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7" r:id="rId3"/>
    <p:sldId id="257" r:id="rId5"/>
    <p:sldId id="258" r:id="rId6"/>
    <p:sldId id="259" r:id="rId7"/>
    <p:sldId id="263" r:id="rId8"/>
    <p:sldId id="290" r:id="rId9"/>
    <p:sldId id="265" r:id="rId10"/>
    <p:sldId id="264" r:id="rId11"/>
    <p:sldId id="262" r:id="rId12"/>
    <p:sldId id="283" r:id="rId13"/>
    <p:sldId id="266" r:id="rId14"/>
    <p:sldId id="267" r:id="rId15"/>
    <p:sldId id="268" r:id="rId16"/>
    <p:sldId id="269" r:id="rId17"/>
    <p:sldId id="272" r:id="rId18"/>
    <p:sldId id="284" r:id="rId19"/>
    <p:sldId id="270" r:id="rId20"/>
    <p:sldId id="274" r:id="rId21"/>
    <p:sldId id="277" r:id="rId22"/>
    <p:sldId id="261" r:id="rId23"/>
    <p:sldId id="271" r:id="rId24"/>
    <p:sldId id="285" r:id="rId25"/>
    <p:sldId id="273" r:id="rId26"/>
    <p:sldId id="275" r:id="rId27"/>
    <p:sldId id="276" r:id="rId28"/>
    <p:sldId id="278" r:id="rId29"/>
    <p:sldId id="279" r:id="rId30"/>
    <p:sldId id="280" r:id="rId31"/>
    <p:sldId id="281" r:id="rId32"/>
    <p:sldId id="282" r:id="rId33"/>
    <p:sldId id="291" r:id="rId34"/>
    <p:sldId id="288" r:id="rId35"/>
    <p:sldId id="319" r:id="rId36"/>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2A35"/>
    <a:srgbClr val="5ABF0B"/>
    <a:srgbClr val="B7DD41"/>
    <a:srgbClr val="BEE25C"/>
    <a:srgbClr val="E7F5DC"/>
    <a:srgbClr val="ACDF85"/>
    <a:srgbClr val="DFF2D0"/>
    <a:srgbClr val="ACDE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gs" Target="tags/tag41.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04DBE2-4B76-4A4A-9876-ABDC7A7AC33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04DBE2-4B76-4A4A-9876-ABDC7A7AC332}"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hemeOverride" Target="../theme/themeOverride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hemeOverride" Target="../theme/themeOverride10.xml"/><Relationship Id="rId3" Type="http://schemas.openxmlformats.org/officeDocument/2006/relationships/image" Target="../media/image3.png"/><Relationship Id="rId2" Type="http://schemas.microsoft.com/office/2007/relationships/hdphoto" Target="../media/image5.wdp"/><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2.xml"/><Relationship Id="rId7" Type="http://schemas.openxmlformats.org/officeDocument/2006/relationships/themeOverride" Target="../theme/themeOverride12.xml"/><Relationship Id="rId6" Type="http://schemas.openxmlformats.org/officeDocument/2006/relationships/tags" Target="../tags/tag4.xml"/><Relationship Id="rId5" Type="http://schemas.openxmlformats.org/officeDocument/2006/relationships/image" Target="../media/image8.jpeg"/><Relationship Id="rId4" Type="http://schemas.openxmlformats.org/officeDocument/2006/relationships/tags" Target="../tags/tag3.xml"/><Relationship Id="rId3" Type="http://schemas.openxmlformats.org/officeDocument/2006/relationships/image" Target="../media/image7.jpeg"/><Relationship Id="rId2" Type="http://schemas.openxmlformats.org/officeDocument/2006/relationships/tags" Target="../tags/tag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hemeOverride" Target="../theme/themeOverride16.xml"/><Relationship Id="rId3" Type="http://schemas.openxmlformats.org/officeDocument/2006/relationships/image" Target="../media/image3.png"/><Relationship Id="rId2" Type="http://schemas.microsoft.com/office/2007/relationships/hdphoto" Target="../media/image5.wdp"/><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9" Type="http://schemas.openxmlformats.org/officeDocument/2006/relationships/notesSlide" Target="../notesSlides/notesSlide19.xml"/><Relationship Id="rId18" Type="http://schemas.openxmlformats.org/officeDocument/2006/relationships/slideLayout" Target="../slideLayouts/slideLayout7.xml"/><Relationship Id="rId17" Type="http://schemas.openxmlformats.org/officeDocument/2006/relationships/themeOverride" Target="../theme/themeOverride19.xml"/><Relationship Id="rId16" Type="http://schemas.openxmlformats.org/officeDocument/2006/relationships/tags" Target="../tags/tag20.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hemeOverride" Target="../theme/themeOverride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hemeOverride" Target="../theme/themeOverride22.xml"/><Relationship Id="rId3" Type="http://schemas.openxmlformats.org/officeDocument/2006/relationships/image" Target="../media/image3.png"/><Relationship Id="rId2" Type="http://schemas.microsoft.com/office/2007/relationships/hdphoto" Target="../media/image5.wdp"/><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2.xml"/><Relationship Id="rId6" Type="http://schemas.openxmlformats.org/officeDocument/2006/relationships/themeOverride" Target="../theme/themeOverride24.xml"/><Relationship Id="rId5" Type="http://schemas.openxmlformats.org/officeDocument/2006/relationships/image" Target="../media/image9.jpeg"/><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themeOverride" Target="../theme/themeOverride28.xml"/><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hemeOverride" Target="../theme/themeOverride3.xml"/><Relationship Id="rId3" Type="http://schemas.openxmlformats.org/officeDocument/2006/relationships/image" Target="../media/image3.png"/><Relationship Id="rId2" Type="http://schemas.microsoft.com/office/2007/relationships/hdphoto" Target="../media/image5.wdp"/><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8" Type="http://schemas.openxmlformats.org/officeDocument/2006/relationships/notesSlide" Target="../notesSlides/notesSlide31.xml"/><Relationship Id="rId17" Type="http://schemas.openxmlformats.org/officeDocument/2006/relationships/slideLayout" Target="../slideLayouts/slideLayout7.xml"/><Relationship Id="rId16" Type="http://schemas.openxmlformats.org/officeDocument/2006/relationships/tags" Target="../tags/tag4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tags" Target="../tags/tag25.xml"/></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7.xml"/><Relationship Id="rId5" Type="http://schemas.openxmlformats.org/officeDocument/2006/relationships/themeOverride" Target="../theme/themeOverride3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7.xml"/><Relationship Id="rId2" Type="http://schemas.openxmlformats.org/officeDocument/2006/relationships/hyperlink" Target="https://www.pptying.com" TargetMode="Externa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hemeOverride" Target="../theme/themeOverride4.xml"/><Relationship Id="rId2" Type="http://schemas.openxmlformats.org/officeDocument/2006/relationships/image" Target="../media/image3.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8400" t="4962" r="4816" b="6725"/>
          <a:stretch>
            <a:fillRect/>
          </a:stretch>
        </p:blipFill>
        <p:spPr>
          <a:xfrm>
            <a:off x="-11078" y="-21197"/>
            <a:ext cx="12203078" cy="6848825"/>
          </a:xfrm>
          <a:prstGeom prst="rect">
            <a:avLst/>
          </a:prstGeom>
        </p:spPr>
      </p:pic>
      <p:sp>
        <p:nvSpPr>
          <p:cNvPr id="394" name="椭圆 393"/>
          <p:cNvSpPr/>
          <p:nvPr/>
        </p:nvSpPr>
        <p:spPr>
          <a:xfrm>
            <a:off x="1172228" y="6020661"/>
            <a:ext cx="3432301" cy="427134"/>
          </a:xfrm>
          <a:prstGeom prst="ellipse">
            <a:avLst/>
          </a:prstGeom>
          <a:gradFill flip="none" rotWithShape="1">
            <a:gsLst>
              <a:gs pos="0">
                <a:schemeClr val="tx1">
                  <a:lumMod val="50000"/>
                  <a:lumOff val="50000"/>
                  <a:alpha val="97000"/>
                </a:schemeClr>
              </a:gs>
              <a:gs pos="68000">
                <a:schemeClr val="bg1">
                  <a:alpha val="61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0" name="文本框 399"/>
          <p:cNvSpPr txBox="1"/>
          <p:nvPr/>
        </p:nvSpPr>
        <p:spPr>
          <a:xfrm>
            <a:off x="4912957" y="2399932"/>
            <a:ext cx="6910866" cy="923330"/>
          </a:xfrm>
          <a:prstGeom prst="rect">
            <a:avLst/>
          </a:prstGeom>
          <a:noFill/>
        </p:spPr>
        <p:txBody>
          <a:bodyPr wrap="none" rtlCol="0">
            <a:spAutoFit/>
          </a:bodyPr>
          <a:lstStyle/>
          <a:p>
            <a:r>
              <a:rPr lang="zh-CN" altLang="en-US" sz="5400" dirty="0">
                <a:solidFill>
                  <a:srgbClr val="034628"/>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rPr>
              <a:t>五一旅游活动策划</a:t>
            </a:r>
            <a:r>
              <a:rPr lang="en-US" altLang="zh-CN" sz="5400" dirty="0">
                <a:solidFill>
                  <a:srgbClr val="034628"/>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rPr>
              <a:t>PPT</a:t>
            </a:r>
            <a:endParaRPr lang="zh-CN" altLang="en-US" sz="5400" dirty="0">
              <a:solidFill>
                <a:srgbClr val="034628"/>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endParaRPr>
          </a:p>
        </p:txBody>
      </p:sp>
      <p:grpSp>
        <p:nvGrpSpPr>
          <p:cNvPr id="1119" name="组合 1118"/>
          <p:cNvGrpSpPr/>
          <p:nvPr/>
        </p:nvGrpSpPr>
        <p:grpSpPr>
          <a:xfrm flipH="1">
            <a:off x="11340637" y="812185"/>
            <a:ext cx="351753" cy="348196"/>
            <a:chOff x="5314950" y="2649538"/>
            <a:chExt cx="1570038" cy="1554163"/>
          </a:xfrm>
        </p:grpSpPr>
        <p:sp>
          <p:nvSpPr>
            <p:cNvPr id="1120" name="Freeform 158"/>
            <p:cNvSpPr/>
            <p:nvPr/>
          </p:nvSpPr>
          <p:spPr bwMode="auto">
            <a:xfrm>
              <a:off x="5580063" y="2990850"/>
              <a:ext cx="84138" cy="77788"/>
            </a:xfrm>
            <a:custGeom>
              <a:avLst/>
              <a:gdLst>
                <a:gd name="T0" fmla="*/ 17 w 20"/>
                <a:gd name="T1" fmla="*/ 18 h 18"/>
                <a:gd name="T2" fmla="*/ 18 w 20"/>
                <a:gd name="T3" fmla="*/ 13 h 18"/>
                <a:gd name="T4" fmla="*/ 19 w 20"/>
                <a:gd name="T5" fmla="*/ 12 h 18"/>
                <a:gd name="T6" fmla="*/ 11 w 20"/>
                <a:gd name="T7" fmla="*/ 6 h 18"/>
                <a:gd name="T8" fmla="*/ 3 w 20"/>
                <a:gd name="T9" fmla="*/ 0 h 18"/>
                <a:gd name="T10" fmla="*/ 0 w 20"/>
                <a:gd name="T11" fmla="*/ 11 h 18"/>
                <a:gd name="T12" fmla="*/ 11 w 20"/>
                <a:gd name="T13" fmla="*/ 16 h 18"/>
                <a:gd name="T14" fmla="*/ 17 w 20"/>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8">
                  <a:moveTo>
                    <a:pt x="17" y="18"/>
                  </a:moveTo>
                  <a:cubicBezTo>
                    <a:pt x="20" y="18"/>
                    <a:pt x="19" y="15"/>
                    <a:pt x="18" y="13"/>
                  </a:cubicBezTo>
                  <a:cubicBezTo>
                    <a:pt x="18" y="13"/>
                    <a:pt x="18" y="12"/>
                    <a:pt x="19" y="12"/>
                  </a:cubicBezTo>
                  <a:cubicBezTo>
                    <a:pt x="16" y="10"/>
                    <a:pt x="14" y="8"/>
                    <a:pt x="11" y="6"/>
                  </a:cubicBezTo>
                  <a:cubicBezTo>
                    <a:pt x="8" y="4"/>
                    <a:pt x="5" y="2"/>
                    <a:pt x="3" y="0"/>
                  </a:cubicBezTo>
                  <a:cubicBezTo>
                    <a:pt x="1" y="3"/>
                    <a:pt x="0" y="7"/>
                    <a:pt x="0" y="11"/>
                  </a:cubicBezTo>
                  <a:cubicBezTo>
                    <a:pt x="3" y="12"/>
                    <a:pt x="7" y="14"/>
                    <a:pt x="11" y="16"/>
                  </a:cubicBezTo>
                  <a:cubicBezTo>
                    <a:pt x="12" y="17"/>
                    <a:pt x="15" y="18"/>
                    <a:pt x="17" y="18"/>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 name="Freeform 159"/>
            <p:cNvSpPr/>
            <p:nvPr/>
          </p:nvSpPr>
          <p:spPr bwMode="auto">
            <a:xfrm>
              <a:off x="5618163" y="2846388"/>
              <a:ext cx="247650" cy="212725"/>
            </a:xfrm>
            <a:custGeom>
              <a:avLst/>
              <a:gdLst>
                <a:gd name="T0" fmla="*/ 18 w 58"/>
                <a:gd name="T1" fmla="*/ 30 h 50"/>
                <a:gd name="T2" fmla="*/ 33 w 58"/>
                <a:gd name="T3" fmla="*/ 43 h 50"/>
                <a:gd name="T4" fmla="*/ 34 w 58"/>
                <a:gd name="T5" fmla="*/ 42 h 50"/>
                <a:gd name="T6" fmla="*/ 49 w 58"/>
                <a:gd name="T7" fmla="*/ 49 h 50"/>
                <a:gd name="T8" fmla="*/ 56 w 58"/>
                <a:gd name="T9" fmla="*/ 43 h 50"/>
                <a:gd name="T10" fmla="*/ 55 w 58"/>
                <a:gd name="T11" fmla="*/ 42 h 50"/>
                <a:gd name="T12" fmla="*/ 56 w 58"/>
                <a:gd name="T13" fmla="*/ 41 h 50"/>
                <a:gd name="T14" fmla="*/ 39 w 58"/>
                <a:gd name="T15" fmla="*/ 20 h 50"/>
                <a:gd name="T16" fmla="*/ 27 w 58"/>
                <a:gd name="T17" fmla="*/ 9 h 50"/>
                <a:gd name="T18" fmla="*/ 13 w 58"/>
                <a:gd name="T19" fmla="*/ 0 h 50"/>
                <a:gd name="T20" fmla="*/ 0 w 58"/>
                <a:gd name="T21" fmla="*/ 21 h 50"/>
                <a:gd name="T22" fmla="*/ 8 w 58"/>
                <a:gd name="T23" fmla="*/ 25 h 50"/>
                <a:gd name="T24" fmla="*/ 18 w 5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0">
                  <a:moveTo>
                    <a:pt x="18" y="30"/>
                  </a:moveTo>
                  <a:cubicBezTo>
                    <a:pt x="23" y="33"/>
                    <a:pt x="29" y="37"/>
                    <a:pt x="33" y="43"/>
                  </a:cubicBezTo>
                  <a:cubicBezTo>
                    <a:pt x="34" y="42"/>
                    <a:pt x="34" y="42"/>
                    <a:pt x="34" y="42"/>
                  </a:cubicBezTo>
                  <a:cubicBezTo>
                    <a:pt x="39" y="44"/>
                    <a:pt x="44" y="49"/>
                    <a:pt x="49" y="49"/>
                  </a:cubicBezTo>
                  <a:cubicBezTo>
                    <a:pt x="53" y="50"/>
                    <a:pt x="58" y="48"/>
                    <a:pt x="56" y="43"/>
                  </a:cubicBezTo>
                  <a:cubicBezTo>
                    <a:pt x="56" y="43"/>
                    <a:pt x="56" y="43"/>
                    <a:pt x="55" y="42"/>
                  </a:cubicBezTo>
                  <a:cubicBezTo>
                    <a:pt x="55" y="42"/>
                    <a:pt x="56" y="41"/>
                    <a:pt x="56" y="41"/>
                  </a:cubicBezTo>
                  <a:cubicBezTo>
                    <a:pt x="52" y="33"/>
                    <a:pt x="46" y="27"/>
                    <a:pt x="39" y="20"/>
                  </a:cubicBezTo>
                  <a:cubicBezTo>
                    <a:pt x="35" y="17"/>
                    <a:pt x="31" y="13"/>
                    <a:pt x="27" y="9"/>
                  </a:cubicBezTo>
                  <a:cubicBezTo>
                    <a:pt x="23" y="5"/>
                    <a:pt x="18" y="2"/>
                    <a:pt x="13" y="0"/>
                  </a:cubicBezTo>
                  <a:cubicBezTo>
                    <a:pt x="8" y="7"/>
                    <a:pt x="4" y="14"/>
                    <a:pt x="0" y="21"/>
                  </a:cubicBezTo>
                  <a:cubicBezTo>
                    <a:pt x="2" y="23"/>
                    <a:pt x="5" y="24"/>
                    <a:pt x="8" y="25"/>
                  </a:cubicBezTo>
                  <a:cubicBezTo>
                    <a:pt x="11" y="27"/>
                    <a:pt x="14" y="28"/>
                    <a:pt x="18" y="30"/>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 name="Freeform 160"/>
            <p:cNvSpPr/>
            <p:nvPr/>
          </p:nvSpPr>
          <p:spPr bwMode="auto">
            <a:xfrm>
              <a:off x="5592763" y="2940050"/>
              <a:ext cx="166688" cy="128588"/>
            </a:xfrm>
            <a:custGeom>
              <a:avLst/>
              <a:gdLst>
                <a:gd name="T0" fmla="*/ 17 w 39"/>
                <a:gd name="T1" fmla="*/ 24 h 30"/>
                <a:gd name="T2" fmla="*/ 30 w 39"/>
                <a:gd name="T3" fmla="*/ 29 h 30"/>
                <a:gd name="T4" fmla="*/ 36 w 39"/>
                <a:gd name="T5" fmla="*/ 29 h 30"/>
                <a:gd name="T6" fmla="*/ 39 w 39"/>
                <a:gd name="T7" fmla="*/ 22 h 30"/>
                <a:gd name="T8" fmla="*/ 39 w 39"/>
                <a:gd name="T9" fmla="*/ 21 h 30"/>
                <a:gd name="T10" fmla="*/ 31 w 39"/>
                <a:gd name="T11" fmla="*/ 14 h 30"/>
                <a:gd name="T12" fmla="*/ 21 w 39"/>
                <a:gd name="T13" fmla="*/ 8 h 30"/>
                <a:gd name="T14" fmla="*/ 12 w 39"/>
                <a:gd name="T15" fmla="*/ 3 h 30"/>
                <a:gd name="T16" fmla="*/ 5 w 39"/>
                <a:gd name="T17" fmla="*/ 0 h 30"/>
                <a:gd name="T18" fmla="*/ 1 w 39"/>
                <a:gd name="T19" fmla="*/ 10 h 30"/>
                <a:gd name="T20" fmla="*/ 0 w 39"/>
                <a:gd name="T21" fmla="*/ 11 h 30"/>
                <a:gd name="T22" fmla="*/ 9 w 39"/>
                <a:gd name="T23" fmla="*/ 18 h 30"/>
                <a:gd name="T24" fmla="*/ 17 w 39"/>
                <a:gd name="T25"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0">
                  <a:moveTo>
                    <a:pt x="17" y="24"/>
                  </a:moveTo>
                  <a:cubicBezTo>
                    <a:pt x="21" y="26"/>
                    <a:pt x="25" y="28"/>
                    <a:pt x="30" y="29"/>
                  </a:cubicBezTo>
                  <a:cubicBezTo>
                    <a:pt x="32" y="29"/>
                    <a:pt x="34" y="30"/>
                    <a:pt x="36" y="29"/>
                  </a:cubicBezTo>
                  <a:cubicBezTo>
                    <a:pt x="39" y="27"/>
                    <a:pt x="39" y="24"/>
                    <a:pt x="39" y="22"/>
                  </a:cubicBezTo>
                  <a:cubicBezTo>
                    <a:pt x="39" y="21"/>
                    <a:pt x="39" y="21"/>
                    <a:pt x="39" y="21"/>
                  </a:cubicBezTo>
                  <a:cubicBezTo>
                    <a:pt x="36" y="19"/>
                    <a:pt x="34" y="16"/>
                    <a:pt x="31" y="14"/>
                  </a:cubicBezTo>
                  <a:cubicBezTo>
                    <a:pt x="28" y="12"/>
                    <a:pt x="25" y="10"/>
                    <a:pt x="21" y="8"/>
                  </a:cubicBezTo>
                  <a:cubicBezTo>
                    <a:pt x="18" y="6"/>
                    <a:pt x="15" y="5"/>
                    <a:pt x="12" y="3"/>
                  </a:cubicBezTo>
                  <a:cubicBezTo>
                    <a:pt x="9" y="2"/>
                    <a:pt x="7" y="1"/>
                    <a:pt x="5" y="0"/>
                  </a:cubicBezTo>
                  <a:cubicBezTo>
                    <a:pt x="3" y="3"/>
                    <a:pt x="2" y="6"/>
                    <a:pt x="1" y="10"/>
                  </a:cubicBezTo>
                  <a:cubicBezTo>
                    <a:pt x="0" y="10"/>
                    <a:pt x="0" y="11"/>
                    <a:pt x="0" y="11"/>
                  </a:cubicBezTo>
                  <a:cubicBezTo>
                    <a:pt x="3" y="13"/>
                    <a:pt x="6" y="15"/>
                    <a:pt x="9" y="18"/>
                  </a:cubicBezTo>
                  <a:cubicBezTo>
                    <a:pt x="12" y="20"/>
                    <a:pt x="15" y="22"/>
                    <a:pt x="17" y="24"/>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 name="Freeform 161"/>
            <p:cNvSpPr/>
            <p:nvPr/>
          </p:nvSpPr>
          <p:spPr bwMode="auto">
            <a:xfrm>
              <a:off x="5673725" y="2735263"/>
              <a:ext cx="290513" cy="336550"/>
            </a:xfrm>
            <a:custGeom>
              <a:avLst/>
              <a:gdLst>
                <a:gd name="T0" fmla="*/ 28 w 68"/>
                <a:gd name="T1" fmla="*/ 46 h 79"/>
                <a:gd name="T2" fmla="*/ 38 w 68"/>
                <a:gd name="T3" fmla="*/ 58 h 79"/>
                <a:gd name="T4" fmla="*/ 45 w 68"/>
                <a:gd name="T5" fmla="*/ 68 h 79"/>
                <a:gd name="T6" fmla="*/ 58 w 68"/>
                <a:gd name="T7" fmla="*/ 79 h 79"/>
                <a:gd name="T8" fmla="*/ 67 w 68"/>
                <a:gd name="T9" fmla="*/ 71 h 79"/>
                <a:gd name="T10" fmla="*/ 66 w 68"/>
                <a:gd name="T11" fmla="*/ 69 h 79"/>
                <a:gd name="T12" fmla="*/ 67 w 68"/>
                <a:gd name="T13" fmla="*/ 67 h 79"/>
                <a:gd name="T14" fmla="*/ 65 w 68"/>
                <a:gd name="T15" fmla="*/ 62 h 79"/>
                <a:gd name="T16" fmla="*/ 61 w 68"/>
                <a:gd name="T17" fmla="*/ 52 h 79"/>
                <a:gd name="T18" fmla="*/ 48 w 68"/>
                <a:gd name="T19" fmla="*/ 32 h 79"/>
                <a:gd name="T20" fmla="*/ 29 w 68"/>
                <a:gd name="T21" fmla="*/ 14 h 79"/>
                <a:gd name="T22" fmla="*/ 9 w 68"/>
                <a:gd name="T23" fmla="*/ 0 h 79"/>
                <a:gd name="T24" fmla="*/ 8 w 68"/>
                <a:gd name="T25" fmla="*/ 2 h 79"/>
                <a:gd name="T26" fmla="*/ 6 w 68"/>
                <a:gd name="T27" fmla="*/ 13 h 79"/>
                <a:gd name="T28" fmla="*/ 2 w 68"/>
                <a:gd name="T29" fmla="*/ 22 h 79"/>
                <a:gd name="T30" fmla="*/ 0 w 68"/>
                <a:gd name="T31" fmla="*/ 25 h 79"/>
                <a:gd name="T32" fmla="*/ 15 w 68"/>
                <a:gd name="T33" fmla="*/ 35 h 79"/>
                <a:gd name="T34" fmla="*/ 28 w 68"/>
                <a:gd name="T35"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79">
                  <a:moveTo>
                    <a:pt x="28" y="46"/>
                  </a:moveTo>
                  <a:cubicBezTo>
                    <a:pt x="31" y="50"/>
                    <a:pt x="35" y="54"/>
                    <a:pt x="38" y="58"/>
                  </a:cubicBezTo>
                  <a:cubicBezTo>
                    <a:pt x="41" y="61"/>
                    <a:pt x="43" y="64"/>
                    <a:pt x="45" y="68"/>
                  </a:cubicBezTo>
                  <a:cubicBezTo>
                    <a:pt x="47" y="73"/>
                    <a:pt x="52" y="78"/>
                    <a:pt x="58" y="79"/>
                  </a:cubicBezTo>
                  <a:cubicBezTo>
                    <a:pt x="63" y="79"/>
                    <a:pt x="68" y="76"/>
                    <a:pt x="67" y="71"/>
                  </a:cubicBezTo>
                  <a:cubicBezTo>
                    <a:pt x="67" y="70"/>
                    <a:pt x="67" y="70"/>
                    <a:pt x="66" y="69"/>
                  </a:cubicBezTo>
                  <a:cubicBezTo>
                    <a:pt x="66" y="68"/>
                    <a:pt x="67" y="68"/>
                    <a:pt x="67" y="67"/>
                  </a:cubicBezTo>
                  <a:cubicBezTo>
                    <a:pt x="66" y="66"/>
                    <a:pt x="66" y="64"/>
                    <a:pt x="65" y="62"/>
                  </a:cubicBezTo>
                  <a:cubicBezTo>
                    <a:pt x="64" y="59"/>
                    <a:pt x="62" y="55"/>
                    <a:pt x="61" y="52"/>
                  </a:cubicBezTo>
                  <a:cubicBezTo>
                    <a:pt x="57" y="45"/>
                    <a:pt x="53" y="38"/>
                    <a:pt x="48" y="32"/>
                  </a:cubicBezTo>
                  <a:cubicBezTo>
                    <a:pt x="42" y="26"/>
                    <a:pt x="36" y="19"/>
                    <a:pt x="29" y="14"/>
                  </a:cubicBezTo>
                  <a:cubicBezTo>
                    <a:pt x="23" y="9"/>
                    <a:pt x="16" y="4"/>
                    <a:pt x="9" y="0"/>
                  </a:cubicBezTo>
                  <a:cubicBezTo>
                    <a:pt x="9" y="1"/>
                    <a:pt x="9" y="1"/>
                    <a:pt x="8" y="2"/>
                  </a:cubicBezTo>
                  <a:cubicBezTo>
                    <a:pt x="8" y="6"/>
                    <a:pt x="7" y="10"/>
                    <a:pt x="6" y="13"/>
                  </a:cubicBezTo>
                  <a:cubicBezTo>
                    <a:pt x="5" y="17"/>
                    <a:pt x="4" y="19"/>
                    <a:pt x="2" y="22"/>
                  </a:cubicBezTo>
                  <a:cubicBezTo>
                    <a:pt x="1" y="23"/>
                    <a:pt x="1" y="24"/>
                    <a:pt x="0" y="25"/>
                  </a:cubicBezTo>
                  <a:cubicBezTo>
                    <a:pt x="5" y="27"/>
                    <a:pt x="10" y="31"/>
                    <a:pt x="15" y="35"/>
                  </a:cubicBezTo>
                  <a:cubicBezTo>
                    <a:pt x="19" y="38"/>
                    <a:pt x="23" y="42"/>
                    <a:pt x="28" y="46"/>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 name="Freeform 162"/>
            <p:cNvSpPr/>
            <p:nvPr/>
          </p:nvSpPr>
          <p:spPr bwMode="auto">
            <a:xfrm>
              <a:off x="5929313" y="3030538"/>
              <a:ext cx="136525" cy="430213"/>
            </a:xfrm>
            <a:custGeom>
              <a:avLst/>
              <a:gdLst>
                <a:gd name="T0" fmla="*/ 19 w 32"/>
                <a:gd name="T1" fmla="*/ 10 h 101"/>
                <a:gd name="T2" fmla="*/ 9 w 32"/>
                <a:gd name="T3" fmla="*/ 5 h 101"/>
                <a:gd name="T4" fmla="*/ 1 w 32"/>
                <a:gd name="T5" fmla="*/ 12 h 101"/>
                <a:gd name="T6" fmla="*/ 0 w 32"/>
                <a:gd name="T7" fmla="*/ 12 h 101"/>
                <a:gd name="T8" fmla="*/ 13 w 32"/>
                <a:gd name="T9" fmla="*/ 57 h 101"/>
                <a:gd name="T10" fmla="*/ 16 w 32"/>
                <a:gd name="T11" fmla="*/ 101 h 101"/>
                <a:gd name="T12" fmla="*/ 17 w 32"/>
                <a:gd name="T13" fmla="*/ 101 h 101"/>
                <a:gd name="T14" fmla="*/ 21 w 32"/>
                <a:gd name="T15" fmla="*/ 97 h 101"/>
                <a:gd name="T16" fmla="*/ 20 w 32"/>
                <a:gd name="T17" fmla="*/ 96 h 101"/>
                <a:gd name="T18" fmla="*/ 27 w 32"/>
                <a:gd name="T19" fmla="*/ 67 h 101"/>
                <a:gd name="T20" fmla="*/ 31 w 32"/>
                <a:gd name="T21" fmla="*/ 38 h 101"/>
                <a:gd name="T22" fmla="*/ 27 w 32"/>
                <a:gd name="T23" fmla="*/ 0 h 101"/>
                <a:gd name="T24" fmla="*/ 19 w 32"/>
                <a:gd name="T25" fmla="*/ 1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01">
                  <a:moveTo>
                    <a:pt x="19" y="10"/>
                  </a:moveTo>
                  <a:cubicBezTo>
                    <a:pt x="15" y="10"/>
                    <a:pt x="12" y="8"/>
                    <a:pt x="9" y="5"/>
                  </a:cubicBezTo>
                  <a:cubicBezTo>
                    <a:pt x="9" y="9"/>
                    <a:pt x="5" y="12"/>
                    <a:pt x="1" y="12"/>
                  </a:cubicBezTo>
                  <a:cubicBezTo>
                    <a:pt x="1" y="12"/>
                    <a:pt x="0" y="12"/>
                    <a:pt x="0" y="12"/>
                  </a:cubicBezTo>
                  <a:cubicBezTo>
                    <a:pt x="6" y="26"/>
                    <a:pt x="10" y="41"/>
                    <a:pt x="13" y="57"/>
                  </a:cubicBezTo>
                  <a:cubicBezTo>
                    <a:pt x="16" y="71"/>
                    <a:pt x="18" y="87"/>
                    <a:pt x="16" y="101"/>
                  </a:cubicBezTo>
                  <a:cubicBezTo>
                    <a:pt x="16" y="101"/>
                    <a:pt x="17" y="101"/>
                    <a:pt x="17" y="101"/>
                  </a:cubicBezTo>
                  <a:cubicBezTo>
                    <a:pt x="19" y="100"/>
                    <a:pt x="20" y="99"/>
                    <a:pt x="21" y="97"/>
                  </a:cubicBezTo>
                  <a:cubicBezTo>
                    <a:pt x="20" y="97"/>
                    <a:pt x="20" y="97"/>
                    <a:pt x="20" y="96"/>
                  </a:cubicBezTo>
                  <a:cubicBezTo>
                    <a:pt x="25" y="87"/>
                    <a:pt x="26" y="77"/>
                    <a:pt x="27" y="67"/>
                  </a:cubicBezTo>
                  <a:cubicBezTo>
                    <a:pt x="29" y="57"/>
                    <a:pt x="31" y="48"/>
                    <a:pt x="31" y="38"/>
                  </a:cubicBezTo>
                  <a:cubicBezTo>
                    <a:pt x="32" y="25"/>
                    <a:pt x="30" y="13"/>
                    <a:pt x="27" y="0"/>
                  </a:cubicBezTo>
                  <a:cubicBezTo>
                    <a:pt x="26" y="5"/>
                    <a:pt x="25" y="10"/>
                    <a:pt x="19" y="10"/>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 name="Freeform 163"/>
            <p:cNvSpPr/>
            <p:nvPr/>
          </p:nvSpPr>
          <p:spPr bwMode="auto">
            <a:xfrm>
              <a:off x="5711825" y="2659063"/>
              <a:ext cx="323850" cy="404813"/>
            </a:xfrm>
            <a:custGeom>
              <a:avLst/>
              <a:gdLst>
                <a:gd name="T0" fmla="*/ 39 w 76"/>
                <a:gd name="T1" fmla="*/ 50 h 95"/>
                <a:gd name="T2" fmla="*/ 52 w 76"/>
                <a:gd name="T3" fmla="*/ 70 h 95"/>
                <a:gd name="T4" fmla="*/ 57 w 76"/>
                <a:gd name="T5" fmla="*/ 80 h 95"/>
                <a:gd name="T6" fmla="*/ 59 w 76"/>
                <a:gd name="T7" fmla="*/ 86 h 95"/>
                <a:gd name="T8" fmla="*/ 59 w 76"/>
                <a:gd name="T9" fmla="*/ 86 h 95"/>
                <a:gd name="T10" fmla="*/ 60 w 76"/>
                <a:gd name="T11" fmla="*/ 88 h 95"/>
                <a:gd name="T12" fmla="*/ 71 w 76"/>
                <a:gd name="T13" fmla="*/ 95 h 95"/>
                <a:gd name="T14" fmla="*/ 76 w 76"/>
                <a:gd name="T15" fmla="*/ 83 h 95"/>
                <a:gd name="T16" fmla="*/ 72 w 76"/>
                <a:gd name="T17" fmla="*/ 67 h 95"/>
                <a:gd name="T18" fmla="*/ 62 w 76"/>
                <a:gd name="T19" fmla="*/ 43 h 95"/>
                <a:gd name="T20" fmla="*/ 45 w 76"/>
                <a:gd name="T21" fmla="*/ 22 h 95"/>
                <a:gd name="T22" fmla="*/ 27 w 76"/>
                <a:gd name="T23" fmla="*/ 7 h 95"/>
                <a:gd name="T24" fmla="*/ 10 w 76"/>
                <a:gd name="T25" fmla="*/ 1 h 95"/>
                <a:gd name="T26" fmla="*/ 0 w 76"/>
                <a:gd name="T27" fmla="*/ 17 h 95"/>
                <a:gd name="T28" fmla="*/ 21 w 76"/>
                <a:gd name="T29" fmla="*/ 32 h 95"/>
                <a:gd name="T30" fmla="*/ 39 w 76"/>
                <a:gd name="T31" fmla="*/ 5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95">
                  <a:moveTo>
                    <a:pt x="39" y="50"/>
                  </a:moveTo>
                  <a:cubicBezTo>
                    <a:pt x="44" y="56"/>
                    <a:pt x="49" y="63"/>
                    <a:pt x="52" y="70"/>
                  </a:cubicBezTo>
                  <a:cubicBezTo>
                    <a:pt x="54" y="73"/>
                    <a:pt x="56" y="77"/>
                    <a:pt x="57" y="80"/>
                  </a:cubicBezTo>
                  <a:cubicBezTo>
                    <a:pt x="58" y="82"/>
                    <a:pt x="58" y="84"/>
                    <a:pt x="59" y="86"/>
                  </a:cubicBezTo>
                  <a:cubicBezTo>
                    <a:pt x="59" y="86"/>
                    <a:pt x="59" y="86"/>
                    <a:pt x="59" y="86"/>
                  </a:cubicBezTo>
                  <a:cubicBezTo>
                    <a:pt x="60" y="87"/>
                    <a:pt x="60" y="87"/>
                    <a:pt x="60" y="88"/>
                  </a:cubicBezTo>
                  <a:cubicBezTo>
                    <a:pt x="62" y="92"/>
                    <a:pt x="67" y="95"/>
                    <a:pt x="71" y="95"/>
                  </a:cubicBezTo>
                  <a:cubicBezTo>
                    <a:pt x="76" y="94"/>
                    <a:pt x="76" y="88"/>
                    <a:pt x="76" y="83"/>
                  </a:cubicBezTo>
                  <a:cubicBezTo>
                    <a:pt x="75" y="78"/>
                    <a:pt x="73" y="73"/>
                    <a:pt x="72" y="67"/>
                  </a:cubicBezTo>
                  <a:cubicBezTo>
                    <a:pt x="69" y="59"/>
                    <a:pt x="67" y="50"/>
                    <a:pt x="62" y="43"/>
                  </a:cubicBezTo>
                  <a:cubicBezTo>
                    <a:pt x="57" y="35"/>
                    <a:pt x="52" y="28"/>
                    <a:pt x="45" y="22"/>
                  </a:cubicBezTo>
                  <a:cubicBezTo>
                    <a:pt x="40" y="16"/>
                    <a:pt x="34" y="12"/>
                    <a:pt x="27" y="7"/>
                  </a:cubicBezTo>
                  <a:cubicBezTo>
                    <a:pt x="22" y="4"/>
                    <a:pt x="16" y="0"/>
                    <a:pt x="10" y="1"/>
                  </a:cubicBezTo>
                  <a:cubicBezTo>
                    <a:pt x="3" y="3"/>
                    <a:pt x="1" y="11"/>
                    <a:pt x="0" y="17"/>
                  </a:cubicBezTo>
                  <a:cubicBezTo>
                    <a:pt x="8" y="21"/>
                    <a:pt x="15" y="26"/>
                    <a:pt x="21" y="32"/>
                  </a:cubicBezTo>
                  <a:cubicBezTo>
                    <a:pt x="28" y="37"/>
                    <a:pt x="34" y="43"/>
                    <a:pt x="39" y="50"/>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 name="Freeform 164"/>
            <p:cNvSpPr/>
            <p:nvPr/>
          </p:nvSpPr>
          <p:spPr bwMode="auto">
            <a:xfrm>
              <a:off x="5332413" y="3495675"/>
              <a:ext cx="306388" cy="152400"/>
            </a:xfrm>
            <a:custGeom>
              <a:avLst/>
              <a:gdLst>
                <a:gd name="T0" fmla="*/ 56 w 72"/>
                <a:gd name="T1" fmla="*/ 12 h 36"/>
                <a:gd name="T2" fmla="*/ 72 w 72"/>
                <a:gd name="T3" fmla="*/ 2 h 36"/>
                <a:gd name="T4" fmla="*/ 70 w 72"/>
                <a:gd name="T5" fmla="*/ 2 h 36"/>
                <a:gd name="T6" fmla="*/ 57 w 72"/>
                <a:gd name="T7" fmla="*/ 0 h 36"/>
                <a:gd name="T8" fmla="*/ 46 w 72"/>
                <a:gd name="T9" fmla="*/ 3 h 36"/>
                <a:gd name="T10" fmla="*/ 36 w 72"/>
                <a:gd name="T11" fmla="*/ 8 h 36"/>
                <a:gd name="T12" fmla="*/ 25 w 72"/>
                <a:gd name="T13" fmla="*/ 13 h 36"/>
                <a:gd name="T14" fmla="*/ 0 w 72"/>
                <a:gd name="T15" fmla="*/ 22 h 36"/>
                <a:gd name="T16" fmla="*/ 2 w 72"/>
                <a:gd name="T17" fmla="*/ 31 h 36"/>
                <a:gd name="T18" fmla="*/ 5 w 72"/>
                <a:gd name="T19" fmla="*/ 36 h 36"/>
                <a:gd name="T20" fmla="*/ 38 w 72"/>
                <a:gd name="T21" fmla="*/ 21 h 36"/>
                <a:gd name="T22" fmla="*/ 56 w 72"/>
                <a:gd name="T23"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36">
                  <a:moveTo>
                    <a:pt x="56" y="12"/>
                  </a:moveTo>
                  <a:cubicBezTo>
                    <a:pt x="62" y="9"/>
                    <a:pt x="67" y="6"/>
                    <a:pt x="72" y="2"/>
                  </a:cubicBezTo>
                  <a:cubicBezTo>
                    <a:pt x="71" y="2"/>
                    <a:pt x="71" y="2"/>
                    <a:pt x="70" y="2"/>
                  </a:cubicBezTo>
                  <a:cubicBezTo>
                    <a:pt x="66" y="1"/>
                    <a:pt x="61" y="0"/>
                    <a:pt x="57" y="0"/>
                  </a:cubicBezTo>
                  <a:cubicBezTo>
                    <a:pt x="53" y="1"/>
                    <a:pt x="50" y="2"/>
                    <a:pt x="46" y="3"/>
                  </a:cubicBezTo>
                  <a:cubicBezTo>
                    <a:pt x="43" y="5"/>
                    <a:pt x="40" y="6"/>
                    <a:pt x="36" y="8"/>
                  </a:cubicBezTo>
                  <a:cubicBezTo>
                    <a:pt x="33" y="10"/>
                    <a:pt x="29" y="12"/>
                    <a:pt x="25" y="13"/>
                  </a:cubicBezTo>
                  <a:cubicBezTo>
                    <a:pt x="17" y="17"/>
                    <a:pt x="8" y="20"/>
                    <a:pt x="0" y="22"/>
                  </a:cubicBezTo>
                  <a:cubicBezTo>
                    <a:pt x="0" y="25"/>
                    <a:pt x="0" y="28"/>
                    <a:pt x="2" y="31"/>
                  </a:cubicBezTo>
                  <a:cubicBezTo>
                    <a:pt x="3" y="33"/>
                    <a:pt x="4" y="35"/>
                    <a:pt x="5" y="36"/>
                  </a:cubicBezTo>
                  <a:cubicBezTo>
                    <a:pt x="16" y="31"/>
                    <a:pt x="27" y="26"/>
                    <a:pt x="38" y="21"/>
                  </a:cubicBezTo>
                  <a:cubicBezTo>
                    <a:pt x="45" y="18"/>
                    <a:pt x="51" y="15"/>
                    <a:pt x="56" y="12"/>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 name="Freeform 165"/>
            <p:cNvSpPr/>
            <p:nvPr/>
          </p:nvSpPr>
          <p:spPr bwMode="auto">
            <a:xfrm>
              <a:off x="5370513" y="3311525"/>
              <a:ext cx="581025" cy="209550"/>
            </a:xfrm>
            <a:custGeom>
              <a:avLst/>
              <a:gdLst>
                <a:gd name="T0" fmla="*/ 27 w 136"/>
                <a:gd name="T1" fmla="*/ 21 h 49"/>
                <a:gd name="T2" fmla="*/ 40 w 136"/>
                <a:gd name="T3" fmla="*/ 23 h 49"/>
                <a:gd name="T4" fmla="*/ 55 w 136"/>
                <a:gd name="T5" fmla="*/ 26 h 49"/>
                <a:gd name="T6" fmla="*/ 83 w 136"/>
                <a:gd name="T7" fmla="*/ 32 h 49"/>
                <a:gd name="T8" fmla="*/ 110 w 136"/>
                <a:gd name="T9" fmla="*/ 41 h 49"/>
                <a:gd name="T10" fmla="*/ 123 w 136"/>
                <a:gd name="T11" fmla="*/ 46 h 49"/>
                <a:gd name="T12" fmla="*/ 131 w 136"/>
                <a:gd name="T13" fmla="*/ 48 h 49"/>
                <a:gd name="T14" fmla="*/ 135 w 136"/>
                <a:gd name="T15" fmla="*/ 49 h 49"/>
                <a:gd name="T16" fmla="*/ 136 w 136"/>
                <a:gd name="T17" fmla="*/ 49 h 49"/>
                <a:gd name="T18" fmla="*/ 130 w 136"/>
                <a:gd name="T19" fmla="*/ 47 h 49"/>
                <a:gd name="T20" fmla="*/ 124 w 136"/>
                <a:gd name="T21" fmla="*/ 43 h 49"/>
                <a:gd name="T22" fmla="*/ 114 w 136"/>
                <a:gd name="T23" fmla="*/ 33 h 49"/>
                <a:gd name="T24" fmla="*/ 101 w 136"/>
                <a:gd name="T25" fmla="*/ 26 h 49"/>
                <a:gd name="T26" fmla="*/ 87 w 136"/>
                <a:gd name="T27" fmla="*/ 21 h 49"/>
                <a:gd name="T28" fmla="*/ 58 w 136"/>
                <a:gd name="T29" fmla="*/ 12 h 49"/>
                <a:gd name="T30" fmla="*/ 32 w 136"/>
                <a:gd name="T31" fmla="*/ 7 h 49"/>
                <a:gd name="T32" fmla="*/ 12 w 136"/>
                <a:gd name="T33" fmla="*/ 0 h 49"/>
                <a:gd name="T34" fmla="*/ 1 w 136"/>
                <a:gd name="T35" fmla="*/ 18 h 49"/>
                <a:gd name="T36" fmla="*/ 0 w 136"/>
                <a:gd name="T37" fmla="*/ 21 h 49"/>
                <a:gd name="T38" fmla="*/ 27 w 136"/>
                <a:gd name="T39" fmla="*/ 2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49">
                  <a:moveTo>
                    <a:pt x="27" y="21"/>
                  </a:moveTo>
                  <a:cubicBezTo>
                    <a:pt x="32" y="22"/>
                    <a:pt x="36" y="23"/>
                    <a:pt x="40" y="23"/>
                  </a:cubicBezTo>
                  <a:cubicBezTo>
                    <a:pt x="45" y="24"/>
                    <a:pt x="50" y="25"/>
                    <a:pt x="55" y="26"/>
                  </a:cubicBezTo>
                  <a:cubicBezTo>
                    <a:pt x="64" y="27"/>
                    <a:pt x="73" y="29"/>
                    <a:pt x="83" y="32"/>
                  </a:cubicBezTo>
                  <a:cubicBezTo>
                    <a:pt x="92" y="34"/>
                    <a:pt x="101" y="38"/>
                    <a:pt x="110" y="41"/>
                  </a:cubicBezTo>
                  <a:cubicBezTo>
                    <a:pt x="114" y="43"/>
                    <a:pt x="119" y="45"/>
                    <a:pt x="123" y="46"/>
                  </a:cubicBezTo>
                  <a:cubicBezTo>
                    <a:pt x="126" y="47"/>
                    <a:pt x="129" y="48"/>
                    <a:pt x="131" y="48"/>
                  </a:cubicBezTo>
                  <a:cubicBezTo>
                    <a:pt x="132" y="49"/>
                    <a:pt x="134" y="49"/>
                    <a:pt x="135" y="49"/>
                  </a:cubicBezTo>
                  <a:cubicBezTo>
                    <a:pt x="135" y="49"/>
                    <a:pt x="135" y="49"/>
                    <a:pt x="136" y="49"/>
                  </a:cubicBezTo>
                  <a:cubicBezTo>
                    <a:pt x="134" y="48"/>
                    <a:pt x="132" y="47"/>
                    <a:pt x="130" y="47"/>
                  </a:cubicBezTo>
                  <a:cubicBezTo>
                    <a:pt x="128" y="46"/>
                    <a:pt x="126" y="45"/>
                    <a:pt x="124" y="43"/>
                  </a:cubicBezTo>
                  <a:cubicBezTo>
                    <a:pt x="121" y="40"/>
                    <a:pt x="118" y="36"/>
                    <a:pt x="114" y="33"/>
                  </a:cubicBezTo>
                  <a:cubicBezTo>
                    <a:pt x="110" y="30"/>
                    <a:pt x="105" y="28"/>
                    <a:pt x="101" y="26"/>
                  </a:cubicBezTo>
                  <a:cubicBezTo>
                    <a:pt x="96" y="25"/>
                    <a:pt x="91" y="23"/>
                    <a:pt x="87" y="21"/>
                  </a:cubicBezTo>
                  <a:cubicBezTo>
                    <a:pt x="77" y="18"/>
                    <a:pt x="68" y="14"/>
                    <a:pt x="58" y="12"/>
                  </a:cubicBezTo>
                  <a:cubicBezTo>
                    <a:pt x="49" y="10"/>
                    <a:pt x="41" y="9"/>
                    <a:pt x="32" y="7"/>
                  </a:cubicBezTo>
                  <a:cubicBezTo>
                    <a:pt x="25" y="6"/>
                    <a:pt x="18" y="5"/>
                    <a:pt x="12" y="0"/>
                  </a:cubicBezTo>
                  <a:cubicBezTo>
                    <a:pt x="7" y="6"/>
                    <a:pt x="4" y="12"/>
                    <a:pt x="1" y="18"/>
                  </a:cubicBezTo>
                  <a:cubicBezTo>
                    <a:pt x="1" y="19"/>
                    <a:pt x="0" y="20"/>
                    <a:pt x="0" y="21"/>
                  </a:cubicBezTo>
                  <a:cubicBezTo>
                    <a:pt x="9" y="19"/>
                    <a:pt x="18" y="19"/>
                    <a:pt x="27" y="21"/>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 name="Freeform 166"/>
            <p:cNvSpPr/>
            <p:nvPr/>
          </p:nvSpPr>
          <p:spPr bwMode="auto">
            <a:xfrm>
              <a:off x="5997575" y="3465513"/>
              <a:ext cx="4763" cy="3175"/>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0"/>
                    <a:pt x="1" y="0"/>
                  </a:cubicBezTo>
                  <a:cubicBezTo>
                    <a:pt x="0" y="0"/>
                    <a:pt x="0" y="0"/>
                    <a:pt x="0" y="0"/>
                  </a:cubicBezTo>
                  <a:cubicBezTo>
                    <a:pt x="0" y="0"/>
                    <a:pt x="0" y="1"/>
                    <a:pt x="0" y="1"/>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 name="Freeform 167"/>
            <p:cNvSpPr/>
            <p:nvPr/>
          </p:nvSpPr>
          <p:spPr bwMode="auto">
            <a:xfrm>
              <a:off x="5421313" y="3243263"/>
              <a:ext cx="419100" cy="196850"/>
            </a:xfrm>
            <a:custGeom>
              <a:avLst/>
              <a:gdLst>
                <a:gd name="T0" fmla="*/ 0 w 98"/>
                <a:gd name="T1" fmla="*/ 16 h 46"/>
                <a:gd name="T2" fmla="*/ 22 w 98"/>
                <a:gd name="T3" fmla="*/ 23 h 46"/>
                <a:gd name="T4" fmla="*/ 48 w 98"/>
                <a:gd name="T5" fmla="*/ 28 h 46"/>
                <a:gd name="T6" fmla="*/ 62 w 98"/>
                <a:gd name="T7" fmla="*/ 32 h 46"/>
                <a:gd name="T8" fmla="*/ 76 w 98"/>
                <a:gd name="T9" fmla="*/ 37 h 46"/>
                <a:gd name="T10" fmla="*/ 90 w 98"/>
                <a:gd name="T11" fmla="*/ 42 h 46"/>
                <a:gd name="T12" fmla="*/ 98 w 98"/>
                <a:gd name="T13" fmla="*/ 46 h 46"/>
                <a:gd name="T14" fmla="*/ 96 w 98"/>
                <a:gd name="T15" fmla="*/ 44 h 46"/>
                <a:gd name="T16" fmla="*/ 73 w 98"/>
                <a:gd name="T17" fmla="*/ 24 h 46"/>
                <a:gd name="T18" fmla="*/ 53 w 98"/>
                <a:gd name="T19" fmla="*/ 11 h 46"/>
                <a:gd name="T20" fmla="*/ 32 w 98"/>
                <a:gd name="T21" fmla="*/ 2 h 46"/>
                <a:gd name="T22" fmla="*/ 14 w 98"/>
                <a:gd name="T23" fmla="*/ 0 h 46"/>
                <a:gd name="T24" fmla="*/ 1 w 98"/>
                <a:gd name="T25" fmla="*/ 15 h 46"/>
                <a:gd name="T26" fmla="*/ 0 w 98"/>
                <a:gd name="T27" fmla="*/ 1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46">
                  <a:moveTo>
                    <a:pt x="0" y="16"/>
                  </a:moveTo>
                  <a:cubicBezTo>
                    <a:pt x="6" y="21"/>
                    <a:pt x="15" y="22"/>
                    <a:pt x="22" y="23"/>
                  </a:cubicBezTo>
                  <a:cubicBezTo>
                    <a:pt x="31" y="24"/>
                    <a:pt x="40" y="26"/>
                    <a:pt x="48" y="28"/>
                  </a:cubicBezTo>
                  <a:cubicBezTo>
                    <a:pt x="53" y="29"/>
                    <a:pt x="58" y="31"/>
                    <a:pt x="62" y="32"/>
                  </a:cubicBezTo>
                  <a:cubicBezTo>
                    <a:pt x="67" y="34"/>
                    <a:pt x="71" y="36"/>
                    <a:pt x="76" y="37"/>
                  </a:cubicBezTo>
                  <a:cubicBezTo>
                    <a:pt x="81" y="39"/>
                    <a:pt x="85" y="41"/>
                    <a:pt x="90" y="42"/>
                  </a:cubicBezTo>
                  <a:cubicBezTo>
                    <a:pt x="93" y="43"/>
                    <a:pt x="96" y="45"/>
                    <a:pt x="98" y="46"/>
                  </a:cubicBezTo>
                  <a:cubicBezTo>
                    <a:pt x="97" y="45"/>
                    <a:pt x="97" y="44"/>
                    <a:pt x="96" y="44"/>
                  </a:cubicBezTo>
                  <a:cubicBezTo>
                    <a:pt x="89" y="37"/>
                    <a:pt x="81" y="30"/>
                    <a:pt x="73" y="24"/>
                  </a:cubicBezTo>
                  <a:cubicBezTo>
                    <a:pt x="67" y="19"/>
                    <a:pt x="61" y="14"/>
                    <a:pt x="53" y="11"/>
                  </a:cubicBezTo>
                  <a:cubicBezTo>
                    <a:pt x="47" y="7"/>
                    <a:pt x="40" y="4"/>
                    <a:pt x="32" y="2"/>
                  </a:cubicBezTo>
                  <a:cubicBezTo>
                    <a:pt x="26" y="1"/>
                    <a:pt x="20" y="0"/>
                    <a:pt x="14" y="0"/>
                  </a:cubicBezTo>
                  <a:cubicBezTo>
                    <a:pt x="9" y="5"/>
                    <a:pt x="5" y="10"/>
                    <a:pt x="1" y="15"/>
                  </a:cubicBezTo>
                  <a:cubicBezTo>
                    <a:pt x="0" y="16"/>
                    <a:pt x="0" y="16"/>
                    <a:pt x="0" y="16"/>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 name="Freeform 168"/>
            <p:cNvSpPr/>
            <p:nvPr/>
          </p:nvSpPr>
          <p:spPr bwMode="auto">
            <a:xfrm>
              <a:off x="5481638" y="3192463"/>
              <a:ext cx="490538" cy="323850"/>
            </a:xfrm>
            <a:custGeom>
              <a:avLst/>
              <a:gdLst>
                <a:gd name="T0" fmla="*/ 24 w 115"/>
                <a:gd name="T1" fmla="*/ 15 h 76"/>
                <a:gd name="T2" fmla="*/ 44 w 115"/>
                <a:gd name="T3" fmla="*/ 25 h 76"/>
                <a:gd name="T4" fmla="*/ 86 w 115"/>
                <a:gd name="T5" fmla="*/ 59 h 76"/>
                <a:gd name="T6" fmla="*/ 87 w 115"/>
                <a:gd name="T7" fmla="*/ 60 h 76"/>
                <a:gd name="T8" fmla="*/ 88 w 115"/>
                <a:gd name="T9" fmla="*/ 61 h 76"/>
                <a:gd name="T10" fmla="*/ 99 w 115"/>
                <a:gd name="T11" fmla="*/ 71 h 76"/>
                <a:gd name="T12" fmla="*/ 105 w 115"/>
                <a:gd name="T13" fmla="*/ 75 h 76"/>
                <a:gd name="T14" fmla="*/ 110 w 115"/>
                <a:gd name="T15" fmla="*/ 76 h 76"/>
                <a:gd name="T16" fmla="*/ 115 w 115"/>
                <a:gd name="T17" fmla="*/ 71 h 76"/>
                <a:gd name="T18" fmla="*/ 95 w 115"/>
                <a:gd name="T19" fmla="*/ 58 h 76"/>
                <a:gd name="T20" fmla="*/ 78 w 115"/>
                <a:gd name="T21" fmla="*/ 41 h 76"/>
                <a:gd name="T22" fmla="*/ 62 w 115"/>
                <a:gd name="T23" fmla="*/ 21 h 76"/>
                <a:gd name="T24" fmla="*/ 46 w 115"/>
                <a:gd name="T25" fmla="*/ 5 h 76"/>
                <a:gd name="T26" fmla="*/ 3 w 115"/>
                <a:gd name="T27" fmla="*/ 9 h 76"/>
                <a:gd name="T28" fmla="*/ 0 w 115"/>
                <a:gd name="T29" fmla="*/ 12 h 76"/>
                <a:gd name="T30" fmla="*/ 4 w 115"/>
                <a:gd name="T31" fmla="*/ 12 h 76"/>
                <a:gd name="T32" fmla="*/ 24 w 115"/>
                <a:gd name="T33"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5" h="76">
                  <a:moveTo>
                    <a:pt x="24" y="15"/>
                  </a:moveTo>
                  <a:cubicBezTo>
                    <a:pt x="31" y="18"/>
                    <a:pt x="38" y="21"/>
                    <a:pt x="44" y="25"/>
                  </a:cubicBezTo>
                  <a:cubicBezTo>
                    <a:pt x="60" y="34"/>
                    <a:pt x="73" y="47"/>
                    <a:pt x="86" y="59"/>
                  </a:cubicBezTo>
                  <a:cubicBezTo>
                    <a:pt x="87" y="59"/>
                    <a:pt x="87" y="59"/>
                    <a:pt x="87" y="60"/>
                  </a:cubicBezTo>
                  <a:cubicBezTo>
                    <a:pt x="87" y="60"/>
                    <a:pt x="88" y="60"/>
                    <a:pt x="88" y="61"/>
                  </a:cubicBezTo>
                  <a:cubicBezTo>
                    <a:pt x="92" y="64"/>
                    <a:pt x="95" y="68"/>
                    <a:pt x="99" y="71"/>
                  </a:cubicBezTo>
                  <a:cubicBezTo>
                    <a:pt x="101" y="73"/>
                    <a:pt x="103" y="74"/>
                    <a:pt x="105" y="75"/>
                  </a:cubicBezTo>
                  <a:cubicBezTo>
                    <a:pt x="107" y="75"/>
                    <a:pt x="109" y="75"/>
                    <a:pt x="110" y="76"/>
                  </a:cubicBezTo>
                  <a:cubicBezTo>
                    <a:pt x="112" y="74"/>
                    <a:pt x="113" y="73"/>
                    <a:pt x="115" y="71"/>
                  </a:cubicBezTo>
                  <a:cubicBezTo>
                    <a:pt x="109" y="66"/>
                    <a:pt x="101" y="63"/>
                    <a:pt x="95" y="58"/>
                  </a:cubicBezTo>
                  <a:cubicBezTo>
                    <a:pt x="88" y="54"/>
                    <a:pt x="83" y="47"/>
                    <a:pt x="78" y="41"/>
                  </a:cubicBezTo>
                  <a:cubicBezTo>
                    <a:pt x="72" y="35"/>
                    <a:pt x="67" y="28"/>
                    <a:pt x="62" y="21"/>
                  </a:cubicBezTo>
                  <a:cubicBezTo>
                    <a:pt x="57" y="16"/>
                    <a:pt x="51" y="10"/>
                    <a:pt x="46" y="5"/>
                  </a:cubicBezTo>
                  <a:cubicBezTo>
                    <a:pt x="32" y="0"/>
                    <a:pt x="14" y="0"/>
                    <a:pt x="3" y="9"/>
                  </a:cubicBezTo>
                  <a:cubicBezTo>
                    <a:pt x="2" y="10"/>
                    <a:pt x="1" y="11"/>
                    <a:pt x="0" y="12"/>
                  </a:cubicBezTo>
                  <a:cubicBezTo>
                    <a:pt x="1" y="12"/>
                    <a:pt x="2" y="11"/>
                    <a:pt x="4" y="12"/>
                  </a:cubicBezTo>
                  <a:cubicBezTo>
                    <a:pt x="11" y="12"/>
                    <a:pt x="17" y="13"/>
                    <a:pt x="24" y="15"/>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 name="Freeform 169"/>
            <p:cNvSpPr/>
            <p:nvPr/>
          </p:nvSpPr>
          <p:spPr bwMode="auto">
            <a:xfrm>
              <a:off x="5575300" y="3046413"/>
              <a:ext cx="409575" cy="444500"/>
            </a:xfrm>
            <a:custGeom>
              <a:avLst/>
              <a:gdLst>
                <a:gd name="T0" fmla="*/ 37 w 96"/>
                <a:gd name="T1" fmla="*/ 41 h 104"/>
                <a:gd name="T2" fmla="*/ 59 w 96"/>
                <a:gd name="T3" fmla="*/ 60 h 104"/>
                <a:gd name="T4" fmla="*/ 67 w 96"/>
                <a:gd name="T5" fmla="*/ 71 h 104"/>
                <a:gd name="T6" fmla="*/ 73 w 96"/>
                <a:gd name="T7" fmla="*/ 77 h 104"/>
                <a:gd name="T8" fmla="*/ 79 w 96"/>
                <a:gd name="T9" fmla="*/ 81 h 104"/>
                <a:gd name="T10" fmla="*/ 86 w 96"/>
                <a:gd name="T11" fmla="*/ 92 h 104"/>
                <a:gd name="T12" fmla="*/ 94 w 96"/>
                <a:gd name="T13" fmla="*/ 104 h 104"/>
                <a:gd name="T14" fmla="*/ 95 w 96"/>
                <a:gd name="T15" fmla="*/ 103 h 104"/>
                <a:gd name="T16" fmla="*/ 96 w 96"/>
                <a:gd name="T17" fmla="*/ 102 h 104"/>
                <a:gd name="T18" fmla="*/ 93 w 96"/>
                <a:gd name="T19" fmla="*/ 98 h 104"/>
                <a:gd name="T20" fmla="*/ 91 w 96"/>
                <a:gd name="T21" fmla="*/ 93 h 104"/>
                <a:gd name="T22" fmla="*/ 89 w 96"/>
                <a:gd name="T23" fmla="*/ 87 h 104"/>
                <a:gd name="T24" fmla="*/ 85 w 96"/>
                <a:gd name="T25" fmla="*/ 73 h 104"/>
                <a:gd name="T26" fmla="*/ 81 w 96"/>
                <a:gd name="T27" fmla="*/ 60 h 104"/>
                <a:gd name="T28" fmla="*/ 79 w 96"/>
                <a:gd name="T29" fmla="*/ 57 h 104"/>
                <a:gd name="T30" fmla="*/ 54 w 96"/>
                <a:gd name="T31" fmla="*/ 34 h 104"/>
                <a:gd name="T32" fmla="*/ 20 w 96"/>
                <a:gd name="T33" fmla="*/ 7 h 104"/>
                <a:gd name="T34" fmla="*/ 14 w 96"/>
                <a:gd name="T35" fmla="*/ 6 h 104"/>
                <a:gd name="T36" fmla="*/ 1 w 96"/>
                <a:gd name="T37" fmla="*/ 0 h 104"/>
                <a:gd name="T38" fmla="*/ 1 w 96"/>
                <a:gd name="T39" fmla="*/ 5 h 104"/>
                <a:gd name="T40" fmla="*/ 3 w 96"/>
                <a:gd name="T41" fmla="*/ 14 h 104"/>
                <a:gd name="T42" fmla="*/ 12 w 96"/>
                <a:gd name="T43" fmla="*/ 22 h 104"/>
                <a:gd name="T44" fmla="*/ 37 w 96"/>
                <a:gd name="T45"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104">
                  <a:moveTo>
                    <a:pt x="37" y="41"/>
                  </a:moveTo>
                  <a:cubicBezTo>
                    <a:pt x="44" y="47"/>
                    <a:pt x="52" y="53"/>
                    <a:pt x="59" y="60"/>
                  </a:cubicBezTo>
                  <a:cubicBezTo>
                    <a:pt x="62" y="64"/>
                    <a:pt x="64" y="68"/>
                    <a:pt x="67" y="71"/>
                  </a:cubicBezTo>
                  <a:cubicBezTo>
                    <a:pt x="69" y="73"/>
                    <a:pt x="71" y="76"/>
                    <a:pt x="73" y="77"/>
                  </a:cubicBezTo>
                  <a:cubicBezTo>
                    <a:pt x="75" y="79"/>
                    <a:pt x="77" y="80"/>
                    <a:pt x="79" y="81"/>
                  </a:cubicBezTo>
                  <a:cubicBezTo>
                    <a:pt x="82" y="84"/>
                    <a:pt x="84" y="88"/>
                    <a:pt x="86" y="92"/>
                  </a:cubicBezTo>
                  <a:cubicBezTo>
                    <a:pt x="88" y="97"/>
                    <a:pt x="91" y="100"/>
                    <a:pt x="94" y="104"/>
                  </a:cubicBezTo>
                  <a:cubicBezTo>
                    <a:pt x="94" y="104"/>
                    <a:pt x="94" y="104"/>
                    <a:pt x="95" y="103"/>
                  </a:cubicBezTo>
                  <a:cubicBezTo>
                    <a:pt x="95" y="103"/>
                    <a:pt x="95" y="103"/>
                    <a:pt x="96" y="102"/>
                  </a:cubicBezTo>
                  <a:cubicBezTo>
                    <a:pt x="95" y="101"/>
                    <a:pt x="94" y="99"/>
                    <a:pt x="93" y="98"/>
                  </a:cubicBezTo>
                  <a:cubicBezTo>
                    <a:pt x="93" y="96"/>
                    <a:pt x="92" y="94"/>
                    <a:pt x="91" y="93"/>
                  </a:cubicBezTo>
                  <a:cubicBezTo>
                    <a:pt x="90" y="91"/>
                    <a:pt x="89" y="89"/>
                    <a:pt x="89" y="87"/>
                  </a:cubicBezTo>
                  <a:cubicBezTo>
                    <a:pt x="88" y="83"/>
                    <a:pt x="86" y="78"/>
                    <a:pt x="85" y="73"/>
                  </a:cubicBezTo>
                  <a:cubicBezTo>
                    <a:pt x="84" y="69"/>
                    <a:pt x="83" y="64"/>
                    <a:pt x="81" y="60"/>
                  </a:cubicBezTo>
                  <a:cubicBezTo>
                    <a:pt x="80" y="59"/>
                    <a:pt x="80" y="58"/>
                    <a:pt x="79" y="57"/>
                  </a:cubicBezTo>
                  <a:cubicBezTo>
                    <a:pt x="73" y="47"/>
                    <a:pt x="63" y="40"/>
                    <a:pt x="54" y="34"/>
                  </a:cubicBezTo>
                  <a:cubicBezTo>
                    <a:pt x="42" y="25"/>
                    <a:pt x="31" y="16"/>
                    <a:pt x="20" y="7"/>
                  </a:cubicBezTo>
                  <a:cubicBezTo>
                    <a:pt x="18" y="7"/>
                    <a:pt x="16" y="7"/>
                    <a:pt x="14" y="6"/>
                  </a:cubicBezTo>
                  <a:cubicBezTo>
                    <a:pt x="9" y="5"/>
                    <a:pt x="5" y="2"/>
                    <a:pt x="1" y="0"/>
                  </a:cubicBezTo>
                  <a:cubicBezTo>
                    <a:pt x="0" y="1"/>
                    <a:pt x="0" y="3"/>
                    <a:pt x="1" y="5"/>
                  </a:cubicBezTo>
                  <a:cubicBezTo>
                    <a:pt x="1" y="8"/>
                    <a:pt x="2" y="11"/>
                    <a:pt x="3" y="14"/>
                  </a:cubicBezTo>
                  <a:cubicBezTo>
                    <a:pt x="6" y="17"/>
                    <a:pt x="9" y="19"/>
                    <a:pt x="12" y="22"/>
                  </a:cubicBezTo>
                  <a:cubicBezTo>
                    <a:pt x="20" y="28"/>
                    <a:pt x="28" y="34"/>
                    <a:pt x="37" y="41"/>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 name="Freeform 170"/>
            <p:cNvSpPr/>
            <p:nvPr/>
          </p:nvSpPr>
          <p:spPr bwMode="auto">
            <a:xfrm>
              <a:off x="5592763" y="3114675"/>
              <a:ext cx="371475" cy="363538"/>
            </a:xfrm>
            <a:custGeom>
              <a:avLst/>
              <a:gdLst>
                <a:gd name="T0" fmla="*/ 21 w 87"/>
                <a:gd name="T1" fmla="*/ 22 h 85"/>
                <a:gd name="T2" fmla="*/ 29 w 87"/>
                <a:gd name="T3" fmla="*/ 29 h 85"/>
                <a:gd name="T4" fmla="*/ 47 w 87"/>
                <a:gd name="T5" fmla="*/ 51 h 85"/>
                <a:gd name="T6" fmla="*/ 67 w 87"/>
                <a:gd name="T7" fmla="*/ 73 h 85"/>
                <a:gd name="T8" fmla="*/ 87 w 87"/>
                <a:gd name="T9" fmla="*/ 85 h 85"/>
                <a:gd name="T10" fmla="*/ 83 w 87"/>
                <a:gd name="T11" fmla="*/ 80 h 85"/>
                <a:gd name="T12" fmla="*/ 76 w 87"/>
                <a:gd name="T13" fmla="*/ 68 h 85"/>
                <a:gd name="T14" fmla="*/ 65 w 87"/>
                <a:gd name="T15" fmla="*/ 58 h 85"/>
                <a:gd name="T16" fmla="*/ 46 w 87"/>
                <a:gd name="T17" fmla="*/ 37 h 85"/>
                <a:gd name="T18" fmla="*/ 22 w 87"/>
                <a:gd name="T19" fmla="*/ 17 h 85"/>
                <a:gd name="T20" fmla="*/ 0 w 87"/>
                <a:gd name="T21" fmla="*/ 0 h 85"/>
                <a:gd name="T22" fmla="*/ 8 w 87"/>
                <a:gd name="T23" fmla="*/ 10 h 85"/>
                <a:gd name="T24" fmla="*/ 21 w 87"/>
                <a:gd name="T25" fmla="*/ 22 h 85"/>
                <a:gd name="T26" fmla="*/ 21 w 87"/>
                <a:gd name="T27" fmla="*/ 2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85">
                  <a:moveTo>
                    <a:pt x="21" y="22"/>
                  </a:moveTo>
                  <a:cubicBezTo>
                    <a:pt x="24" y="24"/>
                    <a:pt x="26" y="27"/>
                    <a:pt x="29" y="29"/>
                  </a:cubicBezTo>
                  <a:cubicBezTo>
                    <a:pt x="36" y="36"/>
                    <a:pt x="42" y="43"/>
                    <a:pt x="47" y="51"/>
                  </a:cubicBezTo>
                  <a:cubicBezTo>
                    <a:pt x="53" y="59"/>
                    <a:pt x="60" y="67"/>
                    <a:pt x="67" y="73"/>
                  </a:cubicBezTo>
                  <a:cubicBezTo>
                    <a:pt x="73" y="78"/>
                    <a:pt x="81" y="81"/>
                    <a:pt x="87" y="85"/>
                  </a:cubicBezTo>
                  <a:cubicBezTo>
                    <a:pt x="85" y="84"/>
                    <a:pt x="84" y="82"/>
                    <a:pt x="83" y="80"/>
                  </a:cubicBezTo>
                  <a:cubicBezTo>
                    <a:pt x="81" y="76"/>
                    <a:pt x="80" y="71"/>
                    <a:pt x="76" y="68"/>
                  </a:cubicBezTo>
                  <a:cubicBezTo>
                    <a:pt x="73" y="64"/>
                    <a:pt x="68" y="62"/>
                    <a:pt x="65" y="58"/>
                  </a:cubicBezTo>
                  <a:cubicBezTo>
                    <a:pt x="59" y="51"/>
                    <a:pt x="54" y="43"/>
                    <a:pt x="46" y="37"/>
                  </a:cubicBezTo>
                  <a:cubicBezTo>
                    <a:pt x="38" y="30"/>
                    <a:pt x="30" y="24"/>
                    <a:pt x="22" y="17"/>
                  </a:cubicBezTo>
                  <a:cubicBezTo>
                    <a:pt x="14" y="12"/>
                    <a:pt x="7" y="6"/>
                    <a:pt x="0" y="0"/>
                  </a:cubicBezTo>
                  <a:cubicBezTo>
                    <a:pt x="2" y="4"/>
                    <a:pt x="5" y="7"/>
                    <a:pt x="8" y="10"/>
                  </a:cubicBezTo>
                  <a:cubicBezTo>
                    <a:pt x="12" y="14"/>
                    <a:pt x="17" y="18"/>
                    <a:pt x="21" y="22"/>
                  </a:cubicBezTo>
                  <a:cubicBezTo>
                    <a:pt x="21" y="22"/>
                    <a:pt x="21" y="22"/>
                    <a:pt x="21" y="22"/>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 name="Freeform 171"/>
            <p:cNvSpPr/>
            <p:nvPr/>
          </p:nvSpPr>
          <p:spPr bwMode="auto">
            <a:xfrm>
              <a:off x="5322888" y="3384550"/>
              <a:ext cx="623888" cy="200025"/>
            </a:xfrm>
            <a:custGeom>
              <a:avLst/>
              <a:gdLst>
                <a:gd name="T0" fmla="*/ 63 w 146"/>
                <a:gd name="T1" fmla="*/ 26 h 47"/>
                <a:gd name="T2" fmla="*/ 77 w 146"/>
                <a:gd name="T3" fmla="*/ 28 h 47"/>
                <a:gd name="T4" fmla="*/ 91 w 146"/>
                <a:gd name="T5" fmla="*/ 30 h 47"/>
                <a:gd name="T6" fmla="*/ 119 w 146"/>
                <a:gd name="T7" fmla="*/ 32 h 47"/>
                <a:gd name="T8" fmla="*/ 134 w 146"/>
                <a:gd name="T9" fmla="*/ 32 h 47"/>
                <a:gd name="T10" fmla="*/ 145 w 146"/>
                <a:gd name="T11" fmla="*/ 33 h 47"/>
                <a:gd name="T12" fmla="*/ 146 w 146"/>
                <a:gd name="T13" fmla="*/ 33 h 47"/>
                <a:gd name="T14" fmla="*/ 141 w 146"/>
                <a:gd name="T15" fmla="*/ 32 h 47"/>
                <a:gd name="T16" fmla="*/ 134 w 146"/>
                <a:gd name="T17" fmla="*/ 30 h 47"/>
                <a:gd name="T18" fmla="*/ 119 w 146"/>
                <a:gd name="T19" fmla="*/ 24 h 47"/>
                <a:gd name="T20" fmla="*/ 91 w 146"/>
                <a:gd name="T21" fmla="*/ 15 h 47"/>
                <a:gd name="T22" fmla="*/ 63 w 146"/>
                <a:gd name="T23" fmla="*/ 9 h 47"/>
                <a:gd name="T24" fmla="*/ 10 w 146"/>
                <a:gd name="T25" fmla="*/ 5 h 47"/>
                <a:gd name="T26" fmla="*/ 5 w 146"/>
                <a:gd name="T27" fmla="*/ 12 h 47"/>
                <a:gd name="T28" fmla="*/ 1 w 146"/>
                <a:gd name="T29" fmla="*/ 23 h 47"/>
                <a:gd name="T30" fmla="*/ 2 w 146"/>
                <a:gd name="T31" fmla="*/ 35 h 47"/>
                <a:gd name="T32" fmla="*/ 2 w 146"/>
                <a:gd name="T33" fmla="*/ 45 h 47"/>
                <a:gd name="T34" fmla="*/ 2 w 146"/>
                <a:gd name="T35" fmla="*/ 47 h 47"/>
                <a:gd name="T36" fmla="*/ 43 w 146"/>
                <a:gd name="T37" fmla="*/ 31 h 47"/>
                <a:gd name="T38" fmla="*/ 63 w 146"/>
                <a:gd name="T39"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 h="47">
                  <a:moveTo>
                    <a:pt x="63" y="26"/>
                  </a:moveTo>
                  <a:cubicBezTo>
                    <a:pt x="68" y="26"/>
                    <a:pt x="72" y="27"/>
                    <a:pt x="77" y="28"/>
                  </a:cubicBezTo>
                  <a:cubicBezTo>
                    <a:pt x="81" y="29"/>
                    <a:pt x="86" y="29"/>
                    <a:pt x="91" y="30"/>
                  </a:cubicBezTo>
                  <a:cubicBezTo>
                    <a:pt x="100" y="31"/>
                    <a:pt x="110" y="32"/>
                    <a:pt x="119" y="32"/>
                  </a:cubicBezTo>
                  <a:cubicBezTo>
                    <a:pt x="124" y="32"/>
                    <a:pt x="129" y="32"/>
                    <a:pt x="134" y="32"/>
                  </a:cubicBezTo>
                  <a:cubicBezTo>
                    <a:pt x="138" y="33"/>
                    <a:pt x="141" y="33"/>
                    <a:pt x="145" y="33"/>
                  </a:cubicBezTo>
                  <a:cubicBezTo>
                    <a:pt x="145" y="33"/>
                    <a:pt x="145" y="33"/>
                    <a:pt x="146" y="33"/>
                  </a:cubicBezTo>
                  <a:cubicBezTo>
                    <a:pt x="144" y="33"/>
                    <a:pt x="142" y="32"/>
                    <a:pt x="141" y="32"/>
                  </a:cubicBezTo>
                  <a:cubicBezTo>
                    <a:pt x="139" y="31"/>
                    <a:pt x="136" y="30"/>
                    <a:pt x="134" y="30"/>
                  </a:cubicBezTo>
                  <a:cubicBezTo>
                    <a:pt x="129" y="28"/>
                    <a:pt x="124" y="26"/>
                    <a:pt x="119" y="24"/>
                  </a:cubicBezTo>
                  <a:cubicBezTo>
                    <a:pt x="110" y="21"/>
                    <a:pt x="101" y="17"/>
                    <a:pt x="91" y="15"/>
                  </a:cubicBezTo>
                  <a:cubicBezTo>
                    <a:pt x="82" y="12"/>
                    <a:pt x="72" y="11"/>
                    <a:pt x="63" y="9"/>
                  </a:cubicBezTo>
                  <a:cubicBezTo>
                    <a:pt x="45" y="6"/>
                    <a:pt x="28" y="0"/>
                    <a:pt x="10" y="5"/>
                  </a:cubicBezTo>
                  <a:cubicBezTo>
                    <a:pt x="9" y="7"/>
                    <a:pt x="7" y="10"/>
                    <a:pt x="5" y="12"/>
                  </a:cubicBezTo>
                  <a:cubicBezTo>
                    <a:pt x="2" y="15"/>
                    <a:pt x="0" y="18"/>
                    <a:pt x="1" y="23"/>
                  </a:cubicBezTo>
                  <a:cubicBezTo>
                    <a:pt x="1" y="27"/>
                    <a:pt x="2" y="31"/>
                    <a:pt x="2" y="35"/>
                  </a:cubicBezTo>
                  <a:cubicBezTo>
                    <a:pt x="2" y="39"/>
                    <a:pt x="2" y="42"/>
                    <a:pt x="2" y="45"/>
                  </a:cubicBezTo>
                  <a:cubicBezTo>
                    <a:pt x="2" y="46"/>
                    <a:pt x="2" y="46"/>
                    <a:pt x="2" y="47"/>
                  </a:cubicBezTo>
                  <a:cubicBezTo>
                    <a:pt x="16" y="43"/>
                    <a:pt x="30" y="38"/>
                    <a:pt x="43" y="31"/>
                  </a:cubicBezTo>
                  <a:cubicBezTo>
                    <a:pt x="49" y="28"/>
                    <a:pt x="56" y="25"/>
                    <a:pt x="63" y="26"/>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 name="Freeform 172"/>
            <p:cNvSpPr/>
            <p:nvPr/>
          </p:nvSpPr>
          <p:spPr bwMode="auto">
            <a:xfrm>
              <a:off x="6488113" y="3708400"/>
              <a:ext cx="103188" cy="136525"/>
            </a:xfrm>
            <a:custGeom>
              <a:avLst/>
              <a:gdLst>
                <a:gd name="T0" fmla="*/ 23 w 24"/>
                <a:gd name="T1" fmla="*/ 19 h 32"/>
                <a:gd name="T2" fmla="*/ 19 w 24"/>
                <a:gd name="T3" fmla="*/ 13 h 32"/>
                <a:gd name="T4" fmla="*/ 13 w 24"/>
                <a:gd name="T5" fmla="*/ 7 h 32"/>
                <a:gd name="T6" fmla="*/ 10 w 24"/>
                <a:gd name="T7" fmla="*/ 4 h 32"/>
                <a:gd name="T8" fmla="*/ 8 w 24"/>
                <a:gd name="T9" fmla="*/ 4 h 32"/>
                <a:gd name="T10" fmla="*/ 2 w 24"/>
                <a:gd name="T11" fmla="*/ 9 h 32"/>
                <a:gd name="T12" fmla="*/ 6 w 24"/>
                <a:gd name="T13" fmla="*/ 17 h 32"/>
                <a:gd name="T14" fmla="*/ 12 w 24"/>
                <a:gd name="T15" fmla="*/ 28 h 32"/>
                <a:gd name="T16" fmla="*/ 23 w 24"/>
                <a:gd name="T17"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2">
                  <a:moveTo>
                    <a:pt x="23" y="19"/>
                  </a:moveTo>
                  <a:cubicBezTo>
                    <a:pt x="22" y="17"/>
                    <a:pt x="21" y="15"/>
                    <a:pt x="19" y="13"/>
                  </a:cubicBezTo>
                  <a:cubicBezTo>
                    <a:pt x="17" y="11"/>
                    <a:pt x="15" y="9"/>
                    <a:pt x="13" y="7"/>
                  </a:cubicBezTo>
                  <a:cubicBezTo>
                    <a:pt x="12" y="6"/>
                    <a:pt x="11" y="5"/>
                    <a:pt x="10" y="4"/>
                  </a:cubicBezTo>
                  <a:cubicBezTo>
                    <a:pt x="9" y="4"/>
                    <a:pt x="9" y="4"/>
                    <a:pt x="8" y="4"/>
                  </a:cubicBezTo>
                  <a:cubicBezTo>
                    <a:pt x="4" y="0"/>
                    <a:pt x="0" y="4"/>
                    <a:pt x="2" y="9"/>
                  </a:cubicBezTo>
                  <a:cubicBezTo>
                    <a:pt x="3" y="12"/>
                    <a:pt x="5" y="15"/>
                    <a:pt x="6" y="17"/>
                  </a:cubicBezTo>
                  <a:cubicBezTo>
                    <a:pt x="8" y="21"/>
                    <a:pt x="10" y="24"/>
                    <a:pt x="12" y="28"/>
                  </a:cubicBezTo>
                  <a:cubicBezTo>
                    <a:pt x="18" y="32"/>
                    <a:pt x="24" y="25"/>
                    <a:pt x="23" y="19"/>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 name="Freeform 173"/>
            <p:cNvSpPr/>
            <p:nvPr/>
          </p:nvSpPr>
          <p:spPr bwMode="auto">
            <a:xfrm>
              <a:off x="5873750" y="3051175"/>
              <a:ext cx="123825" cy="431800"/>
            </a:xfrm>
            <a:custGeom>
              <a:avLst/>
              <a:gdLst>
                <a:gd name="T0" fmla="*/ 10 w 29"/>
                <a:gd name="T1" fmla="*/ 56 h 101"/>
                <a:gd name="T2" fmla="*/ 11 w 29"/>
                <a:gd name="T3" fmla="*/ 56 h 101"/>
                <a:gd name="T4" fmla="*/ 11 w 29"/>
                <a:gd name="T5" fmla="*/ 57 h 101"/>
                <a:gd name="T6" fmla="*/ 15 w 29"/>
                <a:gd name="T7" fmla="*/ 68 h 101"/>
                <a:gd name="T8" fmla="*/ 18 w 29"/>
                <a:gd name="T9" fmla="*/ 81 h 101"/>
                <a:gd name="T10" fmla="*/ 22 w 29"/>
                <a:gd name="T11" fmla="*/ 93 h 101"/>
                <a:gd name="T12" fmla="*/ 26 w 29"/>
                <a:gd name="T13" fmla="*/ 101 h 101"/>
                <a:gd name="T14" fmla="*/ 28 w 29"/>
                <a:gd name="T15" fmla="*/ 99 h 101"/>
                <a:gd name="T16" fmla="*/ 28 w 29"/>
                <a:gd name="T17" fmla="*/ 98 h 101"/>
                <a:gd name="T18" fmla="*/ 28 w 29"/>
                <a:gd name="T19" fmla="*/ 97 h 101"/>
                <a:gd name="T20" fmla="*/ 28 w 29"/>
                <a:gd name="T21" fmla="*/ 97 h 101"/>
                <a:gd name="T22" fmla="*/ 28 w 29"/>
                <a:gd name="T23" fmla="*/ 97 h 101"/>
                <a:gd name="T24" fmla="*/ 28 w 29"/>
                <a:gd name="T25" fmla="*/ 97 h 101"/>
                <a:gd name="T26" fmla="*/ 26 w 29"/>
                <a:gd name="T27" fmla="*/ 52 h 101"/>
                <a:gd name="T28" fmla="*/ 12 w 29"/>
                <a:gd name="T29" fmla="*/ 7 h 101"/>
                <a:gd name="T30" fmla="*/ 0 w 29"/>
                <a:gd name="T31" fmla="*/ 0 h 101"/>
                <a:gd name="T32" fmla="*/ 0 w 29"/>
                <a:gd name="T33" fmla="*/ 3 h 101"/>
                <a:gd name="T34" fmla="*/ 2 w 29"/>
                <a:gd name="T35" fmla="*/ 27 h 101"/>
                <a:gd name="T36" fmla="*/ 10 w 29"/>
                <a:gd name="T37" fmla="*/ 54 h 101"/>
                <a:gd name="T38" fmla="*/ 10 w 29"/>
                <a:gd name="T39"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1">
                  <a:moveTo>
                    <a:pt x="10" y="56"/>
                  </a:moveTo>
                  <a:cubicBezTo>
                    <a:pt x="11" y="56"/>
                    <a:pt x="11" y="56"/>
                    <a:pt x="11" y="56"/>
                  </a:cubicBezTo>
                  <a:cubicBezTo>
                    <a:pt x="11" y="57"/>
                    <a:pt x="11" y="57"/>
                    <a:pt x="11" y="57"/>
                  </a:cubicBezTo>
                  <a:cubicBezTo>
                    <a:pt x="12" y="60"/>
                    <a:pt x="14" y="64"/>
                    <a:pt x="15" y="68"/>
                  </a:cubicBezTo>
                  <a:cubicBezTo>
                    <a:pt x="16" y="72"/>
                    <a:pt x="17" y="77"/>
                    <a:pt x="18" y="81"/>
                  </a:cubicBezTo>
                  <a:cubicBezTo>
                    <a:pt x="20" y="85"/>
                    <a:pt x="20" y="90"/>
                    <a:pt x="22" y="93"/>
                  </a:cubicBezTo>
                  <a:cubicBezTo>
                    <a:pt x="24" y="96"/>
                    <a:pt x="26" y="98"/>
                    <a:pt x="26" y="101"/>
                  </a:cubicBezTo>
                  <a:cubicBezTo>
                    <a:pt x="27" y="100"/>
                    <a:pt x="28" y="99"/>
                    <a:pt x="28" y="99"/>
                  </a:cubicBezTo>
                  <a:cubicBezTo>
                    <a:pt x="28" y="99"/>
                    <a:pt x="28" y="98"/>
                    <a:pt x="28" y="98"/>
                  </a:cubicBezTo>
                  <a:cubicBezTo>
                    <a:pt x="28" y="98"/>
                    <a:pt x="28" y="98"/>
                    <a:pt x="28" y="97"/>
                  </a:cubicBezTo>
                  <a:cubicBezTo>
                    <a:pt x="28" y="97"/>
                    <a:pt x="28" y="97"/>
                    <a:pt x="28" y="97"/>
                  </a:cubicBezTo>
                  <a:cubicBezTo>
                    <a:pt x="28" y="97"/>
                    <a:pt x="27" y="97"/>
                    <a:pt x="28" y="97"/>
                  </a:cubicBezTo>
                  <a:cubicBezTo>
                    <a:pt x="28" y="97"/>
                    <a:pt x="28" y="97"/>
                    <a:pt x="28" y="97"/>
                  </a:cubicBezTo>
                  <a:cubicBezTo>
                    <a:pt x="29" y="82"/>
                    <a:pt x="28" y="67"/>
                    <a:pt x="26" y="52"/>
                  </a:cubicBezTo>
                  <a:cubicBezTo>
                    <a:pt x="23" y="36"/>
                    <a:pt x="18" y="21"/>
                    <a:pt x="12" y="7"/>
                  </a:cubicBezTo>
                  <a:cubicBezTo>
                    <a:pt x="7" y="6"/>
                    <a:pt x="3" y="4"/>
                    <a:pt x="0" y="0"/>
                  </a:cubicBezTo>
                  <a:cubicBezTo>
                    <a:pt x="0" y="1"/>
                    <a:pt x="0" y="2"/>
                    <a:pt x="0" y="3"/>
                  </a:cubicBezTo>
                  <a:cubicBezTo>
                    <a:pt x="2" y="11"/>
                    <a:pt x="1" y="19"/>
                    <a:pt x="2" y="27"/>
                  </a:cubicBezTo>
                  <a:cubicBezTo>
                    <a:pt x="3" y="36"/>
                    <a:pt x="6" y="46"/>
                    <a:pt x="10" y="54"/>
                  </a:cubicBezTo>
                  <a:cubicBezTo>
                    <a:pt x="10" y="55"/>
                    <a:pt x="10" y="55"/>
                    <a:pt x="10" y="56"/>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 name="Freeform 174"/>
            <p:cNvSpPr/>
            <p:nvPr/>
          </p:nvSpPr>
          <p:spPr bwMode="auto">
            <a:xfrm>
              <a:off x="6305550" y="3589338"/>
              <a:ext cx="217488" cy="222250"/>
            </a:xfrm>
            <a:custGeom>
              <a:avLst/>
              <a:gdLst>
                <a:gd name="T0" fmla="*/ 4 w 51"/>
                <a:gd name="T1" fmla="*/ 2 h 52"/>
                <a:gd name="T2" fmla="*/ 11 w 51"/>
                <a:gd name="T3" fmla="*/ 6 h 52"/>
                <a:gd name="T4" fmla="*/ 19 w 51"/>
                <a:gd name="T5" fmla="*/ 16 h 52"/>
                <a:gd name="T6" fmla="*/ 26 w 51"/>
                <a:gd name="T7" fmla="*/ 25 h 52"/>
                <a:gd name="T8" fmla="*/ 39 w 51"/>
                <a:gd name="T9" fmla="*/ 41 h 52"/>
                <a:gd name="T10" fmla="*/ 51 w 51"/>
                <a:gd name="T11" fmla="*/ 52 h 52"/>
                <a:gd name="T12" fmla="*/ 48 w 51"/>
                <a:gd name="T13" fmla="*/ 48 h 52"/>
                <a:gd name="T14" fmla="*/ 43 w 51"/>
                <a:gd name="T15" fmla="*/ 38 h 52"/>
                <a:gd name="T16" fmla="*/ 49 w 51"/>
                <a:gd name="T17" fmla="*/ 28 h 52"/>
                <a:gd name="T18" fmla="*/ 48 w 51"/>
                <a:gd name="T19" fmla="*/ 27 h 52"/>
                <a:gd name="T20" fmla="*/ 38 w 51"/>
                <a:gd name="T21" fmla="*/ 20 h 52"/>
                <a:gd name="T22" fmla="*/ 25 w 51"/>
                <a:gd name="T23" fmla="*/ 11 h 52"/>
                <a:gd name="T24" fmla="*/ 11 w 51"/>
                <a:gd name="T25" fmla="*/ 4 h 52"/>
                <a:gd name="T26" fmla="*/ 0 w 51"/>
                <a:gd name="T27" fmla="*/ 0 h 52"/>
                <a:gd name="T28" fmla="*/ 0 w 51"/>
                <a:gd name="T29" fmla="*/ 0 h 52"/>
                <a:gd name="T30" fmla="*/ 1 w 51"/>
                <a:gd name="T31" fmla="*/ 0 h 52"/>
                <a:gd name="T32" fmla="*/ 4 w 51"/>
                <a:gd name="T33"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4" y="2"/>
                  </a:moveTo>
                  <a:cubicBezTo>
                    <a:pt x="7" y="3"/>
                    <a:pt x="9" y="5"/>
                    <a:pt x="11" y="6"/>
                  </a:cubicBezTo>
                  <a:cubicBezTo>
                    <a:pt x="14" y="9"/>
                    <a:pt x="16" y="12"/>
                    <a:pt x="19" y="16"/>
                  </a:cubicBezTo>
                  <a:cubicBezTo>
                    <a:pt x="21" y="19"/>
                    <a:pt x="24" y="22"/>
                    <a:pt x="26" y="25"/>
                  </a:cubicBezTo>
                  <a:cubicBezTo>
                    <a:pt x="30" y="31"/>
                    <a:pt x="34" y="36"/>
                    <a:pt x="39" y="41"/>
                  </a:cubicBezTo>
                  <a:cubicBezTo>
                    <a:pt x="42" y="45"/>
                    <a:pt x="46" y="50"/>
                    <a:pt x="51" y="52"/>
                  </a:cubicBezTo>
                  <a:cubicBezTo>
                    <a:pt x="50" y="51"/>
                    <a:pt x="49" y="49"/>
                    <a:pt x="48" y="48"/>
                  </a:cubicBezTo>
                  <a:cubicBezTo>
                    <a:pt x="46" y="45"/>
                    <a:pt x="44" y="41"/>
                    <a:pt x="43" y="38"/>
                  </a:cubicBezTo>
                  <a:cubicBezTo>
                    <a:pt x="41" y="33"/>
                    <a:pt x="44" y="28"/>
                    <a:pt x="49" y="28"/>
                  </a:cubicBezTo>
                  <a:cubicBezTo>
                    <a:pt x="48" y="28"/>
                    <a:pt x="48" y="27"/>
                    <a:pt x="48" y="27"/>
                  </a:cubicBezTo>
                  <a:cubicBezTo>
                    <a:pt x="44" y="25"/>
                    <a:pt x="41" y="22"/>
                    <a:pt x="38" y="20"/>
                  </a:cubicBezTo>
                  <a:cubicBezTo>
                    <a:pt x="34" y="17"/>
                    <a:pt x="29" y="14"/>
                    <a:pt x="25" y="11"/>
                  </a:cubicBezTo>
                  <a:cubicBezTo>
                    <a:pt x="20" y="8"/>
                    <a:pt x="16" y="6"/>
                    <a:pt x="11" y="4"/>
                  </a:cubicBezTo>
                  <a:cubicBezTo>
                    <a:pt x="7" y="3"/>
                    <a:pt x="4" y="1"/>
                    <a:pt x="0" y="0"/>
                  </a:cubicBezTo>
                  <a:cubicBezTo>
                    <a:pt x="0" y="0"/>
                    <a:pt x="0" y="0"/>
                    <a:pt x="0" y="0"/>
                  </a:cubicBezTo>
                  <a:cubicBezTo>
                    <a:pt x="0" y="0"/>
                    <a:pt x="1" y="0"/>
                    <a:pt x="1" y="0"/>
                  </a:cubicBezTo>
                  <a:cubicBezTo>
                    <a:pt x="2" y="1"/>
                    <a:pt x="3" y="2"/>
                    <a:pt x="4" y="2"/>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 name="Freeform 175"/>
            <p:cNvSpPr/>
            <p:nvPr/>
          </p:nvSpPr>
          <p:spPr bwMode="auto">
            <a:xfrm>
              <a:off x="6472238" y="3609975"/>
              <a:ext cx="182563" cy="192088"/>
            </a:xfrm>
            <a:custGeom>
              <a:avLst/>
              <a:gdLst>
                <a:gd name="T0" fmla="*/ 38 w 43"/>
                <a:gd name="T1" fmla="*/ 26 h 45"/>
                <a:gd name="T2" fmla="*/ 38 w 43"/>
                <a:gd name="T3" fmla="*/ 25 h 45"/>
                <a:gd name="T4" fmla="*/ 28 w 43"/>
                <a:gd name="T5" fmla="*/ 15 h 45"/>
                <a:gd name="T6" fmla="*/ 14 w 43"/>
                <a:gd name="T7" fmla="*/ 6 h 45"/>
                <a:gd name="T8" fmla="*/ 6 w 43"/>
                <a:gd name="T9" fmla="*/ 0 h 45"/>
                <a:gd name="T10" fmla="*/ 6 w 43"/>
                <a:gd name="T11" fmla="*/ 0 h 45"/>
                <a:gd name="T12" fmla="*/ 1 w 43"/>
                <a:gd name="T13" fmla="*/ 4 h 45"/>
                <a:gd name="T14" fmla="*/ 4 w 43"/>
                <a:gd name="T15" fmla="*/ 12 h 45"/>
                <a:gd name="T16" fmla="*/ 14 w 43"/>
                <a:gd name="T17" fmla="*/ 25 h 45"/>
                <a:gd name="T18" fmla="*/ 14 w 43"/>
                <a:gd name="T19" fmla="*/ 25 h 45"/>
                <a:gd name="T20" fmla="*/ 18 w 43"/>
                <a:gd name="T21" fmla="*/ 30 h 45"/>
                <a:gd name="T22" fmla="*/ 25 w 43"/>
                <a:gd name="T23" fmla="*/ 36 h 45"/>
                <a:gd name="T24" fmla="*/ 28 w 43"/>
                <a:gd name="T25" fmla="*/ 41 h 45"/>
                <a:gd name="T26" fmla="*/ 38 w 43"/>
                <a:gd name="T2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45">
                  <a:moveTo>
                    <a:pt x="38" y="26"/>
                  </a:moveTo>
                  <a:cubicBezTo>
                    <a:pt x="38" y="26"/>
                    <a:pt x="38" y="26"/>
                    <a:pt x="38" y="25"/>
                  </a:cubicBezTo>
                  <a:cubicBezTo>
                    <a:pt x="35" y="22"/>
                    <a:pt x="32" y="18"/>
                    <a:pt x="28" y="15"/>
                  </a:cubicBezTo>
                  <a:cubicBezTo>
                    <a:pt x="24" y="11"/>
                    <a:pt x="19" y="9"/>
                    <a:pt x="14" y="6"/>
                  </a:cubicBezTo>
                  <a:cubicBezTo>
                    <a:pt x="11" y="4"/>
                    <a:pt x="8" y="2"/>
                    <a:pt x="6" y="0"/>
                  </a:cubicBezTo>
                  <a:cubicBezTo>
                    <a:pt x="6" y="0"/>
                    <a:pt x="6" y="0"/>
                    <a:pt x="6" y="0"/>
                  </a:cubicBezTo>
                  <a:cubicBezTo>
                    <a:pt x="3" y="0"/>
                    <a:pt x="0" y="1"/>
                    <a:pt x="1" y="4"/>
                  </a:cubicBezTo>
                  <a:cubicBezTo>
                    <a:pt x="1" y="7"/>
                    <a:pt x="3" y="10"/>
                    <a:pt x="4" y="12"/>
                  </a:cubicBezTo>
                  <a:cubicBezTo>
                    <a:pt x="7" y="17"/>
                    <a:pt x="11" y="21"/>
                    <a:pt x="14" y="25"/>
                  </a:cubicBezTo>
                  <a:cubicBezTo>
                    <a:pt x="14" y="25"/>
                    <a:pt x="14" y="25"/>
                    <a:pt x="14" y="25"/>
                  </a:cubicBezTo>
                  <a:cubicBezTo>
                    <a:pt x="15" y="27"/>
                    <a:pt x="17" y="28"/>
                    <a:pt x="18" y="30"/>
                  </a:cubicBezTo>
                  <a:cubicBezTo>
                    <a:pt x="21" y="32"/>
                    <a:pt x="23" y="34"/>
                    <a:pt x="25" y="36"/>
                  </a:cubicBezTo>
                  <a:cubicBezTo>
                    <a:pt x="26" y="38"/>
                    <a:pt x="27" y="39"/>
                    <a:pt x="28" y="41"/>
                  </a:cubicBezTo>
                  <a:cubicBezTo>
                    <a:pt x="37" y="45"/>
                    <a:pt x="43" y="33"/>
                    <a:pt x="38" y="26"/>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 name="Freeform 176"/>
            <p:cNvSpPr/>
            <p:nvPr/>
          </p:nvSpPr>
          <p:spPr bwMode="auto">
            <a:xfrm>
              <a:off x="6472238" y="3430588"/>
              <a:ext cx="319088" cy="192088"/>
            </a:xfrm>
            <a:custGeom>
              <a:avLst/>
              <a:gdLst>
                <a:gd name="T0" fmla="*/ 0 w 75"/>
                <a:gd name="T1" fmla="*/ 4 h 45"/>
                <a:gd name="T2" fmla="*/ 4 w 75"/>
                <a:gd name="T3" fmla="*/ 9 h 45"/>
                <a:gd name="T4" fmla="*/ 4 w 75"/>
                <a:gd name="T5" fmla="*/ 10 h 45"/>
                <a:gd name="T6" fmla="*/ 25 w 75"/>
                <a:gd name="T7" fmla="*/ 18 h 45"/>
                <a:gd name="T8" fmla="*/ 47 w 75"/>
                <a:gd name="T9" fmla="*/ 29 h 45"/>
                <a:gd name="T10" fmla="*/ 68 w 75"/>
                <a:gd name="T11" fmla="*/ 45 h 45"/>
                <a:gd name="T12" fmla="*/ 56 w 75"/>
                <a:gd name="T13" fmla="*/ 15 h 45"/>
                <a:gd name="T14" fmla="*/ 17 w 75"/>
                <a:gd name="T15" fmla="*/ 2 h 45"/>
                <a:gd name="T16" fmla="*/ 5 w 75"/>
                <a:gd name="T17" fmla="*/ 0 h 45"/>
                <a:gd name="T18" fmla="*/ 0 w 75"/>
                <a:gd name="T19"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45">
                  <a:moveTo>
                    <a:pt x="0" y="4"/>
                  </a:moveTo>
                  <a:cubicBezTo>
                    <a:pt x="1" y="6"/>
                    <a:pt x="3" y="8"/>
                    <a:pt x="4" y="9"/>
                  </a:cubicBezTo>
                  <a:cubicBezTo>
                    <a:pt x="4" y="9"/>
                    <a:pt x="4" y="10"/>
                    <a:pt x="4" y="10"/>
                  </a:cubicBezTo>
                  <a:cubicBezTo>
                    <a:pt x="10" y="14"/>
                    <a:pt x="18" y="15"/>
                    <a:pt x="25" y="18"/>
                  </a:cubicBezTo>
                  <a:cubicBezTo>
                    <a:pt x="33" y="21"/>
                    <a:pt x="40" y="24"/>
                    <a:pt x="47" y="29"/>
                  </a:cubicBezTo>
                  <a:cubicBezTo>
                    <a:pt x="55" y="33"/>
                    <a:pt x="62" y="39"/>
                    <a:pt x="68" y="45"/>
                  </a:cubicBezTo>
                  <a:cubicBezTo>
                    <a:pt x="75" y="34"/>
                    <a:pt x="63" y="24"/>
                    <a:pt x="56" y="15"/>
                  </a:cubicBezTo>
                  <a:cubicBezTo>
                    <a:pt x="44" y="9"/>
                    <a:pt x="30" y="4"/>
                    <a:pt x="17" y="2"/>
                  </a:cubicBezTo>
                  <a:cubicBezTo>
                    <a:pt x="13" y="1"/>
                    <a:pt x="9" y="1"/>
                    <a:pt x="5" y="0"/>
                  </a:cubicBezTo>
                  <a:cubicBezTo>
                    <a:pt x="2" y="1"/>
                    <a:pt x="0" y="2"/>
                    <a:pt x="0" y="4"/>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 name="Freeform 177"/>
            <p:cNvSpPr/>
            <p:nvPr/>
          </p:nvSpPr>
          <p:spPr bwMode="auto">
            <a:xfrm>
              <a:off x="6308725" y="3589338"/>
              <a:ext cx="192088" cy="101600"/>
            </a:xfrm>
            <a:custGeom>
              <a:avLst/>
              <a:gdLst>
                <a:gd name="T0" fmla="*/ 32 w 45"/>
                <a:gd name="T1" fmla="*/ 4 h 24"/>
                <a:gd name="T2" fmla="*/ 21 w 45"/>
                <a:gd name="T3" fmla="*/ 2 h 24"/>
                <a:gd name="T4" fmla="*/ 0 w 45"/>
                <a:gd name="T5" fmla="*/ 0 h 24"/>
                <a:gd name="T6" fmla="*/ 11 w 45"/>
                <a:gd name="T7" fmla="*/ 3 h 24"/>
                <a:gd name="T8" fmla="*/ 24 w 45"/>
                <a:gd name="T9" fmla="*/ 10 h 24"/>
                <a:gd name="T10" fmla="*/ 37 w 45"/>
                <a:gd name="T11" fmla="*/ 19 h 24"/>
                <a:gd name="T12" fmla="*/ 45 w 45"/>
                <a:gd name="T13" fmla="*/ 24 h 24"/>
                <a:gd name="T14" fmla="*/ 38 w 45"/>
                <a:gd name="T15" fmla="*/ 14 h 24"/>
                <a:gd name="T16" fmla="*/ 37 w 45"/>
                <a:gd name="T17" fmla="*/ 6 h 24"/>
                <a:gd name="T18" fmla="*/ 38 w 45"/>
                <a:gd name="T19" fmla="*/ 4 h 24"/>
                <a:gd name="T20" fmla="*/ 32 w 45"/>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4">
                  <a:moveTo>
                    <a:pt x="32" y="4"/>
                  </a:moveTo>
                  <a:cubicBezTo>
                    <a:pt x="28" y="3"/>
                    <a:pt x="25" y="3"/>
                    <a:pt x="21" y="2"/>
                  </a:cubicBezTo>
                  <a:cubicBezTo>
                    <a:pt x="14" y="1"/>
                    <a:pt x="7" y="1"/>
                    <a:pt x="0" y="0"/>
                  </a:cubicBezTo>
                  <a:cubicBezTo>
                    <a:pt x="4" y="1"/>
                    <a:pt x="7" y="2"/>
                    <a:pt x="11" y="3"/>
                  </a:cubicBezTo>
                  <a:cubicBezTo>
                    <a:pt x="16" y="5"/>
                    <a:pt x="20" y="7"/>
                    <a:pt x="24" y="10"/>
                  </a:cubicBezTo>
                  <a:cubicBezTo>
                    <a:pt x="28" y="13"/>
                    <a:pt x="33" y="16"/>
                    <a:pt x="37" y="19"/>
                  </a:cubicBezTo>
                  <a:cubicBezTo>
                    <a:pt x="40" y="21"/>
                    <a:pt x="42" y="22"/>
                    <a:pt x="45" y="24"/>
                  </a:cubicBezTo>
                  <a:cubicBezTo>
                    <a:pt x="42" y="21"/>
                    <a:pt x="40" y="18"/>
                    <a:pt x="38" y="14"/>
                  </a:cubicBezTo>
                  <a:cubicBezTo>
                    <a:pt x="37" y="12"/>
                    <a:pt x="36" y="9"/>
                    <a:pt x="37" y="6"/>
                  </a:cubicBezTo>
                  <a:cubicBezTo>
                    <a:pt x="37" y="5"/>
                    <a:pt x="37" y="5"/>
                    <a:pt x="38" y="4"/>
                  </a:cubicBezTo>
                  <a:cubicBezTo>
                    <a:pt x="36" y="5"/>
                    <a:pt x="34" y="4"/>
                    <a:pt x="32" y="4"/>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 name="Freeform 178"/>
            <p:cNvSpPr/>
            <p:nvPr/>
          </p:nvSpPr>
          <p:spPr bwMode="auto">
            <a:xfrm>
              <a:off x="6065838" y="3503613"/>
              <a:ext cx="419100" cy="103188"/>
            </a:xfrm>
            <a:custGeom>
              <a:avLst/>
              <a:gdLst>
                <a:gd name="T0" fmla="*/ 55 w 98"/>
                <a:gd name="T1" fmla="*/ 19 h 24"/>
                <a:gd name="T2" fmla="*/ 78 w 98"/>
                <a:gd name="T3" fmla="*/ 21 h 24"/>
                <a:gd name="T4" fmla="*/ 88 w 98"/>
                <a:gd name="T5" fmla="*/ 23 h 24"/>
                <a:gd name="T6" fmla="*/ 98 w 98"/>
                <a:gd name="T7" fmla="*/ 23 h 24"/>
                <a:gd name="T8" fmla="*/ 98 w 98"/>
                <a:gd name="T9" fmla="*/ 23 h 24"/>
                <a:gd name="T10" fmla="*/ 97 w 98"/>
                <a:gd name="T11" fmla="*/ 22 h 24"/>
                <a:gd name="T12" fmla="*/ 97 w 98"/>
                <a:gd name="T13" fmla="*/ 22 h 24"/>
                <a:gd name="T14" fmla="*/ 93 w 98"/>
                <a:gd name="T15" fmla="*/ 13 h 24"/>
                <a:gd name="T16" fmla="*/ 97 w 98"/>
                <a:gd name="T17" fmla="*/ 8 h 24"/>
                <a:gd name="T18" fmla="*/ 93 w 98"/>
                <a:gd name="T19" fmla="*/ 1 h 24"/>
                <a:gd name="T20" fmla="*/ 83 w 98"/>
                <a:gd name="T21" fmla="*/ 1 h 24"/>
                <a:gd name="T22" fmla="*/ 72 w 98"/>
                <a:gd name="T23" fmla="*/ 1 h 24"/>
                <a:gd name="T24" fmla="*/ 48 w 98"/>
                <a:gd name="T25" fmla="*/ 1 h 24"/>
                <a:gd name="T26" fmla="*/ 23 w 98"/>
                <a:gd name="T27" fmla="*/ 3 h 24"/>
                <a:gd name="T28" fmla="*/ 0 w 98"/>
                <a:gd name="T29" fmla="*/ 5 h 24"/>
                <a:gd name="T30" fmla="*/ 0 w 98"/>
                <a:gd name="T31" fmla="*/ 5 h 24"/>
                <a:gd name="T32" fmla="*/ 0 w 98"/>
                <a:gd name="T33" fmla="*/ 5 h 24"/>
                <a:gd name="T34" fmla="*/ 2 w 98"/>
                <a:gd name="T35" fmla="*/ 7 h 24"/>
                <a:gd name="T36" fmla="*/ 2 w 98"/>
                <a:gd name="T37" fmla="*/ 7 h 24"/>
                <a:gd name="T38" fmla="*/ 2 w 98"/>
                <a:gd name="T39" fmla="*/ 7 h 24"/>
                <a:gd name="T40" fmla="*/ 2 w 98"/>
                <a:gd name="T41" fmla="*/ 7 h 24"/>
                <a:gd name="T42" fmla="*/ 22 w 98"/>
                <a:gd name="T43" fmla="*/ 12 h 24"/>
                <a:gd name="T44" fmla="*/ 49 w 98"/>
                <a:gd name="T45" fmla="*/ 19 h 24"/>
                <a:gd name="T46" fmla="*/ 54 w 98"/>
                <a:gd name="T47" fmla="*/ 19 h 24"/>
                <a:gd name="T48" fmla="*/ 54 w 98"/>
                <a:gd name="T49" fmla="*/ 19 h 24"/>
                <a:gd name="T50" fmla="*/ 54 w 98"/>
                <a:gd name="T51" fmla="*/ 19 h 24"/>
                <a:gd name="T52" fmla="*/ 54 w 98"/>
                <a:gd name="T53" fmla="*/ 19 h 24"/>
                <a:gd name="T54" fmla="*/ 54 w 98"/>
                <a:gd name="T55" fmla="*/ 19 h 24"/>
                <a:gd name="T56" fmla="*/ 55 w 98"/>
                <a:gd name="T57" fmla="*/ 19 h 24"/>
                <a:gd name="T58" fmla="*/ 55 w 98"/>
                <a:gd name="T5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 h="24">
                  <a:moveTo>
                    <a:pt x="55" y="19"/>
                  </a:moveTo>
                  <a:cubicBezTo>
                    <a:pt x="62" y="20"/>
                    <a:pt x="70" y="20"/>
                    <a:pt x="78" y="21"/>
                  </a:cubicBezTo>
                  <a:cubicBezTo>
                    <a:pt x="81" y="22"/>
                    <a:pt x="85" y="22"/>
                    <a:pt x="88" y="23"/>
                  </a:cubicBezTo>
                  <a:cubicBezTo>
                    <a:pt x="92" y="23"/>
                    <a:pt x="95" y="24"/>
                    <a:pt x="98" y="23"/>
                  </a:cubicBezTo>
                  <a:cubicBezTo>
                    <a:pt x="98" y="23"/>
                    <a:pt x="98" y="23"/>
                    <a:pt x="98" y="23"/>
                  </a:cubicBezTo>
                  <a:cubicBezTo>
                    <a:pt x="98" y="23"/>
                    <a:pt x="97" y="22"/>
                    <a:pt x="97" y="22"/>
                  </a:cubicBezTo>
                  <a:cubicBezTo>
                    <a:pt x="97" y="22"/>
                    <a:pt x="97" y="22"/>
                    <a:pt x="97" y="22"/>
                  </a:cubicBezTo>
                  <a:cubicBezTo>
                    <a:pt x="95" y="19"/>
                    <a:pt x="93" y="16"/>
                    <a:pt x="93" y="13"/>
                  </a:cubicBezTo>
                  <a:cubicBezTo>
                    <a:pt x="92" y="9"/>
                    <a:pt x="94" y="8"/>
                    <a:pt x="97" y="8"/>
                  </a:cubicBezTo>
                  <a:cubicBezTo>
                    <a:pt x="96" y="6"/>
                    <a:pt x="94" y="4"/>
                    <a:pt x="93" y="1"/>
                  </a:cubicBezTo>
                  <a:cubicBezTo>
                    <a:pt x="90" y="1"/>
                    <a:pt x="87" y="1"/>
                    <a:pt x="83" y="1"/>
                  </a:cubicBezTo>
                  <a:cubicBezTo>
                    <a:pt x="79" y="1"/>
                    <a:pt x="76" y="1"/>
                    <a:pt x="72" y="1"/>
                  </a:cubicBezTo>
                  <a:cubicBezTo>
                    <a:pt x="64" y="0"/>
                    <a:pt x="56" y="0"/>
                    <a:pt x="48" y="1"/>
                  </a:cubicBezTo>
                  <a:cubicBezTo>
                    <a:pt x="40" y="2"/>
                    <a:pt x="31" y="3"/>
                    <a:pt x="23" y="3"/>
                  </a:cubicBezTo>
                  <a:cubicBezTo>
                    <a:pt x="15" y="4"/>
                    <a:pt x="7" y="4"/>
                    <a:pt x="0" y="5"/>
                  </a:cubicBezTo>
                  <a:cubicBezTo>
                    <a:pt x="0" y="5"/>
                    <a:pt x="0" y="5"/>
                    <a:pt x="0" y="5"/>
                  </a:cubicBezTo>
                  <a:cubicBezTo>
                    <a:pt x="0" y="5"/>
                    <a:pt x="0" y="5"/>
                    <a:pt x="0" y="5"/>
                  </a:cubicBezTo>
                  <a:cubicBezTo>
                    <a:pt x="0" y="6"/>
                    <a:pt x="1" y="6"/>
                    <a:pt x="2" y="7"/>
                  </a:cubicBezTo>
                  <a:cubicBezTo>
                    <a:pt x="2" y="7"/>
                    <a:pt x="2" y="7"/>
                    <a:pt x="2" y="7"/>
                  </a:cubicBezTo>
                  <a:cubicBezTo>
                    <a:pt x="2" y="6"/>
                    <a:pt x="2" y="6"/>
                    <a:pt x="2" y="7"/>
                  </a:cubicBezTo>
                  <a:cubicBezTo>
                    <a:pt x="2" y="7"/>
                    <a:pt x="2" y="7"/>
                    <a:pt x="2" y="7"/>
                  </a:cubicBezTo>
                  <a:cubicBezTo>
                    <a:pt x="8" y="10"/>
                    <a:pt x="16" y="10"/>
                    <a:pt x="22" y="12"/>
                  </a:cubicBezTo>
                  <a:cubicBezTo>
                    <a:pt x="31" y="15"/>
                    <a:pt x="40" y="17"/>
                    <a:pt x="49" y="19"/>
                  </a:cubicBezTo>
                  <a:cubicBezTo>
                    <a:pt x="51" y="19"/>
                    <a:pt x="52"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5" y="19"/>
                  </a:cubicBezTo>
                  <a:cubicBezTo>
                    <a:pt x="55" y="19"/>
                    <a:pt x="55" y="19"/>
                    <a:pt x="55" y="19"/>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 name="Freeform 179"/>
            <p:cNvSpPr/>
            <p:nvPr/>
          </p:nvSpPr>
          <p:spPr bwMode="auto">
            <a:xfrm>
              <a:off x="6467475" y="3541713"/>
              <a:ext cx="260350" cy="217488"/>
            </a:xfrm>
            <a:custGeom>
              <a:avLst/>
              <a:gdLst>
                <a:gd name="T0" fmla="*/ 54 w 61"/>
                <a:gd name="T1" fmla="*/ 48 h 51"/>
                <a:gd name="T2" fmla="*/ 57 w 61"/>
                <a:gd name="T3" fmla="*/ 36 h 51"/>
                <a:gd name="T4" fmla="*/ 56 w 61"/>
                <a:gd name="T5" fmla="*/ 36 h 51"/>
                <a:gd name="T6" fmla="*/ 56 w 61"/>
                <a:gd name="T7" fmla="*/ 35 h 51"/>
                <a:gd name="T8" fmla="*/ 43 w 61"/>
                <a:gd name="T9" fmla="*/ 24 h 51"/>
                <a:gd name="T10" fmla="*/ 27 w 61"/>
                <a:gd name="T11" fmla="*/ 14 h 51"/>
                <a:gd name="T12" fmla="*/ 6 w 61"/>
                <a:gd name="T13" fmla="*/ 1 h 51"/>
                <a:gd name="T14" fmla="*/ 5 w 61"/>
                <a:gd name="T15" fmla="*/ 2 h 51"/>
                <a:gd name="T16" fmla="*/ 1 w 61"/>
                <a:gd name="T17" fmla="*/ 3 h 51"/>
                <a:gd name="T18" fmla="*/ 2 w 61"/>
                <a:gd name="T19" fmla="*/ 7 h 51"/>
                <a:gd name="T20" fmla="*/ 7 w 61"/>
                <a:gd name="T21" fmla="*/ 14 h 51"/>
                <a:gd name="T22" fmla="*/ 8 w 61"/>
                <a:gd name="T23" fmla="*/ 16 h 51"/>
                <a:gd name="T24" fmla="*/ 18 w 61"/>
                <a:gd name="T25" fmla="*/ 22 h 51"/>
                <a:gd name="T26" fmla="*/ 31 w 61"/>
                <a:gd name="T27" fmla="*/ 31 h 51"/>
                <a:gd name="T28" fmla="*/ 40 w 61"/>
                <a:gd name="T29" fmla="*/ 42 h 51"/>
                <a:gd name="T30" fmla="*/ 54 w 61"/>
                <a:gd name="T31"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1">
                  <a:moveTo>
                    <a:pt x="54" y="48"/>
                  </a:moveTo>
                  <a:cubicBezTo>
                    <a:pt x="58" y="46"/>
                    <a:pt x="61" y="39"/>
                    <a:pt x="57" y="36"/>
                  </a:cubicBezTo>
                  <a:cubicBezTo>
                    <a:pt x="57" y="36"/>
                    <a:pt x="57" y="36"/>
                    <a:pt x="56" y="36"/>
                  </a:cubicBezTo>
                  <a:cubicBezTo>
                    <a:pt x="56" y="36"/>
                    <a:pt x="56" y="35"/>
                    <a:pt x="56" y="35"/>
                  </a:cubicBezTo>
                  <a:cubicBezTo>
                    <a:pt x="52" y="31"/>
                    <a:pt x="48" y="27"/>
                    <a:pt x="43" y="24"/>
                  </a:cubicBezTo>
                  <a:cubicBezTo>
                    <a:pt x="38" y="20"/>
                    <a:pt x="33" y="17"/>
                    <a:pt x="27" y="14"/>
                  </a:cubicBezTo>
                  <a:cubicBezTo>
                    <a:pt x="20" y="10"/>
                    <a:pt x="12" y="6"/>
                    <a:pt x="6" y="1"/>
                  </a:cubicBezTo>
                  <a:cubicBezTo>
                    <a:pt x="6" y="1"/>
                    <a:pt x="5" y="2"/>
                    <a:pt x="5" y="2"/>
                  </a:cubicBezTo>
                  <a:cubicBezTo>
                    <a:pt x="3" y="1"/>
                    <a:pt x="0" y="0"/>
                    <a:pt x="1" y="3"/>
                  </a:cubicBezTo>
                  <a:cubicBezTo>
                    <a:pt x="1" y="4"/>
                    <a:pt x="1" y="6"/>
                    <a:pt x="2" y="7"/>
                  </a:cubicBezTo>
                  <a:cubicBezTo>
                    <a:pt x="4" y="10"/>
                    <a:pt x="5" y="12"/>
                    <a:pt x="7" y="14"/>
                  </a:cubicBezTo>
                  <a:cubicBezTo>
                    <a:pt x="8" y="15"/>
                    <a:pt x="8" y="15"/>
                    <a:pt x="8" y="16"/>
                  </a:cubicBezTo>
                  <a:cubicBezTo>
                    <a:pt x="11" y="18"/>
                    <a:pt x="14" y="20"/>
                    <a:pt x="18" y="22"/>
                  </a:cubicBezTo>
                  <a:cubicBezTo>
                    <a:pt x="22" y="25"/>
                    <a:pt x="27" y="28"/>
                    <a:pt x="31" y="31"/>
                  </a:cubicBezTo>
                  <a:cubicBezTo>
                    <a:pt x="35" y="35"/>
                    <a:pt x="38" y="38"/>
                    <a:pt x="40" y="42"/>
                  </a:cubicBezTo>
                  <a:cubicBezTo>
                    <a:pt x="44" y="45"/>
                    <a:pt x="49" y="51"/>
                    <a:pt x="54" y="48"/>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 name="Freeform 180"/>
            <p:cNvSpPr/>
            <p:nvPr/>
          </p:nvSpPr>
          <p:spPr bwMode="auto">
            <a:xfrm>
              <a:off x="5661025" y="3046413"/>
              <a:ext cx="247650" cy="230188"/>
            </a:xfrm>
            <a:custGeom>
              <a:avLst/>
              <a:gdLst>
                <a:gd name="T0" fmla="*/ 0 w 58"/>
                <a:gd name="T1" fmla="*/ 6 h 54"/>
                <a:gd name="T2" fmla="*/ 17 w 58"/>
                <a:gd name="T3" fmla="*/ 20 h 54"/>
                <a:gd name="T4" fmla="*/ 35 w 58"/>
                <a:gd name="T5" fmla="*/ 34 h 54"/>
                <a:gd name="T6" fmla="*/ 49 w 58"/>
                <a:gd name="T7" fmla="*/ 45 h 54"/>
                <a:gd name="T8" fmla="*/ 58 w 58"/>
                <a:gd name="T9" fmla="*/ 54 h 54"/>
                <a:gd name="T10" fmla="*/ 56 w 58"/>
                <a:gd name="T11" fmla="*/ 47 h 54"/>
                <a:gd name="T12" fmla="*/ 51 w 58"/>
                <a:gd name="T13" fmla="*/ 25 h 54"/>
                <a:gd name="T14" fmla="*/ 51 w 58"/>
                <a:gd name="T15" fmla="*/ 24 h 54"/>
                <a:gd name="T16" fmla="*/ 50 w 58"/>
                <a:gd name="T17" fmla="*/ 23 h 54"/>
                <a:gd name="T18" fmla="*/ 38 w 58"/>
                <a:gd name="T19" fmla="*/ 9 h 54"/>
                <a:gd name="T20" fmla="*/ 30 w 58"/>
                <a:gd name="T21" fmla="*/ 3 h 54"/>
                <a:gd name="T22" fmla="*/ 26 w 58"/>
                <a:gd name="T23" fmla="*/ 1 h 54"/>
                <a:gd name="T24" fmla="*/ 25 w 58"/>
                <a:gd name="T25" fmla="*/ 0 h 54"/>
                <a:gd name="T26" fmla="*/ 17 w 58"/>
                <a:gd name="T27" fmla="*/ 7 h 54"/>
                <a:gd name="T28" fmla="*/ 2 w 58"/>
                <a:gd name="T29" fmla="*/ 2 h 54"/>
                <a:gd name="T30" fmla="*/ 1 w 58"/>
                <a:gd name="T31" fmla="*/ 6 h 54"/>
                <a:gd name="T32" fmla="*/ 0 w 58"/>
                <a:gd name="T33"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54">
                  <a:moveTo>
                    <a:pt x="0" y="6"/>
                  </a:moveTo>
                  <a:cubicBezTo>
                    <a:pt x="6" y="11"/>
                    <a:pt x="12" y="15"/>
                    <a:pt x="17" y="20"/>
                  </a:cubicBezTo>
                  <a:cubicBezTo>
                    <a:pt x="23" y="25"/>
                    <a:pt x="29" y="29"/>
                    <a:pt x="35" y="34"/>
                  </a:cubicBezTo>
                  <a:cubicBezTo>
                    <a:pt x="40" y="37"/>
                    <a:pt x="45" y="41"/>
                    <a:pt x="49" y="45"/>
                  </a:cubicBezTo>
                  <a:cubicBezTo>
                    <a:pt x="53" y="47"/>
                    <a:pt x="56" y="50"/>
                    <a:pt x="58" y="54"/>
                  </a:cubicBezTo>
                  <a:cubicBezTo>
                    <a:pt x="57" y="51"/>
                    <a:pt x="57" y="49"/>
                    <a:pt x="56" y="47"/>
                  </a:cubicBezTo>
                  <a:cubicBezTo>
                    <a:pt x="54" y="39"/>
                    <a:pt x="52" y="32"/>
                    <a:pt x="51" y="25"/>
                  </a:cubicBezTo>
                  <a:cubicBezTo>
                    <a:pt x="51" y="24"/>
                    <a:pt x="51" y="24"/>
                    <a:pt x="51" y="24"/>
                  </a:cubicBezTo>
                  <a:cubicBezTo>
                    <a:pt x="50" y="24"/>
                    <a:pt x="50" y="24"/>
                    <a:pt x="50" y="23"/>
                  </a:cubicBezTo>
                  <a:cubicBezTo>
                    <a:pt x="47" y="18"/>
                    <a:pt x="43" y="13"/>
                    <a:pt x="38" y="9"/>
                  </a:cubicBezTo>
                  <a:cubicBezTo>
                    <a:pt x="36" y="7"/>
                    <a:pt x="33" y="5"/>
                    <a:pt x="30" y="3"/>
                  </a:cubicBezTo>
                  <a:cubicBezTo>
                    <a:pt x="29" y="2"/>
                    <a:pt x="28" y="1"/>
                    <a:pt x="26" y="1"/>
                  </a:cubicBezTo>
                  <a:cubicBezTo>
                    <a:pt x="26" y="0"/>
                    <a:pt x="25" y="0"/>
                    <a:pt x="25" y="0"/>
                  </a:cubicBezTo>
                  <a:cubicBezTo>
                    <a:pt x="24" y="4"/>
                    <a:pt x="22" y="7"/>
                    <a:pt x="17" y="7"/>
                  </a:cubicBezTo>
                  <a:cubicBezTo>
                    <a:pt x="12" y="6"/>
                    <a:pt x="6" y="4"/>
                    <a:pt x="2" y="2"/>
                  </a:cubicBezTo>
                  <a:cubicBezTo>
                    <a:pt x="2" y="3"/>
                    <a:pt x="2" y="5"/>
                    <a:pt x="1" y="6"/>
                  </a:cubicBezTo>
                  <a:cubicBezTo>
                    <a:pt x="1" y="6"/>
                    <a:pt x="0" y="6"/>
                    <a:pt x="0" y="6"/>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 name="Freeform 181"/>
            <p:cNvSpPr/>
            <p:nvPr/>
          </p:nvSpPr>
          <p:spPr bwMode="auto">
            <a:xfrm>
              <a:off x="6045200" y="3397250"/>
              <a:ext cx="33338" cy="33338"/>
            </a:xfrm>
            <a:custGeom>
              <a:avLst/>
              <a:gdLst>
                <a:gd name="T0" fmla="*/ 0 w 8"/>
                <a:gd name="T1" fmla="*/ 7 h 8"/>
                <a:gd name="T2" fmla="*/ 0 w 8"/>
                <a:gd name="T3" fmla="*/ 8 h 8"/>
                <a:gd name="T4" fmla="*/ 4 w 8"/>
                <a:gd name="T5" fmla="*/ 7 h 8"/>
                <a:gd name="T6" fmla="*/ 7 w 8"/>
                <a:gd name="T7" fmla="*/ 3 h 8"/>
                <a:gd name="T8" fmla="*/ 0 w 8"/>
                <a:gd name="T9" fmla="*/ 6 h 8"/>
                <a:gd name="T10" fmla="*/ 0 w 8"/>
                <a:gd name="T11" fmla="*/ 7 h 8"/>
              </a:gdLst>
              <a:ahLst/>
              <a:cxnLst>
                <a:cxn ang="0">
                  <a:pos x="T0" y="T1"/>
                </a:cxn>
                <a:cxn ang="0">
                  <a:pos x="T2" y="T3"/>
                </a:cxn>
                <a:cxn ang="0">
                  <a:pos x="T4" y="T5"/>
                </a:cxn>
                <a:cxn ang="0">
                  <a:pos x="T6" y="T7"/>
                </a:cxn>
                <a:cxn ang="0">
                  <a:pos x="T8" y="T9"/>
                </a:cxn>
                <a:cxn ang="0">
                  <a:pos x="T10" y="T11"/>
                </a:cxn>
              </a:cxnLst>
              <a:rect l="0" t="0" r="r" b="b"/>
              <a:pathLst>
                <a:path w="8" h="8">
                  <a:moveTo>
                    <a:pt x="0" y="7"/>
                  </a:moveTo>
                  <a:cubicBezTo>
                    <a:pt x="0" y="7"/>
                    <a:pt x="0" y="8"/>
                    <a:pt x="0" y="8"/>
                  </a:cubicBezTo>
                  <a:cubicBezTo>
                    <a:pt x="1" y="8"/>
                    <a:pt x="3" y="8"/>
                    <a:pt x="4" y="7"/>
                  </a:cubicBezTo>
                  <a:cubicBezTo>
                    <a:pt x="5" y="6"/>
                    <a:pt x="8" y="5"/>
                    <a:pt x="7" y="3"/>
                  </a:cubicBezTo>
                  <a:cubicBezTo>
                    <a:pt x="5" y="0"/>
                    <a:pt x="2" y="4"/>
                    <a:pt x="0" y="6"/>
                  </a:cubicBezTo>
                  <a:cubicBezTo>
                    <a:pt x="0" y="6"/>
                    <a:pt x="1" y="7"/>
                    <a:pt x="0" y="7"/>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 name="Freeform 182"/>
            <p:cNvSpPr/>
            <p:nvPr/>
          </p:nvSpPr>
          <p:spPr bwMode="auto">
            <a:xfrm>
              <a:off x="5767388" y="3038475"/>
              <a:ext cx="111125" cy="106363"/>
            </a:xfrm>
            <a:custGeom>
              <a:avLst/>
              <a:gdLst>
                <a:gd name="T0" fmla="*/ 0 w 26"/>
                <a:gd name="T1" fmla="*/ 0 h 25"/>
                <a:gd name="T2" fmla="*/ 0 w 26"/>
                <a:gd name="T3" fmla="*/ 1 h 25"/>
                <a:gd name="T4" fmla="*/ 3 w 26"/>
                <a:gd name="T5" fmla="*/ 2 h 25"/>
                <a:gd name="T6" fmla="*/ 6 w 26"/>
                <a:gd name="T7" fmla="*/ 5 h 25"/>
                <a:gd name="T8" fmla="*/ 15 w 26"/>
                <a:gd name="T9" fmla="*/ 11 h 25"/>
                <a:gd name="T10" fmla="*/ 25 w 26"/>
                <a:gd name="T11" fmla="*/ 23 h 25"/>
                <a:gd name="T12" fmla="*/ 26 w 26"/>
                <a:gd name="T13" fmla="*/ 25 h 25"/>
                <a:gd name="T14" fmla="*/ 26 w 26"/>
                <a:gd name="T15" fmla="*/ 23 h 25"/>
                <a:gd name="T16" fmla="*/ 23 w 26"/>
                <a:gd name="T17" fmla="*/ 2 h 25"/>
                <a:gd name="T18" fmla="*/ 18 w 26"/>
                <a:gd name="T19" fmla="*/ 6 h 25"/>
                <a:gd name="T20" fmla="*/ 0 w 26"/>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0" y="0"/>
                  </a:moveTo>
                  <a:cubicBezTo>
                    <a:pt x="0" y="0"/>
                    <a:pt x="0" y="0"/>
                    <a:pt x="0" y="1"/>
                  </a:cubicBezTo>
                  <a:cubicBezTo>
                    <a:pt x="1" y="1"/>
                    <a:pt x="2" y="2"/>
                    <a:pt x="3" y="2"/>
                  </a:cubicBezTo>
                  <a:cubicBezTo>
                    <a:pt x="4" y="3"/>
                    <a:pt x="5" y="4"/>
                    <a:pt x="6" y="5"/>
                  </a:cubicBezTo>
                  <a:cubicBezTo>
                    <a:pt x="9" y="7"/>
                    <a:pt x="12" y="9"/>
                    <a:pt x="15" y="11"/>
                  </a:cubicBezTo>
                  <a:cubicBezTo>
                    <a:pt x="19" y="15"/>
                    <a:pt x="23" y="19"/>
                    <a:pt x="25" y="23"/>
                  </a:cubicBezTo>
                  <a:cubicBezTo>
                    <a:pt x="25" y="24"/>
                    <a:pt x="26" y="24"/>
                    <a:pt x="26" y="25"/>
                  </a:cubicBezTo>
                  <a:cubicBezTo>
                    <a:pt x="26" y="24"/>
                    <a:pt x="26" y="23"/>
                    <a:pt x="26" y="23"/>
                  </a:cubicBezTo>
                  <a:cubicBezTo>
                    <a:pt x="26" y="16"/>
                    <a:pt x="26" y="9"/>
                    <a:pt x="23" y="2"/>
                  </a:cubicBezTo>
                  <a:cubicBezTo>
                    <a:pt x="23" y="4"/>
                    <a:pt x="21" y="6"/>
                    <a:pt x="18" y="6"/>
                  </a:cubicBezTo>
                  <a:cubicBezTo>
                    <a:pt x="11" y="8"/>
                    <a:pt x="6" y="3"/>
                    <a:pt x="0" y="0"/>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 name="Freeform 183"/>
            <p:cNvSpPr/>
            <p:nvPr/>
          </p:nvSpPr>
          <p:spPr bwMode="auto">
            <a:xfrm>
              <a:off x="6061075" y="3427413"/>
              <a:ext cx="414338" cy="93663"/>
            </a:xfrm>
            <a:custGeom>
              <a:avLst/>
              <a:gdLst>
                <a:gd name="T0" fmla="*/ 25 w 97"/>
                <a:gd name="T1" fmla="*/ 21 h 22"/>
                <a:gd name="T2" fmla="*/ 37 w 97"/>
                <a:gd name="T3" fmla="*/ 20 h 22"/>
                <a:gd name="T4" fmla="*/ 49 w 97"/>
                <a:gd name="T5" fmla="*/ 18 h 22"/>
                <a:gd name="T6" fmla="*/ 73 w 97"/>
                <a:gd name="T7" fmla="*/ 18 h 22"/>
                <a:gd name="T8" fmla="*/ 84 w 97"/>
                <a:gd name="T9" fmla="*/ 18 h 22"/>
                <a:gd name="T10" fmla="*/ 94 w 97"/>
                <a:gd name="T11" fmla="*/ 18 h 22"/>
                <a:gd name="T12" fmla="*/ 97 w 97"/>
                <a:gd name="T13" fmla="*/ 10 h 22"/>
                <a:gd name="T14" fmla="*/ 95 w 97"/>
                <a:gd name="T15" fmla="*/ 3 h 22"/>
                <a:gd name="T16" fmla="*/ 97 w 97"/>
                <a:gd name="T17" fmla="*/ 1 h 22"/>
                <a:gd name="T18" fmla="*/ 59 w 97"/>
                <a:gd name="T19" fmla="*/ 2 h 22"/>
                <a:gd name="T20" fmla="*/ 31 w 97"/>
                <a:gd name="T21" fmla="*/ 6 h 22"/>
                <a:gd name="T22" fmla="*/ 17 w 97"/>
                <a:gd name="T23" fmla="*/ 11 h 22"/>
                <a:gd name="T24" fmla="*/ 7 w 97"/>
                <a:gd name="T25" fmla="*/ 15 h 22"/>
                <a:gd name="T26" fmla="*/ 0 w 97"/>
                <a:gd name="T27" fmla="*/ 22 h 22"/>
                <a:gd name="T28" fmla="*/ 0 w 97"/>
                <a:gd name="T29" fmla="*/ 22 h 22"/>
                <a:gd name="T30" fmla="*/ 25 w 97"/>
                <a:gd name="T3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22">
                  <a:moveTo>
                    <a:pt x="25" y="21"/>
                  </a:moveTo>
                  <a:cubicBezTo>
                    <a:pt x="29" y="20"/>
                    <a:pt x="33" y="20"/>
                    <a:pt x="37" y="20"/>
                  </a:cubicBezTo>
                  <a:cubicBezTo>
                    <a:pt x="41" y="19"/>
                    <a:pt x="45" y="19"/>
                    <a:pt x="49" y="18"/>
                  </a:cubicBezTo>
                  <a:cubicBezTo>
                    <a:pt x="57" y="17"/>
                    <a:pt x="65" y="18"/>
                    <a:pt x="73" y="18"/>
                  </a:cubicBezTo>
                  <a:cubicBezTo>
                    <a:pt x="77" y="18"/>
                    <a:pt x="81" y="18"/>
                    <a:pt x="84" y="18"/>
                  </a:cubicBezTo>
                  <a:cubicBezTo>
                    <a:pt x="88" y="18"/>
                    <a:pt x="91" y="18"/>
                    <a:pt x="94" y="18"/>
                  </a:cubicBezTo>
                  <a:cubicBezTo>
                    <a:pt x="93" y="14"/>
                    <a:pt x="93" y="11"/>
                    <a:pt x="97" y="10"/>
                  </a:cubicBezTo>
                  <a:cubicBezTo>
                    <a:pt x="96" y="8"/>
                    <a:pt x="94" y="6"/>
                    <a:pt x="95" y="3"/>
                  </a:cubicBezTo>
                  <a:cubicBezTo>
                    <a:pt x="95" y="2"/>
                    <a:pt x="96" y="2"/>
                    <a:pt x="97" y="1"/>
                  </a:cubicBezTo>
                  <a:cubicBezTo>
                    <a:pt x="85" y="0"/>
                    <a:pt x="72" y="0"/>
                    <a:pt x="59" y="2"/>
                  </a:cubicBezTo>
                  <a:cubicBezTo>
                    <a:pt x="50" y="3"/>
                    <a:pt x="41" y="4"/>
                    <a:pt x="31" y="6"/>
                  </a:cubicBezTo>
                  <a:cubicBezTo>
                    <a:pt x="26" y="8"/>
                    <a:pt x="21" y="9"/>
                    <a:pt x="17" y="11"/>
                  </a:cubicBezTo>
                  <a:cubicBezTo>
                    <a:pt x="13" y="12"/>
                    <a:pt x="10" y="14"/>
                    <a:pt x="7" y="15"/>
                  </a:cubicBezTo>
                  <a:cubicBezTo>
                    <a:pt x="5" y="17"/>
                    <a:pt x="2" y="20"/>
                    <a:pt x="0" y="22"/>
                  </a:cubicBezTo>
                  <a:cubicBezTo>
                    <a:pt x="0" y="22"/>
                    <a:pt x="0" y="22"/>
                    <a:pt x="0" y="22"/>
                  </a:cubicBezTo>
                  <a:cubicBezTo>
                    <a:pt x="8" y="21"/>
                    <a:pt x="16" y="21"/>
                    <a:pt x="25" y="21"/>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 name="Freeform 184"/>
            <p:cNvSpPr/>
            <p:nvPr/>
          </p:nvSpPr>
          <p:spPr bwMode="auto">
            <a:xfrm>
              <a:off x="6078538" y="3422650"/>
              <a:ext cx="34925" cy="46038"/>
            </a:xfrm>
            <a:custGeom>
              <a:avLst/>
              <a:gdLst>
                <a:gd name="T0" fmla="*/ 1 w 8"/>
                <a:gd name="T1" fmla="*/ 10 h 11"/>
                <a:gd name="T2" fmla="*/ 2 w 8"/>
                <a:gd name="T3" fmla="*/ 11 h 11"/>
                <a:gd name="T4" fmla="*/ 4 w 8"/>
                <a:gd name="T5" fmla="*/ 10 h 11"/>
                <a:gd name="T6" fmla="*/ 7 w 8"/>
                <a:gd name="T7" fmla="*/ 4 h 11"/>
                <a:gd name="T8" fmla="*/ 4 w 8"/>
                <a:gd name="T9" fmla="*/ 1 h 11"/>
                <a:gd name="T10" fmla="*/ 1 w 8"/>
                <a:gd name="T11" fmla="*/ 10 h 11"/>
              </a:gdLst>
              <a:ahLst/>
              <a:cxnLst>
                <a:cxn ang="0">
                  <a:pos x="T0" y="T1"/>
                </a:cxn>
                <a:cxn ang="0">
                  <a:pos x="T2" y="T3"/>
                </a:cxn>
                <a:cxn ang="0">
                  <a:pos x="T4" y="T5"/>
                </a:cxn>
                <a:cxn ang="0">
                  <a:pos x="T6" y="T7"/>
                </a:cxn>
                <a:cxn ang="0">
                  <a:pos x="T8" y="T9"/>
                </a:cxn>
                <a:cxn ang="0">
                  <a:pos x="T10" y="T11"/>
                </a:cxn>
              </a:cxnLst>
              <a:rect l="0" t="0" r="r" b="b"/>
              <a:pathLst>
                <a:path w="8" h="11">
                  <a:moveTo>
                    <a:pt x="1" y="10"/>
                  </a:moveTo>
                  <a:cubicBezTo>
                    <a:pt x="1" y="11"/>
                    <a:pt x="1" y="11"/>
                    <a:pt x="2" y="11"/>
                  </a:cubicBezTo>
                  <a:cubicBezTo>
                    <a:pt x="2" y="11"/>
                    <a:pt x="3" y="10"/>
                    <a:pt x="4" y="10"/>
                  </a:cubicBezTo>
                  <a:cubicBezTo>
                    <a:pt x="5" y="8"/>
                    <a:pt x="7" y="6"/>
                    <a:pt x="7" y="4"/>
                  </a:cubicBezTo>
                  <a:cubicBezTo>
                    <a:pt x="8" y="2"/>
                    <a:pt x="7" y="0"/>
                    <a:pt x="4" y="1"/>
                  </a:cubicBezTo>
                  <a:cubicBezTo>
                    <a:pt x="1" y="1"/>
                    <a:pt x="0" y="7"/>
                    <a:pt x="1" y="10"/>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 name="Freeform 185"/>
            <p:cNvSpPr/>
            <p:nvPr/>
          </p:nvSpPr>
          <p:spPr bwMode="auto">
            <a:xfrm>
              <a:off x="6467475" y="3473450"/>
              <a:ext cx="303213" cy="227013"/>
            </a:xfrm>
            <a:custGeom>
              <a:avLst/>
              <a:gdLst>
                <a:gd name="T0" fmla="*/ 69 w 71"/>
                <a:gd name="T1" fmla="*/ 48 h 53"/>
                <a:gd name="T2" fmla="*/ 70 w 71"/>
                <a:gd name="T3" fmla="*/ 38 h 53"/>
                <a:gd name="T4" fmla="*/ 46 w 71"/>
                <a:gd name="T5" fmla="*/ 18 h 53"/>
                <a:gd name="T6" fmla="*/ 23 w 71"/>
                <a:gd name="T7" fmla="*/ 8 h 53"/>
                <a:gd name="T8" fmla="*/ 5 w 71"/>
                <a:gd name="T9" fmla="*/ 0 h 53"/>
                <a:gd name="T10" fmla="*/ 4 w 71"/>
                <a:gd name="T11" fmla="*/ 1 h 53"/>
                <a:gd name="T12" fmla="*/ 1 w 71"/>
                <a:gd name="T13" fmla="*/ 8 h 53"/>
                <a:gd name="T14" fmla="*/ 1 w 71"/>
                <a:gd name="T15" fmla="*/ 8 h 53"/>
                <a:gd name="T16" fmla="*/ 6 w 71"/>
                <a:gd name="T17" fmla="*/ 16 h 53"/>
                <a:gd name="T18" fmla="*/ 30 w 71"/>
                <a:gd name="T19" fmla="*/ 30 h 53"/>
                <a:gd name="T20" fmla="*/ 45 w 71"/>
                <a:gd name="T21" fmla="*/ 40 h 53"/>
                <a:gd name="T22" fmla="*/ 58 w 71"/>
                <a:gd name="T23" fmla="*/ 52 h 53"/>
                <a:gd name="T24" fmla="*/ 69 w 71"/>
                <a:gd name="T25" fmla="*/ 4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53">
                  <a:moveTo>
                    <a:pt x="69" y="48"/>
                  </a:moveTo>
                  <a:cubicBezTo>
                    <a:pt x="71" y="45"/>
                    <a:pt x="71" y="41"/>
                    <a:pt x="70" y="38"/>
                  </a:cubicBezTo>
                  <a:cubicBezTo>
                    <a:pt x="63" y="30"/>
                    <a:pt x="55" y="23"/>
                    <a:pt x="46" y="18"/>
                  </a:cubicBezTo>
                  <a:cubicBezTo>
                    <a:pt x="39" y="14"/>
                    <a:pt x="31" y="11"/>
                    <a:pt x="23" y="8"/>
                  </a:cubicBezTo>
                  <a:cubicBezTo>
                    <a:pt x="17" y="6"/>
                    <a:pt x="10" y="5"/>
                    <a:pt x="5" y="0"/>
                  </a:cubicBezTo>
                  <a:cubicBezTo>
                    <a:pt x="5" y="1"/>
                    <a:pt x="5" y="1"/>
                    <a:pt x="4" y="1"/>
                  </a:cubicBezTo>
                  <a:cubicBezTo>
                    <a:pt x="0" y="1"/>
                    <a:pt x="0" y="4"/>
                    <a:pt x="1" y="8"/>
                  </a:cubicBezTo>
                  <a:cubicBezTo>
                    <a:pt x="1" y="8"/>
                    <a:pt x="1" y="8"/>
                    <a:pt x="1" y="8"/>
                  </a:cubicBezTo>
                  <a:cubicBezTo>
                    <a:pt x="2" y="11"/>
                    <a:pt x="4" y="14"/>
                    <a:pt x="6" y="16"/>
                  </a:cubicBezTo>
                  <a:cubicBezTo>
                    <a:pt x="13" y="22"/>
                    <a:pt x="21" y="26"/>
                    <a:pt x="30" y="30"/>
                  </a:cubicBezTo>
                  <a:cubicBezTo>
                    <a:pt x="35" y="33"/>
                    <a:pt x="40" y="37"/>
                    <a:pt x="45" y="40"/>
                  </a:cubicBezTo>
                  <a:cubicBezTo>
                    <a:pt x="50" y="44"/>
                    <a:pt x="54" y="47"/>
                    <a:pt x="58" y="52"/>
                  </a:cubicBezTo>
                  <a:cubicBezTo>
                    <a:pt x="62" y="53"/>
                    <a:pt x="66" y="52"/>
                    <a:pt x="69" y="48"/>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 name="Freeform 186"/>
            <p:cNvSpPr/>
            <p:nvPr/>
          </p:nvSpPr>
          <p:spPr bwMode="auto">
            <a:xfrm>
              <a:off x="5827713" y="3597275"/>
              <a:ext cx="174625" cy="482600"/>
            </a:xfrm>
            <a:custGeom>
              <a:avLst/>
              <a:gdLst>
                <a:gd name="T0" fmla="*/ 12 w 41"/>
                <a:gd name="T1" fmla="*/ 96 h 113"/>
                <a:gd name="T2" fmla="*/ 30 w 41"/>
                <a:gd name="T3" fmla="*/ 48 h 113"/>
                <a:gd name="T4" fmla="*/ 35 w 41"/>
                <a:gd name="T5" fmla="*/ 21 h 113"/>
                <a:gd name="T6" fmla="*/ 39 w 41"/>
                <a:gd name="T7" fmla="*/ 8 h 113"/>
                <a:gd name="T8" fmla="*/ 41 w 41"/>
                <a:gd name="T9" fmla="*/ 0 h 113"/>
                <a:gd name="T10" fmla="*/ 27 w 41"/>
                <a:gd name="T11" fmla="*/ 12 h 113"/>
                <a:gd name="T12" fmla="*/ 27 w 41"/>
                <a:gd name="T13" fmla="*/ 12 h 113"/>
                <a:gd name="T14" fmla="*/ 19 w 41"/>
                <a:gd name="T15" fmla="*/ 22 h 113"/>
                <a:gd name="T16" fmla="*/ 4 w 41"/>
                <a:gd name="T17" fmla="*/ 73 h 113"/>
                <a:gd name="T18" fmla="*/ 4 w 41"/>
                <a:gd name="T19" fmla="*/ 113 h 113"/>
                <a:gd name="T20" fmla="*/ 8 w 41"/>
                <a:gd name="T21" fmla="*/ 105 h 113"/>
                <a:gd name="T22" fmla="*/ 12 w 41"/>
                <a:gd name="T23" fmla="*/ 9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3">
                  <a:moveTo>
                    <a:pt x="12" y="96"/>
                  </a:moveTo>
                  <a:cubicBezTo>
                    <a:pt x="20" y="81"/>
                    <a:pt x="29" y="65"/>
                    <a:pt x="30" y="48"/>
                  </a:cubicBezTo>
                  <a:cubicBezTo>
                    <a:pt x="31" y="39"/>
                    <a:pt x="33" y="30"/>
                    <a:pt x="35" y="21"/>
                  </a:cubicBezTo>
                  <a:cubicBezTo>
                    <a:pt x="37" y="17"/>
                    <a:pt x="38" y="13"/>
                    <a:pt x="39" y="8"/>
                  </a:cubicBezTo>
                  <a:cubicBezTo>
                    <a:pt x="39" y="5"/>
                    <a:pt x="40" y="2"/>
                    <a:pt x="41" y="0"/>
                  </a:cubicBezTo>
                  <a:cubicBezTo>
                    <a:pt x="36" y="4"/>
                    <a:pt x="32" y="8"/>
                    <a:pt x="27" y="12"/>
                  </a:cubicBezTo>
                  <a:cubicBezTo>
                    <a:pt x="27" y="12"/>
                    <a:pt x="27" y="12"/>
                    <a:pt x="27" y="12"/>
                  </a:cubicBezTo>
                  <a:cubicBezTo>
                    <a:pt x="26" y="16"/>
                    <a:pt x="22" y="20"/>
                    <a:pt x="19" y="22"/>
                  </a:cubicBezTo>
                  <a:cubicBezTo>
                    <a:pt x="11" y="38"/>
                    <a:pt x="7" y="56"/>
                    <a:pt x="4" y="73"/>
                  </a:cubicBezTo>
                  <a:cubicBezTo>
                    <a:pt x="2" y="85"/>
                    <a:pt x="0" y="100"/>
                    <a:pt x="4" y="113"/>
                  </a:cubicBezTo>
                  <a:cubicBezTo>
                    <a:pt x="5" y="110"/>
                    <a:pt x="7" y="108"/>
                    <a:pt x="8" y="105"/>
                  </a:cubicBezTo>
                  <a:cubicBezTo>
                    <a:pt x="9" y="102"/>
                    <a:pt x="11" y="99"/>
                    <a:pt x="12" y="96"/>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 name="Freeform 187"/>
            <p:cNvSpPr/>
            <p:nvPr/>
          </p:nvSpPr>
          <p:spPr bwMode="auto">
            <a:xfrm>
              <a:off x="6010275" y="3529013"/>
              <a:ext cx="366713" cy="414338"/>
            </a:xfrm>
            <a:custGeom>
              <a:avLst/>
              <a:gdLst>
                <a:gd name="T0" fmla="*/ 81 w 86"/>
                <a:gd name="T1" fmla="*/ 72 h 97"/>
                <a:gd name="T2" fmla="*/ 71 w 86"/>
                <a:gd name="T3" fmla="*/ 63 h 97"/>
                <a:gd name="T4" fmla="*/ 60 w 86"/>
                <a:gd name="T5" fmla="*/ 55 h 97"/>
                <a:gd name="T6" fmla="*/ 37 w 86"/>
                <a:gd name="T7" fmla="*/ 38 h 97"/>
                <a:gd name="T8" fmla="*/ 10 w 86"/>
                <a:gd name="T9" fmla="*/ 0 h 97"/>
                <a:gd name="T10" fmla="*/ 10 w 86"/>
                <a:gd name="T11" fmla="*/ 0 h 97"/>
                <a:gd name="T12" fmla="*/ 0 w 86"/>
                <a:gd name="T13" fmla="*/ 13 h 97"/>
                <a:gd name="T14" fmla="*/ 1 w 86"/>
                <a:gd name="T15" fmla="*/ 13 h 97"/>
                <a:gd name="T16" fmla="*/ 0 w 86"/>
                <a:gd name="T17" fmla="*/ 14 h 97"/>
                <a:gd name="T18" fmla="*/ 1 w 86"/>
                <a:gd name="T19" fmla="*/ 15 h 97"/>
                <a:gd name="T20" fmla="*/ 5 w 86"/>
                <a:gd name="T21" fmla="*/ 18 h 97"/>
                <a:gd name="T22" fmla="*/ 11 w 86"/>
                <a:gd name="T23" fmla="*/ 23 h 97"/>
                <a:gd name="T24" fmla="*/ 24 w 86"/>
                <a:gd name="T25" fmla="*/ 35 h 97"/>
                <a:gd name="T26" fmla="*/ 29 w 86"/>
                <a:gd name="T27" fmla="*/ 41 h 97"/>
                <a:gd name="T28" fmla="*/ 48 w 86"/>
                <a:gd name="T29" fmla="*/ 55 h 97"/>
                <a:gd name="T30" fmla="*/ 65 w 86"/>
                <a:gd name="T31" fmla="*/ 70 h 97"/>
                <a:gd name="T32" fmla="*/ 78 w 86"/>
                <a:gd name="T33" fmla="*/ 87 h 97"/>
                <a:gd name="T34" fmla="*/ 85 w 86"/>
                <a:gd name="T35" fmla="*/ 97 h 97"/>
                <a:gd name="T36" fmla="*/ 83 w 86"/>
                <a:gd name="T37" fmla="*/ 75 h 97"/>
                <a:gd name="T38" fmla="*/ 81 w 86"/>
                <a:gd name="T39"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7">
                  <a:moveTo>
                    <a:pt x="81" y="72"/>
                  </a:moveTo>
                  <a:cubicBezTo>
                    <a:pt x="78" y="69"/>
                    <a:pt x="75" y="66"/>
                    <a:pt x="71" y="63"/>
                  </a:cubicBezTo>
                  <a:cubicBezTo>
                    <a:pt x="68" y="60"/>
                    <a:pt x="64" y="57"/>
                    <a:pt x="60" y="55"/>
                  </a:cubicBezTo>
                  <a:cubicBezTo>
                    <a:pt x="52" y="49"/>
                    <a:pt x="44" y="45"/>
                    <a:pt x="37" y="38"/>
                  </a:cubicBezTo>
                  <a:cubicBezTo>
                    <a:pt x="24" y="28"/>
                    <a:pt x="14" y="16"/>
                    <a:pt x="10" y="0"/>
                  </a:cubicBezTo>
                  <a:cubicBezTo>
                    <a:pt x="10" y="0"/>
                    <a:pt x="10" y="0"/>
                    <a:pt x="10" y="0"/>
                  </a:cubicBezTo>
                  <a:cubicBezTo>
                    <a:pt x="7" y="5"/>
                    <a:pt x="4" y="9"/>
                    <a:pt x="0" y="13"/>
                  </a:cubicBezTo>
                  <a:cubicBezTo>
                    <a:pt x="0" y="13"/>
                    <a:pt x="0" y="13"/>
                    <a:pt x="1" y="13"/>
                  </a:cubicBezTo>
                  <a:cubicBezTo>
                    <a:pt x="1" y="14"/>
                    <a:pt x="1" y="14"/>
                    <a:pt x="0" y="14"/>
                  </a:cubicBezTo>
                  <a:cubicBezTo>
                    <a:pt x="1" y="14"/>
                    <a:pt x="1" y="15"/>
                    <a:pt x="1" y="15"/>
                  </a:cubicBezTo>
                  <a:cubicBezTo>
                    <a:pt x="3" y="16"/>
                    <a:pt x="4" y="17"/>
                    <a:pt x="5" y="18"/>
                  </a:cubicBezTo>
                  <a:cubicBezTo>
                    <a:pt x="7" y="20"/>
                    <a:pt x="9" y="21"/>
                    <a:pt x="11" y="23"/>
                  </a:cubicBezTo>
                  <a:cubicBezTo>
                    <a:pt x="16" y="27"/>
                    <a:pt x="20" y="30"/>
                    <a:pt x="24" y="35"/>
                  </a:cubicBezTo>
                  <a:cubicBezTo>
                    <a:pt x="26" y="37"/>
                    <a:pt x="28" y="39"/>
                    <a:pt x="29" y="41"/>
                  </a:cubicBezTo>
                  <a:cubicBezTo>
                    <a:pt x="35" y="46"/>
                    <a:pt x="41" y="50"/>
                    <a:pt x="48" y="55"/>
                  </a:cubicBezTo>
                  <a:cubicBezTo>
                    <a:pt x="54" y="59"/>
                    <a:pt x="60" y="64"/>
                    <a:pt x="65" y="70"/>
                  </a:cubicBezTo>
                  <a:cubicBezTo>
                    <a:pt x="70" y="75"/>
                    <a:pt x="74" y="81"/>
                    <a:pt x="78" y="87"/>
                  </a:cubicBezTo>
                  <a:cubicBezTo>
                    <a:pt x="80" y="90"/>
                    <a:pt x="83" y="93"/>
                    <a:pt x="85" y="97"/>
                  </a:cubicBezTo>
                  <a:cubicBezTo>
                    <a:pt x="86" y="89"/>
                    <a:pt x="86" y="82"/>
                    <a:pt x="83" y="75"/>
                  </a:cubicBezTo>
                  <a:cubicBezTo>
                    <a:pt x="83" y="74"/>
                    <a:pt x="82" y="73"/>
                    <a:pt x="81" y="72"/>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 name="Freeform 188"/>
            <p:cNvSpPr/>
            <p:nvPr/>
          </p:nvSpPr>
          <p:spPr bwMode="auto">
            <a:xfrm>
              <a:off x="6134100" y="3708400"/>
              <a:ext cx="239713" cy="336550"/>
            </a:xfrm>
            <a:custGeom>
              <a:avLst/>
              <a:gdLst>
                <a:gd name="T0" fmla="*/ 34 w 56"/>
                <a:gd name="T1" fmla="*/ 27 h 79"/>
                <a:gd name="T2" fmla="*/ 17 w 56"/>
                <a:gd name="T3" fmla="*/ 12 h 79"/>
                <a:gd name="T4" fmla="*/ 0 w 56"/>
                <a:gd name="T5" fmla="*/ 0 h 79"/>
                <a:gd name="T6" fmla="*/ 2 w 56"/>
                <a:gd name="T7" fmla="*/ 3 h 79"/>
                <a:gd name="T8" fmla="*/ 5 w 56"/>
                <a:gd name="T9" fmla="*/ 14 h 79"/>
                <a:gd name="T10" fmla="*/ 26 w 56"/>
                <a:gd name="T11" fmla="*/ 47 h 79"/>
                <a:gd name="T12" fmla="*/ 46 w 56"/>
                <a:gd name="T13" fmla="*/ 79 h 79"/>
                <a:gd name="T14" fmla="*/ 47 w 56"/>
                <a:gd name="T15" fmla="*/ 78 h 79"/>
                <a:gd name="T16" fmla="*/ 56 w 56"/>
                <a:gd name="T17" fmla="*/ 56 h 79"/>
                <a:gd name="T18" fmla="*/ 48 w 56"/>
                <a:gd name="T19" fmla="*/ 44 h 79"/>
                <a:gd name="T20" fmla="*/ 34 w 56"/>
                <a:gd name="T21" fmla="*/ 2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79">
                  <a:moveTo>
                    <a:pt x="34" y="27"/>
                  </a:moveTo>
                  <a:cubicBezTo>
                    <a:pt x="29" y="21"/>
                    <a:pt x="23" y="17"/>
                    <a:pt x="17" y="12"/>
                  </a:cubicBezTo>
                  <a:cubicBezTo>
                    <a:pt x="11" y="8"/>
                    <a:pt x="5" y="5"/>
                    <a:pt x="0" y="0"/>
                  </a:cubicBezTo>
                  <a:cubicBezTo>
                    <a:pt x="1" y="1"/>
                    <a:pt x="1" y="2"/>
                    <a:pt x="2" y="3"/>
                  </a:cubicBezTo>
                  <a:cubicBezTo>
                    <a:pt x="3" y="7"/>
                    <a:pt x="4" y="10"/>
                    <a:pt x="5" y="14"/>
                  </a:cubicBezTo>
                  <a:cubicBezTo>
                    <a:pt x="14" y="24"/>
                    <a:pt x="20" y="36"/>
                    <a:pt x="26" y="47"/>
                  </a:cubicBezTo>
                  <a:cubicBezTo>
                    <a:pt x="32" y="58"/>
                    <a:pt x="39" y="69"/>
                    <a:pt x="46" y="79"/>
                  </a:cubicBezTo>
                  <a:cubicBezTo>
                    <a:pt x="46" y="79"/>
                    <a:pt x="47" y="78"/>
                    <a:pt x="47" y="78"/>
                  </a:cubicBezTo>
                  <a:cubicBezTo>
                    <a:pt x="51" y="72"/>
                    <a:pt x="54" y="63"/>
                    <a:pt x="56" y="56"/>
                  </a:cubicBezTo>
                  <a:cubicBezTo>
                    <a:pt x="54" y="52"/>
                    <a:pt x="50" y="48"/>
                    <a:pt x="48" y="44"/>
                  </a:cubicBezTo>
                  <a:cubicBezTo>
                    <a:pt x="44" y="38"/>
                    <a:pt x="39" y="32"/>
                    <a:pt x="34" y="27"/>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 name="Freeform 189"/>
            <p:cNvSpPr/>
            <p:nvPr/>
          </p:nvSpPr>
          <p:spPr bwMode="auto">
            <a:xfrm>
              <a:off x="6065838" y="3529013"/>
              <a:ext cx="406400" cy="350838"/>
            </a:xfrm>
            <a:custGeom>
              <a:avLst/>
              <a:gdLst>
                <a:gd name="T0" fmla="*/ 87 w 95"/>
                <a:gd name="T1" fmla="*/ 72 h 82"/>
                <a:gd name="T2" fmla="*/ 78 w 95"/>
                <a:gd name="T3" fmla="*/ 62 h 82"/>
                <a:gd name="T4" fmla="*/ 56 w 95"/>
                <a:gd name="T5" fmla="*/ 42 h 82"/>
                <a:gd name="T6" fmla="*/ 30 w 95"/>
                <a:gd name="T7" fmla="*/ 27 h 82"/>
                <a:gd name="T8" fmla="*/ 11 w 95"/>
                <a:gd name="T9" fmla="*/ 12 h 82"/>
                <a:gd name="T10" fmla="*/ 5 w 95"/>
                <a:gd name="T11" fmla="*/ 6 h 82"/>
                <a:gd name="T12" fmla="*/ 2 w 95"/>
                <a:gd name="T13" fmla="*/ 1 h 82"/>
                <a:gd name="T14" fmla="*/ 0 w 95"/>
                <a:gd name="T15" fmla="*/ 0 h 82"/>
                <a:gd name="T16" fmla="*/ 27 w 95"/>
                <a:gd name="T17" fmla="*/ 38 h 82"/>
                <a:gd name="T18" fmla="*/ 49 w 95"/>
                <a:gd name="T19" fmla="*/ 53 h 82"/>
                <a:gd name="T20" fmla="*/ 68 w 95"/>
                <a:gd name="T21" fmla="*/ 69 h 82"/>
                <a:gd name="T22" fmla="*/ 89 w 95"/>
                <a:gd name="T23" fmla="*/ 81 h 82"/>
                <a:gd name="T24" fmla="*/ 95 w 95"/>
                <a:gd name="T25" fmla="*/ 82 h 82"/>
                <a:gd name="T26" fmla="*/ 92 w 95"/>
                <a:gd name="T27" fmla="*/ 78 h 82"/>
                <a:gd name="T28" fmla="*/ 87 w 95"/>
                <a:gd name="T29"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82">
                  <a:moveTo>
                    <a:pt x="87" y="72"/>
                  </a:moveTo>
                  <a:cubicBezTo>
                    <a:pt x="84" y="68"/>
                    <a:pt x="81" y="65"/>
                    <a:pt x="78" y="62"/>
                  </a:cubicBezTo>
                  <a:cubicBezTo>
                    <a:pt x="71" y="54"/>
                    <a:pt x="64" y="48"/>
                    <a:pt x="56" y="42"/>
                  </a:cubicBezTo>
                  <a:cubicBezTo>
                    <a:pt x="47" y="37"/>
                    <a:pt x="38" y="32"/>
                    <a:pt x="30" y="27"/>
                  </a:cubicBezTo>
                  <a:cubicBezTo>
                    <a:pt x="23" y="22"/>
                    <a:pt x="17" y="17"/>
                    <a:pt x="11" y="12"/>
                  </a:cubicBezTo>
                  <a:cubicBezTo>
                    <a:pt x="9" y="10"/>
                    <a:pt x="7" y="8"/>
                    <a:pt x="5" y="6"/>
                  </a:cubicBezTo>
                  <a:cubicBezTo>
                    <a:pt x="3" y="5"/>
                    <a:pt x="2" y="3"/>
                    <a:pt x="2" y="1"/>
                  </a:cubicBezTo>
                  <a:cubicBezTo>
                    <a:pt x="1" y="1"/>
                    <a:pt x="0" y="1"/>
                    <a:pt x="0" y="0"/>
                  </a:cubicBezTo>
                  <a:cubicBezTo>
                    <a:pt x="3" y="16"/>
                    <a:pt x="15" y="27"/>
                    <a:pt x="27" y="38"/>
                  </a:cubicBezTo>
                  <a:cubicBezTo>
                    <a:pt x="33" y="44"/>
                    <a:pt x="41" y="48"/>
                    <a:pt x="49" y="53"/>
                  </a:cubicBezTo>
                  <a:cubicBezTo>
                    <a:pt x="56" y="58"/>
                    <a:pt x="62" y="63"/>
                    <a:pt x="68" y="69"/>
                  </a:cubicBezTo>
                  <a:cubicBezTo>
                    <a:pt x="74" y="75"/>
                    <a:pt x="81" y="80"/>
                    <a:pt x="89" y="81"/>
                  </a:cubicBezTo>
                  <a:cubicBezTo>
                    <a:pt x="91" y="82"/>
                    <a:pt x="93" y="82"/>
                    <a:pt x="95" y="82"/>
                  </a:cubicBezTo>
                  <a:cubicBezTo>
                    <a:pt x="93" y="80"/>
                    <a:pt x="93" y="79"/>
                    <a:pt x="92" y="78"/>
                  </a:cubicBezTo>
                  <a:cubicBezTo>
                    <a:pt x="90" y="76"/>
                    <a:pt x="89" y="74"/>
                    <a:pt x="87" y="72"/>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 name="Freeform 190"/>
            <p:cNvSpPr/>
            <p:nvPr/>
          </p:nvSpPr>
          <p:spPr bwMode="auto">
            <a:xfrm>
              <a:off x="6045200" y="3908425"/>
              <a:ext cx="131763" cy="282575"/>
            </a:xfrm>
            <a:custGeom>
              <a:avLst/>
              <a:gdLst>
                <a:gd name="T0" fmla="*/ 28 w 31"/>
                <a:gd name="T1" fmla="*/ 29 h 66"/>
                <a:gd name="T2" fmla="*/ 20 w 31"/>
                <a:gd name="T3" fmla="*/ 12 h 66"/>
                <a:gd name="T4" fmla="*/ 10 w 31"/>
                <a:gd name="T5" fmla="*/ 0 h 66"/>
                <a:gd name="T6" fmla="*/ 10 w 31"/>
                <a:gd name="T7" fmla="*/ 2 h 66"/>
                <a:gd name="T8" fmla="*/ 8 w 31"/>
                <a:gd name="T9" fmla="*/ 15 h 66"/>
                <a:gd name="T10" fmla="*/ 8 w 31"/>
                <a:gd name="T11" fmla="*/ 28 h 66"/>
                <a:gd name="T12" fmla="*/ 7 w 31"/>
                <a:gd name="T13" fmla="*/ 40 h 66"/>
                <a:gd name="T14" fmla="*/ 0 w 31"/>
                <a:gd name="T15" fmla="*/ 65 h 66"/>
                <a:gd name="T16" fmla="*/ 16 w 31"/>
                <a:gd name="T17" fmla="*/ 63 h 66"/>
                <a:gd name="T18" fmla="*/ 30 w 31"/>
                <a:gd name="T19" fmla="*/ 63 h 66"/>
                <a:gd name="T20" fmla="*/ 28 w 31"/>
                <a:gd name="T21"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66">
                  <a:moveTo>
                    <a:pt x="28" y="29"/>
                  </a:moveTo>
                  <a:cubicBezTo>
                    <a:pt x="26" y="23"/>
                    <a:pt x="24" y="17"/>
                    <a:pt x="20" y="12"/>
                  </a:cubicBezTo>
                  <a:cubicBezTo>
                    <a:pt x="17" y="8"/>
                    <a:pt x="13" y="4"/>
                    <a:pt x="10" y="0"/>
                  </a:cubicBezTo>
                  <a:cubicBezTo>
                    <a:pt x="10" y="1"/>
                    <a:pt x="10" y="1"/>
                    <a:pt x="10" y="2"/>
                  </a:cubicBezTo>
                  <a:cubicBezTo>
                    <a:pt x="9" y="6"/>
                    <a:pt x="8" y="11"/>
                    <a:pt x="8" y="15"/>
                  </a:cubicBezTo>
                  <a:cubicBezTo>
                    <a:pt x="8" y="19"/>
                    <a:pt x="8" y="24"/>
                    <a:pt x="8" y="28"/>
                  </a:cubicBezTo>
                  <a:cubicBezTo>
                    <a:pt x="8" y="32"/>
                    <a:pt x="8" y="36"/>
                    <a:pt x="7" y="40"/>
                  </a:cubicBezTo>
                  <a:cubicBezTo>
                    <a:pt x="5" y="48"/>
                    <a:pt x="2" y="57"/>
                    <a:pt x="0" y="65"/>
                  </a:cubicBezTo>
                  <a:cubicBezTo>
                    <a:pt x="5" y="66"/>
                    <a:pt x="10" y="64"/>
                    <a:pt x="16" y="63"/>
                  </a:cubicBezTo>
                  <a:cubicBezTo>
                    <a:pt x="20" y="63"/>
                    <a:pt x="25" y="64"/>
                    <a:pt x="30" y="63"/>
                  </a:cubicBezTo>
                  <a:cubicBezTo>
                    <a:pt x="31" y="52"/>
                    <a:pt x="31" y="40"/>
                    <a:pt x="28" y="29"/>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 name="Freeform 191"/>
            <p:cNvSpPr/>
            <p:nvPr/>
          </p:nvSpPr>
          <p:spPr bwMode="auto">
            <a:xfrm>
              <a:off x="6156325" y="3771900"/>
              <a:ext cx="174625" cy="325438"/>
            </a:xfrm>
            <a:custGeom>
              <a:avLst/>
              <a:gdLst>
                <a:gd name="T0" fmla="*/ 11 w 41"/>
                <a:gd name="T1" fmla="*/ 15 h 76"/>
                <a:gd name="T2" fmla="*/ 0 w 41"/>
                <a:gd name="T3" fmla="*/ 0 h 76"/>
                <a:gd name="T4" fmla="*/ 4 w 41"/>
                <a:gd name="T5" fmla="*/ 26 h 76"/>
                <a:gd name="T6" fmla="*/ 12 w 41"/>
                <a:gd name="T7" fmla="*/ 53 h 76"/>
                <a:gd name="T8" fmla="*/ 23 w 41"/>
                <a:gd name="T9" fmla="*/ 76 h 76"/>
                <a:gd name="T10" fmla="*/ 41 w 41"/>
                <a:gd name="T11" fmla="*/ 64 h 76"/>
                <a:gd name="T12" fmla="*/ 21 w 41"/>
                <a:gd name="T13" fmla="*/ 32 h 76"/>
                <a:gd name="T14" fmla="*/ 11 w 41"/>
                <a:gd name="T15" fmla="*/ 15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76">
                  <a:moveTo>
                    <a:pt x="11" y="15"/>
                  </a:moveTo>
                  <a:cubicBezTo>
                    <a:pt x="7" y="10"/>
                    <a:pt x="4" y="5"/>
                    <a:pt x="0" y="0"/>
                  </a:cubicBezTo>
                  <a:cubicBezTo>
                    <a:pt x="1" y="9"/>
                    <a:pt x="2" y="17"/>
                    <a:pt x="4" y="26"/>
                  </a:cubicBezTo>
                  <a:cubicBezTo>
                    <a:pt x="6" y="35"/>
                    <a:pt x="9" y="44"/>
                    <a:pt x="12" y="53"/>
                  </a:cubicBezTo>
                  <a:cubicBezTo>
                    <a:pt x="15" y="61"/>
                    <a:pt x="20" y="68"/>
                    <a:pt x="23" y="76"/>
                  </a:cubicBezTo>
                  <a:cubicBezTo>
                    <a:pt x="28" y="72"/>
                    <a:pt x="36" y="70"/>
                    <a:pt x="41" y="64"/>
                  </a:cubicBezTo>
                  <a:cubicBezTo>
                    <a:pt x="33" y="54"/>
                    <a:pt x="27" y="43"/>
                    <a:pt x="21" y="32"/>
                  </a:cubicBezTo>
                  <a:cubicBezTo>
                    <a:pt x="18" y="26"/>
                    <a:pt x="14" y="21"/>
                    <a:pt x="11" y="15"/>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 name="Freeform 192"/>
            <p:cNvSpPr/>
            <p:nvPr/>
          </p:nvSpPr>
          <p:spPr bwMode="auto">
            <a:xfrm>
              <a:off x="6022975" y="3614738"/>
              <a:ext cx="227013" cy="563563"/>
            </a:xfrm>
            <a:custGeom>
              <a:avLst/>
              <a:gdLst>
                <a:gd name="T0" fmla="*/ 53 w 53"/>
                <a:gd name="T1" fmla="*/ 114 h 132"/>
                <a:gd name="T2" fmla="*/ 46 w 53"/>
                <a:gd name="T3" fmla="*/ 99 h 132"/>
                <a:gd name="T4" fmla="*/ 40 w 53"/>
                <a:gd name="T5" fmla="*/ 83 h 132"/>
                <a:gd name="T6" fmla="*/ 33 w 53"/>
                <a:gd name="T7" fmla="*/ 56 h 132"/>
                <a:gd name="T8" fmla="*/ 30 w 53"/>
                <a:gd name="T9" fmla="*/ 36 h 132"/>
                <a:gd name="T10" fmla="*/ 30 w 53"/>
                <a:gd name="T11" fmla="*/ 36 h 132"/>
                <a:gd name="T12" fmla="*/ 30 w 53"/>
                <a:gd name="T13" fmla="*/ 36 h 132"/>
                <a:gd name="T14" fmla="*/ 29 w 53"/>
                <a:gd name="T15" fmla="*/ 30 h 132"/>
                <a:gd name="T16" fmla="*/ 23 w 53"/>
                <a:gd name="T17" fmla="*/ 18 h 132"/>
                <a:gd name="T18" fmla="*/ 13 w 53"/>
                <a:gd name="T19" fmla="*/ 8 h 132"/>
                <a:gd name="T20" fmla="*/ 3 w 53"/>
                <a:gd name="T21" fmla="*/ 0 h 132"/>
                <a:gd name="T22" fmla="*/ 6 w 53"/>
                <a:gd name="T23" fmla="*/ 36 h 132"/>
                <a:gd name="T24" fmla="*/ 9 w 53"/>
                <a:gd name="T25" fmla="*/ 47 h 132"/>
                <a:gd name="T26" fmla="*/ 9 w 53"/>
                <a:gd name="T27" fmla="*/ 47 h 132"/>
                <a:gd name="T28" fmla="*/ 9 w 53"/>
                <a:gd name="T29" fmla="*/ 47 h 132"/>
                <a:gd name="T30" fmla="*/ 9 w 53"/>
                <a:gd name="T31" fmla="*/ 48 h 132"/>
                <a:gd name="T32" fmla="*/ 12 w 53"/>
                <a:gd name="T33" fmla="*/ 59 h 132"/>
                <a:gd name="T34" fmla="*/ 14 w 53"/>
                <a:gd name="T35" fmla="*/ 68 h 132"/>
                <a:gd name="T36" fmla="*/ 21 w 53"/>
                <a:gd name="T37" fmla="*/ 76 h 132"/>
                <a:gd name="T38" fmla="*/ 27 w 53"/>
                <a:gd name="T39" fmla="*/ 82 h 132"/>
                <a:gd name="T40" fmla="*/ 34 w 53"/>
                <a:gd name="T41" fmla="*/ 98 h 132"/>
                <a:gd name="T42" fmla="*/ 36 w 53"/>
                <a:gd name="T43" fmla="*/ 132 h 132"/>
                <a:gd name="T44" fmla="*/ 41 w 53"/>
                <a:gd name="T45" fmla="*/ 129 h 132"/>
                <a:gd name="T46" fmla="*/ 53 w 53"/>
                <a:gd name="T47"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132">
                  <a:moveTo>
                    <a:pt x="53" y="114"/>
                  </a:moveTo>
                  <a:cubicBezTo>
                    <a:pt x="52" y="109"/>
                    <a:pt x="49" y="104"/>
                    <a:pt x="46" y="99"/>
                  </a:cubicBezTo>
                  <a:cubicBezTo>
                    <a:pt x="44" y="94"/>
                    <a:pt x="42" y="88"/>
                    <a:pt x="40" y="83"/>
                  </a:cubicBezTo>
                  <a:cubicBezTo>
                    <a:pt x="37" y="74"/>
                    <a:pt x="34" y="65"/>
                    <a:pt x="33" y="56"/>
                  </a:cubicBezTo>
                  <a:cubicBezTo>
                    <a:pt x="32" y="49"/>
                    <a:pt x="31" y="43"/>
                    <a:pt x="30" y="36"/>
                  </a:cubicBezTo>
                  <a:cubicBezTo>
                    <a:pt x="30" y="36"/>
                    <a:pt x="30" y="36"/>
                    <a:pt x="30" y="36"/>
                  </a:cubicBezTo>
                  <a:cubicBezTo>
                    <a:pt x="30" y="36"/>
                    <a:pt x="30" y="36"/>
                    <a:pt x="30" y="36"/>
                  </a:cubicBezTo>
                  <a:cubicBezTo>
                    <a:pt x="30" y="34"/>
                    <a:pt x="29" y="32"/>
                    <a:pt x="29" y="30"/>
                  </a:cubicBezTo>
                  <a:cubicBezTo>
                    <a:pt x="28" y="26"/>
                    <a:pt x="26" y="22"/>
                    <a:pt x="23" y="18"/>
                  </a:cubicBezTo>
                  <a:cubicBezTo>
                    <a:pt x="20" y="15"/>
                    <a:pt x="17" y="11"/>
                    <a:pt x="13" y="8"/>
                  </a:cubicBezTo>
                  <a:cubicBezTo>
                    <a:pt x="10" y="5"/>
                    <a:pt x="6" y="3"/>
                    <a:pt x="3" y="0"/>
                  </a:cubicBezTo>
                  <a:cubicBezTo>
                    <a:pt x="0" y="12"/>
                    <a:pt x="3" y="25"/>
                    <a:pt x="6" y="36"/>
                  </a:cubicBezTo>
                  <a:cubicBezTo>
                    <a:pt x="7" y="40"/>
                    <a:pt x="8" y="44"/>
                    <a:pt x="9" y="47"/>
                  </a:cubicBezTo>
                  <a:cubicBezTo>
                    <a:pt x="9" y="47"/>
                    <a:pt x="9" y="47"/>
                    <a:pt x="9" y="47"/>
                  </a:cubicBezTo>
                  <a:cubicBezTo>
                    <a:pt x="9" y="47"/>
                    <a:pt x="9" y="47"/>
                    <a:pt x="9" y="47"/>
                  </a:cubicBezTo>
                  <a:cubicBezTo>
                    <a:pt x="9" y="47"/>
                    <a:pt x="9" y="48"/>
                    <a:pt x="9" y="48"/>
                  </a:cubicBezTo>
                  <a:cubicBezTo>
                    <a:pt x="10" y="51"/>
                    <a:pt x="11" y="55"/>
                    <a:pt x="12" y="59"/>
                  </a:cubicBezTo>
                  <a:cubicBezTo>
                    <a:pt x="13" y="62"/>
                    <a:pt x="14" y="65"/>
                    <a:pt x="14" y="68"/>
                  </a:cubicBezTo>
                  <a:cubicBezTo>
                    <a:pt x="17" y="71"/>
                    <a:pt x="19" y="73"/>
                    <a:pt x="21" y="76"/>
                  </a:cubicBezTo>
                  <a:cubicBezTo>
                    <a:pt x="23" y="78"/>
                    <a:pt x="25" y="80"/>
                    <a:pt x="27" y="82"/>
                  </a:cubicBezTo>
                  <a:cubicBezTo>
                    <a:pt x="30" y="87"/>
                    <a:pt x="33" y="93"/>
                    <a:pt x="34" y="98"/>
                  </a:cubicBezTo>
                  <a:cubicBezTo>
                    <a:pt x="37" y="109"/>
                    <a:pt x="37" y="121"/>
                    <a:pt x="36" y="132"/>
                  </a:cubicBezTo>
                  <a:cubicBezTo>
                    <a:pt x="38" y="131"/>
                    <a:pt x="39" y="131"/>
                    <a:pt x="41" y="129"/>
                  </a:cubicBezTo>
                  <a:cubicBezTo>
                    <a:pt x="46" y="125"/>
                    <a:pt x="48" y="118"/>
                    <a:pt x="53" y="114"/>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 name="Freeform 193"/>
            <p:cNvSpPr/>
            <p:nvPr/>
          </p:nvSpPr>
          <p:spPr bwMode="auto">
            <a:xfrm>
              <a:off x="6075363" y="3536950"/>
              <a:ext cx="465138" cy="342900"/>
            </a:xfrm>
            <a:custGeom>
              <a:avLst/>
              <a:gdLst>
                <a:gd name="T0" fmla="*/ 93 w 109"/>
                <a:gd name="T1" fmla="*/ 55 h 80"/>
                <a:gd name="T2" fmla="*/ 80 w 109"/>
                <a:gd name="T3" fmla="*/ 38 h 80"/>
                <a:gd name="T4" fmla="*/ 72 w 109"/>
                <a:gd name="T5" fmla="*/ 28 h 80"/>
                <a:gd name="T6" fmla="*/ 63 w 109"/>
                <a:gd name="T7" fmla="*/ 18 h 80"/>
                <a:gd name="T8" fmla="*/ 56 w 109"/>
                <a:gd name="T9" fmla="*/ 14 h 80"/>
                <a:gd name="T10" fmla="*/ 53 w 109"/>
                <a:gd name="T11" fmla="*/ 12 h 80"/>
                <a:gd name="T12" fmla="*/ 46 w 109"/>
                <a:gd name="T13" fmla="*/ 11 h 80"/>
                <a:gd name="T14" fmla="*/ 19 w 109"/>
                <a:gd name="T15" fmla="*/ 5 h 80"/>
                <a:gd name="T16" fmla="*/ 7 w 109"/>
                <a:gd name="T17" fmla="*/ 2 h 80"/>
                <a:gd name="T18" fmla="*/ 0 w 109"/>
                <a:gd name="T19" fmla="*/ 0 h 80"/>
                <a:gd name="T20" fmla="*/ 3 w 109"/>
                <a:gd name="T21" fmla="*/ 4 h 80"/>
                <a:gd name="T22" fmla="*/ 10 w 109"/>
                <a:gd name="T23" fmla="*/ 9 h 80"/>
                <a:gd name="T24" fmla="*/ 28 w 109"/>
                <a:gd name="T25" fmla="*/ 24 h 80"/>
                <a:gd name="T26" fmla="*/ 54 w 109"/>
                <a:gd name="T27" fmla="*/ 39 h 80"/>
                <a:gd name="T28" fmla="*/ 75 w 109"/>
                <a:gd name="T29" fmla="*/ 58 h 80"/>
                <a:gd name="T30" fmla="*/ 85 w 109"/>
                <a:gd name="T31" fmla="*/ 69 h 80"/>
                <a:gd name="T32" fmla="*/ 90 w 109"/>
                <a:gd name="T33" fmla="*/ 75 h 80"/>
                <a:gd name="T34" fmla="*/ 94 w 109"/>
                <a:gd name="T35" fmla="*/ 80 h 80"/>
                <a:gd name="T36" fmla="*/ 108 w 109"/>
                <a:gd name="T37" fmla="*/ 77 h 80"/>
                <a:gd name="T38" fmla="*/ 109 w 109"/>
                <a:gd name="T39" fmla="*/ 76 h 80"/>
                <a:gd name="T40" fmla="*/ 105 w 109"/>
                <a:gd name="T41" fmla="*/ 65 h 80"/>
                <a:gd name="T42" fmla="*/ 93 w 109"/>
                <a:gd name="T43"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80">
                  <a:moveTo>
                    <a:pt x="93" y="55"/>
                  </a:moveTo>
                  <a:cubicBezTo>
                    <a:pt x="88" y="49"/>
                    <a:pt x="84" y="43"/>
                    <a:pt x="80" y="38"/>
                  </a:cubicBezTo>
                  <a:cubicBezTo>
                    <a:pt x="77" y="34"/>
                    <a:pt x="75" y="31"/>
                    <a:pt x="72" y="28"/>
                  </a:cubicBezTo>
                  <a:cubicBezTo>
                    <a:pt x="70" y="24"/>
                    <a:pt x="67" y="20"/>
                    <a:pt x="63" y="18"/>
                  </a:cubicBezTo>
                  <a:cubicBezTo>
                    <a:pt x="61" y="16"/>
                    <a:pt x="58" y="15"/>
                    <a:pt x="56" y="14"/>
                  </a:cubicBezTo>
                  <a:cubicBezTo>
                    <a:pt x="55" y="13"/>
                    <a:pt x="54" y="13"/>
                    <a:pt x="53" y="12"/>
                  </a:cubicBezTo>
                  <a:cubicBezTo>
                    <a:pt x="51" y="12"/>
                    <a:pt x="49" y="12"/>
                    <a:pt x="46" y="11"/>
                  </a:cubicBezTo>
                  <a:cubicBezTo>
                    <a:pt x="37" y="10"/>
                    <a:pt x="28" y="8"/>
                    <a:pt x="19" y="5"/>
                  </a:cubicBezTo>
                  <a:cubicBezTo>
                    <a:pt x="15" y="3"/>
                    <a:pt x="11" y="3"/>
                    <a:pt x="7" y="2"/>
                  </a:cubicBezTo>
                  <a:cubicBezTo>
                    <a:pt x="5" y="1"/>
                    <a:pt x="2" y="1"/>
                    <a:pt x="0" y="0"/>
                  </a:cubicBezTo>
                  <a:cubicBezTo>
                    <a:pt x="1" y="1"/>
                    <a:pt x="2" y="3"/>
                    <a:pt x="3" y="4"/>
                  </a:cubicBezTo>
                  <a:cubicBezTo>
                    <a:pt x="5" y="6"/>
                    <a:pt x="7" y="8"/>
                    <a:pt x="10" y="9"/>
                  </a:cubicBezTo>
                  <a:cubicBezTo>
                    <a:pt x="16" y="14"/>
                    <a:pt x="22" y="20"/>
                    <a:pt x="28" y="24"/>
                  </a:cubicBezTo>
                  <a:cubicBezTo>
                    <a:pt x="36" y="29"/>
                    <a:pt x="45" y="34"/>
                    <a:pt x="54" y="39"/>
                  </a:cubicBezTo>
                  <a:cubicBezTo>
                    <a:pt x="62" y="45"/>
                    <a:pt x="69" y="51"/>
                    <a:pt x="75" y="58"/>
                  </a:cubicBezTo>
                  <a:cubicBezTo>
                    <a:pt x="79" y="61"/>
                    <a:pt x="82" y="65"/>
                    <a:pt x="85" y="69"/>
                  </a:cubicBezTo>
                  <a:cubicBezTo>
                    <a:pt x="87" y="71"/>
                    <a:pt x="88" y="73"/>
                    <a:pt x="90" y="75"/>
                  </a:cubicBezTo>
                  <a:cubicBezTo>
                    <a:pt x="91" y="76"/>
                    <a:pt x="92" y="78"/>
                    <a:pt x="94" y="80"/>
                  </a:cubicBezTo>
                  <a:cubicBezTo>
                    <a:pt x="99" y="79"/>
                    <a:pt x="103" y="78"/>
                    <a:pt x="108" y="77"/>
                  </a:cubicBezTo>
                  <a:cubicBezTo>
                    <a:pt x="108" y="76"/>
                    <a:pt x="108" y="76"/>
                    <a:pt x="109" y="76"/>
                  </a:cubicBezTo>
                  <a:cubicBezTo>
                    <a:pt x="108" y="72"/>
                    <a:pt x="107" y="69"/>
                    <a:pt x="105" y="65"/>
                  </a:cubicBezTo>
                  <a:cubicBezTo>
                    <a:pt x="100" y="63"/>
                    <a:pt x="96" y="59"/>
                    <a:pt x="93" y="55"/>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 name="Freeform 194"/>
            <p:cNvSpPr/>
            <p:nvPr/>
          </p:nvSpPr>
          <p:spPr bwMode="auto">
            <a:xfrm>
              <a:off x="5353050" y="3503613"/>
              <a:ext cx="350838" cy="192088"/>
            </a:xfrm>
            <a:custGeom>
              <a:avLst/>
              <a:gdLst>
                <a:gd name="T0" fmla="*/ 67 w 82"/>
                <a:gd name="T1" fmla="*/ 15 h 45"/>
                <a:gd name="T2" fmla="*/ 82 w 82"/>
                <a:gd name="T3" fmla="*/ 2 h 45"/>
                <a:gd name="T4" fmla="*/ 67 w 82"/>
                <a:gd name="T5" fmla="*/ 0 h 45"/>
                <a:gd name="T6" fmla="*/ 34 w 82"/>
                <a:gd name="T7" fmla="*/ 20 h 45"/>
                <a:gd name="T8" fmla="*/ 0 w 82"/>
                <a:gd name="T9" fmla="*/ 35 h 45"/>
                <a:gd name="T10" fmla="*/ 2 w 82"/>
                <a:gd name="T11" fmla="*/ 40 h 45"/>
                <a:gd name="T12" fmla="*/ 5 w 82"/>
                <a:gd name="T13" fmla="*/ 45 h 45"/>
                <a:gd name="T14" fmla="*/ 48 w 82"/>
                <a:gd name="T15" fmla="*/ 24 h 45"/>
                <a:gd name="T16" fmla="*/ 67 w 82"/>
                <a:gd name="T17" fmla="*/ 1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5">
                  <a:moveTo>
                    <a:pt x="67" y="15"/>
                  </a:moveTo>
                  <a:cubicBezTo>
                    <a:pt x="72" y="11"/>
                    <a:pt x="77" y="7"/>
                    <a:pt x="82" y="2"/>
                  </a:cubicBezTo>
                  <a:cubicBezTo>
                    <a:pt x="77" y="2"/>
                    <a:pt x="72" y="1"/>
                    <a:pt x="67" y="0"/>
                  </a:cubicBezTo>
                  <a:cubicBezTo>
                    <a:pt x="57" y="9"/>
                    <a:pt x="46" y="14"/>
                    <a:pt x="34" y="20"/>
                  </a:cubicBezTo>
                  <a:cubicBezTo>
                    <a:pt x="23" y="25"/>
                    <a:pt x="11" y="29"/>
                    <a:pt x="0" y="35"/>
                  </a:cubicBezTo>
                  <a:cubicBezTo>
                    <a:pt x="1" y="37"/>
                    <a:pt x="2" y="38"/>
                    <a:pt x="2" y="40"/>
                  </a:cubicBezTo>
                  <a:cubicBezTo>
                    <a:pt x="3" y="41"/>
                    <a:pt x="4" y="43"/>
                    <a:pt x="5" y="45"/>
                  </a:cubicBezTo>
                  <a:cubicBezTo>
                    <a:pt x="19" y="39"/>
                    <a:pt x="33" y="30"/>
                    <a:pt x="48" y="24"/>
                  </a:cubicBezTo>
                  <a:cubicBezTo>
                    <a:pt x="54" y="21"/>
                    <a:pt x="61" y="18"/>
                    <a:pt x="67" y="15"/>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 name="Freeform 195"/>
            <p:cNvSpPr/>
            <p:nvPr/>
          </p:nvSpPr>
          <p:spPr bwMode="auto">
            <a:xfrm>
              <a:off x="5691188" y="3529013"/>
              <a:ext cx="247650" cy="184150"/>
            </a:xfrm>
            <a:custGeom>
              <a:avLst/>
              <a:gdLst>
                <a:gd name="T0" fmla="*/ 48 w 58"/>
                <a:gd name="T1" fmla="*/ 19 h 43"/>
                <a:gd name="T2" fmla="*/ 50 w 58"/>
                <a:gd name="T3" fmla="*/ 13 h 43"/>
                <a:gd name="T4" fmla="*/ 50 w 58"/>
                <a:gd name="T5" fmla="*/ 13 h 43"/>
                <a:gd name="T6" fmla="*/ 50 w 58"/>
                <a:gd name="T7" fmla="*/ 13 h 43"/>
                <a:gd name="T8" fmla="*/ 51 w 58"/>
                <a:gd name="T9" fmla="*/ 12 h 43"/>
                <a:gd name="T10" fmla="*/ 56 w 58"/>
                <a:gd name="T11" fmla="*/ 3 h 43"/>
                <a:gd name="T12" fmla="*/ 58 w 58"/>
                <a:gd name="T13" fmla="*/ 1 h 43"/>
                <a:gd name="T14" fmla="*/ 58 w 58"/>
                <a:gd name="T15" fmla="*/ 0 h 43"/>
                <a:gd name="T16" fmla="*/ 58 w 58"/>
                <a:gd name="T17" fmla="*/ 0 h 43"/>
                <a:gd name="T18" fmla="*/ 58 w 58"/>
                <a:gd name="T19" fmla="*/ 0 h 43"/>
                <a:gd name="T20" fmla="*/ 57 w 58"/>
                <a:gd name="T21" fmla="*/ 0 h 43"/>
                <a:gd name="T22" fmla="*/ 45 w 58"/>
                <a:gd name="T23" fmla="*/ 7 h 43"/>
                <a:gd name="T24" fmla="*/ 32 w 58"/>
                <a:gd name="T25" fmla="*/ 15 h 43"/>
                <a:gd name="T26" fmla="*/ 15 w 58"/>
                <a:gd name="T27" fmla="*/ 29 h 43"/>
                <a:gd name="T28" fmla="*/ 4 w 58"/>
                <a:gd name="T29" fmla="*/ 39 h 43"/>
                <a:gd name="T30" fmla="*/ 0 w 58"/>
                <a:gd name="T31" fmla="*/ 43 h 43"/>
                <a:gd name="T32" fmla="*/ 40 w 58"/>
                <a:gd name="T33" fmla="*/ 30 h 43"/>
                <a:gd name="T34" fmla="*/ 48 w 58"/>
                <a:gd name="T35"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43">
                  <a:moveTo>
                    <a:pt x="48" y="19"/>
                  </a:moveTo>
                  <a:cubicBezTo>
                    <a:pt x="49" y="17"/>
                    <a:pt x="49" y="15"/>
                    <a:pt x="50" y="13"/>
                  </a:cubicBezTo>
                  <a:cubicBezTo>
                    <a:pt x="50" y="13"/>
                    <a:pt x="50" y="13"/>
                    <a:pt x="50" y="13"/>
                  </a:cubicBezTo>
                  <a:cubicBezTo>
                    <a:pt x="50" y="14"/>
                    <a:pt x="50" y="13"/>
                    <a:pt x="50" y="13"/>
                  </a:cubicBezTo>
                  <a:cubicBezTo>
                    <a:pt x="49" y="12"/>
                    <a:pt x="50" y="12"/>
                    <a:pt x="51" y="12"/>
                  </a:cubicBezTo>
                  <a:cubicBezTo>
                    <a:pt x="52" y="9"/>
                    <a:pt x="54" y="6"/>
                    <a:pt x="56" y="3"/>
                  </a:cubicBezTo>
                  <a:cubicBezTo>
                    <a:pt x="57" y="2"/>
                    <a:pt x="57" y="2"/>
                    <a:pt x="58" y="1"/>
                  </a:cubicBezTo>
                  <a:cubicBezTo>
                    <a:pt x="58" y="1"/>
                    <a:pt x="58" y="1"/>
                    <a:pt x="58" y="0"/>
                  </a:cubicBezTo>
                  <a:cubicBezTo>
                    <a:pt x="58" y="0"/>
                    <a:pt x="58" y="0"/>
                    <a:pt x="58" y="0"/>
                  </a:cubicBezTo>
                  <a:cubicBezTo>
                    <a:pt x="58" y="0"/>
                    <a:pt x="58" y="0"/>
                    <a:pt x="58" y="0"/>
                  </a:cubicBezTo>
                  <a:cubicBezTo>
                    <a:pt x="57" y="0"/>
                    <a:pt x="57" y="0"/>
                    <a:pt x="57" y="0"/>
                  </a:cubicBezTo>
                  <a:cubicBezTo>
                    <a:pt x="53" y="2"/>
                    <a:pt x="49" y="5"/>
                    <a:pt x="45" y="7"/>
                  </a:cubicBezTo>
                  <a:cubicBezTo>
                    <a:pt x="41" y="10"/>
                    <a:pt x="36" y="13"/>
                    <a:pt x="32" y="15"/>
                  </a:cubicBezTo>
                  <a:cubicBezTo>
                    <a:pt x="26" y="20"/>
                    <a:pt x="20" y="24"/>
                    <a:pt x="15" y="29"/>
                  </a:cubicBezTo>
                  <a:cubicBezTo>
                    <a:pt x="11" y="32"/>
                    <a:pt x="7" y="35"/>
                    <a:pt x="4" y="39"/>
                  </a:cubicBezTo>
                  <a:cubicBezTo>
                    <a:pt x="3" y="40"/>
                    <a:pt x="2" y="42"/>
                    <a:pt x="0" y="43"/>
                  </a:cubicBezTo>
                  <a:cubicBezTo>
                    <a:pt x="13" y="38"/>
                    <a:pt x="26" y="32"/>
                    <a:pt x="40" y="30"/>
                  </a:cubicBezTo>
                  <a:cubicBezTo>
                    <a:pt x="42" y="26"/>
                    <a:pt x="45" y="22"/>
                    <a:pt x="48" y="19"/>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 name="Freeform 196"/>
            <p:cNvSpPr/>
            <p:nvPr/>
          </p:nvSpPr>
          <p:spPr bwMode="auto">
            <a:xfrm>
              <a:off x="5921375" y="3832225"/>
              <a:ext cx="161925" cy="354013"/>
            </a:xfrm>
            <a:custGeom>
              <a:avLst/>
              <a:gdLst>
                <a:gd name="T0" fmla="*/ 36 w 38"/>
                <a:gd name="T1" fmla="*/ 41 h 83"/>
                <a:gd name="T2" fmla="*/ 37 w 38"/>
                <a:gd name="T3" fmla="*/ 29 h 83"/>
                <a:gd name="T4" fmla="*/ 37 w 38"/>
                <a:gd name="T5" fmla="*/ 15 h 83"/>
                <a:gd name="T6" fmla="*/ 34 w 38"/>
                <a:gd name="T7" fmla="*/ 3 h 83"/>
                <a:gd name="T8" fmla="*/ 33 w 38"/>
                <a:gd name="T9" fmla="*/ 0 h 83"/>
                <a:gd name="T10" fmla="*/ 30 w 38"/>
                <a:gd name="T11" fmla="*/ 15 h 83"/>
                <a:gd name="T12" fmla="*/ 21 w 38"/>
                <a:gd name="T13" fmla="*/ 33 h 83"/>
                <a:gd name="T14" fmla="*/ 9 w 38"/>
                <a:gd name="T15" fmla="*/ 56 h 83"/>
                <a:gd name="T16" fmla="*/ 4 w 38"/>
                <a:gd name="T17" fmla="*/ 67 h 83"/>
                <a:gd name="T18" fmla="*/ 0 w 38"/>
                <a:gd name="T19" fmla="*/ 75 h 83"/>
                <a:gd name="T20" fmla="*/ 0 w 38"/>
                <a:gd name="T21" fmla="*/ 75 h 83"/>
                <a:gd name="T22" fmla="*/ 11 w 38"/>
                <a:gd name="T23" fmla="*/ 76 h 83"/>
                <a:gd name="T24" fmla="*/ 23 w 38"/>
                <a:gd name="T25" fmla="*/ 82 h 83"/>
                <a:gd name="T26" fmla="*/ 28 w 38"/>
                <a:gd name="T27" fmla="*/ 83 h 83"/>
                <a:gd name="T28" fmla="*/ 34 w 38"/>
                <a:gd name="T29" fmla="*/ 61 h 83"/>
                <a:gd name="T30" fmla="*/ 36 w 38"/>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83">
                  <a:moveTo>
                    <a:pt x="36" y="41"/>
                  </a:moveTo>
                  <a:cubicBezTo>
                    <a:pt x="36" y="37"/>
                    <a:pt x="36" y="33"/>
                    <a:pt x="37" y="29"/>
                  </a:cubicBezTo>
                  <a:cubicBezTo>
                    <a:pt x="37" y="24"/>
                    <a:pt x="38" y="20"/>
                    <a:pt x="37" y="15"/>
                  </a:cubicBezTo>
                  <a:cubicBezTo>
                    <a:pt x="37" y="11"/>
                    <a:pt x="35" y="7"/>
                    <a:pt x="34" y="3"/>
                  </a:cubicBezTo>
                  <a:cubicBezTo>
                    <a:pt x="34" y="2"/>
                    <a:pt x="34" y="1"/>
                    <a:pt x="33" y="0"/>
                  </a:cubicBezTo>
                  <a:cubicBezTo>
                    <a:pt x="33" y="5"/>
                    <a:pt x="31" y="10"/>
                    <a:pt x="30" y="15"/>
                  </a:cubicBezTo>
                  <a:cubicBezTo>
                    <a:pt x="27" y="21"/>
                    <a:pt x="24" y="27"/>
                    <a:pt x="21" y="33"/>
                  </a:cubicBezTo>
                  <a:cubicBezTo>
                    <a:pt x="17" y="41"/>
                    <a:pt x="13" y="48"/>
                    <a:pt x="9" y="56"/>
                  </a:cubicBezTo>
                  <a:cubicBezTo>
                    <a:pt x="7" y="60"/>
                    <a:pt x="5" y="63"/>
                    <a:pt x="4" y="67"/>
                  </a:cubicBezTo>
                  <a:cubicBezTo>
                    <a:pt x="3" y="70"/>
                    <a:pt x="1" y="72"/>
                    <a:pt x="0" y="75"/>
                  </a:cubicBezTo>
                  <a:cubicBezTo>
                    <a:pt x="0" y="75"/>
                    <a:pt x="0" y="75"/>
                    <a:pt x="0" y="75"/>
                  </a:cubicBezTo>
                  <a:cubicBezTo>
                    <a:pt x="3" y="75"/>
                    <a:pt x="7" y="75"/>
                    <a:pt x="11" y="76"/>
                  </a:cubicBezTo>
                  <a:cubicBezTo>
                    <a:pt x="15" y="78"/>
                    <a:pt x="19" y="81"/>
                    <a:pt x="23" y="82"/>
                  </a:cubicBezTo>
                  <a:cubicBezTo>
                    <a:pt x="25" y="83"/>
                    <a:pt x="26" y="83"/>
                    <a:pt x="28" y="83"/>
                  </a:cubicBezTo>
                  <a:cubicBezTo>
                    <a:pt x="30" y="76"/>
                    <a:pt x="33" y="69"/>
                    <a:pt x="34" y="61"/>
                  </a:cubicBezTo>
                  <a:cubicBezTo>
                    <a:pt x="36" y="55"/>
                    <a:pt x="36" y="48"/>
                    <a:pt x="36" y="41"/>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 name="Freeform 197"/>
            <p:cNvSpPr/>
            <p:nvPr/>
          </p:nvSpPr>
          <p:spPr bwMode="auto">
            <a:xfrm>
              <a:off x="5375275" y="3516313"/>
              <a:ext cx="554038" cy="227013"/>
            </a:xfrm>
            <a:custGeom>
              <a:avLst/>
              <a:gdLst>
                <a:gd name="T0" fmla="*/ 31 w 130"/>
                <a:gd name="T1" fmla="*/ 46 h 53"/>
                <a:gd name="T2" fmla="*/ 58 w 130"/>
                <a:gd name="T3" fmla="*/ 36 h 53"/>
                <a:gd name="T4" fmla="*/ 84 w 130"/>
                <a:gd name="T5" fmla="*/ 24 h 53"/>
                <a:gd name="T6" fmla="*/ 107 w 130"/>
                <a:gd name="T7" fmla="*/ 12 h 53"/>
                <a:gd name="T8" fmla="*/ 129 w 130"/>
                <a:gd name="T9" fmla="*/ 3 h 53"/>
                <a:gd name="T10" fmla="*/ 130 w 130"/>
                <a:gd name="T11" fmla="*/ 3 h 53"/>
                <a:gd name="T12" fmla="*/ 124 w 130"/>
                <a:gd name="T13" fmla="*/ 2 h 53"/>
                <a:gd name="T14" fmla="*/ 112 w 130"/>
                <a:gd name="T15" fmla="*/ 2 h 53"/>
                <a:gd name="T16" fmla="*/ 88 w 130"/>
                <a:gd name="T17" fmla="*/ 1 h 53"/>
                <a:gd name="T18" fmla="*/ 77 w 130"/>
                <a:gd name="T19" fmla="*/ 0 h 53"/>
                <a:gd name="T20" fmla="*/ 77 w 130"/>
                <a:gd name="T21" fmla="*/ 0 h 53"/>
                <a:gd name="T22" fmla="*/ 62 w 130"/>
                <a:gd name="T23" fmla="*/ 12 h 53"/>
                <a:gd name="T24" fmla="*/ 44 w 130"/>
                <a:gd name="T25" fmla="*/ 21 h 53"/>
                <a:gd name="T26" fmla="*/ 0 w 130"/>
                <a:gd name="T27" fmla="*/ 43 h 53"/>
                <a:gd name="T28" fmla="*/ 5 w 130"/>
                <a:gd name="T29" fmla="*/ 49 h 53"/>
                <a:gd name="T30" fmla="*/ 10 w 130"/>
                <a:gd name="T31" fmla="*/ 53 h 53"/>
                <a:gd name="T32" fmla="*/ 20 w 130"/>
                <a:gd name="T33" fmla="*/ 49 h 53"/>
                <a:gd name="T34" fmla="*/ 31 w 130"/>
                <a:gd name="T35"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53">
                  <a:moveTo>
                    <a:pt x="31" y="46"/>
                  </a:moveTo>
                  <a:cubicBezTo>
                    <a:pt x="40" y="43"/>
                    <a:pt x="49" y="40"/>
                    <a:pt x="58" y="36"/>
                  </a:cubicBezTo>
                  <a:cubicBezTo>
                    <a:pt x="67" y="33"/>
                    <a:pt x="75" y="29"/>
                    <a:pt x="84" y="24"/>
                  </a:cubicBezTo>
                  <a:cubicBezTo>
                    <a:pt x="92" y="20"/>
                    <a:pt x="99" y="16"/>
                    <a:pt x="107" y="12"/>
                  </a:cubicBezTo>
                  <a:cubicBezTo>
                    <a:pt x="114" y="8"/>
                    <a:pt x="122" y="5"/>
                    <a:pt x="129" y="3"/>
                  </a:cubicBezTo>
                  <a:cubicBezTo>
                    <a:pt x="130" y="3"/>
                    <a:pt x="130" y="3"/>
                    <a:pt x="130" y="3"/>
                  </a:cubicBezTo>
                  <a:cubicBezTo>
                    <a:pt x="128" y="3"/>
                    <a:pt x="126" y="2"/>
                    <a:pt x="124" y="2"/>
                  </a:cubicBezTo>
                  <a:cubicBezTo>
                    <a:pt x="120" y="2"/>
                    <a:pt x="116" y="2"/>
                    <a:pt x="112" y="2"/>
                  </a:cubicBezTo>
                  <a:cubicBezTo>
                    <a:pt x="104" y="2"/>
                    <a:pt x="96" y="1"/>
                    <a:pt x="88" y="1"/>
                  </a:cubicBezTo>
                  <a:cubicBezTo>
                    <a:pt x="85" y="0"/>
                    <a:pt x="81" y="0"/>
                    <a:pt x="77" y="0"/>
                  </a:cubicBezTo>
                  <a:cubicBezTo>
                    <a:pt x="77" y="0"/>
                    <a:pt x="77" y="0"/>
                    <a:pt x="77" y="0"/>
                  </a:cubicBezTo>
                  <a:cubicBezTo>
                    <a:pt x="73" y="5"/>
                    <a:pt x="68" y="8"/>
                    <a:pt x="62" y="12"/>
                  </a:cubicBezTo>
                  <a:cubicBezTo>
                    <a:pt x="57" y="15"/>
                    <a:pt x="51" y="19"/>
                    <a:pt x="44" y="21"/>
                  </a:cubicBezTo>
                  <a:cubicBezTo>
                    <a:pt x="29" y="27"/>
                    <a:pt x="15" y="36"/>
                    <a:pt x="0" y="43"/>
                  </a:cubicBezTo>
                  <a:cubicBezTo>
                    <a:pt x="1" y="45"/>
                    <a:pt x="3" y="48"/>
                    <a:pt x="5" y="49"/>
                  </a:cubicBezTo>
                  <a:cubicBezTo>
                    <a:pt x="6" y="51"/>
                    <a:pt x="8" y="52"/>
                    <a:pt x="10" y="53"/>
                  </a:cubicBezTo>
                  <a:cubicBezTo>
                    <a:pt x="13" y="52"/>
                    <a:pt x="16" y="50"/>
                    <a:pt x="20" y="49"/>
                  </a:cubicBezTo>
                  <a:cubicBezTo>
                    <a:pt x="23" y="48"/>
                    <a:pt x="27" y="47"/>
                    <a:pt x="31" y="46"/>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 name="Freeform 198"/>
            <p:cNvSpPr/>
            <p:nvPr/>
          </p:nvSpPr>
          <p:spPr bwMode="auto">
            <a:xfrm>
              <a:off x="5899150" y="3635375"/>
              <a:ext cx="39688" cy="25400"/>
            </a:xfrm>
            <a:custGeom>
              <a:avLst/>
              <a:gdLst>
                <a:gd name="T0" fmla="*/ 6 w 9"/>
                <a:gd name="T1" fmla="*/ 2 h 6"/>
                <a:gd name="T2" fmla="*/ 7 w 9"/>
                <a:gd name="T3" fmla="*/ 2 h 6"/>
                <a:gd name="T4" fmla="*/ 9 w 9"/>
                <a:gd name="T5" fmla="*/ 0 h 6"/>
                <a:gd name="T6" fmla="*/ 9 w 9"/>
                <a:gd name="T7" fmla="*/ 0 h 6"/>
                <a:gd name="T8" fmla="*/ 3 w 9"/>
                <a:gd name="T9" fmla="*/ 1 h 6"/>
                <a:gd name="T10" fmla="*/ 3 w 9"/>
                <a:gd name="T11" fmla="*/ 1 h 6"/>
                <a:gd name="T12" fmla="*/ 0 w 9"/>
                <a:gd name="T13" fmla="*/ 1 h 6"/>
                <a:gd name="T14" fmla="*/ 0 w 9"/>
                <a:gd name="T15" fmla="*/ 1 h 6"/>
                <a:gd name="T16" fmla="*/ 0 w 9"/>
                <a:gd name="T17" fmla="*/ 6 h 6"/>
                <a:gd name="T18" fmla="*/ 6 w 9"/>
                <a:gd name="T19" fmla="*/ 3 h 6"/>
                <a:gd name="T20" fmla="*/ 3 w 9"/>
                <a:gd name="T21" fmla="*/ 3 h 6"/>
                <a:gd name="T22" fmla="*/ 1 w 9"/>
                <a:gd name="T23" fmla="*/ 3 h 6"/>
                <a:gd name="T24" fmla="*/ 1 w 9"/>
                <a:gd name="T25" fmla="*/ 3 h 6"/>
                <a:gd name="T26" fmla="*/ 3 w 9"/>
                <a:gd name="T27" fmla="*/ 2 h 6"/>
                <a:gd name="T28" fmla="*/ 6 w 9"/>
                <a:gd name="T2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6">
                  <a:moveTo>
                    <a:pt x="6" y="2"/>
                  </a:moveTo>
                  <a:cubicBezTo>
                    <a:pt x="7" y="2"/>
                    <a:pt x="7" y="2"/>
                    <a:pt x="7" y="2"/>
                  </a:cubicBezTo>
                  <a:cubicBezTo>
                    <a:pt x="8" y="2"/>
                    <a:pt x="8" y="1"/>
                    <a:pt x="9" y="0"/>
                  </a:cubicBezTo>
                  <a:cubicBezTo>
                    <a:pt x="9" y="0"/>
                    <a:pt x="9" y="0"/>
                    <a:pt x="9" y="0"/>
                  </a:cubicBezTo>
                  <a:cubicBezTo>
                    <a:pt x="7" y="0"/>
                    <a:pt x="5" y="0"/>
                    <a:pt x="3" y="1"/>
                  </a:cubicBezTo>
                  <a:cubicBezTo>
                    <a:pt x="3" y="1"/>
                    <a:pt x="3" y="1"/>
                    <a:pt x="3" y="1"/>
                  </a:cubicBezTo>
                  <a:cubicBezTo>
                    <a:pt x="2" y="1"/>
                    <a:pt x="1" y="1"/>
                    <a:pt x="0" y="1"/>
                  </a:cubicBezTo>
                  <a:cubicBezTo>
                    <a:pt x="0" y="1"/>
                    <a:pt x="0" y="1"/>
                    <a:pt x="0" y="1"/>
                  </a:cubicBezTo>
                  <a:cubicBezTo>
                    <a:pt x="0" y="3"/>
                    <a:pt x="0" y="4"/>
                    <a:pt x="0" y="6"/>
                  </a:cubicBezTo>
                  <a:cubicBezTo>
                    <a:pt x="2" y="5"/>
                    <a:pt x="4" y="4"/>
                    <a:pt x="6" y="3"/>
                  </a:cubicBezTo>
                  <a:cubicBezTo>
                    <a:pt x="5" y="3"/>
                    <a:pt x="4" y="3"/>
                    <a:pt x="3" y="3"/>
                  </a:cubicBezTo>
                  <a:cubicBezTo>
                    <a:pt x="3" y="3"/>
                    <a:pt x="2" y="4"/>
                    <a:pt x="1" y="3"/>
                  </a:cubicBezTo>
                  <a:cubicBezTo>
                    <a:pt x="0" y="3"/>
                    <a:pt x="0" y="3"/>
                    <a:pt x="1" y="3"/>
                  </a:cubicBezTo>
                  <a:cubicBezTo>
                    <a:pt x="1" y="2"/>
                    <a:pt x="2" y="2"/>
                    <a:pt x="3" y="2"/>
                  </a:cubicBezTo>
                  <a:cubicBezTo>
                    <a:pt x="4" y="2"/>
                    <a:pt x="5" y="2"/>
                    <a:pt x="6" y="2"/>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 name="Freeform 199"/>
            <p:cNvSpPr/>
            <p:nvPr/>
          </p:nvSpPr>
          <p:spPr bwMode="auto">
            <a:xfrm>
              <a:off x="5421313" y="3533775"/>
              <a:ext cx="495300" cy="242888"/>
            </a:xfrm>
            <a:custGeom>
              <a:avLst/>
              <a:gdLst>
                <a:gd name="T0" fmla="*/ 77 w 116"/>
                <a:gd name="T1" fmla="*/ 28 h 57"/>
                <a:gd name="T2" fmla="*/ 89 w 116"/>
                <a:gd name="T3" fmla="*/ 18 h 57"/>
                <a:gd name="T4" fmla="*/ 100 w 116"/>
                <a:gd name="T5" fmla="*/ 10 h 57"/>
                <a:gd name="T6" fmla="*/ 116 w 116"/>
                <a:gd name="T7" fmla="*/ 0 h 57"/>
                <a:gd name="T8" fmla="*/ 101 w 116"/>
                <a:gd name="T9" fmla="*/ 6 h 57"/>
                <a:gd name="T10" fmla="*/ 52 w 116"/>
                <a:gd name="T11" fmla="*/ 31 h 57"/>
                <a:gd name="T12" fmla="*/ 25 w 116"/>
                <a:gd name="T13" fmla="*/ 41 h 57"/>
                <a:gd name="T14" fmla="*/ 11 w 116"/>
                <a:gd name="T15" fmla="*/ 45 h 57"/>
                <a:gd name="T16" fmla="*/ 0 w 116"/>
                <a:gd name="T17" fmla="*/ 50 h 57"/>
                <a:gd name="T18" fmla="*/ 2 w 116"/>
                <a:gd name="T19" fmla="*/ 51 h 57"/>
                <a:gd name="T20" fmla="*/ 14 w 116"/>
                <a:gd name="T21" fmla="*/ 56 h 57"/>
                <a:gd name="T22" fmla="*/ 26 w 116"/>
                <a:gd name="T23" fmla="*/ 55 h 57"/>
                <a:gd name="T24" fmla="*/ 54 w 116"/>
                <a:gd name="T25" fmla="*/ 45 h 57"/>
                <a:gd name="T26" fmla="*/ 61 w 116"/>
                <a:gd name="T27" fmla="*/ 43 h 57"/>
                <a:gd name="T28" fmla="*/ 67 w 116"/>
                <a:gd name="T29" fmla="*/ 37 h 57"/>
                <a:gd name="T30" fmla="*/ 77 w 116"/>
                <a:gd name="T3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57">
                  <a:moveTo>
                    <a:pt x="77" y="28"/>
                  </a:moveTo>
                  <a:cubicBezTo>
                    <a:pt x="81" y="24"/>
                    <a:pt x="85" y="21"/>
                    <a:pt x="89" y="18"/>
                  </a:cubicBezTo>
                  <a:cubicBezTo>
                    <a:pt x="92" y="15"/>
                    <a:pt x="96" y="13"/>
                    <a:pt x="100" y="10"/>
                  </a:cubicBezTo>
                  <a:cubicBezTo>
                    <a:pt x="101" y="9"/>
                    <a:pt x="110" y="3"/>
                    <a:pt x="116" y="0"/>
                  </a:cubicBezTo>
                  <a:cubicBezTo>
                    <a:pt x="111" y="2"/>
                    <a:pt x="106" y="4"/>
                    <a:pt x="101" y="6"/>
                  </a:cubicBezTo>
                  <a:cubicBezTo>
                    <a:pt x="84" y="14"/>
                    <a:pt x="69" y="24"/>
                    <a:pt x="52" y="31"/>
                  </a:cubicBezTo>
                  <a:cubicBezTo>
                    <a:pt x="43" y="35"/>
                    <a:pt x="34" y="38"/>
                    <a:pt x="25" y="41"/>
                  </a:cubicBezTo>
                  <a:cubicBezTo>
                    <a:pt x="20" y="42"/>
                    <a:pt x="16" y="44"/>
                    <a:pt x="11" y="45"/>
                  </a:cubicBezTo>
                  <a:cubicBezTo>
                    <a:pt x="7" y="47"/>
                    <a:pt x="4" y="48"/>
                    <a:pt x="0" y="50"/>
                  </a:cubicBezTo>
                  <a:cubicBezTo>
                    <a:pt x="1" y="50"/>
                    <a:pt x="2" y="51"/>
                    <a:pt x="2" y="51"/>
                  </a:cubicBezTo>
                  <a:cubicBezTo>
                    <a:pt x="6" y="54"/>
                    <a:pt x="10" y="56"/>
                    <a:pt x="14" y="56"/>
                  </a:cubicBezTo>
                  <a:cubicBezTo>
                    <a:pt x="18" y="57"/>
                    <a:pt x="22" y="56"/>
                    <a:pt x="26" y="55"/>
                  </a:cubicBezTo>
                  <a:cubicBezTo>
                    <a:pt x="36" y="52"/>
                    <a:pt x="45" y="49"/>
                    <a:pt x="54" y="45"/>
                  </a:cubicBezTo>
                  <a:cubicBezTo>
                    <a:pt x="56" y="45"/>
                    <a:pt x="59" y="44"/>
                    <a:pt x="61" y="43"/>
                  </a:cubicBezTo>
                  <a:cubicBezTo>
                    <a:pt x="63" y="41"/>
                    <a:pt x="65" y="39"/>
                    <a:pt x="67" y="37"/>
                  </a:cubicBezTo>
                  <a:cubicBezTo>
                    <a:pt x="70" y="33"/>
                    <a:pt x="73" y="31"/>
                    <a:pt x="77" y="28"/>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 name="Freeform 200"/>
            <p:cNvSpPr>
              <a:spLocks noEditPoints="1"/>
            </p:cNvSpPr>
            <p:nvPr/>
          </p:nvSpPr>
          <p:spPr bwMode="auto">
            <a:xfrm>
              <a:off x="5899150" y="3400425"/>
              <a:ext cx="204788" cy="234950"/>
            </a:xfrm>
            <a:custGeom>
              <a:avLst/>
              <a:gdLst>
                <a:gd name="T0" fmla="*/ 15 w 48"/>
                <a:gd name="T1" fmla="*/ 50 h 55"/>
                <a:gd name="T2" fmla="*/ 1 w 48"/>
                <a:gd name="T3" fmla="*/ 51 h 55"/>
                <a:gd name="T4" fmla="*/ 1 w 48"/>
                <a:gd name="T5" fmla="*/ 53 h 55"/>
                <a:gd name="T6" fmla="*/ 11 w 48"/>
                <a:gd name="T7" fmla="*/ 53 h 55"/>
                <a:gd name="T8" fmla="*/ 3 w 48"/>
                <a:gd name="T9" fmla="*/ 54 h 55"/>
                <a:gd name="T10" fmla="*/ 1 w 48"/>
                <a:gd name="T11" fmla="*/ 54 h 55"/>
                <a:gd name="T12" fmla="*/ 1 w 48"/>
                <a:gd name="T13" fmla="*/ 55 h 55"/>
                <a:gd name="T14" fmla="*/ 10 w 48"/>
                <a:gd name="T15" fmla="*/ 55 h 55"/>
                <a:gd name="T16" fmla="*/ 35 w 48"/>
                <a:gd name="T17" fmla="*/ 28 h 55"/>
                <a:gd name="T18" fmla="*/ 41 w 48"/>
                <a:gd name="T19" fmla="*/ 15 h 55"/>
                <a:gd name="T20" fmla="*/ 46 w 48"/>
                <a:gd name="T21" fmla="*/ 4 h 55"/>
                <a:gd name="T22" fmla="*/ 46 w 48"/>
                <a:gd name="T23" fmla="*/ 3 h 55"/>
                <a:gd name="T24" fmla="*/ 45 w 48"/>
                <a:gd name="T25" fmla="*/ 0 h 55"/>
                <a:gd name="T26" fmla="*/ 43 w 48"/>
                <a:gd name="T27" fmla="*/ 2 h 55"/>
                <a:gd name="T28" fmla="*/ 32 w 48"/>
                <a:gd name="T29" fmla="*/ 8 h 55"/>
                <a:gd name="T30" fmla="*/ 30 w 48"/>
                <a:gd name="T31" fmla="*/ 10 h 55"/>
                <a:gd name="T32" fmla="*/ 27 w 48"/>
                <a:gd name="T33" fmla="*/ 13 h 55"/>
                <a:gd name="T34" fmla="*/ 40 w 48"/>
                <a:gd name="T35" fmla="*/ 12 h 55"/>
                <a:gd name="T36" fmla="*/ 31 w 48"/>
                <a:gd name="T37" fmla="*/ 13 h 55"/>
                <a:gd name="T38" fmla="*/ 24 w 48"/>
                <a:gd name="T39" fmla="*/ 17 h 55"/>
                <a:gd name="T40" fmla="*/ 31 w 48"/>
                <a:gd name="T41" fmla="*/ 15 h 55"/>
                <a:gd name="T42" fmla="*/ 40 w 48"/>
                <a:gd name="T43" fmla="*/ 16 h 55"/>
                <a:gd name="T44" fmla="*/ 25 w 48"/>
                <a:gd name="T45" fmla="*/ 17 h 55"/>
                <a:gd name="T46" fmla="*/ 21 w 48"/>
                <a:gd name="T47" fmla="*/ 20 h 55"/>
                <a:gd name="T48" fmla="*/ 41 w 48"/>
                <a:gd name="T49" fmla="*/ 18 h 55"/>
                <a:gd name="T50" fmla="*/ 30 w 48"/>
                <a:gd name="T51" fmla="*/ 20 h 55"/>
                <a:gd name="T52" fmla="*/ 20 w 48"/>
                <a:gd name="T53" fmla="*/ 21 h 55"/>
                <a:gd name="T54" fmla="*/ 26 w 48"/>
                <a:gd name="T55" fmla="*/ 23 h 55"/>
                <a:gd name="T56" fmla="*/ 37 w 48"/>
                <a:gd name="T57" fmla="*/ 23 h 55"/>
                <a:gd name="T58" fmla="*/ 17 w 48"/>
                <a:gd name="T59" fmla="*/ 25 h 55"/>
                <a:gd name="T60" fmla="*/ 16 w 48"/>
                <a:gd name="T61" fmla="*/ 27 h 55"/>
                <a:gd name="T62" fmla="*/ 34 w 48"/>
                <a:gd name="T63" fmla="*/ 25 h 55"/>
                <a:gd name="T64" fmla="*/ 23 w 48"/>
                <a:gd name="T65" fmla="*/ 27 h 55"/>
                <a:gd name="T66" fmla="*/ 14 w 48"/>
                <a:gd name="T67" fmla="*/ 28 h 55"/>
                <a:gd name="T68" fmla="*/ 14 w 48"/>
                <a:gd name="T69" fmla="*/ 29 h 55"/>
                <a:gd name="T70" fmla="*/ 33 w 48"/>
                <a:gd name="T71" fmla="*/ 29 h 55"/>
                <a:gd name="T72" fmla="*/ 21 w 48"/>
                <a:gd name="T73" fmla="*/ 29 h 55"/>
                <a:gd name="T74" fmla="*/ 13 w 48"/>
                <a:gd name="T75" fmla="*/ 30 h 55"/>
                <a:gd name="T76" fmla="*/ 12 w 48"/>
                <a:gd name="T77" fmla="*/ 30 h 55"/>
                <a:gd name="T78" fmla="*/ 8 w 48"/>
                <a:gd name="T79" fmla="*/ 35 h 55"/>
                <a:gd name="T80" fmla="*/ 28 w 48"/>
                <a:gd name="T81" fmla="*/ 34 h 55"/>
                <a:gd name="T82" fmla="*/ 17 w 48"/>
                <a:gd name="T83" fmla="*/ 35 h 55"/>
                <a:gd name="T84" fmla="*/ 7 w 48"/>
                <a:gd name="T85" fmla="*/ 37 h 55"/>
                <a:gd name="T86" fmla="*/ 10 w 48"/>
                <a:gd name="T87" fmla="*/ 40 h 55"/>
                <a:gd name="T88" fmla="*/ 23 w 48"/>
                <a:gd name="T89" fmla="*/ 40 h 55"/>
                <a:gd name="T90" fmla="*/ 6 w 48"/>
                <a:gd name="T91" fmla="*/ 42 h 55"/>
                <a:gd name="T92" fmla="*/ 3 w 48"/>
                <a:gd name="T93" fmla="*/ 44 h 55"/>
                <a:gd name="T94" fmla="*/ 18 w 48"/>
                <a:gd name="T95" fmla="*/ 44 h 55"/>
                <a:gd name="T96" fmla="*/ 6 w 48"/>
                <a:gd name="T97" fmla="*/ 45 h 55"/>
                <a:gd name="T98" fmla="*/ 3 w 48"/>
                <a:gd name="T99" fmla="*/ 46 h 55"/>
                <a:gd name="T100" fmla="*/ 10 w 48"/>
                <a:gd name="T101" fmla="*/ 47 h 55"/>
                <a:gd name="T102" fmla="*/ 19 w 48"/>
                <a:gd name="T103" fmla="*/ 47 h 55"/>
                <a:gd name="T104" fmla="*/ 3 w 48"/>
                <a:gd name="T105" fmla="*/ 48 h 55"/>
                <a:gd name="T106" fmla="*/ 3 w 48"/>
                <a:gd name="T107" fmla="*/ 49 h 55"/>
                <a:gd name="T108" fmla="*/ 1 w 48"/>
                <a:gd name="T109" fmla="*/ 50 h 55"/>
                <a:gd name="T110" fmla="*/ 27 w 48"/>
                <a:gd name="T111" fmla="*/ 32 h 55"/>
                <a:gd name="T112" fmla="*/ 11 w 48"/>
                <a:gd name="T113" fmla="*/ 33 h 55"/>
                <a:gd name="T114" fmla="*/ 27 w 48"/>
                <a:gd name="T115" fmla="*/ 31 h 55"/>
                <a:gd name="T116" fmla="*/ 22 w 48"/>
                <a:gd name="T117" fmla="*/ 37 h 55"/>
                <a:gd name="T118" fmla="*/ 6 w 48"/>
                <a:gd name="T119" fmla="*/ 40 h 55"/>
                <a:gd name="T120" fmla="*/ 13 w 48"/>
                <a:gd name="T121" fmla="*/ 37 h 55"/>
                <a:gd name="T122" fmla="*/ 22 w 48"/>
                <a:gd name="T123" fmla="*/ 3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55">
                  <a:moveTo>
                    <a:pt x="15" y="49"/>
                  </a:moveTo>
                  <a:cubicBezTo>
                    <a:pt x="16" y="49"/>
                    <a:pt x="16" y="50"/>
                    <a:pt x="15" y="50"/>
                  </a:cubicBezTo>
                  <a:cubicBezTo>
                    <a:pt x="11" y="50"/>
                    <a:pt x="6" y="50"/>
                    <a:pt x="1" y="51"/>
                  </a:cubicBezTo>
                  <a:cubicBezTo>
                    <a:pt x="1" y="51"/>
                    <a:pt x="1" y="51"/>
                    <a:pt x="1" y="51"/>
                  </a:cubicBezTo>
                  <a:cubicBezTo>
                    <a:pt x="1" y="51"/>
                    <a:pt x="1" y="51"/>
                    <a:pt x="1" y="51"/>
                  </a:cubicBezTo>
                  <a:cubicBezTo>
                    <a:pt x="1" y="52"/>
                    <a:pt x="1" y="52"/>
                    <a:pt x="1" y="53"/>
                  </a:cubicBezTo>
                  <a:cubicBezTo>
                    <a:pt x="4" y="52"/>
                    <a:pt x="8" y="52"/>
                    <a:pt x="11" y="52"/>
                  </a:cubicBezTo>
                  <a:cubicBezTo>
                    <a:pt x="12" y="52"/>
                    <a:pt x="12" y="53"/>
                    <a:pt x="11" y="53"/>
                  </a:cubicBezTo>
                  <a:cubicBezTo>
                    <a:pt x="8" y="53"/>
                    <a:pt x="6" y="53"/>
                    <a:pt x="3" y="53"/>
                  </a:cubicBezTo>
                  <a:cubicBezTo>
                    <a:pt x="3" y="53"/>
                    <a:pt x="3" y="53"/>
                    <a:pt x="3" y="54"/>
                  </a:cubicBezTo>
                  <a:cubicBezTo>
                    <a:pt x="3" y="54"/>
                    <a:pt x="3" y="54"/>
                    <a:pt x="3" y="54"/>
                  </a:cubicBezTo>
                  <a:cubicBezTo>
                    <a:pt x="2" y="54"/>
                    <a:pt x="1" y="54"/>
                    <a:pt x="1" y="54"/>
                  </a:cubicBezTo>
                  <a:cubicBezTo>
                    <a:pt x="1" y="54"/>
                    <a:pt x="1" y="54"/>
                    <a:pt x="0" y="55"/>
                  </a:cubicBezTo>
                  <a:cubicBezTo>
                    <a:pt x="1" y="55"/>
                    <a:pt x="1" y="55"/>
                    <a:pt x="1" y="55"/>
                  </a:cubicBezTo>
                  <a:cubicBezTo>
                    <a:pt x="3" y="54"/>
                    <a:pt x="6" y="55"/>
                    <a:pt x="9" y="55"/>
                  </a:cubicBezTo>
                  <a:cubicBezTo>
                    <a:pt x="10" y="55"/>
                    <a:pt x="10" y="55"/>
                    <a:pt x="10" y="55"/>
                  </a:cubicBezTo>
                  <a:cubicBezTo>
                    <a:pt x="15" y="51"/>
                    <a:pt x="20" y="46"/>
                    <a:pt x="25" y="41"/>
                  </a:cubicBezTo>
                  <a:cubicBezTo>
                    <a:pt x="29" y="37"/>
                    <a:pt x="32" y="32"/>
                    <a:pt x="35" y="28"/>
                  </a:cubicBezTo>
                  <a:cubicBezTo>
                    <a:pt x="38" y="24"/>
                    <a:pt x="42" y="21"/>
                    <a:pt x="44" y="17"/>
                  </a:cubicBezTo>
                  <a:cubicBezTo>
                    <a:pt x="43" y="18"/>
                    <a:pt x="41" y="17"/>
                    <a:pt x="41" y="15"/>
                  </a:cubicBezTo>
                  <a:cubicBezTo>
                    <a:pt x="41" y="15"/>
                    <a:pt x="41" y="14"/>
                    <a:pt x="41" y="14"/>
                  </a:cubicBezTo>
                  <a:cubicBezTo>
                    <a:pt x="40" y="10"/>
                    <a:pt x="42" y="5"/>
                    <a:pt x="46" y="4"/>
                  </a:cubicBezTo>
                  <a:cubicBezTo>
                    <a:pt x="46" y="4"/>
                    <a:pt x="46" y="4"/>
                    <a:pt x="46" y="4"/>
                  </a:cubicBezTo>
                  <a:cubicBezTo>
                    <a:pt x="46" y="4"/>
                    <a:pt x="46" y="3"/>
                    <a:pt x="46" y="3"/>
                  </a:cubicBezTo>
                  <a:cubicBezTo>
                    <a:pt x="47" y="3"/>
                    <a:pt x="48" y="2"/>
                    <a:pt x="48" y="2"/>
                  </a:cubicBezTo>
                  <a:cubicBezTo>
                    <a:pt x="47" y="1"/>
                    <a:pt x="46" y="1"/>
                    <a:pt x="45" y="0"/>
                  </a:cubicBezTo>
                  <a:cubicBezTo>
                    <a:pt x="45" y="1"/>
                    <a:pt x="44" y="2"/>
                    <a:pt x="43" y="2"/>
                  </a:cubicBezTo>
                  <a:cubicBezTo>
                    <a:pt x="43" y="2"/>
                    <a:pt x="43" y="2"/>
                    <a:pt x="43" y="2"/>
                  </a:cubicBezTo>
                  <a:cubicBezTo>
                    <a:pt x="44" y="7"/>
                    <a:pt x="36" y="10"/>
                    <a:pt x="32" y="9"/>
                  </a:cubicBezTo>
                  <a:cubicBezTo>
                    <a:pt x="32" y="9"/>
                    <a:pt x="32" y="8"/>
                    <a:pt x="32" y="8"/>
                  </a:cubicBezTo>
                  <a:cubicBezTo>
                    <a:pt x="31" y="9"/>
                    <a:pt x="30" y="9"/>
                    <a:pt x="30" y="10"/>
                  </a:cubicBezTo>
                  <a:cubicBezTo>
                    <a:pt x="30" y="10"/>
                    <a:pt x="30" y="10"/>
                    <a:pt x="30" y="10"/>
                  </a:cubicBezTo>
                  <a:cubicBezTo>
                    <a:pt x="30" y="10"/>
                    <a:pt x="30" y="11"/>
                    <a:pt x="29" y="11"/>
                  </a:cubicBezTo>
                  <a:cubicBezTo>
                    <a:pt x="29" y="12"/>
                    <a:pt x="28" y="13"/>
                    <a:pt x="27" y="13"/>
                  </a:cubicBezTo>
                  <a:cubicBezTo>
                    <a:pt x="28" y="13"/>
                    <a:pt x="30" y="13"/>
                    <a:pt x="31" y="13"/>
                  </a:cubicBezTo>
                  <a:cubicBezTo>
                    <a:pt x="34" y="12"/>
                    <a:pt x="37" y="12"/>
                    <a:pt x="40" y="12"/>
                  </a:cubicBezTo>
                  <a:cubicBezTo>
                    <a:pt x="40" y="12"/>
                    <a:pt x="40" y="12"/>
                    <a:pt x="40" y="12"/>
                  </a:cubicBezTo>
                  <a:cubicBezTo>
                    <a:pt x="37" y="12"/>
                    <a:pt x="34" y="13"/>
                    <a:pt x="31" y="13"/>
                  </a:cubicBezTo>
                  <a:cubicBezTo>
                    <a:pt x="30" y="14"/>
                    <a:pt x="28" y="14"/>
                    <a:pt x="26" y="14"/>
                  </a:cubicBezTo>
                  <a:cubicBezTo>
                    <a:pt x="26" y="15"/>
                    <a:pt x="25" y="16"/>
                    <a:pt x="24" y="17"/>
                  </a:cubicBezTo>
                  <a:cubicBezTo>
                    <a:pt x="25" y="16"/>
                    <a:pt x="25" y="16"/>
                    <a:pt x="26" y="16"/>
                  </a:cubicBezTo>
                  <a:cubicBezTo>
                    <a:pt x="27" y="16"/>
                    <a:pt x="29" y="15"/>
                    <a:pt x="31" y="15"/>
                  </a:cubicBezTo>
                  <a:cubicBezTo>
                    <a:pt x="34" y="15"/>
                    <a:pt x="37" y="15"/>
                    <a:pt x="40" y="16"/>
                  </a:cubicBezTo>
                  <a:cubicBezTo>
                    <a:pt x="40" y="16"/>
                    <a:pt x="40" y="16"/>
                    <a:pt x="40" y="16"/>
                  </a:cubicBezTo>
                  <a:cubicBezTo>
                    <a:pt x="37" y="15"/>
                    <a:pt x="34" y="15"/>
                    <a:pt x="30" y="16"/>
                  </a:cubicBezTo>
                  <a:cubicBezTo>
                    <a:pt x="29" y="16"/>
                    <a:pt x="27" y="16"/>
                    <a:pt x="25" y="17"/>
                  </a:cubicBezTo>
                  <a:cubicBezTo>
                    <a:pt x="25" y="17"/>
                    <a:pt x="24" y="17"/>
                    <a:pt x="23" y="18"/>
                  </a:cubicBezTo>
                  <a:cubicBezTo>
                    <a:pt x="23" y="19"/>
                    <a:pt x="22" y="19"/>
                    <a:pt x="21" y="20"/>
                  </a:cubicBezTo>
                  <a:cubicBezTo>
                    <a:pt x="24" y="19"/>
                    <a:pt x="27" y="19"/>
                    <a:pt x="30" y="19"/>
                  </a:cubicBezTo>
                  <a:cubicBezTo>
                    <a:pt x="34" y="19"/>
                    <a:pt x="37" y="19"/>
                    <a:pt x="41" y="18"/>
                  </a:cubicBezTo>
                  <a:cubicBezTo>
                    <a:pt x="41" y="18"/>
                    <a:pt x="41" y="19"/>
                    <a:pt x="41" y="19"/>
                  </a:cubicBezTo>
                  <a:cubicBezTo>
                    <a:pt x="37" y="19"/>
                    <a:pt x="34" y="19"/>
                    <a:pt x="30" y="20"/>
                  </a:cubicBezTo>
                  <a:cubicBezTo>
                    <a:pt x="28" y="20"/>
                    <a:pt x="27" y="20"/>
                    <a:pt x="25" y="20"/>
                  </a:cubicBezTo>
                  <a:cubicBezTo>
                    <a:pt x="23" y="21"/>
                    <a:pt x="22" y="21"/>
                    <a:pt x="20" y="21"/>
                  </a:cubicBezTo>
                  <a:cubicBezTo>
                    <a:pt x="20" y="22"/>
                    <a:pt x="19" y="23"/>
                    <a:pt x="18" y="24"/>
                  </a:cubicBezTo>
                  <a:cubicBezTo>
                    <a:pt x="21" y="23"/>
                    <a:pt x="23" y="23"/>
                    <a:pt x="26" y="23"/>
                  </a:cubicBezTo>
                  <a:cubicBezTo>
                    <a:pt x="29" y="23"/>
                    <a:pt x="33" y="22"/>
                    <a:pt x="36" y="22"/>
                  </a:cubicBezTo>
                  <a:cubicBezTo>
                    <a:pt x="37" y="22"/>
                    <a:pt x="37" y="23"/>
                    <a:pt x="37" y="23"/>
                  </a:cubicBezTo>
                  <a:cubicBezTo>
                    <a:pt x="33" y="23"/>
                    <a:pt x="29" y="23"/>
                    <a:pt x="26" y="24"/>
                  </a:cubicBezTo>
                  <a:cubicBezTo>
                    <a:pt x="23" y="24"/>
                    <a:pt x="20" y="24"/>
                    <a:pt x="17" y="25"/>
                  </a:cubicBezTo>
                  <a:cubicBezTo>
                    <a:pt x="17" y="25"/>
                    <a:pt x="16" y="26"/>
                    <a:pt x="15" y="27"/>
                  </a:cubicBezTo>
                  <a:cubicBezTo>
                    <a:pt x="16" y="27"/>
                    <a:pt x="16" y="27"/>
                    <a:pt x="16" y="27"/>
                  </a:cubicBezTo>
                  <a:cubicBezTo>
                    <a:pt x="18" y="26"/>
                    <a:pt x="20" y="26"/>
                    <a:pt x="22" y="26"/>
                  </a:cubicBezTo>
                  <a:cubicBezTo>
                    <a:pt x="26" y="26"/>
                    <a:pt x="30" y="26"/>
                    <a:pt x="34" y="25"/>
                  </a:cubicBezTo>
                  <a:cubicBezTo>
                    <a:pt x="34" y="25"/>
                    <a:pt x="34" y="25"/>
                    <a:pt x="34" y="26"/>
                  </a:cubicBezTo>
                  <a:cubicBezTo>
                    <a:pt x="30" y="27"/>
                    <a:pt x="26" y="27"/>
                    <a:pt x="23" y="27"/>
                  </a:cubicBezTo>
                  <a:cubicBezTo>
                    <a:pt x="21" y="27"/>
                    <a:pt x="19" y="27"/>
                    <a:pt x="17" y="27"/>
                  </a:cubicBezTo>
                  <a:cubicBezTo>
                    <a:pt x="16" y="27"/>
                    <a:pt x="15" y="28"/>
                    <a:pt x="14" y="28"/>
                  </a:cubicBezTo>
                  <a:cubicBezTo>
                    <a:pt x="14" y="28"/>
                    <a:pt x="14" y="28"/>
                    <a:pt x="14" y="29"/>
                  </a:cubicBezTo>
                  <a:cubicBezTo>
                    <a:pt x="14" y="29"/>
                    <a:pt x="14" y="29"/>
                    <a:pt x="14" y="29"/>
                  </a:cubicBezTo>
                  <a:cubicBezTo>
                    <a:pt x="16" y="28"/>
                    <a:pt x="18" y="28"/>
                    <a:pt x="20" y="28"/>
                  </a:cubicBezTo>
                  <a:cubicBezTo>
                    <a:pt x="24" y="28"/>
                    <a:pt x="29" y="29"/>
                    <a:pt x="33" y="29"/>
                  </a:cubicBezTo>
                  <a:cubicBezTo>
                    <a:pt x="34" y="29"/>
                    <a:pt x="34" y="29"/>
                    <a:pt x="34" y="29"/>
                  </a:cubicBezTo>
                  <a:cubicBezTo>
                    <a:pt x="29" y="29"/>
                    <a:pt x="25" y="29"/>
                    <a:pt x="21" y="29"/>
                  </a:cubicBezTo>
                  <a:cubicBezTo>
                    <a:pt x="19" y="29"/>
                    <a:pt x="16" y="29"/>
                    <a:pt x="14" y="29"/>
                  </a:cubicBezTo>
                  <a:cubicBezTo>
                    <a:pt x="14" y="29"/>
                    <a:pt x="13" y="30"/>
                    <a:pt x="13" y="30"/>
                  </a:cubicBezTo>
                  <a:cubicBezTo>
                    <a:pt x="13" y="30"/>
                    <a:pt x="13" y="30"/>
                    <a:pt x="12" y="30"/>
                  </a:cubicBezTo>
                  <a:cubicBezTo>
                    <a:pt x="12" y="30"/>
                    <a:pt x="12" y="30"/>
                    <a:pt x="12" y="30"/>
                  </a:cubicBezTo>
                  <a:cubicBezTo>
                    <a:pt x="11" y="31"/>
                    <a:pt x="11" y="32"/>
                    <a:pt x="10" y="33"/>
                  </a:cubicBezTo>
                  <a:cubicBezTo>
                    <a:pt x="9" y="34"/>
                    <a:pt x="9" y="35"/>
                    <a:pt x="8" y="35"/>
                  </a:cubicBezTo>
                  <a:cubicBezTo>
                    <a:pt x="10" y="34"/>
                    <a:pt x="14" y="34"/>
                    <a:pt x="16" y="34"/>
                  </a:cubicBezTo>
                  <a:cubicBezTo>
                    <a:pt x="20" y="34"/>
                    <a:pt x="24" y="34"/>
                    <a:pt x="28" y="34"/>
                  </a:cubicBezTo>
                  <a:cubicBezTo>
                    <a:pt x="28" y="34"/>
                    <a:pt x="28" y="35"/>
                    <a:pt x="28" y="35"/>
                  </a:cubicBezTo>
                  <a:cubicBezTo>
                    <a:pt x="24" y="35"/>
                    <a:pt x="21" y="34"/>
                    <a:pt x="17" y="35"/>
                  </a:cubicBezTo>
                  <a:cubicBezTo>
                    <a:pt x="14" y="35"/>
                    <a:pt x="10" y="35"/>
                    <a:pt x="8" y="37"/>
                  </a:cubicBezTo>
                  <a:cubicBezTo>
                    <a:pt x="8" y="37"/>
                    <a:pt x="7" y="37"/>
                    <a:pt x="7" y="37"/>
                  </a:cubicBezTo>
                  <a:cubicBezTo>
                    <a:pt x="6" y="38"/>
                    <a:pt x="5" y="40"/>
                    <a:pt x="5" y="41"/>
                  </a:cubicBezTo>
                  <a:cubicBezTo>
                    <a:pt x="6" y="41"/>
                    <a:pt x="8" y="40"/>
                    <a:pt x="10" y="40"/>
                  </a:cubicBezTo>
                  <a:cubicBezTo>
                    <a:pt x="14" y="40"/>
                    <a:pt x="18" y="40"/>
                    <a:pt x="23" y="40"/>
                  </a:cubicBezTo>
                  <a:cubicBezTo>
                    <a:pt x="23" y="40"/>
                    <a:pt x="23" y="40"/>
                    <a:pt x="23" y="40"/>
                  </a:cubicBezTo>
                  <a:cubicBezTo>
                    <a:pt x="19" y="41"/>
                    <a:pt x="15" y="41"/>
                    <a:pt x="11" y="41"/>
                  </a:cubicBezTo>
                  <a:cubicBezTo>
                    <a:pt x="10" y="41"/>
                    <a:pt x="8" y="41"/>
                    <a:pt x="6" y="42"/>
                  </a:cubicBezTo>
                  <a:cubicBezTo>
                    <a:pt x="5" y="42"/>
                    <a:pt x="5" y="42"/>
                    <a:pt x="4" y="42"/>
                  </a:cubicBezTo>
                  <a:cubicBezTo>
                    <a:pt x="4" y="43"/>
                    <a:pt x="4" y="44"/>
                    <a:pt x="3" y="44"/>
                  </a:cubicBezTo>
                  <a:cubicBezTo>
                    <a:pt x="8" y="43"/>
                    <a:pt x="13" y="43"/>
                    <a:pt x="18" y="43"/>
                  </a:cubicBezTo>
                  <a:cubicBezTo>
                    <a:pt x="19" y="43"/>
                    <a:pt x="19" y="44"/>
                    <a:pt x="18" y="44"/>
                  </a:cubicBezTo>
                  <a:cubicBezTo>
                    <a:pt x="16" y="44"/>
                    <a:pt x="13" y="44"/>
                    <a:pt x="11" y="44"/>
                  </a:cubicBezTo>
                  <a:cubicBezTo>
                    <a:pt x="9" y="44"/>
                    <a:pt x="8" y="45"/>
                    <a:pt x="6" y="45"/>
                  </a:cubicBezTo>
                  <a:cubicBezTo>
                    <a:pt x="6" y="45"/>
                    <a:pt x="6" y="45"/>
                    <a:pt x="6" y="45"/>
                  </a:cubicBezTo>
                  <a:cubicBezTo>
                    <a:pt x="5" y="46"/>
                    <a:pt x="4" y="46"/>
                    <a:pt x="3" y="46"/>
                  </a:cubicBezTo>
                  <a:cubicBezTo>
                    <a:pt x="3" y="46"/>
                    <a:pt x="2" y="47"/>
                    <a:pt x="2" y="47"/>
                  </a:cubicBezTo>
                  <a:cubicBezTo>
                    <a:pt x="5" y="47"/>
                    <a:pt x="7" y="47"/>
                    <a:pt x="10" y="47"/>
                  </a:cubicBezTo>
                  <a:cubicBezTo>
                    <a:pt x="13" y="46"/>
                    <a:pt x="16" y="46"/>
                    <a:pt x="19" y="46"/>
                  </a:cubicBezTo>
                  <a:cubicBezTo>
                    <a:pt x="19" y="46"/>
                    <a:pt x="20" y="47"/>
                    <a:pt x="19" y="47"/>
                  </a:cubicBezTo>
                  <a:cubicBezTo>
                    <a:pt x="16" y="47"/>
                    <a:pt x="13" y="47"/>
                    <a:pt x="10" y="47"/>
                  </a:cubicBezTo>
                  <a:cubicBezTo>
                    <a:pt x="7" y="47"/>
                    <a:pt x="5" y="48"/>
                    <a:pt x="3" y="48"/>
                  </a:cubicBezTo>
                  <a:cubicBezTo>
                    <a:pt x="3" y="48"/>
                    <a:pt x="3" y="48"/>
                    <a:pt x="3" y="48"/>
                  </a:cubicBezTo>
                  <a:cubicBezTo>
                    <a:pt x="3" y="48"/>
                    <a:pt x="3" y="49"/>
                    <a:pt x="3" y="49"/>
                  </a:cubicBezTo>
                  <a:cubicBezTo>
                    <a:pt x="3" y="49"/>
                    <a:pt x="2" y="49"/>
                    <a:pt x="2" y="49"/>
                  </a:cubicBezTo>
                  <a:cubicBezTo>
                    <a:pt x="2" y="49"/>
                    <a:pt x="2" y="49"/>
                    <a:pt x="1" y="50"/>
                  </a:cubicBezTo>
                  <a:cubicBezTo>
                    <a:pt x="6" y="49"/>
                    <a:pt x="11" y="49"/>
                    <a:pt x="15" y="49"/>
                  </a:cubicBezTo>
                  <a:close/>
                  <a:moveTo>
                    <a:pt x="27" y="32"/>
                  </a:moveTo>
                  <a:cubicBezTo>
                    <a:pt x="22" y="32"/>
                    <a:pt x="16" y="31"/>
                    <a:pt x="11" y="33"/>
                  </a:cubicBezTo>
                  <a:cubicBezTo>
                    <a:pt x="11" y="34"/>
                    <a:pt x="11" y="33"/>
                    <a:pt x="11" y="33"/>
                  </a:cubicBezTo>
                  <a:cubicBezTo>
                    <a:pt x="12" y="31"/>
                    <a:pt x="16" y="31"/>
                    <a:pt x="18" y="31"/>
                  </a:cubicBezTo>
                  <a:cubicBezTo>
                    <a:pt x="21" y="31"/>
                    <a:pt x="24" y="31"/>
                    <a:pt x="27" y="31"/>
                  </a:cubicBezTo>
                  <a:cubicBezTo>
                    <a:pt x="27" y="31"/>
                    <a:pt x="27" y="32"/>
                    <a:pt x="27" y="32"/>
                  </a:cubicBezTo>
                  <a:close/>
                  <a:moveTo>
                    <a:pt x="22" y="37"/>
                  </a:moveTo>
                  <a:cubicBezTo>
                    <a:pt x="19" y="37"/>
                    <a:pt x="16" y="37"/>
                    <a:pt x="14" y="38"/>
                  </a:cubicBezTo>
                  <a:cubicBezTo>
                    <a:pt x="11" y="38"/>
                    <a:pt x="9" y="39"/>
                    <a:pt x="6" y="40"/>
                  </a:cubicBezTo>
                  <a:cubicBezTo>
                    <a:pt x="6" y="40"/>
                    <a:pt x="6" y="40"/>
                    <a:pt x="6" y="40"/>
                  </a:cubicBezTo>
                  <a:cubicBezTo>
                    <a:pt x="7" y="38"/>
                    <a:pt x="11" y="37"/>
                    <a:pt x="13" y="37"/>
                  </a:cubicBezTo>
                  <a:cubicBezTo>
                    <a:pt x="16" y="37"/>
                    <a:pt x="19" y="37"/>
                    <a:pt x="23" y="37"/>
                  </a:cubicBezTo>
                  <a:cubicBezTo>
                    <a:pt x="23" y="37"/>
                    <a:pt x="23" y="37"/>
                    <a:pt x="22" y="37"/>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 name="Freeform 201"/>
            <p:cNvSpPr/>
            <p:nvPr/>
          </p:nvSpPr>
          <p:spPr bwMode="auto">
            <a:xfrm>
              <a:off x="5843588" y="3614738"/>
              <a:ext cx="153988" cy="520700"/>
            </a:xfrm>
            <a:custGeom>
              <a:avLst/>
              <a:gdLst>
                <a:gd name="T0" fmla="*/ 12 w 36"/>
                <a:gd name="T1" fmla="*/ 115 h 122"/>
                <a:gd name="T2" fmla="*/ 17 w 36"/>
                <a:gd name="T3" fmla="*/ 103 h 122"/>
                <a:gd name="T4" fmla="*/ 26 w 36"/>
                <a:gd name="T5" fmla="*/ 77 h 122"/>
                <a:gd name="T6" fmla="*/ 33 w 36"/>
                <a:gd name="T7" fmla="*/ 50 h 122"/>
                <a:gd name="T8" fmla="*/ 34 w 36"/>
                <a:gd name="T9" fmla="*/ 22 h 122"/>
                <a:gd name="T10" fmla="*/ 36 w 36"/>
                <a:gd name="T11" fmla="*/ 6 h 122"/>
                <a:gd name="T12" fmla="*/ 36 w 36"/>
                <a:gd name="T13" fmla="*/ 0 h 122"/>
                <a:gd name="T14" fmla="*/ 35 w 36"/>
                <a:gd name="T15" fmla="*/ 5 h 122"/>
                <a:gd name="T16" fmla="*/ 32 w 36"/>
                <a:gd name="T17" fmla="*/ 17 h 122"/>
                <a:gd name="T18" fmla="*/ 27 w 36"/>
                <a:gd name="T19" fmla="*/ 44 h 122"/>
                <a:gd name="T20" fmla="*/ 21 w 36"/>
                <a:gd name="T21" fmla="*/ 67 h 122"/>
                <a:gd name="T22" fmla="*/ 10 w 36"/>
                <a:gd name="T23" fmla="*/ 90 h 122"/>
                <a:gd name="T24" fmla="*/ 4 w 36"/>
                <a:gd name="T25" fmla="*/ 101 h 122"/>
                <a:gd name="T26" fmla="*/ 0 w 36"/>
                <a:gd name="T27" fmla="*/ 110 h 122"/>
                <a:gd name="T28" fmla="*/ 1 w 36"/>
                <a:gd name="T29" fmla="*/ 112 h 122"/>
                <a:gd name="T30" fmla="*/ 9 w 36"/>
                <a:gd name="T31" fmla="*/ 122 h 122"/>
                <a:gd name="T32" fmla="*/ 10 w 36"/>
                <a:gd name="T33" fmla="*/ 119 h 122"/>
                <a:gd name="T34" fmla="*/ 12 w 36"/>
                <a:gd name="T35" fmla="*/ 11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22">
                  <a:moveTo>
                    <a:pt x="12" y="115"/>
                  </a:moveTo>
                  <a:cubicBezTo>
                    <a:pt x="14" y="111"/>
                    <a:pt x="16" y="107"/>
                    <a:pt x="17" y="103"/>
                  </a:cubicBezTo>
                  <a:cubicBezTo>
                    <a:pt x="21" y="95"/>
                    <a:pt x="23" y="86"/>
                    <a:pt x="26" y="77"/>
                  </a:cubicBezTo>
                  <a:cubicBezTo>
                    <a:pt x="28" y="68"/>
                    <a:pt x="31" y="59"/>
                    <a:pt x="33" y="50"/>
                  </a:cubicBezTo>
                  <a:cubicBezTo>
                    <a:pt x="34" y="41"/>
                    <a:pt x="34" y="31"/>
                    <a:pt x="34" y="22"/>
                  </a:cubicBezTo>
                  <a:cubicBezTo>
                    <a:pt x="35" y="17"/>
                    <a:pt x="35" y="11"/>
                    <a:pt x="36" y="6"/>
                  </a:cubicBezTo>
                  <a:cubicBezTo>
                    <a:pt x="36" y="4"/>
                    <a:pt x="36" y="2"/>
                    <a:pt x="36" y="0"/>
                  </a:cubicBezTo>
                  <a:cubicBezTo>
                    <a:pt x="36" y="2"/>
                    <a:pt x="36" y="3"/>
                    <a:pt x="35" y="5"/>
                  </a:cubicBezTo>
                  <a:cubicBezTo>
                    <a:pt x="35" y="9"/>
                    <a:pt x="33" y="13"/>
                    <a:pt x="32" y="17"/>
                  </a:cubicBezTo>
                  <a:cubicBezTo>
                    <a:pt x="30" y="26"/>
                    <a:pt x="28" y="35"/>
                    <a:pt x="27" y="44"/>
                  </a:cubicBezTo>
                  <a:cubicBezTo>
                    <a:pt x="26" y="52"/>
                    <a:pt x="24" y="60"/>
                    <a:pt x="21" y="67"/>
                  </a:cubicBezTo>
                  <a:cubicBezTo>
                    <a:pt x="17" y="75"/>
                    <a:pt x="13" y="83"/>
                    <a:pt x="10" y="90"/>
                  </a:cubicBezTo>
                  <a:cubicBezTo>
                    <a:pt x="8" y="94"/>
                    <a:pt x="6" y="98"/>
                    <a:pt x="4" y="101"/>
                  </a:cubicBezTo>
                  <a:cubicBezTo>
                    <a:pt x="3" y="104"/>
                    <a:pt x="2" y="107"/>
                    <a:pt x="0" y="110"/>
                  </a:cubicBezTo>
                  <a:cubicBezTo>
                    <a:pt x="1" y="110"/>
                    <a:pt x="1" y="111"/>
                    <a:pt x="1" y="112"/>
                  </a:cubicBezTo>
                  <a:cubicBezTo>
                    <a:pt x="3" y="115"/>
                    <a:pt x="6" y="119"/>
                    <a:pt x="9" y="122"/>
                  </a:cubicBezTo>
                  <a:cubicBezTo>
                    <a:pt x="9" y="121"/>
                    <a:pt x="10" y="120"/>
                    <a:pt x="10" y="119"/>
                  </a:cubicBezTo>
                  <a:cubicBezTo>
                    <a:pt x="11" y="118"/>
                    <a:pt x="11" y="117"/>
                    <a:pt x="12" y="115"/>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 name="Freeform 202"/>
            <p:cNvSpPr/>
            <p:nvPr/>
          </p:nvSpPr>
          <p:spPr bwMode="auto">
            <a:xfrm>
              <a:off x="5749925" y="3700463"/>
              <a:ext cx="111125" cy="136525"/>
            </a:xfrm>
            <a:custGeom>
              <a:avLst/>
              <a:gdLst>
                <a:gd name="T0" fmla="*/ 23 w 26"/>
                <a:gd name="T1" fmla="*/ 6 h 32"/>
                <a:gd name="T2" fmla="*/ 22 w 26"/>
                <a:gd name="T3" fmla="*/ 5 h 32"/>
                <a:gd name="T4" fmla="*/ 23 w 26"/>
                <a:gd name="T5" fmla="*/ 0 h 32"/>
                <a:gd name="T6" fmla="*/ 12 w 26"/>
                <a:gd name="T7" fmla="*/ 13 h 32"/>
                <a:gd name="T8" fmla="*/ 4 w 26"/>
                <a:gd name="T9" fmla="*/ 22 h 32"/>
                <a:gd name="T10" fmla="*/ 0 w 26"/>
                <a:gd name="T11" fmla="*/ 30 h 32"/>
                <a:gd name="T12" fmla="*/ 6 w 26"/>
                <a:gd name="T13" fmla="*/ 27 h 32"/>
                <a:gd name="T14" fmla="*/ 15 w 26"/>
                <a:gd name="T15" fmla="*/ 19 h 32"/>
                <a:gd name="T16" fmla="*/ 26 w 26"/>
                <a:gd name="T17" fmla="*/ 5 h 32"/>
                <a:gd name="T18" fmla="*/ 23 w 26"/>
                <a:gd name="T19"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2">
                  <a:moveTo>
                    <a:pt x="23" y="6"/>
                  </a:moveTo>
                  <a:cubicBezTo>
                    <a:pt x="23" y="6"/>
                    <a:pt x="22" y="5"/>
                    <a:pt x="22" y="5"/>
                  </a:cubicBezTo>
                  <a:cubicBezTo>
                    <a:pt x="22" y="3"/>
                    <a:pt x="22" y="1"/>
                    <a:pt x="23" y="0"/>
                  </a:cubicBezTo>
                  <a:cubicBezTo>
                    <a:pt x="19" y="4"/>
                    <a:pt x="15" y="8"/>
                    <a:pt x="12" y="13"/>
                  </a:cubicBezTo>
                  <a:cubicBezTo>
                    <a:pt x="9" y="16"/>
                    <a:pt x="6" y="19"/>
                    <a:pt x="4" y="22"/>
                  </a:cubicBezTo>
                  <a:cubicBezTo>
                    <a:pt x="3" y="24"/>
                    <a:pt x="0" y="27"/>
                    <a:pt x="0" y="30"/>
                  </a:cubicBezTo>
                  <a:cubicBezTo>
                    <a:pt x="1" y="32"/>
                    <a:pt x="6" y="28"/>
                    <a:pt x="6" y="27"/>
                  </a:cubicBezTo>
                  <a:cubicBezTo>
                    <a:pt x="9" y="25"/>
                    <a:pt x="12" y="22"/>
                    <a:pt x="15" y="19"/>
                  </a:cubicBezTo>
                  <a:cubicBezTo>
                    <a:pt x="19" y="14"/>
                    <a:pt x="23" y="10"/>
                    <a:pt x="26" y="5"/>
                  </a:cubicBezTo>
                  <a:cubicBezTo>
                    <a:pt x="25" y="5"/>
                    <a:pt x="24" y="5"/>
                    <a:pt x="23" y="6"/>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 name="Freeform 203"/>
            <p:cNvSpPr/>
            <p:nvPr/>
          </p:nvSpPr>
          <p:spPr bwMode="auto">
            <a:xfrm>
              <a:off x="5883275" y="3589338"/>
              <a:ext cx="177800" cy="563563"/>
            </a:xfrm>
            <a:custGeom>
              <a:avLst/>
              <a:gdLst>
                <a:gd name="T0" fmla="*/ 18 w 42"/>
                <a:gd name="T1" fmla="*/ 112 h 132"/>
                <a:gd name="T2" fmla="*/ 29 w 42"/>
                <a:gd name="T3" fmla="*/ 90 h 132"/>
                <a:gd name="T4" fmla="*/ 38 w 42"/>
                <a:gd name="T5" fmla="*/ 72 h 132"/>
                <a:gd name="T6" fmla="*/ 41 w 42"/>
                <a:gd name="T7" fmla="*/ 62 h 132"/>
                <a:gd name="T8" fmla="*/ 42 w 42"/>
                <a:gd name="T9" fmla="*/ 55 h 132"/>
                <a:gd name="T10" fmla="*/ 40 w 42"/>
                <a:gd name="T11" fmla="*/ 49 h 132"/>
                <a:gd name="T12" fmla="*/ 35 w 42"/>
                <a:gd name="T13" fmla="*/ 26 h 132"/>
                <a:gd name="T14" fmla="*/ 35 w 42"/>
                <a:gd name="T15" fmla="*/ 5 h 132"/>
                <a:gd name="T16" fmla="*/ 35 w 42"/>
                <a:gd name="T17" fmla="*/ 5 h 132"/>
                <a:gd name="T18" fmla="*/ 31 w 42"/>
                <a:gd name="T19" fmla="*/ 1 h 132"/>
                <a:gd name="T20" fmla="*/ 30 w 42"/>
                <a:gd name="T21" fmla="*/ 0 h 132"/>
                <a:gd name="T22" fmla="*/ 29 w 42"/>
                <a:gd name="T23" fmla="*/ 0 h 132"/>
                <a:gd name="T24" fmla="*/ 29 w 42"/>
                <a:gd name="T25" fmla="*/ 1 h 132"/>
                <a:gd name="T26" fmla="*/ 29 w 42"/>
                <a:gd name="T27" fmla="*/ 1 h 132"/>
                <a:gd name="T28" fmla="*/ 29 w 42"/>
                <a:gd name="T29" fmla="*/ 1 h 132"/>
                <a:gd name="T30" fmla="*/ 28 w 42"/>
                <a:gd name="T31" fmla="*/ 6 h 132"/>
                <a:gd name="T32" fmla="*/ 27 w 42"/>
                <a:gd name="T33" fmla="*/ 13 h 132"/>
                <a:gd name="T34" fmla="*/ 26 w 42"/>
                <a:gd name="T35" fmla="*/ 28 h 132"/>
                <a:gd name="T36" fmla="*/ 24 w 42"/>
                <a:gd name="T37" fmla="*/ 55 h 132"/>
                <a:gd name="T38" fmla="*/ 18 w 42"/>
                <a:gd name="T39" fmla="*/ 83 h 132"/>
                <a:gd name="T40" fmla="*/ 9 w 42"/>
                <a:gd name="T41" fmla="*/ 110 h 132"/>
                <a:gd name="T42" fmla="*/ 3 w 42"/>
                <a:gd name="T43" fmla="*/ 123 h 132"/>
                <a:gd name="T44" fmla="*/ 1 w 42"/>
                <a:gd name="T45" fmla="*/ 127 h 132"/>
                <a:gd name="T46" fmla="*/ 0 w 42"/>
                <a:gd name="T47" fmla="*/ 128 h 132"/>
                <a:gd name="T48" fmla="*/ 8 w 42"/>
                <a:gd name="T49" fmla="*/ 132 h 132"/>
                <a:gd name="T50" fmla="*/ 13 w 42"/>
                <a:gd name="T51" fmla="*/ 123 h 132"/>
                <a:gd name="T52" fmla="*/ 18 w 42"/>
                <a:gd name="T53" fmla="*/ 1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 h="132">
                  <a:moveTo>
                    <a:pt x="18" y="112"/>
                  </a:moveTo>
                  <a:cubicBezTo>
                    <a:pt x="22" y="105"/>
                    <a:pt x="26" y="97"/>
                    <a:pt x="29" y="90"/>
                  </a:cubicBezTo>
                  <a:cubicBezTo>
                    <a:pt x="32" y="84"/>
                    <a:pt x="35" y="78"/>
                    <a:pt x="38" y="72"/>
                  </a:cubicBezTo>
                  <a:cubicBezTo>
                    <a:pt x="39" y="69"/>
                    <a:pt x="40" y="66"/>
                    <a:pt x="41" y="62"/>
                  </a:cubicBezTo>
                  <a:cubicBezTo>
                    <a:pt x="41" y="60"/>
                    <a:pt x="42" y="57"/>
                    <a:pt x="42" y="55"/>
                  </a:cubicBezTo>
                  <a:cubicBezTo>
                    <a:pt x="41" y="53"/>
                    <a:pt x="41" y="51"/>
                    <a:pt x="40" y="49"/>
                  </a:cubicBezTo>
                  <a:cubicBezTo>
                    <a:pt x="38" y="42"/>
                    <a:pt x="36" y="34"/>
                    <a:pt x="35" y="26"/>
                  </a:cubicBezTo>
                  <a:cubicBezTo>
                    <a:pt x="34" y="19"/>
                    <a:pt x="33" y="12"/>
                    <a:pt x="35" y="5"/>
                  </a:cubicBezTo>
                  <a:cubicBezTo>
                    <a:pt x="35" y="5"/>
                    <a:pt x="35" y="5"/>
                    <a:pt x="35" y="5"/>
                  </a:cubicBezTo>
                  <a:cubicBezTo>
                    <a:pt x="34" y="4"/>
                    <a:pt x="32" y="2"/>
                    <a:pt x="31" y="1"/>
                  </a:cubicBezTo>
                  <a:cubicBezTo>
                    <a:pt x="30" y="1"/>
                    <a:pt x="30" y="0"/>
                    <a:pt x="30" y="0"/>
                  </a:cubicBezTo>
                  <a:cubicBezTo>
                    <a:pt x="30" y="0"/>
                    <a:pt x="29" y="0"/>
                    <a:pt x="29" y="0"/>
                  </a:cubicBezTo>
                  <a:cubicBezTo>
                    <a:pt x="29" y="0"/>
                    <a:pt x="29" y="0"/>
                    <a:pt x="29" y="1"/>
                  </a:cubicBezTo>
                  <a:cubicBezTo>
                    <a:pt x="29" y="1"/>
                    <a:pt x="29" y="1"/>
                    <a:pt x="29" y="1"/>
                  </a:cubicBezTo>
                  <a:cubicBezTo>
                    <a:pt x="29" y="1"/>
                    <a:pt x="29" y="1"/>
                    <a:pt x="29" y="1"/>
                  </a:cubicBezTo>
                  <a:cubicBezTo>
                    <a:pt x="28" y="2"/>
                    <a:pt x="28" y="5"/>
                    <a:pt x="28" y="6"/>
                  </a:cubicBezTo>
                  <a:cubicBezTo>
                    <a:pt x="28" y="8"/>
                    <a:pt x="27" y="11"/>
                    <a:pt x="27" y="13"/>
                  </a:cubicBezTo>
                  <a:cubicBezTo>
                    <a:pt x="27" y="18"/>
                    <a:pt x="27" y="23"/>
                    <a:pt x="26" y="28"/>
                  </a:cubicBezTo>
                  <a:cubicBezTo>
                    <a:pt x="25" y="37"/>
                    <a:pt x="25" y="46"/>
                    <a:pt x="24" y="55"/>
                  </a:cubicBezTo>
                  <a:cubicBezTo>
                    <a:pt x="23" y="65"/>
                    <a:pt x="20" y="74"/>
                    <a:pt x="18" y="83"/>
                  </a:cubicBezTo>
                  <a:cubicBezTo>
                    <a:pt x="15" y="92"/>
                    <a:pt x="13" y="101"/>
                    <a:pt x="9" y="110"/>
                  </a:cubicBezTo>
                  <a:cubicBezTo>
                    <a:pt x="7" y="114"/>
                    <a:pt x="5" y="119"/>
                    <a:pt x="3" y="123"/>
                  </a:cubicBezTo>
                  <a:cubicBezTo>
                    <a:pt x="2" y="124"/>
                    <a:pt x="1" y="125"/>
                    <a:pt x="1" y="127"/>
                  </a:cubicBezTo>
                  <a:cubicBezTo>
                    <a:pt x="1" y="127"/>
                    <a:pt x="0" y="128"/>
                    <a:pt x="0" y="128"/>
                  </a:cubicBezTo>
                  <a:cubicBezTo>
                    <a:pt x="2" y="130"/>
                    <a:pt x="5" y="131"/>
                    <a:pt x="8" y="132"/>
                  </a:cubicBezTo>
                  <a:cubicBezTo>
                    <a:pt x="10" y="129"/>
                    <a:pt x="11" y="126"/>
                    <a:pt x="13" y="123"/>
                  </a:cubicBezTo>
                  <a:cubicBezTo>
                    <a:pt x="14" y="119"/>
                    <a:pt x="16" y="116"/>
                    <a:pt x="18" y="112"/>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 name="Freeform 204"/>
            <p:cNvSpPr/>
            <p:nvPr/>
          </p:nvSpPr>
          <p:spPr bwMode="auto">
            <a:xfrm>
              <a:off x="5853113" y="3622675"/>
              <a:ext cx="71438" cy="90488"/>
            </a:xfrm>
            <a:custGeom>
              <a:avLst/>
              <a:gdLst>
                <a:gd name="T0" fmla="*/ 17 w 17"/>
                <a:gd name="T1" fmla="*/ 8 h 21"/>
                <a:gd name="T2" fmla="*/ 11 w 17"/>
                <a:gd name="T3" fmla="*/ 12 h 21"/>
                <a:gd name="T4" fmla="*/ 9 w 17"/>
                <a:gd name="T5" fmla="*/ 11 h 21"/>
                <a:gd name="T6" fmla="*/ 10 w 17"/>
                <a:gd name="T7" fmla="*/ 0 h 21"/>
                <a:gd name="T8" fmla="*/ 4 w 17"/>
                <a:gd name="T9" fmla="*/ 8 h 21"/>
                <a:gd name="T10" fmla="*/ 4 w 17"/>
                <a:gd name="T11" fmla="*/ 9 h 21"/>
                <a:gd name="T12" fmla="*/ 0 w 17"/>
                <a:gd name="T13" fmla="*/ 21 h 21"/>
                <a:gd name="T14" fmla="*/ 11 w 17"/>
                <a:gd name="T15" fmla="*/ 15 h 21"/>
                <a:gd name="T16" fmla="*/ 16 w 17"/>
                <a:gd name="T17" fmla="*/ 10 h 21"/>
                <a:gd name="T18" fmla="*/ 17 w 17"/>
                <a:gd name="T19"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1">
                  <a:moveTo>
                    <a:pt x="17" y="8"/>
                  </a:moveTo>
                  <a:cubicBezTo>
                    <a:pt x="15" y="10"/>
                    <a:pt x="13" y="11"/>
                    <a:pt x="11" y="12"/>
                  </a:cubicBezTo>
                  <a:cubicBezTo>
                    <a:pt x="10" y="12"/>
                    <a:pt x="9" y="12"/>
                    <a:pt x="9" y="11"/>
                  </a:cubicBezTo>
                  <a:cubicBezTo>
                    <a:pt x="9" y="7"/>
                    <a:pt x="9" y="4"/>
                    <a:pt x="10" y="0"/>
                  </a:cubicBezTo>
                  <a:cubicBezTo>
                    <a:pt x="8" y="3"/>
                    <a:pt x="6" y="5"/>
                    <a:pt x="4" y="8"/>
                  </a:cubicBezTo>
                  <a:cubicBezTo>
                    <a:pt x="5" y="8"/>
                    <a:pt x="4" y="9"/>
                    <a:pt x="4" y="9"/>
                  </a:cubicBezTo>
                  <a:cubicBezTo>
                    <a:pt x="2" y="13"/>
                    <a:pt x="0" y="17"/>
                    <a:pt x="0" y="21"/>
                  </a:cubicBezTo>
                  <a:cubicBezTo>
                    <a:pt x="4" y="20"/>
                    <a:pt x="8" y="18"/>
                    <a:pt x="11" y="15"/>
                  </a:cubicBezTo>
                  <a:cubicBezTo>
                    <a:pt x="13" y="13"/>
                    <a:pt x="15" y="12"/>
                    <a:pt x="16" y="10"/>
                  </a:cubicBezTo>
                  <a:cubicBezTo>
                    <a:pt x="17" y="9"/>
                    <a:pt x="17" y="9"/>
                    <a:pt x="17" y="8"/>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 name="Freeform 205"/>
            <p:cNvSpPr>
              <a:spLocks noEditPoints="1"/>
            </p:cNvSpPr>
            <p:nvPr/>
          </p:nvSpPr>
          <p:spPr bwMode="auto">
            <a:xfrm>
              <a:off x="5314950" y="2649538"/>
              <a:ext cx="1570038" cy="1554163"/>
            </a:xfrm>
            <a:custGeom>
              <a:avLst/>
              <a:gdLst>
                <a:gd name="T0" fmla="*/ 187 w 368"/>
                <a:gd name="T1" fmla="*/ 177 h 364"/>
                <a:gd name="T2" fmla="*/ 232 w 368"/>
                <a:gd name="T3" fmla="*/ 146 h 364"/>
                <a:gd name="T4" fmla="*/ 200 w 368"/>
                <a:gd name="T5" fmla="*/ 121 h 364"/>
                <a:gd name="T6" fmla="*/ 168 w 368"/>
                <a:gd name="T7" fmla="*/ 182 h 364"/>
                <a:gd name="T8" fmla="*/ 85 w 368"/>
                <a:gd name="T9" fmla="*/ 39 h 364"/>
                <a:gd name="T10" fmla="*/ 2 w 368"/>
                <a:gd name="T11" fmla="*/ 207 h 364"/>
                <a:gd name="T12" fmla="*/ 103 w 368"/>
                <a:gd name="T13" fmla="*/ 271 h 364"/>
                <a:gd name="T14" fmla="*/ 234 w 368"/>
                <a:gd name="T15" fmla="*/ 333 h 364"/>
                <a:gd name="T16" fmla="*/ 276 w 368"/>
                <a:gd name="T17" fmla="*/ 183 h 364"/>
                <a:gd name="T18" fmla="*/ 270 w 368"/>
                <a:gd name="T19" fmla="*/ 185 h 364"/>
                <a:gd name="T20" fmla="*/ 274 w 368"/>
                <a:gd name="T21" fmla="*/ 223 h 364"/>
                <a:gd name="T22" fmla="*/ 178 w 368"/>
                <a:gd name="T23" fmla="*/ 207 h 364"/>
                <a:gd name="T24" fmla="*/ 258 w 368"/>
                <a:gd name="T25" fmla="*/ 245 h 364"/>
                <a:gd name="T26" fmla="*/ 288 w 368"/>
                <a:gd name="T27" fmla="*/ 255 h 364"/>
                <a:gd name="T28" fmla="*/ 271 w 368"/>
                <a:gd name="T29" fmla="*/ 234 h 364"/>
                <a:gd name="T30" fmla="*/ 83 w 368"/>
                <a:gd name="T31" fmla="*/ 95 h 364"/>
                <a:gd name="T32" fmla="*/ 82 w 368"/>
                <a:gd name="T33" fmla="*/ 99 h 364"/>
                <a:gd name="T34" fmla="*/ 112 w 368"/>
                <a:gd name="T35" fmla="*/ 66 h 364"/>
                <a:gd name="T36" fmla="*/ 105 w 368"/>
                <a:gd name="T37" fmla="*/ 61 h 364"/>
                <a:gd name="T38" fmla="*/ 82 w 368"/>
                <a:gd name="T39" fmla="*/ 92 h 364"/>
                <a:gd name="T40" fmla="*/ 131 w 368"/>
                <a:gd name="T41" fmla="*/ 94 h 364"/>
                <a:gd name="T42" fmla="*/ 141 w 368"/>
                <a:gd name="T43" fmla="*/ 150 h 364"/>
                <a:gd name="T44" fmla="*/ 175 w 368"/>
                <a:gd name="T45" fmla="*/ 127 h 364"/>
                <a:gd name="T46" fmla="*/ 155 w 368"/>
                <a:gd name="T47" fmla="*/ 45 h 364"/>
                <a:gd name="T48" fmla="*/ 155 w 368"/>
                <a:gd name="T49" fmla="*/ 197 h 364"/>
                <a:gd name="T50" fmla="*/ 141 w 368"/>
                <a:gd name="T51" fmla="*/ 177 h 364"/>
                <a:gd name="T52" fmla="*/ 149 w 368"/>
                <a:gd name="T53" fmla="*/ 203 h 364"/>
                <a:gd name="T54" fmla="*/ 121 w 368"/>
                <a:gd name="T55" fmla="*/ 183 h 364"/>
                <a:gd name="T56" fmla="*/ 114 w 368"/>
                <a:gd name="T57" fmla="*/ 181 h 364"/>
                <a:gd name="T58" fmla="*/ 4 w 368"/>
                <a:gd name="T59" fmla="*/ 217 h 364"/>
                <a:gd name="T60" fmla="*/ 79 w 368"/>
                <a:gd name="T61" fmla="*/ 200 h 364"/>
                <a:gd name="T62" fmla="*/ 9 w 368"/>
                <a:gd name="T63" fmla="*/ 234 h 364"/>
                <a:gd name="T64" fmla="*/ 91 w 368"/>
                <a:gd name="T65" fmla="*/ 203 h 364"/>
                <a:gd name="T66" fmla="*/ 79 w 368"/>
                <a:gd name="T67" fmla="*/ 252 h 364"/>
                <a:gd name="T68" fmla="*/ 88 w 368"/>
                <a:gd name="T69" fmla="*/ 249 h 364"/>
                <a:gd name="T70" fmla="*/ 136 w 368"/>
                <a:gd name="T71" fmla="*/ 225 h 364"/>
                <a:gd name="T72" fmla="*/ 148 w 368"/>
                <a:gd name="T73" fmla="*/ 220 h 364"/>
                <a:gd name="T74" fmla="*/ 165 w 368"/>
                <a:gd name="T75" fmla="*/ 210 h 364"/>
                <a:gd name="T76" fmla="*/ 154 w 368"/>
                <a:gd name="T77" fmla="*/ 203 h 364"/>
                <a:gd name="T78" fmla="*/ 167 w 368"/>
                <a:gd name="T79" fmla="*/ 196 h 364"/>
                <a:gd name="T80" fmla="*/ 177 w 368"/>
                <a:gd name="T81" fmla="*/ 188 h 364"/>
                <a:gd name="T82" fmla="*/ 183 w 368"/>
                <a:gd name="T83" fmla="*/ 180 h 364"/>
                <a:gd name="T84" fmla="*/ 148 w 368"/>
                <a:gd name="T85" fmla="*/ 228 h 364"/>
                <a:gd name="T86" fmla="*/ 140 w 368"/>
                <a:gd name="T87" fmla="*/ 232 h 364"/>
                <a:gd name="T88" fmla="*/ 124 w 368"/>
                <a:gd name="T89" fmla="*/ 251 h 364"/>
                <a:gd name="T90" fmla="*/ 139 w 368"/>
                <a:gd name="T91" fmla="*/ 244 h 364"/>
                <a:gd name="T92" fmla="*/ 145 w 368"/>
                <a:gd name="T93" fmla="*/ 293 h 364"/>
                <a:gd name="T94" fmla="*/ 134 w 368"/>
                <a:gd name="T95" fmla="*/ 347 h 364"/>
                <a:gd name="T96" fmla="*/ 168 w 368"/>
                <a:gd name="T97" fmla="*/ 225 h 364"/>
                <a:gd name="T98" fmla="*/ 146 w 368"/>
                <a:gd name="T99" fmla="*/ 344 h 364"/>
                <a:gd name="T100" fmla="*/ 179 w 368"/>
                <a:gd name="T101" fmla="*/ 323 h 364"/>
                <a:gd name="T102" fmla="*/ 175 w 368"/>
                <a:gd name="T103" fmla="*/ 274 h 364"/>
                <a:gd name="T104" fmla="*/ 219 w 368"/>
                <a:gd name="T105" fmla="*/ 340 h 364"/>
                <a:gd name="T106" fmla="*/ 192 w 368"/>
                <a:gd name="T107" fmla="*/ 248 h 364"/>
                <a:gd name="T108" fmla="*/ 163 w 368"/>
                <a:gd name="T109" fmla="*/ 220 h 364"/>
                <a:gd name="T110" fmla="*/ 176 w 368"/>
                <a:gd name="T111" fmla="*/ 206 h 364"/>
                <a:gd name="T112" fmla="*/ 253 w 368"/>
                <a:gd name="T113" fmla="*/ 266 h 364"/>
                <a:gd name="T114" fmla="*/ 283 w 368"/>
                <a:gd name="T115" fmla="*/ 273 h 364"/>
                <a:gd name="T116" fmla="*/ 309 w 368"/>
                <a:gd name="T117" fmla="*/ 251 h 364"/>
                <a:gd name="T118" fmla="*/ 326 w 368"/>
                <a:gd name="T119" fmla="*/ 245 h 364"/>
                <a:gd name="T120" fmla="*/ 328 w 368"/>
                <a:gd name="T121" fmla="*/ 24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8" h="364">
                  <a:moveTo>
                    <a:pt x="363" y="224"/>
                  </a:moveTo>
                  <a:cubicBezTo>
                    <a:pt x="358" y="215"/>
                    <a:pt x="349" y="209"/>
                    <a:pt x="341" y="204"/>
                  </a:cubicBezTo>
                  <a:cubicBezTo>
                    <a:pt x="336" y="201"/>
                    <a:pt x="331" y="198"/>
                    <a:pt x="326" y="195"/>
                  </a:cubicBezTo>
                  <a:cubicBezTo>
                    <a:pt x="326" y="195"/>
                    <a:pt x="326" y="195"/>
                    <a:pt x="326" y="195"/>
                  </a:cubicBezTo>
                  <a:cubicBezTo>
                    <a:pt x="322" y="193"/>
                    <a:pt x="318" y="192"/>
                    <a:pt x="314" y="190"/>
                  </a:cubicBezTo>
                  <a:cubicBezTo>
                    <a:pt x="293" y="182"/>
                    <a:pt x="271" y="180"/>
                    <a:pt x="249" y="181"/>
                  </a:cubicBezTo>
                  <a:cubicBezTo>
                    <a:pt x="237" y="181"/>
                    <a:pt x="225" y="183"/>
                    <a:pt x="214" y="185"/>
                  </a:cubicBezTo>
                  <a:cubicBezTo>
                    <a:pt x="208" y="186"/>
                    <a:pt x="203" y="187"/>
                    <a:pt x="197" y="189"/>
                  </a:cubicBezTo>
                  <a:cubicBezTo>
                    <a:pt x="192" y="190"/>
                    <a:pt x="188" y="193"/>
                    <a:pt x="183" y="195"/>
                  </a:cubicBezTo>
                  <a:cubicBezTo>
                    <a:pt x="184" y="194"/>
                    <a:pt x="184" y="193"/>
                    <a:pt x="185" y="192"/>
                  </a:cubicBezTo>
                  <a:cubicBezTo>
                    <a:pt x="185" y="192"/>
                    <a:pt x="185" y="192"/>
                    <a:pt x="185" y="191"/>
                  </a:cubicBezTo>
                  <a:cubicBezTo>
                    <a:pt x="187" y="190"/>
                    <a:pt x="188" y="187"/>
                    <a:pt x="188" y="185"/>
                  </a:cubicBezTo>
                  <a:cubicBezTo>
                    <a:pt x="189" y="183"/>
                    <a:pt x="188" y="181"/>
                    <a:pt x="186" y="180"/>
                  </a:cubicBezTo>
                  <a:cubicBezTo>
                    <a:pt x="186" y="180"/>
                    <a:pt x="187" y="179"/>
                    <a:pt x="187" y="179"/>
                  </a:cubicBezTo>
                  <a:cubicBezTo>
                    <a:pt x="188" y="178"/>
                    <a:pt x="188" y="177"/>
                    <a:pt x="187" y="177"/>
                  </a:cubicBezTo>
                  <a:cubicBezTo>
                    <a:pt x="187" y="177"/>
                    <a:pt x="187" y="176"/>
                    <a:pt x="186" y="176"/>
                  </a:cubicBezTo>
                  <a:cubicBezTo>
                    <a:pt x="189" y="175"/>
                    <a:pt x="192" y="172"/>
                    <a:pt x="195" y="170"/>
                  </a:cubicBezTo>
                  <a:cubicBezTo>
                    <a:pt x="198" y="168"/>
                    <a:pt x="201" y="166"/>
                    <a:pt x="206" y="164"/>
                  </a:cubicBezTo>
                  <a:cubicBezTo>
                    <a:pt x="210" y="163"/>
                    <a:pt x="215" y="162"/>
                    <a:pt x="220" y="160"/>
                  </a:cubicBezTo>
                  <a:cubicBezTo>
                    <a:pt x="225" y="158"/>
                    <a:pt x="239" y="151"/>
                    <a:pt x="233" y="144"/>
                  </a:cubicBezTo>
                  <a:cubicBezTo>
                    <a:pt x="233" y="144"/>
                    <a:pt x="233" y="143"/>
                    <a:pt x="233" y="143"/>
                  </a:cubicBezTo>
                  <a:cubicBezTo>
                    <a:pt x="233" y="143"/>
                    <a:pt x="233" y="143"/>
                    <a:pt x="233" y="143"/>
                  </a:cubicBezTo>
                  <a:cubicBezTo>
                    <a:pt x="232" y="143"/>
                    <a:pt x="232" y="142"/>
                    <a:pt x="231" y="143"/>
                  </a:cubicBezTo>
                  <a:cubicBezTo>
                    <a:pt x="231" y="143"/>
                    <a:pt x="231" y="143"/>
                    <a:pt x="231" y="144"/>
                  </a:cubicBezTo>
                  <a:cubicBezTo>
                    <a:pt x="229" y="144"/>
                    <a:pt x="229" y="144"/>
                    <a:pt x="229" y="144"/>
                  </a:cubicBezTo>
                  <a:cubicBezTo>
                    <a:pt x="229" y="145"/>
                    <a:pt x="229" y="145"/>
                    <a:pt x="229" y="145"/>
                  </a:cubicBezTo>
                  <a:cubicBezTo>
                    <a:pt x="229" y="146"/>
                    <a:pt x="230" y="147"/>
                    <a:pt x="230" y="146"/>
                  </a:cubicBezTo>
                  <a:cubicBezTo>
                    <a:pt x="231" y="146"/>
                    <a:pt x="231" y="146"/>
                    <a:pt x="231" y="146"/>
                  </a:cubicBezTo>
                  <a:cubicBezTo>
                    <a:pt x="232" y="146"/>
                    <a:pt x="232" y="146"/>
                    <a:pt x="232" y="146"/>
                  </a:cubicBezTo>
                  <a:cubicBezTo>
                    <a:pt x="232" y="146"/>
                    <a:pt x="232" y="146"/>
                    <a:pt x="232" y="146"/>
                  </a:cubicBezTo>
                  <a:cubicBezTo>
                    <a:pt x="232" y="146"/>
                    <a:pt x="232" y="146"/>
                    <a:pt x="232" y="146"/>
                  </a:cubicBezTo>
                  <a:cubicBezTo>
                    <a:pt x="236" y="153"/>
                    <a:pt x="220" y="159"/>
                    <a:pt x="215" y="160"/>
                  </a:cubicBezTo>
                  <a:cubicBezTo>
                    <a:pt x="211" y="162"/>
                    <a:pt x="206" y="162"/>
                    <a:pt x="201" y="164"/>
                  </a:cubicBezTo>
                  <a:cubicBezTo>
                    <a:pt x="196" y="167"/>
                    <a:pt x="190" y="172"/>
                    <a:pt x="186" y="176"/>
                  </a:cubicBezTo>
                  <a:cubicBezTo>
                    <a:pt x="186" y="176"/>
                    <a:pt x="186" y="176"/>
                    <a:pt x="186" y="176"/>
                  </a:cubicBezTo>
                  <a:cubicBezTo>
                    <a:pt x="185" y="176"/>
                    <a:pt x="185" y="176"/>
                    <a:pt x="185" y="175"/>
                  </a:cubicBezTo>
                  <a:cubicBezTo>
                    <a:pt x="185" y="175"/>
                    <a:pt x="184" y="175"/>
                    <a:pt x="183" y="174"/>
                  </a:cubicBezTo>
                  <a:cubicBezTo>
                    <a:pt x="191" y="166"/>
                    <a:pt x="191" y="154"/>
                    <a:pt x="191" y="143"/>
                  </a:cubicBezTo>
                  <a:cubicBezTo>
                    <a:pt x="190" y="137"/>
                    <a:pt x="191" y="132"/>
                    <a:pt x="193" y="126"/>
                  </a:cubicBezTo>
                  <a:cubicBezTo>
                    <a:pt x="194" y="125"/>
                    <a:pt x="195" y="120"/>
                    <a:pt x="197" y="119"/>
                  </a:cubicBezTo>
                  <a:cubicBezTo>
                    <a:pt x="197" y="119"/>
                    <a:pt x="197" y="120"/>
                    <a:pt x="197" y="121"/>
                  </a:cubicBezTo>
                  <a:cubicBezTo>
                    <a:pt x="197" y="121"/>
                    <a:pt x="197" y="121"/>
                    <a:pt x="197" y="121"/>
                  </a:cubicBezTo>
                  <a:cubicBezTo>
                    <a:pt x="197" y="121"/>
                    <a:pt x="197" y="121"/>
                    <a:pt x="197" y="121"/>
                  </a:cubicBezTo>
                  <a:cubicBezTo>
                    <a:pt x="196" y="122"/>
                    <a:pt x="197" y="122"/>
                    <a:pt x="198" y="122"/>
                  </a:cubicBezTo>
                  <a:cubicBezTo>
                    <a:pt x="199" y="122"/>
                    <a:pt x="199" y="121"/>
                    <a:pt x="200" y="121"/>
                  </a:cubicBezTo>
                  <a:cubicBezTo>
                    <a:pt x="200" y="121"/>
                    <a:pt x="201" y="120"/>
                    <a:pt x="201" y="120"/>
                  </a:cubicBezTo>
                  <a:cubicBezTo>
                    <a:pt x="202" y="120"/>
                    <a:pt x="201" y="119"/>
                    <a:pt x="201" y="119"/>
                  </a:cubicBezTo>
                  <a:cubicBezTo>
                    <a:pt x="201" y="119"/>
                    <a:pt x="201" y="119"/>
                    <a:pt x="201" y="119"/>
                  </a:cubicBezTo>
                  <a:cubicBezTo>
                    <a:pt x="201" y="118"/>
                    <a:pt x="201" y="118"/>
                    <a:pt x="201" y="118"/>
                  </a:cubicBezTo>
                  <a:cubicBezTo>
                    <a:pt x="201" y="117"/>
                    <a:pt x="200" y="116"/>
                    <a:pt x="200" y="117"/>
                  </a:cubicBezTo>
                  <a:cubicBezTo>
                    <a:pt x="200" y="117"/>
                    <a:pt x="199" y="117"/>
                    <a:pt x="199" y="117"/>
                  </a:cubicBezTo>
                  <a:cubicBezTo>
                    <a:pt x="194" y="114"/>
                    <a:pt x="190" y="127"/>
                    <a:pt x="189" y="131"/>
                  </a:cubicBezTo>
                  <a:cubicBezTo>
                    <a:pt x="187" y="138"/>
                    <a:pt x="189" y="145"/>
                    <a:pt x="189" y="152"/>
                  </a:cubicBezTo>
                  <a:cubicBezTo>
                    <a:pt x="189" y="160"/>
                    <a:pt x="187" y="167"/>
                    <a:pt x="182" y="174"/>
                  </a:cubicBezTo>
                  <a:cubicBezTo>
                    <a:pt x="182" y="174"/>
                    <a:pt x="182" y="174"/>
                    <a:pt x="182" y="174"/>
                  </a:cubicBezTo>
                  <a:cubicBezTo>
                    <a:pt x="181" y="175"/>
                    <a:pt x="180" y="176"/>
                    <a:pt x="179" y="177"/>
                  </a:cubicBezTo>
                  <a:cubicBezTo>
                    <a:pt x="178" y="175"/>
                    <a:pt x="175" y="175"/>
                    <a:pt x="174" y="176"/>
                  </a:cubicBezTo>
                  <a:cubicBezTo>
                    <a:pt x="172" y="177"/>
                    <a:pt x="170" y="179"/>
                    <a:pt x="169" y="182"/>
                  </a:cubicBezTo>
                  <a:cubicBezTo>
                    <a:pt x="169" y="182"/>
                    <a:pt x="169" y="182"/>
                    <a:pt x="169" y="182"/>
                  </a:cubicBezTo>
                  <a:cubicBezTo>
                    <a:pt x="169" y="182"/>
                    <a:pt x="169" y="182"/>
                    <a:pt x="168" y="182"/>
                  </a:cubicBezTo>
                  <a:cubicBezTo>
                    <a:pt x="171" y="175"/>
                    <a:pt x="172" y="168"/>
                    <a:pt x="173" y="161"/>
                  </a:cubicBezTo>
                  <a:cubicBezTo>
                    <a:pt x="175" y="152"/>
                    <a:pt x="176" y="143"/>
                    <a:pt x="177" y="134"/>
                  </a:cubicBezTo>
                  <a:cubicBezTo>
                    <a:pt x="178" y="125"/>
                    <a:pt x="178" y="116"/>
                    <a:pt x="177" y="107"/>
                  </a:cubicBezTo>
                  <a:cubicBezTo>
                    <a:pt x="175" y="99"/>
                    <a:pt x="173" y="91"/>
                    <a:pt x="171" y="83"/>
                  </a:cubicBezTo>
                  <a:cubicBezTo>
                    <a:pt x="171" y="83"/>
                    <a:pt x="171" y="83"/>
                    <a:pt x="171" y="83"/>
                  </a:cubicBezTo>
                  <a:cubicBezTo>
                    <a:pt x="171" y="82"/>
                    <a:pt x="171" y="82"/>
                    <a:pt x="171" y="82"/>
                  </a:cubicBezTo>
                  <a:cubicBezTo>
                    <a:pt x="171" y="81"/>
                    <a:pt x="170" y="81"/>
                    <a:pt x="170" y="80"/>
                  </a:cubicBezTo>
                  <a:cubicBezTo>
                    <a:pt x="168" y="71"/>
                    <a:pt x="166" y="62"/>
                    <a:pt x="162" y="54"/>
                  </a:cubicBezTo>
                  <a:cubicBezTo>
                    <a:pt x="159" y="48"/>
                    <a:pt x="156" y="42"/>
                    <a:pt x="152" y="36"/>
                  </a:cubicBezTo>
                  <a:cubicBezTo>
                    <a:pt x="152" y="36"/>
                    <a:pt x="152" y="36"/>
                    <a:pt x="152" y="36"/>
                  </a:cubicBezTo>
                  <a:cubicBezTo>
                    <a:pt x="150" y="32"/>
                    <a:pt x="147" y="29"/>
                    <a:pt x="143" y="26"/>
                  </a:cubicBezTo>
                  <a:cubicBezTo>
                    <a:pt x="135" y="17"/>
                    <a:pt x="125" y="9"/>
                    <a:pt x="115" y="4"/>
                  </a:cubicBezTo>
                  <a:cubicBezTo>
                    <a:pt x="110" y="2"/>
                    <a:pt x="105" y="0"/>
                    <a:pt x="100" y="2"/>
                  </a:cubicBezTo>
                  <a:cubicBezTo>
                    <a:pt x="94" y="5"/>
                    <a:pt x="92" y="12"/>
                    <a:pt x="91" y="17"/>
                  </a:cubicBezTo>
                  <a:cubicBezTo>
                    <a:pt x="90" y="25"/>
                    <a:pt x="89" y="32"/>
                    <a:pt x="85" y="39"/>
                  </a:cubicBezTo>
                  <a:cubicBezTo>
                    <a:pt x="82" y="45"/>
                    <a:pt x="78" y="51"/>
                    <a:pt x="74" y="57"/>
                  </a:cubicBezTo>
                  <a:cubicBezTo>
                    <a:pt x="71" y="62"/>
                    <a:pt x="68" y="67"/>
                    <a:pt x="65" y="73"/>
                  </a:cubicBezTo>
                  <a:cubicBezTo>
                    <a:pt x="64" y="75"/>
                    <a:pt x="63" y="77"/>
                    <a:pt x="63" y="79"/>
                  </a:cubicBezTo>
                  <a:cubicBezTo>
                    <a:pt x="61" y="83"/>
                    <a:pt x="60" y="88"/>
                    <a:pt x="59" y="93"/>
                  </a:cubicBezTo>
                  <a:cubicBezTo>
                    <a:pt x="59" y="100"/>
                    <a:pt x="60" y="106"/>
                    <a:pt x="64" y="111"/>
                  </a:cubicBezTo>
                  <a:cubicBezTo>
                    <a:pt x="68" y="119"/>
                    <a:pt x="75" y="124"/>
                    <a:pt x="81" y="129"/>
                  </a:cubicBezTo>
                  <a:cubicBezTo>
                    <a:pt x="68" y="125"/>
                    <a:pt x="52" y="126"/>
                    <a:pt x="41" y="135"/>
                  </a:cubicBezTo>
                  <a:cubicBezTo>
                    <a:pt x="37" y="137"/>
                    <a:pt x="35" y="141"/>
                    <a:pt x="32" y="144"/>
                  </a:cubicBezTo>
                  <a:cubicBezTo>
                    <a:pt x="29" y="147"/>
                    <a:pt x="26" y="151"/>
                    <a:pt x="23" y="154"/>
                  </a:cubicBezTo>
                  <a:cubicBezTo>
                    <a:pt x="23" y="154"/>
                    <a:pt x="23" y="154"/>
                    <a:pt x="23" y="154"/>
                  </a:cubicBezTo>
                  <a:cubicBezTo>
                    <a:pt x="23" y="154"/>
                    <a:pt x="23" y="155"/>
                    <a:pt x="23" y="155"/>
                  </a:cubicBezTo>
                  <a:cubicBezTo>
                    <a:pt x="17" y="161"/>
                    <a:pt x="14" y="170"/>
                    <a:pt x="10" y="177"/>
                  </a:cubicBezTo>
                  <a:cubicBezTo>
                    <a:pt x="8" y="181"/>
                    <a:pt x="4" y="183"/>
                    <a:pt x="2" y="186"/>
                  </a:cubicBezTo>
                  <a:cubicBezTo>
                    <a:pt x="0" y="189"/>
                    <a:pt x="0" y="193"/>
                    <a:pt x="1" y="196"/>
                  </a:cubicBezTo>
                  <a:cubicBezTo>
                    <a:pt x="1" y="199"/>
                    <a:pt x="2" y="203"/>
                    <a:pt x="2" y="207"/>
                  </a:cubicBezTo>
                  <a:cubicBezTo>
                    <a:pt x="2" y="211"/>
                    <a:pt x="2" y="214"/>
                    <a:pt x="2" y="218"/>
                  </a:cubicBezTo>
                  <a:cubicBezTo>
                    <a:pt x="2" y="219"/>
                    <a:pt x="2" y="219"/>
                    <a:pt x="2" y="219"/>
                  </a:cubicBezTo>
                  <a:cubicBezTo>
                    <a:pt x="2" y="220"/>
                    <a:pt x="2" y="220"/>
                    <a:pt x="2" y="220"/>
                  </a:cubicBezTo>
                  <a:cubicBezTo>
                    <a:pt x="2" y="222"/>
                    <a:pt x="2" y="225"/>
                    <a:pt x="3" y="227"/>
                  </a:cubicBezTo>
                  <a:cubicBezTo>
                    <a:pt x="4" y="231"/>
                    <a:pt x="7" y="235"/>
                    <a:pt x="9" y="239"/>
                  </a:cubicBezTo>
                  <a:cubicBezTo>
                    <a:pt x="10" y="242"/>
                    <a:pt x="12" y="246"/>
                    <a:pt x="14" y="249"/>
                  </a:cubicBezTo>
                  <a:cubicBezTo>
                    <a:pt x="16" y="253"/>
                    <a:pt x="18" y="255"/>
                    <a:pt x="22" y="257"/>
                  </a:cubicBezTo>
                  <a:cubicBezTo>
                    <a:pt x="28" y="261"/>
                    <a:pt x="35" y="266"/>
                    <a:pt x="42" y="266"/>
                  </a:cubicBezTo>
                  <a:cubicBezTo>
                    <a:pt x="47" y="266"/>
                    <a:pt x="51" y="264"/>
                    <a:pt x="55" y="263"/>
                  </a:cubicBezTo>
                  <a:cubicBezTo>
                    <a:pt x="61" y="261"/>
                    <a:pt x="66" y="259"/>
                    <a:pt x="71" y="258"/>
                  </a:cubicBezTo>
                  <a:cubicBezTo>
                    <a:pt x="81" y="254"/>
                    <a:pt x="90" y="251"/>
                    <a:pt x="100" y="247"/>
                  </a:cubicBezTo>
                  <a:cubicBezTo>
                    <a:pt x="109" y="243"/>
                    <a:pt x="118" y="240"/>
                    <a:pt x="127" y="238"/>
                  </a:cubicBezTo>
                  <a:cubicBezTo>
                    <a:pt x="126" y="240"/>
                    <a:pt x="126" y="241"/>
                    <a:pt x="125" y="243"/>
                  </a:cubicBezTo>
                  <a:cubicBezTo>
                    <a:pt x="120" y="248"/>
                    <a:pt x="115" y="254"/>
                    <a:pt x="110" y="260"/>
                  </a:cubicBezTo>
                  <a:cubicBezTo>
                    <a:pt x="107" y="263"/>
                    <a:pt x="105" y="267"/>
                    <a:pt x="103" y="271"/>
                  </a:cubicBezTo>
                  <a:cubicBezTo>
                    <a:pt x="102" y="272"/>
                    <a:pt x="100" y="275"/>
                    <a:pt x="101" y="277"/>
                  </a:cubicBezTo>
                  <a:cubicBezTo>
                    <a:pt x="105" y="283"/>
                    <a:pt x="128" y="255"/>
                    <a:pt x="131" y="250"/>
                  </a:cubicBezTo>
                  <a:cubicBezTo>
                    <a:pt x="133" y="249"/>
                    <a:pt x="134" y="248"/>
                    <a:pt x="136" y="247"/>
                  </a:cubicBezTo>
                  <a:cubicBezTo>
                    <a:pt x="129" y="261"/>
                    <a:pt x="125" y="276"/>
                    <a:pt x="123" y="291"/>
                  </a:cubicBezTo>
                  <a:cubicBezTo>
                    <a:pt x="120" y="304"/>
                    <a:pt x="118" y="317"/>
                    <a:pt x="121" y="330"/>
                  </a:cubicBezTo>
                  <a:cubicBezTo>
                    <a:pt x="122" y="336"/>
                    <a:pt x="124" y="342"/>
                    <a:pt x="128" y="346"/>
                  </a:cubicBezTo>
                  <a:cubicBezTo>
                    <a:pt x="130" y="349"/>
                    <a:pt x="133" y="350"/>
                    <a:pt x="135" y="352"/>
                  </a:cubicBezTo>
                  <a:cubicBezTo>
                    <a:pt x="138" y="354"/>
                    <a:pt x="142" y="354"/>
                    <a:pt x="146" y="354"/>
                  </a:cubicBezTo>
                  <a:cubicBezTo>
                    <a:pt x="150" y="355"/>
                    <a:pt x="154" y="356"/>
                    <a:pt x="159" y="358"/>
                  </a:cubicBezTo>
                  <a:cubicBezTo>
                    <a:pt x="162" y="360"/>
                    <a:pt x="166" y="362"/>
                    <a:pt x="170" y="363"/>
                  </a:cubicBezTo>
                  <a:cubicBezTo>
                    <a:pt x="176" y="364"/>
                    <a:pt x="183" y="361"/>
                    <a:pt x="189" y="360"/>
                  </a:cubicBezTo>
                  <a:cubicBezTo>
                    <a:pt x="194" y="360"/>
                    <a:pt x="199" y="361"/>
                    <a:pt x="203" y="360"/>
                  </a:cubicBezTo>
                  <a:cubicBezTo>
                    <a:pt x="207" y="359"/>
                    <a:pt x="210" y="356"/>
                    <a:pt x="212" y="353"/>
                  </a:cubicBezTo>
                  <a:cubicBezTo>
                    <a:pt x="215" y="349"/>
                    <a:pt x="217" y="345"/>
                    <a:pt x="221" y="342"/>
                  </a:cubicBezTo>
                  <a:cubicBezTo>
                    <a:pt x="225" y="338"/>
                    <a:pt x="230" y="336"/>
                    <a:pt x="234" y="333"/>
                  </a:cubicBezTo>
                  <a:cubicBezTo>
                    <a:pt x="243" y="328"/>
                    <a:pt x="247" y="318"/>
                    <a:pt x="249" y="308"/>
                  </a:cubicBezTo>
                  <a:cubicBezTo>
                    <a:pt x="251" y="300"/>
                    <a:pt x="252" y="292"/>
                    <a:pt x="250" y="283"/>
                  </a:cubicBezTo>
                  <a:cubicBezTo>
                    <a:pt x="254" y="286"/>
                    <a:pt x="258" y="289"/>
                    <a:pt x="263" y="290"/>
                  </a:cubicBezTo>
                  <a:cubicBezTo>
                    <a:pt x="269" y="291"/>
                    <a:pt x="276" y="290"/>
                    <a:pt x="282" y="288"/>
                  </a:cubicBezTo>
                  <a:cubicBezTo>
                    <a:pt x="295" y="285"/>
                    <a:pt x="306" y="278"/>
                    <a:pt x="317" y="270"/>
                  </a:cubicBezTo>
                  <a:cubicBezTo>
                    <a:pt x="321" y="268"/>
                    <a:pt x="324" y="264"/>
                    <a:pt x="327" y="261"/>
                  </a:cubicBezTo>
                  <a:cubicBezTo>
                    <a:pt x="331" y="259"/>
                    <a:pt x="336" y="258"/>
                    <a:pt x="339" y="256"/>
                  </a:cubicBezTo>
                  <a:cubicBezTo>
                    <a:pt x="343" y="253"/>
                    <a:pt x="346" y="250"/>
                    <a:pt x="350" y="247"/>
                  </a:cubicBezTo>
                  <a:cubicBezTo>
                    <a:pt x="350" y="247"/>
                    <a:pt x="351" y="247"/>
                    <a:pt x="352" y="247"/>
                  </a:cubicBezTo>
                  <a:cubicBezTo>
                    <a:pt x="352" y="247"/>
                    <a:pt x="352" y="247"/>
                    <a:pt x="352" y="247"/>
                  </a:cubicBezTo>
                  <a:cubicBezTo>
                    <a:pt x="353" y="248"/>
                    <a:pt x="353" y="247"/>
                    <a:pt x="353" y="246"/>
                  </a:cubicBezTo>
                  <a:cubicBezTo>
                    <a:pt x="353" y="246"/>
                    <a:pt x="353" y="246"/>
                    <a:pt x="353" y="246"/>
                  </a:cubicBezTo>
                  <a:cubicBezTo>
                    <a:pt x="355" y="246"/>
                    <a:pt x="358" y="246"/>
                    <a:pt x="360" y="245"/>
                  </a:cubicBezTo>
                  <a:cubicBezTo>
                    <a:pt x="368" y="241"/>
                    <a:pt x="367" y="231"/>
                    <a:pt x="363" y="224"/>
                  </a:cubicBezTo>
                  <a:close/>
                  <a:moveTo>
                    <a:pt x="276" y="183"/>
                  </a:moveTo>
                  <a:cubicBezTo>
                    <a:pt x="280" y="184"/>
                    <a:pt x="284" y="184"/>
                    <a:pt x="288" y="185"/>
                  </a:cubicBezTo>
                  <a:cubicBezTo>
                    <a:pt x="301" y="187"/>
                    <a:pt x="315" y="192"/>
                    <a:pt x="327" y="198"/>
                  </a:cubicBezTo>
                  <a:cubicBezTo>
                    <a:pt x="334" y="207"/>
                    <a:pt x="346" y="217"/>
                    <a:pt x="339" y="228"/>
                  </a:cubicBezTo>
                  <a:cubicBezTo>
                    <a:pt x="333" y="222"/>
                    <a:pt x="326" y="216"/>
                    <a:pt x="318" y="212"/>
                  </a:cubicBezTo>
                  <a:cubicBezTo>
                    <a:pt x="311" y="207"/>
                    <a:pt x="304" y="204"/>
                    <a:pt x="296" y="201"/>
                  </a:cubicBezTo>
                  <a:cubicBezTo>
                    <a:pt x="289" y="198"/>
                    <a:pt x="281" y="197"/>
                    <a:pt x="275" y="193"/>
                  </a:cubicBezTo>
                  <a:cubicBezTo>
                    <a:pt x="275" y="193"/>
                    <a:pt x="275" y="192"/>
                    <a:pt x="275" y="192"/>
                  </a:cubicBezTo>
                  <a:cubicBezTo>
                    <a:pt x="274" y="191"/>
                    <a:pt x="272" y="189"/>
                    <a:pt x="271" y="187"/>
                  </a:cubicBezTo>
                  <a:cubicBezTo>
                    <a:pt x="271" y="185"/>
                    <a:pt x="273" y="184"/>
                    <a:pt x="276" y="183"/>
                  </a:cubicBezTo>
                  <a:close/>
                  <a:moveTo>
                    <a:pt x="182" y="197"/>
                  </a:moveTo>
                  <a:cubicBezTo>
                    <a:pt x="185" y="196"/>
                    <a:pt x="188" y="194"/>
                    <a:pt x="192" y="193"/>
                  </a:cubicBezTo>
                  <a:cubicBezTo>
                    <a:pt x="196" y="191"/>
                    <a:pt x="201" y="190"/>
                    <a:pt x="206" y="188"/>
                  </a:cubicBezTo>
                  <a:cubicBezTo>
                    <a:pt x="216" y="186"/>
                    <a:pt x="225" y="185"/>
                    <a:pt x="234" y="184"/>
                  </a:cubicBezTo>
                  <a:cubicBezTo>
                    <a:pt x="247" y="182"/>
                    <a:pt x="260" y="182"/>
                    <a:pt x="272" y="183"/>
                  </a:cubicBezTo>
                  <a:cubicBezTo>
                    <a:pt x="271" y="184"/>
                    <a:pt x="270" y="184"/>
                    <a:pt x="270" y="185"/>
                  </a:cubicBezTo>
                  <a:cubicBezTo>
                    <a:pt x="269" y="188"/>
                    <a:pt x="271" y="190"/>
                    <a:pt x="272" y="192"/>
                  </a:cubicBezTo>
                  <a:cubicBezTo>
                    <a:pt x="268" y="193"/>
                    <a:pt x="268" y="196"/>
                    <a:pt x="269" y="200"/>
                  </a:cubicBezTo>
                  <a:cubicBezTo>
                    <a:pt x="266" y="200"/>
                    <a:pt x="263" y="200"/>
                    <a:pt x="259" y="200"/>
                  </a:cubicBezTo>
                  <a:cubicBezTo>
                    <a:pt x="256" y="200"/>
                    <a:pt x="252" y="200"/>
                    <a:pt x="248" y="200"/>
                  </a:cubicBezTo>
                  <a:cubicBezTo>
                    <a:pt x="240" y="200"/>
                    <a:pt x="232" y="199"/>
                    <a:pt x="224" y="200"/>
                  </a:cubicBezTo>
                  <a:cubicBezTo>
                    <a:pt x="220" y="201"/>
                    <a:pt x="216" y="201"/>
                    <a:pt x="212" y="202"/>
                  </a:cubicBezTo>
                  <a:cubicBezTo>
                    <a:pt x="208" y="202"/>
                    <a:pt x="204" y="202"/>
                    <a:pt x="200" y="203"/>
                  </a:cubicBezTo>
                  <a:cubicBezTo>
                    <a:pt x="191" y="203"/>
                    <a:pt x="183" y="203"/>
                    <a:pt x="175" y="204"/>
                  </a:cubicBezTo>
                  <a:cubicBezTo>
                    <a:pt x="175" y="204"/>
                    <a:pt x="175" y="204"/>
                    <a:pt x="175" y="204"/>
                  </a:cubicBezTo>
                  <a:cubicBezTo>
                    <a:pt x="177" y="202"/>
                    <a:pt x="180" y="199"/>
                    <a:pt x="182" y="197"/>
                  </a:cubicBezTo>
                  <a:close/>
                  <a:moveTo>
                    <a:pt x="269" y="213"/>
                  </a:moveTo>
                  <a:cubicBezTo>
                    <a:pt x="269" y="216"/>
                    <a:pt x="271" y="219"/>
                    <a:pt x="273" y="222"/>
                  </a:cubicBezTo>
                  <a:cubicBezTo>
                    <a:pt x="273" y="222"/>
                    <a:pt x="273" y="222"/>
                    <a:pt x="273" y="222"/>
                  </a:cubicBezTo>
                  <a:cubicBezTo>
                    <a:pt x="273" y="222"/>
                    <a:pt x="274" y="223"/>
                    <a:pt x="274" y="223"/>
                  </a:cubicBezTo>
                  <a:cubicBezTo>
                    <a:pt x="274" y="223"/>
                    <a:pt x="274" y="223"/>
                    <a:pt x="274" y="223"/>
                  </a:cubicBezTo>
                  <a:cubicBezTo>
                    <a:pt x="271" y="224"/>
                    <a:pt x="268" y="223"/>
                    <a:pt x="264" y="223"/>
                  </a:cubicBezTo>
                  <a:cubicBezTo>
                    <a:pt x="261" y="222"/>
                    <a:pt x="257" y="222"/>
                    <a:pt x="254" y="221"/>
                  </a:cubicBezTo>
                  <a:cubicBezTo>
                    <a:pt x="246" y="220"/>
                    <a:pt x="238" y="220"/>
                    <a:pt x="231" y="219"/>
                  </a:cubicBezTo>
                  <a:cubicBezTo>
                    <a:pt x="231" y="219"/>
                    <a:pt x="231" y="219"/>
                    <a:pt x="231" y="219"/>
                  </a:cubicBezTo>
                  <a:cubicBezTo>
                    <a:pt x="230" y="219"/>
                    <a:pt x="230" y="219"/>
                    <a:pt x="230" y="219"/>
                  </a:cubicBezTo>
                  <a:cubicBezTo>
                    <a:pt x="230" y="219"/>
                    <a:pt x="230" y="219"/>
                    <a:pt x="230" y="219"/>
                  </a:cubicBezTo>
                  <a:cubicBezTo>
                    <a:pt x="230" y="219"/>
                    <a:pt x="230" y="219"/>
                    <a:pt x="230" y="219"/>
                  </a:cubicBezTo>
                  <a:cubicBezTo>
                    <a:pt x="230" y="219"/>
                    <a:pt x="230" y="219"/>
                    <a:pt x="230" y="219"/>
                  </a:cubicBezTo>
                  <a:cubicBezTo>
                    <a:pt x="230" y="219"/>
                    <a:pt x="230" y="219"/>
                    <a:pt x="230" y="219"/>
                  </a:cubicBezTo>
                  <a:cubicBezTo>
                    <a:pt x="228" y="219"/>
                    <a:pt x="227" y="219"/>
                    <a:pt x="225" y="219"/>
                  </a:cubicBezTo>
                  <a:cubicBezTo>
                    <a:pt x="216" y="217"/>
                    <a:pt x="207" y="215"/>
                    <a:pt x="198" y="212"/>
                  </a:cubicBezTo>
                  <a:cubicBezTo>
                    <a:pt x="192" y="210"/>
                    <a:pt x="184" y="210"/>
                    <a:pt x="178" y="207"/>
                  </a:cubicBezTo>
                  <a:cubicBezTo>
                    <a:pt x="178" y="207"/>
                    <a:pt x="178" y="207"/>
                    <a:pt x="178" y="207"/>
                  </a:cubicBezTo>
                  <a:cubicBezTo>
                    <a:pt x="178" y="206"/>
                    <a:pt x="178" y="206"/>
                    <a:pt x="178" y="207"/>
                  </a:cubicBezTo>
                  <a:cubicBezTo>
                    <a:pt x="178" y="207"/>
                    <a:pt x="178" y="207"/>
                    <a:pt x="178" y="207"/>
                  </a:cubicBezTo>
                  <a:cubicBezTo>
                    <a:pt x="177" y="206"/>
                    <a:pt x="176" y="206"/>
                    <a:pt x="176" y="205"/>
                  </a:cubicBezTo>
                  <a:cubicBezTo>
                    <a:pt x="176" y="205"/>
                    <a:pt x="176" y="205"/>
                    <a:pt x="176" y="205"/>
                  </a:cubicBezTo>
                  <a:cubicBezTo>
                    <a:pt x="176" y="205"/>
                    <a:pt x="176" y="205"/>
                    <a:pt x="176" y="205"/>
                  </a:cubicBezTo>
                  <a:cubicBezTo>
                    <a:pt x="183" y="204"/>
                    <a:pt x="191" y="204"/>
                    <a:pt x="199" y="203"/>
                  </a:cubicBezTo>
                  <a:cubicBezTo>
                    <a:pt x="207" y="203"/>
                    <a:pt x="216" y="202"/>
                    <a:pt x="224" y="201"/>
                  </a:cubicBezTo>
                  <a:cubicBezTo>
                    <a:pt x="232" y="200"/>
                    <a:pt x="240" y="200"/>
                    <a:pt x="248" y="201"/>
                  </a:cubicBezTo>
                  <a:cubicBezTo>
                    <a:pt x="252" y="201"/>
                    <a:pt x="255" y="201"/>
                    <a:pt x="259" y="201"/>
                  </a:cubicBezTo>
                  <a:cubicBezTo>
                    <a:pt x="263" y="201"/>
                    <a:pt x="266" y="201"/>
                    <a:pt x="269" y="201"/>
                  </a:cubicBezTo>
                  <a:cubicBezTo>
                    <a:pt x="270" y="204"/>
                    <a:pt x="272" y="206"/>
                    <a:pt x="273" y="208"/>
                  </a:cubicBezTo>
                  <a:cubicBezTo>
                    <a:pt x="270" y="208"/>
                    <a:pt x="268" y="209"/>
                    <a:pt x="269" y="213"/>
                  </a:cubicBezTo>
                  <a:close/>
                  <a:moveTo>
                    <a:pt x="275" y="258"/>
                  </a:moveTo>
                  <a:cubicBezTo>
                    <a:pt x="276" y="261"/>
                    <a:pt x="278" y="265"/>
                    <a:pt x="280" y="268"/>
                  </a:cubicBezTo>
                  <a:cubicBezTo>
                    <a:pt x="281" y="269"/>
                    <a:pt x="282" y="271"/>
                    <a:pt x="283" y="272"/>
                  </a:cubicBezTo>
                  <a:cubicBezTo>
                    <a:pt x="278" y="270"/>
                    <a:pt x="274" y="265"/>
                    <a:pt x="271" y="261"/>
                  </a:cubicBezTo>
                  <a:cubicBezTo>
                    <a:pt x="266" y="256"/>
                    <a:pt x="262" y="251"/>
                    <a:pt x="258" y="245"/>
                  </a:cubicBezTo>
                  <a:cubicBezTo>
                    <a:pt x="256" y="242"/>
                    <a:pt x="253" y="239"/>
                    <a:pt x="251" y="236"/>
                  </a:cubicBezTo>
                  <a:cubicBezTo>
                    <a:pt x="248" y="232"/>
                    <a:pt x="246" y="229"/>
                    <a:pt x="243" y="226"/>
                  </a:cubicBezTo>
                  <a:cubicBezTo>
                    <a:pt x="241" y="225"/>
                    <a:pt x="239" y="223"/>
                    <a:pt x="236" y="222"/>
                  </a:cubicBezTo>
                  <a:cubicBezTo>
                    <a:pt x="235" y="222"/>
                    <a:pt x="234" y="221"/>
                    <a:pt x="233" y="220"/>
                  </a:cubicBezTo>
                  <a:cubicBezTo>
                    <a:pt x="233" y="220"/>
                    <a:pt x="232" y="220"/>
                    <a:pt x="232" y="220"/>
                  </a:cubicBezTo>
                  <a:cubicBezTo>
                    <a:pt x="232" y="220"/>
                    <a:pt x="232" y="220"/>
                    <a:pt x="232" y="220"/>
                  </a:cubicBezTo>
                  <a:cubicBezTo>
                    <a:pt x="236" y="221"/>
                    <a:pt x="239" y="223"/>
                    <a:pt x="243" y="224"/>
                  </a:cubicBezTo>
                  <a:cubicBezTo>
                    <a:pt x="248" y="226"/>
                    <a:pt x="252" y="228"/>
                    <a:pt x="257" y="231"/>
                  </a:cubicBezTo>
                  <a:cubicBezTo>
                    <a:pt x="261" y="234"/>
                    <a:pt x="266" y="237"/>
                    <a:pt x="270" y="240"/>
                  </a:cubicBezTo>
                  <a:cubicBezTo>
                    <a:pt x="273" y="242"/>
                    <a:pt x="276" y="245"/>
                    <a:pt x="280" y="247"/>
                  </a:cubicBezTo>
                  <a:cubicBezTo>
                    <a:pt x="280" y="247"/>
                    <a:pt x="280" y="248"/>
                    <a:pt x="281" y="248"/>
                  </a:cubicBezTo>
                  <a:cubicBezTo>
                    <a:pt x="276" y="248"/>
                    <a:pt x="273" y="253"/>
                    <a:pt x="275" y="258"/>
                  </a:cubicBezTo>
                  <a:close/>
                  <a:moveTo>
                    <a:pt x="283" y="252"/>
                  </a:moveTo>
                  <a:cubicBezTo>
                    <a:pt x="284" y="252"/>
                    <a:pt x="284" y="252"/>
                    <a:pt x="285" y="252"/>
                  </a:cubicBezTo>
                  <a:cubicBezTo>
                    <a:pt x="286" y="253"/>
                    <a:pt x="287" y="254"/>
                    <a:pt x="288" y="255"/>
                  </a:cubicBezTo>
                  <a:cubicBezTo>
                    <a:pt x="290" y="257"/>
                    <a:pt x="292" y="259"/>
                    <a:pt x="294" y="261"/>
                  </a:cubicBezTo>
                  <a:cubicBezTo>
                    <a:pt x="296" y="263"/>
                    <a:pt x="297" y="265"/>
                    <a:pt x="298" y="267"/>
                  </a:cubicBezTo>
                  <a:cubicBezTo>
                    <a:pt x="299" y="273"/>
                    <a:pt x="293" y="280"/>
                    <a:pt x="287" y="276"/>
                  </a:cubicBezTo>
                  <a:cubicBezTo>
                    <a:pt x="285" y="272"/>
                    <a:pt x="283" y="269"/>
                    <a:pt x="281" y="265"/>
                  </a:cubicBezTo>
                  <a:cubicBezTo>
                    <a:pt x="280" y="263"/>
                    <a:pt x="278" y="260"/>
                    <a:pt x="277" y="257"/>
                  </a:cubicBezTo>
                  <a:cubicBezTo>
                    <a:pt x="275" y="252"/>
                    <a:pt x="279" y="248"/>
                    <a:pt x="283" y="252"/>
                  </a:cubicBezTo>
                  <a:close/>
                  <a:moveTo>
                    <a:pt x="270" y="239"/>
                  </a:moveTo>
                  <a:cubicBezTo>
                    <a:pt x="266" y="236"/>
                    <a:pt x="261" y="233"/>
                    <a:pt x="257" y="230"/>
                  </a:cubicBezTo>
                  <a:cubicBezTo>
                    <a:pt x="253" y="227"/>
                    <a:pt x="249" y="225"/>
                    <a:pt x="244" y="223"/>
                  </a:cubicBezTo>
                  <a:cubicBezTo>
                    <a:pt x="240" y="222"/>
                    <a:pt x="237" y="221"/>
                    <a:pt x="233" y="220"/>
                  </a:cubicBezTo>
                  <a:cubicBezTo>
                    <a:pt x="240" y="221"/>
                    <a:pt x="247" y="221"/>
                    <a:pt x="254" y="222"/>
                  </a:cubicBezTo>
                  <a:cubicBezTo>
                    <a:pt x="258" y="223"/>
                    <a:pt x="261" y="223"/>
                    <a:pt x="265" y="224"/>
                  </a:cubicBezTo>
                  <a:cubicBezTo>
                    <a:pt x="267" y="224"/>
                    <a:pt x="269" y="225"/>
                    <a:pt x="271" y="224"/>
                  </a:cubicBezTo>
                  <a:cubicBezTo>
                    <a:pt x="270" y="225"/>
                    <a:pt x="270" y="225"/>
                    <a:pt x="270" y="226"/>
                  </a:cubicBezTo>
                  <a:cubicBezTo>
                    <a:pt x="269" y="229"/>
                    <a:pt x="270" y="232"/>
                    <a:pt x="271" y="234"/>
                  </a:cubicBezTo>
                  <a:cubicBezTo>
                    <a:pt x="273" y="238"/>
                    <a:pt x="275" y="241"/>
                    <a:pt x="278" y="244"/>
                  </a:cubicBezTo>
                  <a:cubicBezTo>
                    <a:pt x="275" y="242"/>
                    <a:pt x="273" y="241"/>
                    <a:pt x="270" y="239"/>
                  </a:cubicBezTo>
                  <a:close/>
                  <a:moveTo>
                    <a:pt x="183" y="182"/>
                  </a:moveTo>
                  <a:cubicBezTo>
                    <a:pt x="186" y="181"/>
                    <a:pt x="187" y="183"/>
                    <a:pt x="186" y="185"/>
                  </a:cubicBezTo>
                  <a:cubicBezTo>
                    <a:pt x="186" y="187"/>
                    <a:pt x="184" y="189"/>
                    <a:pt x="183" y="191"/>
                  </a:cubicBezTo>
                  <a:cubicBezTo>
                    <a:pt x="182" y="191"/>
                    <a:pt x="181" y="192"/>
                    <a:pt x="181" y="192"/>
                  </a:cubicBezTo>
                  <a:cubicBezTo>
                    <a:pt x="180" y="192"/>
                    <a:pt x="180" y="192"/>
                    <a:pt x="180" y="191"/>
                  </a:cubicBezTo>
                  <a:cubicBezTo>
                    <a:pt x="179" y="188"/>
                    <a:pt x="180" y="182"/>
                    <a:pt x="183" y="182"/>
                  </a:cubicBezTo>
                  <a:close/>
                  <a:moveTo>
                    <a:pt x="178" y="178"/>
                  </a:moveTo>
                  <a:cubicBezTo>
                    <a:pt x="179" y="180"/>
                    <a:pt x="176" y="181"/>
                    <a:pt x="175" y="182"/>
                  </a:cubicBezTo>
                  <a:cubicBezTo>
                    <a:pt x="174" y="183"/>
                    <a:pt x="172" y="183"/>
                    <a:pt x="171" y="183"/>
                  </a:cubicBezTo>
                  <a:cubicBezTo>
                    <a:pt x="171" y="183"/>
                    <a:pt x="171" y="182"/>
                    <a:pt x="171" y="182"/>
                  </a:cubicBezTo>
                  <a:cubicBezTo>
                    <a:pt x="172" y="182"/>
                    <a:pt x="171" y="181"/>
                    <a:pt x="171" y="181"/>
                  </a:cubicBezTo>
                  <a:cubicBezTo>
                    <a:pt x="173" y="179"/>
                    <a:pt x="176" y="175"/>
                    <a:pt x="178" y="178"/>
                  </a:cubicBezTo>
                  <a:close/>
                  <a:moveTo>
                    <a:pt x="83" y="95"/>
                  </a:moveTo>
                  <a:cubicBezTo>
                    <a:pt x="87" y="97"/>
                    <a:pt x="93" y="99"/>
                    <a:pt x="98" y="100"/>
                  </a:cubicBezTo>
                  <a:cubicBezTo>
                    <a:pt x="103" y="100"/>
                    <a:pt x="105" y="97"/>
                    <a:pt x="106" y="93"/>
                  </a:cubicBezTo>
                  <a:cubicBezTo>
                    <a:pt x="106" y="93"/>
                    <a:pt x="107" y="93"/>
                    <a:pt x="107" y="94"/>
                  </a:cubicBezTo>
                  <a:cubicBezTo>
                    <a:pt x="109" y="94"/>
                    <a:pt x="110" y="95"/>
                    <a:pt x="111" y="96"/>
                  </a:cubicBezTo>
                  <a:cubicBezTo>
                    <a:pt x="114" y="98"/>
                    <a:pt x="117" y="100"/>
                    <a:pt x="119" y="102"/>
                  </a:cubicBezTo>
                  <a:cubicBezTo>
                    <a:pt x="124" y="106"/>
                    <a:pt x="128" y="111"/>
                    <a:pt x="131" y="116"/>
                  </a:cubicBezTo>
                  <a:cubicBezTo>
                    <a:pt x="131" y="117"/>
                    <a:pt x="131" y="117"/>
                    <a:pt x="132" y="117"/>
                  </a:cubicBezTo>
                  <a:cubicBezTo>
                    <a:pt x="132" y="117"/>
                    <a:pt x="132" y="117"/>
                    <a:pt x="132" y="118"/>
                  </a:cubicBezTo>
                  <a:cubicBezTo>
                    <a:pt x="133" y="125"/>
                    <a:pt x="135" y="132"/>
                    <a:pt x="137" y="140"/>
                  </a:cubicBezTo>
                  <a:cubicBezTo>
                    <a:pt x="138" y="142"/>
                    <a:pt x="138" y="144"/>
                    <a:pt x="139" y="147"/>
                  </a:cubicBezTo>
                  <a:cubicBezTo>
                    <a:pt x="137" y="143"/>
                    <a:pt x="134" y="140"/>
                    <a:pt x="130" y="138"/>
                  </a:cubicBezTo>
                  <a:cubicBezTo>
                    <a:pt x="126" y="134"/>
                    <a:pt x="121" y="130"/>
                    <a:pt x="116" y="127"/>
                  </a:cubicBezTo>
                  <a:cubicBezTo>
                    <a:pt x="110" y="122"/>
                    <a:pt x="104" y="118"/>
                    <a:pt x="98" y="113"/>
                  </a:cubicBezTo>
                  <a:cubicBezTo>
                    <a:pt x="93" y="108"/>
                    <a:pt x="87" y="104"/>
                    <a:pt x="81" y="99"/>
                  </a:cubicBezTo>
                  <a:cubicBezTo>
                    <a:pt x="81" y="99"/>
                    <a:pt x="82" y="99"/>
                    <a:pt x="82" y="99"/>
                  </a:cubicBezTo>
                  <a:cubicBezTo>
                    <a:pt x="83" y="98"/>
                    <a:pt x="83" y="96"/>
                    <a:pt x="83" y="95"/>
                  </a:cubicBezTo>
                  <a:close/>
                  <a:moveTo>
                    <a:pt x="74" y="87"/>
                  </a:moveTo>
                  <a:cubicBezTo>
                    <a:pt x="77" y="89"/>
                    <a:pt x="79" y="90"/>
                    <a:pt x="81" y="92"/>
                  </a:cubicBezTo>
                  <a:cubicBezTo>
                    <a:pt x="80" y="92"/>
                    <a:pt x="80" y="93"/>
                    <a:pt x="80" y="93"/>
                  </a:cubicBezTo>
                  <a:cubicBezTo>
                    <a:pt x="81" y="95"/>
                    <a:pt x="82" y="98"/>
                    <a:pt x="79" y="98"/>
                  </a:cubicBezTo>
                  <a:cubicBezTo>
                    <a:pt x="77" y="98"/>
                    <a:pt x="74" y="97"/>
                    <a:pt x="73" y="96"/>
                  </a:cubicBezTo>
                  <a:cubicBezTo>
                    <a:pt x="70" y="95"/>
                    <a:pt x="68" y="94"/>
                    <a:pt x="66" y="93"/>
                  </a:cubicBezTo>
                  <a:cubicBezTo>
                    <a:pt x="66" y="93"/>
                    <a:pt x="66" y="93"/>
                    <a:pt x="66" y="93"/>
                  </a:cubicBezTo>
                  <a:cubicBezTo>
                    <a:pt x="68" y="90"/>
                    <a:pt x="70" y="86"/>
                    <a:pt x="74" y="87"/>
                  </a:cubicBezTo>
                  <a:close/>
                  <a:moveTo>
                    <a:pt x="150" y="89"/>
                  </a:moveTo>
                  <a:cubicBezTo>
                    <a:pt x="151" y="90"/>
                    <a:pt x="151" y="90"/>
                    <a:pt x="151" y="91"/>
                  </a:cubicBezTo>
                  <a:cubicBezTo>
                    <a:pt x="152" y="96"/>
                    <a:pt x="147" y="99"/>
                    <a:pt x="142" y="99"/>
                  </a:cubicBezTo>
                  <a:cubicBezTo>
                    <a:pt x="136" y="98"/>
                    <a:pt x="131" y="93"/>
                    <a:pt x="129" y="88"/>
                  </a:cubicBezTo>
                  <a:cubicBezTo>
                    <a:pt x="127" y="84"/>
                    <a:pt x="125" y="81"/>
                    <a:pt x="122" y="78"/>
                  </a:cubicBezTo>
                  <a:cubicBezTo>
                    <a:pt x="119" y="74"/>
                    <a:pt x="115" y="70"/>
                    <a:pt x="112" y="66"/>
                  </a:cubicBezTo>
                  <a:cubicBezTo>
                    <a:pt x="110" y="65"/>
                    <a:pt x="108" y="63"/>
                    <a:pt x="106" y="61"/>
                  </a:cubicBezTo>
                  <a:cubicBezTo>
                    <a:pt x="107" y="61"/>
                    <a:pt x="107" y="60"/>
                    <a:pt x="107" y="60"/>
                  </a:cubicBezTo>
                  <a:cubicBezTo>
                    <a:pt x="103" y="51"/>
                    <a:pt x="112" y="40"/>
                    <a:pt x="122" y="41"/>
                  </a:cubicBezTo>
                  <a:cubicBezTo>
                    <a:pt x="125" y="45"/>
                    <a:pt x="128" y="48"/>
                    <a:pt x="132" y="52"/>
                  </a:cubicBezTo>
                  <a:cubicBezTo>
                    <a:pt x="137" y="58"/>
                    <a:pt x="141" y="65"/>
                    <a:pt x="145" y="72"/>
                  </a:cubicBezTo>
                  <a:cubicBezTo>
                    <a:pt x="146" y="75"/>
                    <a:pt x="148" y="79"/>
                    <a:pt x="149" y="82"/>
                  </a:cubicBezTo>
                  <a:cubicBezTo>
                    <a:pt x="150" y="84"/>
                    <a:pt x="150" y="86"/>
                    <a:pt x="151" y="87"/>
                  </a:cubicBezTo>
                  <a:cubicBezTo>
                    <a:pt x="151" y="88"/>
                    <a:pt x="150" y="88"/>
                    <a:pt x="150" y="89"/>
                  </a:cubicBezTo>
                  <a:close/>
                  <a:moveTo>
                    <a:pt x="126" y="88"/>
                  </a:moveTo>
                  <a:cubicBezTo>
                    <a:pt x="127" y="89"/>
                    <a:pt x="127" y="89"/>
                    <a:pt x="127" y="89"/>
                  </a:cubicBezTo>
                  <a:cubicBezTo>
                    <a:pt x="129" y="94"/>
                    <a:pt x="124" y="96"/>
                    <a:pt x="120" y="95"/>
                  </a:cubicBezTo>
                  <a:cubicBezTo>
                    <a:pt x="115" y="95"/>
                    <a:pt x="110" y="90"/>
                    <a:pt x="105" y="88"/>
                  </a:cubicBezTo>
                  <a:cubicBezTo>
                    <a:pt x="105" y="88"/>
                    <a:pt x="105" y="88"/>
                    <a:pt x="104" y="89"/>
                  </a:cubicBezTo>
                  <a:cubicBezTo>
                    <a:pt x="101" y="84"/>
                    <a:pt x="95" y="80"/>
                    <a:pt x="90" y="77"/>
                  </a:cubicBezTo>
                  <a:cubicBezTo>
                    <a:pt x="95" y="71"/>
                    <a:pt x="89" y="57"/>
                    <a:pt x="105" y="61"/>
                  </a:cubicBezTo>
                  <a:cubicBezTo>
                    <a:pt x="107" y="63"/>
                    <a:pt x="109" y="65"/>
                    <a:pt x="110" y="66"/>
                  </a:cubicBezTo>
                  <a:cubicBezTo>
                    <a:pt x="117" y="73"/>
                    <a:pt x="123" y="79"/>
                    <a:pt x="127" y="87"/>
                  </a:cubicBezTo>
                  <a:cubicBezTo>
                    <a:pt x="127" y="87"/>
                    <a:pt x="126" y="88"/>
                    <a:pt x="126" y="88"/>
                  </a:cubicBezTo>
                  <a:close/>
                  <a:moveTo>
                    <a:pt x="124" y="97"/>
                  </a:moveTo>
                  <a:cubicBezTo>
                    <a:pt x="127" y="97"/>
                    <a:pt x="129" y="95"/>
                    <a:pt x="129" y="93"/>
                  </a:cubicBezTo>
                  <a:cubicBezTo>
                    <a:pt x="132" y="100"/>
                    <a:pt x="132" y="107"/>
                    <a:pt x="132" y="114"/>
                  </a:cubicBezTo>
                  <a:cubicBezTo>
                    <a:pt x="132" y="114"/>
                    <a:pt x="132" y="115"/>
                    <a:pt x="132" y="116"/>
                  </a:cubicBezTo>
                  <a:cubicBezTo>
                    <a:pt x="132" y="115"/>
                    <a:pt x="131" y="115"/>
                    <a:pt x="131" y="114"/>
                  </a:cubicBezTo>
                  <a:cubicBezTo>
                    <a:pt x="129" y="110"/>
                    <a:pt x="125" y="106"/>
                    <a:pt x="121" y="102"/>
                  </a:cubicBezTo>
                  <a:cubicBezTo>
                    <a:pt x="118" y="100"/>
                    <a:pt x="115" y="98"/>
                    <a:pt x="112" y="96"/>
                  </a:cubicBezTo>
                  <a:cubicBezTo>
                    <a:pt x="111" y="95"/>
                    <a:pt x="110" y="94"/>
                    <a:pt x="109" y="93"/>
                  </a:cubicBezTo>
                  <a:cubicBezTo>
                    <a:pt x="108" y="93"/>
                    <a:pt x="107" y="92"/>
                    <a:pt x="106" y="92"/>
                  </a:cubicBezTo>
                  <a:cubicBezTo>
                    <a:pt x="106" y="91"/>
                    <a:pt x="106" y="91"/>
                    <a:pt x="106" y="91"/>
                  </a:cubicBezTo>
                  <a:cubicBezTo>
                    <a:pt x="112" y="94"/>
                    <a:pt x="117" y="99"/>
                    <a:pt x="124" y="97"/>
                  </a:cubicBezTo>
                  <a:close/>
                  <a:moveTo>
                    <a:pt x="82" y="92"/>
                  </a:moveTo>
                  <a:cubicBezTo>
                    <a:pt x="80" y="90"/>
                    <a:pt x="78" y="88"/>
                    <a:pt x="76" y="87"/>
                  </a:cubicBezTo>
                  <a:cubicBezTo>
                    <a:pt x="76" y="87"/>
                    <a:pt x="77" y="86"/>
                    <a:pt x="77" y="86"/>
                  </a:cubicBezTo>
                  <a:cubicBezTo>
                    <a:pt x="77" y="83"/>
                    <a:pt x="79" y="80"/>
                    <a:pt x="81" y="79"/>
                  </a:cubicBezTo>
                  <a:cubicBezTo>
                    <a:pt x="82" y="79"/>
                    <a:pt x="82" y="79"/>
                    <a:pt x="82" y="78"/>
                  </a:cubicBezTo>
                  <a:cubicBezTo>
                    <a:pt x="84" y="78"/>
                    <a:pt x="86" y="78"/>
                    <a:pt x="88" y="77"/>
                  </a:cubicBezTo>
                  <a:cubicBezTo>
                    <a:pt x="88" y="78"/>
                    <a:pt x="89" y="78"/>
                    <a:pt x="90" y="78"/>
                  </a:cubicBezTo>
                  <a:cubicBezTo>
                    <a:pt x="92" y="79"/>
                    <a:pt x="94" y="81"/>
                    <a:pt x="96" y="82"/>
                  </a:cubicBezTo>
                  <a:cubicBezTo>
                    <a:pt x="99" y="84"/>
                    <a:pt x="101" y="87"/>
                    <a:pt x="104" y="89"/>
                  </a:cubicBezTo>
                  <a:cubicBezTo>
                    <a:pt x="104" y="89"/>
                    <a:pt x="104" y="89"/>
                    <a:pt x="104" y="90"/>
                  </a:cubicBezTo>
                  <a:cubicBezTo>
                    <a:pt x="104" y="92"/>
                    <a:pt x="104" y="95"/>
                    <a:pt x="101" y="97"/>
                  </a:cubicBezTo>
                  <a:cubicBezTo>
                    <a:pt x="99" y="98"/>
                    <a:pt x="97" y="97"/>
                    <a:pt x="95" y="97"/>
                  </a:cubicBezTo>
                  <a:cubicBezTo>
                    <a:pt x="90" y="96"/>
                    <a:pt x="86" y="94"/>
                    <a:pt x="82" y="92"/>
                  </a:cubicBezTo>
                  <a:close/>
                  <a:moveTo>
                    <a:pt x="133" y="121"/>
                  </a:moveTo>
                  <a:cubicBezTo>
                    <a:pt x="132" y="113"/>
                    <a:pt x="133" y="105"/>
                    <a:pt x="131" y="97"/>
                  </a:cubicBezTo>
                  <a:cubicBezTo>
                    <a:pt x="131" y="96"/>
                    <a:pt x="131" y="95"/>
                    <a:pt x="131" y="94"/>
                  </a:cubicBezTo>
                  <a:cubicBezTo>
                    <a:pt x="134" y="98"/>
                    <a:pt x="138" y="100"/>
                    <a:pt x="143" y="101"/>
                  </a:cubicBezTo>
                  <a:cubicBezTo>
                    <a:pt x="149" y="115"/>
                    <a:pt x="154" y="130"/>
                    <a:pt x="157" y="146"/>
                  </a:cubicBezTo>
                  <a:cubicBezTo>
                    <a:pt x="159" y="161"/>
                    <a:pt x="160" y="176"/>
                    <a:pt x="159" y="191"/>
                  </a:cubicBezTo>
                  <a:cubicBezTo>
                    <a:pt x="159" y="191"/>
                    <a:pt x="159" y="191"/>
                    <a:pt x="159" y="191"/>
                  </a:cubicBezTo>
                  <a:cubicBezTo>
                    <a:pt x="158" y="191"/>
                    <a:pt x="159" y="191"/>
                    <a:pt x="159" y="191"/>
                  </a:cubicBezTo>
                  <a:cubicBezTo>
                    <a:pt x="159" y="191"/>
                    <a:pt x="159" y="191"/>
                    <a:pt x="159" y="191"/>
                  </a:cubicBezTo>
                  <a:cubicBezTo>
                    <a:pt x="159" y="192"/>
                    <a:pt x="159" y="192"/>
                    <a:pt x="159" y="192"/>
                  </a:cubicBezTo>
                  <a:cubicBezTo>
                    <a:pt x="159" y="192"/>
                    <a:pt x="159" y="193"/>
                    <a:pt x="159" y="193"/>
                  </a:cubicBezTo>
                  <a:cubicBezTo>
                    <a:pt x="159" y="193"/>
                    <a:pt x="158" y="194"/>
                    <a:pt x="157" y="195"/>
                  </a:cubicBezTo>
                  <a:cubicBezTo>
                    <a:pt x="157" y="192"/>
                    <a:pt x="155" y="190"/>
                    <a:pt x="153" y="187"/>
                  </a:cubicBezTo>
                  <a:cubicBezTo>
                    <a:pt x="151" y="184"/>
                    <a:pt x="151" y="179"/>
                    <a:pt x="149" y="175"/>
                  </a:cubicBezTo>
                  <a:cubicBezTo>
                    <a:pt x="148" y="171"/>
                    <a:pt x="147" y="166"/>
                    <a:pt x="146" y="162"/>
                  </a:cubicBezTo>
                  <a:cubicBezTo>
                    <a:pt x="145" y="158"/>
                    <a:pt x="143" y="154"/>
                    <a:pt x="142" y="151"/>
                  </a:cubicBezTo>
                  <a:cubicBezTo>
                    <a:pt x="142" y="151"/>
                    <a:pt x="142" y="151"/>
                    <a:pt x="142" y="150"/>
                  </a:cubicBezTo>
                  <a:cubicBezTo>
                    <a:pt x="142" y="150"/>
                    <a:pt x="142" y="150"/>
                    <a:pt x="141" y="150"/>
                  </a:cubicBezTo>
                  <a:cubicBezTo>
                    <a:pt x="141" y="149"/>
                    <a:pt x="141" y="149"/>
                    <a:pt x="141" y="148"/>
                  </a:cubicBezTo>
                  <a:cubicBezTo>
                    <a:pt x="137" y="140"/>
                    <a:pt x="134" y="130"/>
                    <a:pt x="133" y="121"/>
                  </a:cubicBezTo>
                  <a:close/>
                  <a:moveTo>
                    <a:pt x="175" y="127"/>
                  </a:moveTo>
                  <a:cubicBezTo>
                    <a:pt x="175" y="137"/>
                    <a:pt x="173" y="146"/>
                    <a:pt x="171" y="156"/>
                  </a:cubicBezTo>
                  <a:cubicBezTo>
                    <a:pt x="170" y="166"/>
                    <a:pt x="169" y="176"/>
                    <a:pt x="164" y="185"/>
                  </a:cubicBezTo>
                  <a:cubicBezTo>
                    <a:pt x="164" y="186"/>
                    <a:pt x="164" y="186"/>
                    <a:pt x="165" y="186"/>
                  </a:cubicBezTo>
                  <a:cubicBezTo>
                    <a:pt x="164" y="188"/>
                    <a:pt x="163" y="189"/>
                    <a:pt x="161" y="190"/>
                  </a:cubicBezTo>
                  <a:cubicBezTo>
                    <a:pt x="161" y="190"/>
                    <a:pt x="160" y="190"/>
                    <a:pt x="160" y="190"/>
                  </a:cubicBezTo>
                  <a:cubicBezTo>
                    <a:pt x="162" y="176"/>
                    <a:pt x="160" y="160"/>
                    <a:pt x="157" y="146"/>
                  </a:cubicBezTo>
                  <a:cubicBezTo>
                    <a:pt x="154" y="130"/>
                    <a:pt x="150" y="115"/>
                    <a:pt x="144" y="101"/>
                  </a:cubicBezTo>
                  <a:cubicBezTo>
                    <a:pt x="144" y="101"/>
                    <a:pt x="145" y="101"/>
                    <a:pt x="145" y="101"/>
                  </a:cubicBezTo>
                  <a:cubicBezTo>
                    <a:pt x="149" y="101"/>
                    <a:pt x="153" y="98"/>
                    <a:pt x="153" y="94"/>
                  </a:cubicBezTo>
                  <a:cubicBezTo>
                    <a:pt x="156" y="97"/>
                    <a:pt x="159" y="99"/>
                    <a:pt x="163" y="99"/>
                  </a:cubicBezTo>
                  <a:cubicBezTo>
                    <a:pt x="169" y="99"/>
                    <a:pt x="170" y="94"/>
                    <a:pt x="171" y="89"/>
                  </a:cubicBezTo>
                  <a:cubicBezTo>
                    <a:pt x="174" y="102"/>
                    <a:pt x="176" y="114"/>
                    <a:pt x="175" y="127"/>
                  </a:cubicBezTo>
                  <a:close/>
                  <a:moveTo>
                    <a:pt x="165" y="69"/>
                  </a:moveTo>
                  <a:cubicBezTo>
                    <a:pt x="166" y="75"/>
                    <a:pt x="168" y="80"/>
                    <a:pt x="169" y="85"/>
                  </a:cubicBezTo>
                  <a:cubicBezTo>
                    <a:pt x="169" y="90"/>
                    <a:pt x="169" y="96"/>
                    <a:pt x="164" y="97"/>
                  </a:cubicBezTo>
                  <a:cubicBezTo>
                    <a:pt x="160" y="97"/>
                    <a:pt x="155" y="94"/>
                    <a:pt x="153" y="90"/>
                  </a:cubicBezTo>
                  <a:cubicBezTo>
                    <a:pt x="153" y="89"/>
                    <a:pt x="153" y="89"/>
                    <a:pt x="152" y="88"/>
                  </a:cubicBezTo>
                  <a:cubicBezTo>
                    <a:pt x="152" y="88"/>
                    <a:pt x="152" y="88"/>
                    <a:pt x="152" y="88"/>
                  </a:cubicBezTo>
                  <a:cubicBezTo>
                    <a:pt x="151" y="86"/>
                    <a:pt x="151" y="84"/>
                    <a:pt x="150" y="82"/>
                  </a:cubicBezTo>
                  <a:cubicBezTo>
                    <a:pt x="149" y="79"/>
                    <a:pt x="147" y="75"/>
                    <a:pt x="145" y="72"/>
                  </a:cubicBezTo>
                  <a:cubicBezTo>
                    <a:pt x="142" y="65"/>
                    <a:pt x="137" y="58"/>
                    <a:pt x="132" y="52"/>
                  </a:cubicBezTo>
                  <a:cubicBezTo>
                    <a:pt x="129" y="48"/>
                    <a:pt x="126" y="45"/>
                    <a:pt x="123" y="41"/>
                  </a:cubicBezTo>
                  <a:cubicBezTo>
                    <a:pt x="124" y="41"/>
                    <a:pt x="125" y="40"/>
                    <a:pt x="124" y="39"/>
                  </a:cubicBezTo>
                  <a:cubicBezTo>
                    <a:pt x="123" y="35"/>
                    <a:pt x="124" y="30"/>
                    <a:pt x="126" y="27"/>
                  </a:cubicBezTo>
                  <a:cubicBezTo>
                    <a:pt x="131" y="24"/>
                    <a:pt x="136" y="26"/>
                    <a:pt x="142" y="30"/>
                  </a:cubicBezTo>
                  <a:cubicBezTo>
                    <a:pt x="143" y="31"/>
                    <a:pt x="148" y="37"/>
                    <a:pt x="151" y="38"/>
                  </a:cubicBezTo>
                  <a:cubicBezTo>
                    <a:pt x="152" y="40"/>
                    <a:pt x="154" y="42"/>
                    <a:pt x="155" y="45"/>
                  </a:cubicBezTo>
                  <a:cubicBezTo>
                    <a:pt x="160" y="52"/>
                    <a:pt x="162" y="61"/>
                    <a:pt x="165" y="69"/>
                  </a:cubicBezTo>
                  <a:close/>
                  <a:moveTo>
                    <a:pt x="62" y="98"/>
                  </a:moveTo>
                  <a:cubicBezTo>
                    <a:pt x="61" y="96"/>
                    <a:pt x="61" y="94"/>
                    <a:pt x="62" y="93"/>
                  </a:cubicBezTo>
                  <a:cubicBezTo>
                    <a:pt x="66" y="95"/>
                    <a:pt x="70" y="98"/>
                    <a:pt x="75" y="99"/>
                  </a:cubicBezTo>
                  <a:cubicBezTo>
                    <a:pt x="77" y="100"/>
                    <a:pt x="79" y="100"/>
                    <a:pt x="81" y="100"/>
                  </a:cubicBezTo>
                  <a:cubicBezTo>
                    <a:pt x="92" y="109"/>
                    <a:pt x="103" y="118"/>
                    <a:pt x="115" y="127"/>
                  </a:cubicBezTo>
                  <a:cubicBezTo>
                    <a:pt x="124" y="133"/>
                    <a:pt x="134" y="140"/>
                    <a:pt x="140" y="150"/>
                  </a:cubicBezTo>
                  <a:cubicBezTo>
                    <a:pt x="141" y="151"/>
                    <a:pt x="141" y="152"/>
                    <a:pt x="142" y="153"/>
                  </a:cubicBezTo>
                  <a:cubicBezTo>
                    <a:pt x="144" y="157"/>
                    <a:pt x="145" y="162"/>
                    <a:pt x="146" y="166"/>
                  </a:cubicBezTo>
                  <a:cubicBezTo>
                    <a:pt x="147" y="171"/>
                    <a:pt x="149" y="176"/>
                    <a:pt x="150" y="180"/>
                  </a:cubicBezTo>
                  <a:cubicBezTo>
                    <a:pt x="150" y="182"/>
                    <a:pt x="151" y="184"/>
                    <a:pt x="152" y="186"/>
                  </a:cubicBezTo>
                  <a:cubicBezTo>
                    <a:pt x="153" y="187"/>
                    <a:pt x="154" y="189"/>
                    <a:pt x="154" y="191"/>
                  </a:cubicBezTo>
                  <a:cubicBezTo>
                    <a:pt x="155" y="192"/>
                    <a:pt x="156" y="194"/>
                    <a:pt x="157" y="195"/>
                  </a:cubicBezTo>
                  <a:cubicBezTo>
                    <a:pt x="156" y="196"/>
                    <a:pt x="156" y="196"/>
                    <a:pt x="156" y="196"/>
                  </a:cubicBezTo>
                  <a:cubicBezTo>
                    <a:pt x="155" y="197"/>
                    <a:pt x="155" y="197"/>
                    <a:pt x="155" y="197"/>
                  </a:cubicBezTo>
                  <a:cubicBezTo>
                    <a:pt x="152" y="193"/>
                    <a:pt x="149" y="190"/>
                    <a:pt x="147" y="185"/>
                  </a:cubicBezTo>
                  <a:cubicBezTo>
                    <a:pt x="145" y="181"/>
                    <a:pt x="143" y="177"/>
                    <a:pt x="140" y="174"/>
                  </a:cubicBezTo>
                  <a:cubicBezTo>
                    <a:pt x="138" y="173"/>
                    <a:pt x="136" y="172"/>
                    <a:pt x="134" y="170"/>
                  </a:cubicBezTo>
                  <a:cubicBezTo>
                    <a:pt x="132" y="169"/>
                    <a:pt x="130" y="166"/>
                    <a:pt x="128" y="164"/>
                  </a:cubicBezTo>
                  <a:cubicBezTo>
                    <a:pt x="125" y="161"/>
                    <a:pt x="123" y="157"/>
                    <a:pt x="120" y="153"/>
                  </a:cubicBezTo>
                  <a:cubicBezTo>
                    <a:pt x="113" y="146"/>
                    <a:pt x="105" y="140"/>
                    <a:pt x="98" y="134"/>
                  </a:cubicBezTo>
                  <a:cubicBezTo>
                    <a:pt x="89" y="127"/>
                    <a:pt x="81" y="121"/>
                    <a:pt x="73" y="115"/>
                  </a:cubicBezTo>
                  <a:cubicBezTo>
                    <a:pt x="70" y="112"/>
                    <a:pt x="67" y="110"/>
                    <a:pt x="64" y="107"/>
                  </a:cubicBezTo>
                  <a:cubicBezTo>
                    <a:pt x="63" y="104"/>
                    <a:pt x="62" y="101"/>
                    <a:pt x="62" y="98"/>
                  </a:cubicBezTo>
                  <a:close/>
                  <a:moveTo>
                    <a:pt x="73" y="119"/>
                  </a:moveTo>
                  <a:cubicBezTo>
                    <a:pt x="70" y="116"/>
                    <a:pt x="67" y="113"/>
                    <a:pt x="65" y="109"/>
                  </a:cubicBezTo>
                  <a:cubicBezTo>
                    <a:pt x="72" y="115"/>
                    <a:pt x="79" y="121"/>
                    <a:pt x="87" y="126"/>
                  </a:cubicBezTo>
                  <a:cubicBezTo>
                    <a:pt x="95" y="133"/>
                    <a:pt x="103" y="139"/>
                    <a:pt x="111" y="146"/>
                  </a:cubicBezTo>
                  <a:cubicBezTo>
                    <a:pt x="119" y="152"/>
                    <a:pt x="124" y="160"/>
                    <a:pt x="130" y="167"/>
                  </a:cubicBezTo>
                  <a:cubicBezTo>
                    <a:pt x="133" y="171"/>
                    <a:pt x="138" y="173"/>
                    <a:pt x="141" y="177"/>
                  </a:cubicBezTo>
                  <a:cubicBezTo>
                    <a:pt x="145" y="180"/>
                    <a:pt x="146" y="185"/>
                    <a:pt x="148" y="189"/>
                  </a:cubicBezTo>
                  <a:cubicBezTo>
                    <a:pt x="149" y="191"/>
                    <a:pt x="150" y="193"/>
                    <a:pt x="152" y="194"/>
                  </a:cubicBezTo>
                  <a:cubicBezTo>
                    <a:pt x="146" y="190"/>
                    <a:pt x="138" y="187"/>
                    <a:pt x="132" y="182"/>
                  </a:cubicBezTo>
                  <a:cubicBezTo>
                    <a:pt x="125" y="176"/>
                    <a:pt x="118" y="168"/>
                    <a:pt x="112" y="160"/>
                  </a:cubicBezTo>
                  <a:cubicBezTo>
                    <a:pt x="107" y="152"/>
                    <a:pt x="101" y="145"/>
                    <a:pt x="94" y="138"/>
                  </a:cubicBezTo>
                  <a:cubicBezTo>
                    <a:pt x="91" y="136"/>
                    <a:pt x="89" y="133"/>
                    <a:pt x="86" y="131"/>
                  </a:cubicBezTo>
                  <a:cubicBezTo>
                    <a:pt x="86" y="131"/>
                    <a:pt x="86" y="131"/>
                    <a:pt x="86" y="131"/>
                  </a:cubicBezTo>
                  <a:cubicBezTo>
                    <a:pt x="82" y="127"/>
                    <a:pt x="77" y="123"/>
                    <a:pt x="73" y="119"/>
                  </a:cubicBezTo>
                  <a:close/>
                  <a:moveTo>
                    <a:pt x="42" y="136"/>
                  </a:moveTo>
                  <a:cubicBezTo>
                    <a:pt x="53" y="127"/>
                    <a:pt x="71" y="127"/>
                    <a:pt x="85" y="132"/>
                  </a:cubicBezTo>
                  <a:cubicBezTo>
                    <a:pt x="90" y="137"/>
                    <a:pt x="96" y="143"/>
                    <a:pt x="101" y="148"/>
                  </a:cubicBezTo>
                  <a:cubicBezTo>
                    <a:pt x="106" y="155"/>
                    <a:pt x="111" y="162"/>
                    <a:pt x="117" y="168"/>
                  </a:cubicBezTo>
                  <a:cubicBezTo>
                    <a:pt x="122" y="174"/>
                    <a:pt x="127" y="181"/>
                    <a:pt x="134" y="185"/>
                  </a:cubicBezTo>
                  <a:cubicBezTo>
                    <a:pt x="140" y="190"/>
                    <a:pt x="148" y="193"/>
                    <a:pt x="154" y="198"/>
                  </a:cubicBezTo>
                  <a:cubicBezTo>
                    <a:pt x="152" y="200"/>
                    <a:pt x="151" y="201"/>
                    <a:pt x="149" y="203"/>
                  </a:cubicBezTo>
                  <a:cubicBezTo>
                    <a:pt x="148" y="202"/>
                    <a:pt x="146" y="202"/>
                    <a:pt x="144" y="202"/>
                  </a:cubicBezTo>
                  <a:cubicBezTo>
                    <a:pt x="142" y="201"/>
                    <a:pt x="140" y="200"/>
                    <a:pt x="138" y="198"/>
                  </a:cubicBezTo>
                  <a:cubicBezTo>
                    <a:pt x="134" y="195"/>
                    <a:pt x="131" y="191"/>
                    <a:pt x="127" y="188"/>
                  </a:cubicBezTo>
                  <a:cubicBezTo>
                    <a:pt x="127" y="187"/>
                    <a:pt x="126" y="187"/>
                    <a:pt x="126" y="187"/>
                  </a:cubicBezTo>
                  <a:cubicBezTo>
                    <a:pt x="126" y="186"/>
                    <a:pt x="126" y="186"/>
                    <a:pt x="125" y="186"/>
                  </a:cubicBezTo>
                  <a:cubicBezTo>
                    <a:pt x="112" y="174"/>
                    <a:pt x="99" y="161"/>
                    <a:pt x="83" y="152"/>
                  </a:cubicBezTo>
                  <a:cubicBezTo>
                    <a:pt x="77" y="148"/>
                    <a:pt x="70" y="145"/>
                    <a:pt x="63" y="142"/>
                  </a:cubicBezTo>
                  <a:cubicBezTo>
                    <a:pt x="56" y="140"/>
                    <a:pt x="50" y="139"/>
                    <a:pt x="43" y="139"/>
                  </a:cubicBezTo>
                  <a:cubicBezTo>
                    <a:pt x="41" y="138"/>
                    <a:pt x="40" y="139"/>
                    <a:pt x="39" y="139"/>
                  </a:cubicBezTo>
                  <a:cubicBezTo>
                    <a:pt x="40" y="138"/>
                    <a:pt x="41" y="137"/>
                    <a:pt x="42" y="136"/>
                  </a:cubicBezTo>
                  <a:close/>
                  <a:moveTo>
                    <a:pt x="39" y="139"/>
                  </a:moveTo>
                  <a:cubicBezTo>
                    <a:pt x="45" y="139"/>
                    <a:pt x="51" y="140"/>
                    <a:pt x="57" y="141"/>
                  </a:cubicBezTo>
                  <a:cubicBezTo>
                    <a:pt x="65" y="143"/>
                    <a:pt x="72" y="146"/>
                    <a:pt x="78" y="150"/>
                  </a:cubicBezTo>
                  <a:cubicBezTo>
                    <a:pt x="86" y="153"/>
                    <a:pt x="92" y="158"/>
                    <a:pt x="98" y="163"/>
                  </a:cubicBezTo>
                  <a:cubicBezTo>
                    <a:pt x="106" y="169"/>
                    <a:pt x="114" y="176"/>
                    <a:pt x="121" y="183"/>
                  </a:cubicBezTo>
                  <a:cubicBezTo>
                    <a:pt x="122" y="183"/>
                    <a:pt x="122" y="184"/>
                    <a:pt x="123" y="185"/>
                  </a:cubicBezTo>
                  <a:cubicBezTo>
                    <a:pt x="121" y="184"/>
                    <a:pt x="118" y="182"/>
                    <a:pt x="115" y="181"/>
                  </a:cubicBezTo>
                  <a:cubicBezTo>
                    <a:pt x="110" y="180"/>
                    <a:pt x="106" y="178"/>
                    <a:pt x="101" y="176"/>
                  </a:cubicBezTo>
                  <a:cubicBezTo>
                    <a:pt x="96" y="175"/>
                    <a:pt x="92" y="173"/>
                    <a:pt x="87" y="171"/>
                  </a:cubicBezTo>
                  <a:cubicBezTo>
                    <a:pt x="83" y="170"/>
                    <a:pt x="78" y="168"/>
                    <a:pt x="73" y="167"/>
                  </a:cubicBezTo>
                  <a:cubicBezTo>
                    <a:pt x="65" y="165"/>
                    <a:pt x="56" y="163"/>
                    <a:pt x="47" y="162"/>
                  </a:cubicBezTo>
                  <a:cubicBezTo>
                    <a:pt x="40" y="161"/>
                    <a:pt x="31" y="160"/>
                    <a:pt x="25" y="155"/>
                  </a:cubicBezTo>
                  <a:cubicBezTo>
                    <a:pt x="25" y="155"/>
                    <a:pt x="25" y="155"/>
                    <a:pt x="26" y="154"/>
                  </a:cubicBezTo>
                  <a:cubicBezTo>
                    <a:pt x="30" y="149"/>
                    <a:pt x="34" y="144"/>
                    <a:pt x="39" y="139"/>
                  </a:cubicBezTo>
                  <a:close/>
                  <a:moveTo>
                    <a:pt x="14" y="173"/>
                  </a:moveTo>
                  <a:cubicBezTo>
                    <a:pt x="17" y="167"/>
                    <a:pt x="20" y="161"/>
                    <a:pt x="25" y="155"/>
                  </a:cubicBezTo>
                  <a:cubicBezTo>
                    <a:pt x="31" y="160"/>
                    <a:pt x="38" y="161"/>
                    <a:pt x="45" y="162"/>
                  </a:cubicBezTo>
                  <a:cubicBezTo>
                    <a:pt x="54" y="164"/>
                    <a:pt x="62" y="165"/>
                    <a:pt x="71" y="167"/>
                  </a:cubicBezTo>
                  <a:cubicBezTo>
                    <a:pt x="81" y="169"/>
                    <a:pt x="90" y="173"/>
                    <a:pt x="100" y="176"/>
                  </a:cubicBezTo>
                  <a:cubicBezTo>
                    <a:pt x="104" y="178"/>
                    <a:pt x="109" y="180"/>
                    <a:pt x="114" y="181"/>
                  </a:cubicBezTo>
                  <a:cubicBezTo>
                    <a:pt x="118" y="183"/>
                    <a:pt x="123" y="185"/>
                    <a:pt x="127" y="188"/>
                  </a:cubicBezTo>
                  <a:cubicBezTo>
                    <a:pt x="131" y="191"/>
                    <a:pt x="134" y="195"/>
                    <a:pt x="137" y="198"/>
                  </a:cubicBezTo>
                  <a:cubicBezTo>
                    <a:pt x="139" y="200"/>
                    <a:pt x="141" y="201"/>
                    <a:pt x="143" y="202"/>
                  </a:cubicBezTo>
                  <a:cubicBezTo>
                    <a:pt x="145" y="202"/>
                    <a:pt x="147" y="203"/>
                    <a:pt x="149" y="204"/>
                  </a:cubicBezTo>
                  <a:cubicBezTo>
                    <a:pt x="148" y="204"/>
                    <a:pt x="148" y="204"/>
                    <a:pt x="148" y="204"/>
                  </a:cubicBezTo>
                  <a:cubicBezTo>
                    <a:pt x="147" y="204"/>
                    <a:pt x="145" y="204"/>
                    <a:pt x="144" y="203"/>
                  </a:cubicBezTo>
                  <a:cubicBezTo>
                    <a:pt x="142" y="203"/>
                    <a:pt x="139" y="202"/>
                    <a:pt x="136" y="201"/>
                  </a:cubicBezTo>
                  <a:cubicBezTo>
                    <a:pt x="132" y="200"/>
                    <a:pt x="127" y="198"/>
                    <a:pt x="123" y="196"/>
                  </a:cubicBezTo>
                  <a:cubicBezTo>
                    <a:pt x="114" y="193"/>
                    <a:pt x="105" y="189"/>
                    <a:pt x="96" y="187"/>
                  </a:cubicBezTo>
                  <a:cubicBezTo>
                    <a:pt x="86" y="184"/>
                    <a:pt x="77" y="182"/>
                    <a:pt x="68" y="181"/>
                  </a:cubicBezTo>
                  <a:cubicBezTo>
                    <a:pt x="63" y="180"/>
                    <a:pt x="58" y="179"/>
                    <a:pt x="53" y="178"/>
                  </a:cubicBezTo>
                  <a:cubicBezTo>
                    <a:pt x="49" y="178"/>
                    <a:pt x="45" y="177"/>
                    <a:pt x="40" y="176"/>
                  </a:cubicBezTo>
                  <a:cubicBezTo>
                    <a:pt x="31" y="174"/>
                    <a:pt x="22" y="174"/>
                    <a:pt x="13" y="176"/>
                  </a:cubicBezTo>
                  <a:cubicBezTo>
                    <a:pt x="13" y="175"/>
                    <a:pt x="14" y="174"/>
                    <a:pt x="14" y="173"/>
                  </a:cubicBezTo>
                  <a:close/>
                  <a:moveTo>
                    <a:pt x="4" y="217"/>
                  </a:moveTo>
                  <a:cubicBezTo>
                    <a:pt x="4" y="214"/>
                    <a:pt x="4" y="211"/>
                    <a:pt x="4" y="207"/>
                  </a:cubicBezTo>
                  <a:cubicBezTo>
                    <a:pt x="4" y="203"/>
                    <a:pt x="3" y="199"/>
                    <a:pt x="3" y="195"/>
                  </a:cubicBezTo>
                  <a:cubicBezTo>
                    <a:pt x="2" y="190"/>
                    <a:pt x="4" y="187"/>
                    <a:pt x="7" y="184"/>
                  </a:cubicBezTo>
                  <a:cubicBezTo>
                    <a:pt x="9" y="182"/>
                    <a:pt x="11" y="179"/>
                    <a:pt x="12" y="177"/>
                  </a:cubicBezTo>
                  <a:cubicBezTo>
                    <a:pt x="30" y="172"/>
                    <a:pt x="47" y="178"/>
                    <a:pt x="65" y="181"/>
                  </a:cubicBezTo>
                  <a:cubicBezTo>
                    <a:pt x="74" y="183"/>
                    <a:pt x="84" y="184"/>
                    <a:pt x="93" y="187"/>
                  </a:cubicBezTo>
                  <a:cubicBezTo>
                    <a:pt x="103" y="189"/>
                    <a:pt x="112" y="193"/>
                    <a:pt x="121" y="196"/>
                  </a:cubicBezTo>
                  <a:cubicBezTo>
                    <a:pt x="126" y="198"/>
                    <a:pt x="131" y="200"/>
                    <a:pt x="136" y="202"/>
                  </a:cubicBezTo>
                  <a:cubicBezTo>
                    <a:pt x="138" y="202"/>
                    <a:pt x="141" y="203"/>
                    <a:pt x="143" y="204"/>
                  </a:cubicBezTo>
                  <a:cubicBezTo>
                    <a:pt x="144" y="204"/>
                    <a:pt x="146" y="205"/>
                    <a:pt x="148" y="205"/>
                  </a:cubicBezTo>
                  <a:cubicBezTo>
                    <a:pt x="147" y="205"/>
                    <a:pt x="147" y="205"/>
                    <a:pt x="147" y="205"/>
                  </a:cubicBezTo>
                  <a:cubicBezTo>
                    <a:pt x="143" y="205"/>
                    <a:pt x="140" y="205"/>
                    <a:pt x="136" y="204"/>
                  </a:cubicBezTo>
                  <a:cubicBezTo>
                    <a:pt x="131" y="204"/>
                    <a:pt x="126" y="204"/>
                    <a:pt x="121" y="204"/>
                  </a:cubicBezTo>
                  <a:cubicBezTo>
                    <a:pt x="112" y="204"/>
                    <a:pt x="102" y="203"/>
                    <a:pt x="93" y="202"/>
                  </a:cubicBezTo>
                  <a:cubicBezTo>
                    <a:pt x="88" y="201"/>
                    <a:pt x="83" y="201"/>
                    <a:pt x="79" y="200"/>
                  </a:cubicBezTo>
                  <a:cubicBezTo>
                    <a:pt x="74" y="199"/>
                    <a:pt x="70" y="198"/>
                    <a:pt x="65" y="198"/>
                  </a:cubicBezTo>
                  <a:cubicBezTo>
                    <a:pt x="58" y="197"/>
                    <a:pt x="51" y="200"/>
                    <a:pt x="45" y="203"/>
                  </a:cubicBezTo>
                  <a:cubicBezTo>
                    <a:pt x="32" y="210"/>
                    <a:pt x="18" y="215"/>
                    <a:pt x="4" y="219"/>
                  </a:cubicBezTo>
                  <a:cubicBezTo>
                    <a:pt x="4" y="218"/>
                    <a:pt x="4" y="218"/>
                    <a:pt x="4" y="217"/>
                  </a:cubicBezTo>
                  <a:close/>
                  <a:moveTo>
                    <a:pt x="6" y="229"/>
                  </a:moveTo>
                  <a:cubicBezTo>
                    <a:pt x="4" y="226"/>
                    <a:pt x="4" y="223"/>
                    <a:pt x="4" y="220"/>
                  </a:cubicBezTo>
                  <a:cubicBezTo>
                    <a:pt x="12" y="218"/>
                    <a:pt x="21" y="215"/>
                    <a:pt x="29" y="211"/>
                  </a:cubicBezTo>
                  <a:cubicBezTo>
                    <a:pt x="33" y="210"/>
                    <a:pt x="37" y="208"/>
                    <a:pt x="40" y="206"/>
                  </a:cubicBezTo>
                  <a:cubicBezTo>
                    <a:pt x="44" y="204"/>
                    <a:pt x="47" y="203"/>
                    <a:pt x="50" y="201"/>
                  </a:cubicBezTo>
                  <a:cubicBezTo>
                    <a:pt x="54" y="200"/>
                    <a:pt x="57" y="199"/>
                    <a:pt x="61" y="198"/>
                  </a:cubicBezTo>
                  <a:cubicBezTo>
                    <a:pt x="65" y="198"/>
                    <a:pt x="70" y="199"/>
                    <a:pt x="74" y="200"/>
                  </a:cubicBezTo>
                  <a:cubicBezTo>
                    <a:pt x="75" y="200"/>
                    <a:pt x="75" y="200"/>
                    <a:pt x="76" y="200"/>
                  </a:cubicBezTo>
                  <a:cubicBezTo>
                    <a:pt x="71" y="204"/>
                    <a:pt x="66" y="207"/>
                    <a:pt x="60" y="210"/>
                  </a:cubicBezTo>
                  <a:cubicBezTo>
                    <a:pt x="55" y="213"/>
                    <a:pt x="49" y="216"/>
                    <a:pt x="42" y="219"/>
                  </a:cubicBezTo>
                  <a:cubicBezTo>
                    <a:pt x="31" y="224"/>
                    <a:pt x="20" y="229"/>
                    <a:pt x="9" y="234"/>
                  </a:cubicBezTo>
                  <a:cubicBezTo>
                    <a:pt x="8" y="233"/>
                    <a:pt x="7" y="231"/>
                    <a:pt x="6" y="229"/>
                  </a:cubicBezTo>
                  <a:close/>
                  <a:moveTo>
                    <a:pt x="11" y="240"/>
                  </a:moveTo>
                  <a:cubicBezTo>
                    <a:pt x="11" y="238"/>
                    <a:pt x="10" y="237"/>
                    <a:pt x="9" y="235"/>
                  </a:cubicBezTo>
                  <a:cubicBezTo>
                    <a:pt x="20" y="229"/>
                    <a:pt x="32" y="225"/>
                    <a:pt x="43" y="220"/>
                  </a:cubicBezTo>
                  <a:cubicBezTo>
                    <a:pt x="55" y="214"/>
                    <a:pt x="66" y="209"/>
                    <a:pt x="76" y="200"/>
                  </a:cubicBezTo>
                  <a:cubicBezTo>
                    <a:pt x="81" y="201"/>
                    <a:pt x="86" y="202"/>
                    <a:pt x="91" y="202"/>
                  </a:cubicBezTo>
                  <a:cubicBezTo>
                    <a:pt x="86" y="207"/>
                    <a:pt x="81" y="211"/>
                    <a:pt x="76" y="215"/>
                  </a:cubicBezTo>
                  <a:cubicBezTo>
                    <a:pt x="70" y="218"/>
                    <a:pt x="63" y="221"/>
                    <a:pt x="57" y="224"/>
                  </a:cubicBezTo>
                  <a:cubicBezTo>
                    <a:pt x="42" y="230"/>
                    <a:pt x="28" y="239"/>
                    <a:pt x="14" y="245"/>
                  </a:cubicBezTo>
                  <a:cubicBezTo>
                    <a:pt x="13" y="243"/>
                    <a:pt x="12" y="241"/>
                    <a:pt x="11" y="240"/>
                  </a:cubicBezTo>
                  <a:close/>
                  <a:moveTo>
                    <a:pt x="19" y="252"/>
                  </a:moveTo>
                  <a:cubicBezTo>
                    <a:pt x="17" y="251"/>
                    <a:pt x="15" y="248"/>
                    <a:pt x="14" y="246"/>
                  </a:cubicBezTo>
                  <a:cubicBezTo>
                    <a:pt x="29" y="239"/>
                    <a:pt x="43" y="230"/>
                    <a:pt x="58" y="224"/>
                  </a:cubicBezTo>
                  <a:cubicBezTo>
                    <a:pt x="65" y="222"/>
                    <a:pt x="71" y="218"/>
                    <a:pt x="76" y="215"/>
                  </a:cubicBezTo>
                  <a:cubicBezTo>
                    <a:pt x="82" y="211"/>
                    <a:pt x="87" y="208"/>
                    <a:pt x="91" y="203"/>
                  </a:cubicBezTo>
                  <a:cubicBezTo>
                    <a:pt x="91" y="203"/>
                    <a:pt x="91" y="203"/>
                    <a:pt x="91" y="203"/>
                  </a:cubicBezTo>
                  <a:cubicBezTo>
                    <a:pt x="95" y="203"/>
                    <a:pt x="99" y="203"/>
                    <a:pt x="102" y="204"/>
                  </a:cubicBezTo>
                  <a:cubicBezTo>
                    <a:pt x="110" y="204"/>
                    <a:pt x="118" y="205"/>
                    <a:pt x="126" y="205"/>
                  </a:cubicBezTo>
                  <a:cubicBezTo>
                    <a:pt x="130" y="205"/>
                    <a:pt x="134" y="205"/>
                    <a:pt x="138" y="205"/>
                  </a:cubicBezTo>
                  <a:cubicBezTo>
                    <a:pt x="140" y="205"/>
                    <a:pt x="142" y="206"/>
                    <a:pt x="144" y="206"/>
                  </a:cubicBezTo>
                  <a:cubicBezTo>
                    <a:pt x="144" y="206"/>
                    <a:pt x="144" y="206"/>
                    <a:pt x="143" y="206"/>
                  </a:cubicBezTo>
                  <a:cubicBezTo>
                    <a:pt x="136" y="208"/>
                    <a:pt x="128" y="211"/>
                    <a:pt x="121" y="215"/>
                  </a:cubicBezTo>
                  <a:cubicBezTo>
                    <a:pt x="113" y="219"/>
                    <a:pt x="106" y="223"/>
                    <a:pt x="98" y="227"/>
                  </a:cubicBezTo>
                  <a:cubicBezTo>
                    <a:pt x="89" y="232"/>
                    <a:pt x="81" y="236"/>
                    <a:pt x="72" y="239"/>
                  </a:cubicBezTo>
                  <a:cubicBezTo>
                    <a:pt x="63" y="243"/>
                    <a:pt x="54" y="246"/>
                    <a:pt x="45" y="249"/>
                  </a:cubicBezTo>
                  <a:cubicBezTo>
                    <a:pt x="41" y="250"/>
                    <a:pt x="37" y="251"/>
                    <a:pt x="34" y="252"/>
                  </a:cubicBezTo>
                  <a:cubicBezTo>
                    <a:pt x="30" y="253"/>
                    <a:pt x="27" y="255"/>
                    <a:pt x="24" y="256"/>
                  </a:cubicBezTo>
                  <a:cubicBezTo>
                    <a:pt x="22" y="255"/>
                    <a:pt x="20" y="254"/>
                    <a:pt x="19" y="252"/>
                  </a:cubicBezTo>
                  <a:close/>
                  <a:moveTo>
                    <a:pt x="86" y="250"/>
                  </a:moveTo>
                  <a:cubicBezTo>
                    <a:pt x="84" y="251"/>
                    <a:pt x="81" y="252"/>
                    <a:pt x="79" y="252"/>
                  </a:cubicBezTo>
                  <a:cubicBezTo>
                    <a:pt x="70" y="256"/>
                    <a:pt x="61" y="259"/>
                    <a:pt x="51" y="262"/>
                  </a:cubicBezTo>
                  <a:cubicBezTo>
                    <a:pt x="47" y="263"/>
                    <a:pt x="43" y="264"/>
                    <a:pt x="39" y="263"/>
                  </a:cubicBezTo>
                  <a:cubicBezTo>
                    <a:pt x="35" y="263"/>
                    <a:pt x="31" y="261"/>
                    <a:pt x="27" y="258"/>
                  </a:cubicBezTo>
                  <a:cubicBezTo>
                    <a:pt x="27" y="258"/>
                    <a:pt x="26" y="257"/>
                    <a:pt x="25" y="257"/>
                  </a:cubicBezTo>
                  <a:cubicBezTo>
                    <a:pt x="29" y="255"/>
                    <a:pt x="32" y="254"/>
                    <a:pt x="36" y="252"/>
                  </a:cubicBezTo>
                  <a:cubicBezTo>
                    <a:pt x="41" y="251"/>
                    <a:pt x="45" y="249"/>
                    <a:pt x="50" y="248"/>
                  </a:cubicBezTo>
                  <a:cubicBezTo>
                    <a:pt x="59" y="245"/>
                    <a:pt x="68" y="242"/>
                    <a:pt x="77" y="238"/>
                  </a:cubicBezTo>
                  <a:cubicBezTo>
                    <a:pt x="94" y="231"/>
                    <a:pt x="109" y="221"/>
                    <a:pt x="126" y="213"/>
                  </a:cubicBezTo>
                  <a:cubicBezTo>
                    <a:pt x="131" y="211"/>
                    <a:pt x="136" y="209"/>
                    <a:pt x="141" y="207"/>
                  </a:cubicBezTo>
                  <a:cubicBezTo>
                    <a:pt x="135" y="210"/>
                    <a:pt x="126" y="216"/>
                    <a:pt x="125" y="217"/>
                  </a:cubicBezTo>
                  <a:cubicBezTo>
                    <a:pt x="121" y="220"/>
                    <a:pt x="117" y="222"/>
                    <a:pt x="114" y="225"/>
                  </a:cubicBezTo>
                  <a:cubicBezTo>
                    <a:pt x="110" y="228"/>
                    <a:pt x="106" y="231"/>
                    <a:pt x="102" y="235"/>
                  </a:cubicBezTo>
                  <a:cubicBezTo>
                    <a:pt x="98" y="238"/>
                    <a:pt x="95" y="240"/>
                    <a:pt x="92" y="244"/>
                  </a:cubicBezTo>
                  <a:cubicBezTo>
                    <a:pt x="90" y="246"/>
                    <a:pt x="88" y="248"/>
                    <a:pt x="86" y="250"/>
                  </a:cubicBezTo>
                  <a:close/>
                  <a:moveTo>
                    <a:pt x="88" y="249"/>
                  </a:moveTo>
                  <a:cubicBezTo>
                    <a:pt x="90" y="248"/>
                    <a:pt x="91" y="246"/>
                    <a:pt x="92" y="245"/>
                  </a:cubicBezTo>
                  <a:cubicBezTo>
                    <a:pt x="95" y="241"/>
                    <a:pt x="99" y="238"/>
                    <a:pt x="103" y="235"/>
                  </a:cubicBezTo>
                  <a:cubicBezTo>
                    <a:pt x="108" y="230"/>
                    <a:pt x="114" y="226"/>
                    <a:pt x="120" y="221"/>
                  </a:cubicBezTo>
                  <a:cubicBezTo>
                    <a:pt x="124" y="219"/>
                    <a:pt x="129" y="216"/>
                    <a:pt x="133" y="213"/>
                  </a:cubicBezTo>
                  <a:cubicBezTo>
                    <a:pt x="137" y="211"/>
                    <a:pt x="141" y="208"/>
                    <a:pt x="145" y="206"/>
                  </a:cubicBezTo>
                  <a:cubicBezTo>
                    <a:pt x="145" y="206"/>
                    <a:pt x="145" y="206"/>
                    <a:pt x="146" y="206"/>
                  </a:cubicBezTo>
                  <a:cubicBezTo>
                    <a:pt x="146" y="206"/>
                    <a:pt x="146" y="206"/>
                    <a:pt x="146" y="206"/>
                  </a:cubicBezTo>
                  <a:cubicBezTo>
                    <a:pt x="146" y="206"/>
                    <a:pt x="146" y="206"/>
                    <a:pt x="146" y="206"/>
                  </a:cubicBezTo>
                  <a:cubicBezTo>
                    <a:pt x="146" y="207"/>
                    <a:pt x="146" y="207"/>
                    <a:pt x="146" y="207"/>
                  </a:cubicBezTo>
                  <a:cubicBezTo>
                    <a:pt x="145" y="208"/>
                    <a:pt x="145" y="208"/>
                    <a:pt x="144" y="209"/>
                  </a:cubicBezTo>
                  <a:cubicBezTo>
                    <a:pt x="142" y="212"/>
                    <a:pt x="140" y="215"/>
                    <a:pt x="139" y="218"/>
                  </a:cubicBezTo>
                  <a:cubicBezTo>
                    <a:pt x="138" y="218"/>
                    <a:pt x="137" y="218"/>
                    <a:pt x="138" y="219"/>
                  </a:cubicBezTo>
                  <a:cubicBezTo>
                    <a:pt x="138" y="219"/>
                    <a:pt x="138" y="220"/>
                    <a:pt x="138" y="219"/>
                  </a:cubicBezTo>
                  <a:cubicBezTo>
                    <a:pt x="138" y="219"/>
                    <a:pt x="138" y="219"/>
                    <a:pt x="138" y="219"/>
                  </a:cubicBezTo>
                  <a:cubicBezTo>
                    <a:pt x="137" y="221"/>
                    <a:pt x="137" y="223"/>
                    <a:pt x="136" y="225"/>
                  </a:cubicBezTo>
                  <a:cubicBezTo>
                    <a:pt x="133" y="228"/>
                    <a:pt x="130" y="232"/>
                    <a:pt x="128" y="236"/>
                  </a:cubicBezTo>
                  <a:cubicBezTo>
                    <a:pt x="114" y="238"/>
                    <a:pt x="101" y="244"/>
                    <a:pt x="88" y="249"/>
                  </a:cubicBezTo>
                  <a:close/>
                  <a:moveTo>
                    <a:pt x="139" y="225"/>
                  </a:moveTo>
                  <a:cubicBezTo>
                    <a:pt x="139" y="225"/>
                    <a:pt x="140" y="225"/>
                    <a:pt x="140" y="225"/>
                  </a:cubicBezTo>
                  <a:cubicBezTo>
                    <a:pt x="140" y="225"/>
                    <a:pt x="140" y="224"/>
                    <a:pt x="140" y="224"/>
                  </a:cubicBezTo>
                  <a:cubicBezTo>
                    <a:pt x="140" y="224"/>
                    <a:pt x="140" y="224"/>
                    <a:pt x="140" y="224"/>
                  </a:cubicBezTo>
                  <a:cubicBezTo>
                    <a:pt x="142" y="224"/>
                    <a:pt x="144" y="223"/>
                    <a:pt x="147" y="223"/>
                  </a:cubicBezTo>
                  <a:cubicBezTo>
                    <a:pt x="150" y="223"/>
                    <a:pt x="153" y="223"/>
                    <a:pt x="156" y="223"/>
                  </a:cubicBezTo>
                  <a:cubicBezTo>
                    <a:pt x="157" y="223"/>
                    <a:pt x="156" y="222"/>
                    <a:pt x="156" y="222"/>
                  </a:cubicBezTo>
                  <a:cubicBezTo>
                    <a:pt x="153" y="222"/>
                    <a:pt x="150" y="222"/>
                    <a:pt x="147" y="223"/>
                  </a:cubicBezTo>
                  <a:cubicBezTo>
                    <a:pt x="144" y="223"/>
                    <a:pt x="142" y="223"/>
                    <a:pt x="139" y="223"/>
                  </a:cubicBezTo>
                  <a:cubicBezTo>
                    <a:pt x="139" y="223"/>
                    <a:pt x="140" y="222"/>
                    <a:pt x="140" y="222"/>
                  </a:cubicBezTo>
                  <a:cubicBezTo>
                    <a:pt x="141" y="222"/>
                    <a:pt x="142" y="222"/>
                    <a:pt x="143" y="221"/>
                  </a:cubicBezTo>
                  <a:cubicBezTo>
                    <a:pt x="143" y="221"/>
                    <a:pt x="143" y="221"/>
                    <a:pt x="143" y="221"/>
                  </a:cubicBezTo>
                  <a:cubicBezTo>
                    <a:pt x="145" y="221"/>
                    <a:pt x="146" y="220"/>
                    <a:pt x="148" y="220"/>
                  </a:cubicBezTo>
                  <a:cubicBezTo>
                    <a:pt x="150" y="220"/>
                    <a:pt x="153" y="220"/>
                    <a:pt x="155" y="220"/>
                  </a:cubicBezTo>
                  <a:cubicBezTo>
                    <a:pt x="156" y="220"/>
                    <a:pt x="156" y="219"/>
                    <a:pt x="155" y="219"/>
                  </a:cubicBezTo>
                  <a:cubicBezTo>
                    <a:pt x="150" y="219"/>
                    <a:pt x="145" y="219"/>
                    <a:pt x="140" y="220"/>
                  </a:cubicBezTo>
                  <a:cubicBezTo>
                    <a:pt x="141" y="220"/>
                    <a:pt x="141" y="219"/>
                    <a:pt x="141" y="218"/>
                  </a:cubicBezTo>
                  <a:cubicBezTo>
                    <a:pt x="142" y="218"/>
                    <a:pt x="142" y="218"/>
                    <a:pt x="143" y="218"/>
                  </a:cubicBezTo>
                  <a:cubicBezTo>
                    <a:pt x="145" y="217"/>
                    <a:pt x="147" y="217"/>
                    <a:pt x="148" y="217"/>
                  </a:cubicBezTo>
                  <a:cubicBezTo>
                    <a:pt x="152" y="217"/>
                    <a:pt x="156" y="217"/>
                    <a:pt x="160" y="216"/>
                  </a:cubicBezTo>
                  <a:cubicBezTo>
                    <a:pt x="160" y="216"/>
                    <a:pt x="160" y="216"/>
                    <a:pt x="160" y="216"/>
                  </a:cubicBezTo>
                  <a:cubicBezTo>
                    <a:pt x="155" y="216"/>
                    <a:pt x="151" y="216"/>
                    <a:pt x="147" y="216"/>
                  </a:cubicBezTo>
                  <a:cubicBezTo>
                    <a:pt x="145" y="216"/>
                    <a:pt x="143" y="217"/>
                    <a:pt x="142" y="217"/>
                  </a:cubicBezTo>
                  <a:cubicBezTo>
                    <a:pt x="142" y="216"/>
                    <a:pt x="143" y="214"/>
                    <a:pt x="144" y="213"/>
                  </a:cubicBezTo>
                  <a:cubicBezTo>
                    <a:pt x="144" y="213"/>
                    <a:pt x="145" y="213"/>
                    <a:pt x="145" y="213"/>
                  </a:cubicBezTo>
                  <a:cubicBezTo>
                    <a:pt x="147" y="211"/>
                    <a:pt x="151" y="211"/>
                    <a:pt x="154" y="211"/>
                  </a:cubicBezTo>
                  <a:cubicBezTo>
                    <a:pt x="158" y="210"/>
                    <a:pt x="161" y="211"/>
                    <a:pt x="165" y="211"/>
                  </a:cubicBezTo>
                  <a:cubicBezTo>
                    <a:pt x="165" y="211"/>
                    <a:pt x="165" y="210"/>
                    <a:pt x="165" y="210"/>
                  </a:cubicBezTo>
                  <a:cubicBezTo>
                    <a:pt x="161" y="210"/>
                    <a:pt x="157" y="210"/>
                    <a:pt x="153" y="210"/>
                  </a:cubicBezTo>
                  <a:cubicBezTo>
                    <a:pt x="151" y="210"/>
                    <a:pt x="147" y="210"/>
                    <a:pt x="145" y="211"/>
                  </a:cubicBezTo>
                  <a:cubicBezTo>
                    <a:pt x="146" y="211"/>
                    <a:pt x="146" y="210"/>
                    <a:pt x="147" y="209"/>
                  </a:cubicBezTo>
                  <a:cubicBezTo>
                    <a:pt x="148" y="208"/>
                    <a:pt x="148" y="207"/>
                    <a:pt x="149" y="206"/>
                  </a:cubicBezTo>
                  <a:cubicBezTo>
                    <a:pt x="149" y="206"/>
                    <a:pt x="149" y="206"/>
                    <a:pt x="149" y="206"/>
                  </a:cubicBezTo>
                  <a:cubicBezTo>
                    <a:pt x="150" y="206"/>
                    <a:pt x="150" y="206"/>
                    <a:pt x="150" y="206"/>
                  </a:cubicBezTo>
                  <a:cubicBezTo>
                    <a:pt x="150" y="206"/>
                    <a:pt x="151" y="205"/>
                    <a:pt x="151" y="205"/>
                  </a:cubicBezTo>
                  <a:cubicBezTo>
                    <a:pt x="153" y="205"/>
                    <a:pt x="156" y="205"/>
                    <a:pt x="158" y="205"/>
                  </a:cubicBezTo>
                  <a:cubicBezTo>
                    <a:pt x="162" y="205"/>
                    <a:pt x="166" y="205"/>
                    <a:pt x="171" y="205"/>
                  </a:cubicBezTo>
                  <a:cubicBezTo>
                    <a:pt x="171" y="205"/>
                    <a:pt x="171" y="205"/>
                    <a:pt x="170" y="205"/>
                  </a:cubicBezTo>
                  <a:cubicBezTo>
                    <a:pt x="166" y="205"/>
                    <a:pt x="161" y="204"/>
                    <a:pt x="157" y="204"/>
                  </a:cubicBezTo>
                  <a:cubicBezTo>
                    <a:pt x="155" y="204"/>
                    <a:pt x="153" y="204"/>
                    <a:pt x="151" y="205"/>
                  </a:cubicBezTo>
                  <a:cubicBezTo>
                    <a:pt x="151" y="205"/>
                    <a:pt x="151" y="205"/>
                    <a:pt x="151" y="205"/>
                  </a:cubicBezTo>
                  <a:cubicBezTo>
                    <a:pt x="151" y="204"/>
                    <a:pt x="151" y="204"/>
                    <a:pt x="151" y="204"/>
                  </a:cubicBezTo>
                  <a:cubicBezTo>
                    <a:pt x="152" y="204"/>
                    <a:pt x="153" y="203"/>
                    <a:pt x="154" y="203"/>
                  </a:cubicBezTo>
                  <a:cubicBezTo>
                    <a:pt x="156" y="203"/>
                    <a:pt x="158" y="203"/>
                    <a:pt x="160" y="203"/>
                  </a:cubicBezTo>
                  <a:cubicBezTo>
                    <a:pt x="163" y="203"/>
                    <a:pt x="167" y="203"/>
                    <a:pt x="171" y="202"/>
                  </a:cubicBezTo>
                  <a:cubicBezTo>
                    <a:pt x="171" y="201"/>
                    <a:pt x="171" y="201"/>
                    <a:pt x="171" y="201"/>
                  </a:cubicBezTo>
                  <a:cubicBezTo>
                    <a:pt x="167" y="202"/>
                    <a:pt x="163" y="202"/>
                    <a:pt x="159" y="202"/>
                  </a:cubicBezTo>
                  <a:cubicBezTo>
                    <a:pt x="157" y="202"/>
                    <a:pt x="155" y="202"/>
                    <a:pt x="153" y="203"/>
                  </a:cubicBezTo>
                  <a:cubicBezTo>
                    <a:pt x="153" y="203"/>
                    <a:pt x="153" y="203"/>
                    <a:pt x="152" y="203"/>
                  </a:cubicBezTo>
                  <a:cubicBezTo>
                    <a:pt x="153" y="202"/>
                    <a:pt x="154" y="201"/>
                    <a:pt x="154" y="201"/>
                  </a:cubicBezTo>
                  <a:cubicBezTo>
                    <a:pt x="157" y="200"/>
                    <a:pt x="160" y="200"/>
                    <a:pt x="163" y="200"/>
                  </a:cubicBezTo>
                  <a:cubicBezTo>
                    <a:pt x="166" y="199"/>
                    <a:pt x="170" y="199"/>
                    <a:pt x="174" y="199"/>
                  </a:cubicBezTo>
                  <a:cubicBezTo>
                    <a:pt x="174" y="199"/>
                    <a:pt x="174" y="198"/>
                    <a:pt x="173" y="198"/>
                  </a:cubicBezTo>
                  <a:cubicBezTo>
                    <a:pt x="170" y="198"/>
                    <a:pt x="166" y="199"/>
                    <a:pt x="163" y="199"/>
                  </a:cubicBezTo>
                  <a:cubicBezTo>
                    <a:pt x="160" y="199"/>
                    <a:pt x="158" y="199"/>
                    <a:pt x="155" y="200"/>
                  </a:cubicBezTo>
                  <a:cubicBezTo>
                    <a:pt x="156" y="199"/>
                    <a:pt x="157" y="198"/>
                    <a:pt x="157" y="197"/>
                  </a:cubicBezTo>
                  <a:cubicBezTo>
                    <a:pt x="159" y="197"/>
                    <a:pt x="160" y="197"/>
                    <a:pt x="162" y="196"/>
                  </a:cubicBezTo>
                  <a:cubicBezTo>
                    <a:pt x="164" y="196"/>
                    <a:pt x="165" y="196"/>
                    <a:pt x="167" y="196"/>
                  </a:cubicBezTo>
                  <a:cubicBezTo>
                    <a:pt x="171" y="195"/>
                    <a:pt x="174" y="195"/>
                    <a:pt x="178" y="195"/>
                  </a:cubicBezTo>
                  <a:cubicBezTo>
                    <a:pt x="178" y="195"/>
                    <a:pt x="178" y="194"/>
                    <a:pt x="178" y="194"/>
                  </a:cubicBezTo>
                  <a:cubicBezTo>
                    <a:pt x="174" y="195"/>
                    <a:pt x="171" y="195"/>
                    <a:pt x="167" y="195"/>
                  </a:cubicBezTo>
                  <a:cubicBezTo>
                    <a:pt x="164" y="195"/>
                    <a:pt x="161" y="195"/>
                    <a:pt x="158" y="196"/>
                  </a:cubicBezTo>
                  <a:cubicBezTo>
                    <a:pt x="159" y="195"/>
                    <a:pt x="160" y="195"/>
                    <a:pt x="160" y="194"/>
                  </a:cubicBezTo>
                  <a:cubicBezTo>
                    <a:pt x="161" y="193"/>
                    <a:pt x="162" y="193"/>
                    <a:pt x="162" y="193"/>
                  </a:cubicBezTo>
                  <a:cubicBezTo>
                    <a:pt x="164" y="192"/>
                    <a:pt x="166" y="192"/>
                    <a:pt x="167" y="192"/>
                  </a:cubicBezTo>
                  <a:cubicBezTo>
                    <a:pt x="171" y="191"/>
                    <a:pt x="174" y="191"/>
                    <a:pt x="177" y="192"/>
                  </a:cubicBezTo>
                  <a:cubicBezTo>
                    <a:pt x="177" y="192"/>
                    <a:pt x="177" y="192"/>
                    <a:pt x="177" y="192"/>
                  </a:cubicBezTo>
                  <a:cubicBezTo>
                    <a:pt x="174" y="191"/>
                    <a:pt x="171" y="191"/>
                    <a:pt x="168" y="191"/>
                  </a:cubicBezTo>
                  <a:cubicBezTo>
                    <a:pt x="166" y="191"/>
                    <a:pt x="164" y="192"/>
                    <a:pt x="163" y="192"/>
                  </a:cubicBezTo>
                  <a:cubicBezTo>
                    <a:pt x="162" y="192"/>
                    <a:pt x="162" y="192"/>
                    <a:pt x="161" y="193"/>
                  </a:cubicBezTo>
                  <a:cubicBezTo>
                    <a:pt x="162" y="192"/>
                    <a:pt x="163" y="191"/>
                    <a:pt x="163" y="190"/>
                  </a:cubicBezTo>
                  <a:cubicBezTo>
                    <a:pt x="165" y="190"/>
                    <a:pt x="167" y="190"/>
                    <a:pt x="168" y="189"/>
                  </a:cubicBezTo>
                  <a:cubicBezTo>
                    <a:pt x="171" y="189"/>
                    <a:pt x="174" y="188"/>
                    <a:pt x="177" y="188"/>
                  </a:cubicBezTo>
                  <a:cubicBezTo>
                    <a:pt x="177" y="188"/>
                    <a:pt x="177" y="188"/>
                    <a:pt x="177" y="188"/>
                  </a:cubicBezTo>
                  <a:cubicBezTo>
                    <a:pt x="174" y="188"/>
                    <a:pt x="171" y="188"/>
                    <a:pt x="168" y="189"/>
                  </a:cubicBezTo>
                  <a:cubicBezTo>
                    <a:pt x="167" y="189"/>
                    <a:pt x="165" y="189"/>
                    <a:pt x="164" y="189"/>
                  </a:cubicBezTo>
                  <a:cubicBezTo>
                    <a:pt x="165" y="189"/>
                    <a:pt x="166" y="188"/>
                    <a:pt x="166" y="187"/>
                  </a:cubicBezTo>
                  <a:cubicBezTo>
                    <a:pt x="167" y="187"/>
                    <a:pt x="167" y="186"/>
                    <a:pt x="167" y="186"/>
                  </a:cubicBezTo>
                  <a:cubicBezTo>
                    <a:pt x="167" y="186"/>
                    <a:pt x="167" y="186"/>
                    <a:pt x="167" y="186"/>
                  </a:cubicBezTo>
                  <a:cubicBezTo>
                    <a:pt x="167" y="185"/>
                    <a:pt x="168" y="185"/>
                    <a:pt x="169" y="184"/>
                  </a:cubicBezTo>
                  <a:cubicBezTo>
                    <a:pt x="169" y="184"/>
                    <a:pt x="169" y="185"/>
                    <a:pt x="169" y="185"/>
                  </a:cubicBezTo>
                  <a:cubicBezTo>
                    <a:pt x="173" y="186"/>
                    <a:pt x="181" y="183"/>
                    <a:pt x="180" y="178"/>
                  </a:cubicBezTo>
                  <a:cubicBezTo>
                    <a:pt x="180" y="178"/>
                    <a:pt x="180" y="178"/>
                    <a:pt x="180" y="178"/>
                  </a:cubicBezTo>
                  <a:cubicBezTo>
                    <a:pt x="181" y="178"/>
                    <a:pt x="182" y="177"/>
                    <a:pt x="182" y="176"/>
                  </a:cubicBezTo>
                  <a:cubicBezTo>
                    <a:pt x="183" y="177"/>
                    <a:pt x="184" y="177"/>
                    <a:pt x="185" y="178"/>
                  </a:cubicBezTo>
                  <a:cubicBezTo>
                    <a:pt x="185" y="178"/>
                    <a:pt x="184" y="179"/>
                    <a:pt x="183" y="179"/>
                  </a:cubicBezTo>
                  <a:cubicBezTo>
                    <a:pt x="183" y="179"/>
                    <a:pt x="183" y="180"/>
                    <a:pt x="183" y="180"/>
                  </a:cubicBezTo>
                  <a:cubicBezTo>
                    <a:pt x="183" y="180"/>
                    <a:pt x="183" y="180"/>
                    <a:pt x="183" y="180"/>
                  </a:cubicBezTo>
                  <a:cubicBezTo>
                    <a:pt x="179" y="181"/>
                    <a:pt x="177" y="186"/>
                    <a:pt x="178" y="190"/>
                  </a:cubicBezTo>
                  <a:cubicBezTo>
                    <a:pt x="178" y="190"/>
                    <a:pt x="178" y="191"/>
                    <a:pt x="178" y="191"/>
                  </a:cubicBezTo>
                  <a:cubicBezTo>
                    <a:pt x="178" y="193"/>
                    <a:pt x="180" y="194"/>
                    <a:pt x="181" y="193"/>
                  </a:cubicBezTo>
                  <a:cubicBezTo>
                    <a:pt x="179" y="197"/>
                    <a:pt x="175" y="200"/>
                    <a:pt x="172" y="204"/>
                  </a:cubicBezTo>
                  <a:cubicBezTo>
                    <a:pt x="169" y="208"/>
                    <a:pt x="166" y="213"/>
                    <a:pt x="162" y="217"/>
                  </a:cubicBezTo>
                  <a:cubicBezTo>
                    <a:pt x="157" y="222"/>
                    <a:pt x="152" y="227"/>
                    <a:pt x="147" y="231"/>
                  </a:cubicBezTo>
                  <a:cubicBezTo>
                    <a:pt x="147" y="231"/>
                    <a:pt x="147" y="231"/>
                    <a:pt x="146" y="231"/>
                  </a:cubicBezTo>
                  <a:cubicBezTo>
                    <a:pt x="143" y="231"/>
                    <a:pt x="140" y="230"/>
                    <a:pt x="138" y="231"/>
                  </a:cubicBezTo>
                  <a:cubicBezTo>
                    <a:pt x="138" y="231"/>
                    <a:pt x="138" y="231"/>
                    <a:pt x="137" y="231"/>
                  </a:cubicBezTo>
                  <a:cubicBezTo>
                    <a:pt x="138" y="230"/>
                    <a:pt x="138" y="230"/>
                    <a:pt x="138" y="230"/>
                  </a:cubicBezTo>
                  <a:cubicBezTo>
                    <a:pt x="138" y="230"/>
                    <a:pt x="139" y="230"/>
                    <a:pt x="140" y="230"/>
                  </a:cubicBezTo>
                  <a:cubicBezTo>
                    <a:pt x="140" y="230"/>
                    <a:pt x="140" y="230"/>
                    <a:pt x="140" y="230"/>
                  </a:cubicBezTo>
                  <a:cubicBezTo>
                    <a:pt x="140" y="229"/>
                    <a:pt x="140" y="229"/>
                    <a:pt x="140" y="229"/>
                  </a:cubicBezTo>
                  <a:cubicBezTo>
                    <a:pt x="143" y="229"/>
                    <a:pt x="145" y="229"/>
                    <a:pt x="148" y="229"/>
                  </a:cubicBezTo>
                  <a:cubicBezTo>
                    <a:pt x="149" y="229"/>
                    <a:pt x="149" y="228"/>
                    <a:pt x="148" y="228"/>
                  </a:cubicBezTo>
                  <a:cubicBezTo>
                    <a:pt x="145" y="228"/>
                    <a:pt x="141" y="228"/>
                    <a:pt x="138" y="229"/>
                  </a:cubicBezTo>
                  <a:cubicBezTo>
                    <a:pt x="138" y="228"/>
                    <a:pt x="138" y="228"/>
                    <a:pt x="138" y="227"/>
                  </a:cubicBezTo>
                  <a:cubicBezTo>
                    <a:pt x="138" y="227"/>
                    <a:pt x="138" y="227"/>
                    <a:pt x="138" y="227"/>
                  </a:cubicBezTo>
                  <a:cubicBezTo>
                    <a:pt x="138" y="227"/>
                    <a:pt x="138" y="227"/>
                    <a:pt x="138" y="227"/>
                  </a:cubicBezTo>
                  <a:cubicBezTo>
                    <a:pt x="143" y="226"/>
                    <a:pt x="148" y="226"/>
                    <a:pt x="152" y="226"/>
                  </a:cubicBezTo>
                  <a:cubicBezTo>
                    <a:pt x="153" y="226"/>
                    <a:pt x="153" y="225"/>
                    <a:pt x="152" y="225"/>
                  </a:cubicBezTo>
                  <a:cubicBezTo>
                    <a:pt x="148" y="225"/>
                    <a:pt x="143" y="225"/>
                    <a:pt x="138" y="226"/>
                  </a:cubicBezTo>
                  <a:cubicBezTo>
                    <a:pt x="139" y="225"/>
                    <a:pt x="139" y="225"/>
                    <a:pt x="139" y="225"/>
                  </a:cubicBezTo>
                  <a:close/>
                  <a:moveTo>
                    <a:pt x="138" y="234"/>
                  </a:moveTo>
                  <a:cubicBezTo>
                    <a:pt x="139" y="235"/>
                    <a:pt x="140" y="234"/>
                    <a:pt x="140" y="234"/>
                  </a:cubicBezTo>
                  <a:cubicBezTo>
                    <a:pt x="141" y="234"/>
                    <a:pt x="142" y="234"/>
                    <a:pt x="143" y="234"/>
                  </a:cubicBezTo>
                  <a:cubicBezTo>
                    <a:pt x="141" y="235"/>
                    <a:pt x="139" y="236"/>
                    <a:pt x="137" y="237"/>
                  </a:cubicBezTo>
                  <a:cubicBezTo>
                    <a:pt x="137" y="235"/>
                    <a:pt x="137" y="234"/>
                    <a:pt x="137" y="232"/>
                  </a:cubicBezTo>
                  <a:cubicBezTo>
                    <a:pt x="137" y="232"/>
                    <a:pt x="137" y="232"/>
                    <a:pt x="137" y="232"/>
                  </a:cubicBezTo>
                  <a:cubicBezTo>
                    <a:pt x="138" y="232"/>
                    <a:pt x="139" y="232"/>
                    <a:pt x="140" y="232"/>
                  </a:cubicBezTo>
                  <a:cubicBezTo>
                    <a:pt x="140" y="232"/>
                    <a:pt x="140" y="232"/>
                    <a:pt x="140" y="232"/>
                  </a:cubicBezTo>
                  <a:cubicBezTo>
                    <a:pt x="142" y="231"/>
                    <a:pt x="144" y="231"/>
                    <a:pt x="146" y="231"/>
                  </a:cubicBezTo>
                  <a:cubicBezTo>
                    <a:pt x="146" y="231"/>
                    <a:pt x="146" y="231"/>
                    <a:pt x="146" y="231"/>
                  </a:cubicBezTo>
                  <a:cubicBezTo>
                    <a:pt x="145" y="232"/>
                    <a:pt x="145" y="233"/>
                    <a:pt x="144" y="233"/>
                  </a:cubicBezTo>
                  <a:cubicBezTo>
                    <a:pt x="144" y="233"/>
                    <a:pt x="144" y="233"/>
                    <a:pt x="143" y="233"/>
                  </a:cubicBezTo>
                  <a:cubicBezTo>
                    <a:pt x="142" y="233"/>
                    <a:pt x="141" y="233"/>
                    <a:pt x="140" y="233"/>
                  </a:cubicBezTo>
                  <a:cubicBezTo>
                    <a:pt x="139" y="233"/>
                    <a:pt x="138" y="233"/>
                    <a:pt x="138" y="234"/>
                  </a:cubicBezTo>
                  <a:cubicBezTo>
                    <a:pt x="137" y="234"/>
                    <a:pt x="137" y="234"/>
                    <a:pt x="138" y="234"/>
                  </a:cubicBezTo>
                  <a:close/>
                  <a:moveTo>
                    <a:pt x="117" y="265"/>
                  </a:moveTo>
                  <a:cubicBezTo>
                    <a:pt x="114" y="268"/>
                    <a:pt x="111" y="271"/>
                    <a:pt x="108" y="273"/>
                  </a:cubicBezTo>
                  <a:cubicBezTo>
                    <a:pt x="108" y="274"/>
                    <a:pt x="103" y="278"/>
                    <a:pt x="102" y="276"/>
                  </a:cubicBezTo>
                  <a:cubicBezTo>
                    <a:pt x="102" y="273"/>
                    <a:pt x="105" y="270"/>
                    <a:pt x="106" y="268"/>
                  </a:cubicBezTo>
                  <a:cubicBezTo>
                    <a:pt x="108" y="265"/>
                    <a:pt x="111" y="262"/>
                    <a:pt x="114" y="259"/>
                  </a:cubicBezTo>
                  <a:cubicBezTo>
                    <a:pt x="117" y="254"/>
                    <a:pt x="121" y="250"/>
                    <a:pt x="125" y="246"/>
                  </a:cubicBezTo>
                  <a:cubicBezTo>
                    <a:pt x="124" y="247"/>
                    <a:pt x="124" y="249"/>
                    <a:pt x="124" y="251"/>
                  </a:cubicBezTo>
                  <a:cubicBezTo>
                    <a:pt x="124" y="251"/>
                    <a:pt x="125" y="252"/>
                    <a:pt x="125" y="252"/>
                  </a:cubicBezTo>
                  <a:cubicBezTo>
                    <a:pt x="126" y="251"/>
                    <a:pt x="127" y="251"/>
                    <a:pt x="128" y="251"/>
                  </a:cubicBezTo>
                  <a:cubicBezTo>
                    <a:pt x="125" y="256"/>
                    <a:pt x="121" y="260"/>
                    <a:pt x="117" y="265"/>
                  </a:cubicBezTo>
                  <a:close/>
                  <a:moveTo>
                    <a:pt x="137" y="243"/>
                  </a:moveTo>
                  <a:cubicBezTo>
                    <a:pt x="134" y="246"/>
                    <a:pt x="130" y="248"/>
                    <a:pt x="126" y="249"/>
                  </a:cubicBezTo>
                  <a:cubicBezTo>
                    <a:pt x="126" y="245"/>
                    <a:pt x="128" y="241"/>
                    <a:pt x="130" y="237"/>
                  </a:cubicBezTo>
                  <a:cubicBezTo>
                    <a:pt x="130" y="237"/>
                    <a:pt x="131" y="236"/>
                    <a:pt x="130" y="236"/>
                  </a:cubicBezTo>
                  <a:cubicBezTo>
                    <a:pt x="132" y="233"/>
                    <a:pt x="134" y="231"/>
                    <a:pt x="136" y="228"/>
                  </a:cubicBezTo>
                  <a:cubicBezTo>
                    <a:pt x="135" y="232"/>
                    <a:pt x="135" y="235"/>
                    <a:pt x="135" y="239"/>
                  </a:cubicBezTo>
                  <a:cubicBezTo>
                    <a:pt x="135" y="240"/>
                    <a:pt x="136" y="240"/>
                    <a:pt x="137" y="240"/>
                  </a:cubicBezTo>
                  <a:cubicBezTo>
                    <a:pt x="139" y="239"/>
                    <a:pt x="141" y="238"/>
                    <a:pt x="143" y="236"/>
                  </a:cubicBezTo>
                  <a:cubicBezTo>
                    <a:pt x="143" y="237"/>
                    <a:pt x="143" y="237"/>
                    <a:pt x="142" y="238"/>
                  </a:cubicBezTo>
                  <a:cubicBezTo>
                    <a:pt x="141" y="240"/>
                    <a:pt x="139" y="241"/>
                    <a:pt x="137" y="243"/>
                  </a:cubicBezTo>
                  <a:close/>
                  <a:moveTo>
                    <a:pt x="124" y="295"/>
                  </a:moveTo>
                  <a:cubicBezTo>
                    <a:pt x="127" y="278"/>
                    <a:pt x="131" y="260"/>
                    <a:pt x="139" y="244"/>
                  </a:cubicBezTo>
                  <a:cubicBezTo>
                    <a:pt x="142" y="242"/>
                    <a:pt x="146" y="238"/>
                    <a:pt x="147" y="234"/>
                  </a:cubicBezTo>
                  <a:cubicBezTo>
                    <a:pt x="147" y="234"/>
                    <a:pt x="147" y="234"/>
                    <a:pt x="147" y="234"/>
                  </a:cubicBezTo>
                  <a:cubicBezTo>
                    <a:pt x="152" y="230"/>
                    <a:pt x="156" y="226"/>
                    <a:pt x="161" y="222"/>
                  </a:cubicBezTo>
                  <a:cubicBezTo>
                    <a:pt x="160" y="224"/>
                    <a:pt x="159" y="227"/>
                    <a:pt x="159" y="230"/>
                  </a:cubicBezTo>
                  <a:cubicBezTo>
                    <a:pt x="158" y="235"/>
                    <a:pt x="157" y="239"/>
                    <a:pt x="155" y="243"/>
                  </a:cubicBezTo>
                  <a:cubicBezTo>
                    <a:pt x="153" y="252"/>
                    <a:pt x="151" y="261"/>
                    <a:pt x="150" y="270"/>
                  </a:cubicBezTo>
                  <a:cubicBezTo>
                    <a:pt x="149" y="287"/>
                    <a:pt x="140" y="303"/>
                    <a:pt x="132" y="318"/>
                  </a:cubicBezTo>
                  <a:cubicBezTo>
                    <a:pt x="131" y="321"/>
                    <a:pt x="129" y="324"/>
                    <a:pt x="128" y="327"/>
                  </a:cubicBezTo>
                  <a:cubicBezTo>
                    <a:pt x="127" y="330"/>
                    <a:pt x="125" y="332"/>
                    <a:pt x="124" y="335"/>
                  </a:cubicBezTo>
                  <a:cubicBezTo>
                    <a:pt x="120" y="322"/>
                    <a:pt x="122" y="307"/>
                    <a:pt x="124" y="295"/>
                  </a:cubicBezTo>
                  <a:close/>
                  <a:moveTo>
                    <a:pt x="125" y="338"/>
                  </a:moveTo>
                  <a:cubicBezTo>
                    <a:pt x="125" y="337"/>
                    <a:pt x="125" y="336"/>
                    <a:pt x="124" y="336"/>
                  </a:cubicBezTo>
                  <a:cubicBezTo>
                    <a:pt x="126" y="333"/>
                    <a:pt x="127" y="330"/>
                    <a:pt x="128" y="327"/>
                  </a:cubicBezTo>
                  <a:cubicBezTo>
                    <a:pt x="130" y="324"/>
                    <a:pt x="132" y="320"/>
                    <a:pt x="134" y="316"/>
                  </a:cubicBezTo>
                  <a:cubicBezTo>
                    <a:pt x="137" y="309"/>
                    <a:pt x="141" y="301"/>
                    <a:pt x="145" y="293"/>
                  </a:cubicBezTo>
                  <a:cubicBezTo>
                    <a:pt x="148" y="286"/>
                    <a:pt x="150" y="278"/>
                    <a:pt x="151" y="270"/>
                  </a:cubicBezTo>
                  <a:cubicBezTo>
                    <a:pt x="152" y="261"/>
                    <a:pt x="154" y="252"/>
                    <a:pt x="156" y="243"/>
                  </a:cubicBezTo>
                  <a:cubicBezTo>
                    <a:pt x="157" y="239"/>
                    <a:pt x="159" y="235"/>
                    <a:pt x="159" y="231"/>
                  </a:cubicBezTo>
                  <a:cubicBezTo>
                    <a:pt x="160" y="229"/>
                    <a:pt x="160" y="228"/>
                    <a:pt x="160" y="226"/>
                  </a:cubicBezTo>
                  <a:cubicBezTo>
                    <a:pt x="160" y="228"/>
                    <a:pt x="160" y="230"/>
                    <a:pt x="160" y="232"/>
                  </a:cubicBezTo>
                  <a:cubicBezTo>
                    <a:pt x="159" y="237"/>
                    <a:pt x="159" y="243"/>
                    <a:pt x="158" y="248"/>
                  </a:cubicBezTo>
                  <a:cubicBezTo>
                    <a:pt x="158" y="257"/>
                    <a:pt x="158" y="267"/>
                    <a:pt x="157" y="276"/>
                  </a:cubicBezTo>
                  <a:cubicBezTo>
                    <a:pt x="155" y="285"/>
                    <a:pt x="152" y="294"/>
                    <a:pt x="150" y="303"/>
                  </a:cubicBezTo>
                  <a:cubicBezTo>
                    <a:pt x="147" y="312"/>
                    <a:pt x="145" y="321"/>
                    <a:pt x="141" y="329"/>
                  </a:cubicBezTo>
                  <a:cubicBezTo>
                    <a:pt x="140" y="333"/>
                    <a:pt x="138" y="337"/>
                    <a:pt x="136" y="341"/>
                  </a:cubicBezTo>
                  <a:cubicBezTo>
                    <a:pt x="135" y="343"/>
                    <a:pt x="135" y="344"/>
                    <a:pt x="134" y="345"/>
                  </a:cubicBezTo>
                  <a:cubicBezTo>
                    <a:pt x="134" y="346"/>
                    <a:pt x="133" y="347"/>
                    <a:pt x="133" y="348"/>
                  </a:cubicBezTo>
                  <a:cubicBezTo>
                    <a:pt x="130" y="345"/>
                    <a:pt x="127" y="341"/>
                    <a:pt x="125" y="338"/>
                  </a:cubicBezTo>
                  <a:close/>
                  <a:moveTo>
                    <a:pt x="133" y="348"/>
                  </a:moveTo>
                  <a:cubicBezTo>
                    <a:pt x="133" y="348"/>
                    <a:pt x="134" y="347"/>
                    <a:pt x="134" y="347"/>
                  </a:cubicBezTo>
                  <a:cubicBezTo>
                    <a:pt x="134" y="345"/>
                    <a:pt x="135" y="344"/>
                    <a:pt x="136" y="343"/>
                  </a:cubicBezTo>
                  <a:cubicBezTo>
                    <a:pt x="138" y="339"/>
                    <a:pt x="140" y="334"/>
                    <a:pt x="142" y="330"/>
                  </a:cubicBezTo>
                  <a:cubicBezTo>
                    <a:pt x="146" y="321"/>
                    <a:pt x="148" y="312"/>
                    <a:pt x="151" y="303"/>
                  </a:cubicBezTo>
                  <a:cubicBezTo>
                    <a:pt x="153" y="294"/>
                    <a:pt x="156" y="285"/>
                    <a:pt x="157" y="275"/>
                  </a:cubicBezTo>
                  <a:cubicBezTo>
                    <a:pt x="158" y="266"/>
                    <a:pt x="158" y="257"/>
                    <a:pt x="159" y="248"/>
                  </a:cubicBezTo>
                  <a:cubicBezTo>
                    <a:pt x="160" y="243"/>
                    <a:pt x="160" y="238"/>
                    <a:pt x="160" y="233"/>
                  </a:cubicBezTo>
                  <a:cubicBezTo>
                    <a:pt x="160" y="231"/>
                    <a:pt x="161" y="228"/>
                    <a:pt x="161" y="226"/>
                  </a:cubicBezTo>
                  <a:cubicBezTo>
                    <a:pt x="161" y="225"/>
                    <a:pt x="161" y="222"/>
                    <a:pt x="162" y="221"/>
                  </a:cubicBezTo>
                  <a:cubicBezTo>
                    <a:pt x="162" y="221"/>
                    <a:pt x="162" y="221"/>
                    <a:pt x="162" y="221"/>
                  </a:cubicBezTo>
                  <a:cubicBezTo>
                    <a:pt x="162" y="221"/>
                    <a:pt x="162" y="221"/>
                    <a:pt x="162" y="221"/>
                  </a:cubicBezTo>
                  <a:cubicBezTo>
                    <a:pt x="162" y="220"/>
                    <a:pt x="162" y="220"/>
                    <a:pt x="162" y="220"/>
                  </a:cubicBezTo>
                  <a:cubicBezTo>
                    <a:pt x="162" y="220"/>
                    <a:pt x="163" y="220"/>
                    <a:pt x="163" y="220"/>
                  </a:cubicBezTo>
                  <a:cubicBezTo>
                    <a:pt x="163" y="220"/>
                    <a:pt x="163" y="221"/>
                    <a:pt x="164" y="221"/>
                  </a:cubicBezTo>
                  <a:cubicBezTo>
                    <a:pt x="165" y="222"/>
                    <a:pt x="167" y="224"/>
                    <a:pt x="168" y="225"/>
                  </a:cubicBezTo>
                  <a:cubicBezTo>
                    <a:pt x="168" y="225"/>
                    <a:pt x="168" y="225"/>
                    <a:pt x="168" y="225"/>
                  </a:cubicBezTo>
                  <a:cubicBezTo>
                    <a:pt x="166" y="232"/>
                    <a:pt x="167" y="239"/>
                    <a:pt x="168" y="246"/>
                  </a:cubicBezTo>
                  <a:cubicBezTo>
                    <a:pt x="169" y="254"/>
                    <a:pt x="171" y="262"/>
                    <a:pt x="173" y="269"/>
                  </a:cubicBezTo>
                  <a:cubicBezTo>
                    <a:pt x="174" y="271"/>
                    <a:pt x="174" y="273"/>
                    <a:pt x="175" y="275"/>
                  </a:cubicBezTo>
                  <a:cubicBezTo>
                    <a:pt x="175" y="277"/>
                    <a:pt x="174" y="280"/>
                    <a:pt x="174" y="282"/>
                  </a:cubicBezTo>
                  <a:cubicBezTo>
                    <a:pt x="173" y="286"/>
                    <a:pt x="172" y="289"/>
                    <a:pt x="171" y="292"/>
                  </a:cubicBezTo>
                  <a:cubicBezTo>
                    <a:pt x="168" y="298"/>
                    <a:pt x="165" y="304"/>
                    <a:pt x="162" y="310"/>
                  </a:cubicBezTo>
                  <a:cubicBezTo>
                    <a:pt x="159" y="317"/>
                    <a:pt x="155" y="325"/>
                    <a:pt x="151" y="332"/>
                  </a:cubicBezTo>
                  <a:cubicBezTo>
                    <a:pt x="149" y="336"/>
                    <a:pt x="147" y="339"/>
                    <a:pt x="146" y="343"/>
                  </a:cubicBezTo>
                  <a:cubicBezTo>
                    <a:pt x="144" y="346"/>
                    <a:pt x="143" y="349"/>
                    <a:pt x="141" y="352"/>
                  </a:cubicBezTo>
                  <a:cubicBezTo>
                    <a:pt x="138" y="351"/>
                    <a:pt x="135" y="350"/>
                    <a:pt x="133" y="348"/>
                  </a:cubicBezTo>
                  <a:close/>
                  <a:moveTo>
                    <a:pt x="165" y="359"/>
                  </a:moveTo>
                  <a:cubicBezTo>
                    <a:pt x="161" y="358"/>
                    <a:pt x="157" y="355"/>
                    <a:pt x="153" y="353"/>
                  </a:cubicBezTo>
                  <a:cubicBezTo>
                    <a:pt x="149" y="352"/>
                    <a:pt x="145" y="352"/>
                    <a:pt x="142" y="352"/>
                  </a:cubicBezTo>
                  <a:cubicBezTo>
                    <a:pt x="142" y="352"/>
                    <a:pt x="142" y="352"/>
                    <a:pt x="142" y="352"/>
                  </a:cubicBezTo>
                  <a:cubicBezTo>
                    <a:pt x="143" y="349"/>
                    <a:pt x="145" y="347"/>
                    <a:pt x="146" y="344"/>
                  </a:cubicBezTo>
                  <a:cubicBezTo>
                    <a:pt x="147" y="340"/>
                    <a:pt x="149" y="337"/>
                    <a:pt x="151" y="333"/>
                  </a:cubicBezTo>
                  <a:cubicBezTo>
                    <a:pt x="155" y="325"/>
                    <a:pt x="159" y="318"/>
                    <a:pt x="163" y="310"/>
                  </a:cubicBezTo>
                  <a:cubicBezTo>
                    <a:pt x="166" y="304"/>
                    <a:pt x="169" y="298"/>
                    <a:pt x="172" y="292"/>
                  </a:cubicBezTo>
                  <a:cubicBezTo>
                    <a:pt x="173" y="287"/>
                    <a:pt x="175" y="282"/>
                    <a:pt x="175" y="277"/>
                  </a:cubicBezTo>
                  <a:cubicBezTo>
                    <a:pt x="176" y="278"/>
                    <a:pt x="176" y="279"/>
                    <a:pt x="176" y="280"/>
                  </a:cubicBezTo>
                  <a:cubicBezTo>
                    <a:pt x="177" y="284"/>
                    <a:pt x="179" y="288"/>
                    <a:pt x="179" y="292"/>
                  </a:cubicBezTo>
                  <a:cubicBezTo>
                    <a:pt x="180" y="297"/>
                    <a:pt x="179" y="301"/>
                    <a:pt x="179" y="306"/>
                  </a:cubicBezTo>
                  <a:cubicBezTo>
                    <a:pt x="178" y="310"/>
                    <a:pt x="178" y="314"/>
                    <a:pt x="178" y="318"/>
                  </a:cubicBezTo>
                  <a:cubicBezTo>
                    <a:pt x="178" y="325"/>
                    <a:pt x="178" y="332"/>
                    <a:pt x="176" y="338"/>
                  </a:cubicBezTo>
                  <a:cubicBezTo>
                    <a:pt x="175" y="346"/>
                    <a:pt x="172" y="353"/>
                    <a:pt x="170" y="360"/>
                  </a:cubicBezTo>
                  <a:cubicBezTo>
                    <a:pt x="168" y="360"/>
                    <a:pt x="167" y="360"/>
                    <a:pt x="165" y="359"/>
                  </a:cubicBezTo>
                  <a:close/>
                  <a:moveTo>
                    <a:pt x="187" y="358"/>
                  </a:moveTo>
                  <a:cubicBezTo>
                    <a:pt x="181" y="359"/>
                    <a:pt x="176" y="361"/>
                    <a:pt x="171" y="360"/>
                  </a:cubicBezTo>
                  <a:cubicBezTo>
                    <a:pt x="173" y="352"/>
                    <a:pt x="176" y="343"/>
                    <a:pt x="178" y="335"/>
                  </a:cubicBezTo>
                  <a:cubicBezTo>
                    <a:pt x="179" y="331"/>
                    <a:pt x="179" y="327"/>
                    <a:pt x="179" y="323"/>
                  </a:cubicBezTo>
                  <a:cubicBezTo>
                    <a:pt x="179" y="319"/>
                    <a:pt x="179" y="314"/>
                    <a:pt x="179" y="310"/>
                  </a:cubicBezTo>
                  <a:cubicBezTo>
                    <a:pt x="179" y="306"/>
                    <a:pt x="180" y="301"/>
                    <a:pt x="181" y="297"/>
                  </a:cubicBezTo>
                  <a:cubicBezTo>
                    <a:pt x="181" y="296"/>
                    <a:pt x="181" y="296"/>
                    <a:pt x="181" y="295"/>
                  </a:cubicBezTo>
                  <a:cubicBezTo>
                    <a:pt x="184" y="299"/>
                    <a:pt x="188" y="303"/>
                    <a:pt x="191" y="307"/>
                  </a:cubicBezTo>
                  <a:cubicBezTo>
                    <a:pt x="195" y="312"/>
                    <a:pt x="197" y="318"/>
                    <a:pt x="199" y="324"/>
                  </a:cubicBezTo>
                  <a:cubicBezTo>
                    <a:pt x="202" y="335"/>
                    <a:pt x="202" y="347"/>
                    <a:pt x="201" y="358"/>
                  </a:cubicBezTo>
                  <a:cubicBezTo>
                    <a:pt x="196" y="359"/>
                    <a:pt x="191" y="358"/>
                    <a:pt x="187" y="358"/>
                  </a:cubicBezTo>
                  <a:close/>
                  <a:moveTo>
                    <a:pt x="207" y="355"/>
                  </a:moveTo>
                  <a:cubicBezTo>
                    <a:pt x="205" y="357"/>
                    <a:pt x="204" y="357"/>
                    <a:pt x="202" y="358"/>
                  </a:cubicBezTo>
                  <a:cubicBezTo>
                    <a:pt x="203" y="347"/>
                    <a:pt x="203" y="335"/>
                    <a:pt x="200" y="324"/>
                  </a:cubicBezTo>
                  <a:cubicBezTo>
                    <a:pt x="199" y="319"/>
                    <a:pt x="196" y="313"/>
                    <a:pt x="193" y="308"/>
                  </a:cubicBezTo>
                  <a:cubicBezTo>
                    <a:pt x="191" y="306"/>
                    <a:pt x="189" y="304"/>
                    <a:pt x="187" y="302"/>
                  </a:cubicBezTo>
                  <a:cubicBezTo>
                    <a:pt x="185" y="299"/>
                    <a:pt x="183" y="297"/>
                    <a:pt x="180" y="294"/>
                  </a:cubicBezTo>
                  <a:cubicBezTo>
                    <a:pt x="180" y="291"/>
                    <a:pt x="179" y="288"/>
                    <a:pt x="178" y="285"/>
                  </a:cubicBezTo>
                  <a:cubicBezTo>
                    <a:pt x="177" y="281"/>
                    <a:pt x="176" y="277"/>
                    <a:pt x="175" y="274"/>
                  </a:cubicBezTo>
                  <a:cubicBezTo>
                    <a:pt x="175" y="274"/>
                    <a:pt x="175" y="273"/>
                    <a:pt x="175" y="273"/>
                  </a:cubicBezTo>
                  <a:cubicBezTo>
                    <a:pt x="175" y="273"/>
                    <a:pt x="175" y="273"/>
                    <a:pt x="175" y="273"/>
                  </a:cubicBezTo>
                  <a:cubicBezTo>
                    <a:pt x="175" y="273"/>
                    <a:pt x="175" y="273"/>
                    <a:pt x="175" y="273"/>
                  </a:cubicBezTo>
                  <a:cubicBezTo>
                    <a:pt x="174" y="270"/>
                    <a:pt x="173" y="266"/>
                    <a:pt x="172" y="262"/>
                  </a:cubicBezTo>
                  <a:cubicBezTo>
                    <a:pt x="169" y="251"/>
                    <a:pt x="166" y="238"/>
                    <a:pt x="169" y="226"/>
                  </a:cubicBezTo>
                  <a:cubicBezTo>
                    <a:pt x="172" y="229"/>
                    <a:pt x="176" y="231"/>
                    <a:pt x="179" y="234"/>
                  </a:cubicBezTo>
                  <a:cubicBezTo>
                    <a:pt x="183" y="237"/>
                    <a:pt x="186" y="241"/>
                    <a:pt x="189" y="244"/>
                  </a:cubicBezTo>
                  <a:cubicBezTo>
                    <a:pt x="192" y="248"/>
                    <a:pt x="194" y="252"/>
                    <a:pt x="195" y="256"/>
                  </a:cubicBezTo>
                  <a:cubicBezTo>
                    <a:pt x="195" y="258"/>
                    <a:pt x="196" y="260"/>
                    <a:pt x="196" y="262"/>
                  </a:cubicBezTo>
                  <a:cubicBezTo>
                    <a:pt x="196" y="262"/>
                    <a:pt x="196" y="262"/>
                    <a:pt x="196" y="262"/>
                  </a:cubicBezTo>
                  <a:cubicBezTo>
                    <a:pt x="196" y="262"/>
                    <a:pt x="196" y="262"/>
                    <a:pt x="196" y="262"/>
                  </a:cubicBezTo>
                  <a:cubicBezTo>
                    <a:pt x="197" y="269"/>
                    <a:pt x="198" y="275"/>
                    <a:pt x="199" y="282"/>
                  </a:cubicBezTo>
                  <a:cubicBezTo>
                    <a:pt x="200" y="291"/>
                    <a:pt x="203" y="300"/>
                    <a:pt x="206" y="309"/>
                  </a:cubicBezTo>
                  <a:cubicBezTo>
                    <a:pt x="208" y="314"/>
                    <a:pt x="210" y="320"/>
                    <a:pt x="212" y="325"/>
                  </a:cubicBezTo>
                  <a:cubicBezTo>
                    <a:pt x="215" y="330"/>
                    <a:pt x="218" y="335"/>
                    <a:pt x="219" y="340"/>
                  </a:cubicBezTo>
                  <a:cubicBezTo>
                    <a:pt x="214" y="344"/>
                    <a:pt x="212" y="351"/>
                    <a:pt x="207" y="355"/>
                  </a:cubicBezTo>
                  <a:close/>
                  <a:moveTo>
                    <a:pt x="220" y="339"/>
                  </a:moveTo>
                  <a:cubicBezTo>
                    <a:pt x="217" y="331"/>
                    <a:pt x="212" y="324"/>
                    <a:pt x="209" y="316"/>
                  </a:cubicBezTo>
                  <a:cubicBezTo>
                    <a:pt x="206" y="307"/>
                    <a:pt x="203" y="298"/>
                    <a:pt x="201" y="289"/>
                  </a:cubicBezTo>
                  <a:cubicBezTo>
                    <a:pt x="199" y="280"/>
                    <a:pt x="198" y="272"/>
                    <a:pt x="197" y="263"/>
                  </a:cubicBezTo>
                  <a:cubicBezTo>
                    <a:pt x="201" y="268"/>
                    <a:pt x="204" y="273"/>
                    <a:pt x="208" y="278"/>
                  </a:cubicBezTo>
                  <a:cubicBezTo>
                    <a:pt x="211" y="284"/>
                    <a:pt x="215" y="289"/>
                    <a:pt x="218" y="295"/>
                  </a:cubicBezTo>
                  <a:cubicBezTo>
                    <a:pt x="224" y="306"/>
                    <a:pt x="230" y="317"/>
                    <a:pt x="238" y="327"/>
                  </a:cubicBezTo>
                  <a:cubicBezTo>
                    <a:pt x="233" y="333"/>
                    <a:pt x="225" y="335"/>
                    <a:pt x="220" y="339"/>
                  </a:cubicBezTo>
                  <a:close/>
                  <a:moveTo>
                    <a:pt x="239" y="326"/>
                  </a:moveTo>
                  <a:cubicBezTo>
                    <a:pt x="239" y="326"/>
                    <a:pt x="238" y="327"/>
                    <a:pt x="238" y="327"/>
                  </a:cubicBezTo>
                  <a:cubicBezTo>
                    <a:pt x="231" y="317"/>
                    <a:pt x="224" y="306"/>
                    <a:pt x="218" y="295"/>
                  </a:cubicBezTo>
                  <a:cubicBezTo>
                    <a:pt x="212" y="284"/>
                    <a:pt x="206" y="272"/>
                    <a:pt x="197" y="262"/>
                  </a:cubicBezTo>
                  <a:cubicBezTo>
                    <a:pt x="196" y="258"/>
                    <a:pt x="195" y="255"/>
                    <a:pt x="194" y="251"/>
                  </a:cubicBezTo>
                  <a:cubicBezTo>
                    <a:pt x="193" y="250"/>
                    <a:pt x="193" y="249"/>
                    <a:pt x="192" y="248"/>
                  </a:cubicBezTo>
                  <a:cubicBezTo>
                    <a:pt x="197" y="253"/>
                    <a:pt x="203" y="256"/>
                    <a:pt x="209" y="260"/>
                  </a:cubicBezTo>
                  <a:cubicBezTo>
                    <a:pt x="215" y="265"/>
                    <a:pt x="221" y="269"/>
                    <a:pt x="226" y="275"/>
                  </a:cubicBezTo>
                  <a:cubicBezTo>
                    <a:pt x="231" y="280"/>
                    <a:pt x="236" y="286"/>
                    <a:pt x="240" y="292"/>
                  </a:cubicBezTo>
                  <a:cubicBezTo>
                    <a:pt x="242" y="296"/>
                    <a:pt x="246" y="300"/>
                    <a:pt x="248" y="304"/>
                  </a:cubicBezTo>
                  <a:cubicBezTo>
                    <a:pt x="246" y="311"/>
                    <a:pt x="243" y="320"/>
                    <a:pt x="239" y="326"/>
                  </a:cubicBezTo>
                  <a:close/>
                  <a:moveTo>
                    <a:pt x="248" y="303"/>
                  </a:moveTo>
                  <a:cubicBezTo>
                    <a:pt x="246" y="299"/>
                    <a:pt x="243" y="296"/>
                    <a:pt x="241" y="293"/>
                  </a:cubicBezTo>
                  <a:cubicBezTo>
                    <a:pt x="237" y="287"/>
                    <a:pt x="233" y="281"/>
                    <a:pt x="228" y="276"/>
                  </a:cubicBezTo>
                  <a:cubicBezTo>
                    <a:pt x="223" y="270"/>
                    <a:pt x="217" y="265"/>
                    <a:pt x="211" y="261"/>
                  </a:cubicBezTo>
                  <a:cubicBezTo>
                    <a:pt x="204" y="256"/>
                    <a:pt x="198" y="252"/>
                    <a:pt x="192" y="247"/>
                  </a:cubicBezTo>
                  <a:cubicBezTo>
                    <a:pt x="191" y="245"/>
                    <a:pt x="189" y="243"/>
                    <a:pt x="187" y="241"/>
                  </a:cubicBezTo>
                  <a:cubicBezTo>
                    <a:pt x="183" y="236"/>
                    <a:pt x="179" y="233"/>
                    <a:pt x="174" y="229"/>
                  </a:cubicBezTo>
                  <a:cubicBezTo>
                    <a:pt x="172" y="227"/>
                    <a:pt x="170" y="226"/>
                    <a:pt x="168" y="224"/>
                  </a:cubicBezTo>
                  <a:cubicBezTo>
                    <a:pt x="167" y="223"/>
                    <a:pt x="166" y="222"/>
                    <a:pt x="164" y="221"/>
                  </a:cubicBezTo>
                  <a:cubicBezTo>
                    <a:pt x="164" y="221"/>
                    <a:pt x="164" y="220"/>
                    <a:pt x="163" y="220"/>
                  </a:cubicBezTo>
                  <a:cubicBezTo>
                    <a:pt x="164" y="220"/>
                    <a:pt x="164" y="220"/>
                    <a:pt x="164" y="219"/>
                  </a:cubicBezTo>
                  <a:cubicBezTo>
                    <a:pt x="163" y="219"/>
                    <a:pt x="163" y="219"/>
                    <a:pt x="163" y="219"/>
                  </a:cubicBezTo>
                  <a:cubicBezTo>
                    <a:pt x="167" y="215"/>
                    <a:pt x="170" y="211"/>
                    <a:pt x="173" y="206"/>
                  </a:cubicBezTo>
                  <a:cubicBezTo>
                    <a:pt x="173" y="206"/>
                    <a:pt x="173" y="206"/>
                    <a:pt x="173" y="206"/>
                  </a:cubicBezTo>
                  <a:cubicBezTo>
                    <a:pt x="177" y="222"/>
                    <a:pt x="187" y="234"/>
                    <a:pt x="200" y="244"/>
                  </a:cubicBezTo>
                  <a:cubicBezTo>
                    <a:pt x="207" y="251"/>
                    <a:pt x="215" y="255"/>
                    <a:pt x="223" y="261"/>
                  </a:cubicBezTo>
                  <a:cubicBezTo>
                    <a:pt x="227" y="263"/>
                    <a:pt x="231" y="266"/>
                    <a:pt x="234" y="269"/>
                  </a:cubicBezTo>
                  <a:cubicBezTo>
                    <a:pt x="238" y="272"/>
                    <a:pt x="241" y="275"/>
                    <a:pt x="244" y="278"/>
                  </a:cubicBezTo>
                  <a:cubicBezTo>
                    <a:pt x="245" y="279"/>
                    <a:pt x="246" y="280"/>
                    <a:pt x="246" y="281"/>
                  </a:cubicBezTo>
                  <a:cubicBezTo>
                    <a:pt x="249" y="288"/>
                    <a:pt x="249" y="295"/>
                    <a:pt x="248" y="303"/>
                  </a:cubicBezTo>
                  <a:close/>
                  <a:moveTo>
                    <a:pt x="265" y="287"/>
                  </a:moveTo>
                  <a:cubicBezTo>
                    <a:pt x="257" y="286"/>
                    <a:pt x="250" y="281"/>
                    <a:pt x="244" y="275"/>
                  </a:cubicBezTo>
                  <a:cubicBezTo>
                    <a:pt x="238" y="269"/>
                    <a:pt x="232" y="264"/>
                    <a:pt x="225" y="259"/>
                  </a:cubicBezTo>
                  <a:cubicBezTo>
                    <a:pt x="217" y="254"/>
                    <a:pt x="209" y="250"/>
                    <a:pt x="203" y="244"/>
                  </a:cubicBezTo>
                  <a:cubicBezTo>
                    <a:pt x="191" y="233"/>
                    <a:pt x="179" y="222"/>
                    <a:pt x="176" y="206"/>
                  </a:cubicBezTo>
                  <a:cubicBezTo>
                    <a:pt x="176" y="207"/>
                    <a:pt x="177" y="207"/>
                    <a:pt x="178" y="207"/>
                  </a:cubicBezTo>
                  <a:cubicBezTo>
                    <a:pt x="178" y="209"/>
                    <a:pt x="179" y="211"/>
                    <a:pt x="181" y="212"/>
                  </a:cubicBezTo>
                  <a:cubicBezTo>
                    <a:pt x="183" y="214"/>
                    <a:pt x="185" y="216"/>
                    <a:pt x="187" y="218"/>
                  </a:cubicBezTo>
                  <a:cubicBezTo>
                    <a:pt x="193" y="223"/>
                    <a:pt x="199" y="228"/>
                    <a:pt x="206" y="233"/>
                  </a:cubicBezTo>
                  <a:cubicBezTo>
                    <a:pt x="214" y="238"/>
                    <a:pt x="223" y="243"/>
                    <a:pt x="232" y="248"/>
                  </a:cubicBezTo>
                  <a:cubicBezTo>
                    <a:pt x="240" y="254"/>
                    <a:pt x="247" y="260"/>
                    <a:pt x="254" y="268"/>
                  </a:cubicBezTo>
                  <a:cubicBezTo>
                    <a:pt x="257" y="271"/>
                    <a:pt x="260" y="274"/>
                    <a:pt x="263" y="278"/>
                  </a:cubicBezTo>
                  <a:cubicBezTo>
                    <a:pt x="265" y="280"/>
                    <a:pt x="266" y="282"/>
                    <a:pt x="268" y="284"/>
                  </a:cubicBezTo>
                  <a:cubicBezTo>
                    <a:pt x="269" y="285"/>
                    <a:pt x="269" y="286"/>
                    <a:pt x="271" y="288"/>
                  </a:cubicBezTo>
                  <a:cubicBezTo>
                    <a:pt x="269" y="288"/>
                    <a:pt x="267" y="288"/>
                    <a:pt x="265" y="287"/>
                  </a:cubicBezTo>
                  <a:close/>
                  <a:moveTo>
                    <a:pt x="286" y="285"/>
                  </a:moveTo>
                  <a:cubicBezTo>
                    <a:pt x="281" y="286"/>
                    <a:pt x="277" y="287"/>
                    <a:pt x="272" y="288"/>
                  </a:cubicBezTo>
                  <a:cubicBezTo>
                    <a:pt x="270" y="286"/>
                    <a:pt x="269" y="284"/>
                    <a:pt x="268" y="283"/>
                  </a:cubicBezTo>
                  <a:cubicBezTo>
                    <a:pt x="266" y="281"/>
                    <a:pt x="265" y="279"/>
                    <a:pt x="263" y="277"/>
                  </a:cubicBezTo>
                  <a:cubicBezTo>
                    <a:pt x="260" y="273"/>
                    <a:pt x="257" y="269"/>
                    <a:pt x="253" y="266"/>
                  </a:cubicBezTo>
                  <a:cubicBezTo>
                    <a:pt x="247" y="259"/>
                    <a:pt x="240" y="253"/>
                    <a:pt x="232" y="247"/>
                  </a:cubicBezTo>
                  <a:cubicBezTo>
                    <a:pt x="223" y="242"/>
                    <a:pt x="214" y="237"/>
                    <a:pt x="206" y="232"/>
                  </a:cubicBezTo>
                  <a:cubicBezTo>
                    <a:pt x="200" y="228"/>
                    <a:pt x="194" y="222"/>
                    <a:pt x="188" y="217"/>
                  </a:cubicBezTo>
                  <a:cubicBezTo>
                    <a:pt x="185" y="216"/>
                    <a:pt x="183" y="214"/>
                    <a:pt x="181" y="212"/>
                  </a:cubicBezTo>
                  <a:cubicBezTo>
                    <a:pt x="180" y="211"/>
                    <a:pt x="179" y="209"/>
                    <a:pt x="178" y="208"/>
                  </a:cubicBezTo>
                  <a:cubicBezTo>
                    <a:pt x="180" y="209"/>
                    <a:pt x="183" y="209"/>
                    <a:pt x="185" y="210"/>
                  </a:cubicBezTo>
                  <a:cubicBezTo>
                    <a:pt x="189" y="211"/>
                    <a:pt x="193" y="211"/>
                    <a:pt x="197" y="213"/>
                  </a:cubicBezTo>
                  <a:cubicBezTo>
                    <a:pt x="206" y="216"/>
                    <a:pt x="215" y="218"/>
                    <a:pt x="224" y="219"/>
                  </a:cubicBezTo>
                  <a:cubicBezTo>
                    <a:pt x="227" y="220"/>
                    <a:pt x="229" y="220"/>
                    <a:pt x="231" y="220"/>
                  </a:cubicBezTo>
                  <a:cubicBezTo>
                    <a:pt x="232" y="221"/>
                    <a:pt x="233" y="221"/>
                    <a:pt x="234" y="222"/>
                  </a:cubicBezTo>
                  <a:cubicBezTo>
                    <a:pt x="236" y="223"/>
                    <a:pt x="239" y="224"/>
                    <a:pt x="241" y="226"/>
                  </a:cubicBezTo>
                  <a:cubicBezTo>
                    <a:pt x="245" y="228"/>
                    <a:pt x="248" y="232"/>
                    <a:pt x="250" y="236"/>
                  </a:cubicBezTo>
                  <a:cubicBezTo>
                    <a:pt x="253" y="239"/>
                    <a:pt x="255" y="242"/>
                    <a:pt x="258" y="246"/>
                  </a:cubicBezTo>
                  <a:cubicBezTo>
                    <a:pt x="262" y="251"/>
                    <a:pt x="266" y="257"/>
                    <a:pt x="271" y="263"/>
                  </a:cubicBezTo>
                  <a:cubicBezTo>
                    <a:pt x="274" y="267"/>
                    <a:pt x="278" y="271"/>
                    <a:pt x="283" y="273"/>
                  </a:cubicBezTo>
                  <a:cubicBezTo>
                    <a:pt x="285" y="277"/>
                    <a:pt x="286" y="280"/>
                    <a:pt x="287" y="284"/>
                  </a:cubicBezTo>
                  <a:cubicBezTo>
                    <a:pt x="286" y="284"/>
                    <a:pt x="286" y="284"/>
                    <a:pt x="286" y="285"/>
                  </a:cubicBezTo>
                  <a:close/>
                  <a:moveTo>
                    <a:pt x="299" y="266"/>
                  </a:moveTo>
                  <a:cubicBezTo>
                    <a:pt x="298" y="264"/>
                    <a:pt x="297" y="263"/>
                    <a:pt x="296" y="261"/>
                  </a:cubicBezTo>
                  <a:cubicBezTo>
                    <a:pt x="294" y="259"/>
                    <a:pt x="292" y="257"/>
                    <a:pt x="289" y="255"/>
                  </a:cubicBezTo>
                  <a:cubicBezTo>
                    <a:pt x="288" y="253"/>
                    <a:pt x="286" y="252"/>
                    <a:pt x="285" y="250"/>
                  </a:cubicBezTo>
                  <a:cubicBezTo>
                    <a:pt x="285" y="250"/>
                    <a:pt x="285" y="250"/>
                    <a:pt x="285" y="250"/>
                  </a:cubicBezTo>
                  <a:cubicBezTo>
                    <a:pt x="282" y="246"/>
                    <a:pt x="278" y="242"/>
                    <a:pt x="275" y="237"/>
                  </a:cubicBezTo>
                  <a:cubicBezTo>
                    <a:pt x="274" y="235"/>
                    <a:pt x="272" y="232"/>
                    <a:pt x="272" y="229"/>
                  </a:cubicBezTo>
                  <a:cubicBezTo>
                    <a:pt x="271" y="226"/>
                    <a:pt x="274" y="225"/>
                    <a:pt x="277" y="225"/>
                  </a:cubicBezTo>
                  <a:cubicBezTo>
                    <a:pt x="277" y="225"/>
                    <a:pt x="277" y="225"/>
                    <a:pt x="277" y="225"/>
                  </a:cubicBezTo>
                  <a:cubicBezTo>
                    <a:pt x="279" y="227"/>
                    <a:pt x="282" y="229"/>
                    <a:pt x="285" y="231"/>
                  </a:cubicBezTo>
                  <a:cubicBezTo>
                    <a:pt x="290" y="234"/>
                    <a:pt x="295" y="236"/>
                    <a:pt x="299" y="240"/>
                  </a:cubicBezTo>
                  <a:cubicBezTo>
                    <a:pt x="303" y="243"/>
                    <a:pt x="306" y="247"/>
                    <a:pt x="309" y="250"/>
                  </a:cubicBezTo>
                  <a:cubicBezTo>
                    <a:pt x="309" y="251"/>
                    <a:pt x="309" y="251"/>
                    <a:pt x="309" y="251"/>
                  </a:cubicBezTo>
                  <a:cubicBezTo>
                    <a:pt x="314" y="258"/>
                    <a:pt x="308" y="270"/>
                    <a:pt x="299" y="266"/>
                  </a:cubicBezTo>
                  <a:close/>
                  <a:moveTo>
                    <a:pt x="324" y="257"/>
                  </a:moveTo>
                  <a:cubicBezTo>
                    <a:pt x="319" y="260"/>
                    <a:pt x="314" y="254"/>
                    <a:pt x="310" y="251"/>
                  </a:cubicBezTo>
                  <a:cubicBezTo>
                    <a:pt x="308" y="247"/>
                    <a:pt x="305" y="244"/>
                    <a:pt x="301" y="240"/>
                  </a:cubicBezTo>
                  <a:cubicBezTo>
                    <a:pt x="297" y="237"/>
                    <a:pt x="292" y="234"/>
                    <a:pt x="288" y="231"/>
                  </a:cubicBezTo>
                  <a:cubicBezTo>
                    <a:pt x="284" y="229"/>
                    <a:pt x="281" y="227"/>
                    <a:pt x="278" y="225"/>
                  </a:cubicBezTo>
                  <a:cubicBezTo>
                    <a:pt x="278" y="224"/>
                    <a:pt x="278" y="224"/>
                    <a:pt x="277" y="223"/>
                  </a:cubicBezTo>
                  <a:cubicBezTo>
                    <a:pt x="275" y="221"/>
                    <a:pt x="274" y="219"/>
                    <a:pt x="272" y="216"/>
                  </a:cubicBezTo>
                  <a:cubicBezTo>
                    <a:pt x="271" y="215"/>
                    <a:pt x="271" y="213"/>
                    <a:pt x="271" y="212"/>
                  </a:cubicBezTo>
                  <a:cubicBezTo>
                    <a:pt x="270" y="209"/>
                    <a:pt x="273" y="210"/>
                    <a:pt x="275" y="211"/>
                  </a:cubicBezTo>
                  <a:cubicBezTo>
                    <a:pt x="275" y="211"/>
                    <a:pt x="276" y="210"/>
                    <a:pt x="276" y="210"/>
                  </a:cubicBezTo>
                  <a:cubicBezTo>
                    <a:pt x="282" y="215"/>
                    <a:pt x="290" y="219"/>
                    <a:pt x="297" y="223"/>
                  </a:cubicBezTo>
                  <a:cubicBezTo>
                    <a:pt x="303" y="226"/>
                    <a:pt x="308" y="229"/>
                    <a:pt x="313" y="233"/>
                  </a:cubicBezTo>
                  <a:cubicBezTo>
                    <a:pt x="318" y="236"/>
                    <a:pt x="322" y="240"/>
                    <a:pt x="326" y="244"/>
                  </a:cubicBezTo>
                  <a:cubicBezTo>
                    <a:pt x="326" y="244"/>
                    <a:pt x="326" y="245"/>
                    <a:pt x="326" y="245"/>
                  </a:cubicBezTo>
                  <a:cubicBezTo>
                    <a:pt x="327" y="245"/>
                    <a:pt x="327" y="245"/>
                    <a:pt x="327" y="245"/>
                  </a:cubicBezTo>
                  <a:cubicBezTo>
                    <a:pt x="331" y="248"/>
                    <a:pt x="328" y="255"/>
                    <a:pt x="324" y="257"/>
                  </a:cubicBezTo>
                  <a:close/>
                  <a:moveTo>
                    <a:pt x="328" y="245"/>
                  </a:moveTo>
                  <a:cubicBezTo>
                    <a:pt x="324" y="240"/>
                    <a:pt x="320" y="237"/>
                    <a:pt x="315" y="233"/>
                  </a:cubicBezTo>
                  <a:cubicBezTo>
                    <a:pt x="310" y="230"/>
                    <a:pt x="305" y="226"/>
                    <a:pt x="300" y="223"/>
                  </a:cubicBezTo>
                  <a:cubicBezTo>
                    <a:pt x="291" y="219"/>
                    <a:pt x="283" y="215"/>
                    <a:pt x="276" y="209"/>
                  </a:cubicBezTo>
                  <a:cubicBezTo>
                    <a:pt x="274" y="207"/>
                    <a:pt x="272" y="204"/>
                    <a:pt x="271" y="201"/>
                  </a:cubicBezTo>
                  <a:cubicBezTo>
                    <a:pt x="271" y="201"/>
                    <a:pt x="271" y="201"/>
                    <a:pt x="271" y="201"/>
                  </a:cubicBezTo>
                  <a:cubicBezTo>
                    <a:pt x="270" y="197"/>
                    <a:pt x="270" y="194"/>
                    <a:pt x="274" y="194"/>
                  </a:cubicBezTo>
                  <a:cubicBezTo>
                    <a:pt x="275" y="194"/>
                    <a:pt x="275" y="194"/>
                    <a:pt x="275" y="193"/>
                  </a:cubicBezTo>
                  <a:cubicBezTo>
                    <a:pt x="280" y="198"/>
                    <a:pt x="287" y="199"/>
                    <a:pt x="293" y="201"/>
                  </a:cubicBezTo>
                  <a:cubicBezTo>
                    <a:pt x="301" y="204"/>
                    <a:pt x="309" y="207"/>
                    <a:pt x="316" y="211"/>
                  </a:cubicBezTo>
                  <a:cubicBezTo>
                    <a:pt x="325" y="216"/>
                    <a:pt x="333" y="223"/>
                    <a:pt x="340" y="231"/>
                  </a:cubicBezTo>
                  <a:cubicBezTo>
                    <a:pt x="341" y="234"/>
                    <a:pt x="341" y="238"/>
                    <a:pt x="339" y="241"/>
                  </a:cubicBezTo>
                  <a:cubicBezTo>
                    <a:pt x="336" y="245"/>
                    <a:pt x="332" y="246"/>
                    <a:pt x="328" y="245"/>
                  </a:cubicBezTo>
                  <a:close/>
                </a:path>
              </a:pathLst>
            </a:custGeom>
            <a:solidFill>
              <a:srgbClr val="3A48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 name="Freeform 206"/>
            <p:cNvSpPr/>
            <p:nvPr/>
          </p:nvSpPr>
          <p:spPr bwMode="auto">
            <a:xfrm>
              <a:off x="5946775" y="3533775"/>
              <a:ext cx="68263" cy="12700"/>
            </a:xfrm>
            <a:custGeom>
              <a:avLst/>
              <a:gdLst>
                <a:gd name="T0" fmla="*/ 7 w 16"/>
                <a:gd name="T1" fmla="*/ 0 h 3"/>
                <a:gd name="T2" fmla="*/ 0 w 16"/>
                <a:gd name="T3" fmla="*/ 2 h 3"/>
                <a:gd name="T4" fmla="*/ 0 w 16"/>
                <a:gd name="T5" fmla="*/ 2 h 3"/>
                <a:gd name="T6" fmla="*/ 16 w 16"/>
                <a:gd name="T7" fmla="*/ 1 h 3"/>
                <a:gd name="T8" fmla="*/ 16 w 16"/>
                <a:gd name="T9" fmla="*/ 0 h 3"/>
                <a:gd name="T10" fmla="*/ 7 w 16"/>
                <a:gd name="T11" fmla="*/ 0 h 3"/>
              </a:gdLst>
              <a:ahLst/>
              <a:cxnLst>
                <a:cxn ang="0">
                  <a:pos x="T0" y="T1"/>
                </a:cxn>
                <a:cxn ang="0">
                  <a:pos x="T2" y="T3"/>
                </a:cxn>
                <a:cxn ang="0">
                  <a:pos x="T4" y="T5"/>
                </a:cxn>
                <a:cxn ang="0">
                  <a:pos x="T6" y="T7"/>
                </a:cxn>
                <a:cxn ang="0">
                  <a:pos x="T8" y="T9"/>
                </a:cxn>
                <a:cxn ang="0">
                  <a:pos x="T10" y="T11"/>
                </a:cxn>
              </a:cxnLst>
              <a:rect l="0" t="0" r="r" b="b"/>
              <a:pathLst>
                <a:path w="16" h="3">
                  <a:moveTo>
                    <a:pt x="7" y="0"/>
                  </a:moveTo>
                  <a:cubicBezTo>
                    <a:pt x="5" y="0"/>
                    <a:pt x="1" y="0"/>
                    <a:pt x="0" y="2"/>
                  </a:cubicBezTo>
                  <a:cubicBezTo>
                    <a:pt x="0" y="2"/>
                    <a:pt x="0" y="3"/>
                    <a:pt x="0" y="2"/>
                  </a:cubicBezTo>
                  <a:cubicBezTo>
                    <a:pt x="5" y="0"/>
                    <a:pt x="11" y="1"/>
                    <a:pt x="16" y="1"/>
                  </a:cubicBezTo>
                  <a:cubicBezTo>
                    <a:pt x="16" y="1"/>
                    <a:pt x="16" y="0"/>
                    <a:pt x="16" y="0"/>
                  </a:cubicBezTo>
                  <a:cubicBezTo>
                    <a:pt x="13" y="0"/>
                    <a:pt x="10" y="0"/>
                    <a:pt x="7" y="0"/>
                  </a:cubicBezTo>
                  <a:close/>
                </a:path>
              </a:pathLst>
            </a:custGeom>
            <a:solidFill>
              <a:srgbClr val="3A48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 name="Freeform 207"/>
            <p:cNvSpPr/>
            <p:nvPr/>
          </p:nvSpPr>
          <p:spPr bwMode="auto">
            <a:xfrm>
              <a:off x="5924550" y="3559175"/>
              <a:ext cx="73025" cy="12700"/>
            </a:xfrm>
            <a:custGeom>
              <a:avLst/>
              <a:gdLst>
                <a:gd name="T0" fmla="*/ 17 w 17"/>
                <a:gd name="T1" fmla="*/ 0 h 3"/>
                <a:gd name="T2" fmla="*/ 7 w 17"/>
                <a:gd name="T3" fmla="*/ 0 h 3"/>
                <a:gd name="T4" fmla="*/ 0 w 17"/>
                <a:gd name="T5" fmla="*/ 3 h 3"/>
                <a:gd name="T6" fmla="*/ 0 w 17"/>
                <a:gd name="T7" fmla="*/ 3 h 3"/>
                <a:gd name="T8" fmla="*/ 8 w 17"/>
                <a:gd name="T9" fmla="*/ 1 h 3"/>
                <a:gd name="T10" fmla="*/ 16 w 17"/>
                <a:gd name="T11" fmla="*/ 0 h 3"/>
                <a:gd name="T12" fmla="*/ 17 w 1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7" h="3">
                  <a:moveTo>
                    <a:pt x="17" y="0"/>
                  </a:moveTo>
                  <a:cubicBezTo>
                    <a:pt x="13" y="0"/>
                    <a:pt x="10" y="0"/>
                    <a:pt x="7" y="0"/>
                  </a:cubicBezTo>
                  <a:cubicBezTo>
                    <a:pt x="5" y="0"/>
                    <a:pt x="1" y="1"/>
                    <a:pt x="0" y="3"/>
                  </a:cubicBezTo>
                  <a:cubicBezTo>
                    <a:pt x="0" y="3"/>
                    <a:pt x="0" y="3"/>
                    <a:pt x="0" y="3"/>
                  </a:cubicBezTo>
                  <a:cubicBezTo>
                    <a:pt x="3" y="2"/>
                    <a:pt x="5" y="1"/>
                    <a:pt x="8" y="1"/>
                  </a:cubicBezTo>
                  <a:cubicBezTo>
                    <a:pt x="10" y="0"/>
                    <a:pt x="13" y="0"/>
                    <a:pt x="16" y="0"/>
                  </a:cubicBezTo>
                  <a:cubicBezTo>
                    <a:pt x="17" y="0"/>
                    <a:pt x="17" y="0"/>
                    <a:pt x="17" y="0"/>
                  </a:cubicBezTo>
                  <a:close/>
                </a:path>
              </a:pathLst>
            </a:custGeom>
            <a:solidFill>
              <a:srgbClr val="3A48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1183" name="直接连接符 1182"/>
          <p:cNvCxnSpPr/>
          <p:nvPr/>
        </p:nvCxnSpPr>
        <p:spPr>
          <a:xfrm>
            <a:off x="5097107" y="2324808"/>
            <a:ext cx="648147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00" name="组合 1199"/>
          <p:cNvGrpSpPr/>
          <p:nvPr/>
        </p:nvGrpSpPr>
        <p:grpSpPr>
          <a:xfrm rot="16200000">
            <a:off x="4942326" y="4780920"/>
            <a:ext cx="787400" cy="846138"/>
            <a:chOff x="5708650" y="3008313"/>
            <a:chExt cx="787400" cy="846138"/>
          </a:xfrm>
        </p:grpSpPr>
        <p:sp>
          <p:nvSpPr>
            <p:cNvPr id="1201" name="Freeform 656"/>
            <p:cNvSpPr/>
            <p:nvPr/>
          </p:nvSpPr>
          <p:spPr bwMode="auto">
            <a:xfrm>
              <a:off x="5919788" y="3217863"/>
              <a:ext cx="85725" cy="180975"/>
            </a:xfrm>
            <a:custGeom>
              <a:avLst/>
              <a:gdLst>
                <a:gd name="T0" fmla="*/ 20 w 20"/>
                <a:gd name="T1" fmla="*/ 42 h 42"/>
                <a:gd name="T2" fmla="*/ 17 w 20"/>
                <a:gd name="T3" fmla="*/ 32 h 42"/>
                <a:gd name="T4" fmla="*/ 13 w 20"/>
                <a:gd name="T5" fmla="*/ 22 h 42"/>
                <a:gd name="T6" fmla="*/ 7 w 20"/>
                <a:gd name="T7" fmla="*/ 0 h 42"/>
                <a:gd name="T8" fmla="*/ 0 w 20"/>
                <a:gd name="T9" fmla="*/ 3 h 42"/>
                <a:gd name="T10" fmla="*/ 13 w 20"/>
                <a:gd name="T11" fmla="*/ 33 h 42"/>
                <a:gd name="T12" fmla="*/ 20 w 2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0" h="42">
                  <a:moveTo>
                    <a:pt x="20" y="42"/>
                  </a:moveTo>
                  <a:cubicBezTo>
                    <a:pt x="20" y="39"/>
                    <a:pt x="18" y="35"/>
                    <a:pt x="17" y="32"/>
                  </a:cubicBezTo>
                  <a:cubicBezTo>
                    <a:pt x="15" y="29"/>
                    <a:pt x="13" y="26"/>
                    <a:pt x="13" y="22"/>
                  </a:cubicBezTo>
                  <a:cubicBezTo>
                    <a:pt x="11" y="15"/>
                    <a:pt x="7" y="7"/>
                    <a:pt x="7" y="0"/>
                  </a:cubicBezTo>
                  <a:cubicBezTo>
                    <a:pt x="5" y="1"/>
                    <a:pt x="2" y="1"/>
                    <a:pt x="0" y="3"/>
                  </a:cubicBezTo>
                  <a:cubicBezTo>
                    <a:pt x="0" y="14"/>
                    <a:pt x="6" y="24"/>
                    <a:pt x="13" y="33"/>
                  </a:cubicBezTo>
                  <a:cubicBezTo>
                    <a:pt x="15" y="36"/>
                    <a:pt x="18" y="39"/>
                    <a:pt x="20" y="42"/>
                  </a:cubicBezTo>
                  <a:close/>
                </a:path>
              </a:pathLst>
            </a:custGeom>
            <a:solidFill>
              <a:srgbClr val="91B6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2" name="Freeform 657"/>
            <p:cNvSpPr/>
            <p:nvPr/>
          </p:nvSpPr>
          <p:spPr bwMode="auto">
            <a:xfrm>
              <a:off x="6013450" y="3157538"/>
              <a:ext cx="138113" cy="211138"/>
            </a:xfrm>
            <a:custGeom>
              <a:avLst/>
              <a:gdLst>
                <a:gd name="T0" fmla="*/ 12 w 32"/>
                <a:gd name="T1" fmla="*/ 29 h 49"/>
                <a:gd name="T2" fmla="*/ 24 w 32"/>
                <a:gd name="T3" fmla="*/ 49 h 49"/>
                <a:gd name="T4" fmla="*/ 32 w 32"/>
                <a:gd name="T5" fmla="*/ 38 h 49"/>
                <a:gd name="T6" fmla="*/ 28 w 32"/>
                <a:gd name="T7" fmla="*/ 18 h 49"/>
                <a:gd name="T8" fmla="*/ 27 w 32"/>
                <a:gd name="T9" fmla="*/ 0 h 49"/>
                <a:gd name="T10" fmla="*/ 0 w 32"/>
                <a:gd name="T11" fmla="*/ 9 h 49"/>
                <a:gd name="T12" fmla="*/ 6 w 32"/>
                <a:gd name="T13" fmla="*/ 20 h 49"/>
                <a:gd name="T14" fmla="*/ 12 w 32"/>
                <a:gd name="T15" fmla="*/ 2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9">
                  <a:moveTo>
                    <a:pt x="12" y="29"/>
                  </a:moveTo>
                  <a:cubicBezTo>
                    <a:pt x="16" y="35"/>
                    <a:pt x="22" y="42"/>
                    <a:pt x="24" y="49"/>
                  </a:cubicBezTo>
                  <a:cubicBezTo>
                    <a:pt x="27" y="45"/>
                    <a:pt x="30" y="42"/>
                    <a:pt x="32" y="38"/>
                  </a:cubicBezTo>
                  <a:cubicBezTo>
                    <a:pt x="31" y="32"/>
                    <a:pt x="29" y="25"/>
                    <a:pt x="28" y="18"/>
                  </a:cubicBezTo>
                  <a:cubicBezTo>
                    <a:pt x="26" y="12"/>
                    <a:pt x="25" y="6"/>
                    <a:pt x="27" y="0"/>
                  </a:cubicBezTo>
                  <a:cubicBezTo>
                    <a:pt x="18" y="3"/>
                    <a:pt x="9" y="6"/>
                    <a:pt x="0" y="9"/>
                  </a:cubicBezTo>
                  <a:cubicBezTo>
                    <a:pt x="1" y="13"/>
                    <a:pt x="3" y="16"/>
                    <a:pt x="6" y="20"/>
                  </a:cubicBezTo>
                  <a:cubicBezTo>
                    <a:pt x="8" y="23"/>
                    <a:pt x="10" y="26"/>
                    <a:pt x="12" y="29"/>
                  </a:cubicBezTo>
                  <a:close/>
                </a:path>
              </a:pathLst>
            </a:custGeom>
            <a:solidFill>
              <a:srgbClr val="90C5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3" name="Freeform 658"/>
            <p:cNvSpPr/>
            <p:nvPr/>
          </p:nvSpPr>
          <p:spPr bwMode="auto">
            <a:xfrm>
              <a:off x="5954713" y="3197225"/>
              <a:ext cx="163513" cy="266700"/>
            </a:xfrm>
            <a:custGeom>
              <a:avLst/>
              <a:gdLst>
                <a:gd name="T0" fmla="*/ 6 w 38"/>
                <a:gd name="T1" fmla="*/ 29 h 62"/>
                <a:gd name="T2" fmla="*/ 13 w 38"/>
                <a:gd name="T3" fmla="*/ 48 h 62"/>
                <a:gd name="T4" fmla="*/ 16 w 38"/>
                <a:gd name="T5" fmla="*/ 51 h 62"/>
                <a:gd name="T6" fmla="*/ 24 w 38"/>
                <a:gd name="T7" fmla="*/ 62 h 62"/>
                <a:gd name="T8" fmla="*/ 34 w 38"/>
                <a:gd name="T9" fmla="*/ 47 h 62"/>
                <a:gd name="T10" fmla="*/ 38 w 38"/>
                <a:gd name="T11" fmla="*/ 41 h 62"/>
                <a:gd name="T12" fmla="*/ 31 w 38"/>
                <a:gd name="T13" fmla="*/ 29 h 62"/>
                <a:gd name="T14" fmla="*/ 23 w 38"/>
                <a:gd name="T15" fmla="*/ 18 h 62"/>
                <a:gd name="T16" fmla="*/ 13 w 38"/>
                <a:gd name="T17" fmla="*/ 0 h 62"/>
                <a:gd name="T18" fmla="*/ 0 w 38"/>
                <a:gd name="T19" fmla="*/ 4 h 62"/>
                <a:gd name="T20" fmla="*/ 3 w 38"/>
                <a:gd name="T21" fmla="*/ 17 h 62"/>
                <a:gd name="T22" fmla="*/ 6 w 38"/>
                <a:gd name="T23"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62">
                  <a:moveTo>
                    <a:pt x="6" y="29"/>
                  </a:moveTo>
                  <a:cubicBezTo>
                    <a:pt x="9" y="35"/>
                    <a:pt x="14" y="42"/>
                    <a:pt x="13" y="48"/>
                  </a:cubicBezTo>
                  <a:cubicBezTo>
                    <a:pt x="14" y="49"/>
                    <a:pt x="15" y="50"/>
                    <a:pt x="16" y="51"/>
                  </a:cubicBezTo>
                  <a:cubicBezTo>
                    <a:pt x="18" y="55"/>
                    <a:pt x="22" y="58"/>
                    <a:pt x="24" y="62"/>
                  </a:cubicBezTo>
                  <a:cubicBezTo>
                    <a:pt x="27" y="57"/>
                    <a:pt x="30" y="52"/>
                    <a:pt x="34" y="47"/>
                  </a:cubicBezTo>
                  <a:cubicBezTo>
                    <a:pt x="35" y="45"/>
                    <a:pt x="36" y="43"/>
                    <a:pt x="38" y="41"/>
                  </a:cubicBezTo>
                  <a:cubicBezTo>
                    <a:pt x="36" y="37"/>
                    <a:pt x="34" y="33"/>
                    <a:pt x="31" y="29"/>
                  </a:cubicBezTo>
                  <a:cubicBezTo>
                    <a:pt x="28" y="25"/>
                    <a:pt x="25" y="22"/>
                    <a:pt x="23" y="18"/>
                  </a:cubicBezTo>
                  <a:cubicBezTo>
                    <a:pt x="20" y="12"/>
                    <a:pt x="15" y="7"/>
                    <a:pt x="13" y="0"/>
                  </a:cubicBezTo>
                  <a:cubicBezTo>
                    <a:pt x="9" y="1"/>
                    <a:pt x="5" y="3"/>
                    <a:pt x="0" y="4"/>
                  </a:cubicBezTo>
                  <a:cubicBezTo>
                    <a:pt x="1" y="9"/>
                    <a:pt x="2" y="13"/>
                    <a:pt x="3" y="17"/>
                  </a:cubicBezTo>
                  <a:cubicBezTo>
                    <a:pt x="4" y="21"/>
                    <a:pt x="5" y="25"/>
                    <a:pt x="6" y="29"/>
                  </a:cubicBezTo>
                  <a:close/>
                </a:path>
              </a:pathLst>
            </a:custGeom>
            <a:solidFill>
              <a:srgbClr val="59B8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4" name="Freeform 659"/>
            <p:cNvSpPr/>
            <p:nvPr/>
          </p:nvSpPr>
          <p:spPr bwMode="auto">
            <a:xfrm>
              <a:off x="5824538" y="3257550"/>
              <a:ext cx="173038" cy="377825"/>
            </a:xfrm>
            <a:custGeom>
              <a:avLst/>
              <a:gdLst>
                <a:gd name="T0" fmla="*/ 11 w 40"/>
                <a:gd name="T1" fmla="*/ 52 h 88"/>
                <a:gd name="T2" fmla="*/ 16 w 40"/>
                <a:gd name="T3" fmla="*/ 63 h 88"/>
                <a:gd name="T4" fmla="*/ 23 w 40"/>
                <a:gd name="T5" fmla="*/ 72 h 88"/>
                <a:gd name="T6" fmla="*/ 35 w 40"/>
                <a:gd name="T7" fmla="*/ 88 h 88"/>
                <a:gd name="T8" fmla="*/ 38 w 40"/>
                <a:gd name="T9" fmla="*/ 80 h 88"/>
                <a:gd name="T10" fmla="*/ 40 w 40"/>
                <a:gd name="T11" fmla="*/ 75 h 88"/>
                <a:gd name="T12" fmla="*/ 31 w 40"/>
                <a:gd name="T13" fmla="*/ 57 h 88"/>
                <a:gd name="T14" fmla="*/ 22 w 40"/>
                <a:gd name="T15" fmla="*/ 40 h 88"/>
                <a:gd name="T16" fmla="*/ 15 w 40"/>
                <a:gd name="T17" fmla="*/ 18 h 88"/>
                <a:gd name="T18" fmla="*/ 12 w 40"/>
                <a:gd name="T19" fmla="*/ 8 h 88"/>
                <a:gd name="T20" fmla="*/ 10 w 40"/>
                <a:gd name="T21" fmla="*/ 0 h 88"/>
                <a:gd name="T22" fmla="*/ 0 w 40"/>
                <a:gd name="T23" fmla="*/ 7 h 88"/>
                <a:gd name="T24" fmla="*/ 3 w 40"/>
                <a:gd name="T25" fmla="*/ 30 h 88"/>
                <a:gd name="T26" fmla="*/ 11 w 40"/>
                <a:gd name="T2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88">
                  <a:moveTo>
                    <a:pt x="11" y="52"/>
                  </a:moveTo>
                  <a:cubicBezTo>
                    <a:pt x="13" y="55"/>
                    <a:pt x="14" y="59"/>
                    <a:pt x="16" y="63"/>
                  </a:cubicBezTo>
                  <a:cubicBezTo>
                    <a:pt x="18" y="66"/>
                    <a:pt x="21" y="69"/>
                    <a:pt x="23" y="72"/>
                  </a:cubicBezTo>
                  <a:cubicBezTo>
                    <a:pt x="27" y="77"/>
                    <a:pt x="30" y="83"/>
                    <a:pt x="35" y="88"/>
                  </a:cubicBezTo>
                  <a:cubicBezTo>
                    <a:pt x="36" y="85"/>
                    <a:pt x="37" y="83"/>
                    <a:pt x="38" y="80"/>
                  </a:cubicBezTo>
                  <a:cubicBezTo>
                    <a:pt x="39" y="78"/>
                    <a:pt x="39" y="76"/>
                    <a:pt x="40" y="75"/>
                  </a:cubicBezTo>
                  <a:cubicBezTo>
                    <a:pt x="38" y="68"/>
                    <a:pt x="35" y="63"/>
                    <a:pt x="31" y="57"/>
                  </a:cubicBezTo>
                  <a:cubicBezTo>
                    <a:pt x="27" y="52"/>
                    <a:pt x="24" y="46"/>
                    <a:pt x="22" y="40"/>
                  </a:cubicBezTo>
                  <a:cubicBezTo>
                    <a:pt x="19" y="33"/>
                    <a:pt x="17" y="25"/>
                    <a:pt x="15" y="18"/>
                  </a:cubicBezTo>
                  <a:cubicBezTo>
                    <a:pt x="14" y="15"/>
                    <a:pt x="13" y="12"/>
                    <a:pt x="12" y="8"/>
                  </a:cubicBezTo>
                  <a:cubicBezTo>
                    <a:pt x="11" y="5"/>
                    <a:pt x="11" y="3"/>
                    <a:pt x="10" y="0"/>
                  </a:cubicBezTo>
                  <a:cubicBezTo>
                    <a:pt x="6" y="2"/>
                    <a:pt x="3" y="5"/>
                    <a:pt x="0" y="7"/>
                  </a:cubicBezTo>
                  <a:cubicBezTo>
                    <a:pt x="0" y="15"/>
                    <a:pt x="1" y="23"/>
                    <a:pt x="3" y="30"/>
                  </a:cubicBezTo>
                  <a:cubicBezTo>
                    <a:pt x="5" y="38"/>
                    <a:pt x="8" y="45"/>
                    <a:pt x="11" y="52"/>
                  </a:cubicBezTo>
                  <a:close/>
                </a:path>
              </a:pathLst>
            </a:custGeom>
            <a:solidFill>
              <a:srgbClr val="BCD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5" name="Freeform 660"/>
            <p:cNvSpPr/>
            <p:nvPr/>
          </p:nvSpPr>
          <p:spPr bwMode="auto">
            <a:xfrm>
              <a:off x="5872163" y="3230563"/>
              <a:ext cx="185738" cy="339725"/>
            </a:xfrm>
            <a:custGeom>
              <a:avLst/>
              <a:gdLst>
                <a:gd name="T0" fmla="*/ 5 w 43"/>
                <a:gd name="T1" fmla="*/ 24 h 79"/>
                <a:gd name="T2" fmla="*/ 9 w 43"/>
                <a:gd name="T3" fmla="*/ 35 h 79"/>
                <a:gd name="T4" fmla="*/ 12 w 43"/>
                <a:gd name="T5" fmla="*/ 45 h 79"/>
                <a:gd name="T6" fmla="*/ 23 w 43"/>
                <a:gd name="T7" fmla="*/ 65 h 79"/>
                <a:gd name="T8" fmla="*/ 30 w 43"/>
                <a:gd name="T9" fmla="*/ 79 h 79"/>
                <a:gd name="T10" fmla="*/ 43 w 43"/>
                <a:gd name="T11" fmla="*/ 55 h 79"/>
                <a:gd name="T12" fmla="*/ 32 w 43"/>
                <a:gd name="T13" fmla="*/ 42 h 79"/>
                <a:gd name="T14" fmla="*/ 22 w 43"/>
                <a:gd name="T15" fmla="*/ 29 h 79"/>
                <a:gd name="T16" fmla="*/ 9 w 43"/>
                <a:gd name="T17" fmla="*/ 0 h 79"/>
                <a:gd name="T18" fmla="*/ 6 w 43"/>
                <a:gd name="T19" fmla="*/ 1 h 79"/>
                <a:gd name="T20" fmla="*/ 0 w 43"/>
                <a:gd name="T21" fmla="*/ 5 h 79"/>
                <a:gd name="T22" fmla="*/ 2 w 43"/>
                <a:gd name="T23" fmla="*/ 13 h 79"/>
                <a:gd name="T24" fmla="*/ 5 w 43"/>
                <a:gd name="T2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9">
                  <a:moveTo>
                    <a:pt x="5" y="24"/>
                  </a:moveTo>
                  <a:cubicBezTo>
                    <a:pt x="7" y="27"/>
                    <a:pt x="8" y="31"/>
                    <a:pt x="9" y="35"/>
                  </a:cubicBezTo>
                  <a:cubicBezTo>
                    <a:pt x="10" y="38"/>
                    <a:pt x="11" y="42"/>
                    <a:pt x="12" y="45"/>
                  </a:cubicBezTo>
                  <a:cubicBezTo>
                    <a:pt x="15" y="52"/>
                    <a:pt x="18" y="59"/>
                    <a:pt x="23" y="65"/>
                  </a:cubicBezTo>
                  <a:cubicBezTo>
                    <a:pt x="25" y="69"/>
                    <a:pt x="29" y="74"/>
                    <a:pt x="30" y="79"/>
                  </a:cubicBezTo>
                  <a:cubicBezTo>
                    <a:pt x="34" y="71"/>
                    <a:pt x="38" y="63"/>
                    <a:pt x="43" y="55"/>
                  </a:cubicBezTo>
                  <a:cubicBezTo>
                    <a:pt x="39" y="51"/>
                    <a:pt x="36" y="47"/>
                    <a:pt x="32" y="42"/>
                  </a:cubicBezTo>
                  <a:cubicBezTo>
                    <a:pt x="29" y="38"/>
                    <a:pt x="25" y="34"/>
                    <a:pt x="22" y="29"/>
                  </a:cubicBezTo>
                  <a:cubicBezTo>
                    <a:pt x="15" y="20"/>
                    <a:pt x="10" y="11"/>
                    <a:pt x="9" y="0"/>
                  </a:cubicBezTo>
                  <a:cubicBezTo>
                    <a:pt x="8" y="1"/>
                    <a:pt x="7" y="1"/>
                    <a:pt x="6" y="1"/>
                  </a:cubicBezTo>
                  <a:cubicBezTo>
                    <a:pt x="4" y="3"/>
                    <a:pt x="2" y="4"/>
                    <a:pt x="0" y="5"/>
                  </a:cubicBezTo>
                  <a:cubicBezTo>
                    <a:pt x="1" y="8"/>
                    <a:pt x="2" y="10"/>
                    <a:pt x="2" y="13"/>
                  </a:cubicBezTo>
                  <a:cubicBezTo>
                    <a:pt x="3" y="17"/>
                    <a:pt x="4" y="20"/>
                    <a:pt x="5" y="24"/>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6" name="Freeform 661"/>
            <p:cNvSpPr/>
            <p:nvPr/>
          </p:nvSpPr>
          <p:spPr bwMode="auto">
            <a:xfrm>
              <a:off x="6130925" y="3192463"/>
              <a:ext cx="309563" cy="188913"/>
            </a:xfrm>
            <a:custGeom>
              <a:avLst/>
              <a:gdLst>
                <a:gd name="T0" fmla="*/ 43 w 72"/>
                <a:gd name="T1" fmla="*/ 17 h 44"/>
                <a:gd name="T2" fmla="*/ 27 w 72"/>
                <a:gd name="T3" fmla="*/ 26 h 44"/>
                <a:gd name="T4" fmla="*/ 10 w 72"/>
                <a:gd name="T5" fmla="*/ 31 h 44"/>
                <a:gd name="T6" fmla="*/ 2 w 72"/>
                <a:gd name="T7" fmla="*/ 42 h 44"/>
                <a:gd name="T8" fmla="*/ 0 w 72"/>
                <a:gd name="T9" fmla="*/ 44 h 44"/>
                <a:gd name="T10" fmla="*/ 40 w 72"/>
                <a:gd name="T11" fmla="*/ 39 h 44"/>
                <a:gd name="T12" fmla="*/ 41 w 72"/>
                <a:gd name="T13" fmla="*/ 38 h 44"/>
                <a:gd name="T14" fmla="*/ 50 w 72"/>
                <a:gd name="T15" fmla="*/ 33 h 44"/>
                <a:gd name="T16" fmla="*/ 58 w 72"/>
                <a:gd name="T17" fmla="*/ 25 h 44"/>
                <a:gd name="T18" fmla="*/ 72 w 72"/>
                <a:gd name="T19" fmla="*/ 13 h 44"/>
                <a:gd name="T20" fmla="*/ 71 w 72"/>
                <a:gd name="T21" fmla="*/ 10 h 44"/>
                <a:gd name="T22" fmla="*/ 67 w 72"/>
                <a:gd name="T23" fmla="*/ 0 h 44"/>
                <a:gd name="T24" fmla="*/ 43 w 72"/>
                <a:gd name="T25"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44">
                  <a:moveTo>
                    <a:pt x="43" y="17"/>
                  </a:moveTo>
                  <a:cubicBezTo>
                    <a:pt x="38" y="20"/>
                    <a:pt x="32" y="23"/>
                    <a:pt x="27" y="26"/>
                  </a:cubicBezTo>
                  <a:cubicBezTo>
                    <a:pt x="22" y="28"/>
                    <a:pt x="16" y="31"/>
                    <a:pt x="10" y="31"/>
                  </a:cubicBezTo>
                  <a:cubicBezTo>
                    <a:pt x="8" y="35"/>
                    <a:pt x="5" y="38"/>
                    <a:pt x="2" y="42"/>
                  </a:cubicBezTo>
                  <a:cubicBezTo>
                    <a:pt x="2" y="43"/>
                    <a:pt x="1" y="43"/>
                    <a:pt x="0" y="44"/>
                  </a:cubicBezTo>
                  <a:cubicBezTo>
                    <a:pt x="14" y="44"/>
                    <a:pt x="27" y="42"/>
                    <a:pt x="40" y="39"/>
                  </a:cubicBezTo>
                  <a:cubicBezTo>
                    <a:pt x="40" y="38"/>
                    <a:pt x="40" y="38"/>
                    <a:pt x="41" y="38"/>
                  </a:cubicBezTo>
                  <a:cubicBezTo>
                    <a:pt x="44" y="37"/>
                    <a:pt x="47" y="35"/>
                    <a:pt x="50" y="33"/>
                  </a:cubicBezTo>
                  <a:cubicBezTo>
                    <a:pt x="53" y="31"/>
                    <a:pt x="55" y="28"/>
                    <a:pt x="58" y="25"/>
                  </a:cubicBezTo>
                  <a:cubicBezTo>
                    <a:pt x="62" y="21"/>
                    <a:pt x="67" y="16"/>
                    <a:pt x="72" y="13"/>
                  </a:cubicBezTo>
                  <a:cubicBezTo>
                    <a:pt x="71" y="12"/>
                    <a:pt x="71" y="11"/>
                    <a:pt x="71" y="10"/>
                  </a:cubicBezTo>
                  <a:cubicBezTo>
                    <a:pt x="70" y="7"/>
                    <a:pt x="68" y="3"/>
                    <a:pt x="67" y="0"/>
                  </a:cubicBezTo>
                  <a:cubicBezTo>
                    <a:pt x="62" y="8"/>
                    <a:pt x="52" y="13"/>
                    <a:pt x="43" y="17"/>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7" name="Freeform 662"/>
            <p:cNvSpPr/>
            <p:nvPr/>
          </p:nvSpPr>
          <p:spPr bwMode="auto">
            <a:xfrm>
              <a:off x="5743575" y="3290888"/>
              <a:ext cx="227013" cy="422275"/>
            </a:xfrm>
            <a:custGeom>
              <a:avLst/>
              <a:gdLst>
                <a:gd name="T0" fmla="*/ 24 w 53"/>
                <a:gd name="T1" fmla="*/ 74 h 98"/>
                <a:gd name="T2" fmla="*/ 40 w 53"/>
                <a:gd name="T3" fmla="*/ 92 h 98"/>
                <a:gd name="T4" fmla="*/ 46 w 53"/>
                <a:gd name="T5" fmla="*/ 98 h 98"/>
                <a:gd name="T6" fmla="*/ 47 w 53"/>
                <a:gd name="T7" fmla="*/ 96 h 98"/>
                <a:gd name="T8" fmla="*/ 53 w 53"/>
                <a:gd name="T9" fmla="*/ 81 h 98"/>
                <a:gd name="T10" fmla="*/ 41 w 53"/>
                <a:gd name="T11" fmla="*/ 63 h 98"/>
                <a:gd name="T12" fmla="*/ 34 w 53"/>
                <a:gd name="T13" fmla="*/ 54 h 98"/>
                <a:gd name="T14" fmla="*/ 29 w 53"/>
                <a:gd name="T15" fmla="*/ 44 h 98"/>
                <a:gd name="T16" fmla="*/ 20 w 53"/>
                <a:gd name="T17" fmla="*/ 21 h 98"/>
                <a:gd name="T18" fmla="*/ 18 w 53"/>
                <a:gd name="T19" fmla="*/ 0 h 98"/>
                <a:gd name="T20" fmla="*/ 17 w 53"/>
                <a:gd name="T21" fmla="*/ 1 h 98"/>
                <a:gd name="T22" fmla="*/ 1 w 53"/>
                <a:gd name="T23" fmla="*/ 20 h 98"/>
                <a:gd name="T24" fmla="*/ 0 w 53"/>
                <a:gd name="T25" fmla="*/ 22 h 98"/>
                <a:gd name="T26" fmla="*/ 11 w 53"/>
                <a:gd name="T27" fmla="*/ 48 h 98"/>
                <a:gd name="T28" fmla="*/ 24 w 53"/>
                <a:gd name="T29"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98">
                  <a:moveTo>
                    <a:pt x="24" y="74"/>
                  </a:moveTo>
                  <a:cubicBezTo>
                    <a:pt x="28" y="81"/>
                    <a:pt x="33" y="87"/>
                    <a:pt x="40" y="92"/>
                  </a:cubicBezTo>
                  <a:cubicBezTo>
                    <a:pt x="40" y="93"/>
                    <a:pt x="45" y="96"/>
                    <a:pt x="46" y="98"/>
                  </a:cubicBezTo>
                  <a:cubicBezTo>
                    <a:pt x="47" y="98"/>
                    <a:pt x="47" y="97"/>
                    <a:pt x="47" y="96"/>
                  </a:cubicBezTo>
                  <a:cubicBezTo>
                    <a:pt x="49" y="91"/>
                    <a:pt x="51" y="86"/>
                    <a:pt x="53" y="81"/>
                  </a:cubicBezTo>
                  <a:cubicBezTo>
                    <a:pt x="48" y="76"/>
                    <a:pt x="45" y="69"/>
                    <a:pt x="41" y="63"/>
                  </a:cubicBezTo>
                  <a:cubicBezTo>
                    <a:pt x="38" y="60"/>
                    <a:pt x="36" y="57"/>
                    <a:pt x="34" y="54"/>
                  </a:cubicBezTo>
                  <a:cubicBezTo>
                    <a:pt x="32" y="51"/>
                    <a:pt x="30" y="47"/>
                    <a:pt x="29" y="44"/>
                  </a:cubicBezTo>
                  <a:cubicBezTo>
                    <a:pt x="26" y="36"/>
                    <a:pt x="22" y="29"/>
                    <a:pt x="20" y="21"/>
                  </a:cubicBezTo>
                  <a:cubicBezTo>
                    <a:pt x="19" y="14"/>
                    <a:pt x="18" y="7"/>
                    <a:pt x="18" y="0"/>
                  </a:cubicBezTo>
                  <a:cubicBezTo>
                    <a:pt x="18" y="1"/>
                    <a:pt x="17" y="1"/>
                    <a:pt x="17" y="1"/>
                  </a:cubicBezTo>
                  <a:cubicBezTo>
                    <a:pt x="11" y="7"/>
                    <a:pt x="5" y="13"/>
                    <a:pt x="1" y="20"/>
                  </a:cubicBezTo>
                  <a:cubicBezTo>
                    <a:pt x="1" y="21"/>
                    <a:pt x="1" y="21"/>
                    <a:pt x="0" y="22"/>
                  </a:cubicBezTo>
                  <a:cubicBezTo>
                    <a:pt x="2" y="31"/>
                    <a:pt x="7" y="39"/>
                    <a:pt x="11" y="48"/>
                  </a:cubicBezTo>
                  <a:cubicBezTo>
                    <a:pt x="15" y="57"/>
                    <a:pt x="19" y="66"/>
                    <a:pt x="24" y="74"/>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8" name="Freeform 663"/>
            <p:cNvSpPr/>
            <p:nvPr/>
          </p:nvSpPr>
          <p:spPr bwMode="auto">
            <a:xfrm>
              <a:off x="6176963" y="3124200"/>
              <a:ext cx="238125" cy="196850"/>
            </a:xfrm>
            <a:custGeom>
              <a:avLst/>
              <a:gdLst>
                <a:gd name="T0" fmla="*/ 35 w 55"/>
                <a:gd name="T1" fmla="*/ 11 h 46"/>
                <a:gd name="T2" fmla="*/ 27 w 55"/>
                <a:gd name="T3" fmla="*/ 16 h 46"/>
                <a:gd name="T4" fmla="*/ 21 w 55"/>
                <a:gd name="T5" fmla="*/ 20 h 46"/>
                <a:gd name="T6" fmla="*/ 12 w 55"/>
                <a:gd name="T7" fmla="*/ 29 h 46"/>
                <a:gd name="T8" fmla="*/ 8 w 55"/>
                <a:gd name="T9" fmla="*/ 34 h 46"/>
                <a:gd name="T10" fmla="*/ 7 w 55"/>
                <a:gd name="T11" fmla="*/ 35 h 46"/>
                <a:gd name="T12" fmla="*/ 3 w 55"/>
                <a:gd name="T13" fmla="*/ 43 h 46"/>
                <a:gd name="T14" fmla="*/ 0 w 55"/>
                <a:gd name="T15" fmla="*/ 46 h 46"/>
                <a:gd name="T16" fmla="*/ 17 w 55"/>
                <a:gd name="T17" fmla="*/ 40 h 46"/>
                <a:gd name="T18" fmla="*/ 32 w 55"/>
                <a:gd name="T19" fmla="*/ 32 h 46"/>
                <a:gd name="T20" fmla="*/ 55 w 55"/>
                <a:gd name="T21" fmla="*/ 15 h 46"/>
                <a:gd name="T22" fmla="*/ 50 w 55"/>
                <a:gd name="T23" fmla="*/ 5 h 46"/>
                <a:gd name="T24" fmla="*/ 48 w 55"/>
                <a:gd name="T25" fmla="*/ 0 h 46"/>
                <a:gd name="T26" fmla="*/ 35 w 55"/>
                <a:gd name="T27"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46">
                  <a:moveTo>
                    <a:pt x="35" y="11"/>
                  </a:moveTo>
                  <a:cubicBezTo>
                    <a:pt x="32" y="13"/>
                    <a:pt x="29" y="14"/>
                    <a:pt x="27" y="16"/>
                  </a:cubicBezTo>
                  <a:cubicBezTo>
                    <a:pt x="25" y="17"/>
                    <a:pt x="23" y="19"/>
                    <a:pt x="21" y="20"/>
                  </a:cubicBezTo>
                  <a:cubicBezTo>
                    <a:pt x="18" y="23"/>
                    <a:pt x="15" y="26"/>
                    <a:pt x="12" y="29"/>
                  </a:cubicBezTo>
                  <a:cubicBezTo>
                    <a:pt x="11" y="31"/>
                    <a:pt x="9" y="32"/>
                    <a:pt x="8" y="34"/>
                  </a:cubicBezTo>
                  <a:cubicBezTo>
                    <a:pt x="8" y="34"/>
                    <a:pt x="7" y="34"/>
                    <a:pt x="7" y="35"/>
                  </a:cubicBezTo>
                  <a:cubicBezTo>
                    <a:pt x="6" y="37"/>
                    <a:pt x="4" y="40"/>
                    <a:pt x="3" y="43"/>
                  </a:cubicBezTo>
                  <a:cubicBezTo>
                    <a:pt x="2" y="44"/>
                    <a:pt x="1" y="45"/>
                    <a:pt x="0" y="46"/>
                  </a:cubicBezTo>
                  <a:cubicBezTo>
                    <a:pt x="6" y="45"/>
                    <a:pt x="11" y="43"/>
                    <a:pt x="17" y="40"/>
                  </a:cubicBezTo>
                  <a:cubicBezTo>
                    <a:pt x="22" y="37"/>
                    <a:pt x="27" y="34"/>
                    <a:pt x="32" y="32"/>
                  </a:cubicBezTo>
                  <a:cubicBezTo>
                    <a:pt x="40" y="28"/>
                    <a:pt x="51" y="23"/>
                    <a:pt x="55" y="15"/>
                  </a:cubicBezTo>
                  <a:cubicBezTo>
                    <a:pt x="53" y="12"/>
                    <a:pt x="52" y="8"/>
                    <a:pt x="50" y="5"/>
                  </a:cubicBezTo>
                  <a:cubicBezTo>
                    <a:pt x="49" y="3"/>
                    <a:pt x="48" y="2"/>
                    <a:pt x="48" y="0"/>
                  </a:cubicBezTo>
                  <a:cubicBezTo>
                    <a:pt x="44" y="4"/>
                    <a:pt x="39" y="8"/>
                    <a:pt x="35" y="11"/>
                  </a:cubicBezTo>
                  <a:close/>
                </a:path>
              </a:pathLst>
            </a:custGeom>
            <a:solidFill>
              <a:srgbClr val="A3B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9" name="Freeform 664"/>
            <p:cNvSpPr/>
            <p:nvPr/>
          </p:nvSpPr>
          <p:spPr bwMode="auto">
            <a:xfrm>
              <a:off x="6121400" y="3127375"/>
              <a:ext cx="85725" cy="193675"/>
            </a:xfrm>
            <a:custGeom>
              <a:avLst/>
              <a:gdLst>
                <a:gd name="T0" fmla="*/ 18 w 20"/>
                <a:gd name="T1" fmla="*/ 32 h 45"/>
                <a:gd name="T2" fmla="*/ 18 w 20"/>
                <a:gd name="T3" fmla="*/ 33 h 45"/>
                <a:gd name="T4" fmla="*/ 18 w 20"/>
                <a:gd name="T5" fmla="*/ 33 h 45"/>
                <a:gd name="T6" fmla="*/ 19 w 20"/>
                <a:gd name="T7" fmla="*/ 28 h 45"/>
                <a:gd name="T8" fmla="*/ 20 w 20"/>
                <a:gd name="T9" fmla="*/ 22 h 45"/>
                <a:gd name="T10" fmla="*/ 19 w 20"/>
                <a:gd name="T11" fmla="*/ 14 h 45"/>
                <a:gd name="T12" fmla="*/ 19 w 20"/>
                <a:gd name="T13" fmla="*/ 0 h 45"/>
                <a:gd name="T14" fmla="*/ 3 w 20"/>
                <a:gd name="T15" fmla="*/ 6 h 45"/>
                <a:gd name="T16" fmla="*/ 8 w 20"/>
                <a:gd name="T17" fmla="*/ 45 h 45"/>
                <a:gd name="T18" fmla="*/ 18 w 20"/>
                <a:gd name="T1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5">
                  <a:moveTo>
                    <a:pt x="18" y="32"/>
                  </a:moveTo>
                  <a:cubicBezTo>
                    <a:pt x="18" y="33"/>
                    <a:pt x="18" y="33"/>
                    <a:pt x="18" y="33"/>
                  </a:cubicBezTo>
                  <a:cubicBezTo>
                    <a:pt x="18" y="33"/>
                    <a:pt x="18" y="33"/>
                    <a:pt x="18" y="33"/>
                  </a:cubicBezTo>
                  <a:cubicBezTo>
                    <a:pt x="18" y="31"/>
                    <a:pt x="19" y="29"/>
                    <a:pt x="19" y="28"/>
                  </a:cubicBezTo>
                  <a:cubicBezTo>
                    <a:pt x="20" y="26"/>
                    <a:pt x="20" y="24"/>
                    <a:pt x="20" y="22"/>
                  </a:cubicBezTo>
                  <a:cubicBezTo>
                    <a:pt x="20" y="20"/>
                    <a:pt x="20" y="17"/>
                    <a:pt x="19" y="14"/>
                  </a:cubicBezTo>
                  <a:cubicBezTo>
                    <a:pt x="19" y="10"/>
                    <a:pt x="17" y="4"/>
                    <a:pt x="19" y="0"/>
                  </a:cubicBezTo>
                  <a:cubicBezTo>
                    <a:pt x="14" y="2"/>
                    <a:pt x="9" y="4"/>
                    <a:pt x="3" y="6"/>
                  </a:cubicBezTo>
                  <a:cubicBezTo>
                    <a:pt x="0" y="20"/>
                    <a:pt x="7" y="32"/>
                    <a:pt x="8" y="45"/>
                  </a:cubicBezTo>
                  <a:cubicBezTo>
                    <a:pt x="11" y="41"/>
                    <a:pt x="15" y="36"/>
                    <a:pt x="18" y="32"/>
                  </a:cubicBezTo>
                  <a:close/>
                </a:path>
              </a:pathLst>
            </a:custGeom>
            <a:solidFill>
              <a:srgbClr val="79B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0" name="Freeform 665"/>
            <p:cNvSpPr/>
            <p:nvPr/>
          </p:nvSpPr>
          <p:spPr bwMode="auto">
            <a:xfrm>
              <a:off x="6281738" y="3046413"/>
              <a:ext cx="98425" cy="146050"/>
            </a:xfrm>
            <a:custGeom>
              <a:avLst/>
              <a:gdLst>
                <a:gd name="T0" fmla="*/ 5 w 23"/>
                <a:gd name="T1" fmla="*/ 28 h 34"/>
                <a:gd name="T2" fmla="*/ 0 w 23"/>
                <a:gd name="T3" fmla="*/ 34 h 34"/>
                <a:gd name="T4" fmla="*/ 1 w 23"/>
                <a:gd name="T5" fmla="*/ 34 h 34"/>
                <a:gd name="T6" fmla="*/ 9 w 23"/>
                <a:gd name="T7" fmla="*/ 29 h 34"/>
                <a:gd name="T8" fmla="*/ 23 w 23"/>
                <a:gd name="T9" fmla="*/ 17 h 34"/>
                <a:gd name="T10" fmla="*/ 19 w 23"/>
                <a:gd name="T11" fmla="*/ 7 h 34"/>
                <a:gd name="T12" fmla="*/ 18 w 23"/>
                <a:gd name="T13" fmla="*/ 0 h 34"/>
                <a:gd name="T14" fmla="*/ 17 w 23"/>
                <a:gd name="T15" fmla="*/ 2 h 34"/>
                <a:gd name="T16" fmla="*/ 12 w 23"/>
                <a:gd name="T17" fmla="*/ 16 h 34"/>
                <a:gd name="T18" fmla="*/ 5 w 23"/>
                <a:gd name="T19"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4">
                  <a:moveTo>
                    <a:pt x="5" y="28"/>
                  </a:moveTo>
                  <a:cubicBezTo>
                    <a:pt x="4" y="30"/>
                    <a:pt x="2" y="32"/>
                    <a:pt x="0" y="34"/>
                  </a:cubicBezTo>
                  <a:cubicBezTo>
                    <a:pt x="1" y="34"/>
                    <a:pt x="1" y="34"/>
                    <a:pt x="1" y="34"/>
                  </a:cubicBezTo>
                  <a:cubicBezTo>
                    <a:pt x="4" y="32"/>
                    <a:pt x="7" y="30"/>
                    <a:pt x="9" y="29"/>
                  </a:cubicBezTo>
                  <a:cubicBezTo>
                    <a:pt x="14" y="25"/>
                    <a:pt x="19" y="21"/>
                    <a:pt x="23" y="17"/>
                  </a:cubicBezTo>
                  <a:cubicBezTo>
                    <a:pt x="22" y="14"/>
                    <a:pt x="20" y="10"/>
                    <a:pt x="19" y="7"/>
                  </a:cubicBezTo>
                  <a:cubicBezTo>
                    <a:pt x="19" y="5"/>
                    <a:pt x="18" y="3"/>
                    <a:pt x="18" y="0"/>
                  </a:cubicBezTo>
                  <a:cubicBezTo>
                    <a:pt x="18" y="1"/>
                    <a:pt x="17" y="1"/>
                    <a:pt x="17" y="2"/>
                  </a:cubicBezTo>
                  <a:cubicBezTo>
                    <a:pt x="15" y="6"/>
                    <a:pt x="14" y="11"/>
                    <a:pt x="12" y="16"/>
                  </a:cubicBezTo>
                  <a:cubicBezTo>
                    <a:pt x="11" y="20"/>
                    <a:pt x="8" y="24"/>
                    <a:pt x="5" y="28"/>
                  </a:cubicBezTo>
                  <a:close/>
                </a:path>
              </a:pathLst>
            </a:custGeom>
            <a:solidFill>
              <a:srgbClr val="8DC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1" name="Freeform 666"/>
            <p:cNvSpPr/>
            <p:nvPr/>
          </p:nvSpPr>
          <p:spPr bwMode="auto">
            <a:xfrm>
              <a:off x="6194425" y="3033713"/>
              <a:ext cx="155575" cy="227013"/>
            </a:xfrm>
            <a:custGeom>
              <a:avLst/>
              <a:gdLst>
                <a:gd name="T0" fmla="*/ 4 w 36"/>
                <a:gd name="T1" fmla="*/ 48 h 53"/>
                <a:gd name="T2" fmla="*/ 2 w 36"/>
                <a:gd name="T3" fmla="*/ 53 h 53"/>
                <a:gd name="T4" fmla="*/ 4 w 36"/>
                <a:gd name="T5" fmla="*/ 52 h 53"/>
                <a:gd name="T6" fmla="*/ 7 w 36"/>
                <a:gd name="T7" fmla="*/ 48 h 53"/>
                <a:gd name="T8" fmla="*/ 10 w 36"/>
                <a:gd name="T9" fmla="*/ 46 h 53"/>
                <a:gd name="T10" fmla="*/ 27 w 36"/>
                <a:gd name="T11" fmla="*/ 26 h 53"/>
                <a:gd name="T12" fmla="*/ 32 w 36"/>
                <a:gd name="T13" fmla="*/ 13 h 53"/>
                <a:gd name="T14" fmla="*/ 35 w 36"/>
                <a:gd name="T15" fmla="*/ 5 h 53"/>
                <a:gd name="T16" fmla="*/ 35 w 36"/>
                <a:gd name="T17" fmla="*/ 4 h 53"/>
                <a:gd name="T18" fmla="*/ 36 w 36"/>
                <a:gd name="T19" fmla="*/ 3 h 53"/>
                <a:gd name="T20" fmla="*/ 36 w 36"/>
                <a:gd name="T21" fmla="*/ 0 h 53"/>
                <a:gd name="T22" fmla="*/ 32 w 36"/>
                <a:gd name="T23" fmla="*/ 3 h 53"/>
                <a:gd name="T24" fmla="*/ 23 w 36"/>
                <a:gd name="T25" fmla="*/ 9 h 53"/>
                <a:gd name="T26" fmla="*/ 4 w 36"/>
                <a:gd name="T27" fmla="*/ 21 h 53"/>
                <a:gd name="T28" fmla="*/ 4 w 36"/>
                <a:gd name="T29" fmla="*/ 21 h 53"/>
                <a:gd name="T30" fmla="*/ 4 w 36"/>
                <a:gd name="T31" fmla="*/ 39 h 53"/>
                <a:gd name="T32" fmla="*/ 4 w 36"/>
                <a:gd name="T33" fmla="*/ 4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53">
                  <a:moveTo>
                    <a:pt x="4" y="48"/>
                  </a:moveTo>
                  <a:cubicBezTo>
                    <a:pt x="4" y="50"/>
                    <a:pt x="3" y="52"/>
                    <a:pt x="2" y="53"/>
                  </a:cubicBezTo>
                  <a:cubicBezTo>
                    <a:pt x="3" y="53"/>
                    <a:pt x="4" y="52"/>
                    <a:pt x="4" y="52"/>
                  </a:cubicBezTo>
                  <a:cubicBezTo>
                    <a:pt x="5" y="50"/>
                    <a:pt x="6" y="49"/>
                    <a:pt x="7" y="48"/>
                  </a:cubicBezTo>
                  <a:cubicBezTo>
                    <a:pt x="8" y="47"/>
                    <a:pt x="9" y="47"/>
                    <a:pt x="10" y="46"/>
                  </a:cubicBezTo>
                  <a:cubicBezTo>
                    <a:pt x="16" y="40"/>
                    <a:pt x="22" y="34"/>
                    <a:pt x="27" y="26"/>
                  </a:cubicBezTo>
                  <a:cubicBezTo>
                    <a:pt x="29" y="22"/>
                    <a:pt x="31" y="18"/>
                    <a:pt x="32" y="13"/>
                  </a:cubicBezTo>
                  <a:cubicBezTo>
                    <a:pt x="33" y="10"/>
                    <a:pt x="34" y="7"/>
                    <a:pt x="35" y="5"/>
                  </a:cubicBezTo>
                  <a:cubicBezTo>
                    <a:pt x="35" y="4"/>
                    <a:pt x="35" y="4"/>
                    <a:pt x="35" y="4"/>
                  </a:cubicBezTo>
                  <a:cubicBezTo>
                    <a:pt x="35" y="4"/>
                    <a:pt x="35" y="3"/>
                    <a:pt x="36" y="3"/>
                  </a:cubicBezTo>
                  <a:cubicBezTo>
                    <a:pt x="35" y="2"/>
                    <a:pt x="36" y="1"/>
                    <a:pt x="36" y="0"/>
                  </a:cubicBezTo>
                  <a:cubicBezTo>
                    <a:pt x="35" y="1"/>
                    <a:pt x="33" y="2"/>
                    <a:pt x="32" y="3"/>
                  </a:cubicBezTo>
                  <a:cubicBezTo>
                    <a:pt x="29" y="5"/>
                    <a:pt x="26" y="7"/>
                    <a:pt x="23" y="9"/>
                  </a:cubicBezTo>
                  <a:cubicBezTo>
                    <a:pt x="17" y="14"/>
                    <a:pt x="11" y="18"/>
                    <a:pt x="4" y="21"/>
                  </a:cubicBezTo>
                  <a:cubicBezTo>
                    <a:pt x="4" y="21"/>
                    <a:pt x="4" y="21"/>
                    <a:pt x="4" y="21"/>
                  </a:cubicBezTo>
                  <a:cubicBezTo>
                    <a:pt x="0" y="26"/>
                    <a:pt x="3" y="34"/>
                    <a:pt x="4" y="39"/>
                  </a:cubicBezTo>
                  <a:cubicBezTo>
                    <a:pt x="4" y="42"/>
                    <a:pt x="4" y="45"/>
                    <a:pt x="4" y="48"/>
                  </a:cubicBezTo>
                  <a:close/>
                </a:path>
              </a:pathLst>
            </a:custGeom>
            <a:solidFill>
              <a:srgbClr val="B29D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2" name="Freeform 667"/>
            <p:cNvSpPr/>
            <p:nvPr/>
          </p:nvSpPr>
          <p:spPr bwMode="auto">
            <a:xfrm>
              <a:off x="5949950" y="3743325"/>
              <a:ext cx="339725" cy="90488"/>
            </a:xfrm>
            <a:custGeom>
              <a:avLst/>
              <a:gdLst>
                <a:gd name="T0" fmla="*/ 2 w 79"/>
                <a:gd name="T1" fmla="*/ 0 h 21"/>
                <a:gd name="T2" fmla="*/ 2 w 79"/>
                <a:gd name="T3" fmla="*/ 0 h 21"/>
                <a:gd name="T4" fmla="*/ 0 w 79"/>
                <a:gd name="T5" fmla="*/ 3 h 21"/>
                <a:gd name="T6" fmla="*/ 1 w 79"/>
                <a:gd name="T7" fmla="*/ 3 h 21"/>
                <a:gd name="T8" fmla="*/ 22 w 79"/>
                <a:gd name="T9" fmla="*/ 18 h 21"/>
                <a:gd name="T10" fmla="*/ 52 w 79"/>
                <a:gd name="T11" fmla="*/ 18 h 21"/>
                <a:gd name="T12" fmla="*/ 79 w 79"/>
                <a:gd name="T13" fmla="*/ 4 h 21"/>
                <a:gd name="T14" fmla="*/ 36 w 79"/>
                <a:gd name="T15" fmla="*/ 8 h 21"/>
                <a:gd name="T16" fmla="*/ 2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2" y="0"/>
                  </a:moveTo>
                  <a:cubicBezTo>
                    <a:pt x="2" y="0"/>
                    <a:pt x="2" y="0"/>
                    <a:pt x="2" y="0"/>
                  </a:cubicBezTo>
                  <a:cubicBezTo>
                    <a:pt x="1" y="1"/>
                    <a:pt x="1" y="2"/>
                    <a:pt x="0" y="3"/>
                  </a:cubicBezTo>
                  <a:cubicBezTo>
                    <a:pt x="1" y="3"/>
                    <a:pt x="1" y="3"/>
                    <a:pt x="1" y="3"/>
                  </a:cubicBezTo>
                  <a:cubicBezTo>
                    <a:pt x="4" y="11"/>
                    <a:pt x="14" y="16"/>
                    <a:pt x="22" y="18"/>
                  </a:cubicBezTo>
                  <a:cubicBezTo>
                    <a:pt x="32" y="21"/>
                    <a:pt x="42" y="21"/>
                    <a:pt x="52" y="18"/>
                  </a:cubicBezTo>
                  <a:cubicBezTo>
                    <a:pt x="62" y="15"/>
                    <a:pt x="71" y="10"/>
                    <a:pt x="79" y="4"/>
                  </a:cubicBezTo>
                  <a:cubicBezTo>
                    <a:pt x="65" y="8"/>
                    <a:pt x="50" y="8"/>
                    <a:pt x="36" y="8"/>
                  </a:cubicBezTo>
                  <a:cubicBezTo>
                    <a:pt x="25" y="8"/>
                    <a:pt x="10" y="9"/>
                    <a:pt x="2" y="0"/>
                  </a:cubicBezTo>
                  <a:close/>
                </a:path>
              </a:pathLst>
            </a:custGeom>
            <a:solidFill>
              <a:srgbClr val="75B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3" name="Freeform 668"/>
            <p:cNvSpPr/>
            <p:nvPr/>
          </p:nvSpPr>
          <p:spPr bwMode="auto">
            <a:xfrm>
              <a:off x="6078538" y="3303588"/>
              <a:ext cx="392113" cy="180975"/>
            </a:xfrm>
            <a:custGeom>
              <a:avLst/>
              <a:gdLst>
                <a:gd name="T0" fmla="*/ 32 w 91"/>
                <a:gd name="T1" fmla="*/ 17 h 42"/>
                <a:gd name="T2" fmla="*/ 12 w 91"/>
                <a:gd name="T3" fmla="*/ 19 h 42"/>
                <a:gd name="T4" fmla="*/ 3 w 91"/>
                <a:gd name="T5" fmla="*/ 34 h 42"/>
                <a:gd name="T6" fmla="*/ 0 w 91"/>
                <a:gd name="T7" fmla="*/ 40 h 42"/>
                <a:gd name="T8" fmla="*/ 46 w 91"/>
                <a:gd name="T9" fmla="*/ 34 h 42"/>
                <a:gd name="T10" fmla="*/ 91 w 91"/>
                <a:gd name="T11" fmla="*/ 17 h 42"/>
                <a:gd name="T12" fmla="*/ 89 w 91"/>
                <a:gd name="T13" fmla="*/ 8 h 42"/>
                <a:gd name="T14" fmla="*/ 88 w 91"/>
                <a:gd name="T15" fmla="*/ 0 h 42"/>
                <a:gd name="T16" fmla="*/ 51 w 91"/>
                <a:gd name="T17" fmla="*/ 14 h 42"/>
                <a:gd name="T18" fmla="*/ 32 w 91"/>
                <a:gd name="T19"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42">
                  <a:moveTo>
                    <a:pt x="32" y="17"/>
                  </a:moveTo>
                  <a:cubicBezTo>
                    <a:pt x="25" y="18"/>
                    <a:pt x="19" y="20"/>
                    <a:pt x="12" y="19"/>
                  </a:cubicBezTo>
                  <a:cubicBezTo>
                    <a:pt x="9" y="24"/>
                    <a:pt x="6" y="29"/>
                    <a:pt x="3" y="34"/>
                  </a:cubicBezTo>
                  <a:cubicBezTo>
                    <a:pt x="2" y="36"/>
                    <a:pt x="1" y="38"/>
                    <a:pt x="0" y="40"/>
                  </a:cubicBezTo>
                  <a:cubicBezTo>
                    <a:pt x="16" y="42"/>
                    <a:pt x="31" y="37"/>
                    <a:pt x="46" y="34"/>
                  </a:cubicBezTo>
                  <a:cubicBezTo>
                    <a:pt x="62" y="30"/>
                    <a:pt x="77" y="25"/>
                    <a:pt x="91" y="17"/>
                  </a:cubicBezTo>
                  <a:cubicBezTo>
                    <a:pt x="90" y="14"/>
                    <a:pt x="90" y="11"/>
                    <a:pt x="89" y="8"/>
                  </a:cubicBezTo>
                  <a:cubicBezTo>
                    <a:pt x="89" y="5"/>
                    <a:pt x="88" y="3"/>
                    <a:pt x="88" y="0"/>
                  </a:cubicBezTo>
                  <a:cubicBezTo>
                    <a:pt x="76" y="5"/>
                    <a:pt x="64" y="11"/>
                    <a:pt x="51" y="14"/>
                  </a:cubicBezTo>
                  <a:cubicBezTo>
                    <a:pt x="45" y="15"/>
                    <a:pt x="38" y="16"/>
                    <a:pt x="32" y="17"/>
                  </a:cubicBezTo>
                  <a:close/>
                </a:path>
              </a:pathLst>
            </a:custGeom>
            <a:solidFill>
              <a:srgbClr val="B4A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4" name="Freeform 669"/>
            <p:cNvSpPr/>
            <p:nvPr/>
          </p:nvSpPr>
          <p:spPr bwMode="auto">
            <a:xfrm>
              <a:off x="6022975" y="3381375"/>
              <a:ext cx="452438" cy="198438"/>
            </a:xfrm>
            <a:custGeom>
              <a:avLst/>
              <a:gdLst>
                <a:gd name="T0" fmla="*/ 33 w 105"/>
                <a:gd name="T1" fmla="*/ 22 h 46"/>
                <a:gd name="T2" fmla="*/ 12 w 105"/>
                <a:gd name="T3" fmla="*/ 23 h 46"/>
                <a:gd name="T4" fmla="*/ 6 w 105"/>
                <a:gd name="T5" fmla="*/ 34 h 46"/>
                <a:gd name="T6" fmla="*/ 0 w 105"/>
                <a:gd name="T7" fmla="*/ 46 h 46"/>
                <a:gd name="T8" fmla="*/ 10 w 105"/>
                <a:gd name="T9" fmla="*/ 44 h 46"/>
                <a:gd name="T10" fmla="*/ 22 w 105"/>
                <a:gd name="T11" fmla="*/ 41 h 46"/>
                <a:gd name="T12" fmla="*/ 54 w 105"/>
                <a:gd name="T13" fmla="*/ 33 h 46"/>
                <a:gd name="T14" fmla="*/ 84 w 105"/>
                <a:gd name="T15" fmla="*/ 24 h 46"/>
                <a:gd name="T16" fmla="*/ 105 w 105"/>
                <a:gd name="T17" fmla="*/ 17 h 46"/>
                <a:gd name="T18" fmla="*/ 104 w 105"/>
                <a:gd name="T19" fmla="*/ 0 h 46"/>
                <a:gd name="T20" fmla="*/ 58 w 105"/>
                <a:gd name="T21" fmla="*/ 17 h 46"/>
                <a:gd name="T22" fmla="*/ 33 w 105"/>
                <a:gd name="T2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46">
                  <a:moveTo>
                    <a:pt x="33" y="22"/>
                  </a:moveTo>
                  <a:cubicBezTo>
                    <a:pt x="26" y="23"/>
                    <a:pt x="19" y="24"/>
                    <a:pt x="12" y="23"/>
                  </a:cubicBezTo>
                  <a:cubicBezTo>
                    <a:pt x="10" y="27"/>
                    <a:pt x="8" y="30"/>
                    <a:pt x="6" y="34"/>
                  </a:cubicBezTo>
                  <a:cubicBezTo>
                    <a:pt x="4" y="38"/>
                    <a:pt x="2" y="42"/>
                    <a:pt x="0" y="46"/>
                  </a:cubicBezTo>
                  <a:cubicBezTo>
                    <a:pt x="3" y="46"/>
                    <a:pt x="7" y="45"/>
                    <a:pt x="10" y="44"/>
                  </a:cubicBezTo>
                  <a:cubicBezTo>
                    <a:pt x="14" y="43"/>
                    <a:pt x="18" y="42"/>
                    <a:pt x="22" y="41"/>
                  </a:cubicBezTo>
                  <a:cubicBezTo>
                    <a:pt x="33" y="38"/>
                    <a:pt x="43" y="36"/>
                    <a:pt x="54" y="33"/>
                  </a:cubicBezTo>
                  <a:cubicBezTo>
                    <a:pt x="64" y="30"/>
                    <a:pt x="74" y="27"/>
                    <a:pt x="84" y="24"/>
                  </a:cubicBezTo>
                  <a:cubicBezTo>
                    <a:pt x="90" y="22"/>
                    <a:pt x="99" y="21"/>
                    <a:pt x="105" y="17"/>
                  </a:cubicBezTo>
                  <a:cubicBezTo>
                    <a:pt x="105" y="11"/>
                    <a:pt x="105" y="6"/>
                    <a:pt x="104" y="0"/>
                  </a:cubicBezTo>
                  <a:cubicBezTo>
                    <a:pt x="90" y="8"/>
                    <a:pt x="74" y="13"/>
                    <a:pt x="58" y="17"/>
                  </a:cubicBezTo>
                  <a:cubicBezTo>
                    <a:pt x="49" y="19"/>
                    <a:pt x="41" y="21"/>
                    <a:pt x="33" y="22"/>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5" name="Freeform 670"/>
            <p:cNvSpPr/>
            <p:nvPr/>
          </p:nvSpPr>
          <p:spPr bwMode="auto">
            <a:xfrm>
              <a:off x="5721350" y="3394075"/>
              <a:ext cx="219075" cy="352425"/>
            </a:xfrm>
            <a:custGeom>
              <a:avLst/>
              <a:gdLst>
                <a:gd name="T0" fmla="*/ 48 w 51"/>
                <a:gd name="T1" fmla="*/ 82 h 82"/>
                <a:gd name="T2" fmla="*/ 51 w 51"/>
                <a:gd name="T3" fmla="*/ 75 h 82"/>
                <a:gd name="T4" fmla="*/ 49 w 51"/>
                <a:gd name="T5" fmla="*/ 74 h 82"/>
                <a:gd name="T6" fmla="*/ 46 w 51"/>
                <a:gd name="T7" fmla="*/ 71 h 82"/>
                <a:gd name="T8" fmla="*/ 39 w 51"/>
                <a:gd name="T9" fmla="*/ 66 h 82"/>
                <a:gd name="T10" fmla="*/ 25 w 51"/>
                <a:gd name="T11" fmla="*/ 46 h 82"/>
                <a:gd name="T12" fmla="*/ 13 w 51"/>
                <a:gd name="T13" fmla="*/ 21 h 82"/>
                <a:gd name="T14" fmla="*/ 4 w 51"/>
                <a:gd name="T15" fmla="*/ 0 h 82"/>
                <a:gd name="T16" fmla="*/ 0 w 51"/>
                <a:gd name="T17" fmla="*/ 18 h 82"/>
                <a:gd name="T18" fmla="*/ 3 w 51"/>
                <a:gd name="T19" fmla="*/ 41 h 82"/>
                <a:gd name="T20" fmla="*/ 17 w 51"/>
                <a:gd name="T21" fmla="*/ 59 h 82"/>
                <a:gd name="T22" fmla="*/ 30 w 51"/>
                <a:gd name="T23" fmla="*/ 72 h 82"/>
                <a:gd name="T24" fmla="*/ 47 w 51"/>
                <a:gd name="T25" fmla="*/ 82 h 82"/>
                <a:gd name="T26" fmla="*/ 48 w 51"/>
                <a:gd name="T2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82">
                  <a:moveTo>
                    <a:pt x="48" y="82"/>
                  </a:moveTo>
                  <a:cubicBezTo>
                    <a:pt x="49" y="80"/>
                    <a:pt x="50" y="78"/>
                    <a:pt x="51" y="75"/>
                  </a:cubicBezTo>
                  <a:cubicBezTo>
                    <a:pt x="51" y="75"/>
                    <a:pt x="49" y="74"/>
                    <a:pt x="49" y="74"/>
                  </a:cubicBezTo>
                  <a:cubicBezTo>
                    <a:pt x="48" y="73"/>
                    <a:pt x="47" y="72"/>
                    <a:pt x="46" y="71"/>
                  </a:cubicBezTo>
                  <a:cubicBezTo>
                    <a:pt x="44" y="69"/>
                    <a:pt x="41" y="67"/>
                    <a:pt x="39" y="66"/>
                  </a:cubicBezTo>
                  <a:cubicBezTo>
                    <a:pt x="33" y="60"/>
                    <a:pt x="29" y="53"/>
                    <a:pt x="25" y="46"/>
                  </a:cubicBezTo>
                  <a:cubicBezTo>
                    <a:pt x="20" y="38"/>
                    <a:pt x="17" y="29"/>
                    <a:pt x="13" y="21"/>
                  </a:cubicBezTo>
                  <a:cubicBezTo>
                    <a:pt x="10" y="14"/>
                    <a:pt x="6" y="7"/>
                    <a:pt x="4" y="0"/>
                  </a:cubicBezTo>
                  <a:cubicBezTo>
                    <a:pt x="2" y="6"/>
                    <a:pt x="1" y="12"/>
                    <a:pt x="0" y="18"/>
                  </a:cubicBezTo>
                  <a:cubicBezTo>
                    <a:pt x="0" y="26"/>
                    <a:pt x="0" y="34"/>
                    <a:pt x="3" y="41"/>
                  </a:cubicBezTo>
                  <a:cubicBezTo>
                    <a:pt x="6" y="48"/>
                    <a:pt x="11" y="54"/>
                    <a:pt x="17" y="59"/>
                  </a:cubicBezTo>
                  <a:cubicBezTo>
                    <a:pt x="21" y="63"/>
                    <a:pt x="26" y="68"/>
                    <a:pt x="30" y="72"/>
                  </a:cubicBezTo>
                  <a:cubicBezTo>
                    <a:pt x="35" y="77"/>
                    <a:pt x="41" y="82"/>
                    <a:pt x="47" y="82"/>
                  </a:cubicBezTo>
                  <a:cubicBezTo>
                    <a:pt x="48" y="82"/>
                    <a:pt x="48" y="82"/>
                    <a:pt x="48" y="82"/>
                  </a:cubicBezTo>
                  <a:close/>
                </a:path>
              </a:pathLst>
            </a:custGeom>
            <a:solidFill>
              <a:srgbClr val="8DC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6" name="Freeform 671"/>
            <p:cNvSpPr/>
            <p:nvPr/>
          </p:nvSpPr>
          <p:spPr bwMode="auto">
            <a:xfrm>
              <a:off x="5997575" y="3459163"/>
              <a:ext cx="473075" cy="184150"/>
            </a:xfrm>
            <a:custGeom>
              <a:avLst/>
              <a:gdLst>
                <a:gd name="T0" fmla="*/ 60 w 110"/>
                <a:gd name="T1" fmla="*/ 16 h 43"/>
                <a:gd name="T2" fmla="*/ 26 w 110"/>
                <a:gd name="T3" fmla="*/ 24 h 43"/>
                <a:gd name="T4" fmla="*/ 14 w 110"/>
                <a:gd name="T5" fmla="*/ 28 h 43"/>
                <a:gd name="T6" fmla="*/ 6 w 110"/>
                <a:gd name="T7" fmla="*/ 29 h 43"/>
                <a:gd name="T8" fmla="*/ 0 w 110"/>
                <a:gd name="T9" fmla="*/ 43 h 43"/>
                <a:gd name="T10" fmla="*/ 14 w 110"/>
                <a:gd name="T11" fmla="*/ 43 h 43"/>
                <a:gd name="T12" fmla="*/ 29 w 110"/>
                <a:gd name="T13" fmla="*/ 43 h 43"/>
                <a:gd name="T14" fmla="*/ 57 w 110"/>
                <a:gd name="T15" fmla="*/ 40 h 43"/>
                <a:gd name="T16" fmla="*/ 105 w 110"/>
                <a:gd name="T17" fmla="*/ 24 h 43"/>
                <a:gd name="T18" fmla="*/ 108 w 110"/>
                <a:gd name="T19" fmla="*/ 16 h 43"/>
                <a:gd name="T20" fmla="*/ 110 w 110"/>
                <a:gd name="T21" fmla="*/ 0 h 43"/>
                <a:gd name="T22" fmla="*/ 92 w 110"/>
                <a:gd name="T23" fmla="*/ 6 h 43"/>
                <a:gd name="T24" fmla="*/ 60 w 110"/>
                <a:gd name="T25"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43">
                  <a:moveTo>
                    <a:pt x="60" y="16"/>
                  </a:moveTo>
                  <a:cubicBezTo>
                    <a:pt x="49" y="18"/>
                    <a:pt x="37" y="21"/>
                    <a:pt x="26" y="24"/>
                  </a:cubicBezTo>
                  <a:cubicBezTo>
                    <a:pt x="22" y="25"/>
                    <a:pt x="18" y="26"/>
                    <a:pt x="14" y="28"/>
                  </a:cubicBezTo>
                  <a:cubicBezTo>
                    <a:pt x="11" y="28"/>
                    <a:pt x="8" y="29"/>
                    <a:pt x="6" y="29"/>
                  </a:cubicBezTo>
                  <a:cubicBezTo>
                    <a:pt x="4" y="34"/>
                    <a:pt x="2" y="38"/>
                    <a:pt x="0" y="43"/>
                  </a:cubicBezTo>
                  <a:cubicBezTo>
                    <a:pt x="4" y="43"/>
                    <a:pt x="9" y="43"/>
                    <a:pt x="14" y="43"/>
                  </a:cubicBezTo>
                  <a:cubicBezTo>
                    <a:pt x="19" y="43"/>
                    <a:pt x="24" y="43"/>
                    <a:pt x="29" y="43"/>
                  </a:cubicBezTo>
                  <a:cubicBezTo>
                    <a:pt x="38" y="42"/>
                    <a:pt x="48" y="41"/>
                    <a:pt x="57" y="40"/>
                  </a:cubicBezTo>
                  <a:cubicBezTo>
                    <a:pt x="74" y="38"/>
                    <a:pt x="92" y="33"/>
                    <a:pt x="105" y="24"/>
                  </a:cubicBezTo>
                  <a:cubicBezTo>
                    <a:pt x="106" y="21"/>
                    <a:pt x="107" y="18"/>
                    <a:pt x="108" y="16"/>
                  </a:cubicBezTo>
                  <a:cubicBezTo>
                    <a:pt x="109" y="11"/>
                    <a:pt x="110" y="5"/>
                    <a:pt x="110" y="0"/>
                  </a:cubicBezTo>
                  <a:cubicBezTo>
                    <a:pt x="105" y="4"/>
                    <a:pt x="98" y="5"/>
                    <a:pt x="92" y="6"/>
                  </a:cubicBezTo>
                  <a:cubicBezTo>
                    <a:pt x="81" y="10"/>
                    <a:pt x="71" y="13"/>
                    <a:pt x="60" y="16"/>
                  </a:cubicBezTo>
                  <a:close/>
                </a:path>
              </a:pathLst>
            </a:custGeom>
            <a:solidFill>
              <a:srgbClr val="8DC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7" name="Freeform 672"/>
            <p:cNvSpPr/>
            <p:nvPr/>
          </p:nvSpPr>
          <p:spPr bwMode="auto">
            <a:xfrm>
              <a:off x="6327775" y="3252788"/>
              <a:ext cx="125413" cy="98425"/>
            </a:xfrm>
            <a:custGeom>
              <a:avLst/>
              <a:gdLst>
                <a:gd name="T0" fmla="*/ 11 w 29"/>
                <a:gd name="T1" fmla="*/ 14 h 23"/>
                <a:gd name="T2" fmla="*/ 0 w 29"/>
                <a:gd name="T3" fmla="*/ 23 h 23"/>
                <a:gd name="T4" fmla="*/ 29 w 29"/>
                <a:gd name="T5" fmla="*/ 11 h 23"/>
                <a:gd name="T6" fmla="*/ 26 w 29"/>
                <a:gd name="T7" fmla="*/ 0 h 23"/>
                <a:gd name="T8" fmla="*/ 11 w 29"/>
                <a:gd name="T9" fmla="*/ 14 h 23"/>
              </a:gdLst>
              <a:ahLst/>
              <a:cxnLst>
                <a:cxn ang="0">
                  <a:pos x="T0" y="T1"/>
                </a:cxn>
                <a:cxn ang="0">
                  <a:pos x="T2" y="T3"/>
                </a:cxn>
                <a:cxn ang="0">
                  <a:pos x="T4" y="T5"/>
                </a:cxn>
                <a:cxn ang="0">
                  <a:pos x="T6" y="T7"/>
                </a:cxn>
                <a:cxn ang="0">
                  <a:pos x="T8" y="T9"/>
                </a:cxn>
              </a:cxnLst>
              <a:rect l="0" t="0" r="r" b="b"/>
              <a:pathLst>
                <a:path w="29" h="23">
                  <a:moveTo>
                    <a:pt x="11" y="14"/>
                  </a:moveTo>
                  <a:cubicBezTo>
                    <a:pt x="8" y="17"/>
                    <a:pt x="4" y="21"/>
                    <a:pt x="0" y="23"/>
                  </a:cubicBezTo>
                  <a:cubicBezTo>
                    <a:pt x="10" y="20"/>
                    <a:pt x="19" y="15"/>
                    <a:pt x="29" y="11"/>
                  </a:cubicBezTo>
                  <a:cubicBezTo>
                    <a:pt x="28" y="7"/>
                    <a:pt x="27" y="3"/>
                    <a:pt x="26" y="0"/>
                  </a:cubicBezTo>
                  <a:cubicBezTo>
                    <a:pt x="21" y="4"/>
                    <a:pt x="16" y="9"/>
                    <a:pt x="11" y="14"/>
                  </a:cubicBezTo>
                  <a:close/>
                </a:path>
              </a:pathLst>
            </a:custGeom>
            <a:solidFill>
              <a:srgbClr val="8DC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8" name="Freeform 673"/>
            <p:cNvSpPr/>
            <p:nvPr/>
          </p:nvSpPr>
          <p:spPr bwMode="auto">
            <a:xfrm>
              <a:off x="5962650" y="3567113"/>
              <a:ext cx="485775" cy="163513"/>
            </a:xfrm>
            <a:custGeom>
              <a:avLst/>
              <a:gdLst>
                <a:gd name="T0" fmla="*/ 36 w 113"/>
                <a:gd name="T1" fmla="*/ 19 h 38"/>
                <a:gd name="T2" fmla="*/ 8 w 113"/>
                <a:gd name="T3" fmla="*/ 19 h 38"/>
                <a:gd name="T4" fmla="*/ 3 w 113"/>
                <a:gd name="T5" fmla="*/ 31 h 38"/>
                <a:gd name="T6" fmla="*/ 0 w 113"/>
                <a:gd name="T7" fmla="*/ 38 h 38"/>
                <a:gd name="T8" fmla="*/ 0 w 113"/>
                <a:gd name="T9" fmla="*/ 38 h 38"/>
                <a:gd name="T10" fmla="*/ 14 w 113"/>
                <a:gd name="T11" fmla="*/ 37 h 38"/>
                <a:gd name="T12" fmla="*/ 28 w 113"/>
                <a:gd name="T13" fmla="*/ 35 h 38"/>
                <a:gd name="T14" fmla="*/ 55 w 113"/>
                <a:gd name="T15" fmla="*/ 28 h 38"/>
                <a:gd name="T16" fmla="*/ 81 w 113"/>
                <a:gd name="T17" fmla="*/ 18 h 38"/>
                <a:gd name="T18" fmla="*/ 107 w 113"/>
                <a:gd name="T19" fmla="*/ 11 h 38"/>
                <a:gd name="T20" fmla="*/ 107 w 113"/>
                <a:gd name="T21" fmla="*/ 11 h 38"/>
                <a:gd name="T22" fmla="*/ 113 w 113"/>
                <a:gd name="T23" fmla="*/ 0 h 38"/>
                <a:gd name="T24" fmla="*/ 66 w 113"/>
                <a:gd name="T25" fmla="*/ 16 h 38"/>
                <a:gd name="T26" fmla="*/ 36 w 113"/>
                <a:gd name="T2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38">
                  <a:moveTo>
                    <a:pt x="36" y="19"/>
                  </a:moveTo>
                  <a:cubicBezTo>
                    <a:pt x="27" y="19"/>
                    <a:pt x="17" y="20"/>
                    <a:pt x="8" y="19"/>
                  </a:cubicBezTo>
                  <a:cubicBezTo>
                    <a:pt x="6" y="23"/>
                    <a:pt x="4" y="27"/>
                    <a:pt x="3" y="31"/>
                  </a:cubicBezTo>
                  <a:cubicBezTo>
                    <a:pt x="2" y="34"/>
                    <a:pt x="1" y="36"/>
                    <a:pt x="0" y="38"/>
                  </a:cubicBezTo>
                  <a:cubicBezTo>
                    <a:pt x="0" y="38"/>
                    <a:pt x="0" y="38"/>
                    <a:pt x="0" y="38"/>
                  </a:cubicBezTo>
                  <a:cubicBezTo>
                    <a:pt x="5" y="38"/>
                    <a:pt x="9" y="38"/>
                    <a:pt x="14" y="37"/>
                  </a:cubicBezTo>
                  <a:cubicBezTo>
                    <a:pt x="19" y="37"/>
                    <a:pt x="23" y="36"/>
                    <a:pt x="28" y="35"/>
                  </a:cubicBezTo>
                  <a:cubicBezTo>
                    <a:pt x="37" y="33"/>
                    <a:pt x="46" y="30"/>
                    <a:pt x="55" y="28"/>
                  </a:cubicBezTo>
                  <a:cubicBezTo>
                    <a:pt x="64" y="25"/>
                    <a:pt x="72" y="21"/>
                    <a:pt x="81" y="18"/>
                  </a:cubicBezTo>
                  <a:cubicBezTo>
                    <a:pt x="89" y="15"/>
                    <a:pt x="98" y="14"/>
                    <a:pt x="107" y="11"/>
                  </a:cubicBezTo>
                  <a:cubicBezTo>
                    <a:pt x="107" y="11"/>
                    <a:pt x="107" y="11"/>
                    <a:pt x="107" y="11"/>
                  </a:cubicBezTo>
                  <a:cubicBezTo>
                    <a:pt x="109" y="8"/>
                    <a:pt x="111" y="4"/>
                    <a:pt x="113" y="0"/>
                  </a:cubicBezTo>
                  <a:cubicBezTo>
                    <a:pt x="99" y="9"/>
                    <a:pt x="83" y="14"/>
                    <a:pt x="66" y="16"/>
                  </a:cubicBezTo>
                  <a:cubicBezTo>
                    <a:pt x="56" y="17"/>
                    <a:pt x="46" y="18"/>
                    <a:pt x="36" y="19"/>
                  </a:cubicBezTo>
                  <a:close/>
                </a:path>
              </a:pathLst>
            </a:custGeom>
            <a:solidFill>
              <a:srgbClr val="BCD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9" name="Freeform 674"/>
            <p:cNvSpPr/>
            <p:nvPr/>
          </p:nvSpPr>
          <p:spPr bwMode="auto">
            <a:xfrm>
              <a:off x="6211888" y="3713163"/>
              <a:ext cx="138113" cy="55563"/>
            </a:xfrm>
            <a:custGeom>
              <a:avLst/>
              <a:gdLst>
                <a:gd name="T0" fmla="*/ 0 w 32"/>
                <a:gd name="T1" fmla="*/ 13 h 13"/>
                <a:gd name="T2" fmla="*/ 21 w 32"/>
                <a:gd name="T3" fmla="*/ 9 h 13"/>
                <a:gd name="T4" fmla="*/ 32 w 32"/>
                <a:gd name="T5" fmla="*/ 0 h 13"/>
                <a:gd name="T6" fmla="*/ 11 w 32"/>
                <a:gd name="T7" fmla="*/ 8 h 13"/>
                <a:gd name="T8" fmla="*/ 0 w 32"/>
                <a:gd name="T9" fmla="*/ 13 h 13"/>
              </a:gdLst>
              <a:ahLst/>
              <a:cxnLst>
                <a:cxn ang="0">
                  <a:pos x="T0" y="T1"/>
                </a:cxn>
                <a:cxn ang="0">
                  <a:pos x="T2" y="T3"/>
                </a:cxn>
                <a:cxn ang="0">
                  <a:pos x="T4" y="T5"/>
                </a:cxn>
                <a:cxn ang="0">
                  <a:pos x="T6" y="T7"/>
                </a:cxn>
                <a:cxn ang="0">
                  <a:pos x="T8" y="T9"/>
                </a:cxn>
              </a:cxnLst>
              <a:rect l="0" t="0" r="r" b="b"/>
              <a:pathLst>
                <a:path w="32" h="13">
                  <a:moveTo>
                    <a:pt x="0" y="13"/>
                  </a:moveTo>
                  <a:cubicBezTo>
                    <a:pt x="7" y="12"/>
                    <a:pt x="14" y="11"/>
                    <a:pt x="21" y="9"/>
                  </a:cubicBezTo>
                  <a:cubicBezTo>
                    <a:pt x="25" y="6"/>
                    <a:pt x="29" y="3"/>
                    <a:pt x="32" y="0"/>
                  </a:cubicBezTo>
                  <a:cubicBezTo>
                    <a:pt x="25" y="3"/>
                    <a:pt x="18" y="5"/>
                    <a:pt x="11" y="8"/>
                  </a:cubicBezTo>
                  <a:cubicBezTo>
                    <a:pt x="7" y="10"/>
                    <a:pt x="4" y="12"/>
                    <a:pt x="0" y="13"/>
                  </a:cubicBezTo>
                  <a:close/>
                </a:path>
              </a:pathLst>
            </a:custGeom>
            <a:solidFill>
              <a:srgbClr val="A1B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0" name="Freeform 675"/>
            <p:cNvSpPr/>
            <p:nvPr/>
          </p:nvSpPr>
          <p:spPr bwMode="auto">
            <a:xfrm>
              <a:off x="5957888" y="3622675"/>
              <a:ext cx="460375" cy="150813"/>
            </a:xfrm>
            <a:custGeom>
              <a:avLst/>
              <a:gdLst>
                <a:gd name="T0" fmla="*/ 54 w 107"/>
                <a:gd name="T1" fmla="*/ 16 h 35"/>
                <a:gd name="T2" fmla="*/ 26 w 107"/>
                <a:gd name="T3" fmla="*/ 23 h 35"/>
                <a:gd name="T4" fmla="*/ 1 w 107"/>
                <a:gd name="T5" fmla="*/ 26 h 35"/>
                <a:gd name="T6" fmla="*/ 1 w 107"/>
                <a:gd name="T7" fmla="*/ 26 h 35"/>
                <a:gd name="T8" fmla="*/ 0 w 107"/>
                <a:gd name="T9" fmla="*/ 28 h 35"/>
                <a:gd name="T10" fmla="*/ 0 w 107"/>
                <a:gd name="T11" fmla="*/ 28 h 35"/>
                <a:gd name="T12" fmla="*/ 36 w 107"/>
                <a:gd name="T13" fmla="*/ 35 h 35"/>
                <a:gd name="T14" fmla="*/ 55 w 107"/>
                <a:gd name="T15" fmla="*/ 34 h 35"/>
                <a:gd name="T16" fmla="*/ 72 w 107"/>
                <a:gd name="T17" fmla="*/ 28 h 35"/>
                <a:gd name="T18" fmla="*/ 93 w 107"/>
                <a:gd name="T19" fmla="*/ 19 h 35"/>
                <a:gd name="T20" fmla="*/ 96 w 107"/>
                <a:gd name="T21" fmla="*/ 15 h 35"/>
                <a:gd name="T22" fmla="*/ 107 w 107"/>
                <a:gd name="T23" fmla="*/ 0 h 35"/>
                <a:gd name="T24" fmla="*/ 80 w 107"/>
                <a:gd name="T25" fmla="*/ 7 h 35"/>
                <a:gd name="T26" fmla="*/ 54 w 107"/>
                <a:gd name="T2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35">
                  <a:moveTo>
                    <a:pt x="54" y="16"/>
                  </a:moveTo>
                  <a:cubicBezTo>
                    <a:pt x="45" y="19"/>
                    <a:pt x="36" y="21"/>
                    <a:pt x="26" y="23"/>
                  </a:cubicBezTo>
                  <a:cubicBezTo>
                    <a:pt x="19" y="25"/>
                    <a:pt x="9" y="27"/>
                    <a:pt x="1" y="26"/>
                  </a:cubicBezTo>
                  <a:cubicBezTo>
                    <a:pt x="1" y="26"/>
                    <a:pt x="1" y="26"/>
                    <a:pt x="1" y="26"/>
                  </a:cubicBezTo>
                  <a:cubicBezTo>
                    <a:pt x="1" y="26"/>
                    <a:pt x="0" y="27"/>
                    <a:pt x="0" y="28"/>
                  </a:cubicBezTo>
                  <a:cubicBezTo>
                    <a:pt x="0" y="28"/>
                    <a:pt x="0" y="28"/>
                    <a:pt x="0" y="28"/>
                  </a:cubicBezTo>
                  <a:cubicBezTo>
                    <a:pt x="10" y="35"/>
                    <a:pt x="24" y="35"/>
                    <a:pt x="36" y="35"/>
                  </a:cubicBezTo>
                  <a:cubicBezTo>
                    <a:pt x="42" y="35"/>
                    <a:pt x="49" y="35"/>
                    <a:pt x="55" y="34"/>
                  </a:cubicBezTo>
                  <a:cubicBezTo>
                    <a:pt x="61" y="33"/>
                    <a:pt x="66" y="30"/>
                    <a:pt x="72" y="28"/>
                  </a:cubicBezTo>
                  <a:cubicBezTo>
                    <a:pt x="79" y="24"/>
                    <a:pt x="86" y="22"/>
                    <a:pt x="93" y="19"/>
                  </a:cubicBezTo>
                  <a:cubicBezTo>
                    <a:pt x="94" y="18"/>
                    <a:pt x="95" y="17"/>
                    <a:pt x="96" y="15"/>
                  </a:cubicBezTo>
                  <a:cubicBezTo>
                    <a:pt x="100" y="11"/>
                    <a:pt x="104" y="5"/>
                    <a:pt x="107" y="0"/>
                  </a:cubicBezTo>
                  <a:cubicBezTo>
                    <a:pt x="98" y="2"/>
                    <a:pt x="89" y="3"/>
                    <a:pt x="80" y="7"/>
                  </a:cubicBezTo>
                  <a:cubicBezTo>
                    <a:pt x="71" y="10"/>
                    <a:pt x="63" y="14"/>
                    <a:pt x="54" y="16"/>
                  </a:cubicBezTo>
                  <a:close/>
                </a:path>
              </a:pathLst>
            </a:custGeom>
            <a:solidFill>
              <a:srgbClr val="BCD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1" name="Freeform 676"/>
            <p:cNvSpPr/>
            <p:nvPr/>
          </p:nvSpPr>
          <p:spPr bwMode="auto">
            <a:xfrm>
              <a:off x="5880100" y="3295650"/>
              <a:ext cx="306388" cy="550863"/>
            </a:xfrm>
            <a:custGeom>
              <a:avLst/>
              <a:gdLst>
                <a:gd name="T0" fmla="*/ 38 w 71"/>
                <a:gd name="T1" fmla="*/ 52 h 128"/>
                <a:gd name="T2" fmla="*/ 49 w 71"/>
                <a:gd name="T3" fmla="*/ 34 h 128"/>
                <a:gd name="T4" fmla="*/ 55 w 71"/>
                <a:gd name="T5" fmla="*/ 24 h 128"/>
                <a:gd name="T6" fmla="*/ 60 w 71"/>
                <a:gd name="T7" fmla="*/ 15 h 128"/>
                <a:gd name="T8" fmla="*/ 71 w 71"/>
                <a:gd name="T9" fmla="*/ 0 h 128"/>
                <a:gd name="T10" fmla="*/ 64 w 71"/>
                <a:gd name="T11" fmla="*/ 8 h 128"/>
                <a:gd name="T12" fmla="*/ 36 w 71"/>
                <a:gd name="T13" fmla="*/ 53 h 128"/>
                <a:gd name="T14" fmla="*/ 24 w 71"/>
                <a:gd name="T15" fmla="*/ 78 h 128"/>
                <a:gd name="T16" fmla="*/ 23 w 71"/>
                <a:gd name="T17" fmla="*/ 81 h 128"/>
                <a:gd name="T18" fmla="*/ 23 w 71"/>
                <a:gd name="T19" fmla="*/ 81 h 128"/>
                <a:gd name="T20" fmla="*/ 14 w 71"/>
                <a:gd name="T21" fmla="*/ 102 h 128"/>
                <a:gd name="T22" fmla="*/ 6 w 71"/>
                <a:gd name="T23" fmla="*/ 118 h 128"/>
                <a:gd name="T24" fmla="*/ 0 w 71"/>
                <a:gd name="T25" fmla="*/ 126 h 128"/>
                <a:gd name="T26" fmla="*/ 1 w 71"/>
                <a:gd name="T27" fmla="*/ 127 h 128"/>
                <a:gd name="T28" fmla="*/ 3 w 71"/>
                <a:gd name="T29" fmla="*/ 128 h 128"/>
                <a:gd name="T30" fmla="*/ 4 w 71"/>
                <a:gd name="T31" fmla="*/ 128 h 128"/>
                <a:gd name="T32" fmla="*/ 12 w 71"/>
                <a:gd name="T33" fmla="*/ 112 h 128"/>
                <a:gd name="T34" fmla="*/ 21 w 71"/>
                <a:gd name="T35" fmla="*/ 92 h 128"/>
                <a:gd name="T36" fmla="*/ 38 w 71"/>
                <a:gd name="T37" fmla="*/ 5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128">
                  <a:moveTo>
                    <a:pt x="38" y="52"/>
                  </a:moveTo>
                  <a:cubicBezTo>
                    <a:pt x="41" y="46"/>
                    <a:pt x="45" y="40"/>
                    <a:pt x="49" y="34"/>
                  </a:cubicBezTo>
                  <a:cubicBezTo>
                    <a:pt x="51" y="30"/>
                    <a:pt x="53" y="27"/>
                    <a:pt x="55" y="24"/>
                  </a:cubicBezTo>
                  <a:cubicBezTo>
                    <a:pt x="56" y="21"/>
                    <a:pt x="58" y="18"/>
                    <a:pt x="60" y="15"/>
                  </a:cubicBezTo>
                  <a:cubicBezTo>
                    <a:pt x="64" y="10"/>
                    <a:pt x="68" y="6"/>
                    <a:pt x="71" y="0"/>
                  </a:cubicBezTo>
                  <a:cubicBezTo>
                    <a:pt x="69" y="3"/>
                    <a:pt x="67" y="5"/>
                    <a:pt x="64" y="8"/>
                  </a:cubicBezTo>
                  <a:cubicBezTo>
                    <a:pt x="53" y="22"/>
                    <a:pt x="44" y="38"/>
                    <a:pt x="36" y="53"/>
                  </a:cubicBezTo>
                  <a:cubicBezTo>
                    <a:pt x="32" y="61"/>
                    <a:pt x="28" y="69"/>
                    <a:pt x="24" y="78"/>
                  </a:cubicBezTo>
                  <a:cubicBezTo>
                    <a:pt x="24" y="79"/>
                    <a:pt x="23" y="80"/>
                    <a:pt x="23" y="81"/>
                  </a:cubicBezTo>
                  <a:cubicBezTo>
                    <a:pt x="23" y="81"/>
                    <a:pt x="23" y="81"/>
                    <a:pt x="23" y="81"/>
                  </a:cubicBezTo>
                  <a:cubicBezTo>
                    <a:pt x="20" y="88"/>
                    <a:pt x="18" y="95"/>
                    <a:pt x="14" y="102"/>
                  </a:cubicBezTo>
                  <a:cubicBezTo>
                    <a:pt x="12" y="107"/>
                    <a:pt x="9" y="113"/>
                    <a:pt x="6" y="118"/>
                  </a:cubicBezTo>
                  <a:cubicBezTo>
                    <a:pt x="5" y="120"/>
                    <a:pt x="3" y="125"/>
                    <a:pt x="0" y="126"/>
                  </a:cubicBezTo>
                  <a:cubicBezTo>
                    <a:pt x="0" y="127"/>
                    <a:pt x="1" y="127"/>
                    <a:pt x="1" y="127"/>
                  </a:cubicBezTo>
                  <a:cubicBezTo>
                    <a:pt x="2" y="127"/>
                    <a:pt x="2" y="127"/>
                    <a:pt x="3" y="128"/>
                  </a:cubicBezTo>
                  <a:cubicBezTo>
                    <a:pt x="3" y="128"/>
                    <a:pt x="4" y="128"/>
                    <a:pt x="4" y="128"/>
                  </a:cubicBezTo>
                  <a:cubicBezTo>
                    <a:pt x="6" y="122"/>
                    <a:pt x="9" y="117"/>
                    <a:pt x="12" y="112"/>
                  </a:cubicBezTo>
                  <a:cubicBezTo>
                    <a:pt x="16" y="105"/>
                    <a:pt x="19" y="99"/>
                    <a:pt x="21" y="92"/>
                  </a:cubicBezTo>
                  <a:cubicBezTo>
                    <a:pt x="26" y="79"/>
                    <a:pt x="31" y="65"/>
                    <a:pt x="38" y="52"/>
                  </a:cubicBezTo>
                  <a:close/>
                </a:path>
              </a:pathLst>
            </a:custGeom>
            <a:solidFill>
              <a:srgbClr val="2CC5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2" name="Freeform 677"/>
            <p:cNvSpPr>
              <a:spLocks noEditPoints="1"/>
            </p:cNvSpPr>
            <p:nvPr/>
          </p:nvSpPr>
          <p:spPr bwMode="auto">
            <a:xfrm>
              <a:off x="5708650" y="3008313"/>
              <a:ext cx="787400" cy="846138"/>
            </a:xfrm>
            <a:custGeom>
              <a:avLst/>
              <a:gdLst>
                <a:gd name="T0" fmla="*/ 154 w 183"/>
                <a:gd name="T1" fmla="*/ 14 h 197"/>
                <a:gd name="T2" fmla="*/ 150 w 183"/>
                <a:gd name="T3" fmla="*/ 2 h 197"/>
                <a:gd name="T4" fmla="*/ 71 w 183"/>
                <a:gd name="T5" fmla="*/ 42 h 197"/>
                <a:gd name="T6" fmla="*/ 26 w 183"/>
                <a:gd name="T7" fmla="*/ 63 h 197"/>
                <a:gd name="T8" fmla="*/ 20 w 183"/>
                <a:gd name="T9" fmla="*/ 153 h 197"/>
                <a:gd name="T10" fmla="*/ 38 w 183"/>
                <a:gd name="T11" fmla="*/ 193 h 197"/>
                <a:gd name="T12" fmla="*/ 45 w 183"/>
                <a:gd name="T13" fmla="*/ 197 h 197"/>
                <a:gd name="T14" fmla="*/ 88 w 183"/>
                <a:gd name="T15" fmla="*/ 193 h 197"/>
                <a:gd name="T16" fmla="*/ 169 w 183"/>
                <a:gd name="T17" fmla="*/ 53 h 197"/>
                <a:gd name="T18" fmla="*/ 138 w 183"/>
                <a:gd name="T19" fmla="*/ 82 h 197"/>
                <a:gd name="T20" fmla="*/ 141 w 183"/>
                <a:gd name="T21" fmla="*/ 60 h 197"/>
                <a:gd name="T22" fmla="*/ 141 w 183"/>
                <a:gd name="T23" fmla="*/ 59 h 197"/>
                <a:gd name="T24" fmla="*/ 117 w 183"/>
                <a:gd name="T25" fmla="*/ 61 h 197"/>
                <a:gd name="T26" fmla="*/ 157 w 183"/>
                <a:gd name="T27" fmla="*/ 27 h 197"/>
                <a:gd name="T28" fmla="*/ 156 w 183"/>
                <a:gd name="T29" fmla="*/ 26 h 197"/>
                <a:gd name="T30" fmla="*/ 145 w 183"/>
                <a:gd name="T31" fmla="*/ 25 h 197"/>
                <a:gd name="T32" fmla="*/ 145 w 183"/>
                <a:gd name="T33" fmla="*/ 9 h 197"/>
                <a:gd name="T34" fmla="*/ 145 w 183"/>
                <a:gd name="T35" fmla="*/ 19 h 197"/>
                <a:gd name="T36" fmla="*/ 115 w 183"/>
                <a:gd name="T37" fmla="*/ 59 h 197"/>
                <a:gd name="T38" fmla="*/ 115 w 183"/>
                <a:gd name="T39" fmla="*/ 28 h 197"/>
                <a:gd name="T40" fmla="*/ 114 w 183"/>
                <a:gd name="T41" fmla="*/ 61 h 197"/>
                <a:gd name="T42" fmla="*/ 99 w 183"/>
                <a:gd name="T43" fmla="*/ 53 h 197"/>
                <a:gd name="T44" fmla="*/ 71 w 183"/>
                <a:gd name="T45" fmla="*/ 44 h 197"/>
                <a:gd name="T46" fmla="*/ 95 w 183"/>
                <a:gd name="T47" fmla="*/ 85 h 197"/>
                <a:gd name="T48" fmla="*/ 63 w 183"/>
                <a:gd name="T49" fmla="*/ 73 h 197"/>
                <a:gd name="T50" fmla="*/ 62 w 183"/>
                <a:gd name="T51" fmla="*/ 71 h 197"/>
                <a:gd name="T52" fmla="*/ 56 w 183"/>
                <a:gd name="T53" fmla="*/ 49 h 197"/>
                <a:gd name="T54" fmla="*/ 81 w 183"/>
                <a:gd name="T55" fmla="*/ 107 h 197"/>
                <a:gd name="T56" fmla="*/ 43 w 183"/>
                <a:gd name="T57" fmla="*/ 76 h 197"/>
                <a:gd name="T58" fmla="*/ 39 w 183"/>
                <a:gd name="T59" fmla="*/ 66 h 197"/>
                <a:gd name="T60" fmla="*/ 65 w 183"/>
                <a:gd name="T61" fmla="*/ 138 h 197"/>
                <a:gd name="T62" fmla="*/ 30 w 183"/>
                <a:gd name="T63" fmla="*/ 88 h 197"/>
                <a:gd name="T64" fmla="*/ 26 w 183"/>
                <a:gd name="T65" fmla="*/ 66 h 197"/>
                <a:gd name="T66" fmla="*/ 61 w 183"/>
                <a:gd name="T67" fmla="*/ 147 h 197"/>
                <a:gd name="T68" fmla="*/ 19 w 183"/>
                <a:gd name="T69" fmla="*/ 114 h 197"/>
                <a:gd name="T70" fmla="*/ 6 w 183"/>
                <a:gd name="T71" fmla="*/ 131 h 197"/>
                <a:gd name="T72" fmla="*/ 42 w 183"/>
                <a:gd name="T73" fmla="*/ 155 h 197"/>
                <a:gd name="T74" fmla="*/ 50 w 183"/>
                <a:gd name="T75" fmla="*/ 172 h 197"/>
                <a:gd name="T76" fmla="*/ 41 w 183"/>
                <a:gd name="T77" fmla="*/ 194 h 197"/>
                <a:gd name="T78" fmla="*/ 63 w 183"/>
                <a:gd name="T79" fmla="*/ 148 h 197"/>
                <a:gd name="T80" fmla="*/ 100 w 183"/>
                <a:gd name="T81" fmla="*/ 82 h 197"/>
                <a:gd name="T82" fmla="*/ 52 w 183"/>
                <a:gd name="T83" fmla="*/ 179 h 197"/>
                <a:gd name="T84" fmla="*/ 58 w 183"/>
                <a:gd name="T85" fmla="*/ 171 h 197"/>
                <a:gd name="T86" fmla="*/ 138 w 183"/>
                <a:gd name="T87" fmla="*/ 173 h 197"/>
                <a:gd name="T88" fmla="*/ 154 w 183"/>
                <a:gd name="T89" fmla="*/ 158 h 197"/>
                <a:gd name="T90" fmla="*/ 58 w 183"/>
                <a:gd name="T91" fmla="*/ 171 h 197"/>
                <a:gd name="T92" fmla="*/ 112 w 183"/>
                <a:gd name="T93" fmla="*/ 159 h 197"/>
                <a:gd name="T94" fmla="*/ 166 w 183"/>
                <a:gd name="T95" fmla="*/ 141 h 197"/>
                <a:gd name="T96" fmla="*/ 59 w 183"/>
                <a:gd name="T97" fmla="*/ 168 h 197"/>
                <a:gd name="T98" fmla="*/ 125 w 183"/>
                <a:gd name="T99" fmla="*/ 146 h 197"/>
                <a:gd name="T100" fmla="*/ 124 w 183"/>
                <a:gd name="T101" fmla="*/ 145 h 197"/>
                <a:gd name="T102" fmla="*/ 81 w 183"/>
                <a:gd name="T103" fmla="*/ 133 h 197"/>
                <a:gd name="T104" fmla="*/ 175 w 183"/>
                <a:gd name="T105" fmla="*/ 121 h 197"/>
                <a:gd name="T106" fmla="*/ 83 w 183"/>
                <a:gd name="T107" fmla="*/ 131 h 197"/>
                <a:gd name="T108" fmla="*/ 131 w 183"/>
                <a:gd name="T109" fmla="*/ 104 h 197"/>
                <a:gd name="T110" fmla="*/ 132 w 183"/>
                <a:gd name="T111" fmla="*/ 103 h 197"/>
                <a:gd name="T112" fmla="*/ 137 w 183"/>
                <a:gd name="T113" fmla="*/ 83 h 197"/>
                <a:gd name="T114" fmla="*/ 155 w 183"/>
                <a:gd name="T115" fmla="*/ 7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 h="197">
                  <a:moveTo>
                    <a:pt x="172" y="55"/>
                  </a:moveTo>
                  <a:cubicBezTo>
                    <a:pt x="173" y="55"/>
                    <a:pt x="172" y="54"/>
                    <a:pt x="172" y="54"/>
                  </a:cubicBezTo>
                  <a:cubicBezTo>
                    <a:pt x="172" y="53"/>
                    <a:pt x="171" y="53"/>
                    <a:pt x="171" y="52"/>
                  </a:cubicBezTo>
                  <a:cubicBezTo>
                    <a:pt x="168" y="43"/>
                    <a:pt x="162" y="35"/>
                    <a:pt x="158" y="26"/>
                  </a:cubicBezTo>
                  <a:cubicBezTo>
                    <a:pt x="157" y="22"/>
                    <a:pt x="155" y="18"/>
                    <a:pt x="154" y="14"/>
                  </a:cubicBezTo>
                  <a:cubicBezTo>
                    <a:pt x="153" y="11"/>
                    <a:pt x="152" y="8"/>
                    <a:pt x="152" y="5"/>
                  </a:cubicBezTo>
                  <a:cubicBezTo>
                    <a:pt x="153" y="5"/>
                    <a:pt x="153" y="5"/>
                    <a:pt x="153" y="4"/>
                  </a:cubicBezTo>
                  <a:cubicBezTo>
                    <a:pt x="153" y="3"/>
                    <a:pt x="153" y="2"/>
                    <a:pt x="153" y="1"/>
                  </a:cubicBezTo>
                  <a:cubicBezTo>
                    <a:pt x="153" y="1"/>
                    <a:pt x="152" y="0"/>
                    <a:pt x="152" y="1"/>
                  </a:cubicBezTo>
                  <a:cubicBezTo>
                    <a:pt x="151" y="1"/>
                    <a:pt x="151" y="2"/>
                    <a:pt x="150" y="2"/>
                  </a:cubicBezTo>
                  <a:cubicBezTo>
                    <a:pt x="150" y="2"/>
                    <a:pt x="150" y="2"/>
                    <a:pt x="150" y="3"/>
                  </a:cubicBezTo>
                  <a:cubicBezTo>
                    <a:pt x="148" y="6"/>
                    <a:pt x="144" y="7"/>
                    <a:pt x="141" y="9"/>
                  </a:cubicBezTo>
                  <a:cubicBezTo>
                    <a:pt x="137" y="12"/>
                    <a:pt x="133" y="15"/>
                    <a:pt x="129" y="18"/>
                  </a:cubicBezTo>
                  <a:cubicBezTo>
                    <a:pt x="122" y="23"/>
                    <a:pt x="114" y="27"/>
                    <a:pt x="105" y="30"/>
                  </a:cubicBezTo>
                  <a:cubicBezTo>
                    <a:pt x="94" y="35"/>
                    <a:pt x="82" y="38"/>
                    <a:pt x="71" y="42"/>
                  </a:cubicBezTo>
                  <a:cubicBezTo>
                    <a:pt x="71" y="41"/>
                    <a:pt x="70" y="41"/>
                    <a:pt x="70" y="42"/>
                  </a:cubicBezTo>
                  <a:cubicBezTo>
                    <a:pt x="64" y="44"/>
                    <a:pt x="59" y="45"/>
                    <a:pt x="54" y="47"/>
                  </a:cubicBezTo>
                  <a:cubicBezTo>
                    <a:pt x="46" y="50"/>
                    <a:pt x="38" y="54"/>
                    <a:pt x="32" y="58"/>
                  </a:cubicBezTo>
                  <a:cubicBezTo>
                    <a:pt x="30" y="60"/>
                    <a:pt x="28" y="61"/>
                    <a:pt x="27" y="62"/>
                  </a:cubicBezTo>
                  <a:cubicBezTo>
                    <a:pt x="26" y="62"/>
                    <a:pt x="26" y="63"/>
                    <a:pt x="26" y="63"/>
                  </a:cubicBezTo>
                  <a:cubicBezTo>
                    <a:pt x="26" y="63"/>
                    <a:pt x="26" y="63"/>
                    <a:pt x="26" y="63"/>
                  </a:cubicBezTo>
                  <a:cubicBezTo>
                    <a:pt x="22" y="67"/>
                    <a:pt x="18" y="70"/>
                    <a:pt x="15" y="74"/>
                  </a:cubicBezTo>
                  <a:cubicBezTo>
                    <a:pt x="5" y="85"/>
                    <a:pt x="0" y="99"/>
                    <a:pt x="1" y="114"/>
                  </a:cubicBezTo>
                  <a:cubicBezTo>
                    <a:pt x="1" y="121"/>
                    <a:pt x="2" y="129"/>
                    <a:pt x="5" y="135"/>
                  </a:cubicBezTo>
                  <a:cubicBezTo>
                    <a:pt x="9" y="142"/>
                    <a:pt x="14" y="147"/>
                    <a:pt x="20" y="153"/>
                  </a:cubicBezTo>
                  <a:cubicBezTo>
                    <a:pt x="25" y="157"/>
                    <a:pt x="29" y="162"/>
                    <a:pt x="34" y="166"/>
                  </a:cubicBezTo>
                  <a:cubicBezTo>
                    <a:pt x="38" y="170"/>
                    <a:pt x="44" y="174"/>
                    <a:pt x="50" y="174"/>
                  </a:cubicBezTo>
                  <a:cubicBezTo>
                    <a:pt x="49" y="177"/>
                    <a:pt x="47" y="179"/>
                    <a:pt x="46" y="182"/>
                  </a:cubicBezTo>
                  <a:cubicBezTo>
                    <a:pt x="45" y="184"/>
                    <a:pt x="44" y="186"/>
                    <a:pt x="43" y="188"/>
                  </a:cubicBezTo>
                  <a:cubicBezTo>
                    <a:pt x="42" y="189"/>
                    <a:pt x="40" y="193"/>
                    <a:pt x="38" y="193"/>
                  </a:cubicBezTo>
                  <a:cubicBezTo>
                    <a:pt x="37" y="193"/>
                    <a:pt x="37" y="194"/>
                    <a:pt x="38" y="194"/>
                  </a:cubicBezTo>
                  <a:cubicBezTo>
                    <a:pt x="38" y="194"/>
                    <a:pt x="38" y="194"/>
                    <a:pt x="38" y="194"/>
                  </a:cubicBezTo>
                  <a:cubicBezTo>
                    <a:pt x="38" y="194"/>
                    <a:pt x="38" y="195"/>
                    <a:pt x="39" y="195"/>
                  </a:cubicBezTo>
                  <a:cubicBezTo>
                    <a:pt x="40" y="195"/>
                    <a:pt x="41" y="196"/>
                    <a:pt x="42" y="196"/>
                  </a:cubicBezTo>
                  <a:cubicBezTo>
                    <a:pt x="43" y="197"/>
                    <a:pt x="44" y="197"/>
                    <a:pt x="45" y="197"/>
                  </a:cubicBezTo>
                  <a:cubicBezTo>
                    <a:pt x="45" y="197"/>
                    <a:pt x="46" y="197"/>
                    <a:pt x="46" y="196"/>
                  </a:cubicBezTo>
                  <a:cubicBezTo>
                    <a:pt x="45" y="196"/>
                    <a:pt x="45" y="196"/>
                    <a:pt x="45" y="196"/>
                  </a:cubicBezTo>
                  <a:cubicBezTo>
                    <a:pt x="48" y="189"/>
                    <a:pt x="52" y="183"/>
                    <a:pt x="55" y="176"/>
                  </a:cubicBezTo>
                  <a:cubicBezTo>
                    <a:pt x="58" y="181"/>
                    <a:pt x="63" y="184"/>
                    <a:pt x="67" y="187"/>
                  </a:cubicBezTo>
                  <a:cubicBezTo>
                    <a:pt x="74" y="190"/>
                    <a:pt x="81" y="192"/>
                    <a:pt x="88" y="193"/>
                  </a:cubicBezTo>
                  <a:cubicBezTo>
                    <a:pt x="104" y="195"/>
                    <a:pt x="119" y="188"/>
                    <a:pt x="132" y="180"/>
                  </a:cubicBezTo>
                  <a:cubicBezTo>
                    <a:pt x="156" y="165"/>
                    <a:pt x="174" y="141"/>
                    <a:pt x="179" y="114"/>
                  </a:cubicBezTo>
                  <a:cubicBezTo>
                    <a:pt x="183" y="94"/>
                    <a:pt x="179" y="74"/>
                    <a:pt x="172" y="55"/>
                  </a:cubicBezTo>
                  <a:cubicBezTo>
                    <a:pt x="172" y="55"/>
                    <a:pt x="172" y="55"/>
                    <a:pt x="172" y="55"/>
                  </a:cubicBezTo>
                  <a:close/>
                  <a:moveTo>
                    <a:pt x="169" y="53"/>
                  </a:moveTo>
                  <a:cubicBezTo>
                    <a:pt x="169" y="54"/>
                    <a:pt x="169" y="55"/>
                    <a:pt x="170" y="56"/>
                  </a:cubicBezTo>
                  <a:cubicBezTo>
                    <a:pt x="165" y="59"/>
                    <a:pt x="160" y="64"/>
                    <a:pt x="156" y="68"/>
                  </a:cubicBezTo>
                  <a:cubicBezTo>
                    <a:pt x="153" y="71"/>
                    <a:pt x="151" y="74"/>
                    <a:pt x="148" y="76"/>
                  </a:cubicBezTo>
                  <a:cubicBezTo>
                    <a:pt x="145" y="78"/>
                    <a:pt x="142" y="80"/>
                    <a:pt x="139" y="81"/>
                  </a:cubicBezTo>
                  <a:cubicBezTo>
                    <a:pt x="138" y="81"/>
                    <a:pt x="138" y="81"/>
                    <a:pt x="138" y="82"/>
                  </a:cubicBezTo>
                  <a:cubicBezTo>
                    <a:pt x="125" y="85"/>
                    <a:pt x="112" y="87"/>
                    <a:pt x="98" y="87"/>
                  </a:cubicBezTo>
                  <a:cubicBezTo>
                    <a:pt x="99" y="86"/>
                    <a:pt x="100" y="86"/>
                    <a:pt x="100" y="85"/>
                  </a:cubicBezTo>
                  <a:cubicBezTo>
                    <a:pt x="103" y="81"/>
                    <a:pt x="106" y="78"/>
                    <a:pt x="108" y="74"/>
                  </a:cubicBezTo>
                  <a:cubicBezTo>
                    <a:pt x="114" y="74"/>
                    <a:pt x="120" y="71"/>
                    <a:pt x="125" y="69"/>
                  </a:cubicBezTo>
                  <a:cubicBezTo>
                    <a:pt x="130" y="66"/>
                    <a:pt x="136" y="63"/>
                    <a:pt x="141" y="60"/>
                  </a:cubicBezTo>
                  <a:cubicBezTo>
                    <a:pt x="150" y="56"/>
                    <a:pt x="160" y="51"/>
                    <a:pt x="165" y="43"/>
                  </a:cubicBezTo>
                  <a:cubicBezTo>
                    <a:pt x="166" y="46"/>
                    <a:pt x="168" y="50"/>
                    <a:pt x="169" y="53"/>
                  </a:cubicBezTo>
                  <a:close/>
                  <a:moveTo>
                    <a:pt x="159" y="32"/>
                  </a:moveTo>
                  <a:cubicBezTo>
                    <a:pt x="161" y="35"/>
                    <a:pt x="162" y="39"/>
                    <a:pt x="164" y="42"/>
                  </a:cubicBezTo>
                  <a:cubicBezTo>
                    <a:pt x="160" y="50"/>
                    <a:pt x="149" y="55"/>
                    <a:pt x="141" y="59"/>
                  </a:cubicBezTo>
                  <a:cubicBezTo>
                    <a:pt x="136" y="61"/>
                    <a:pt x="131" y="64"/>
                    <a:pt x="126" y="67"/>
                  </a:cubicBezTo>
                  <a:cubicBezTo>
                    <a:pt x="120" y="70"/>
                    <a:pt x="115" y="72"/>
                    <a:pt x="109" y="73"/>
                  </a:cubicBezTo>
                  <a:cubicBezTo>
                    <a:pt x="110" y="72"/>
                    <a:pt x="111" y="71"/>
                    <a:pt x="112" y="70"/>
                  </a:cubicBezTo>
                  <a:cubicBezTo>
                    <a:pt x="113" y="67"/>
                    <a:pt x="115" y="64"/>
                    <a:pt x="116" y="62"/>
                  </a:cubicBezTo>
                  <a:cubicBezTo>
                    <a:pt x="116" y="61"/>
                    <a:pt x="117" y="61"/>
                    <a:pt x="117" y="61"/>
                  </a:cubicBezTo>
                  <a:cubicBezTo>
                    <a:pt x="118" y="59"/>
                    <a:pt x="120" y="58"/>
                    <a:pt x="121" y="56"/>
                  </a:cubicBezTo>
                  <a:cubicBezTo>
                    <a:pt x="124" y="53"/>
                    <a:pt x="127" y="50"/>
                    <a:pt x="130" y="47"/>
                  </a:cubicBezTo>
                  <a:cubicBezTo>
                    <a:pt x="132" y="46"/>
                    <a:pt x="134" y="44"/>
                    <a:pt x="136" y="43"/>
                  </a:cubicBezTo>
                  <a:cubicBezTo>
                    <a:pt x="138" y="41"/>
                    <a:pt x="141" y="40"/>
                    <a:pt x="144" y="38"/>
                  </a:cubicBezTo>
                  <a:cubicBezTo>
                    <a:pt x="148" y="35"/>
                    <a:pt x="153" y="31"/>
                    <a:pt x="157" y="27"/>
                  </a:cubicBezTo>
                  <a:cubicBezTo>
                    <a:pt x="157" y="29"/>
                    <a:pt x="158" y="30"/>
                    <a:pt x="159" y="32"/>
                  </a:cubicBezTo>
                  <a:close/>
                  <a:moveTo>
                    <a:pt x="150" y="11"/>
                  </a:moveTo>
                  <a:cubicBezTo>
                    <a:pt x="150" y="10"/>
                    <a:pt x="151" y="10"/>
                    <a:pt x="151" y="9"/>
                  </a:cubicBezTo>
                  <a:cubicBezTo>
                    <a:pt x="151" y="12"/>
                    <a:pt x="152" y="14"/>
                    <a:pt x="152" y="16"/>
                  </a:cubicBezTo>
                  <a:cubicBezTo>
                    <a:pt x="153" y="19"/>
                    <a:pt x="155" y="23"/>
                    <a:pt x="156" y="26"/>
                  </a:cubicBezTo>
                  <a:cubicBezTo>
                    <a:pt x="152" y="30"/>
                    <a:pt x="147" y="34"/>
                    <a:pt x="142" y="38"/>
                  </a:cubicBezTo>
                  <a:cubicBezTo>
                    <a:pt x="140" y="39"/>
                    <a:pt x="137" y="41"/>
                    <a:pt x="134" y="43"/>
                  </a:cubicBezTo>
                  <a:cubicBezTo>
                    <a:pt x="134" y="43"/>
                    <a:pt x="134" y="43"/>
                    <a:pt x="133" y="43"/>
                  </a:cubicBezTo>
                  <a:cubicBezTo>
                    <a:pt x="135" y="41"/>
                    <a:pt x="137" y="39"/>
                    <a:pt x="138" y="37"/>
                  </a:cubicBezTo>
                  <a:cubicBezTo>
                    <a:pt x="141" y="33"/>
                    <a:pt x="144" y="29"/>
                    <a:pt x="145" y="25"/>
                  </a:cubicBezTo>
                  <a:cubicBezTo>
                    <a:pt x="147" y="20"/>
                    <a:pt x="148" y="15"/>
                    <a:pt x="150" y="11"/>
                  </a:cubicBezTo>
                  <a:close/>
                  <a:moveTo>
                    <a:pt x="117" y="27"/>
                  </a:moveTo>
                  <a:cubicBezTo>
                    <a:pt x="117" y="27"/>
                    <a:pt x="117" y="27"/>
                    <a:pt x="117" y="27"/>
                  </a:cubicBezTo>
                  <a:cubicBezTo>
                    <a:pt x="124" y="24"/>
                    <a:pt x="130" y="20"/>
                    <a:pt x="136" y="15"/>
                  </a:cubicBezTo>
                  <a:cubicBezTo>
                    <a:pt x="139" y="13"/>
                    <a:pt x="142" y="11"/>
                    <a:pt x="145" y="9"/>
                  </a:cubicBezTo>
                  <a:cubicBezTo>
                    <a:pt x="146" y="8"/>
                    <a:pt x="148" y="7"/>
                    <a:pt x="149" y="6"/>
                  </a:cubicBezTo>
                  <a:cubicBezTo>
                    <a:pt x="149" y="7"/>
                    <a:pt x="148" y="8"/>
                    <a:pt x="149" y="9"/>
                  </a:cubicBezTo>
                  <a:cubicBezTo>
                    <a:pt x="148" y="9"/>
                    <a:pt x="148" y="10"/>
                    <a:pt x="148" y="10"/>
                  </a:cubicBezTo>
                  <a:cubicBezTo>
                    <a:pt x="148" y="10"/>
                    <a:pt x="148" y="10"/>
                    <a:pt x="148" y="11"/>
                  </a:cubicBezTo>
                  <a:cubicBezTo>
                    <a:pt x="147" y="13"/>
                    <a:pt x="146" y="16"/>
                    <a:pt x="145" y="19"/>
                  </a:cubicBezTo>
                  <a:cubicBezTo>
                    <a:pt x="144" y="24"/>
                    <a:pt x="142" y="28"/>
                    <a:pt x="140" y="32"/>
                  </a:cubicBezTo>
                  <a:cubicBezTo>
                    <a:pt x="135" y="40"/>
                    <a:pt x="129" y="46"/>
                    <a:pt x="123" y="52"/>
                  </a:cubicBezTo>
                  <a:cubicBezTo>
                    <a:pt x="122" y="53"/>
                    <a:pt x="121" y="53"/>
                    <a:pt x="120" y="54"/>
                  </a:cubicBezTo>
                  <a:cubicBezTo>
                    <a:pt x="119" y="55"/>
                    <a:pt x="118" y="56"/>
                    <a:pt x="117" y="58"/>
                  </a:cubicBezTo>
                  <a:cubicBezTo>
                    <a:pt x="117" y="58"/>
                    <a:pt x="116" y="59"/>
                    <a:pt x="115" y="59"/>
                  </a:cubicBezTo>
                  <a:cubicBezTo>
                    <a:pt x="116" y="58"/>
                    <a:pt x="117" y="56"/>
                    <a:pt x="117" y="54"/>
                  </a:cubicBezTo>
                  <a:cubicBezTo>
                    <a:pt x="117" y="51"/>
                    <a:pt x="117" y="48"/>
                    <a:pt x="117" y="45"/>
                  </a:cubicBezTo>
                  <a:cubicBezTo>
                    <a:pt x="116" y="40"/>
                    <a:pt x="113" y="32"/>
                    <a:pt x="117" y="27"/>
                  </a:cubicBezTo>
                  <a:close/>
                  <a:moveTo>
                    <a:pt x="99" y="34"/>
                  </a:moveTo>
                  <a:cubicBezTo>
                    <a:pt x="105" y="32"/>
                    <a:pt x="110" y="30"/>
                    <a:pt x="115" y="28"/>
                  </a:cubicBezTo>
                  <a:cubicBezTo>
                    <a:pt x="113" y="32"/>
                    <a:pt x="115" y="38"/>
                    <a:pt x="115" y="42"/>
                  </a:cubicBezTo>
                  <a:cubicBezTo>
                    <a:pt x="116" y="45"/>
                    <a:pt x="116" y="48"/>
                    <a:pt x="116" y="50"/>
                  </a:cubicBezTo>
                  <a:cubicBezTo>
                    <a:pt x="116" y="52"/>
                    <a:pt x="116" y="54"/>
                    <a:pt x="115" y="56"/>
                  </a:cubicBezTo>
                  <a:cubicBezTo>
                    <a:pt x="115" y="57"/>
                    <a:pt x="114" y="59"/>
                    <a:pt x="114" y="61"/>
                  </a:cubicBezTo>
                  <a:cubicBezTo>
                    <a:pt x="114" y="61"/>
                    <a:pt x="114" y="61"/>
                    <a:pt x="114" y="61"/>
                  </a:cubicBezTo>
                  <a:cubicBezTo>
                    <a:pt x="114" y="61"/>
                    <a:pt x="114" y="61"/>
                    <a:pt x="114" y="60"/>
                  </a:cubicBezTo>
                  <a:cubicBezTo>
                    <a:pt x="111" y="64"/>
                    <a:pt x="107" y="69"/>
                    <a:pt x="104" y="73"/>
                  </a:cubicBezTo>
                  <a:cubicBezTo>
                    <a:pt x="103" y="60"/>
                    <a:pt x="96" y="48"/>
                    <a:pt x="99" y="34"/>
                  </a:cubicBezTo>
                  <a:close/>
                  <a:moveTo>
                    <a:pt x="98" y="35"/>
                  </a:moveTo>
                  <a:cubicBezTo>
                    <a:pt x="96" y="41"/>
                    <a:pt x="97" y="47"/>
                    <a:pt x="99" y="53"/>
                  </a:cubicBezTo>
                  <a:cubicBezTo>
                    <a:pt x="100" y="60"/>
                    <a:pt x="102" y="67"/>
                    <a:pt x="103" y="73"/>
                  </a:cubicBezTo>
                  <a:cubicBezTo>
                    <a:pt x="101" y="77"/>
                    <a:pt x="98" y="80"/>
                    <a:pt x="95" y="84"/>
                  </a:cubicBezTo>
                  <a:cubicBezTo>
                    <a:pt x="93" y="77"/>
                    <a:pt x="87" y="70"/>
                    <a:pt x="83" y="64"/>
                  </a:cubicBezTo>
                  <a:cubicBezTo>
                    <a:pt x="81" y="61"/>
                    <a:pt x="79" y="58"/>
                    <a:pt x="77" y="55"/>
                  </a:cubicBezTo>
                  <a:cubicBezTo>
                    <a:pt x="74" y="51"/>
                    <a:pt x="72" y="48"/>
                    <a:pt x="71" y="44"/>
                  </a:cubicBezTo>
                  <a:cubicBezTo>
                    <a:pt x="80" y="41"/>
                    <a:pt x="89" y="38"/>
                    <a:pt x="98" y="35"/>
                  </a:cubicBezTo>
                  <a:close/>
                  <a:moveTo>
                    <a:pt x="70" y="44"/>
                  </a:moveTo>
                  <a:cubicBezTo>
                    <a:pt x="72" y="51"/>
                    <a:pt x="77" y="56"/>
                    <a:pt x="80" y="62"/>
                  </a:cubicBezTo>
                  <a:cubicBezTo>
                    <a:pt x="82" y="66"/>
                    <a:pt x="85" y="69"/>
                    <a:pt x="88" y="73"/>
                  </a:cubicBezTo>
                  <a:cubicBezTo>
                    <a:pt x="91" y="77"/>
                    <a:pt x="93" y="81"/>
                    <a:pt x="95" y="85"/>
                  </a:cubicBezTo>
                  <a:cubicBezTo>
                    <a:pt x="93" y="87"/>
                    <a:pt x="92" y="89"/>
                    <a:pt x="91" y="91"/>
                  </a:cubicBezTo>
                  <a:cubicBezTo>
                    <a:pt x="87" y="96"/>
                    <a:pt x="84" y="101"/>
                    <a:pt x="81" y="106"/>
                  </a:cubicBezTo>
                  <a:cubicBezTo>
                    <a:pt x="79" y="102"/>
                    <a:pt x="75" y="99"/>
                    <a:pt x="73" y="95"/>
                  </a:cubicBezTo>
                  <a:cubicBezTo>
                    <a:pt x="72" y="94"/>
                    <a:pt x="71" y="93"/>
                    <a:pt x="70" y="92"/>
                  </a:cubicBezTo>
                  <a:cubicBezTo>
                    <a:pt x="71" y="86"/>
                    <a:pt x="66" y="79"/>
                    <a:pt x="63" y="73"/>
                  </a:cubicBezTo>
                  <a:cubicBezTo>
                    <a:pt x="62" y="69"/>
                    <a:pt x="61" y="65"/>
                    <a:pt x="60" y="61"/>
                  </a:cubicBezTo>
                  <a:cubicBezTo>
                    <a:pt x="59" y="57"/>
                    <a:pt x="58" y="53"/>
                    <a:pt x="57" y="48"/>
                  </a:cubicBezTo>
                  <a:cubicBezTo>
                    <a:pt x="62" y="47"/>
                    <a:pt x="66" y="45"/>
                    <a:pt x="70" y="44"/>
                  </a:cubicBezTo>
                  <a:close/>
                  <a:moveTo>
                    <a:pt x="56" y="49"/>
                  </a:moveTo>
                  <a:cubicBezTo>
                    <a:pt x="56" y="56"/>
                    <a:pt x="60" y="64"/>
                    <a:pt x="62" y="71"/>
                  </a:cubicBezTo>
                  <a:cubicBezTo>
                    <a:pt x="62" y="75"/>
                    <a:pt x="64" y="78"/>
                    <a:pt x="66" y="81"/>
                  </a:cubicBezTo>
                  <a:cubicBezTo>
                    <a:pt x="67" y="84"/>
                    <a:pt x="69" y="88"/>
                    <a:pt x="69" y="91"/>
                  </a:cubicBezTo>
                  <a:cubicBezTo>
                    <a:pt x="67" y="88"/>
                    <a:pt x="64" y="85"/>
                    <a:pt x="62" y="82"/>
                  </a:cubicBezTo>
                  <a:cubicBezTo>
                    <a:pt x="55" y="73"/>
                    <a:pt x="49" y="63"/>
                    <a:pt x="49" y="52"/>
                  </a:cubicBezTo>
                  <a:cubicBezTo>
                    <a:pt x="51" y="51"/>
                    <a:pt x="54" y="50"/>
                    <a:pt x="56" y="49"/>
                  </a:cubicBezTo>
                  <a:close/>
                  <a:moveTo>
                    <a:pt x="44" y="53"/>
                  </a:moveTo>
                  <a:cubicBezTo>
                    <a:pt x="45" y="53"/>
                    <a:pt x="46" y="53"/>
                    <a:pt x="47" y="52"/>
                  </a:cubicBezTo>
                  <a:cubicBezTo>
                    <a:pt x="48" y="63"/>
                    <a:pt x="53" y="72"/>
                    <a:pt x="60" y="81"/>
                  </a:cubicBezTo>
                  <a:cubicBezTo>
                    <a:pt x="63" y="86"/>
                    <a:pt x="67" y="90"/>
                    <a:pt x="70" y="94"/>
                  </a:cubicBezTo>
                  <a:cubicBezTo>
                    <a:pt x="74" y="99"/>
                    <a:pt x="77" y="103"/>
                    <a:pt x="81" y="107"/>
                  </a:cubicBezTo>
                  <a:cubicBezTo>
                    <a:pt x="76" y="115"/>
                    <a:pt x="72" y="123"/>
                    <a:pt x="68" y="131"/>
                  </a:cubicBezTo>
                  <a:cubicBezTo>
                    <a:pt x="67" y="126"/>
                    <a:pt x="63" y="121"/>
                    <a:pt x="61" y="117"/>
                  </a:cubicBezTo>
                  <a:cubicBezTo>
                    <a:pt x="56" y="111"/>
                    <a:pt x="53" y="104"/>
                    <a:pt x="50" y="97"/>
                  </a:cubicBezTo>
                  <a:cubicBezTo>
                    <a:pt x="49" y="94"/>
                    <a:pt x="48" y="90"/>
                    <a:pt x="47" y="87"/>
                  </a:cubicBezTo>
                  <a:cubicBezTo>
                    <a:pt x="46" y="83"/>
                    <a:pt x="45" y="79"/>
                    <a:pt x="43" y="76"/>
                  </a:cubicBezTo>
                  <a:cubicBezTo>
                    <a:pt x="42" y="72"/>
                    <a:pt x="41" y="69"/>
                    <a:pt x="40" y="65"/>
                  </a:cubicBezTo>
                  <a:cubicBezTo>
                    <a:pt x="40" y="62"/>
                    <a:pt x="39" y="60"/>
                    <a:pt x="38" y="57"/>
                  </a:cubicBezTo>
                  <a:cubicBezTo>
                    <a:pt x="40" y="56"/>
                    <a:pt x="42" y="55"/>
                    <a:pt x="44" y="53"/>
                  </a:cubicBezTo>
                  <a:close/>
                  <a:moveTo>
                    <a:pt x="37" y="58"/>
                  </a:moveTo>
                  <a:cubicBezTo>
                    <a:pt x="38" y="61"/>
                    <a:pt x="38" y="63"/>
                    <a:pt x="39" y="66"/>
                  </a:cubicBezTo>
                  <a:cubicBezTo>
                    <a:pt x="40" y="70"/>
                    <a:pt x="41" y="73"/>
                    <a:pt x="42" y="76"/>
                  </a:cubicBezTo>
                  <a:cubicBezTo>
                    <a:pt x="44" y="83"/>
                    <a:pt x="46" y="91"/>
                    <a:pt x="49" y="98"/>
                  </a:cubicBezTo>
                  <a:cubicBezTo>
                    <a:pt x="51" y="104"/>
                    <a:pt x="54" y="110"/>
                    <a:pt x="58" y="115"/>
                  </a:cubicBezTo>
                  <a:cubicBezTo>
                    <a:pt x="62" y="121"/>
                    <a:pt x="65" y="126"/>
                    <a:pt x="67" y="133"/>
                  </a:cubicBezTo>
                  <a:cubicBezTo>
                    <a:pt x="66" y="134"/>
                    <a:pt x="66" y="136"/>
                    <a:pt x="65" y="138"/>
                  </a:cubicBezTo>
                  <a:cubicBezTo>
                    <a:pt x="64" y="141"/>
                    <a:pt x="63" y="143"/>
                    <a:pt x="62" y="146"/>
                  </a:cubicBezTo>
                  <a:cubicBezTo>
                    <a:pt x="57" y="141"/>
                    <a:pt x="54" y="135"/>
                    <a:pt x="50" y="130"/>
                  </a:cubicBezTo>
                  <a:cubicBezTo>
                    <a:pt x="48" y="127"/>
                    <a:pt x="45" y="124"/>
                    <a:pt x="43" y="121"/>
                  </a:cubicBezTo>
                  <a:cubicBezTo>
                    <a:pt x="41" y="117"/>
                    <a:pt x="40" y="113"/>
                    <a:pt x="38" y="110"/>
                  </a:cubicBezTo>
                  <a:cubicBezTo>
                    <a:pt x="35" y="103"/>
                    <a:pt x="32" y="96"/>
                    <a:pt x="30" y="88"/>
                  </a:cubicBezTo>
                  <a:cubicBezTo>
                    <a:pt x="28" y="81"/>
                    <a:pt x="27" y="73"/>
                    <a:pt x="27" y="65"/>
                  </a:cubicBezTo>
                  <a:cubicBezTo>
                    <a:pt x="30" y="63"/>
                    <a:pt x="33" y="60"/>
                    <a:pt x="37" y="58"/>
                  </a:cubicBezTo>
                  <a:close/>
                  <a:moveTo>
                    <a:pt x="9" y="86"/>
                  </a:moveTo>
                  <a:cubicBezTo>
                    <a:pt x="13" y="79"/>
                    <a:pt x="19" y="73"/>
                    <a:pt x="25" y="67"/>
                  </a:cubicBezTo>
                  <a:cubicBezTo>
                    <a:pt x="25" y="67"/>
                    <a:pt x="26" y="67"/>
                    <a:pt x="26" y="66"/>
                  </a:cubicBezTo>
                  <a:cubicBezTo>
                    <a:pt x="26" y="73"/>
                    <a:pt x="27" y="80"/>
                    <a:pt x="28" y="87"/>
                  </a:cubicBezTo>
                  <a:cubicBezTo>
                    <a:pt x="30" y="95"/>
                    <a:pt x="34" y="102"/>
                    <a:pt x="37" y="110"/>
                  </a:cubicBezTo>
                  <a:cubicBezTo>
                    <a:pt x="38" y="113"/>
                    <a:pt x="40" y="117"/>
                    <a:pt x="42" y="120"/>
                  </a:cubicBezTo>
                  <a:cubicBezTo>
                    <a:pt x="44" y="123"/>
                    <a:pt x="46" y="126"/>
                    <a:pt x="49" y="129"/>
                  </a:cubicBezTo>
                  <a:cubicBezTo>
                    <a:pt x="53" y="135"/>
                    <a:pt x="56" y="142"/>
                    <a:pt x="61" y="147"/>
                  </a:cubicBezTo>
                  <a:cubicBezTo>
                    <a:pt x="59" y="152"/>
                    <a:pt x="57" y="157"/>
                    <a:pt x="55" y="162"/>
                  </a:cubicBezTo>
                  <a:cubicBezTo>
                    <a:pt x="55" y="163"/>
                    <a:pt x="55" y="164"/>
                    <a:pt x="54" y="164"/>
                  </a:cubicBezTo>
                  <a:cubicBezTo>
                    <a:pt x="53" y="162"/>
                    <a:pt x="48" y="159"/>
                    <a:pt x="48" y="158"/>
                  </a:cubicBezTo>
                  <a:cubicBezTo>
                    <a:pt x="41" y="153"/>
                    <a:pt x="36" y="147"/>
                    <a:pt x="32" y="140"/>
                  </a:cubicBezTo>
                  <a:cubicBezTo>
                    <a:pt x="27" y="132"/>
                    <a:pt x="23" y="123"/>
                    <a:pt x="19" y="114"/>
                  </a:cubicBezTo>
                  <a:cubicBezTo>
                    <a:pt x="15" y="105"/>
                    <a:pt x="10" y="97"/>
                    <a:pt x="8" y="88"/>
                  </a:cubicBezTo>
                  <a:cubicBezTo>
                    <a:pt x="9" y="87"/>
                    <a:pt x="9" y="87"/>
                    <a:pt x="9" y="86"/>
                  </a:cubicBezTo>
                  <a:close/>
                  <a:moveTo>
                    <a:pt x="33" y="162"/>
                  </a:moveTo>
                  <a:cubicBezTo>
                    <a:pt x="29" y="158"/>
                    <a:pt x="24" y="153"/>
                    <a:pt x="20" y="149"/>
                  </a:cubicBezTo>
                  <a:cubicBezTo>
                    <a:pt x="14" y="144"/>
                    <a:pt x="9" y="138"/>
                    <a:pt x="6" y="131"/>
                  </a:cubicBezTo>
                  <a:cubicBezTo>
                    <a:pt x="3" y="124"/>
                    <a:pt x="3" y="116"/>
                    <a:pt x="3" y="108"/>
                  </a:cubicBezTo>
                  <a:cubicBezTo>
                    <a:pt x="4" y="102"/>
                    <a:pt x="5" y="96"/>
                    <a:pt x="7" y="90"/>
                  </a:cubicBezTo>
                  <a:cubicBezTo>
                    <a:pt x="9" y="97"/>
                    <a:pt x="13" y="104"/>
                    <a:pt x="16" y="111"/>
                  </a:cubicBezTo>
                  <a:cubicBezTo>
                    <a:pt x="20" y="119"/>
                    <a:pt x="23" y="128"/>
                    <a:pt x="28" y="136"/>
                  </a:cubicBezTo>
                  <a:cubicBezTo>
                    <a:pt x="32" y="143"/>
                    <a:pt x="36" y="150"/>
                    <a:pt x="42" y="155"/>
                  </a:cubicBezTo>
                  <a:cubicBezTo>
                    <a:pt x="44" y="157"/>
                    <a:pt x="47" y="159"/>
                    <a:pt x="49" y="161"/>
                  </a:cubicBezTo>
                  <a:cubicBezTo>
                    <a:pt x="50" y="162"/>
                    <a:pt x="51" y="163"/>
                    <a:pt x="52" y="164"/>
                  </a:cubicBezTo>
                  <a:cubicBezTo>
                    <a:pt x="52" y="164"/>
                    <a:pt x="54" y="165"/>
                    <a:pt x="54" y="165"/>
                  </a:cubicBezTo>
                  <a:cubicBezTo>
                    <a:pt x="53" y="168"/>
                    <a:pt x="52" y="170"/>
                    <a:pt x="51" y="172"/>
                  </a:cubicBezTo>
                  <a:cubicBezTo>
                    <a:pt x="51" y="172"/>
                    <a:pt x="51" y="172"/>
                    <a:pt x="50" y="172"/>
                  </a:cubicBezTo>
                  <a:cubicBezTo>
                    <a:pt x="44" y="172"/>
                    <a:pt x="38" y="167"/>
                    <a:pt x="33" y="162"/>
                  </a:cubicBezTo>
                  <a:close/>
                  <a:moveTo>
                    <a:pt x="52" y="179"/>
                  </a:moveTo>
                  <a:cubicBezTo>
                    <a:pt x="49" y="184"/>
                    <a:pt x="46" y="189"/>
                    <a:pt x="44" y="195"/>
                  </a:cubicBezTo>
                  <a:cubicBezTo>
                    <a:pt x="44" y="195"/>
                    <a:pt x="43" y="195"/>
                    <a:pt x="43" y="195"/>
                  </a:cubicBezTo>
                  <a:cubicBezTo>
                    <a:pt x="42" y="194"/>
                    <a:pt x="42" y="194"/>
                    <a:pt x="41" y="194"/>
                  </a:cubicBezTo>
                  <a:cubicBezTo>
                    <a:pt x="41" y="194"/>
                    <a:pt x="40" y="194"/>
                    <a:pt x="40" y="193"/>
                  </a:cubicBezTo>
                  <a:cubicBezTo>
                    <a:pt x="43" y="192"/>
                    <a:pt x="45" y="187"/>
                    <a:pt x="46" y="185"/>
                  </a:cubicBezTo>
                  <a:cubicBezTo>
                    <a:pt x="49" y="180"/>
                    <a:pt x="52" y="174"/>
                    <a:pt x="54" y="169"/>
                  </a:cubicBezTo>
                  <a:cubicBezTo>
                    <a:pt x="58" y="162"/>
                    <a:pt x="60" y="155"/>
                    <a:pt x="63" y="148"/>
                  </a:cubicBezTo>
                  <a:cubicBezTo>
                    <a:pt x="63" y="148"/>
                    <a:pt x="63" y="148"/>
                    <a:pt x="63" y="148"/>
                  </a:cubicBezTo>
                  <a:cubicBezTo>
                    <a:pt x="63" y="147"/>
                    <a:pt x="64" y="146"/>
                    <a:pt x="64" y="145"/>
                  </a:cubicBezTo>
                  <a:cubicBezTo>
                    <a:pt x="68" y="136"/>
                    <a:pt x="72" y="128"/>
                    <a:pt x="76" y="120"/>
                  </a:cubicBezTo>
                  <a:cubicBezTo>
                    <a:pt x="84" y="105"/>
                    <a:pt x="93" y="89"/>
                    <a:pt x="104" y="75"/>
                  </a:cubicBezTo>
                  <a:cubicBezTo>
                    <a:pt x="107" y="72"/>
                    <a:pt x="109" y="70"/>
                    <a:pt x="111" y="67"/>
                  </a:cubicBezTo>
                  <a:cubicBezTo>
                    <a:pt x="108" y="73"/>
                    <a:pt x="104" y="77"/>
                    <a:pt x="100" y="82"/>
                  </a:cubicBezTo>
                  <a:cubicBezTo>
                    <a:pt x="98" y="85"/>
                    <a:pt x="96" y="88"/>
                    <a:pt x="95" y="91"/>
                  </a:cubicBezTo>
                  <a:cubicBezTo>
                    <a:pt x="93" y="94"/>
                    <a:pt x="91" y="97"/>
                    <a:pt x="89" y="101"/>
                  </a:cubicBezTo>
                  <a:cubicBezTo>
                    <a:pt x="85" y="107"/>
                    <a:pt x="81" y="113"/>
                    <a:pt x="78" y="119"/>
                  </a:cubicBezTo>
                  <a:cubicBezTo>
                    <a:pt x="71" y="132"/>
                    <a:pt x="66" y="146"/>
                    <a:pt x="61" y="159"/>
                  </a:cubicBezTo>
                  <a:cubicBezTo>
                    <a:pt x="59" y="166"/>
                    <a:pt x="56" y="172"/>
                    <a:pt x="52" y="179"/>
                  </a:cubicBezTo>
                  <a:close/>
                  <a:moveTo>
                    <a:pt x="108" y="189"/>
                  </a:moveTo>
                  <a:cubicBezTo>
                    <a:pt x="98" y="192"/>
                    <a:pt x="88" y="192"/>
                    <a:pt x="78" y="189"/>
                  </a:cubicBezTo>
                  <a:cubicBezTo>
                    <a:pt x="70" y="187"/>
                    <a:pt x="60" y="182"/>
                    <a:pt x="57" y="174"/>
                  </a:cubicBezTo>
                  <a:cubicBezTo>
                    <a:pt x="57" y="174"/>
                    <a:pt x="57" y="174"/>
                    <a:pt x="56" y="174"/>
                  </a:cubicBezTo>
                  <a:cubicBezTo>
                    <a:pt x="57" y="173"/>
                    <a:pt x="57" y="172"/>
                    <a:pt x="58" y="171"/>
                  </a:cubicBezTo>
                  <a:cubicBezTo>
                    <a:pt x="58" y="171"/>
                    <a:pt x="58" y="171"/>
                    <a:pt x="58" y="171"/>
                  </a:cubicBezTo>
                  <a:cubicBezTo>
                    <a:pt x="66" y="180"/>
                    <a:pt x="81" y="179"/>
                    <a:pt x="92" y="179"/>
                  </a:cubicBezTo>
                  <a:cubicBezTo>
                    <a:pt x="106" y="179"/>
                    <a:pt x="121" y="179"/>
                    <a:pt x="135" y="175"/>
                  </a:cubicBezTo>
                  <a:cubicBezTo>
                    <a:pt x="127" y="181"/>
                    <a:pt x="118" y="186"/>
                    <a:pt x="108" y="189"/>
                  </a:cubicBezTo>
                  <a:close/>
                  <a:moveTo>
                    <a:pt x="138" y="173"/>
                  </a:moveTo>
                  <a:cubicBezTo>
                    <a:pt x="131" y="175"/>
                    <a:pt x="124" y="176"/>
                    <a:pt x="117" y="177"/>
                  </a:cubicBezTo>
                  <a:cubicBezTo>
                    <a:pt x="121" y="176"/>
                    <a:pt x="124" y="174"/>
                    <a:pt x="128" y="172"/>
                  </a:cubicBezTo>
                  <a:cubicBezTo>
                    <a:pt x="135" y="169"/>
                    <a:pt x="142" y="167"/>
                    <a:pt x="149" y="164"/>
                  </a:cubicBezTo>
                  <a:cubicBezTo>
                    <a:pt x="146" y="167"/>
                    <a:pt x="142" y="170"/>
                    <a:pt x="138" y="173"/>
                  </a:cubicBezTo>
                  <a:close/>
                  <a:moveTo>
                    <a:pt x="154" y="158"/>
                  </a:moveTo>
                  <a:cubicBezTo>
                    <a:pt x="153" y="160"/>
                    <a:pt x="152" y="161"/>
                    <a:pt x="151" y="162"/>
                  </a:cubicBezTo>
                  <a:cubicBezTo>
                    <a:pt x="144" y="165"/>
                    <a:pt x="137" y="167"/>
                    <a:pt x="130" y="171"/>
                  </a:cubicBezTo>
                  <a:cubicBezTo>
                    <a:pt x="124" y="173"/>
                    <a:pt x="119" y="176"/>
                    <a:pt x="113" y="177"/>
                  </a:cubicBezTo>
                  <a:cubicBezTo>
                    <a:pt x="107" y="178"/>
                    <a:pt x="100" y="178"/>
                    <a:pt x="94" y="178"/>
                  </a:cubicBezTo>
                  <a:cubicBezTo>
                    <a:pt x="82" y="178"/>
                    <a:pt x="68" y="178"/>
                    <a:pt x="58" y="171"/>
                  </a:cubicBezTo>
                  <a:cubicBezTo>
                    <a:pt x="58" y="171"/>
                    <a:pt x="58" y="171"/>
                    <a:pt x="58" y="171"/>
                  </a:cubicBezTo>
                  <a:cubicBezTo>
                    <a:pt x="58" y="170"/>
                    <a:pt x="59" y="169"/>
                    <a:pt x="59" y="169"/>
                  </a:cubicBezTo>
                  <a:cubicBezTo>
                    <a:pt x="59" y="169"/>
                    <a:pt x="59" y="169"/>
                    <a:pt x="59" y="169"/>
                  </a:cubicBezTo>
                  <a:cubicBezTo>
                    <a:pt x="67" y="170"/>
                    <a:pt x="77" y="168"/>
                    <a:pt x="84" y="166"/>
                  </a:cubicBezTo>
                  <a:cubicBezTo>
                    <a:pt x="94" y="164"/>
                    <a:pt x="103" y="162"/>
                    <a:pt x="112" y="159"/>
                  </a:cubicBezTo>
                  <a:cubicBezTo>
                    <a:pt x="121" y="157"/>
                    <a:pt x="129" y="153"/>
                    <a:pt x="138" y="150"/>
                  </a:cubicBezTo>
                  <a:cubicBezTo>
                    <a:pt x="147" y="146"/>
                    <a:pt x="156" y="145"/>
                    <a:pt x="165" y="143"/>
                  </a:cubicBezTo>
                  <a:cubicBezTo>
                    <a:pt x="162" y="148"/>
                    <a:pt x="158" y="154"/>
                    <a:pt x="154" y="158"/>
                  </a:cubicBezTo>
                  <a:close/>
                  <a:moveTo>
                    <a:pt x="166" y="141"/>
                  </a:moveTo>
                  <a:cubicBezTo>
                    <a:pt x="166" y="141"/>
                    <a:pt x="166" y="141"/>
                    <a:pt x="166" y="141"/>
                  </a:cubicBezTo>
                  <a:cubicBezTo>
                    <a:pt x="157" y="144"/>
                    <a:pt x="148" y="145"/>
                    <a:pt x="140" y="148"/>
                  </a:cubicBezTo>
                  <a:cubicBezTo>
                    <a:pt x="131" y="151"/>
                    <a:pt x="123" y="155"/>
                    <a:pt x="114" y="158"/>
                  </a:cubicBezTo>
                  <a:cubicBezTo>
                    <a:pt x="105" y="160"/>
                    <a:pt x="96" y="163"/>
                    <a:pt x="87" y="165"/>
                  </a:cubicBezTo>
                  <a:cubicBezTo>
                    <a:pt x="82" y="166"/>
                    <a:pt x="78" y="167"/>
                    <a:pt x="73" y="167"/>
                  </a:cubicBezTo>
                  <a:cubicBezTo>
                    <a:pt x="68" y="168"/>
                    <a:pt x="64" y="168"/>
                    <a:pt x="59" y="168"/>
                  </a:cubicBezTo>
                  <a:cubicBezTo>
                    <a:pt x="59" y="168"/>
                    <a:pt x="59" y="168"/>
                    <a:pt x="59" y="168"/>
                  </a:cubicBezTo>
                  <a:cubicBezTo>
                    <a:pt x="60" y="166"/>
                    <a:pt x="61" y="164"/>
                    <a:pt x="62" y="161"/>
                  </a:cubicBezTo>
                  <a:cubicBezTo>
                    <a:pt x="63" y="157"/>
                    <a:pt x="65" y="153"/>
                    <a:pt x="67" y="149"/>
                  </a:cubicBezTo>
                  <a:cubicBezTo>
                    <a:pt x="76" y="150"/>
                    <a:pt x="86" y="149"/>
                    <a:pt x="95" y="149"/>
                  </a:cubicBezTo>
                  <a:cubicBezTo>
                    <a:pt x="105" y="148"/>
                    <a:pt x="115" y="147"/>
                    <a:pt x="125" y="146"/>
                  </a:cubicBezTo>
                  <a:cubicBezTo>
                    <a:pt x="142" y="144"/>
                    <a:pt x="158" y="139"/>
                    <a:pt x="172" y="130"/>
                  </a:cubicBezTo>
                  <a:cubicBezTo>
                    <a:pt x="170" y="134"/>
                    <a:pt x="168" y="138"/>
                    <a:pt x="166" y="141"/>
                  </a:cubicBezTo>
                  <a:close/>
                  <a:moveTo>
                    <a:pt x="175" y="121"/>
                  </a:moveTo>
                  <a:cubicBezTo>
                    <a:pt x="174" y="123"/>
                    <a:pt x="173" y="126"/>
                    <a:pt x="172" y="129"/>
                  </a:cubicBezTo>
                  <a:cubicBezTo>
                    <a:pt x="159" y="138"/>
                    <a:pt x="141" y="143"/>
                    <a:pt x="124" y="145"/>
                  </a:cubicBezTo>
                  <a:cubicBezTo>
                    <a:pt x="115" y="146"/>
                    <a:pt x="105" y="147"/>
                    <a:pt x="96" y="148"/>
                  </a:cubicBezTo>
                  <a:cubicBezTo>
                    <a:pt x="91" y="148"/>
                    <a:pt x="86" y="148"/>
                    <a:pt x="81" y="148"/>
                  </a:cubicBezTo>
                  <a:cubicBezTo>
                    <a:pt x="76" y="148"/>
                    <a:pt x="71" y="148"/>
                    <a:pt x="67" y="148"/>
                  </a:cubicBezTo>
                  <a:cubicBezTo>
                    <a:pt x="69" y="143"/>
                    <a:pt x="71" y="139"/>
                    <a:pt x="73" y="134"/>
                  </a:cubicBezTo>
                  <a:cubicBezTo>
                    <a:pt x="75" y="134"/>
                    <a:pt x="78" y="133"/>
                    <a:pt x="81" y="133"/>
                  </a:cubicBezTo>
                  <a:cubicBezTo>
                    <a:pt x="85" y="131"/>
                    <a:pt x="89" y="130"/>
                    <a:pt x="93" y="129"/>
                  </a:cubicBezTo>
                  <a:cubicBezTo>
                    <a:pt x="104" y="126"/>
                    <a:pt x="116" y="123"/>
                    <a:pt x="127" y="121"/>
                  </a:cubicBezTo>
                  <a:cubicBezTo>
                    <a:pt x="138" y="118"/>
                    <a:pt x="148" y="115"/>
                    <a:pt x="159" y="111"/>
                  </a:cubicBezTo>
                  <a:cubicBezTo>
                    <a:pt x="165" y="110"/>
                    <a:pt x="172" y="109"/>
                    <a:pt x="177" y="105"/>
                  </a:cubicBezTo>
                  <a:cubicBezTo>
                    <a:pt x="177" y="110"/>
                    <a:pt x="176" y="116"/>
                    <a:pt x="175" y="121"/>
                  </a:cubicBezTo>
                  <a:close/>
                  <a:moveTo>
                    <a:pt x="178" y="104"/>
                  </a:moveTo>
                  <a:cubicBezTo>
                    <a:pt x="172" y="108"/>
                    <a:pt x="163" y="109"/>
                    <a:pt x="157" y="111"/>
                  </a:cubicBezTo>
                  <a:cubicBezTo>
                    <a:pt x="147" y="114"/>
                    <a:pt x="137" y="117"/>
                    <a:pt x="127" y="120"/>
                  </a:cubicBezTo>
                  <a:cubicBezTo>
                    <a:pt x="116" y="123"/>
                    <a:pt x="106" y="125"/>
                    <a:pt x="95" y="128"/>
                  </a:cubicBezTo>
                  <a:cubicBezTo>
                    <a:pt x="91" y="129"/>
                    <a:pt x="87" y="130"/>
                    <a:pt x="83" y="131"/>
                  </a:cubicBezTo>
                  <a:cubicBezTo>
                    <a:pt x="80" y="132"/>
                    <a:pt x="76" y="133"/>
                    <a:pt x="73" y="133"/>
                  </a:cubicBezTo>
                  <a:cubicBezTo>
                    <a:pt x="75" y="129"/>
                    <a:pt x="77" y="125"/>
                    <a:pt x="79" y="121"/>
                  </a:cubicBezTo>
                  <a:cubicBezTo>
                    <a:pt x="81" y="117"/>
                    <a:pt x="83" y="114"/>
                    <a:pt x="85" y="110"/>
                  </a:cubicBezTo>
                  <a:cubicBezTo>
                    <a:pt x="92" y="111"/>
                    <a:pt x="99" y="110"/>
                    <a:pt x="106" y="109"/>
                  </a:cubicBezTo>
                  <a:cubicBezTo>
                    <a:pt x="114" y="108"/>
                    <a:pt x="122" y="106"/>
                    <a:pt x="131" y="104"/>
                  </a:cubicBezTo>
                  <a:cubicBezTo>
                    <a:pt x="147" y="100"/>
                    <a:pt x="163" y="95"/>
                    <a:pt x="177" y="87"/>
                  </a:cubicBezTo>
                  <a:cubicBezTo>
                    <a:pt x="178" y="93"/>
                    <a:pt x="178" y="98"/>
                    <a:pt x="178" y="104"/>
                  </a:cubicBezTo>
                  <a:close/>
                  <a:moveTo>
                    <a:pt x="175" y="77"/>
                  </a:moveTo>
                  <a:cubicBezTo>
                    <a:pt x="176" y="80"/>
                    <a:pt x="176" y="83"/>
                    <a:pt x="177" y="86"/>
                  </a:cubicBezTo>
                  <a:cubicBezTo>
                    <a:pt x="163" y="94"/>
                    <a:pt x="148" y="99"/>
                    <a:pt x="132" y="103"/>
                  </a:cubicBezTo>
                  <a:cubicBezTo>
                    <a:pt x="117" y="106"/>
                    <a:pt x="102" y="111"/>
                    <a:pt x="86" y="109"/>
                  </a:cubicBezTo>
                  <a:cubicBezTo>
                    <a:pt x="87" y="107"/>
                    <a:pt x="88" y="105"/>
                    <a:pt x="89" y="103"/>
                  </a:cubicBezTo>
                  <a:cubicBezTo>
                    <a:pt x="92" y="98"/>
                    <a:pt x="95" y="93"/>
                    <a:pt x="98" y="88"/>
                  </a:cubicBezTo>
                  <a:cubicBezTo>
                    <a:pt x="105" y="89"/>
                    <a:pt x="111" y="87"/>
                    <a:pt x="118" y="86"/>
                  </a:cubicBezTo>
                  <a:cubicBezTo>
                    <a:pt x="124" y="85"/>
                    <a:pt x="131" y="84"/>
                    <a:pt x="137" y="83"/>
                  </a:cubicBezTo>
                  <a:cubicBezTo>
                    <a:pt x="150" y="80"/>
                    <a:pt x="162" y="74"/>
                    <a:pt x="174" y="69"/>
                  </a:cubicBezTo>
                  <a:cubicBezTo>
                    <a:pt x="174" y="72"/>
                    <a:pt x="175" y="74"/>
                    <a:pt x="175" y="77"/>
                  </a:cubicBezTo>
                  <a:close/>
                  <a:moveTo>
                    <a:pt x="173" y="68"/>
                  </a:moveTo>
                  <a:cubicBezTo>
                    <a:pt x="163" y="72"/>
                    <a:pt x="154" y="77"/>
                    <a:pt x="144" y="80"/>
                  </a:cubicBezTo>
                  <a:cubicBezTo>
                    <a:pt x="148" y="78"/>
                    <a:pt x="152" y="74"/>
                    <a:pt x="155" y="71"/>
                  </a:cubicBezTo>
                  <a:cubicBezTo>
                    <a:pt x="160" y="66"/>
                    <a:pt x="165" y="61"/>
                    <a:pt x="170" y="57"/>
                  </a:cubicBezTo>
                  <a:cubicBezTo>
                    <a:pt x="171" y="60"/>
                    <a:pt x="172" y="64"/>
                    <a:pt x="173" y="68"/>
                  </a:cubicBezTo>
                  <a:close/>
                </a:path>
              </a:pathLst>
            </a:custGeom>
            <a:solidFill>
              <a:srgbClr val="3A48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1232" name="久石譲-Summer">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71744" y="6142995"/>
            <a:ext cx="609600" cy="609600"/>
          </a:xfrm>
          <a:prstGeom prst="rect">
            <a:avLst/>
          </a:prstGeom>
        </p:spPr>
      </p:pic>
      <p:sp>
        <p:nvSpPr>
          <p:cNvPr id="82" name="文本框 81"/>
          <p:cNvSpPr txBox="1"/>
          <p:nvPr/>
        </p:nvSpPr>
        <p:spPr>
          <a:xfrm>
            <a:off x="7090216" y="627546"/>
            <a:ext cx="5680075" cy="1861185"/>
          </a:xfrm>
          <a:prstGeom prst="rect">
            <a:avLst/>
          </a:prstGeom>
          <a:noFill/>
        </p:spPr>
        <p:txBody>
          <a:bodyPr wrap="square" rtlCol="0">
            <a:spAutoFit/>
          </a:bodyPr>
          <a:lstStyle/>
          <a:p>
            <a:pPr algn="ctr"/>
            <a:r>
              <a:rPr lang="en-US" altLang="zh-CN" sz="11500" dirty="0">
                <a:solidFill>
                  <a:schemeClr val="accent6">
                    <a:lumMod val="75000"/>
                  </a:schemeClr>
                </a:solidFill>
                <a:latin typeface="Jokerman" panose="04090605060D06020702" charset="0"/>
              </a:rPr>
              <a:t>2028</a:t>
            </a:r>
            <a:endParaRPr lang="en-US" altLang="zh-CN" sz="11500" dirty="0">
              <a:solidFill>
                <a:schemeClr val="accent6">
                  <a:lumMod val="75000"/>
                </a:schemeClr>
              </a:solidFill>
              <a:latin typeface="Jokerman" panose="04090605060D06020702"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Tm="1000">
        <p14:doors dir="vert"/>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23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55000" contrast="-45000"/>
                    </a14:imgEffect>
                  </a14:imgLayer>
                </a14:imgProps>
              </a:ext>
              <a:ext uri="{28A0092B-C50C-407E-A947-70E740481C1C}">
                <a14:useLocalDpi xmlns:a14="http://schemas.microsoft.com/office/drawing/2010/main" val="0"/>
              </a:ext>
            </a:extLst>
          </a:blip>
          <a:srcRect l="8400" t="4962" r="4816" b="6725"/>
          <a:stretch>
            <a:fillRect/>
          </a:stretch>
        </p:blipFill>
        <p:spPr>
          <a:xfrm>
            <a:off x="-11078" y="-21197"/>
            <a:ext cx="12203078" cy="6848825"/>
          </a:xfrm>
          <a:prstGeom prst="rect">
            <a:avLst/>
          </a:prstGeom>
        </p:spPr>
      </p:pic>
      <p:pic>
        <p:nvPicPr>
          <p:cNvPr id="6" name="图片 5" descr="24ca3a"/>
          <p:cNvPicPr>
            <a:picLocks noChangeAspect="1"/>
          </p:cNvPicPr>
          <p:nvPr/>
        </p:nvPicPr>
        <p:blipFill>
          <a:blip r:embed="rId3"/>
          <a:srcRect t="29123"/>
          <a:stretch>
            <a:fillRect/>
          </a:stretch>
        </p:blipFill>
        <p:spPr>
          <a:xfrm>
            <a:off x="-528955" y="-731520"/>
            <a:ext cx="5180330" cy="4017645"/>
          </a:xfrm>
          <a:prstGeom prst="rect">
            <a:avLst/>
          </a:prstGeom>
        </p:spPr>
      </p:pic>
      <p:pic>
        <p:nvPicPr>
          <p:cNvPr id="9" name="图片 8" descr="24ca3a"/>
          <p:cNvPicPr>
            <a:picLocks noChangeAspect="1"/>
          </p:cNvPicPr>
          <p:nvPr/>
        </p:nvPicPr>
        <p:blipFill>
          <a:blip r:embed="rId3"/>
          <a:srcRect t="29123"/>
          <a:stretch>
            <a:fillRect/>
          </a:stretch>
        </p:blipFill>
        <p:spPr>
          <a:xfrm flipH="1" flipV="1">
            <a:off x="7397115" y="3320415"/>
            <a:ext cx="5092065" cy="3949065"/>
          </a:xfrm>
          <a:prstGeom prst="rect">
            <a:avLst/>
          </a:prstGeom>
        </p:spPr>
      </p:pic>
      <p:sp>
        <p:nvSpPr>
          <p:cNvPr id="8" name="文本框 7"/>
          <p:cNvSpPr txBox="1"/>
          <p:nvPr/>
        </p:nvSpPr>
        <p:spPr>
          <a:xfrm>
            <a:off x="3969385" y="1292225"/>
            <a:ext cx="3922395" cy="2646878"/>
          </a:xfrm>
          <a:prstGeom prst="rect">
            <a:avLst/>
          </a:prstGeom>
          <a:noFill/>
        </p:spPr>
        <p:txBody>
          <a:bodyPr wrap="square" rtlCol="0">
            <a:spAutoFit/>
          </a:bodyPr>
          <a:lstStyle/>
          <a:p>
            <a:pPr algn="ctr"/>
            <a:r>
              <a:rPr lang="en-US" altLang="zh-CN" sz="16600" dirty="0">
                <a:solidFill>
                  <a:schemeClr val="bg1"/>
                </a:solidFill>
                <a:latin typeface="Jokerman" panose="04090605060D06020702" charset="0"/>
              </a:rPr>
              <a:t>02</a:t>
            </a:r>
            <a:endParaRPr lang="en-US" altLang="zh-CN" sz="16600" dirty="0">
              <a:solidFill>
                <a:schemeClr val="bg1"/>
              </a:solidFill>
              <a:latin typeface="Jokerman" panose="04090605060D06020702" charset="0"/>
            </a:endParaRPr>
          </a:p>
        </p:txBody>
      </p:sp>
      <p:sp>
        <p:nvSpPr>
          <p:cNvPr id="28" name="文本框 27"/>
          <p:cNvSpPr txBox="1"/>
          <p:nvPr/>
        </p:nvSpPr>
        <p:spPr>
          <a:xfrm>
            <a:off x="3801745" y="3446780"/>
            <a:ext cx="4808220" cy="942975"/>
          </a:xfrm>
          <a:prstGeom prst="rect">
            <a:avLst/>
          </a:prstGeom>
          <a:noFill/>
        </p:spPr>
        <p:txBody>
          <a:bodyPr anchor="ctr"/>
          <a:lstStyle/>
          <a:p>
            <a:pPr lvl="0" fontAlgn="t">
              <a:defRPr/>
            </a:pPr>
            <a:r>
              <a:rPr lang="zh-CN" altLang="en-US" sz="4400" b="1" kern="0" dirty="0">
                <a:solidFill>
                  <a:schemeClr val="bg1"/>
                </a:solidFill>
                <a:latin typeface="微软雅黑" panose="020B0503020204020204" charset="-122"/>
                <a:ea typeface="微软雅黑" panose="020B0503020204020204" charset="-122"/>
                <a:sym typeface="+mn-ea"/>
              </a:rPr>
              <a:t>五一旅游的过程</a:t>
            </a:r>
            <a:endParaRPr lang="zh-CN" altLang="en-US" sz="4400" b="1" kern="0" dirty="0">
              <a:solidFill>
                <a:schemeClr val="bg1"/>
              </a:solidFill>
              <a:latin typeface="微软雅黑" panose="020B0503020204020204" charset="-122"/>
              <a:ea typeface="微软雅黑" panose="020B0503020204020204" charset="-122"/>
              <a:sym typeface="+mn-ea"/>
            </a:endParaRPr>
          </a:p>
        </p:txBody>
      </p:sp>
      <p:sp>
        <p:nvSpPr>
          <p:cNvPr id="33" name="文本框 32"/>
          <p:cNvSpPr txBox="1"/>
          <p:nvPr/>
        </p:nvSpPr>
        <p:spPr>
          <a:xfrm>
            <a:off x="3268345" y="4312285"/>
            <a:ext cx="6518275" cy="71374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zh-CN" altLang="en-US" sz="1600" kern="0" noProof="0" dirty="0">
                <a:ln>
                  <a:noFill/>
                </a:ln>
                <a:solidFill>
                  <a:schemeClr val="bg1"/>
                </a:solidFill>
                <a:uLnTx/>
                <a:uFillTx/>
                <a:latin typeface="微软雅黑" panose="020B0503020204020204" charset="-122"/>
                <a:ea typeface="微软雅黑" panose="020B0503020204020204" charset="-122"/>
                <a:sym typeface="+mn-ea"/>
              </a:rPr>
              <a:t>在此输入您的标题，在此输入您的标题，在此输入您的标题</a:t>
            </a:r>
            <a:endParaRPr kumimoji="0" lang="zh-CN" altLang="en-US" sz="160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mn-ea"/>
            </a:endParaRPr>
          </a:p>
          <a:p>
            <a:pPr marL="0" marR="0" lvl="0" indent="0" algn="l" defTabSz="914400" rtl="0" eaLnBrk="1" fontAlgn="t" latinLnBrk="0" hangingPunct="1">
              <a:spcBef>
                <a:spcPts val="0"/>
              </a:spcBef>
              <a:spcAft>
                <a:spcPts val="0"/>
              </a:spcAft>
              <a:buClrTx/>
              <a:buSzTx/>
              <a:buFontTx/>
              <a:buNone/>
              <a:defRPr/>
            </a:pPr>
            <a:endParaRPr kumimoji="0" lang="zh-CN" altLang="en-US" sz="160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490009" y="1504386"/>
            <a:ext cx="2808289" cy="4419235"/>
            <a:chOff x="4676865" y="1583126"/>
            <a:chExt cx="2808289" cy="4419235"/>
          </a:xfrm>
        </p:grpSpPr>
        <p:grpSp>
          <p:nvGrpSpPr>
            <p:cNvPr id="29" name="组合 28"/>
            <p:cNvGrpSpPr/>
            <p:nvPr/>
          </p:nvGrpSpPr>
          <p:grpSpPr>
            <a:xfrm>
              <a:off x="5467213" y="5078801"/>
              <a:ext cx="1289934" cy="923560"/>
              <a:chOff x="4376932" y="1811995"/>
              <a:chExt cx="3662512" cy="2622287"/>
            </a:xfrm>
          </p:grpSpPr>
          <p:sp>
            <p:nvSpPr>
              <p:cNvPr id="147" name="Freeform 36"/>
              <p:cNvSpPr/>
              <p:nvPr/>
            </p:nvSpPr>
            <p:spPr bwMode="auto">
              <a:xfrm>
                <a:off x="4539997" y="3410609"/>
                <a:ext cx="3282939" cy="162892"/>
              </a:xfrm>
              <a:custGeom>
                <a:avLst/>
                <a:gdLst>
                  <a:gd name="connsiteX0" fmla="*/ 35766 w 3282939"/>
                  <a:gd name="connsiteY0" fmla="*/ 320938 h 340225"/>
                  <a:gd name="connsiteX1" fmla="*/ 48093 w 3282939"/>
                  <a:gd name="connsiteY1" fmla="*/ 338101 h 340225"/>
                  <a:gd name="connsiteX2" fmla="*/ 0 w 3282939"/>
                  <a:gd name="connsiteY2" fmla="*/ 340225 h 340225"/>
                  <a:gd name="connsiteX3" fmla="*/ 35766 w 3282939"/>
                  <a:gd name="connsiteY3" fmla="*/ 320938 h 340225"/>
                  <a:gd name="connsiteX4" fmla="*/ 3253542 w 3282939"/>
                  <a:gd name="connsiteY4" fmla="*/ 179372 h 340225"/>
                  <a:gd name="connsiteX5" fmla="*/ 3253837 w 3282939"/>
                  <a:gd name="connsiteY5" fmla="*/ 196497 h 340225"/>
                  <a:gd name="connsiteX6" fmla="*/ 3253542 w 3282939"/>
                  <a:gd name="connsiteY6" fmla="*/ 179372 h 340225"/>
                  <a:gd name="connsiteX7" fmla="*/ 3282939 w 3282939"/>
                  <a:gd name="connsiteY7" fmla="*/ 0 h 340225"/>
                  <a:gd name="connsiteX8" fmla="*/ 3202017 w 3282939"/>
                  <a:gd name="connsiteY8" fmla="*/ 103183 h 340225"/>
                  <a:gd name="connsiteX9" fmla="*/ 3217148 w 3282939"/>
                  <a:gd name="connsiteY9" fmla="*/ 145976 h 340225"/>
                  <a:gd name="connsiteX10" fmla="*/ 15867 w 3282939"/>
                  <a:gd name="connsiteY10" fmla="*/ 144596 h 340225"/>
                  <a:gd name="connsiteX11" fmla="*/ 13528 w 3282939"/>
                  <a:gd name="connsiteY11" fmla="*/ 151326 h 340225"/>
                  <a:gd name="connsiteX12" fmla="*/ 0 w 3282939"/>
                  <a:gd name="connsiteY12" fmla="*/ 145014 h 340225"/>
                  <a:gd name="connsiteX13" fmla="*/ 3282939 w 3282939"/>
                  <a:gd name="connsiteY13" fmla="*/ 0 h 340225"/>
                  <a:gd name="connsiteX0-1" fmla="*/ 35766 w 3282939"/>
                  <a:gd name="connsiteY0-2" fmla="*/ 320938 h 340225"/>
                  <a:gd name="connsiteX1-3" fmla="*/ 48093 w 3282939"/>
                  <a:gd name="connsiteY1-4" fmla="*/ 338101 h 340225"/>
                  <a:gd name="connsiteX2-5" fmla="*/ 0 w 3282939"/>
                  <a:gd name="connsiteY2-6" fmla="*/ 340225 h 340225"/>
                  <a:gd name="connsiteX3-7" fmla="*/ 35766 w 3282939"/>
                  <a:gd name="connsiteY3-8" fmla="*/ 320938 h 340225"/>
                  <a:gd name="connsiteX4-9" fmla="*/ 3282939 w 3282939"/>
                  <a:gd name="connsiteY4-10" fmla="*/ 0 h 340225"/>
                  <a:gd name="connsiteX5-11" fmla="*/ 3202017 w 3282939"/>
                  <a:gd name="connsiteY5-12" fmla="*/ 103183 h 340225"/>
                  <a:gd name="connsiteX6-13" fmla="*/ 3217148 w 3282939"/>
                  <a:gd name="connsiteY6-14" fmla="*/ 145976 h 340225"/>
                  <a:gd name="connsiteX7-15" fmla="*/ 15867 w 3282939"/>
                  <a:gd name="connsiteY7-16" fmla="*/ 144596 h 340225"/>
                  <a:gd name="connsiteX8-17" fmla="*/ 13528 w 3282939"/>
                  <a:gd name="connsiteY8-18" fmla="*/ 151326 h 340225"/>
                  <a:gd name="connsiteX9-19" fmla="*/ 0 w 3282939"/>
                  <a:gd name="connsiteY9-20" fmla="*/ 145014 h 340225"/>
                  <a:gd name="connsiteX10-21" fmla="*/ 3282939 w 3282939"/>
                  <a:gd name="connsiteY10-22" fmla="*/ 0 h 340225"/>
                  <a:gd name="connsiteX0-23" fmla="*/ 0 w 3282939"/>
                  <a:gd name="connsiteY0-24" fmla="*/ 340225 h 340225"/>
                  <a:gd name="connsiteX1-25" fmla="*/ 48093 w 3282939"/>
                  <a:gd name="connsiteY1-26" fmla="*/ 338101 h 340225"/>
                  <a:gd name="connsiteX2-27" fmla="*/ 0 w 3282939"/>
                  <a:gd name="connsiteY2-28" fmla="*/ 340225 h 340225"/>
                  <a:gd name="connsiteX3-29" fmla="*/ 3282939 w 3282939"/>
                  <a:gd name="connsiteY3-30" fmla="*/ 0 h 340225"/>
                  <a:gd name="connsiteX4-31" fmla="*/ 3202017 w 3282939"/>
                  <a:gd name="connsiteY4-32" fmla="*/ 103183 h 340225"/>
                  <a:gd name="connsiteX5-33" fmla="*/ 3217148 w 3282939"/>
                  <a:gd name="connsiteY5-34" fmla="*/ 145976 h 340225"/>
                  <a:gd name="connsiteX6-35" fmla="*/ 15867 w 3282939"/>
                  <a:gd name="connsiteY6-36" fmla="*/ 144596 h 340225"/>
                  <a:gd name="connsiteX7-37" fmla="*/ 13528 w 3282939"/>
                  <a:gd name="connsiteY7-38" fmla="*/ 151326 h 340225"/>
                  <a:gd name="connsiteX8-39" fmla="*/ 0 w 3282939"/>
                  <a:gd name="connsiteY8-40" fmla="*/ 145014 h 340225"/>
                  <a:gd name="connsiteX9-41" fmla="*/ 3282939 w 3282939"/>
                  <a:gd name="connsiteY9-42" fmla="*/ 0 h 340225"/>
                  <a:gd name="connsiteX0-43" fmla="*/ 3282939 w 3374379"/>
                  <a:gd name="connsiteY0-44" fmla="*/ 0 h 151326"/>
                  <a:gd name="connsiteX1-45" fmla="*/ 3202017 w 3374379"/>
                  <a:gd name="connsiteY1-46" fmla="*/ 103183 h 151326"/>
                  <a:gd name="connsiteX2-47" fmla="*/ 3217148 w 3374379"/>
                  <a:gd name="connsiteY2-48" fmla="*/ 145976 h 151326"/>
                  <a:gd name="connsiteX3-49" fmla="*/ 15867 w 3374379"/>
                  <a:gd name="connsiteY3-50" fmla="*/ 144596 h 151326"/>
                  <a:gd name="connsiteX4-51" fmla="*/ 13528 w 3374379"/>
                  <a:gd name="connsiteY4-52" fmla="*/ 151326 h 151326"/>
                  <a:gd name="connsiteX5-53" fmla="*/ 0 w 3374379"/>
                  <a:gd name="connsiteY5-54" fmla="*/ 145014 h 151326"/>
                  <a:gd name="connsiteX6-55" fmla="*/ 3374379 w 3374379"/>
                  <a:gd name="connsiteY6-56" fmla="*/ 81944 h 151326"/>
                  <a:gd name="connsiteX0-57" fmla="*/ 3282939 w 3282939"/>
                  <a:gd name="connsiteY0-58" fmla="*/ 0 h 151326"/>
                  <a:gd name="connsiteX1-59" fmla="*/ 3202017 w 3282939"/>
                  <a:gd name="connsiteY1-60" fmla="*/ 103183 h 151326"/>
                  <a:gd name="connsiteX2-61" fmla="*/ 3217148 w 3282939"/>
                  <a:gd name="connsiteY2-62" fmla="*/ 145976 h 151326"/>
                  <a:gd name="connsiteX3-63" fmla="*/ 15867 w 3282939"/>
                  <a:gd name="connsiteY3-64" fmla="*/ 144596 h 151326"/>
                  <a:gd name="connsiteX4-65" fmla="*/ 13528 w 3282939"/>
                  <a:gd name="connsiteY4-66" fmla="*/ 151326 h 151326"/>
                  <a:gd name="connsiteX5-67" fmla="*/ 0 w 3282939"/>
                  <a:gd name="connsiteY5-68" fmla="*/ 145014 h 151326"/>
                  <a:gd name="connsiteX6-69" fmla="*/ 3272779 w 3282939"/>
                  <a:gd name="connsiteY6-70" fmla="*/ 7967 h 151326"/>
                  <a:gd name="connsiteX0-71" fmla="*/ 3282939 w 3282939"/>
                  <a:gd name="connsiteY0-72" fmla="*/ 0 h 145976"/>
                  <a:gd name="connsiteX1-73" fmla="*/ 3202017 w 3282939"/>
                  <a:gd name="connsiteY1-74" fmla="*/ 103183 h 145976"/>
                  <a:gd name="connsiteX2-75" fmla="*/ 3217148 w 3282939"/>
                  <a:gd name="connsiteY2-76" fmla="*/ 145976 h 145976"/>
                  <a:gd name="connsiteX3-77" fmla="*/ 15867 w 3282939"/>
                  <a:gd name="connsiteY3-78" fmla="*/ 144596 h 145976"/>
                  <a:gd name="connsiteX4-79" fmla="*/ 0 w 3282939"/>
                  <a:gd name="connsiteY4-80" fmla="*/ 145014 h 145976"/>
                  <a:gd name="connsiteX5-81" fmla="*/ 3272779 w 3282939"/>
                  <a:gd name="connsiteY5-82" fmla="*/ 7967 h 145976"/>
                </a:gdLst>
                <a:ahLst/>
                <a:cxnLst>
                  <a:cxn ang="0">
                    <a:pos x="connsiteX0-71" y="connsiteY0-72"/>
                  </a:cxn>
                  <a:cxn ang="0">
                    <a:pos x="connsiteX1-73" y="connsiteY1-74"/>
                  </a:cxn>
                  <a:cxn ang="0">
                    <a:pos x="connsiteX2-75" y="connsiteY2-76"/>
                  </a:cxn>
                  <a:cxn ang="0">
                    <a:pos x="connsiteX3-77" y="connsiteY3-78"/>
                  </a:cxn>
                  <a:cxn ang="0">
                    <a:pos x="connsiteX4-79" y="connsiteY4-80"/>
                  </a:cxn>
                  <a:cxn ang="0">
                    <a:pos x="connsiteX5-81" y="connsiteY5-82"/>
                  </a:cxn>
                </a:cxnLst>
                <a:rect l="l" t="t" r="r" b="b"/>
                <a:pathLst>
                  <a:path w="3282939" h="145976">
                    <a:close/>
                    <a:moveTo>
                      <a:pt x="3282939" y="0"/>
                    </a:moveTo>
                    <a:cubicBezTo>
                      <a:pt x="3192270" y="39034"/>
                      <a:pt x="3202013" y="103156"/>
                      <a:pt x="3202017" y="103183"/>
                    </a:cubicBezTo>
                    <a:cubicBezTo>
                      <a:pt x="3202746" y="119931"/>
                      <a:pt x="3208611" y="134207"/>
                      <a:pt x="3217148" y="145976"/>
                    </a:cubicBezTo>
                    <a:lnTo>
                      <a:pt x="15867" y="144596"/>
                    </a:lnTo>
                    <a:lnTo>
                      <a:pt x="0" y="145014"/>
                    </a:lnTo>
                    <a:lnTo>
                      <a:pt x="3272779" y="7967"/>
                    </a:lnTo>
                  </a:path>
                </a:pathLst>
              </a:custGeom>
              <a:gradFill flip="none" rotWithShape="1">
                <a:gsLst>
                  <a:gs pos="0">
                    <a:srgbClr val="494949"/>
                  </a:gs>
                  <a:gs pos="100000">
                    <a:srgbClr val="9D9D9D"/>
                  </a:gs>
                </a:gsLst>
                <a:lin ang="16200000" scaled="1"/>
                <a:tileRect/>
              </a:gradFill>
              <a:ln w="9525">
                <a:solidFill>
                  <a:srgbClr val="4949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48" name="Freeform 38"/>
              <p:cNvSpPr/>
              <p:nvPr/>
            </p:nvSpPr>
            <p:spPr bwMode="auto">
              <a:xfrm>
                <a:off x="4548266" y="3630966"/>
                <a:ext cx="3266400" cy="534674"/>
              </a:xfrm>
              <a:custGeom>
                <a:avLst/>
                <a:gdLst>
                  <a:gd name="T0" fmla="*/ 20 w 2341"/>
                  <a:gd name="T1" fmla="*/ 0 h 376"/>
                  <a:gd name="T2" fmla="*/ 4 w 2341"/>
                  <a:gd name="T3" fmla="*/ 69 h 376"/>
                  <a:gd name="T4" fmla="*/ 317 w 2341"/>
                  <a:gd name="T5" fmla="*/ 376 h 376"/>
                  <a:gd name="T6" fmla="*/ 2026 w 2341"/>
                  <a:gd name="T7" fmla="*/ 376 h 376"/>
                  <a:gd name="T8" fmla="*/ 2341 w 2341"/>
                  <a:gd name="T9" fmla="*/ 59 h 376"/>
                  <a:gd name="T10" fmla="*/ 2340 w 2341"/>
                  <a:gd name="T11" fmla="*/ 1 h 376"/>
                  <a:gd name="T12" fmla="*/ 20 w 2341"/>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2341" h="376">
                    <a:moveTo>
                      <a:pt x="20" y="0"/>
                    </a:moveTo>
                    <a:cubicBezTo>
                      <a:pt x="20" y="0"/>
                      <a:pt x="0" y="55"/>
                      <a:pt x="4" y="69"/>
                    </a:cubicBezTo>
                    <a:cubicBezTo>
                      <a:pt x="4" y="69"/>
                      <a:pt x="15" y="168"/>
                      <a:pt x="317" y="376"/>
                    </a:cubicBezTo>
                    <a:cubicBezTo>
                      <a:pt x="2026" y="376"/>
                      <a:pt x="2026" y="376"/>
                      <a:pt x="2026" y="376"/>
                    </a:cubicBezTo>
                    <a:cubicBezTo>
                      <a:pt x="2026" y="376"/>
                      <a:pt x="2330" y="167"/>
                      <a:pt x="2341" y="59"/>
                    </a:cubicBezTo>
                    <a:cubicBezTo>
                      <a:pt x="2340" y="1"/>
                      <a:pt x="2340" y="1"/>
                      <a:pt x="2340" y="1"/>
                    </a:cubicBezTo>
                    <a:lnTo>
                      <a:pt x="20" y="0"/>
                    </a:lnTo>
                    <a:close/>
                  </a:path>
                </a:pathLst>
              </a:custGeom>
              <a:gradFill flip="none" rotWithShape="1">
                <a:gsLst>
                  <a:gs pos="51000">
                    <a:schemeClr val="bg1">
                      <a:alpha val="76000"/>
                    </a:schemeClr>
                  </a:gs>
                  <a:gs pos="0">
                    <a:schemeClr val="bg1">
                      <a:alpha val="0"/>
                    </a:schemeClr>
                  </a:gs>
                  <a:gs pos="100000">
                    <a:schemeClr val="bg1">
                      <a:alpha val="0"/>
                    </a:schemeClr>
                  </a:gs>
                </a:gsLst>
                <a:lin ang="16200000" scaled="1"/>
                <a:tileRect/>
              </a:gra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49" name="Freeform 38"/>
              <p:cNvSpPr/>
              <p:nvPr/>
            </p:nvSpPr>
            <p:spPr bwMode="auto">
              <a:xfrm>
                <a:off x="4527833" y="3574415"/>
                <a:ext cx="3266400" cy="524514"/>
              </a:xfrm>
              <a:custGeom>
                <a:avLst/>
                <a:gdLst>
                  <a:gd name="T0" fmla="*/ 20 w 2341"/>
                  <a:gd name="T1" fmla="*/ 0 h 376"/>
                  <a:gd name="T2" fmla="*/ 4 w 2341"/>
                  <a:gd name="T3" fmla="*/ 69 h 376"/>
                  <a:gd name="T4" fmla="*/ 317 w 2341"/>
                  <a:gd name="T5" fmla="*/ 376 h 376"/>
                  <a:gd name="T6" fmla="*/ 2026 w 2341"/>
                  <a:gd name="T7" fmla="*/ 376 h 376"/>
                  <a:gd name="T8" fmla="*/ 2341 w 2341"/>
                  <a:gd name="T9" fmla="*/ 59 h 376"/>
                  <a:gd name="T10" fmla="*/ 2340 w 2341"/>
                  <a:gd name="T11" fmla="*/ 1 h 376"/>
                  <a:gd name="T12" fmla="*/ 20 w 2341"/>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2341" h="376">
                    <a:moveTo>
                      <a:pt x="20" y="0"/>
                    </a:moveTo>
                    <a:cubicBezTo>
                      <a:pt x="20" y="0"/>
                      <a:pt x="0" y="55"/>
                      <a:pt x="4" y="69"/>
                    </a:cubicBezTo>
                    <a:cubicBezTo>
                      <a:pt x="4" y="69"/>
                      <a:pt x="15" y="168"/>
                      <a:pt x="317" y="376"/>
                    </a:cubicBezTo>
                    <a:cubicBezTo>
                      <a:pt x="2026" y="376"/>
                      <a:pt x="2026" y="376"/>
                      <a:pt x="2026" y="376"/>
                    </a:cubicBezTo>
                    <a:cubicBezTo>
                      <a:pt x="2026" y="376"/>
                      <a:pt x="2330" y="167"/>
                      <a:pt x="2341" y="59"/>
                    </a:cubicBezTo>
                    <a:cubicBezTo>
                      <a:pt x="2340" y="1"/>
                      <a:pt x="2340" y="1"/>
                      <a:pt x="2340" y="1"/>
                    </a:cubicBezTo>
                    <a:lnTo>
                      <a:pt x="20" y="0"/>
                    </a:lnTo>
                    <a:close/>
                  </a:path>
                </a:pathLst>
              </a:custGeom>
              <a:gradFill flip="none" rotWithShape="1">
                <a:gsLst>
                  <a:gs pos="833">
                    <a:srgbClr val="494949"/>
                  </a:gs>
                  <a:gs pos="59000">
                    <a:srgbClr val="9D9D9D"/>
                  </a:gs>
                  <a:gs pos="100000">
                    <a:srgbClr val="5E5E5E"/>
                  </a:gs>
                </a:gsLst>
                <a:lin ang="0" scaled="1"/>
                <a:tileRect/>
              </a:gradFill>
              <a:ln w="9525">
                <a:solidFill>
                  <a:srgbClr val="5E5E5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0" name="矩形 2788"/>
              <p:cNvSpPr/>
              <p:nvPr/>
            </p:nvSpPr>
            <p:spPr>
              <a:xfrm rot="1283126">
                <a:off x="4475511" y="3459588"/>
                <a:ext cx="3292758" cy="452993"/>
              </a:xfrm>
              <a:custGeom>
                <a:avLst/>
                <a:gdLst>
                  <a:gd name="connsiteX0" fmla="*/ 0 w 5717811"/>
                  <a:gd name="connsiteY0" fmla="*/ 0 h 237842"/>
                  <a:gd name="connsiteX1" fmla="*/ 5717811 w 5717811"/>
                  <a:gd name="connsiteY1" fmla="*/ 0 h 237842"/>
                  <a:gd name="connsiteX2" fmla="*/ 5717811 w 5717811"/>
                  <a:gd name="connsiteY2" fmla="*/ 237842 h 237842"/>
                  <a:gd name="connsiteX3" fmla="*/ 0 w 5717811"/>
                  <a:gd name="connsiteY3" fmla="*/ 237842 h 237842"/>
                  <a:gd name="connsiteX4" fmla="*/ 0 w 5717811"/>
                  <a:gd name="connsiteY4" fmla="*/ 0 h 237842"/>
                  <a:gd name="connsiteX0-1" fmla="*/ 122548 w 5840359"/>
                  <a:gd name="connsiteY0-2" fmla="*/ 0 h 237842"/>
                  <a:gd name="connsiteX1-3" fmla="*/ 5840359 w 5840359"/>
                  <a:gd name="connsiteY1-4" fmla="*/ 0 h 237842"/>
                  <a:gd name="connsiteX2-5" fmla="*/ 5840359 w 5840359"/>
                  <a:gd name="connsiteY2-6" fmla="*/ 237842 h 237842"/>
                  <a:gd name="connsiteX3-7" fmla="*/ 0 w 5840359"/>
                  <a:gd name="connsiteY3-8" fmla="*/ 200134 h 237842"/>
                  <a:gd name="connsiteX4-9" fmla="*/ 122548 w 5840359"/>
                  <a:gd name="connsiteY4-10" fmla="*/ 0 h 237842"/>
                  <a:gd name="connsiteX0-11" fmla="*/ 223749 w 5941560"/>
                  <a:gd name="connsiteY0-12" fmla="*/ 0 h 237842"/>
                  <a:gd name="connsiteX1-13" fmla="*/ 5941560 w 5941560"/>
                  <a:gd name="connsiteY1-14" fmla="*/ 0 h 237842"/>
                  <a:gd name="connsiteX2-15" fmla="*/ 5941560 w 5941560"/>
                  <a:gd name="connsiteY2-16" fmla="*/ 237842 h 237842"/>
                  <a:gd name="connsiteX3-17" fmla="*/ 101201 w 5941560"/>
                  <a:gd name="connsiteY3-18" fmla="*/ 200134 h 237842"/>
                  <a:gd name="connsiteX4-19" fmla="*/ 223749 w 5941560"/>
                  <a:gd name="connsiteY4-20" fmla="*/ 0 h 237842"/>
                  <a:gd name="connsiteX0-21" fmla="*/ 258267 w 5976078"/>
                  <a:gd name="connsiteY0-22" fmla="*/ 0 h 237842"/>
                  <a:gd name="connsiteX1-23" fmla="*/ 5976078 w 5976078"/>
                  <a:gd name="connsiteY1-24" fmla="*/ 0 h 237842"/>
                  <a:gd name="connsiteX2-25" fmla="*/ 5976078 w 5976078"/>
                  <a:gd name="connsiteY2-26" fmla="*/ 237842 h 237842"/>
                  <a:gd name="connsiteX3-27" fmla="*/ 135719 w 5976078"/>
                  <a:gd name="connsiteY3-28" fmla="*/ 200134 h 237842"/>
                  <a:gd name="connsiteX4-29" fmla="*/ 258267 w 5976078"/>
                  <a:gd name="connsiteY4-30" fmla="*/ 0 h 237842"/>
                  <a:gd name="connsiteX0-31" fmla="*/ 336427 w 6054238"/>
                  <a:gd name="connsiteY0-32" fmla="*/ 0 h 237842"/>
                  <a:gd name="connsiteX1-33" fmla="*/ 6054238 w 6054238"/>
                  <a:gd name="connsiteY1-34" fmla="*/ 0 h 237842"/>
                  <a:gd name="connsiteX2-35" fmla="*/ 6054238 w 6054238"/>
                  <a:gd name="connsiteY2-36" fmla="*/ 237842 h 237842"/>
                  <a:gd name="connsiteX3-37" fmla="*/ 110185 w 6054238"/>
                  <a:gd name="connsiteY3-38" fmla="*/ 200134 h 237842"/>
                  <a:gd name="connsiteX4-39" fmla="*/ 336427 w 6054238"/>
                  <a:gd name="connsiteY4-40" fmla="*/ 0 h 237842"/>
                  <a:gd name="connsiteX0-41" fmla="*/ 340565 w 6058376"/>
                  <a:gd name="connsiteY0-42" fmla="*/ 0 h 237842"/>
                  <a:gd name="connsiteX1-43" fmla="*/ 6058376 w 6058376"/>
                  <a:gd name="connsiteY1-44" fmla="*/ 0 h 237842"/>
                  <a:gd name="connsiteX2-45" fmla="*/ 6058376 w 6058376"/>
                  <a:gd name="connsiteY2-46" fmla="*/ 237842 h 237842"/>
                  <a:gd name="connsiteX3-47" fmla="*/ 114323 w 6058376"/>
                  <a:gd name="connsiteY3-48" fmla="*/ 200134 h 237842"/>
                  <a:gd name="connsiteX4-49" fmla="*/ 340565 w 6058376"/>
                  <a:gd name="connsiteY4-50" fmla="*/ 0 h 237842"/>
                  <a:gd name="connsiteX0-51" fmla="*/ 340565 w 6213394"/>
                  <a:gd name="connsiteY0-52" fmla="*/ 0 h 237842"/>
                  <a:gd name="connsiteX1-53" fmla="*/ 6058376 w 6213394"/>
                  <a:gd name="connsiteY1-54" fmla="*/ 0 h 237842"/>
                  <a:gd name="connsiteX2-55" fmla="*/ 6058376 w 6213394"/>
                  <a:gd name="connsiteY2-56" fmla="*/ 237842 h 237842"/>
                  <a:gd name="connsiteX3-57" fmla="*/ 114323 w 6213394"/>
                  <a:gd name="connsiteY3-58" fmla="*/ 200134 h 237842"/>
                  <a:gd name="connsiteX4-59" fmla="*/ 340565 w 6213394"/>
                  <a:gd name="connsiteY4-60" fmla="*/ 0 h 237842"/>
                  <a:gd name="connsiteX0-61" fmla="*/ 340565 w 6236541"/>
                  <a:gd name="connsiteY0-62" fmla="*/ 0 h 237842"/>
                  <a:gd name="connsiteX1-63" fmla="*/ 6058376 w 6236541"/>
                  <a:gd name="connsiteY1-64" fmla="*/ 0 h 237842"/>
                  <a:gd name="connsiteX2-65" fmla="*/ 6058376 w 6236541"/>
                  <a:gd name="connsiteY2-66" fmla="*/ 237842 h 237842"/>
                  <a:gd name="connsiteX3-67" fmla="*/ 114323 w 6236541"/>
                  <a:gd name="connsiteY3-68" fmla="*/ 200134 h 237842"/>
                  <a:gd name="connsiteX4-69" fmla="*/ 340565 w 6236541"/>
                  <a:gd name="connsiteY4-70" fmla="*/ 0 h 237842"/>
                </a:gdLst>
                <a:ahLst/>
                <a:cxnLst>
                  <a:cxn ang="0">
                    <a:pos x="connsiteX0-61" y="connsiteY0-62"/>
                  </a:cxn>
                  <a:cxn ang="0">
                    <a:pos x="connsiteX1-63" y="connsiteY1-64"/>
                  </a:cxn>
                  <a:cxn ang="0">
                    <a:pos x="connsiteX2-65" y="connsiteY2-66"/>
                  </a:cxn>
                  <a:cxn ang="0">
                    <a:pos x="connsiteX3-67" y="connsiteY3-68"/>
                  </a:cxn>
                  <a:cxn ang="0">
                    <a:pos x="connsiteX4-69" y="connsiteY4-70"/>
                  </a:cxn>
                </a:cxnLst>
                <a:rect l="l" t="t" r="r" b="b"/>
                <a:pathLst>
                  <a:path w="6236541" h="237842">
                    <a:moveTo>
                      <a:pt x="340565" y="0"/>
                    </a:moveTo>
                    <a:lnTo>
                      <a:pt x="6058376" y="0"/>
                    </a:lnTo>
                    <a:cubicBezTo>
                      <a:pt x="6407167" y="154695"/>
                      <a:pt x="6152644" y="158561"/>
                      <a:pt x="6058376" y="237842"/>
                    </a:cubicBezTo>
                    <a:lnTo>
                      <a:pt x="114323" y="200134"/>
                    </a:lnTo>
                    <a:cubicBezTo>
                      <a:pt x="-165338" y="86289"/>
                      <a:pt x="130034" y="19577"/>
                      <a:pt x="340565" y="0"/>
                    </a:cubicBezTo>
                    <a:close/>
                  </a:path>
                </a:pathLst>
              </a:custGeom>
              <a:gradFill flip="none" rotWithShape="0">
                <a:gsLst>
                  <a:gs pos="87000">
                    <a:schemeClr val="bg1">
                      <a:lumMod val="65000"/>
                    </a:schemeClr>
                  </a:gs>
                  <a:gs pos="16000">
                    <a:schemeClr val="bg1">
                      <a:lumMod val="75000"/>
                    </a:schemeClr>
                  </a:gs>
                  <a:gs pos="0">
                    <a:srgbClr val="5E5E5E"/>
                  </a:gs>
                  <a:gs pos="49000">
                    <a:schemeClr val="bg1"/>
                  </a:gs>
                  <a:gs pos="100000">
                    <a:srgbClr val="494949"/>
                  </a:gs>
                </a:gsLst>
                <a:lin ang="16200000" scaled="1"/>
                <a:tileRect/>
              </a:gradFill>
              <a:ln>
                <a:noFill/>
              </a:ln>
              <a:effectLst>
                <a:softEdge rad="127000"/>
              </a:effectLst>
              <a:scene3d>
                <a:camera prst="orthographicFront">
                  <a:rot lat="2683488" lon="21466804"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51" name="组合 150"/>
              <p:cNvGrpSpPr/>
              <p:nvPr/>
            </p:nvGrpSpPr>
            <p:grpSpPr>
              <a:xfrm>
                <a:off x="4376932" y="1811995"/>
                <a:ext cx="3662512" cy="598986"/>
                <a:chOff x="4376932" y="2259168"/>
                <a:chExt cx="3662512" cy="598986"/>
              </a:xfrm>
            </p:grpSpPr>
            <p:sp>
              <p:nvSpPr>
                <p:cNvPr id="166" name="Freeform 35"/>
                <p:cNvSpPr/>
                <p:nvPr/>
              </p:nvSpPr>
              <p:spPr bwMode="auto">
                <a:xfrm>
                  <a:off x="4466938" y="2451774"/>
                  <a:ext cx="3396347" cy="406380"/>
                </a:xfrm>
                <a:custGeom>
                  <a:avLst/>
                  <a:gdLst>
                    <a:gd name="T0" fmla="*/ 1 w 2434"/>
                    <a:gd name="T1" fmla="*/ 0 h 291"/>
                    <a:gd name="T2" fmla="*/ 1 w 2434"/>
                    <a:gd name="T3" fmla="*/ 271 h 291"/>
                    <a:gd name="T4" fmla="*/ 41 w 2434"/>
                    <a:gd name="T5" fmla="*/ 291 h 291"/>
                    <a:gd name="T6" fmla="*/ 2383 w 2434"/>
                    <a:gd name="T7" fmla="*/ 189 h 291"/>
                    <a:gd name="T8" fmla="*/ 2430 w 2434"/>
                    <a:gd name="T9" fmla="*/ 140 h 291"/>
                    <a:gd name="T10" fmla="*/ 2430 w 2434"/>
                    <a:gd name="T11" fmla="*/ 0 h 291"/>
                    <a:gd name="T12" fmla="*/ 2322 w 2434"/>
                    <a:gd name="T13" fmla="*/ 21 h 291"/>
                    <a:gd name="T14" fmla="*/ 113 w 2434"/>
                    <a:gd name="T15" fmla="*/ 21 h 291"/>
                    <a:gd name="T16" fmla="*/ 1 w 2434"/>
                    <a:gd name="T17"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4" h="291">
                      <a:moveTo>
                        <a:pt x="1" y="0"/>
                      </a:moveTo>
                      <a:cubicBezTo>
                        <a:pt x="1" y="271"/>
                        <a:pt x="1" y="271"/>
                        <a:pt x="1" y="271"/>
                      </a:cubicBezTo>
                      <a:cubicBezTo>
                        <a:pt x="1" y="271"/>
                        <a:pt x="0" y="291"/>
                        <a:pt x="41" y="291"/>
                      </a:cubicBezTo>
                      <a:cubicBezTo>
                        <a:pt x="82" y="291"/>
                        <a:pt x="2383" y="189"/>
                        <a:pt x="2383" y="189"/>
                      </a:cubicBezTo>
                      <a:cubicBezTo>
                        <a:pt x="2383" y="189"/>
                        <a:pt x="2434" y="185"/>
                        <a:pt x="2430" y="140"/>
                      </a:cubicBezTo>
                      <a:cubicBezTo>
                        <a:pt x="2430" y="0"/>
                        <a:pt x="2430" y="0"/>
                        <a:pt x="2430" y="0"/>
                      </a:cubicBezTo>
                      <a:cubicBezTo>
                        <a:pt x="2430" y="0"/>
                        <a:pt x="2404" y="22"/>
                        <a:pt x="2322" y="21"/>
                      </a:cubicBezTo>
                      <a:cubicBezTo>
                        <a:pt x="113" y="21"/>
                        <a:pt x="113" y="21"/>
                        <a:pt x="113" y="21"/>
                      </a:cubicBezTo>
                      <a:cubicBezTo>
                        <a:pt x="113" y="21"/>
                        <a:pt x="44" y="28"/>
                        <a:pt x="1" y="0"/>
                      </a:cubicBezTo>
                      <a:close/>
                    </a:path>
                  </a:pathLst>
                </a:custGeom>
                <a:gradFill flip="none" rotWithShape="1">
                  <a:gsLst>
                    <a:gs pos="0">
                      <a:srgbClr val="494949"/>
                    </a:gs>
                    <a:gs pos="49000">
                      <a:schemeClr val="bg1"/>
                    </a:gs>
                    <a:gs pos="100000">
                      <a:srgbClr val="4C4C4C"/>
                    </a:gs>
                  </a:gsLst>
                  <a:lin ang="10800000" scaled="1"/>
                  <a:tileRect/>
                </a:gradFill>
                <a:ln w="12700">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67" name="Freeform 40"/>
                <p:cNvSpPr/>
                <p:nvPr/>
              </p:nvSpPr>
              <p:spPr bwMode="auto">
                <a:xfrm>
                  <a:off x="4376932" y="2259168"/>
                  <a:ext cx="3570004" cy="238630"/>
                </a:xfrm>
                <a:custGeom>
                  <a:avLst/>
                  <a:gdLst>
                    <a:gd name="T0" fmla="*/ 153 w 2559"/>
                    <a:gd name="T1" fmla="*/ 7 h 171"/>
                    <a:gd name="T2" fmla="*/ 1 w 2559"/>
                    <a:gd name="T3" fmla="*/ 92 h 171"/>
                    <a:gd name="T4" fmla="*/ 144 w 2559"/>
                    <a:gd name="T5" fmla="*/ 171 h 171"/>
                    <a:gd name="T6" fmla="*/ 2399 w 2559"/>
                    <a:gd name="T7" fmla="*/ 171 h 171"/>
                    <a:gd name="T8" fmla="*/ 2551 w 2559"/>
                    <a:gd name="T9" fmla="*/ 94 h 171"/>
                    <a:gd name="T10" fmla="*/ 2399 w 2559"/>
                    <a:gd name="T11" fmla="*/ 7 h 171"/>
                    <a:gd name="T12" fmla="*/ 2398 w 2559"/>
                    <a:gd name="T13" fmla="*/ 7 h 171"/>
                    <a:gd name="T14" fmla="*/ 2399 w 2559"/>
                    <a:gd name="T15" fmla="*/ 7 h 171"/>
                    <a:gd name="T16" fmla="*/ 153 w 2559"/>
                    <a:gd name="T17" fmla="*/ 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9" h="171">
                      <a:moveTo>
                        <a:pt x="153" y="7"/>
                      </a:moveTo>
                      <a:cubicBezTo>
                        <a:pt x="153" y="7"/>
                        <a:pt x="10" y="8"/>
                        <a:pt x="1" y="92"/>
                      </a:cubicBezTo>
                      <a:cubicBezTo>
                        <a:pt x="1" y="92"/>
                        <a:pt x="0" y="160"/>
                        <a:pt x="144" y="171"/>
                      </a:cubicBezTo>
                      <a:cubicBezTo>
                        <a:pt x="2399" y="171"/>
                        <a:pt x="2399" y="171"/>
                        <a:pt x="2399" y="171"/>
                      </a:cubicBezTo>
                      <a:cubicBezTo>
                        <a:pt x="2399" y="171"/>
                        <a:pt x="2544" y="169"/>
                        <a:pt x="2551" y="94"/>
                      </a:cubicBezTo>
                      <a:cubicBezTo>
                        <a:pt x="2551" y="94"/>
                        <a:pt x="2559" y="14"/>
                        <a:pt x="2399" y="7"/>
                      </a:cubicBezTo>
                      <a:cubicBezTo>
                        <a:pt x="2399" y="7"/>
                        <a:pt x="2399" y="7"/>
                        <a:pt x="2398" y="7"/>
                      </a:cubicBezTo>
                      <a:cubicBezTo>
                        <a:pt x="2240" y="0"/>
                        <a:pt x="2399" y="7"/>
                        <a:pt x="2399" y="7"/>
                      </a:cubicBezTo>
                      <a:lnTo>
                        <a:pt x="153" y="7"/>
                      </a:lnTo>
                      <a:close/>
                    </a:path>
                  </a:pathLst>
                </a:custGeom>
                <a:gradFill>
                  <a:gsLst>
                    <a:gs pos="15827">
                      <a:srgbClr val="717171"/>
                    </a:gs>
                    <a:gs pos="0">
                      <a:srgbClr val="2D3939"/>
                    </a:gs>
                    <a:gs pos="49000">
                      <a:srgbClr val="2D3939"/>
                    </a:gs>
                    <a:gs pos="100000">
                      <a:srgbClr val="4C4C4C"/>
                    </a:gs>
                  </a:gsLst>
                  <a:lin ang="16200000" scaled="1"/>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68" name="矩形 2788"/>
                <p:cNvSpPr/>
                <p:nvPr/>
              </p:nvSpPr>
              <p:spPr>
                <a:xfrm>
                  <a:off x="4377576" y="2301453"/>
                  <a:ext cx="3661868" cy="261491"/>
                </a:xfrm>
                <a:custGeom>
                  <a:avLst/>
                  <a:gdLst>
                    <a:gd name="connsiteX0" fmla="*/ 0 w 5717811"/>
                    <a:gd name="connsiteY0" fmla="*/ 0 h 237842"/>
                    <a:gd name="connsiteX1" fmla="*/ 5717811 w 5717811"/>
                    <a:gd name="connsiteY1" fmla="*/ 0 h 237842"/>
                    <a:gd name="connsiteX2" fmla="*/ 5717811 w 5717811"/>
                    <a:gd name="connsiteY2" fmla="*/ 237842 h 237842"/>
                    <a:gd name="connsiteX3" fmla="*/ 0 w 5717811"/>
                    <a:gd name="connsiteY3" fmla="*/ 237842 h 237842"/>
                    <a:gd name="connsiteX4" fmla="*/ 0 w 5717811"/>
                    <a:gd name="connsiteY4" fmla="*/ 0 h 237842"/>
                    <a:gd name="connsiteX0-1" fmla="*/ 122548 w 5840359"/>
                    <a:gd name="connsiteY0-2" fmla="*/ 0 h 237842"/>
                    <a:gd name="connsiteX1-3" fmla="*/ 5840359 w 5840359"/>
                    <a:gd name="connsiteY1-4" fmla="*/ 0 h 237842"/>
                    <a:gd name="connsiteX2-5" fmla="*/ 5840359 w 5840359"/>
                    <a:gd name="connsiteY2-6" fmla="*/ 237842 h 237842"/>
                    <a:gd name="connsiteX3-7" fmla="*/ 0 w 5840359"/>
                    <a:gd name="connsiteY3-8" fmla="*/ 200134 h 237842"/>
                    <a:gd name="connsiteX4-9" fmla="*/ 122548 w 5840359"/>
                    <a:gd name="connsiteY4-10" fmla="*/ 0 h 237842"/>
                    <a:gd name="connsiteX0-11" fmla="*/ 223749 w 5941560"/>
                    <a:gd name="connsiteY0-12" fmla="*/ 0 h 237842"/>
                    <a:gd name="connsiteX1-13" fmla="*/ 5941560 w 5941560"/>
                    <a:gd name="connsiteY1-14" fmla="*/ 0 h 237842"/>
                    <a:gd name="connsiteX2-15" fmla="*/ 5941560 w 5941560"/>
                    <a:gd name="connsiteY2-16" fmla="*/ 237842 h 237842"/>
                    <a:gd name="connsiteX3-17" fmla="*/ 101201 w 5941560"/>
                    <a:gd name="connsiteY3-18" fmla="*/ 200134 h 237842"/>
                    <a:gd name="connsiteX4-19" fmla="*/ 223749 w 5941560"/>
                    <a:gd name="connsiteY4-20" fmla="*/ 0 h 237842"/>
                    <a:gd name="connsiteX0-21" fmla="*/ 258267 w 5976078"/>
                    <a:gd name="connsiteY0-22" fmla="*/ 0 h 237842"/>
                    <a:gd name="connsiteX1-23" fmla="*/ 5976078 w 5976078"/>
                    <a:gd name="connsiteY1-24" fmla="*/ 0 h 237842"/>
                    <a:gd name="connsiteX2-25" fmla="*/ 5976078 w 5976078"/>
                    <a:gd name="connsiteY2-26" fmla="*/ 237842 h 237842"/>
                    <a:gd name="connsiteX3-27" fmla="*/ 135719 w 5976078"/>
                    <a:gd name="connsiteY3-28" fmla="*/ 200134 h 237842"/>
                    <a:gd name="connsiteX4-29" fmla="*/ 258267 w 5976078"/>
                    <a:gd name="connsiteY4-30" fmla="*/ 0 h 237842"/>
                    <a:gd name="connsiteX0-31" fmla="*/ 336427 w 6054238"/>
                    <a:gd name="connsiteY0-32" fmla="*/ 0 h 237842"/>
                    <a:gd name="connsiteX1-33" fmla="*/ 6054238 w 6054238"/>
                    <a:gd name="connsiteY1-34" fmla="*/ 0 h 237842"/>
                    <a:gd name="connsiteX2-35" fmla="*/ 6054238 w 6054238"/>
                    <a:gd name="connsiteY2-36" fmla="*/ 237842 h 237842"/>
                    <a:gd name="connsiteX3-37" fmla="*/ 110185 w 6054238"/>
                    <a:gd name="connsiteY3-38" fmla="*/ 200134 h 237842"/>
                    <a:gd name="connsiteX4-39" fmla="*/ 336427 w 6054238"/>
                    <a:gd name="connsiteY4-40" fmla="*/ 0 h 237842"/>
                    <a:gd name="connsiteX0-41" fmla="*/ 340565 w 6058376"/>
                    <a:gd name="connsiteY0-42" fmla="*/ 0 h 237842"/>
                    <a:gd name="connsiteX1-43" fmla="*/ 6058376 w 6058376"/>
                    <a:gd name="connsiteY1-44" fmla="*/ 0 h 237842"/>
                    <a:gd name="connsiteX2-45" fmla="*/ 6058376 w 6058376"/>
                    <a:gd name="connsiteY2-46" fmla="*/ 237842 h 237842"/>
                    <a:gd name="connsiteX3-47" fmla="*/ 114323 w 6058376"/>
                    <a:gd name="connsiteY3-48" fmla="*/ 200134 h 237842"/>
                    <a:gd name="connsiteX4-49" fmla="*/ 340565 w 6058376"/>
                    <a:gd name="connsiteY4-50" fmla="*/ 0 h 237842"/>
                    <a:gd name="connsiteX0-51" fmla="*/ 340565 w 6213394"/>
                    <a:gd name="connsiteY0-52" fmla="*/ 0 h 237842"/>
                    <a:gd name="connsiteX1-53" fmla="*/ 6058376 w 6213394"/>
                    <a:gd name="connsiteY1-54" fmla="*/ 0 h 237842"/>
                    <a:gd name="connsiteX2-55" fmla="*/ 6058376 w 6213394"/>
                    <a:gd name="connsiteY2-56" fmla="*/ 237842 h 237842"/>
                    <a:gd name="connsiteX3-57" fmla="*/ 114323 w 6213394"/>
                    <a:gd name="connsiteY3-58" fmla="*/ 200134 h 237842"/>
                    <a:gd name="connsiteX4-59" fmla="*/ 340565 w 6213394"/>
                    <a:gd name="connsiteY4-60" fmla="*/ 0 h 237842"/>
                    <a:gd name="connsiteX0-61" fmla="*/ 340565 w 6236541"/>
                    <a:gd name="connsiteY0-62" fmla="*/ 0 h 237842"/>
                    <a:gd name="connsiteX1-63" fmla="*/ 6058376 w 6236541"/>
                    <a:gd name="connsiteY1-64" fmla="*/ 0 h 237842"/>
                    <a:gd name="connsiteX2-65" fmla="*/ 6058376 w 6236541"/>
                    <a:gd name="connsiteY2-66" fmla="*/ 237842 h 237842"/>
                    <a:gd name="connsiteX3-67" fmla="*/ 114323 w 6236541"/>
                    <a:gd name="connsiteY3-68" fmla="*/ 200134 h 237842"/>
                    <a:gd name="connsiteX4-69" fmla="*/ 340565 w 6236541"/>
                    <a:gd name="connsiteY4-70" fmla="*/ 0 h 237842"/>
                  </a:gdLst>
                  <a:ahLst/>
                  <a:cxnLst>
                    <a:cxn ang="0">
                      <a:pos x="connsiteX0-61" y="connsiteY0-62"/>
                    </a:cxn>
                    <a:cxn ang="0">
                      <a:pos x="connsiteX1-63" y="connsiteY1-64"/>
                    </a:cxn>
                    <a:cxn ang="0">
                      <a:pos x="connsiteX2-65" y="connsiteY2-66"/>
                    </a:cxn>
                    <a:cxn ang="0">
                      <a:pos x="connsiteX3-67" y="connsiteY3-68"/>
                    </a:cxn>
                    <a:cxn ang="0">
                      <a:pos x="connsiteX4-69" y="connsiteY4-70"/>
                    </a:cxn>
                  </a:cxnLst>
                  <a:rect l="l" t="t" r="r" b="b"/>
                  <a:pathLst>
                    <a:path w="6236541" h="237842">
                      <a:moveTo>
                        <a:pt x="340565" y="0"/>
                      </a:moveTo>
                      <a:lnTo>
                        <a:pt x="6058376" y="0"/>
                      </a:lnTo>
                      <a:cubicBezTo>
                        <a:pt x="6407167" y="154695"/>
                        <a:pt x="6152644" y="158561"/>
                        <a:pt x="6058376" y="237842"/>
                      </a:cubicBezTo>
                      <a:lnTo>
                        <a:pt x="114323" y="200134"/>
                      </a:lnTo>
                      <a:cubicBezTo>
                        <a:pt x="-165338" y="86289"/>
                        <a:pt x="130034" y="19577"/>
                        <a:pt x="340565" y="0"/>
                      </a:cubicBezTo>
                      <a:close/>
                    </a:path>
                  </a:pathLst>
                </a:custGeom>
                <a:gradFill flip="none" rotWithShape="0">
                  <a:gsLst>
                    <a:gs pos="87000">
                      <a:schemeClr val="bg1">
                        <a:lumMod val="65000"/>
                      </a:schemeClr>
                    </a:gs>
                    <a:gs pos="16000">
                      <a:schemeClr val="bg1">
                        <a:lumMod val="75000"/>
                      </a:schemeClr>
                    </a:gs>
                    <a:gs pos="0">
                      <a:schemeClr val="bg1">
                        <a:lumMod val="75000"/>
                        <a:alpha val="0"/>
                      </a:schemeClr>
                    </a:gs>
                    <a:gs pos="49000">
                      <a:schemeClr val="bg1"/>
                    </a:gs>
                    <a:gs pos="100000">
                      <a:schemeClr val="bg1">
                        <a:lumMod val="75000"/>
                        <a:alpha val="0"/>
                      </a:scheme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152" name="组合 151"/>
              <p:cNvGrpSpPr/>
              <p:nvPr/>
            </p:nvGrpSpPr>
            <p:grpSpPr>
              <a:xfrm>
                <a:off x="4513666" y="2274205"/>
                <a:ext cx="3282939" cy="340225"/>
                <a:chOff x="4513666" y="2710466"/>
                <a:chExt cx="3282939" cy="340225"/>
              </a:xfrm>
            </p:grpSpPr>
            <p:sp>
              <p:nvSpPr>
                <p:cNvPr id="164" name="Freeform 36"/>
                <p:cNvSpPr/>
                <p:nvPr/>
              </p:nvSpPr>
              <p:spPr bwMode="auto">
                <a:xfrm>
                  <a:off x="4513666" y="2710466"/>
                  <a:ext cx="3282939" cy="340225"/>
                </a:xfrm>
                <a:custGeom>
                  <a:avLst/>
                  <a:gdLst>
                    <a:gd name="T0" fmla="*/ 0 w 2353"/>
                    <a:gd name="T1" fmla="*/ 104 h 244"/>
                    <a:gd name="T2" fmla="*/ 59 w 2353"/>
                    <a:gd name="T3" fmla="*/ 172 h 244"/>
                    <a:gd name="T4" fmla="*/ 0 w 2353"/>
                    <a:gd name="T5" fmla="*/ 244 h 244"/>
                    <a:gd name="T6" fmla="*/ 2353 w 2353"/>
                    <a:gd name="T7" fmla="*/ 140 h 244"/>
                    <a:gd name="T8" fmla="*/ 2295 w 2353"/>
                    <a:gd name="T9" fmla="*/ 74 h 244"/>
                    <a:gd name="T10" fmla="*/ 2353 w 2353"/>
                    <a:gd name="T11" fmla="*/ 0 h 244"/>
                    <a:gd name="T12" fmla="*/ 0 w 2353"/>
                    <a:gd name="T13" fmla="*/ 104 h 244"/>
                  </a:gdLst>
                  <a:ahLst/>
                  <a:cxnLst>
                    <a:cxn ang="0">
                      <a:pos x="T0" y="T1"/>
                    </a:cxn>
                    <a:cxn ang="0">
                      <a:pos x="T2" y="T3"/>
                    </a:cxn>
                    <a:cxn ang="0">
                      <a:pos x="T4" y="T5"/>
                    </a:cxn>
                    <a:cxn ang="0">
                      <a:pos x="T6" y="T7"/>
                    </a:cxn>
                    <a:cxn ang="0">
                      <a:pos x="T8" y="T9"/>
                    </a:cxn>
                    <a:cxn ang="0">
                      <a:pos x="T10" y="T11"/>
                    </a:cxn>
                    <a:cxn ang="0">
                      <a:pos x="T12" y="T13"/>
                    </a:cxn>
                  </a:cxnLst>
                  <a:rect l="0" t="0" r="r" b="b"/>
                  <a:pathLst>
                    <a:path w="2353" h="244">
                      <a:moveTo>
                        <a:pt x="0" y="104"/>
                      </a:moveTo>
                      <a:cubicBezTo>
                        <a:pt x="0" y="104"/>
                        <a:pt x="55" y="124"/>
                        <a:pt x="59" y="172"/>
                      </a:cubicBezTo>
                      <a:cubicBezTo>
                        <a:pt x="59" y="172"/>
                        <a:pt x="60" y="222"/>
                        <a:pt x="0" y="244"/>
                      </a:cubicBezTo>
                      <a:cubicBezTo>
                        <a:pt x="2353" y="140"/>
                        <a:pt x="2353" y="140"/>
                        <a:pt x="2353" y="140"/>
                      </a:cubicBezTo>
                      <a:cubicBezTo>
                        <a:pt x="2353" y="140"/>
                        <a:pt x="2297" y="120"/>
                        <a:pt x="2295" y="74"/>
                      </a:cubicBezTo>
                      <a:cubicBezTo>
                        <a:pt x="2295" y="74"/>
                        <a:pt x="2288" y="28"/>
                        <a:pt x="2353" y="0"/>
                      </a:cubicBezTo>
                      <a:lnTo>
                        <a:pt x="0" y="104"/>
                      </a:lnTo>
                      <a:close/>
                    </a:path>
                  </a:pathLst>
                </a:custGeom>
                <a:gradFill flip="none" rotWithShape="1">
                  <a:gsLst>
                    <a:gs pos="25000">
                      <a:srgbClr val="545454"/>
                    </a:gs>
                    <a:gs pos="70000">
                      <a:srgbClr val="545454"/>
                    </a:gs>
                    <a:gs pos="49000">
                      <a:srgbClr val="9D9D9D">
                        <a:alpha val="3000"/>
                      </a:srgbClr>
                    </a:gs>
                  </a:gsLst>
                  <a:lin ang="16080000" scaled="0"/>
                  <a:tileRect/>
                </a:gradFill>
                <a:ln w="9525">
                  <a:solidFill>
                    <a:srgbClr val="5E5E5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65" name="矩形 2788"/>
                <p:cNvSpPr/>
                <p:nvPr/>
              </p:nvSpPr>
              <p:spPr>
                <a:xfrm rot="21348992">
                  <a:off x="4628996" y="2777337"/>
                  <a:ext cx="3125312" cy="193465"/>
                </a:xfrm>
                <a:custGeom>
                  <a:avLst/>
                  <a:gdLst>
                    <a:gd name="connsiteX0" fmla="*/ 0 w 5717811"/>
                    <a:gd name="connsiteY0" fmla="*/ 0 h 237842"/>
                    <a:gd name="connsiteX1" fmla="*/ 5717811 w 5717811"/>
                    <a:gd name="connsiteY1" fmla="*/ 0 h 237842"/>
                    <a:gd name="connsiteX2" fmla="*/ 5717811 w 5717811"/>
                    <a:gd name="connsiteY2" fmla="*/ 237842 h 237842"/>
                    <a:gd name="connsiteX3" fmla="*/ 0 w 5717811"/>
                    <a:gd name="connsiteY3" fmla="*/ 237842 h 237842"/>
                    <a:gd name="connsiteX4" fmla="*/ 0 w 5717811"/>
                    <a:gd name="connsiteY4" fmla="*/ 0 h 237842"/>
                    <a:gd name="connsiteX0-1" fmla="*/ 122548 w 5840359"/>
                    <a:gd name="connsiteY0-2" fmla="*/ 0 h 237842"/>
                    <a:gd name="connsiteX1-3" fmla="*/ 5840359 w 5840359"/>
                    <a:gd name="connsiteY1-4" fmla="*/ 0 h 237842"/>
                    <a:gd name="connsiteX2-5" fmla="*/ 5840359 w 5840359"/>
                    <a:gd name="connsiteY2-6" fmla="*/ 237842 h 237842"/>
                    <a:gd name="connsiteX3-7" fmla="*/ 0 w 5840359"/>
                    <a:gd name="connsiteY3-8" fmla="*/ 200134 h 237842"/>
                    <a:gd name="connsiteX4-9" fmla="*/ 122548 w 5840359"/>
                    <a:gd name="connsiteY4-10" fmla="*/ 0 h 237842"/>
                    <a:gd name="connsiteX0-11" fmla="*/ 223749 w 5941560"/>
                    <a:gd name="connsiteY0-12" fmla="*/ 0 h 237842"/>
                    <a:gd name="connsiteX1-13" fmla="*/ 5941560 w 5941560"/>
                    <a:gd name="connsiteY1-14" fmla="*/ 0 h 237842"/>
                    <a:gd name="connsiteX2-15" fmla="*/ 5941560 w 5941560"/>
                    <a:gd name="connsiteY2-16" fmla="*/ 237842 h 237842"/>
                    <a:gd name="connsiteX3-17" fmla="*/ 101201 w 5941560"/>
                    <a:gd name="connsiteY3-18" fmla="*/ 200134 h 237842"/>
                    <a:gd name="connsiteX4-19" fmla="*/ 223749 w 5941560"/>
                    <a:gd name="connsiteY4-20" fmla="*/ 0 h 237842"/>
                    <a:gd name="connsiteX0-21" fmla="*/ 258267 w 5976078"/>
                    <a:gd name="connsiteY0-22" fmla="*/ 0 h 237842"/>
                    <a:gd name="connsiteX1-23" fmla="*/ 5976078 w 5976078"/>
                    <a:gd name="connsiteY1-24" fmla="*/ 0 h 237842"/>
                    <a:gd name="connsiteX2-25" fmla="*/ 5976078 w 5976078"/>
                    <a:gd name="connsiteY2-26" fmla="*/ 237842 h 237842"/>
                    <a:gd name="connsiteX3-27" fmla="*/ 135719 w 5976078"/>
                    <a:gd name="connsiteY3-28" fmla="*/ 200134 h 237842"/>
                    <a:gd name="connsiteX4-29" fmla="*/ 258267 w 5976078"/>
                    <a:gd name="connsiteY4-30" fmla="*/ 0 h 237842"/>
                    <a:gd name="connsiteX0-31" fmla="*/ 336427 w 6054238"/>
                    <a:gd name="connsiteY0-32" fmla="*/ 0 h 237842"/>
                    <a:gd name="connsiteX1-33" fmla="*/ 6054238 w 6054238"/>
                    <a:gd name="connsiteY1-34" fmla="*/ 0 h 237842"/>
                    <a:gd name="connsiteX2-35" fmla="*/ 6054238 w 6054238"/>
                    <a:gd name="connsiteY2-36" fmla="*/ 237842 h 237842"/>
                    <a:gd name="connsiteX3-37" fmla="*/ 110185 w 6054238"/>
                    <a:gd name="connsiteY3-38" fmla="*/ 200134 h 237842"/>
                    <a:gd name="connsiteX4-39" fmla="*/ 336427 w 6054238"/>
                    <a:gd name="connsiteY4-40" fmla="*/ 0 h 237842"/>
                    <a:gd name="connsiteX0-41" fmla="*/ 340565 w 6058376"/>
                    <a:gd name="connsiteY0-42" fmla="*/ 0 h 237842"/>
                    <a:gd name="connsiteX1-43" fmla="*/ 6058376 w 6058376"/>
                    <a:gd name="connsiteY1-44" fmla="*/ 0 h 237842"/>
                    <a:gd name="connsiteX2-45" fmla="*/ 6058376 w 6058376"/>
                    <a:gd name="connsiteY2-46" fmla="*/ 237842 h 237842"/>
                    <a:gd name="connsiteX3-47" fmla="*/ 114323 w 6058376"/>
                    <a:gd name="connsiteY3-48" fmla="*/ 200134 h 237842"/>
                    <a:gd name="connsiteX4-49" fmla="*/ 340565 w 6058376"/>
                    <a:gd name="connsiteY4-50" fmla="*/ 0 h 237842"/>
                    <a:gd name="connsiteX0-51" fmla="*/ 340565 w 6213394"/>
                    <a:gd name="connsiteY0-52" fmla="*/ 0 h 237842"/>
                    <a:gd name="connsiteX1-53" fmla="*/ 6058376 w 6213394"/>
                    <a:gd name="connsiteY1-54" fmla="*/ 0 h 237842"/>
                    <a:gd name="connsiteX2-55" fmla="*/ 6058376 w 6213394"/>
                    <a:gd name="connsiteY2-56" fmla="*/ 237842 h 237842"/>
                    <a:gd name="connsiteX3-57" fmla="*/ 114323 w 6213394"/>
                    <a:gd name="connsiteY3-58" fmla="*/ 200134 h 237842"/>
                    <a:gd name="connsiteX4-59" fmla="*/ 340565 w 6213394"/>
                    <a:gd name="connsiteY4-60" fmla="*/ 0 h 237842"/>
                    <a:gd name="connsiteX0-61" fmla="*/ 340565 w 6236541"/>
                    <a:gd name="connsiteY0-62" fmla="*/ 0 h 237842"/>
                    <a:gd name="connsiteX1-63" fmla="*/ 6058376 w 6236541"/>
                    <a:gd name="connsiteY1-64" fmla="*/ 0 h 237842"/>
                    <a:gd name="connsiteX2-65" fmla="*/ 6058376 w 6236541"/>
                    <a:gd name="connsiteY2-66" fmla="*/ 237842 h 237842"/>
                    <a:gd name="connsiteX3-67" fmla="*/ 114323 w 6236541"/>
                    <a:gd name="connsiteY3-68" fmla="*/ 200134 h 237842"/>
                    <a:gd name="connsiteX4-69" fmla="*/ 340565 w 6236541"/>
                    <a:gd name="connsiteY4-70" fmla="*/ 0 h 237842"/>
                  </a:gdLst>
                  <a:ahLst/>
                  <a:cxnLst>
                    <a:cxn ang="0">
                      <a:pos x="connsiteX0-61" y="connsiteY0-62"/>
                    </a:cxn>
                    <a:cxn ang="0">
                      <a:pos x="connsiteX1-63" y="connsiteY1-64"/>
                    </a:cxn>
                    <a:cxn ang="0">
                      <a:pos x="connsiteX2-65" y="connsiteY2-66"/>
                    </a:cxn>
                    <a:cxn ang="0">
                      <a:pos x="connsiteX3-67" y="connsiteY3-68"/>
                    </a:cxn>
                    <a:cxn ang="0">
                      <a:pos x="connsiteX4-69" y="connsiteY4-70"/>
                    </a:cxn>
                  </a:cxnLst>
                  <a:rect l="l" t="t" r="r" b="b"/>
                  <a:pathLst>
                    <a:path w="6236541" h="237842">
                      <a:moveTo>
                        <a:pt x="340565" y="0"/>
                      </a:moveTo>
                      <a:lnTo>
                        <a:pt x="6058376" y="0"/>
                      </a:lnTo>
                      <a:cubicBezTo>
                        <a:pt x="6407167" y="154695"/>
                        <a:pt x="6152644" y="158561"/>
                        <a:pt x="6058376" y="237842"/>
                      </a:cubicBezTo>
                      <a:lnTo>
                        <a:pt x="114323" y="200134"/>
                      </a:lnTo>
                      <a:cubicBezTo>
                        <a:pt x="-165338" y="86289"/>
                        <a:pt x="130034" y="19577"/>
                        <a:pt x="340565" y="0"/>
                      </a:cubicBezTo>
                      <a:close/>
                    </a:path>
                  </a:pathLst>
                </a:custGeom>
                <a:gradFill flip="none" rotWithShape="0">
                  <a:gsLst>
                    <a:gs pos="87000">
                      <a:schemeClr val="bg1">
                        <a:lumMod val="65000"/>
                      </a:schemeClr>
                    </a:gs>
                    <a:gs pos="16000">
                      <a:schemeClr val="bg1">
                        <a:lumMod val="75000"/>
                      </a:schemeClr>
                    </a:gs>
                    <a:gs pos="0">
                      <a:schemeClr val="bg1">
                        <a:lumMod val="75000"/>
                        <a:alpha val="0"/>
                      </a:schemeClr>
                    </a:gs>
                    <a:gs pos="49000">
                      <a:schemeClr val="bg1"/>
                    </a:gs>
                    <a:gs pos="100000">
                      <a:schemeClr val="bg1">
                        <a:lumMod val="75000"/>
                        <a:alpha val="0"/>
                      </a:schemeClr>
                    </a:gs>
                  </a:gsLst>
                  <a:lin ang="16200000" scaled="1"/>
                  <a:tileRect/>
                </a:gradFill>
                <a:ln>
                  <a:noFill/>
                </a:ln>
                <a:effectLst>
                  <a:softEdge rad="63500"/>
                </a:effectLst>
                <a:scene3d>
                  <a:camera prst="orthographicFront">
                    <a:rot lat="1485327" lon="21548723" rev="2142978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153" name="组合 152"/>
              <p:cNvGrpSpPr/>
              <p:nvPr/>
            </p:nvGrpSpPr>
            <p:grpSpPr>
              <a:xfrm>
                <a:off x="4513666" y="2657696"/>
                <a:ext cx="3282939" cy="340225"/>
                <a:chOff x="4513666" y="2710466"/>
                <a:chExt cx="3282939" cy="340225"/>
              </a:xfrm>
            </p:grpSpPr>
            <p:sp>
              <p:nvSpPr>
                <p:cNvPr id="162" name="Freeform 36"/>
                <p:cNvSpPr/>
                <p:nvPr/>
              </p:nvSpPr>
              <p:spPr bwMode="auto">
                <a:xfrm>
                  <a:off x="4513666" y="2710466"/>
                  <a:ext cx="3282939" cy="340225"/>
                </a:xfrm>
                <a:custGeom>
                  <a:avLst/>
                  <a:gdLst>
                    <a:gd name="T0" fmla="*/ 0 w 2353"/>
                    <a:gd name="T1" fmla="*/ 104 h 244"/>
                    <a:gd name="T2" fmla="*/ 59 w 2353"/>
                    <a:gd name="T3" fmla="*/ 172 h 244"/>
                    <a:gd name="T4" fmla="*/ 0 w 2353"/>
                    <a:gd name="T5" fmla="*/ 244 h 244"/>
                    <a:gd name="T6" fmla="*/ 2353 w 2353"/>
                    <a:gd name="T7" fmla="*/ 140 h 244"/>
                    <a:gd name="T8" fmla="*/ 2295 w 2353"/>
                    <a:gd name="T9" fmla="*/ 74 h 244"/>
                    <a:gd name="T10" fmla="*/ 2353 w 2353"/>
                    <a:gd name="T11" fmla="*/ 0 h 244"/>
                    <a:gd name="T12" fmla="*/ 0 w 2353"/>
                    <a:gd name="T13" fmla="*/ 104 h 244"/>
                  </a:gdLst>
                  <a:ahLst/>
                  <a:cxnLst>
                    <a:cxn ang="0">
                      <a:pos x="T0" y="T1"/>
                    </a:cxn>
                    <a:cxn ang="0">
                      <a:pos x="T2" y="T3"/>
                    </a:cxn>
                    <a:cxn ang="0">
                      <a:pos x="T4" y="T5"/>
                    </a:cxn>
                    <a:cxn ang="0">
                      <a:pos x="T6" y="T7"/>
                    </a:cxn>
                    <a:cxn ang="0">
                      <a:pos x="T8" y="T9"/>
                    </a:cxn>
                    <a:cxn ang="0">
                      <a:pos x="T10" y="T11"/>
                    </a:cxn>
                    <a:cxn ang="0">
                      <a:pos x="T12" y="T13"/>
                    </a:cxn>
                  </a:cxnLst>
                  <a:rect l="0" t="0" r="r" b="b"/>
                  <a:pathLst>
                    <a:path w="2353" h="244">
                      <a:moveTo>
                        <a:pt x="0" y="104"/>
                      </a:moveTo>
                      <a:cubicBezTo>
                        <a:pt x="0" y="104"/>
                        <a:pt x="55" y="124"/>
                        <a:pt x="59" y="172"/>
                      </a:cubicBezTo>
                      <a:cubicBezTo>
                        <a:pt x="59" y="172"/>
                        <a:pt x="60" y="222"/>
                        <a:pt x="0" y="244"/>
                      </a:cubicBezTo>
                      <a:cubicBezTo>
                        <a:pt x="2353" y="140"/>
                        <a:pt x="2353" y="140"/>
                        <a:pt x="2353" y="140"/>
                      </a:cubicBezTo>
                      <a:cubicBezTo>
                        <a:pt x="2353" y="140"/>
                        <a:pt x="2297" y="120"/>
                        <a:pt x="2295" y="74"/>
                      </a:cubicBezTo>
                      <a:cubicBezTo>
                        <a:pt x="2295" y="74"/>
                        <a:pt x="2288" y="28"/>
                        <a:pt x="2353" y="0"/>
                      </a:cubicBezTo>
                      <a:lnTo>
                        <a:pt x="0" y="104"/>
                      </a:lnTo>
                      <a:close/>
                    </a:path>
                  </a:pathLst>
                </a:custGeom>
                <a:gradFill flip="none" rotWithShape="1">
                  <a:gsLst>
                    <a:gs pos="25000">
                      <a:srgbClr val="545454"/>
                    </a:gs>
                    <a:gs pos="70000">
                      <a:srgbClr val="545454"/>
                    </a:gs>
                    <a:gs pos="49000">
                      <a:srgbClr val="9D9D9D">
                        <a:alpha val="3000"/>
                      </a:srgbClr>
                    </a:gs>
                  </a:gsLst>
                  <a:lin ang="16080000" scaled="0"/>
                  <a:tileRect/>
                </a:gradFill>
                <a:ln w="9525">
                  <a:solidFill>
                    <a:srgbClr val="5E5E5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63" name="矩形 2788"/>
                <p:cNvSpPr/>
                <p:nvPr/>
              </p:nvSpPr>
              <p:spPr>
                <a:xfrm rot="21348992">
                  <a:off x="4628996" y="2777337"/>
                  <a:ext cx="3125312" cy="193465"/>
                </a:xfrm>
                <a:custGeom>
                  <a:avLst/>
                  <a:gdLst>
                    <a:gd name="connsiteX0" fmla="*/ 0 w 5717811"/>
                    <a:gd name="connsiteY0" fmla="*/ 0 h 237842"/>
                    <a:gd name="connsiteX1" fmla="*/ 5717811 w 5717811"/>
                    <a:gd name="connsiteY1" fmla="*/ 0 h 237842"/>
                    <a:gd name="connsiteX2" fmla="*/ 5717811 w 5717811"/>
                    <a:gd name="connsiteY2" fmla="*/ 237842 h 237842"/>
                    <a:gd name="connsiteX3" fmla="*/ 0 w 5717811"/>
                    <a:gd name="connsiteY3" fmla="*/ 237842 h 237842"/>
                    <a:gd name="connsiteX4" fmla="*/ 0 w 5717811"/>
                    <a:gd name="connsiteY4" fmla="*/ 0 h 237842"/>
                    <a:gd name="connsiteX0-1" fmla="*/ 122548 w 5840359"/>
                    <a:gd name="connsiteY0-2" fmla="*/ 0 h 237842"/>
                    <a:gd name="connsiteX1-3" fmla="*/ 5840359 w 5840359"/>
                    <a:gd name="connsiteY1-4" fmla="*/ 0 h 237842"/>
                    <a:gd name="connsiteX2-5" fmla="*/ 5840359 w 5840359"/>
                    <a:gd name="connsiteY2-6" fmla="*/ 237842 h 237842"/>
                    <a:gd name="connsiteX3-7" fmla="*/ 0 w 5840359"/>
                    <a:gd name="connsiteY3-8" fmla="*/ 200134 h 237842"/>
                    <a:gd name="connsiteX4-9" fmla="*/ 122548 w 5840359"/>
                    <a:gd name="connsiteY4-10" fmla="*/ 0 h 237842"/>
                    <a:gd name="connsiteX0-11" fmla="*/ 223749 w 5941560"/>
                    <a:gd name="connsiteY0-12" fmla="*/ 0 h 237842"/>
                    <a:gd name="connsiteX1-13" fmla="*/ 5941560 w 5941560"/>
                    <a:gd name="connsiteY1-14" fmla="*/ 0 h 237842"/>
                    <a:gd name="connsiteX2-15" fmla="*/ 5941560 w 5941560"/>
                    <a:gd name="connsiteY2-16" fmla="*/ 237842 h 237842"/>
                    <a:gd name="connsiteX3-17" fmla="*/ 101201 w 5941560"/>
                    <a:gd name="connsiteY3-18" fmla="*/ 200134 h 237842"/>
                    <a:gd name="connsiteX4-19" fmla="*/ 223749 w 5941560"/>
                    <a:gd name="connsiteY4-20" fmla="*/ 0 h 237842"/>
                    <a:gd name="connsiteX0-21" fmla="*/ 258267 w 5976078"/>
                    <a:gd name="connsiteY0-22" fmla="*/ 0 h 237842"/>
                    <a:gd name="connsiteX1-23" fmla="*/ 5976078 w 5976078"/>
                    <a:gd name="connsiteY1-24" fmla="*/ 0 h 237842"/>
                    <a:gd name="connsiteX2-25" fmla="*/ 5976078 w 5976078"/>
                    <a:gd name="connsiteY2-26" fmla="*/ 237842 h 237842"/>
                    <a:gd name="connsiteX3-27" fmla="*/ 135719 w 5976078"/>
                    <a:gd name="connsiteY3-28" fmla="*/ 200134 h 237842"/>
                    <a:gd name="connsiteX4-29" fmla="*/ 258267 w 5976078"/>
                    <a:gd name="connsiteY4-30" fmla="*/ 0 h 237842"/>
                    <a:gd name="connsiteX0-31" fmla="*/ 336427 w 6054238"/>
                    <a:gd name="connsiteY0-32" fmla="*/ 0 h 237842"/>
                    <a:gd name="connsiteX1-33" fmla="*/ 6054238 w 6054238"/>
                    <a:gd name="connsiteY1-34" fmla="*/ 0 h 237842"/>
                    <a:gd name="connsiteX2-35" fmla="*/ 6054238 w 6054238"/>
                    <a:gd name="connsiteY2-36" fmla="*/ 237842 h 237842"/>
                    <a:gd name="connsiteX3-37" fmla="*/ 110185 w 6054238"/>
                    <a:gd name="connsiteY3-38" fmla="*/ 200134 h 237842"/>
                    <a:gd name="connsiteX4-39" fmla="*/ 336427 w 6054238"/>
                    <a:gd name="connsiteY4-40" fmla="*/ 0 h 237842"/>
                    <a:gd name="connsiteX0-41" fmla="*/ 340565 w 6058376"/>
                    <a:gd name="connsiteY0-42" fmla="*/ 0 h 237842"/>
                    <a:gd name="connsiteX1-43" fmla="*/ 6058376 w 6058376"/>
                    <a:gd name="connsiteY1-44" fmla="*/ 0 h 237842"/>
                    <a:gd name="connsiteX2-45" fmla="*/ 6058376 w 6058376"/>
                    <a:gd name="connsiteY2-46" fmla="*/ 237842 h 237842"/>
                    <a:gd name="connsiteX3-47" fmla="*/ 114323 w 6058376"/>
                    <a:gd name="connsiteY3-48" fmla="*/ 200134 h 237842"/>
                    <a:gd name="connsiteX4-49" fmla="*/ 340565 w 6058376"/>
                    <a:gd name="connsiteY4-50" fmla="*/ 0 h 237842"/>
                    <a:gd name="connsiteX0-51" fmla="*/ 340565 w 6213394"/>
                    <a:gd name="connsiteY0-52" fmla="*/ 0 h 237842"/>
                    <a:gd name="connsiteX1-53" fmla="*/ 6058376 w 6213394"/>
                    <a:gd name="connsiteY1-54" fmla="*/ 0 h 237842"/>
                    <a:gd name="connsiteX2-55" fmla="*/ 6058376 w 6213394"/>
                    <a:gd name="connsiteY2-56" fmla="*/ 237842 h 237842"/>
                    <a:gd name="connsiteX3-57" fmla="*/ 114323 w 6213394"/>
                    <a:gd name="connsiteY3-58" fmla="*/ 200134 h 237842"/>
                    <a:gd name="connsiteX4-59" fmla="*/ 340565 w 6213394"/>
                    <a:gd name="connsiteY4-60" fmla="*/ 0 h 237842"/>
                    <a:gd name="connsiteX0-61" fmla="*/ 340565 w 6236541"/>
                    <a:gd name="connsiteY0-62" fmla="*/ 0 h 237842"/>
                    <a:gd name="connsiteX1-63" fmla="*/ 6058376 w 6236541"/>
                    <a:gd name="connsiteY1-64" fmla="*/ 0 h 237842"/>
                    <a:gd name="connsiteX2-65" fmla="*/ 6058376 w 6236541"/>
                    <a:gd name="connsiteY2-66" fmla="*/ 237842 h 237842"/>
                    <a:gd name="connsiteX3-67" fmla="*/ 114323 w 6236541"/>
                    <a:gd name="connsiteY3-68" fmla="*/ 200134 h 237842"/>
                    <a:gd name="connsiteX4-69" fmla="*/ 340565 w 6236541"/>
                    <a:gd name="connsiteY4-70" fmla="*/ 0 h 237842"/>
                  </a:gdLst>
                  <a:ahLst/>
                  <a:cxnLst>
                    <a:cxn ang="0">
                      <a:pos x="connsiteX0-61" y="connsiteY0-62"/>
                    </a:cxn>
                    <a:cxn ang="0">
                      <a:pos x="connsiteX1-63" y="connsiteY1-64"/>
                    </a:cxn>
                    <a:cxn ang="0">
                      <a:pos x="connsiteX2-65" y="connsiteY2-66"/>
                    </a:cxn>
                    <a:cxn ang="0">
                      <a:pos x="connsiteX3-67" y="connsiteY3-68"/>
                    </a:cxn>
                    <a:cxn ang="0">
                      <a:pos x="connsiteX4-69" y="connsiteY4-70"/>
                    </a:cxn>
                  </a:cxnLst>
                  <a:rect l="l" t="t" r="r" b="b"/>
                  <a:pathLst>
                    <a:path w="6236541" h="237842">
                      <a:moveTo>
                        <a:pt x="340565" y="0"/>
                      </a:moveTo>
                      <a:lnTo>
                        <a:pt x="6058376" y="0"/>
                      </a:lnTo>
                      <a:cubicBezTo>
                        <a:pt x="6407167" y="154695"/>
                        <a:pt x="6152644" y="158561"/>
                        <a:pt x="6058376" y="237842"/>
                      </a:cubicBezTo>
                      <a:lnTo>
                        <a:pt x="114323" y="200134"/>
                      </a:lnTo>
                      <a:cubicBezTo>
                        <a:pt x="-165338" y="86289"/>
                        <a:pt x="130034" y="19577"/>
                        <a:pt x="340565" y="0"/>
                      </a:cubicBezTo>
                      <a:close/>
                    </a:path>
                  </a:pathLst>
                </a:custGeom>
                <a:gradFill flip="none" rotWithShape="0">
                  <a:gsLst>
                    <a:gs pos="87000">
                      <a:schemeClr val="bg1">
                        <a:lumMod val="65000"/>
                      </a:schemeClr>
                    </a:gs>
                    <a:gs pos="16000">
                      <a:schemeClr val="bg1">
                        <a:lumMod val="75000"/>
                      </a:schemeClr>
                    </a:gs>
                    <a:gs pos="0">
                      <a:schemeClr val="bg1">
                        <a:lumMod val="75000"/>
                        <a:alpha val="0"/>
                      </a:schemeClr>
                    </a:gs>
                    <a:gs pos="49000">
                      <a:schemeClr val="bg1"/>
                    </a:gs>
                    <a:gs pos="100000">
                      <a:schemeClr val="bg1">
                        <a:lumMod val="75000"/>
                        <a:alpha val="0"/>
                      </a:schemeClr>
                    </a:gs>
                  </a:gsLst>
                  <a:lin ang="16200000" scaled="1"/>
                  <a:tileRect/>
                </a:gradFill>
                <a:ln>
                  <a:noFill/>
                </a:ln>
                <a:effectLst>
                  <a:softEdge rad="63500"/>
                </a:effectLst>
                <a:scene3d>
                  <a:camera prst="orthographicFront">
                    <a:rot lat="1485327" lon="21548723" rev="2142978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154" name="Freeform 37"/>
              <p:cNvSpPr/>
              <p:nvPr/>
            </p:nvSpPr>
            <p:spPr bwMode="auto">
              <a:xfrm>
                <a:off x="4438212" y="2463286"/>
                <a:ext cx="3464274" cy="339044"/>
              </a:xfrm>
              <a:custGeom>
                <a:avLst/>
                <a:gdLst>
                  <a:gd name="T0" fmla="*/ 99 w 2483"/>
                  <a:gd name="T1" fmla="*/ 102 h 243"/>
                  <a:gd name="T2" fmla="*/ 1 w 2483"/>
                  <a:gd name="T3" fmla="*/ 175 h 243"/>
                  <a:gd name="T4" fmla="*/ 103 w 2483"/>
                  <a:gd name="T5" fmla="*/ 243 h 243"/>
                  <a:gd name="T6" fmla="*/ 2404 w 2483"/>
                  <a:gd name="T7" fmla="*/ 139 h 243"/>
                  <a:gd name="T8" fmla="*/ 2482 w 2483"/>
                  <a:gd name="T9" fmla="*/ 69 h 243"/>
                  <a:gd name="T10" fmla="*/ 2392 w 2483"/>
                  <a:gd name="T11" fmla="*/ 0 h 243"/>
                  <a:gd name="T12" fmla="*/ 99 w 2483"/>
                  <a:gd name="T13" fmla="*/ 102 h 243"/>
                </a:gdLst>
                <a:ahLst/>
                <a:cxnLst>
                  <a:cxn ang="0">
                    <a:pos x="T0" y="T1"/>
                  </a:cxn>
                  <a:cxn ang="0">
                    <a:pos x="T2" y="T3"/>
                  </a:cxn>
                  <a:cxn ang="0">
                    <a:pos x="T4" y="T5"/>
                  </a:cxn>
                  <a:cxn ang="0">
                    <a:pos x="T6" y="T7"/>
                  </a:cxn>
                  <a:cxn ang="0">
                    <a:pos x="T8" y="T9"/>
                  </a:cxn>
                  <a:cxn ang="0">
                    <a:pos x="T10" y="T11"/>
                  </a:cxn>
                  <a:cxn ang="0">
                    <a:pos x="T12" y="T13"/>
                  </a:cxn>
                </a:cxnLst>
                <a:rect l="0" t="0" r="r" b="b"/>
                <a:pathLst>
                  <a:path w="2483" h="243">
                    <a:moveTo>
                      <a:pt x="99" y="102"/>
                    </a:moveTo>
                    <a:cubicBezTo>
                      <a:pt x="99" y="102"/>
                      <a:pt x="5" y="98"/>
                      <a:pt x="1" y="175"/>
                    </a:cubicBezTo>
                    <a:cubicBezTo>
                      <a:pt x="1" y="175"/>
                      <a:pt x="0" y="240"/>
                      <a:pt x="103" y="243"/>
                    </a:cubicBezTo>
                    <a:cubicBezTo>
                      <a:pt x="2404" y="139"/>
                      <a:pt x="2404" y="139"/>
                      <a:pt x="2404" y="139"/>
                    </a:cubicBezTo>
                    <a:cubicBezTo>
                      <a:pt x="2404" y="139"/>
                      <a:pt x="2482" y="131"/>
                      <a:pt x="2482" y="69"/>
                    </a:cubicBezTo>
                    <a:cubicBezTo>
                      <a:pt x="2482" y="69"/>
                      <a:pt x="2483" y="4"/>
                      <a:pt x="2392" y="0"/>
                    </a:cubicBezTo>
                    <a:lnTo>
                      <a:pt x="99" y="102"/>
                    </a:lnTo>
                    <a:close/>
                  </a:path>
                </a:pathLst>
              </a:custGeom>
              <a:gradFill flip="none" rotWithShape="1">
                <a:gsLst>
                  <a:gs pos="13000">
                    <a:schemeClr val="tx1"/>
                  </a:gs>
                  <a:gs pos="87000">
                    <a:schemeClr val="tx1"/>
                  </a:gs>
                  <a:gs pos="68000">
                    <a:srgbClr val="494949"/>
                  </a:gs>
                  <a:gs pos="29000">
                    <a:srgbClr val="494949"/>
                  </a:gs>
                  <a:gs pos="48000">
                    <a:srgbClr val="9D9D9D">
                      <a:alpha val="3000"/>
                    </a:srgbClr>
                  </a:gs>
                </a:gsLst>
                <a:lin ang="16080000" scaled="0"/>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55" name="组合 154"/>
              <p:cNvGrpSpPr/>
              <p:nvPr/>
            </p:nvGrpSpPr>
            <p:grpSpPr>
              <a:xfrm>
                <a:off x="4513666" y="3041297"/>
                <a:ext cx="3282939" cy="340225"/>
                <a:chOff x="4513666" y="2710466"/>
                <a:chExt cx="3282939" cy="340225"/>
              </a:xfrm>
            </p:grpSpPr>
            <p:sp>
              <p:nvSpPr>
                <p:cNvPr id="160" name="Freeform 36"/>
                <p:cNvSpPr/>
                <p:nvPr/>
              </p:nvSpPr>
              <p:spPr bwMode="auto">
                <a:xfrm>
                  <a:off x="4513666" y="2710466"/>
                  <a:ext cx="3282939" cy="340225"/>
                </a:xfrm>
                <a:custGeom>
                  <a:avLst/>
                  <a:gdLst>
                    <a:gd name="T0" fmla="*/ 0 w 2353"/>
                    <a:gd name="T1" fmla="*/ 104 h 244"/>
                    <a:gd name="T2" fmla="*/ 59 w 2353"/>
                    <a:gd name="T3" fmla="*/ 172 h 244"/>
                    <a:gd name="T4" fmla="*/ 0 w 2353"/>
                    <a:gd name="T5" fmla="*/ 244 h 244"/>
                    <a:gd name="T6" fmla="*/ 2353 w 2353"/>
                    <a:gd name="T7" fmla="*/ 140 h 244"/>
                    <a:gd name="T8" fmla="*/ 2295 w 2353"/>
                    <a:gd name="T9" fmla="*/ 74 h 244"/>
                    <a:gd name="T10" fmla="*/ 2353 w 2353"/>
                    <a:gd name="T11" fmla="*/ 0 h 244"/>
                    <a:gd name="T12" fmla="*/ 0 w 2353"/>
                    <a:gd name="T13" fmla="*/ 104 h 244"/>
                  </a:gdLst>
                  <a:ahLst/>
                  <a:cxnLst>
                    <a:cxn ang="0">
                      <a:pos x="T0" y="T1"/>
                    </a:cxn>
                    <a:cxn ang="0">
                      <a:pos x="T2" y="T3"/>
                    </a:cxn>
                    <a:cxn ang="0">
                      <a:pos x="T4" y="T5"/>
                    </a:cxn>
                    <a:cxn ang="0">
                      <a:pos x="T6" y="T7"/>
                    </a:cxn>
                    <a:cxn ang="0">
                      <a:pos x="T8" y="T9"/>
                    </a:cxn>
                    <a:cxn ang="0">
                      <a:pos x="T10" y="T11"/>
                    </a:cxn>
                    <a:cxn ang="0">
                      <a:pos x="T12" y="T13"/>
                    </a:cxn>
                  </a:cxnLst>
                  <a:rect l="0" t="0" r="r" b="b"/>
                  <a:pathLst>
                    <a:path w="2353" h="244">
                      <a:moveTo>
                        <a:pt x="0" y="104"/>
                      </a:moveTo>
                      <a:cubicBezTo>
                        <a:pt x="0" y="104"/>
                        <a:pt x="55" y="124"/>
                        <a:pt x="59" y="172"/>
                      </a:cubicBezTo>
                      <a:cubicBezTo>
                        <a:pt x="59" y="172"/>
                        <a:pt x="60" y="222"/>
                        <a:pt x="0" y="244"/>
                      </a:cubicBezTo>
                      <a:cubicBezTo>
                        <a:pt x="2353" y="140"/>
                        <a:pt x="2353" y="140"/>
                        <a:pt x="2353" y="140"/>
                      </a:cubicBezTo>
                      <a:cubicBezTo>
                        <a:pt x="2353" y="140"/>
                        <a:pt x="2297" y="120"/>
                        <a:pt x="2295" y="74"/>
                      </a:cubicBezTo>
                      <a:cubicBezTo>
                        <a:pt x="2295" y="74"/>
                        <a:pt x="2288" y="28"/>
                        <a:pt x="2353" y="0"/>
                      </a:cubicBezTo>
                      <a:lnTo>
                        <a:pt x="0" y="104"/>
                      </a:lnTo>
                      <a:close/>
                    </a:path>
                  </a:pathLst>
                </a:custGeom>
                <a:gradFill flip="none" rotWithShape="1">
                  <a:gsLst>
                    <a:gs pos="25000">
                      <a:srgbClr val="545454"/>
                    </a:gs>
                    <a:gs pos="70000">
                      <a:srgbClr val="545454"/>
                    </a:gs>
                    <a:gs pos="49000">
                      <a:srgbClr val="9D9D9D">
                        <a:alpha val="3000"/>
                      </a:srgbClr>
                    </a:gs>
                  </a:gsLst>
                  <a:lin ang="16080000" scaled="0"/>
                  <a:tileRect/>
                </a:gradFill>
                <a:ln w="9525">
                  <a:solidFill>
                    <a:srgbClr val="5E5E5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61" name="矩形 2788"/>
                <p:cNvSpPr/>
                <p:nvPr/>
              </p:nvSpPr>
              <p:spPr>
                <a:xfrm rot="21348992">
                  <a:off x="4628996" y="2777337"/>
                  <a:ext cx="3125312" cy="193465"/>
                </a:xfrm>
                <a:custGeom>
                  <a:avLst/>
                  <a:gdLst>
                    <a:gd name="connsiteX0" fmla="*/ 0 w 5717811"/>
                    <a:gd name="connsiteY0" fmla="*/ 0 h 237842"/>
                    <a:gd name="connsiteX1" fmla="*/ 5717811 w 5717811"/>
                    <a:gd name="connsiteY1" fmla="*/ 0 h 237842"/>
                    <a:gd name="connsiteX2" fmla="*/ 5717811 w 5717811"/>
                    <a:gd name="connsiteY2" fmla="*/ 237842 h 237842"/>
                    <a:gd name="connsiteX3" fmla="*/ 0 w 5717811"/>
                    <a:gd name="connsiteY3" fmla="*/ 237842 h 237842"/>
                    <a:gd name="connsiteX4" fmla="*/ 0 w 5717811"/>
                    <a:gd name="connsiteY4" fmla="*/ 0 h 237842"/>
                    <a:gd name="connsiteX0-1" fmla="*/ 122548 w 5840359"/>
                    <a:gd name="connsiteY0-2" fmla="*/ 0 h 237842"/>
                    <a:gd name="connsiteX1-3" fmla="*/ 5840359 w 5840359"/>
                    <a:gd name="connsiteY1-4" fmla="*/ 0 h 237842"/>
                    <a:gd name="connsiteX2-5" fmla="*/ 5840359 w 5840359"/>
                    <a:gd name="connsiteY2-6" fmla="*/ 237842 h 237842"/>
                    <a:gd name="connsiteX3-7" fmla="*/ 0 w 5840359"/>
                    <a:gd name="connsiteY3-8" fmla="*/ 200134 h 237842"/>
                    <a:gd name="connsiteX4-9" fmla="*/ 122548 w 5840359"/>
                    <a:gd name="connsiteY4-10" fmla="*/ 0 h 237842"/>
                    <a:gd name="connsiteX0-11" fmla="*/ 223749 w 5941560"/>
                    <a:gd name="connsiteY0-12" fmla="*/ 0 h 237842"/>
                    <a:gd name="connsiteX1-13" fmla="*/ 5941560 w 5941560"/>
                    <a:gd name="connsiteY1-14" fmla="*/ 0 h 237842"/>
                    <a:gd name="connsiteX2-15" fmla="*/ 5941560 w 5941560"/>
                    <a:gd name="connsiteY2-16" fmla="*/ 237842 h 237842"/>
                    <a:gd name="connsiteX3-17" fmla="*/ 101201 w 5941560"/>
                    <a:gd name="connsiteY3-18" fmla="*/ 200134 h 237842"/>
                    <a:gd name="connsiteX4-19" fmla="*/ 223749 w 5941560"/>
                    <a:gd name="connsiteY4-20" fmla="*/ 0 h 237842"/>
                    <a:gd name="connsiteX0-21" fmla="*/ 258267 w 5976078"/>
                    <a:gd name="connsiteY0-22" fmla="*/ 0 h 237842"/>
                    <a:gd name="connsiteX1-23" fmla="*/ 5976078 w 5976078"/>
                    <a:gd name="connsiteY1-24" fmla="*/ 0 h 237842"/>
                    <a:gd name="connsiteX2-25" fmla="*/ 5976078 w 5976078"/>
                    <a:gd name="connsiteY2-26" fmla="*/ 237842 h 237842"/>
                    <a:gd name="connsiteX3-27" fmla="*/ 135719 w 5976078"/>
                    <a:gd name="connsiteY3-28" fmla="*/ 200134 h 237842"/>
                    <a:gd name="connsiteX4-29" fmla="*/ 258267 w 5976078"/>
                    <a:gd name="connsiteY4-30" fmla="*/ 0 h 237842"/>
                    <a:gd name="connsiteX0-31" fmla="*/ 336427 w 6054238"/>
                    <a:gd name="connsiteY0-32" fmla="*/ 0 h 237842"/>
                    <a:gd name="connsiteX1-33" fmla="*/ 6054238 w 6054238"/>
                    <a:gd name="connsiteY1-34" fmla="*/ 0 h 237842"/>
                    <a:gd name="connsiteX2-35" fmla="*/ 6054238 w 6054238"/>
                    <a:gd name="connsiteY2-36" fmla="*/ 237842 h 237842"/>
                    <a:gd name="connsiteX3-37" fmla="*/ 110185 w 6054238"/>
                    <a:gd name="connsiteY3-38" fmla="*/ 200134 h 237842"/>
                    <a:gd name="connsiteX4-39" fmla="*/ 336427 w 6054238"/>
                    <a:gd name="connsiteY4-40" fmla="*/ 0 h 237842"/>
                    <a:gd name="connsiteX0-41" fmla="*/ 340565 w 6058376"/>
                    <a:gd name="connsiteY0-42" fmla="*/ 0 h 237842"/>
                    <a:gd name="connsiteX1-43" fmla="*/ 6058376 w 6058376"/>
                    <a:gd name="connsiteY1-44" fmla="*/ 0 h 237842"/>
                    <a:gd name="connsiteX2-45" fmla="*/ 6058376 w 6058376"/>
                    <a:gd name="connsiteY2-46" fmla="*/ 237842 h 237842"/>
                    <a:gd name="connsiteX3-47" fmla="*/ 114323 w 6058376"/>
                    <a:gd name="connsiteY3-48" fmla="*/ 200134 h 237842"/>
                    <a:gd name="connsiteX4-49" fmla="*/ 340565 w 6058376"/>
                    <a:gd name="connsiteY4-50" fmla="*/ 0 h 237842"/>
                    <a:gd name="connsiteX0-51" fmla="*/ 340565 w 6213394"/>
                    <a:gd name="connsiteY0-52" fmla="*/ 0 h 237842"/>
                    <a:gd name="connsiteX1-53" fmla="*/ 6058376 w 6213394"/>
                    <a:gd name="connsiteY1-54" fmla="*/ 0 h 237842"/>
                    <a:gd name="connsiteX2-55" fmla="*/ 6058376 w 6213394"/>
                    <a:gd name="connsiteY2-56" fmla="*/ 237842 h 237842"/>
                    <a:gd name="connsiteX3-57" fmla="*/ 114323 w 6213394"/>
                    <a:gd name="connsiteY3-58" fmla="*/ 200134 h 237842"/>
                    <a:gd name="connsiteX4-59" fmla="*/ 340565 w 6213394"/>
                    <a:gd name="connsiteY4-60" fmla="*/ 0 h 237842"/>
                    <a:gd name="connsiteX0-61" fmla="*/ 340565 w 6236541"/>
                    <a:gd name="connsiteY0-62" fmla="*/ 0 h 237842"/>
                    <a:gd name="connsiteX1-63" fmla="*/ 6058376 w 6236541"/>
                    <a:gd name="connsiteY1-64" fmla="*/ 0 h 237842"/>
                    <a:gd name="connsiteX2-65" fmla="*/ 6058376 w 6236541"/>
                    <a:gd name="connsiteY2-66" fmla="*/ 237842 h 237842"/>
                    <a:gd name="connsiteX3-67" fmla="*/ 114323 w 6236541"/>
                    <a:gd name="connsiteY3-68" fmla="*/ 200134 h 237842"/>
                    <a:gd name="connsiteX4-69" fmla="*/ 340565 w 6236541"/>
                    <a:gd name="connsiteY4-70" fmla="*/ 0 h 237842"/>
                  </a:gdLst>
                  <a:ahLst/>
                  <a:cxnLst>
                    <a:cxn ang="0">
                      <a:pos x="connsiteX0-61" y="connsiteY0-62"/>
                    </a:cxn>
                    <a:cxn ang="0">
                      <a:pos x="connsiteX1-63" y="connsiteY1-64"/>
                    </a:cxn>
                    <a:cxn ang="0">
                      <a:pos x="connsiteX2-65" y="connsiteY2-66"/>
                    </a:cxn>
                    <a:cxn ang="0">
                      <a:pos x="connsiteX3-67" y="connsiteY3-68"/>
                    </a:cxn>
                    <a:cxn ang="0">
                      <a:pos x="connsiteX4-69" y="connsiteY4-70"/>
                    </a:cxn>
                  </a:cxnLst>
                  <a:rect l="l" t="t" r="r" b="b"/>
                  <a:pathLst>
                    <a:path w="6236541" h="237842">
                      <a:moveTo>
                        <a:pt x="340565" y="0"/>
                      </a:moveTo>
                      <a:lnTo>
                        <a:pt x="6058376" y="0"/>
                      </a:lnTo>
                      <a:cubicBezTo>
                        <a:pt x="6407167" y="154695"/>
                        <a:pt x="6152644" y="158561"/>
                        <a:pt x="6058376" y="237842"/>
                      </a:cubicBezTo>
                      <a:lnTo>
                        <a:pt x="114323" y="200134"/>
                      </a:lnTo>
                      <a:cubicBezTo>
                        <a:pt x="-165338" y="86289"/>
                        <a:pt x="130034" y="19577"/>
                        <a:pt x="340565" y="0"/>
                      </a:cubicBezTo>
                      <a:close/>
                    </a:path>
                  </a:pathLst>
                </a:custGeom>
                <a:gradFill flip="none" rotWithShape="0">
                  <a:gsLst>
                    <a:gs pos="87000">
                      <a:schemeClr val="bg1">
                        <a:lumMod val="65000"/>
                      </a:schemeClr>
                    </a:gs>
                    <a:gs pos="16000">
                      <a:schemeClr val="bg1">
                        <a:lumMod val="75000"/>
                      </a:schemeClr>
                    </a:gs>
                    <a:gs pos="0">
                      <a:schemeClr val="bg1">
                        <a:lumMod val="75000"/>
                        <a:alpha val="0"/>
                      </a:schemeClr>
                    </a:gs>
                    <a:gs pos="49000">
                      <a:schemeClr val="bg1"/>
                    </a:gs>
                    <a:gs pos="100000">
                      <a:schemeClr val="bg1">
                        <a:lumMod val="75000"/>
                        <a:alpha val="0"/>
                      </a:schemeClr>
                    </a:gs>
                  </a:gsLst>
                  <a:lin ang="16200000" scaled="1"/>
                  <a:tileRect/>
                </a:gradFill>
                <a:ln>
                  <a:noFill/>
                </a:ln>
                <a:effectLst>
                  <a:softEdge rad="63500"/>
                </a:effectLst>
                <a:scene3d>
                  <a:camera prst="orthographicFront">
                    <a:rot lat="1485327" lon="21548723" rev="2142978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156" name="Freeform 37"/>
              <p:cNvSpPr/>
              <p:nvPr/>
            </p:nvSpPr>
            <p:spPr bwMode="auto">
              <a:xfrm>
                <a:off x="4438212" y="3230378"/>
                <a:ext cx="3464274" cy="339044"/>
              </a:xfrm>
              <a:custGeom>
                <a:avLst/>
                <a:gdLst>
                  <a:gd name="T0" fmla="*/ 99 w 2483"/>
                  <a:gd name="T1" fmla="*/ 102 h 243"/>
                  <a:gd name="T2" fmla="*/ 1 w 2483"/>
                  <a:gd name="T3" fmla="*/ 175 h 243"/>
                  <a:gd name="T4" fmla="*/ 103 w 2483"/>
                  <a:gd name="T5" fmla="*/ 243 h 243"/>
                  <a:gd name="T6" fmla="*/ 2404 w 2483"/>
                  <a:gd name="T7" fmla="*/ 139 h 243"/>
                  <a:gd name="T8" fmla="*/ 2482 w 2483"/>
                  <a:gd name="T9" fmla="*/ 69 h 243"/>
                  <a:gd name="T10" fmla="*/ 2392 w 2483"/>
                  <a:gd name="T11" fmla="*/ 0 h 243"/>
                  <a:gd name="T12" fmla="*/ 99 w 2483"/>
                  <a:gd name="T13" fmla="*/ 102 h 243"/>
                </a:gdLst>
                <a:ahLst/>
                <a:cxnLst>
                  <a:cxn ang="0">
                    <a:pos x="T0" y="T1"/>
                  </a:cxn>
                  <a:cxn ang="0">
                    <a:pos x="T2" y="T3"/>
                  </a:cxn>
                  <a:cxn ang="0">
                    <a:pos x="T4" y="T5"/>
                  </a:cxn>
                  <a:cxn ang="0">
                    <a:pos x="T6" y="T7"/>
                  </a:cxn>
                  <a:cxn ang="0">
                    <a:pos x="T8" y="T9"/>
                  </a:cxn>
                  <a:cxn ang="0">
                    <a:pos x="T10" y="T11"/>
                  </a:cxn>
                  <a:cxn ang="0">
                    <a:pos x="T12" y="T13"/>
                  </a:cxn>
                </a:cxnLst>
                <a:rect l="0" t="0" r="r" b="b"/>
                <a:pathLst>
                  <a:path w="2483" h="243">
                    <a:moveTo>
                      <a:pt x="99" y="102"/>
                    </a:moveTo>
                    <a:cubicBezTo>
                      <a:pt x="99" y="102"/>
                      <a:pt x="5" y="98"/>
                      <a:pt x="1" y="175"/>
                    </a:cubicBezTo>
                    <a:cubicBezTo>
                      <a:pt x="1" y="175"/>
                      <a:pt x="0" y="240"/>
                      <a:pt x="103" y="243"/>
                    </a:cubicBezTo>
                    <a:cubicBezTo>
                      <a:pt x="2404" y="139"/>
                      <a:pt x="2404" y="139"/>
                      <a:pt x="2404" y="139"/>
                    </a:cubicBezTo>
                    <a:cubicBezTo>
                      <a:pt x="2404" y="139"/>
                      <a:pt x="2482" y="131"/>
                      <a:pt x="2482" y="69"/>
                    </a:cubicBezTo>
                    <a:cubicBezTo>
                      <a:pt x="2482" y="69"/>
                      <a:pt x="2483" y="4"/>
                      <a:pt x="2392" y="0"/>
                    </a:cubicBezTo>
                    <a:lnTo>
                      <a:pt x="99" y="102"/>
                    </a:lnTo>
                    <a:close/>
                  </a:path>
                </a:pathLst>
              </a:custGeom>
              <a:gradFill flip="none" rotWithShape="1">
                <a:gsLst>
                  <a:gs pos="13000">
                    <a:schemeClr val="tx1"/>
                  </a:gs>
                  <a:gs pos="87000">
                    <a:schemeClr val="tx1"/>
                  </a:gs>
                  <a:gs pos="68000">
                    <a:srgbClr val="494949"/>
                  </a:gs>
                  <a:gs pos="29000">
                    <a:srgbClr val="494949"/>
                  </a:gs>
                  <a:gs pos="48000">
                    <a:srgbClr val="9D9D9D">
                      <a:alpha val="3000"/>
                    </a:srgbClr>
                  </a:gs>
                </a:gsLst>
                <a:lin ang="16080000" scaled="0"/>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7" name="Freeform 37"/>
              <p:cNvSpPr/>
              <p:nvPr/>
            </p:nvSpPr>
            <p:spPr bwMode="auto">
              <a:xfrm>
                <a:off x="4438212" y="2846777"/>
                <a:ext cx="3464274" cy="339044"/>
              </a:xfrm>
              <a:custGeom>
                <a:avLst/>
                <a:gdLst>
                  <a:gd name="T0" fmla="*/ 99 w 2483"/>
                  <a:gd name="T1" fmla="*/ 102 h 243"/>
                  <a:gd name="T2" fmla="*/ 1 w 2483"/>
                  <a:gd name="T3" fmla="*/ 175 h 243"/>
                  <a:gd name="T4" fmla="*/ 103 w 2483"/>
                  <a:gd name="T5" fmla="*/ 243 h 243"/>
                  <a:gd name="T6" fmla="*/ 2404 w 2483"/>
                  <a:gd name="T7" fmla="*/ 139 h 243"/>
                  <a:gd name="T8" fmla="*/ 2482 w 2483"/>
                  <a:gd name="T9" fmla="*/ 69 h 243"/>
                  <a:gd name="T10" fmla="*/ 2392 w 2483"/>
                  <a:gd name="T11" fmla="*/ 0 h 243"/>
                  <a:gd name="T12" fmla="*/ 99 w 2483"/>
                  <a:gd name="T13" fmla="*/ 102 h 243"/>
                </a:gdLst>
                <a:ahLst/>
                <a:cxnLst>
                  <a:cxn ang="0">
                    <a:pos x="T0" y="T1"/>
                  </a:cxn>
                  <a:cxn ang="0">
                    <a:pos x="T2" y="T3"/>
                  </a:cxn>
                  <a:cxn ang="0">
                    <a:pos x="T4" y="T5"/>
                  </a:cxn>
                  <a:cxn ang="0">
                    <a:pos x="T6" y="T7"/>
                  </a:cxn>
                  <a:cxn ang="0">
                    <a:pos x="T8" y="T9"/>
                  </a:cxn>
                  <a:cxn ang="0">
                    <a:pos x="T10" y="T11"/>
                  </a:cxn>
                  <a:cxn ang="0">
                    <a:pos x="T12" y="T13"/>
                  </a:cxn>
                </a:cxnLst>
                <a:rect l="0" t="0" r="r" b="b"/>
                <a:pathLst>
                  <a:path w="2483" h="243">
                    <a:moveTo>
                      <a:pt x="99" y="102"/>
                    </a:moveTo>
                    <a:cubicBezTo>
                      <a:pt x="99" y="102"/>
                      <a:pt x="5" y="98"/>
                      <a:pt x="1" y="175"/>
                    </a:cubicBezTo>
                    <a:cubicBezTo>
                      <a:pt x="1" y="175"/>
                      <a:pt x="0" y="240"/>
                      <a:pt x="103" y="243"/>
                    </a:cubicBezTo>
                    <a:cubicBezTo>
                      <a:pt x="2404" y="139"/>
                      <a:pt x="2404" y="139"/>
                      <a:pt x="2404" y="139"/>
                    </a:cubicBezTo>
                    <a:cubicBezTo>
                      <a:pt x="2404" y="139"/>
                      <a:pt x="2482" y="131"/>
                      <a:pt x="2482" y="69"/>
                    </a:cubicBezTo>
                    <a:cubicBezTo>
                      <a:pt x="2482" y="69"/>
                      <a:pt x="2483" y="4"/>
                      <a:pt x="2392" y="0"/>
                    </a:cubicBezTo>
                    <a:lnTo>
                      <a:pt x="99" y="102"/>
                    </a:lnTo>
                    <a:close/>
                  </a:path>
                </a:pathLst>
              </a:custGeom>
              <a:gradFill flip="none" rotWithShape="1">
                <a:gsLst>
                  <a:gs pos="13000">
                    <a:schemeClr val="tx1"/>
                  </a:gs>
                  <a:gs pos="87000">
                    <a:schemeClr val="tx1"/>
                  </a:gs>
                  <a:gs pos="68000">
                    <a:srgbClr val="494949"/>
                  </a:gs>
                  <a:gs pos="29000">
                    <a:srgbClr val="494949"/>
                  </a:gs>
                  <a:gs pos="48000">
                    <a:srgbClr val="9D9D9D">
                      <a:alpha val="3000"/>
                    </a:srgbClr>
                  </a:gs>
                </a:gsLst>
                <a:lin ang="16080000" scaled="0"/>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8" name="Freeform 38"/>
              <p:cNvSpPr/>
              <p:nvPr/>
            </p:nvSpPr>
            <p:spPr bwMode="auto">
              <a:xfrm rot="1313089">
                <a:off x="4499716" y="3552379"/>
                <a:ext cx="3266400" cy="829006"/>
              </a:xfrm>
              <a:custGeom>
                <a:avLst/>
                <a:gdLst>
                  <a:gd name="T0" fmla="*/ 20 w 2341"/>
                  <a:gd name="T1" fmla="*/ 0 h 376"/>
                  <a:gd name="T2" fmla="*/ 4 w 2341"/>
                  <a:gd name="T3" fmla="*/ 69 h 376"/>
                  <a:gd name="T4" fmla="*/ 317 w 2341"/>
                  <a:gd name="T5" fmla="*/ 376 h 376"/>
                  <a:gd name="T6" fmla="*/ 2026 w 2341"/>
                  <a:gd name="T7" fmla="*/ 376 h 376"/>
                  <a:gd name="T8" fmla="*/ 2341 w 2341"/>
                  <a:gd name="T9" fmla="*/ 59 h 376"/>
                  <a:gd name="T10" fmla="*/ 2340 w 2341"/>
                  <a:gd name="T11" fmla="*/ 1 h 376"/>
                  <a:gd name="T12" fmla="*/ 20 w 2341"/>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2341" h="376">
                    <a:moveTo>
                      <a:pt x="20" y="0"/>
                    </a:moveTo>
                    <a:cubicBezTo>
                      <a:pt x="20" y="0"/>
                      <a:pt x="0" y="55"/>
                      <a:pt x="4" y="69"/>
                    </a:cubicBezTo>
                    <a:cubicBezTo>
                      <a:pt x="4" y="69"/>
                      <a:pt x="15" y="168"/>
                      <a:pt x="317" y="376"/>
                    </a:cubicBezTo>
                    <a:cubicBezTo>
                      <a:pt x="2026" y="376"/>
                      <a:pt x="2026" y="376"/>
                      <a:pt x="2026" y="376"/>
                    </a:cubicBezTo>
                    <a:cubicBezTo>
                      <a:pt x="2026" y="376"/>
                      <a:pt x="2330" y="167"/>
                      <a:pt x="2341" y="59"/>
                    </a:cubicBezTo>
                    <a:cubicBezTo>
                      <a:pt x="2340" y="1"/>
                      <a:pt x="2340" y="1"/>
                      <a:pt x="2340" y="1"/>
                    </a:cubicBezTo>
                    <a:lnTo>
                      <a:pt x="20" y="0"/>
                    </a:lnTo>
                    <a:close/>
                  </a:path>
                </a:pathLst>
              </a:custGeom>
              <a:gradFill flip="none" rotWithShape="0">
                <a:gsLst>
                  <a:gs pos="87000">
                    <a:schemeClr val="bg1">
                      <a:lumMod val="65000"/>
                      <a:alpha val="34000"/>
                    </a:schemeClr>
                  </a:gs>
                  <a:gs pos="16000">
                    <a:schemeClr val="bg1">
                      <a:lumMod val="75000"/>
                    </a:schemeClr>
                  </a:gs>
                  <a:gs pos="0">
                    <a:srgbClr val="5E5E5E"/>
                  </a:gs>
                  <a:gs pos="49000">
                    <a:schemeClr val="bg1"/>
                  </a:gs>
                  <a:gs pos="100000">
                    <a:srgbClr val="494949"/>
                  </a:gs>
                </a:gsLst>
                <a:lin ang="16800000" scaled="0"/>
                <a:tileRect/>
              </a:gradFill>
              <a:ln>
                <a:noFill/>
              </a:ln>
              <a:effectLst>
                <a:softEdge rad="228600"/>
              </a:effectLst>
              <a:scene3d>
                <a:camera prst="orthographicFront">
                  <a:rot lat="2683488" lon="21466804"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9" name="Freeform 39"/>
              <p:cNvSpPr/>
              <p:nvPr/>
            </p:nvSpPr>
            <p:spPr bwMode="auto">
              <a:xfrm>
                <a:off x="4968446" y="4105279"/>
                <a:ext cx="2382168" cy="329003"/>
              </a:xfrm>
              <a:custGeom>
                <a:avLst/>
                <a:gdLst>
                  <a:gd name="T0" fmla="*/ 0 w 1707"/>
                  <a:gd name="T1" fmla="*/ 0 h 236"/>
                  <a:gd name="T2" fmla="*/ 82 w 1707"/>
                  <a:gd name="T3" fmla="*/ 104 h 236"/>
                  <a:gd name="T4" fmla="*/ 181 w 1707"/>
                  <a:gd name="T5" fmla="*/ 191 h 236"/>
                  <a:gd name="T6" fmla="*/ 857 w 1707"/>
                  <a:gd name="T7" fmla="*/ 231 h 236"/>
                  <a:gd name="T8" fmla="*/ 1524 w 1707"/>
                  <a:gd name="T9" fmla="*/ 192 h 236"/>
                  <a:gd name="T10" fmla="*/ 1553 w 1707"/>
                  <a:gd name="T11" fmla="*/ 159 h 236"/>
                  <a:gd name="T12" fmla="*/ 1675 w 1707"/>
                  <a:gd name="T13" fmla="*/ 55 h 236"/>
                  <a:gd name="T14" fmla="*/ 1707 w 1707"/>
                  <a:gd name="T15" fmla="*/ 0 h 236"/>
                  <a:gd name="T16" fmla="*/ 0 w 1707"/>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7" h="236">
                    <a:moveTo>
                      <a:pt x="0" y="0"/>
                    </a:moveTo>
                    <a:cubicBezTo>
                      <a:pt x="0" y="0"/>
                      <a:pt x="16" y="51"/>
                      <a:pt x="82" y="104"/>
                    </a:cubicBezTo>
                    <a:cubicBezTo>
                      <a:pt x="82" y="104"/>
                      <a:pt x="187" y="174"/>
                      <a:pt x="181" y="191"/>
                    </a:cubicBezTo>
                    <a:cubicBezTo>
                      <a:pt x="181" y="191"/>
                      <a:pt x="789" y="236"/>
                      <a:pt x="857" y="231"/>
                    </a:cubicBezTo>
                    <a:cubicBezTo>
                      <a:pt x="857" y="231"/>
                      <a:pt x="1522" y="194"/>
                      <a:pt x="1524" y="192"/>
                    </a:cubicBezTo>
                    <a:cubicBezTo>
                      <a:pt x="1524" y="192"/>
                      <a:pt x="1522" y="181"/>
                      <a:pt x="1553" y="159"/>
                    </a:cubicBezTo>
                    <a:cubicBezTo>
                      <a:pt x="1553" y="159"/>
                      <a:pt x="1646" y="94"/>
                      <a:pt x="1675" y="55"/>
                    </a:cubicBezTo>
                    <a:cubicBezTo>
                      <a:pt x="1675" y="55"/>
                      <a:pt x="1700" y="23"/>
                      <a:pt x="1707" y="0"/>
                    </a:cubicBezTo>
                    <a:lnTo>
                      <a:pt x="0" y="0"/>
                    </a:lnTo>
                    <a:close/>
                  </a:path>
                </a:pathLst>
              </a:custGeom>
              <a:gradFill>
                <a:gsLst>
                  <a:gs pos="0">
                    <a:srgbClr val="261B18"/>
                  </a:gs>
                  <a:gs pos="100000">
                    <a:srgbClr val="443F3F"/>
                  </a:gs>
                </a:gsLst>
                <a:lin ang="16200000" scaled="1"/>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grpSp>
        <p:sp>
          <p:nvSpPr>
            <p:cNvPr id="31" name="AutoShape 291"/>
            <p:cNvSpPr>
              <a:spLocks noChangeAspect="1" noChangeArrowheads="1" noTextEdit="1"/>
            </p:cNvSpPr>
            <p:nvPr/>
          </p:nvSpPr>
          <p:spPr bwMode="auto">
            <a:xfrm>
              <a:off x="4676865" y="1583126"/>
              <a:ext cx="2806701"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32" name="Rectangle 293"/>
            <p:cNvSpPr>
              <a:spLocks noChangeArrowheads="1"/>
            </p:cNvSpPr>
            <p:nvPr/>
          </p:nvSpPr>
          <p:spPr bwMode="auto">
            <a:xfrm>
              <a:off x="6070690" y="4000889"/>
              <a:ext cx="26988" cy="857250"/>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33" name="Freeform 294"/>
            <p:cNvSpPr/>
            <p:nvPr/>
          </p:nvSpPr>
          <p:spPr bwMode="auto">
            <a:xfrm>
              <a:off x="6080215" y="4842264"/>
              <a:ext cx="398463" cy="42863"/>
            </a:xfrm>
            <a:custGeom>
              <a:avLst/>
              <a:gdLst>
                <a:gd name="T0" fmla="*/ 251 w 251"/>
                <a:gd name="T1" fmla="*/ 27 h 27"/>
                <a:gd name="T2" fmla="*/ 0 w 251"/>
                <a:gd name="T3" fmla="*/ 17 h 27"/>
                <a:gd name="T4" fmla="*/ 0 w 251"/>
                <a:gd name="T5" fmla="*/ 0 h 27"/>
                <a:gd name="T6" fmla="*/ 251 w 251"/>
                <a:gd name="T7" fmla="*/ 12 h 27"/>
                <a:gd name="T8" fmla="*/ 251 w 251"/>
                <a:gd name="T9" fmla="*/ 27 h 27"/>
              </a:gdLst>
              <a:ahLst/>
              <a:cxnLst>
                <a:cxn ang="0">
                  <a:pos x="T0" y="T1"/>
                </a:cxn>
                <a:cxn ang="0">
                  <a:pos x="T2" y="T3"/>
                </a:cxn>
                <a:cxn ang="0">
                  <a:pos x="T4" y="T5"/>
                </a:cxn>
                <a:cxn ang="0">
                  <a:pos x="T6" y="T7"/>
                </a:cxn>
                <a:cxn ang="0">
                  <a:pos x="T8" y="T9"/>
                </a:cxn>
              </a:cxnLst>
              <a:rect l="0" t="0" r="r" b="b"/>
              <a:pathLst>
                <a:path w="251" h="27">
                  <a:moveTo>
                    <a:pt x="251" y="27"/>
                  </a:moveTo>
                  <a:lnTo>
                    <a:pt x="0" y="17"/>
                  </a:lnTo>
                  <a:lnTo>
                    <a:pt x="0" y="0"/>
                  </a:lnTo>
                  <a:lnTo>
                    <a:pt x="251" y="12"/>
                  </a:lnTo>
                  <a:lnTo>
                    <a:pt x="251" y="2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34" name="Freeform 295"/>
            <p:cNvSpPr/>
            <p:nvPr/>
          </p:nvSpPr>
          <p:spPr bwMode="auto">
            <a:xfrm>
              <a:off x="5784940" y="4470789"/>
              <a:ext cx="301625" cy="396875"/>
            </a:xfrm>
            <a:custGeom>
              <a:avLst/>
              <a:gdLst>
                <a:gd name="T0" fmla="*/ 178 w 190"/>
                <a:gd name="T1" fmla="*/ 250 h 250"/>
                <a:gd name="T2" fmla="*/ 0 w 190"/>
                <a:gd name="T3" fmla="*/ 10 h 250"/>
                <a:gd name="T4" fmla="*/ 14 w 190"/>
                <a:gd name="T5" fmla="*/ 0 h 250"/>
                <a:gd name="T6" fmla="*/ 190 w 190"/>
                <a:gd name="T7" fmla="*/ 240 h 250"/>
                <a:gd name="T8" fmla="*/ 178 w 190"/>
                <a:gd name="T9" fmla="*/ 250 h 250"/>
              </a:gdLst>
              <a:ahLst/>
              <a:cxnLst>
                <a:cxn ang="0">
                  <a:pos x="T0" y="T1"/>
                </a:cxn>
                <a:cxn ang="0">
                  <a:pos x="T2" y="T3"/>
                </a:cxn>
                <a:cxn ang="0">
                  <a:pos x="T4" y="T5"/>
                </a:cxn>
                <a:cxn ang="0">
                  <a:pos x="T6" y="T7"/>
                </a:cxn>
                <a:cxn ang="0">
                  <a:pos x="T8" y="T9"/>
                </a:cxn>
              </a:cxnLst>
              <a:rect l="0" t="0" r="r" b="b"/>
              <a:pathLst>
                <a:path w="190" h="250">
                  <a:moveTo>
                    <a:pt x="178" y="250"/>
                  </a:moveTo>
                  <a:lnTo>
                    <a:pt x="0" y="10"/>
                  </a:lnTo>
                  <a:lnTo>
                    <a:pt x="14" y="0"/>
                  </a:lnTo>
                  <a:lnTo>
                    <a:pt x="190" y="240"/>
                  </a:lnTo>
                  <a:lnTo>
                    <a:pt x="178" y="25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35" name="Freeform 296"/>
            <p:cNvSpPr/>
            <p:nvPr/>
          </p:nvSpPr>
          <p:spPr bwMode="auto">
            <a:xfrm>
              <a:off x="6064340" y="4515239"/>
              <a:ext cx="446088" cy="352425"/>
            </a:xfrm>
            <a:custGeom>
              <a:avLst/>
              <a:gdLst>
                <a:gd name="T0" fmla="*/ 11 w 281"/>
                <a:gd name="T1" fmla="*/ 222 h 222"/>
                <a:gd name="T2" fmla="*/ 0 w 281"/>
                <a:gd name="T3" fmla="*/ 208 h 222"/>
                <a:gd name="T4" fmla="*/ 271 w 281"/>
                <a:gd name="T5" fmla="*/ 0 h 222"/>
                <a:gd name="T6" fmla="*/ 281 w 281"/>
                <a:gd name="T7" fmla="*/ 12 h 222"/>
                <a:gd name="T8" fmla="*/ 11 w 281"/>
                <a:gd name="T9" fmla="*/ 222 h 222"/>
              </a:gdLst>
              <a:ahLst/>
              <a:cxnLst>
                <a:cxn ang="0">
                  <a:pos x="T0" y="T1"/>
                </a:cxn>
                <a:cxn ang="0">
                  <a:pos x="T2" y="T3"/>
                </a:cxn>
                <a:cxn ang="0">
                  <a:pos x="T4" y="T5"/>
                </a:cxn>
                <a:cxn ang="0">
                  <a:pos x="T6" y="T7"/>
                </a:cxn>
                <a:cxn ang="0">
                  <a:pos x="T8" y="T9"/>
                </a:cxn>
              </a:cxnLst>
              <a:rect l="0" t="0" r="r" b="b"/>
              <a:pathLst>
                <a:path w="281" h="222">
                  <a:moveTo>
                    <a:pt x="11" y="222"/>
                  </a:moveTo>
                  <a:lnTo>
                    <a:pt x="0" y="208"/>
                  </a:lnTo>
                  <a:lnTo>
                    <a:pt x="271" y="0"/>
                  </a:lnTo>
                  <a:lnTo>
                    <a:pt x="281" y="12"/>
                  </a:lnTo>
                  <a:lnTo>
                    <a:pt x="11" y="22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36" name="Freeform 297"/>
            <p:cNvSpPr/>
            <p:nvPr/>
          </p:nvSpPr>
          <p:spPr bwMode="auto">
            <a:xfrm>
              <a:off x="5457915" y="4850201"/>
              <a:ext cx="620713" cy="41275"/>
            </a:xfrm>
            <a:custGeom>
              <a:avLst/>
              <a:gdLst>
                <a:gd name="T0" fmla="*/ 0 w 391"/>
                <a:gd name="T1" fmla="*/ 26 h 26"/>
                <a:gd name="T2" fmla="*/ 0 w 391"/>
                <a:gd name="T3" fmla="*/ 11 h 26"/>
                <a:gd name="T4" fmla="*/ 389 w 391"/>
                <a:gd name="T5" fmla="*/ 0 h 26"/>
                <a:gd name="T6" fmla="*/ 391 w 391"/>
                <a:gd name="T7" fmla="*/ 16 h 26"/>
                <a:gd name="T8" fmla="*/ 0 w 391"/>
                <a:gd name="T9" fmla="*/ 26 h 26"/>
              </a:gdLst>
              <a:ahLst/>
              <a:cxnLst>
                <a:cxn ang="0">
                  <a:pos x="T0" y="T1"/>
                </a:cxn>
                <a:cxn ang="0">
                  <a:pos x="T2" y="T3"/>
                </a:cxn>
                <a:cxn ang="0">
                  <a:pos x="T4" y="T5"/>
                </a:cxn>
                <a:cxn ang="0">
                  <a:pos x="T6" y="T7"/>
                </a:cxn>
                <a:cxn ang="0">
                  <a:pos x="T8" y="T9"/>
                </a:cxn>
              </a:cxnLst>
              <a:rect l="0" t="0" r="r" b="b"/>
              <a:pathLst>
                <a:path w="391" h="26">
                  <a:moveTo>
                    <a:pt x="0" y="26"/>
                  </a:moveTo>
                  <a:lnTo>
                    <a:pt x="0" y="11"/>
                  </a:lnTo>
                  <a:lnTo>
                    <a:pt x="389" y="0"/>
                  </a:lnTo>
                  <a:lnTo>
                    <a:pt x="391" y="16"/>
                  </a:lnTo>
                  <a:lnTo>
                    <a:pt x="0" y="26"/>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37" name="Freeform 298"/>
            <p:cNvSpPr/>
            <p:nvPr/>
          </p:nvSpPr>
          <p:spPr bwMode="auto">
            <a:xfrm>
              <a:off x="5318215" y="4413639"/>
              <a:ext cx="152400" cy="469900"/>
            </a:xfrm>
            <a:custGeom>
              <a:avLst/>
              <a:gdLst>
                <a:gd name="T0" fmla="*/ 79 w 96"/>
                <a:gd name="T1" fmla="*/ 296 h 296"/>
                <a:gd name="T2" fmla="*/ 0 w 96"/>
                <a:gd name="T3" fmla="*/ 5 h 296"/>
                <a:gd name="T4" fmla="*/ 16 w 96"/>
                <a:gd name="T5" fmla="*/ 0 h 296"/>
                <a:gd name="T6" fmla="*/ 96 w 96"/>
                <a:gd name="T7" fmla="*/ 291 h 296"/>
                <a:gd name="T8" fmla="*/ 79 w 96"/>
                <a:gd name="T9" fmla="*/ 296 h 296"/>
              </a:gdLst>
              <a:ahLst/>
              <a:cxnLst>
                <a:cxn ang="0">
                  <a:pos x="T0" y="T1"/>
                </a:cxn>
                <a:cxn ang="0">
                  <a:pos x="T2" y="T3"/>
                </a:cxn>
                <a:cxn ang="0">
                  <a:pos x="T4" y="T5"/>
                </a:cxn>
                <a:cxn ang="0">
                  <a:pos x="T6" y="T7"/>
                </a:cxn>
                <a:cxn ang="0">
                  <a:pos x="T8" y="T9"/>
                </a:cxn>
              </a:cxnLst>
              <a:rect l="0" t="0" r="r" b="b"/>
              <a:pathLst>
                <a:path w="96" h="296">
                  <a:moveTo>
                    <a:pt x="79" y="296"/>
                  </a:moveTo>
                  <a:lnTo>
                    <a:pt x="0" y="5"/>
                  </a:lnTo>
                  <a:lnTo>
                    <a:pt x="16" y="0"/>
                  </a:lnTo>
                  <a:lnTo>
                    <a:pt x="96" y="291"/>
                  </a:lnTo>
                  <a:lnTo>
                    <a:pt x="79" y="296"/>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38" name="Freeform 299"/>
            <p:cNvSpPr/>
            <p:nvPr/>
          </p:nvSpPr>
          <p:spPr bwMode="auto">
            <a:xfrm>
              <a:off x="5443628" y="4475551"/>
              <a:ext cx="358775" cy="404813"/>
            </a:xfrm>
            <a:custGeom>
              <a:avLst/>
              <a:gdLst>
                <a:gd name="T0" fmla="*/ 13 w 226"/>
                <a:gd name="T1" fmla="*/ 255 h 255"/>
                <a:gd name="T2" fmla="*/ 0 w 226"/>
                <a:gd name="T3" fmla="*/ 245 h 255"/>
                <a:gd name="T4" fmla="*/ 214 w 226"/>
                <a:gd name="T5" fmla="*/ 0 h 255"/>
                <a:gd name="T6" fmla="*/ 226 w 226"/>
                <a:gd name="T7" fmla="*/ 11 h 255"/>
                <a:gd name="T8" fmla="*/ 13 w 226"/>
                <a:gd name="T9" fmla="*/ 255 h 255"/>
              </a:gdLst>
              <a:ahLst/>
              <a:cxnLst>
                <a:cxn ang="0">
                  <a:pos x="T0" y="T1"/>
                </a:cxn>
                <a:cxn ang="0">
                  <a:pos x="T2" y="T3"/>
                </a:cxn>
                <a:cxn ang="0">
                  <a:pos x="T4" y="T5"/>
                </a:cxn>
                <a:cxn ang="0">
                  <a:pos x="T6" y="T7"/>
                </a:cxn>
                <a:cxn ang="0">
                  <a:pos x="T8" y="T9"/>
                </a:cxn>
              </a:cxnLst>
              <a:rect l="0" t="0" r="r" b="b"/>
              <a:pathLst>
                <a:path w="226" h="255">
                  <a:moveTo>
                    <a:pt x="13" y="255"/>
                  </a:moveTo>
                  <a:lnTo>
                    <a:pt x="0" y="245"/>
                  </a:lnTo>
                  <a:lnTo>
                    <a:pt x="214" y="0"/>
                  </a:lnTo>
                  <a:lnTo>
                    <a:pt x="226" y="11"/>
                  </a:lnTo>
                  <a:lnTo>
                    <a:pt x="13" y="25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39" name="Freeform 300"/>
            <p:cNvSpPr/>
            <p:nvPr/>
          </p:nvSpPr>
          <p:spPr bwMode="auto">
            <a:xfrm>
              <a:off x="5321390" y="4402526"/>
              <a:ext cx="477838" cy="84138"/>
            </a:xfrm>
            <a:custGeom>
              <a:avLst/>
              <a:gdLst>
                <a:gd name="T0" fmla="*/ 298 w 301"/>
                <a:gd name="T1" fmla="*/ 53 h 53"/>
                <a:gd name="T2" fmla="*/ 0 w 301"/>
                <a:gd name="T3" fmla="*/ 15 h 53"/>
                <a:gd name="T4" fmla="*/ 3 w 301"/>
                <a:gd name="T5" fmla="*/ 0 h 53"/>
                <a:gd name="T6" fmla="*/ 301 w 301"/>
                <a:gd name="T7" fmla="*/ 37 h 53"/>
                <a:gd name="T8" fmla="*/ 298 w 301"/>
                <a:gd name="T9" fmla="*/ 53 h 53"/>
              </a:gdLst>
              <a:ahLst/>
              <a:cxnLst>
                <a:cxn ang="0">
                  <a:pos x="T0" y="T1"/>
                </a:cxn>
                <a:cxn ang="0">
                  <a:pos x="T2" y="T3"/>
                </a:cxn>
                <a:cxn ang="0">
                  <a:pos x="T4" y="T5"/>
                </a:cxn>
                <a:cxn ang="0">
                  <a:pos x="T6" y="T7"/>
                </a:cxn>
                <a:cxn ang="0">
                  <a:pos x="T8" y="T9"/>
                </a:cxn>
              </a:cxnLst>
              <a:rect l="0" t="0" r="r" b="b"/>
              <a:pathLst>
                <a:path w="301" h="53">
                  <a:moveTo>
                    <a:pt x="298" y="53"/>
                  </a:moveTo>
                  <a:lnTo>
                    <a:pt x="0" y="15"/>
                  </a:lnTo>
                  <a:lnTo>
                    <a:pt x="3" y="0"/>
                  </a:lnTo>
                  <a:lnTo>
                    <a:pt x="301" y="37"/>
                  </a:lnTo>
                  <a:lnTo>
                    <a:pt x="298" y="5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0" name="Freeform 301"/>
            <p:cNvSpPr/>
            <p:nvPr/>
          </p:nvSpPr>
          <p:spPr bwMode="auto">
            <a:xfrm>
              <a:off x="5783353" y="4000889"/>
              <a:ext cx="312738" cy="476250"/>
            </a:xfrm>
            <a:custGeom>
              <a:avLst/>
              <a:gdLst>
                <a:gd name="T0" fmla="*/ 14 w 197"/>
                <a:gd name="T1" fmla="*/ 300 h 300"/>
                <a:gd name="T2" fmla="*/ 0 w 197"/>
                <a:gd name="T3" fmla="*/ 292 h 300"/>
                <a:gd name="T4" fmla="*/ 183 w 197"/>
                <a:gd name="T5" fmla="*/ 0 h 300"/>
                <a:gd name="T6" fmla="*/ 197 w 197"/>
                <a:gd name="T7" fmla="*/ 10 h 300"/>
                <a:gd name="T8" fmla="*/ 14 w 197"/>
                <a:gd name="T9" fmla="*/ 300 h 300"/>
              </a:gdLst>
              <a:ahLst/>
              <a:cxnLst>
                <a:cxn ang="0">
                  <a:pos x="T0" y="T1"/>
                </a:cxn>
                <a:cxn ang="0">
                  <a:pos x="T2" y="T3"/>
                </a:cxn>
                <a:cxn ang="0">
                  <a:pos x="T4" y="T5"/>
                </a:cxn>
                <a:cxn ang="0">
                  <a:pos x="T6" y="T7"/>
                </a:cxn>
                <a:cxn ang="0">
                  <a:pos x="T8" y="T9"/>
                </a:cxn>
              </a:cxnLst>
              <a:rect l="0" t="0" r="r" b="b"/>
              <a:pathLst>
                <a:path w="197" h="300">
                  <a:moveTo>
                    <a:pt x="14" y="300"/>
                  </a:moveTo>
                  <a:lnTo>
                    <a:pt x="0" y="292"/>
                  </a:lnTo>
                  <a:lnTo>
                    <a:pt x="183" y="0"/>
                  </a:lnTo>
                  <a:lnTo>
                    <a:pt x="197" y="10"/>
                  </a:lnTo>
                  <a:lnTo>
                    <a:pt x="14" y="30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1" name="Freeform 302"/>
            <p:cNvSpPr/>
            <p:nvPr/>
          </p:nvSpPr>
          <p:spPr bwMode="auto">
            <a:xfrm>
              <a:off x="6492966" y="4258064"/>
              <a:ext cx="358775" cy="276225"/>
            </a:xfrm>
            <a:custGeom>
              <a:avLst/>
              <a:gdLst>
                <a:gd name="T0" fmla="*/ 10 w 226"/>
                <a:gd name="T1" fmla="*/ 174 h 174"/>
                <a:gd name="T2" fmla="*/ 0 w 226"/>
                <a:gd name="T3" fmla="*/ 162 h 174"/>
                <a:gd name="T4" fmla="*/ 216 w 226"/>
                <a:gd name="T5" fmla="*/ 0 h 174"/>
                <a:gd name="T6" fmla="*/ 226 w 226"/>
                <a:gd name="T7" fmla="*/ 12 h 174"/>
                <a:gd name="T8" fmla="*/ 10 w 226"/>
                <a:gd name="T9" fmla="*/ 174 h 174"/>
              </a:gdLst>
              <a:ahLst/>
              <a:cxnLst>
                <a:cxn ang="0">
                  <a:pos x="T0" y="T1"/>
                </a:cxn>
                <a:cxn ang="0">
                  <a:pos x="T2" y="T3"/>
                </a:cxn>
                <a:cxn ang="0">
                  <a:pos x="T4" y="T5"/>
                </a:cxn>
                <a:cxn ang="0">
                  <a:pos x="T6" y="T7"/>
                </a:cxn>
                <a:cxn ang="0">
                  <a:pos x="T8" y="T9"/>
                </a:cxn>
              </a:cxnLst>
              <a:rect l="0" t="0" r="r" b="b"/>
              <a:pathLst>
                <a:path w="226" h="174">
                  <a:moveTo>
                    <a:pt x="10" y="174"/>
                  </a:moveTo>
                  <a:lnTo>
                    <a:pt x="0" y="162"/>
                  </a:lnTo>
                  <a:lnTo>
                    <a:pt x="216" y="0"/>
                  </a:lnTo>
                  <a:lnTo>
                    <a:pt x="226" y="12"/>
                  </a:lnTo>
                  <a:lnTo>
                    <a:pt x="10" y="174"/>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2" name="Freeform 303"/>
            <p:cNvSpPr/>
            <p:nvPr/>
          </p:nvSpPr>
          <p:spPr bwMode="auto">
            <a:xfrm>
              <a:off x="6470741" y="4527939"/>
              <a:ext cx="41275" cy="339725"/>
            </a:xfrm>
            <a:custGeom>
              <a:avLst/>
              <a:gdLst>
                <a:gd name="T0" fmla="*/ 15 w 26"/>
                <a:gd name="T1" fmla="*/ 214 h 214"/>
                <a:gd name="T2" fmla="*/ 0 w 26"/>
                <a:gd name="T3" fmla="*/ 212 h 214"/>
                <a:gd name="T4" fmla="*/ 10 w 26"/>
                <a:gd name="T5" fmla="*/ 0 h 214"/>
                <a:gd name="T6" fmla="*/ 26 w 26"/>
                <a:gd name="T7" fmla="*/ 0 h 214"/>
                <a:gd name="T8" fmla="*/ 15 w 26"/>
                <a:gd name="T9" fmla="*/ 214 h 214"/>
              </a:gdLst>
              <a:ahLst/>
              <a:cxnLst>
                <a:cxn ang="0">
                  <a:pos x="T0" y="T1"/>
                </a:cxn>
                <a:cxn ang="0">
                  <a:pos x="T2" y="T3"/>
                </a:cxn>
                <a:cxn ang="0">
                  <a:pos x="T4" y="T5"/>
                </a:cxn>
                <a:cxn ang="0">
                  <a:pos x="T6" y="T7"/>
                </a:cxn>
                <a:cxn ang="0">
                  <a:pos x="T8" y="T9"/>
                </a:cxn>
              </a:cxnLst>
              <a:rect l="0" t="0" r="r" b="b"/>
              <a:pathLst>
                <a:path w="26" h="214">
                  <a:moveTo>
                    <a:pt x="15" y="214"/>
                  </a:moveTo>
                  <a:lnTo>
                    <a:pt x="0" y="212"/>
                  </a:lnTo>
                  <a:lnTo>
                    <a:pt x="10" y="0"/>
                  </a:lnTo>
                  <a:lnTo>
                    <a:pt x="26" y="0"/>
                  </a:lnTo>
                  <a:lnTo>
                    <a:pt x="15" y="214"/>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3" name="Freeform 304"/>
            <p:cNvSpPr/>
            <p:nvPr/>
          </p:nvSpPr>
          <p:spPr bwMode="auto">
            <a:xfrm>
              <a:off x="5799228" y="4450151"/>
              <a:ext cx="698500" cy="93663"/>
            </a:xfrm>
            <a:custGeom>
              <a:avLst/>
              <a:gdLst>
                <a:gd name="T0" fmla="*/ 438 w 440"/>
                <a:gd name="T1" fmla="*/ 59 h 59"/>
                <a:gd name="T2" fmla="*/ 0 w 440"/>
                <a:gd name="T3" fmla="*/ 17 h 59"/>
                <a:gd name="T4" fmla="*/ 1 w 440"/>
                <a:gd name="T5" fmla="*/ 0 h 59"/>
                <a:gd name="T6" fmla="*/ 440 w 440"/>
                <a:gd name="T7" fmla="*/ 44 h 59"/>
                <a:gd name="T8" fmla="*/ 438 w 440"/>
                <a:gd name="T9" fmla="*/ 59 h 59"/>
              </a:gdLst>
              <a:ahLst/>
              <a:cxnLst>
                <a:cxn ang="0">
                  <a:pos x="T0" y="T1"/>
                </a:cxn>
                <a:cxn ang="0">
                  <a:pos x="T2" y="T3"/>
                </a:cxn>
                <a:cxn ang="0">
                  <a:pos x="T4" y="T5"/>
                </a:cxn>
                <a:cxn ang="0">
                  <a:pos x="T6" y="T7"/>
                </a:cxn>
                <a:cxn ang="0">
                  <a:pos x="T8" y="T9"/>
                </a:cxn>
              </a:cxnLst>
              <a:rect l="0" t="0" r="r" b="b"/>
              <a:pathLst>
                <a:path w="440" h="59">
                  <a:moveTo>
                    <a:pt x="438" y="59"/>
                  </a:moveTo>
                  <a:lnTo>
                    <a:pt x="0" y="17"/>
                  </a:lnTo>
                  <a:lnTo>
                    <a:pt x="1" y="0"/>
                  </a:lnTo>
                  <a:lnTo>
                    <a:pt x="440" y="44"/>
                  </a:lnTo>
                  <a:lnTo>
                    <a:pt x="438" y="5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4" name="Freeform 305"/>
            <p:cNvSpPr/>
            <p:nvPr/>
          </p:nvSpPr>
          <p:spPr bwMode="auto">
            <a:xfrm>
              <a:off x="6478678" y="4058039"/>
              <a:ext cx="33338" cy="468313"/>
            </a:xfrm>
            <a:custGeom>
              <a:avLst/>
              <a:gdLst>
                <a:gd name="T0" fmla="*/ 5 w 21"/>
                <a:gd name="T1" fmla="*/ 295 h 295"/>
                <a:gd name="T2" fmla="*/ 0 w 21"/>
                <a:gd name="T3" fmla="*/ 0 h 295"/>
                <a:gd name="T4" fmla="*/ 17 w 21"/>
                <a:gd name="T5" fmla="*/ 0 h 295"/>
                <a:gd name="T6" fmla="*/ 21 w 21"/>
                <a:gd name="T7" fmla="*/ 293 h 295"/>
                <a:gd name="T8" fmla="*/ 5 w 21"/>
                <a:gd name="T9" fmla="*/ 295 h 295"/>
              </a:gdLst>
              <a:ahLst/>
              <a:cxnLst>
                <a:cxn ang="0">
                  <a:pos x="T0" y="T1"/>
                </a:cxn>
                <a:cxn ang="0">
                  <a:pos x="T2" y="T3"/>
                </a:cxn>
                <a:cxn ang="0">
                  <a:pos x="T4" y="T5"/>
                </a:cxn>
                <a:cxn ang="0">
                  <a:pos x="T6" y="T7"/>
                </a:cxn>
                <a:cxn ang="0">
                  <a:pos x="T8" y="T9"/>
                </a:cxn>
              </a:cxnLst>
              <a:rect l="0" t="0" r="r" b="b"/>
              <a:pathLst>
                <a:path w="21" h="295">
                  <a:moveTo>
                    <a:pt x="5" y="295"/>
                  </a:moveTo>
                  <a:lnTo>
                    <a:pt x="0" y="0"/>
                  </a:lnTo>
                  <a:lnTo>
                    <a:pt x="17" y="0"/>
                  </a:lnTo>
                  <a:lnTo>
                    <a:pt x="21" y="293"/>
                  </a:lnTo>
                  <a:lnTo>
                    <a:pt x="5" y="29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5" name="Freeform 306"/>
            <p:cNvSpPr/>
            <p:nvPr/>
          </p:nvSpPr>
          <p:spPr bwMode="auto">
            <a:xfrm>
              <a:off x="6489791" y="4500951"/>
              <a:ext cx="288925" cy="312738"/>
            </a:xfrm>
            <a:custGeom>
              <a:avLst/>
              <a:gdLst>
                <a:gd name="T0" fmla="*/ 122 w 130"/>
                <a:gd name="T1" fmla="*/ 141 h 141"/>
                <a:gd name="T2" fmla="*/ 0 w 130"/>
                <a:gd name="T3" fmla="*/ 5 h 141"/>
                <a:gd name="T4" fmla="*/ 11 w 130"/>
                <a:gd name="T5" fmla="*/ 1 h 141"/>
                <a:gd name="T6" fmla="*/ 6 w 130"/>
                <a:gd name="T7" fmla="*/ 3 h 141"/>
                <a:gd name="T8" fmla="*/ 11 w 130"/>
                <a:gd name="T9" fmla="*/ 0 h 141"/>
                <a:gd name="T10" fmla="*/ 130 w 130"/>
                <a:gd name="T11" fmla="*/ 133 h 141"/>
                <a:gd name="T12" fmla="*/ 122 w 13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130" h="141">
                  <a:moveTo>
                    <a:pt x="122" y="141"/>
                  </a:moveTo>
                  <a:cubicBezTo>
                    <a:pt x="2" y="10"/>
                    <a:pt x="0" y="6"/>
                    <a:pt x="0" y="5"/>
                  </a:cubicBezTo>
                  <a:cubicBezTo>
                    <a:pt x="11" y="1"/>
                    <a:pt x="11" y="1"/>
                    <a:pt x="11" y="1"/>
                  </a:cubicBezTo>
                  <a:cubicBezTo>
                    <a:pt x="6" y="3"/>
                    <a:pt x="6" y="3"/>
                    <a:pt x="6" y="3"/>
                  </a:cubicBezTo>
                  <a:cubicBezTo>
                    <a:pt x="11" y="0"/>
                    <a:pt x="11" y="0"/>
                    <a:pt x="11" y="0"/>
                  </a:cubicBezTo>
                  <a:cubicBezTo>
                    <a:pt x="15" y="6"/>
                    <a:pt x="84" y="83"/>
                    <a:pt x="130" y="133"/>
                  </a:cubicBezTo>
                  <a:lnTo>
                    <a:pt x="122" y="14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6" name="Freeform 307"/>
            <p:cNvSpPr/>
            <p:nvPr/>
          </p:nvSpPr>
          <p:spPr bwMode="auto">
            <a:xfrm>
              <a:off x="6483441" y="4794639"/>
              <a:ext cx="288925" cy="95250"/>
            </a:xfrm>
            <a:custGeom>
              <a:avLst/>
              <a:gdLst>
                <a:gd name="T0" fmla="*/ 3 w 182"/>
                <a:gd name="T1" fmla="*/ 60 h 60"/>
                <a:gd name="T2" fmla="*/ 0 w 182"/>
                <a:gd name="T3" fmla="*/ 43 h 60"/>
                <a:gd name="T4" fmla="*/ 179 w 182"/>
                <a:gd name="T5" fmla="*/ 0 h 60"/>
                <a:gd name="T6" fmla="*/ 182 w 182"/>
                <a:gd name="T7" fmla="*/ 16 h 60"/>
                <a:gd name="T8" fmla="*/ 3 w 182"/>
                <a:gd name="T9" fmla="*/ 60 h 60"/>
              </a:gdLst>
              <a:ahLst/>
              <a:cxnLst>
                <a:cxn ang="0">
                  <a:pos x="T0" y="T1"/>
                </a:cxn>
                <a:cxn ang="0">
                  <a:pos x="T2" y="T3"/>
                </a:cxn>
                <a:cxn ang="0">
                  <a:pos x="T4" y="T5"/>
                </a:cxn>
                <a:cxn ang="0">
                  <a:pos x="T6" y="T7"/>
                </a:cxn>
                <a:cxn ang="0">
                  <a:pos x="T8" y="T9"/>
                </a:cxn>
              </a:cxnLst>
              <a:rect l="0" t="0" r="r" b="b"/>
              <a:pathLst>
                <a:path w="182" h="60">
                  <a:moveTo>
                    <a:pt x="3" y="60"/>
                  </a:moveTo>
                  <a:lnTo>
                    <a:pt x="0" y="43"/>
                  </a:lnTo>
                  <a:lnTo>
                    <a:pt x="179" y="0"/>
                  </a:lnTo>
                  <a:lnTo>
                    <a:pt x="182" y="16"/>
                  </a:lnTo>
                  <a:lnTo>
                    <a:pt x="3" y="6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 name="Freeform 308"/>
            <p:cNvSpPr/>
            <p:nvPr/>
          </p:nvSpPr>
          <p:spPr bwMode="auto">
            <a:xfrm>
              <a:off x="6762841" y="4270764"/>
              <a:ext cx="90488" cy="541338"/>
            </a:xfrm>
            <a:custGeom>
              <a:avLst/>
              <a:gdLst>
                <a:gd name="T0" fmla="*/ 17 w 57"/>
                <a:gd name="T1" fmla="*/ 341 h 341"/>
                <a:gd name="T2" fmla="*/ 0 w 57"/>
                <a:gd name="T3" fmla="*/ 339 h 341"/>
                <a:gd name="T4" fmla="*/ 41 w 57"/>
                <a:gd name="T5" fmla="*/ 0 h 341"/>
                <a:gd name="T6" fmla="*/ 57 w 57"/>
                <a:gd name="T7" fmla="*/ 2 h 341"/>
                <a:gd name="T8" fmla="*/ 17 w 57"/>
                <a:gd name="T9" fmla="*/ 341 h 341"/>
              </a:gdLst>
              <a:ahLst/>
              <a:cxnLst>
                <a:cxn ang="0">
                  <a:pos x="T0" y="T1"/>
                </a:cxn>
                <a:cxn ang="0">
                  <a:pos x="T2" y="T3"/>
                </a:cxn>
                <a:cxn ang="0">
                  <a:pos x="T4" y="T5"/>
                </a:cxn>
                <a:cxn ang="0">
                  <a:pos x="T6" y="T7"/>
                </a:cxn>
                <a:cxn ang="0">
                  <a:pos x="T8" y="T9"/>
                </a:cxn>
              </a:cxnLst>
              <a:rect l="0" t="0" r="r" b="b"/>
              <a:pathLst>
                <a:path w="57" h="341">
                  <a:moveTo>
                    <a:pt x="17" y="341"/>
                  </a:moveTo>
                  <a:lnTo>
                    <a:pt x="0" y="339"/>
                  </a:lnTo>
                  <a:lnTo>
                    <a:pt x="41" y="0"/>
                  </a:lnTo>
                  <a:lnTo>
                    <a:pt x="57" y="2"/>
                  </a:lnTo>
                  <a:lnTo>
                    <a:pt x="17" y="34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7" name="Freeform 309"/>
            <p:cNvSpPr/>
            <p:nvPr/>
          </p:nvSpPr>
          <p:spPr bwMode="auto">
            <a:xfrm>
              <a:off x="6831103" y="3783401"/>
              <a:ext cx="260350" cy="496888"/>
            </a:xfrm>
            <a:custGeom>
              <a:avLst/>
              <a:gdLst>
                <a:gd name="T0" fmla="*/ 16 w 164"/>
                <a:gd name="T1" fmla="*/ 313 h 313"/>
                <a:gd name="T2" fmla="*/ 0 w 164"/>
                <a:gd name="T3" fmla="*/ 306 h 313"/>
                <a:gd name="T4" fmla="*/ 150 w 164"/>
                <a:gd name="T5" fmla="*/ 0 h 313"/>
                <a:gd name="T6" fmla="*/ 164 w 164"/>
                <a:gd name="T7" fmla="*/ 7 h 313"/>
                <a:gd name="T8" fmla="*/ 16 w 164"/>
                <a:gd name="T9" fmla="*/ 313 h 313"/>
              </a:gdLst>
              <a:ahLst/>
              <a:cxnLst>
                <a:cxn ang="0">
                  <a:pos x="T0" y="T1"/>
                </a:cxn>
                <a:cxn ang="0">
                  <a:pos x="T2" y="T3"/>
                </a:cxn>
                <a:cxn ang="0">
                  <a:pos x="T4" y="T5"/>
                </a:cxn>
                <a:cxn ang="0">
                  <a:pos x="T6" y="T7"/>
                </a:cxn>
                <a:cxn ang="0">
                  <a:pos x="T8" y="T9"/>
                </a:cxn>
              </a:cxnLst>
              <a:rect l="0" t="0" r="r" b="b"/>
              <a:pathLst>
                <a:path w="164" h="313">
                  <a:moveTo>
                    <a:pt x="16" y="313"/>
                  </a:moveTo>
                  <a:lnTo>
                    <a:pt x="0" y="306"/>
                  </a:lnTo>
                  <a:lnTo>
                    <a:pt x="150" y="0"/>
                  </a:lnTo>
                  <a:lnTo>
                    <a:pt x="164" y="7"/>
                  </a:lnTo>
                  <a:lnTo>
                    <a:pt x="16" y="31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9" name="Freeform 310"/>
            <p:cNvSpPr/>
            <p:nvPr/>
          </p:nvSpPr>
          <p:spPr bwMode="auto">
            <a:xfrm>
              <a:off x="7064466" y="3183326"/>
              <a:ext cx="306388" cy="611188"/>
            </a:xfrm>
            <a:custGeom>
              <a:avLst/>
              <a:gdLst>
                <a:gd name="T0" fmla="*/ 15 w 193"/>
                <a:gd name="T1" fmla="*/ 385 h 385"/>
                <a:gd name="T2" fmla="*/ 0 w 193"/>
                <a:gd name="T3" fmla="*/ 378 h 385"/>
                <a:gd name="T4" fmla="*/ 179 w 193"/>
                <a:gd name="T5" fmla="*/ 0 h 385"/>
                <a:gd name="T6" fmla="*/ 193 w 193"/>
                <a:gd name="T7" fmla="*/ 7 h 385"/>
                <a:gd name="T8" fmla="*/ 15 w 193"/>
                <a:gd name="T9" fmla="*/ 385 h 385"/>
              </a:gdLst>
              <a:ahLst/>
              <a:cxnLst>
                <a:cxn ang="0">
                  <a:pos x="T0" y="T1"/>
                </a:cxn>
                <a:cxn ang="0">
                  <a:pos x="T2" y="T3"/>
                </a:cxn>
                <a:cxn ang="0">
                  <a:pos x="T4" y="T5"/>
                </a:cxn>
                <a:cxn ang="0">
                  <a:pos x="T6" y="T7"/>
                </a:cxn>
                <a:cxn ang="0">
                  <a:pos x="T8" y="T9"/>
                </a:cxn>
              </a:cxnLst>
              <a:rect l="0" t="0" r="r" b="b"/>
              <a:pathLst>
                <a:path w="193" h="385">
                  <a:moveTo>
                    <a:pt x="15" y="385"/>
                  </a:moveTo>
                  <a:lnTo>
                    <a:pt x="0" y="378"/>
                  </a:lnTo>
                  <a:lnTo>
                    <a:pt x="179" y="0"/>
                  </a:lnTo>
                  <a:lnTo>
                    <a:pt x="193" y="7"/>
                  </a:lnTo>
                  <a:lnTo>
                    <a:pt x="15" y="38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8" name="Freeform 311"/>
            <p:cNvSpPr/>
            <p:nvPr/>
          </p:nvSpPr>
          <p:spPr bwMode="auto">
            <a:xfrm>
              <a:off x="6762841" y="3453201"/>
              <a:ext cx="325438" cy="344488"/>
            </a:xfrm>
            <a:custGeom>
              <a:avLst/>
              <a:gdLst>
                <a:gd name="T0" fmla="*/ 194 w 205"/>
                <a:gd name="T1" fmla="*/ 217 h 217"/>
                <a:gd name="T2" fmla="*/ 0 w 205"/>
                <a:gd name="T3" fmla="*/ 11 h 217"/>
                <a:gd name="T4" fmla="*/ 13 w 205"/>
                <a:gd name="T5" fmla="*/ 0 h 217"/>
                <a:gd name="T6" fmla="*/ 205 w 205"/>
                <a:gd name="T7" fmla="*/ 205 h 217"/>
                <a:gd name="T8" fmla="*/ 194 w 205"/>
                <a:gd name="T9" fmla="*/ 217 h 217"/>
              </a:gdLst>
              <a:ahLst/>
              <a:cxnLst>
                <a:cxn ang="0">
                  <a:pos x="T0" y="T1"/>
                </a:cxn>
                <a:cxn ang="0">
                  <a:pos x="T2" y="T3"/>
                </a:cxn>
                <a:cxn ang="0">
                  <a:pos x="T4" y="T5"/>
                </a:cxn>
                <a:cxn ang="0">
                  <a:pos x="T6" y="T7"/>
                </a:cxn>
                <a:cxn ang="0">
                  <a:pos x="T8" y="T9"/>
                </a:cxn>
              </a:cxnLst>
              <a:rect l="0" t="0" r="r" b="b"/>
              <a:pathLst>
                <a:path w="205" h="217">
                  <a:moveTo>
                    <a:pt x="194" y="217"/>
                  </a:moveTo>
                  <a:lnTo>
                    <a:pt x="0" y="11"/>
                  </a:lnTo>
                  <a:lnTo>
                    <a:pt x="13" y="0"/>
                  </a:lnTo>
                  <a:lnTo>
                    <a:pt x="205" y="205"/>
                  </a:lnTo>
                  <a:lnTo>
                    <a:pt x="194" y="21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1" name="Freeform 312"/>
            <p:cNvSpPr/>
            <p:nvPr/>
          </p:nvSpPr>
          <p:spPr bwMode="auto">
            <a:xfrm>
              <a:off x="6483441" y="3453201"/>
              <a:ext cx="301625" cy="619125"/>
            </a:xfrm>
            <a:custGeom>
              <a:avLst/>
              <a:gdLst>
                <a:gd name="T0" fmla="*/ 16 w 190"/>
                <a:gd name="T1" fmla="*/ 390 h 390"/>
                <a:gd name="T2" fmla="*/ 0 w 190"/>
                <a:gd name="T3" fmla="*/ 383 h 390"/>
                <a:gd name="T4" fmla="*/ 175 w 190"/>
                <a:gd name="T5" fmla="*/ 0 h 390"/>
                <a:gd name="T6" fmla="*/ 190 w 190"/>
                <a:gd name="T7" fmla="*/ 6 h 390"/>
                <a:gd name="T8" fmla="*/ 16 w 190"/>
                <a:gd name="T9" fmla="*/ 390 h 390"/>
              </a:gdLst>
              <a:ahLst/>
              <a:cxnLst>
                <a:cxn ang="0">
                  <a:pos x="T0" y="T1"/>
                </a:cxn>
                <a:cxn ang="0">
                  <a:pos x="T2" y="T3"/>
                </a:cxn>
                <a:cxn ang="0">
                  <a:pos x="T4" y="T5"/>
                </a:cxn>
                <a:cxn ang="0">
                  <a:pos x="T6" y="T7"/>
                </a:cxn>
                <a:cxn ang="0">
                  <a:pos x="T8" y="T9"/>
                </a:cxn>
              </a:cxnLst>
              <a:rect l="0" t="0" r="r" b="b"/>
              <a:pathLst>
                <a:path w="190" h="390">
                  <a:moveTo>
                    <a:pt x="16" y="390"/>
                  </a:moveTo>
                  <a:lnTo>
                    <a:pt x="0" y="383"/>
                  </a:lnTo>
                  <a:lnTo>
                    <a:pt x="175" y="0"/>
                  </a:lnTo>
                  <a:lnTo>
                    <a:pt x="190" y="6"/>
                  </a:lnTo>
                  <a:lnTo>
                    <a:pt x="16" y="39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2" name="Freeform 313"/>
            <p:cNvSpPr/>
            <p:nvPr/>
          </p:nvSpPr>
          <p:spPr bwMode="auto">
            <a:xfrm>
              <a:off x="6081803" y="3991364"/>
              <a:ext cx="407988" cy="87313"/>
            </a:xfrm>
            <a:custGeom>
              <a:avLst/>
              <a:gdLst>
                <a:gd name="T0" fmla="*/ 256 w 257"/>
                <a:gd name="T1" fmla="*/ 55 h 55"/>
                <a:gd name="T2" fmla="*/ 0 w 257"/>
                <a:gd name="T3" fmla="*/ 17 h 55"/>
                <a:gd name="T4" fmla="*/ 3 w 257"/>
                <a:gd name="T5" fmla="*/ 0 h 55"/>
                <a:gd name="T6" fmla="*/ 257 w 257"/>
                <a:gd name="T7" fmla="*/ 39 h 55"/>
                <a:gd name="T8" fmla="*/ 256 w 257"/>
                <a:gd name="T9" fmla="*/ 55 h 55"/>
              </a:gdLst>
              <a:ahLst/>
              <a:cxnLst>
                <a:cxn ang="0">
                  <a:pos x="T0" y="T1"/>
                </a:cxn>
                <a:cxn ang="0">
                  <a:pos x="T2" y="T3"/>
                </a:cxn>
                <a:cxn ang="0">
                  <a:pos x="T4" y="T5"/>
                </a:cxn>
                <a:cxn ang="0">
                  <a:pos x="T6" y="T7"/>
                </a:cxn>
                <a:cxn ang="0">
                  <a:pos x="T8" y="T9"/>
                </a:cxn>
              </a:cxnLst>
              <a:rect l="0" t="0" r="r" b="b"/>
              <a:pathLst>
                <a:path w="257" h="55">
                  <a:moveTo>
                    <a:pt x="256" y="55"/>
                  </a:moveTo>
                  <a:lnTo>
                    <a:pt x="0" y="17"/>
                  </a:lnTo>
                  <a:lnTo>
                    <a:pt x="3" y="0"/>
                  </a:lnTo>
                  <a:lnTo>
                    <a:pt x="257" y="39"/>
                  </a:lnTo>
                  <a:lnTo>
                    <a:pt x="256" y="5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3" name="Freeform 314"/>
            <p:cNvSpPr/>
            <p:nvPr/>
          </p:nvSpPr>
          <p:spPr bwMode="auto">
            <a:xfrm>
              <a:off x="6492966" y="4046926"/>
              <a:ext cx="354013" cy="228600"/>
            </a:xfrm>
            <a:custGeom>
              <a:avLst/>
              <a:gdLst>
                <a:gd name="T0" fmla="*/ 215 w 223"/>
                <a:gd name="T1" fmla="*/ 144 h 144"/>
                <a:gd name="T2" fmla="*/ 0 w 223"/>
                <a:gd name="T3" fmla="*/ 14 h 144"/>
                <a:gd name="T4" fmla="*/ 8 w 223"/>
                <a:gd name="T5" fmla="*/ 0 h 144"/>
                <a:gd name="T6" fmla="*/ 223 w 223"/>
                <a:gd name="T7" fmla="*/ 130 h 144"/>
                <a:gd name="T8" fmla="*/ 215 w 223"/>
                <a:gd name="T9" fmla="*/ 144 h 144"/>
              </a:gdLst>
              <a:ahLst/>
              <a:cxnLst>
                <a:cxn ang="0">
                  <a:pos x="T0" y="T1"/>
                </a:cxn>
                <a:cxn ang="0">
                  <a:pos x="T2" y="T3"/>
                </a:cxn>
                <a:cxn ang="0">
                  <a:pos x="T4" y="T5"/>
                </a:cxn>
                <a:cxn ang="0">
                  <a:pos x="T6" y="T7"/>
                </a:cxn>
                <a:cxn ang="0">
                  <a:pos x="T8" y="T9"/>
                </a:cxn>
              </a:cxnLst>
              <a:rect l="0" t="0" r="r" b="b"/>
              <a:pathLst>
                <a:path w="223" h="144">
                  <a:moveTo>
                    <a:pt x="215" y="144"/>
                  </a:moveTo>
                  <a:lnTo>
                    <a:pt x="0" y="14"/>
                  </a:lnTo>
                  <a:lnTo>
                    <a:pt x="8" y="0"/>
                  </a:lnTo>
                  <a:lnTo>
                    <a:pt x="223" y="130"/>
                  </a:lnTo>
                  <a:lnTo>
                    <a:pt x="215" y="144"/>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4" name="Freeform 315"/>
            <p:cNvSpPr/>
            <p:nvPr/>
          </p:nvSpPr>
          <p:spPr bwMode="auto">
            <a:xfrm>
              <a:off x="6497728" y="3777051"/>
              <a:ext cx="582613" cy="290513"/>
            </a:xfrm>
            <a:custGeom>
              <a:avLst/>
              <a:gdLst>
                <a:gd name="T0" fmla="*/ 7 w 367"/>
                <a:gd name="T1" fmla="*/ 183 h 183"/>
                <a:gd name="T2" fmla="*/ 0 w 367"/>
                <a:gd name="T3" fmla="*/ 167 h 183"/>
                <a:gd name="T4" fmla="*/ 360 w 367"/>
                <a:gd name="T5" fmla="*/ 0 h 183"/>
                <a:gd name="T6" fmla="*/ 367 w 367"/>
                <a:gd name="T7" fmla="*/ 15 h 183"/>
                <a:gd name="T8" fmla="*/ 7 w 367"/>
                <a:gd name="T9" fmla="*/ 183 h 183"/>
              </a:gdLst>
              <a:ahLst/>
              <a:cxnLst>
                <a:cxn ang="0">
                  <a:pos x="T0" y="T1"/>
                </a:cxn>
                <a:cxn ang="0">
                  <a:pos x="T2" y="T3"/>
                </a:cxn>
                <a:cxn ang="0">
                  <a:pos x="T4" y="T5"/>
                </a:cxn>
                <a:cxn ang="0">
                  <a:pos x="T6" y="T7"/>
                </a:cxn>
                <a:cxn ang="0">
                  <a:pos x="T8" y="T9"/>
                </a:cxn>
              </a:cxnLst>
              <a:rect l="0" t="0" r="r" b="b"/>
              <a:pathLst>
                <a:path w="367" h="183">
                  <a:moveTo>
                    <a:pt x="7" y="183"/>
                  </a:moveTo>
                  <a:lnTo>
                    <a:pt x="0" y="167"/>
                  </a:lnTo>
                  <a:lnTo>
                    <a:pt x="360" y="0"/>
                  </a:lnTo>
                  <a:lnTo>
                    <a:pt x="367" y="15"/>
                  </a:lnTo>
                  <a:lnTo>
                    <a:pt x="7" y="18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5" name="Freeform 316"/>
            <p:cNvSpPr/>
            <p:nvPr/>
          </p:nvSpPr>
          <p:spPr bwMode="auto">
            <a:xfrm>
              <a:off x="6402478" y="3557976"/>
              <a:ext cx="106363" cy="495300"/>
            </a:xfrm>
            <a:custGeom>
              <a:avLst/>
              <a:gdLst>
                <a:gd name="T0" fmla="*/ 51 w 67"/>
                <a:gd name="T1" fmla="*/ 312 h 312"/>
                <a:gd name="T2" fmla="*/ 0 w 67"/>
                <a:gd name="T3" fmla="*/ 3 h 312"/>
                <a:gd name="T4" fmla="*/ 16 w 67"/>
                <a:gd name="T5" fmla="*/ 0 h 312"/>
                <a:gd name="T6" fmla="*/ 67 w 67"/>
                <a:gd name="T7" fmla="*/ 310 h 312"/>
                <a:gd name="T8" fmla="*/ 51 w 67"/>
                <a:gd name="T9" fmla="*/ 312 h 312"/>
              </a:gdLst>
              <a:ahLst/>
              <a:cxnLst>
                <a:cxn ang="0">
                  <a:pos x="T0" y="T1"/>
                </a:cxn>
                <a:cxn ang="0">
                  <a:pos x="T2" y="T3"/>
                </a:cxn>
                <a:cxn ang="0">
                  <a:pos x="T4" y="T5"/>
                </a:cxn>
                <a:cxn ang="0">
                  <a:pos x="T6" y="T7"/>
                </a:cxn>
                <a:cxn ang="0">
                  <a:pos x="T8" y="T9"/>
                </a:cxn>
              </a:cxnLst>
              <a:rect l="0" t="0" r="r" b="b"/>
              <a:pathLst>
                <a:path w="67" h="312">
                  <a:moveTo>
                    <a:pt x="51" y="312"/>
                  </a:moveTo>
                  <a:lnTo>
                    <a:pt x="0" y="3"/>
                  </a:lnTo>
                  <a:lnTo>
                    <a:pt x="16" y="0"/>
                  </a:lnTo>
                  <a:lnTo>
                    <a:pt x="67" y="310"/>
                  </a:lnTo>
                  <a:lnTo>
                    <a:pt x="51" y="31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6" name="Freeform 317"/>
            <p:cNvSpPr/>
            <p:nvPr/>
          </p:nvSpPr>
          <p:spPr bwMode="auto">
            <a:xfrm>
              <a:off x="6067515" y="3565914"/>
              <a:ext cx="30163" cy="434975"/>
            </a:xfrm>
            <a:custGeom>
              <a:avLst/>
              <a:gdLst>
                <a:gd name="T0" fmla="*/ 2 w 19"/>
                <a:gd name="T1" fmla="*/ 274 h 274"/>
                <a:gd name="T2" fmla="*/ 0 w 19"/>
                <a:gd name="T3" fmla="*/ 0 h 274"/>
                <a:gd name="T4" fmla="*/ 16 w 19"/>
                <a:gd name="T5" fmla="*/ 0 h 274"/>
                <a:gd name="T6" fmla="*/ 19 w 19"/>
                <a:gd name="T7" fmla="*/ 274 h 274"/>
                <a:gd name="T8" fmla="*/ 2 w 19"/>
                <a:gd name="T9" fmla="*/ 274 h 274"/>
              </a:gdLst>
              <a:ahLst/>
              <a:cxnLst>
                <a:cxn ang="0">
                  <a:pos x="T0" y="T1"/>
                </a:cxn>
                <a:cxn ang="0">
                  <a:pos x="T2" y="T3"/>
                </a:cxn>
                <a:cxn ang="0">
                  <a:pos x="T4" y="T5"/>
                </a:cxn>
                <a:cxn ang="0">
                  <a:pos x="T6" y="T7"/>
                </a:cxn>
                <a:cxn ang="0">
                  <a:pos x="T8" y="T9"/>
                </a:cxn>
              </a:cxnLst>
              <a:rect l="0" t="0" r="r" b="b"/>
              <a:pathLst>
                <a:path w="19" h="274">
                  <a:moveTo>
                    <a:pt x="2" y="274"/>
                  </a:moveTo>
                  <a:lnTo>
                    <a:pt x="0" y="0"/>
                  </a:lnTo>
                  <a:lnTo>
                    <a:pt x="16" y="0"/>
                  </a:lnTo>
                  <a:lnTo>
                    <a:pt x="19" y="274"/>
                  </a:lnTo>
                  <a:lnTo>
                    <a:pt x="2" y="274"/>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7" name="Freeform 318"/>
            <p:cNvSpPr/>
            <p:nvPr/>
          </p:nvSpPr>
          <p:spPr bwMode="auto">
            <a:xfrm>
              <a:off x="6040528" y="2891226"/>
              <a:ext cx="52388" cy="682625"/>
            </a:xfrm>
            <a:custGeom>
              <a:avLst/>
              <a:gdLst>
                <a:gd name="T0" fmla="*/ 17 w 33"/>
                <a:gd name="T1" fmla="*/ 430 h 430"/>
                <a:gd name="T2" fmla="*/ 0 w 33"/>
                <a:gd name="T3" fmla="*/ 0 h 430"/>
                <a:gd name="T4" fmla="*/ 17 w 33"/>
                <a:gd name="T5" fmla="*/ 0 h 430"/>
                <a:gd name="T6" fmla="*/ 33 w 33"/>
                <a:gd name="T7" fmla="*/ 430 h 430"/>
                <a:gd name="T8" fmla="*/ 17 w 33"/>
                <a:gd name="T9" fmla="*/ 430 h 430"/>
              </a:gdLst>
              <a:ahLst/>
              <a:cxnLst>
                <a:cxn ang="0">
                  <a:pos x="T0" y="T1"/>
                </a:cxn>
                <a:cxn ang="0">
                  <a:pos x="T2" y="T3"/>
                </a:cxn>
                <a:cxn ang="0">
                  <a:pos x="T4" y="T5"/>
                </a:cxn>
                <a:cxn ang="0">
                  <a:pos x="T6" y="T7"/>
                </a:cxn>
                <a:cxn ang="0">
                  <a:pos x="T8" y="T9"/>
                </a:cxn>
              </a:cxnLst>
              <a:rect l="0" t="0" r="r" b="b"/>
              <a:pathLst>
                <a:path w="33" h="430">
                  <a:moveTo>
                    <a:pt x="17" y="430"/>
                  </a:moveTo>
                  <a:lnTo>
                    <a:pt x="0" y="0"/>
                  </a:lnTo>
                  <a:lnTo>
                    <a:pt x="17" y="0"/>
                  </a:lnTo>
                  <a:lnTo>
                    <a:pt x="33" y="430"/>
                  </a:lnTo>
                  <a:lnTo>
                    <a:pt x="17" y="43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8" name="Freeform 319"/>
            <p:cNvSpPr/>
            <p:nvPr/>
          </p:nvSpPr>
          <p:spPr bwMode="auto">
            <a:xfrm>
              <a:off x="6086566" y="3542101"/>
              <a:ext cx="333375" cy="50800"/>
            </a:xfrm>
            <a:custGeom>
              <a:avLst/>
              <a:gdLst>
                <a:gd name="T0" fmla="*/ 2 w 210"/>
                <a:gd name="T1" fmla="*/ 32 h 32"/>
                <a:gd name="T2" fmla="*/ 0 w 210"/>
                <a:gd name="T3" fmla="*/ 15 h 32"/>
                <a:gd name="T4" fmla="*/ 208 w 210"/>
                <a:gd name="T5" fmla="*/ 0 h 32"/>
                <a:gd name="T6" fmla="*/ 210 w 210"/>
                <a:gd name="T7" fmla="*/ 17 h 32"/>
                <a:gd name="T8" fmla="*/ 2 w 210"/>
                <a:gd name="T9" fmla="*/ 32 h 32"/>
              </a:gdLst>
              <a:ahLst/>
              <a:cxnLst>
                <a:cxn ang="0">
                  <a:pos x="T0" y="T1"/>
                </a:cxn>
                <a:cxn ang="0">
                  <a:pos x="T2" y="T3"/>
                </a:cxn>
                <a:cxn ang="0">
                  <a:pos x="T4" y="T5"/>
                </a:cxn>
                <a:cxn ang="0">
                  <a:pos x="T6" y="T7"/>
                </a:cxn>
                <a:cxn ang="0">
                  <a:pos x="T8" y="T9"/>
                </a:cxn>
              </a:cxnLst>
              <a:rect l="0" t="0" r="r" b="b"/>
              <a:pathLst>
                <a:path w="210" h="32">
                  <a:moveTo>
                    <a:pt x="2" y="32"/>
                  </a:moveTo>
                  <a:lnTo>
                    <a:pt x="0" y="15"/>
                  </a:lnTo>
                  <a:lnTo>
                    <a:pt x="208" y="0"/>
                  </a:lnTo>
                  <a:lnTo>
                    <a:pt x="210" y="17"/>
                  </a:lnTo>
                  <a:lnTo>
                    <a:pt x="2" y="32"/>
                  </a:lnTo>
                  <a:close/>
                </a:path>
              </a:pathLst>
            </a:custGeom>
            <a:solidFill>
              <a:srgbClr val="D0D1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9" name="Freeform 320"/>
            <p:cNvSpPr/>
            <p:nvPr/>
          </p:nvSpPr>
          <p:spPr bwMode="auto">
            <a:xfrm>
              <a:off x="5610315" y="3573851"/>
              <a:ext cx="476250" cy="320675"/>
            </a:xfrm>
            <a:custGeom>
              <a:avLst/>
              <a:gdLst>
                <a:gd name="T0" fmla="*/ 10 w 300"/>
                <a:gd name="T1" fmla="*/ 202 h 202"/>
                <a:gd name="T2" fmla="*/ 0 w 300"/>
                <a:gd name="T3" fmla="*/ 188 h 202"/>
                <a:gd name="T4" fmla="*/ 292 w 300"/>
                <a:gd name="T5" fmla="*/ 0 h 202"/>
                <a:gd name="T6" fmla="*/ 300 w 300"/>
                <a:gd name="T7" fmla="*/ 12 h 202"/>
                <a:gd name="T8" fmla="*/ 10 w 300"/>
                <a:gd name="T9" fmla="*/ 202 h 202"/>
              </a:gdLst>
              <a:ahLst/>
              <a:cxnLst>
                <a:cxn ang="0">
                  <a:pos x="T0" y="T1"/>
                </a:cxn>
                <a:cxn ang="0">
                  <a:pos x="T2" y="T3"/>
                </a:cxn>
                <a:cxn ang="0">
                  <a:pos x="T4" y="T5"/>
                </a:cxn>
                <a:cxn ang="0">
                  <a:pos x="T6" y="T7"/>
                </a:cxn>
                <a:cxn ang="0">
                  <a:pos x="T8" y="T9"/>
                </a:cxn>
              </a:cxnLst>
              <a:rect l="0" t="0" r="r" b="b"/>
              <a:pathLst>
                <a:path w="300" h="202">
                  <a:moveTo>
                    <a:pt x="10" y="202"/>
                  </a:moveTo>
                  <a:lnTo>
                    <a:pt x="0" y="188"/>
                  </a:lnTo>
                  <a:lnTo>
                    <a:pt x="292" y="0"/>
                  </a:lnTo>
                  <a:lnTo>
                    <a:pt x="300" y="12"/>
                  </a:lnTo>
                  <a:lnTo>
                    <a:pt x="10" y="20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0" name="Freeform 321"/>
            <p:cNvSpPr/>
            <p:nvPr/>
          </p:nvSpPr>
          <p:spPr bwMode="auto">
            <a:xfrm>
              <a:off x="5315040" y="3877064"/>
              <a:ext cx="315913" cy="539750"/>
            </a:xfrm>
            <a:custGeom>
              <a:avLst/>
              <a:gdLst>
                <a:gd name="T0" fmla="*/ 16 w 199"/>
                <a:gd name="T1" fmla="*/ 340 h 340"/>
                <a:gd name="T2" fmla="*/ 0 w 199"/>
                <a:gd name="T3" fmla="*/ 332 h 340"/>
                <a:gd name="T4" fmla="*/ 183 w 199"/>
                <a:gd name="T5" fmla="*/ 0 h 340"/>
                <a:gd name="T6" fmla="*/ 199 w 199"/>
                <a:gd name="T7" fmla="*/ 8 h 340"/>
                <a:gd name="T8" fmla="*/ 16 w 199"/>
                <a:gd name="T9" fmla="*/ 340 h 340"/>
              </a:gdLst>
              <a:ahLst/>
              <a:cxnLst>
                <a:cxn ang="0">
                  <a:pos x="T0" y="T1"/>
                </a:cxn>
                <a:cxn ang="0">
                  <a:pos x="T2" y="T3"/>
                </a:cxn>
                <a:cxn ang="0">
                  <a:pos x="T4" y="T5"/>
                </a:cxn>
                <a:cxn ang="0">
                  <a:pos x="T6" y="T7"/>
                </a:cxn>
                <a:cxn ang="0">
                  <a:pos x="T8" y="T9"/>
                </a:cxn>
              </a:cxnLst>
              <a:rect l="0" t="0" r="r" b="b"/>
              <a:pathLst>
                <a:path w="199" h="340">
                  <a:moveTo>
                    <a:pt x="16" y="340"/>
                  </a:moveTo>
                  <a:lnTo>
                    <a:pt x="0" y="332"/>
                  </a:lnTo>
                  <a:lnTo>
                    <a:pt x="183" y="0"/>
                  </a:lnTo>
                  <a:lnTo>
                    <a:pt x="199" y="8"/>
                  </a:lnTo>
                  <a:lnTo>
                    <a:pt x="16" y="34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1" name="Freeform 322"/>
            <p:cNvSpPr/>
            <p:nvPr/>
          </p:nvSpPr>
          <p:spPr bwMode="auto">
            <a:xfrm>
              <a:off x="5321390" y="3996126"/>
              <a:ext cx="765175" cy="412750"/>
            </a:xfrm>
            <a:custGeom>
              <a:avLst/>
              <a:gdLst>
                <a:gd name="T0" fmla="*/ 7 w 482"/>
                <a:gd name="T1" fmla="*/ 260 h 260"/>
                <a:gd name="T2" fmla="*/ 0 w 482"/>
                <a:gd name="T3" fmla="*/ 246 h 260"/>
                <a:gd name="T4" fmla="*/ 474 w 482"/>
                <a:gd name="T5" fmla="*/ 0 h 260"/>
                <a:gd name="T6" fmla="*/ 482 w 482"/>
                <a:gd name="T7" fmla="*/ 16 h 260"/>
                <a:gd name="T8" fmla="*/ 7 w 482"/>
                <a:gd name="T9" fmla="*/ 260 h 260"/>
              </a:gdLst>
              <a:ahLst/>
              <a:cxnLst>
                <a:cxn ang="0">
                  <a:pos x="T0" y="T1"/>
                </a:cxn>
                <a:cxn ang="0">
                  <a:pos x="T2" y="T3"/>
                </a:cxn>
                <a:cxn ang="0">
                  <a:pos x="T4" y="T5"/>
                </a:cxn>
                <a:cxn ang="0">
                  <a:pos x="T6" y="T7"/>
                </a:cxn>
                <a:cxn ang="0">
                  <a:pos x="T8" y="T9"/>
                </a:cxn>
              </a:cxnLst>
              <a:rect l="0" t="0" r="r" b="b"/>
              <a:pathLst>
                <a:path w="482" h="260">
                  <a:moveTo>
                    <a:pt x="7" y="260"/>
                  </a:moveTo>
                  <a:lnTo>
                    <a:pt x="0" y="246"/>
                  </a:lnTo>
                  <a:lnTo>
                    <a:pt x="474" y="0"/>
                  </a:lnTo>
                  <a:lnTo>
                    <a:pt x="482" y="16"/>
                  </a:lnTo>
                  <a:lnTo>
                    <a:pt x="7" y="26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2" name="Freeform 323"/>
            <p:cNvSpPr/>
            <p:nvPr/>
          </p:nvSpPr>
          <p:spPr bwMode="auto">
            <a:xfrm>
              <a:off x="5608728" y="3877064"/>
              <a:ext cx="193675" cy="590550"/>
            </a:xfrm>
            <a:custGeom>
              <a:avLst/>
              <a:gdLst>
                <a:gd name="T0" fmla="*/ 106 w 122"/>
                <a:gd name="T1" fmla="*/ 372 h 372"/>
                <a:gd name="T2" fmla="*/ 0 w 122"/>
                <a:gd name="T3" fmla="*/ 4 h 372"/>
                <a:gd name="T4" fmla="*/ 16 w 122"/>
                <a:gd name="T5" fmla="*/ 0 h 372"/>
                <a:gd name="T6" fmla="*/ 122 w 122"/>
                <a:gd name="T7" fmla="*/ 367 h 372"/>
                <a:gd name="T8" fmla="*/ 106 w 122"/>
                <a:gd name="T9" fmla="*/ 372 h 372"/>
              </a:gdLst>
              <a:ahLst/>
              <a:cxnLst>
                <a:cxn ang="0">
                  <a:pos x="T0" y="T1"/>
                </a:cxn>
                <a:cxn ang="0">
                  <a:pos x="T2" y="T3"/>
                </a:cxn>
                <a:cxn ang="0">
                  <a:pos x="T4" y="T5"/>
                </a:cxn>
                <a:cxn ang="0">
                  <a:pos x="T6" y="T7"/>
                </a:cxn>
                <a:cxn ang="0">
                  <a:pos x="T8" y="T9"/>
                </a:cxn>
              </a:cxnLst>
              <a:rect l="0" t="0" r="r" b="b"/>
              <a:pathLst>
                <a:path w="122" h="372">
                  <a:moveTo>
                    <a:pt x="106" y="372"/>
                  </a:moveTo>
                  <a:lnTo>
                    <a:pt x="0" y="4"/>
                  </a:lnTo>
                  <a:lnTo>
                    <a:pt x="16" y="0"/>
                  </a:lnTo>
                  <a:lnTo>
                    <a:pt x="122" y="367"/>
                  </a:lnTo>
                  <a:lnTo>
                    <a:pt x="106" y="37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3" name="Freeform 324"/>
            <p:cNvSpPr/>
            <p:nvPr/>
          </p:nvSpPr>
          <p:spPr bwMode="auto">
            <a:xfrm>
              <a:off x="4927690" y="3586551"/>
              <a:ext cx="407988" cy="815975"/>
            </a:xfrm>
            <a:custGeom>
              <a:avLst/>
              <a:gdLst>
                <a:gd name="T0" fmla="*/ 243 w 257"/>
                <a:gd name="T1" fmla="*/ 514 h 514"/>
                <a:gd name="T2" fmla="*/ 0 w 257"/>
                <a:gd name="T3" fmla="*/ 7 h 514"/>
                <a:gd name="T4" fmla="*/ 15 w 257"/>
                <a:gd name="T5" fmla="*/ 0 h 514"/>
                <a:gd name="T6" fmla="*/ 257 w 257"/>
                <a:gd name="T7" fmla="*/ 507 h 514"/>
                <a:gd name="T8" fmla="*/ 243 w 257"/>
                <a:gd name="T9" fmla="*/ 514 h 514"/>
              </a:gdLst>
              <a:ahLst/>
              <a:cxnLst>
                <a:cxn ang="0">
                  <a:pos x="T0" y="T1"/>
                </a:cxn>
                <a:cxn ang="0">
                  <a:pos x="T2" y="T3"/>
                </a:cxn>
                <a:cxn ang="0">
                  <a:pos x="T4" y="T5"/>
                </a:cxn>
                <a:cxn ang="0">
                  <a:pos x="T6" y="T7"/>
                </a:cxn>
                <a:cxn ang="0">
                  <a:pos x="T8" y="T9"/>
                </a:cxn>
              </a:cxnLst>
              <a:rect l="0" t="0" r="r" b="b"/>
              <a:pathLst>
                <a:path w="257" h="514">
                  <a:moveTo>
                    <a:pt x="243" y="514"/>
                  </a:moveTo>
                  <a:lnTo>
                    <a:pt x="0" y="7"/>
                  </a:lnTo>
                  <a:lnTo>
                    <a:pt x="15" y="0"/>
                  </a:lnTo>
                  <a:lnTo>
                    <a:pt x="257" y="507"/>
                  </a:lnTo>
                  <a:lnTo>
                    <a:pt x="243" y="514"/>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4" name="Freeform 325"/>
            <p:cNvSpPr/>
            <p:nvPr/>
          </p:nvSpPr>
          <p:spPr bwMode="auto">
            <a:xfrm>
              <a:off x="4754653" y="2743589"/>
              <a:ext cx="196850" cy="858838"/>
            </a:xfrm>
            <a:custGeom>
              <a:avLst/>
              <a:gdLst>
                <a:gd name="T0" fmla="*/ 109 w 124"/>
                <a:gd name="T1" fmla="*/ 541 h 541"/>
                <a:gd name="T2" fmla="*/ 0 w 124"/>
                <a:gd name="T3" fmla="*/ 3 h 541"/>
                <a:gd name="T4" fmla="*/ 15 w 124"/>
                <a:gd name="T5" fmla="*/ 0 h 541"/>
                <a:gd name="T6" fmla="*/ 124 w 124"/>
                <a:gd name="T7" fmla="*/ 536 h 541"/>
                <a:gd name="T8" fmla="*/ 109 w 124"/>
                <a:gd name="T9" fmla="*/ 541 h 541"/>
              </a:gdLst>
              <a:ahLst/>
              <a:cxnLst>
                <a:cxn ang="0">
                  <a:pos x="T0" y="T1"/>
                </a:cxn>
                <a:cxn ang="0">
                  <a:pos x="T2" y="T3"/>
                </a:cxn>
                <a:cxn ang="0">
                  <a:pos x="T4" y="T5"/>
                </a:cxn>
                <a:cxn ang="0">
                  <a:pos x="T6" y="T7"/>
                </a:cxn>
                <a:cxn ang="0">
                  <a:pos x="T8" y="T9"/>
                </a:cxn>
              </a:cxnLst>
              <a:rect l="0" t="0" r="r" b="b"/>
              <a:pathLst>
                <a:path w="124" h="541">
                  <a:moveTo>
                    <a:pt x="109" y="541"/>
                  </a:moveTo>
                  <a:lnTo>
                    <a:pt x="0" y="3"/>
                  </a:lnTo>
                  <a:lnTo>
                    <a:pt x="15" y="0"/>
                  </a:lnTo>
                  <a:lnTo>
                    <a:pt x="124" y="536"/>
                  </a:lnTo>
                  <a:lnTo>
                    <a:pt x="109" y="54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5" name="Freeform 326"/>
            <p:cNvSpPr/>
            <p:nvPr/>
          </p:nvSpPr>
          <p:spPr bwMode="auto">
            <a:xfrm>
              <a:off x="4761003" y="2742001"/>
              <a:ext cx="388938" cy="328613"/>
            </a:xfrm>
            <a:custGeom>
              <a:avLst/>
              <a:gdLst>
                <a:gd name="T0" fmla="*/ 235 w 245"/>
                <a:gd name="T1" fmla="*/ 207 h 207"/>
                <a:gd name="T2" fmla="*/ 0 w 245"/>
                <a:gd name="T3" fmla="*/ 13 h 207"/>
                <a:gd name="T4" fmla="*/ 11 w 245"/>
                <a:gd name="T5" fmla="*/ 0 h 207"/>
                <a:gd name="T6" fmla="*/ 245 w 245"/>
                <a:gd name="T7" fmla="*/ 194 h 207"/>
                <a:gd name="T8" fmla="*/ 235 w 245"/>
                <a:gd name="T9" fmla="*/ 207 h 207"/>
              </a:gdLst>
              <a:ahLst/>
              <a:cxnLst>
                <a:cxn ang="0">
                  <a:pos x="T0" y="T1"/>
                </a:cxn>
                <a:cxn ang="0">
                  <a:pos x="T2" y="T3"/>
                </a:cxn>
                <a:cxn ang="0">
                  <a:pos x="T4" y="T5"/>
                </a:cxn>
                <a:cxn ang="0">
                  <a:pos x="T6" y="T7"/>
                </a:cxn>
                <a:cxn ang="0">
                  <a:pos x="T8" y="T9"/>
                </a:cxn>
              </a:cxnLst>
              <a:rect l="0" t="0" r="r" b="b"/>
              <a:pathLst>
                <a:path w="245" h="207">
                  <a:moveTo>
                    <a:pt x="235" y="207"/>
                  </a:moveTo>
                  <a:lnTo>
                    <a:pt x="0" y="13"/>
                  </a:lnTo>
                  <a:lnTo>
                    <a:pt x="11" y="0"/>
                  </a:lnTo>
                  <a:lnTo>
                    <a:pt x="245" y="194"/>
                  </a:lnTo>
                  <a:lnTo>
                    <a:pt x="235" y="20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6" name="Freeform 327"/>
            <p:cNvSpPr/>
            <p:nvPr/>
          </p:nvSpPr>
          <p:spPr bwMode="auto">
            <a:xfrm>
              <a:off x="4924515" y="3059501"/>
              <a:ext cx="233363" cy="527050"/>
            </a:xfrm>
            <a:custGeom>
              <a:avLst/>
              <a:gdLst>
                <a:gd name="T0" fmla="*/ 16 w 147"/>
                <a:gd name="T1" fmla="*/ 332 h 332"/>
                <a:gd name="T2" fmla="*/ 0 w 147"/>
                <a:gd name="T3" fmla="*/ 326 h 332"/>
                <a:gd name="T4" fmla="*/ 132 w 147"/>
                <a:gd name="T5" fmla="*/ 0 h 332"/>
                <a:gd name="T6" fmla="*/ 147 w 147"/>
                <a:gd name="T7" fmla="*/ 5 h 332"/>
                <a:gd name="T8" fmla="*/ 16 w 147"/>
                <a:gd name="T9" fmla="*/ 332 h 332"/>
              </a:gdLst>
              <a:ahLst/>
              <a:cxnLst>
                <a:cxn ang="0">
                  <a:pos x="T0" y="T1"/>
                </a:cxn>
                <a:cxn ang="0">
                  <a:pos x="T2" y="T3"/>
                </a:cxn>
                <a:cxn ang="0">
                  <a:pos x="T4" y="T5"/>
                </a:cxn>
                <a:cxn ang="0">
                  <a:pos x="T6" y="T7"/>
                </a:cxn>
                <a:cxn ang="0">
                  <a:pos x="T8" y="T9"/>
                </a:cxn>
              </a:cxnLst>
              <a:rect l="0" t="0" r="r" b="b"/>
              <a:pathLst>
                <a:path w="147" h="332">
                  <a:moveTo>
                    <a:pt x="16" y="332"/>
                  </a:moveTo>
                  <a:lnTo>
                    <a:pt x="0" y="326"/>
                  </a:lnTo>
                  <a:lnTo>
                    <a:pt x="132" y="0"/>
                  </a:lnTo>
                  <a:lnTo>
                    <a:pt x="147" y="5"/>
                  </a:lnTo>
                  <a:lnTo>
                    <a:pt x="16" y="33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7" name="Freeform 328"/>
            <p:cNvSpPr/>
            <p:nvPr/>
          </p:nvSpPr>
          <p:spPr bwMode="auto">
            <a:xfrm>
              <a:off x="5135653" y="3048389"/>
              <a:ext cx="417513" cy="247650"/>
            </a:xfrm>
            <a:custGeom>
              <a:avLst/>
              <a:gdLst>
                <a:gd name="T0" fmla="*/ 256 w 263"/>
                <a:gd name="T1" fmla="*/ 156 h 156"/>
                <a:gd name="T2" fmla="*/ 0 w 263"/>
                <a:gd name="T3" fmla="*/ 14 h 156"/>
                <a:gd name="T4" fmla="*/ 7 w 263"/>
                <a:gd name="T5" fmla="*/ 0 h 156"/>
                <a:gd name="T6" fmla="*/ 263 w 263"/>
                <a:gd name="T7" fmla="*/ 142 h 156"/>
                <a:gd name="T8" fmla="*/ 256 w 263"/>
                <a:gd name="T9" fmla="*/ 156 h 156"/>
              </a:gdLst>
              <a:ahLst/>
              <a:cxnLst>
                <a:cxn ang="0">
                  <a:pos x="T0" y="T1"/>
                </a:cxn>
                <a:cxn ang="0">
                  <a:pos x="T2" y="T3"/>
                </a:cxn>
                <a:cxn ang="0">
                  <a:pos x="T4" y="T5"/>
                </a:cxn>
                <a:cxn ang="0">
                  <a:pos x="T6" y="T7"/>
                </a:cxn>
                <a:cxn ang="0">
                  <a:pos x="T8" y="T9"/>
                </a:cxn>
              </a:cxnLst>
              <a:rect l="0" t="0" r="r" b="b"/>
              <a:pathLst>
                <a:path w="263" h="156">
                  <a:moveTo>
                    <a:pt x="256" y="156"/>
                  </a:moveTo>
                  <a:lnTo>
                    <a:pt x="0" y="14"/>
                  </a:lnTo>
                  <a:lnTo>
                    <a:pt x="7" y="0"/>
                  </a:lnTo>
                  <a:lnTo>
                    <a:pt x="263" y="142"/>
                  </a:lnTo>
                  <a:lnTo>
                    <a:pt x="256" y="156"/>
                  </a:lnTo>
                  <a:close/>
                </a:path>
              </a:pathLst>
            </a:custGeom>
            <a:solidFill>
              <a:srgbClr val="D0D1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8" name="Freeform 329"/>
            <p:cNvSpPr/>
            <p:nvPr/>
          </p:nvSpPr>
          <p:spPr bwMode="auto">
            <a:xfrm>
              <a:off x="5527765" y="3280164"/>
              <a:ext cx="100013" cy="608013"/>
            </a:xfrm>
            <a:custGeom>
              <a:avLst/>
              <a:gdLst>
                <a:gd name="T0" fmla="*/ 46 w 63"/>
                <a:gd name="T1" fmla="*/ 383 h 383"/>
                <a:gd name="T2" fmla="*/ 0 w 63"/>
                <a:gd name="T3" fmla="*/ 3 h 383"/>
                <a:gd name="T4" fmla="*/ 16 w 63"/>
                <a:gd name="T5" fmla="*/ 0 h 383"/>
                <a:gd name="T6" fmla="*/ 63 w 63"/>
                <a:gd name="T7" fmla="*/ 381 h 383"/>
                <a:gd name="T8" fmla="*/ 46 w 63"/>
                <a:gd name="T9" fmla="*/ 383 h 383"/>
              </a:gdLst>
              <a:ahLst/>
              <a:cxnLst>
                <a:cxn ang="0">
                  <a:pos x="T0" y="T1"/>
                </a:cxn>
                <a:cxn ang="0">
                  <a:pos x="T2" y="T3"/>
                </a:cxn>
                <a:cxn ang="0">
                  <a:pos x="T4" y="T5"/>
                </a:cxn>
                <a:cxn ang="0">
                  <a:pos x="T6" y="T7"/>
                </a:cxn>
                <a:cxn ang="0">
                  <a:pos x="T8" y="T9"/>
                </a:cxn>
              </a:cxnLst>
              <a:rect l="0" t="0" r="r" b="b"/>
              <a:pathLst>
                <a:path w="63" h="383">
                  <a:moveTo>
                    <a:pt x="46" y="383"/>
                  </a:moveTo>
                  <a:lnTo>
                    <a:pt x="0" y="3"/>
                  </a:lnTo>
                  <a:lnTo>
                    <a:pt x="16" y="0"/>
                  </a:lnTo>
                  <a:lnTo>
                    <a:pt x="63" y="381"/>
                  </a:lnTo>
                  <a:lnTo>
                    <a:pt x="46" y="38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9" name="Freeform 330"/>
            <p:cNvSpPr/>
            <p:nvPr/>
          </p:nvSpPr>
          <p:spPr bwMode="auto">
            <a:xfrm>
              <a:off x="5542053" y="3272226"/>
              <a:ext cx="539750" cy="315913"/>
            </a:xfrm>
            <a:custGeom>
              <a:avLst/>
              <a:gdLst>
                <a:gd name="T0" fmla="*/ 333 w 340"/>
                <a:gd name="T1" fmla="*/ 199 h 199"/>
                <a:gd name="T2" fmla="*/ 0 w 340"/>
                <a:gd name="T3" fmla="*/ 14 h 199"/>
                <a:gd name="T4" fmla="*/ 7 w 340"/>
                <a:gd name="T5" fmla="*/ 0 h 199"/>
                <a:gd name="T6" fmla="*/ 340 w 340"/>
                <a:gd name="T7" fmla="*/ 184 h 199"/>
                <a:gd name="T8" fmla="*/ 333 w 340"/>
                <a:gd name="T9" fmla="*/ 199 h 199"/>
              </a:gdLst>
              <a:ahLst/>
              <a:cxnLst>
                <a:cxn ang="0">
                  <a:pos x="T0" y="T1"/>
                </a:cxn>
                <a:cxn ang="0">
                  <a:pos x="T2" y="T3"/>
                </a:cxn>
                <a:cxn ang="0">
                  <a:pos x="T4" y="T5"/>
                </a:cxn>
                <a:cxn ang="0">
                  <a:pos x="T6" y="T7"/>
                </a:cxn>
                <a:cxn ang="0">
                  <a:pos x="T8" y="T9"/>
                </a:cxn>
              </a:cxnLst>
              <a:rect l="0" t="0" r="r" b="b"/>
              <a:pathLst>
                <a:path w="340" h="199">
                  <a:moveTo>
                    <a:pt x="333" y="199"/>
                  </a:moveTo>
                  <a:lnTo>
                    <a:pt x="0" y="14"/>
                  </a:lnTo>
                  <a:lnTo>
                    <a:pt x="7" y="0"/>
                  </a:lnTo>
                  <a:lnTo>
                    <a:pt x="340" y="184"/>
                  </a:lnTo>
                  <a:lnTo>
                    <a:pt x="333" y="19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70" name="Freeform 331"/>
            <p:cNvSpPr/>
            <p:nvPr/>
          </p:nvSpPr>
          <p:spPr bwMode="auto">
            <a:xfrm>
              <a:off x="5480140" y="2964251"/>
              <a:ext cx="76200" cy="322263"/>
            </a:xfrm>
            <a:custGeom>
              <a:avLst/>
              <a:gdLst>
                <a:gd name="T0" fmla="*/ 32 w 48"/>
                <a:gd name="T1" fmla="*/ 203 h 203"/>
                <a:gd name="T2" fmla="*/ 0 w 48"/>
                <a:gd name="T3" fmla="*/ 2 h 203"/>
                <a:gd name="T4" fmla="*/ 16 w 48"/>
                <a:gd name="T5" fmla="*/ 0 h 203"/>
                <a:gd name="T6" fmla="*/ 48 w 48"/>
                <a:gd name="T7" fmla="*/ 201 h 203"/>
                <a:gd name="T8" fmla="*/ 32 w 48"/>
                <a:gd name="T9" fmla="*/ 203 h 203"/>
              </a:gdLst>
              <a:ahLst/>
              <a:cxnLst>
                <a:cxn ang="0">
                  <a:pos x="T0" y="T1"/>
                </a:cxn>
                <a:cxn ang="0">
                  <a:pos x="T2" y="T3"/>
                </a:cxn>
                <a:cxn ang="0">
                  <a:pos x="T4" y="T5"/>
                </a:cxn>
                <a:cxn ang="0">
                  <a:pos x="T6" y="T7"/>
                </a:cxn>
                <a:cxn ang="0">
                  <a:pos x="T8" y="T9"/>
                </a:cxn>
              </a:cxnLst>
              <a:rect l="0" t="0" r="r" b="b"/>
              <a:pathLst>
                <a:path w="48" h="203">
                  <a:moveTo>
                    <a:pt x="32" y="203"/>
                  </a:moveTo>
                  <a:lnTo>
                    <a:pt x="0" y="2"/>
                  </a:lnTo>
                  <a:lnTo>
                    <a:pt x="16" y="0"/>
                  </a:lnTo>
                  <a:lnTo>
                    <a:pt x="48" y="201"/>
                  </a:lnTo>
                  <a:lnTo>
                    <a:pt x="32" y="20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71" name="Freeform 332"/>
            <p:cNvSpPr/>
            <p:nvPr/>
          </p:nvSpPr>
          <p:spPr bwMode="auto">
            <a:xfrm>
              <a:off x="4934040" y="3267464"/>
              <a:ext cx="611188" cy="317500"/>
            </a:xfrm>
            <a:custGeom>
              <a:avLst/>
              <a:gdLst>
                <a:gd name="T0" fmla="*/ 7 w 385"/>
                <a:gd name="T1" fmla="*/ 200 h 200"/>
                <a:gd name="T2" fmla="*/ 0 w 385"/>
                <a:gd name="T3" fmla="*/ 184 h 200"/>
                <a:gd name="T4" fmla="*/ 378 w 385"/>
                <a:gd name="T5" fmla="*/ 0 h 200"/>
                <a:gd name="T6" fmla="*/ 385 w 385"/>
                <a:gd name="T7" fmla="*/ 15 h 200"/>
                <a:gd name="T8" fmla="*/ 7 w 385"/>
                <a:gd name="T9" fmla="*/ 200 h 200"/>
              </a:gdLst>
              <a:ahLst/>
              <a:cxnLst>
                <a:cxn ang="0">
                  <a:pos x="T0" y="T1"/>
                </a:cxn>
                <a:cxn ang="0">
                  <a:pos x="T2" y="T3"/>
                </a:cxn>
                <a:cxn ang="0">
                  <a:pos x="T4" y="T5"/>
                </a:cxn>
                <a:cxn ang="0">
                  <a:pos x="T6" y="T7"/>
                </a:cxn>
                <a:cxn ang="0">
                  <a:pos x="T8" y="T9"/>
                </a:cxn>
              </a:cxnLst>
              <a:rect l="0" t="0" r="r" b="b"/>
              <a:pathLst>
                <a:path w="385" h="200">
                  <a:moveTo>
                    <a:pt x="7" y="200"/>
                  </a:moveTo>
                  <a:lnTo>
                    <a:pt x="0" y="184"/>
                  </a:lnTo>
                  <a:lnTo>
                    <a:pt x="378" y="0"/>
                  </a:lnTo>
                  <a:lnTo>
                    <a:pt x="385" y="15"/>
                  </a:lnTo>
                  <a:lnTo>
                    <a:pt x="7" y="20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72" name="Freeform 333"/>
            <p:cNvSpPr/>
            <p:nvPr/>
          </p:nvSpPr>
          <p:spPr bwMode="auto">
            <a:xfrm>
              <a:off x="4938803" y="3564326"/>
              <a:ext cx="677863" cy="317500"/>
            </a:xfrm>
            <a:custGeom>
              <a:avLst/>
              <a:gdLst>
                <a:gd name="T0" fmla="*/ 420 w 427"/>
                <a:gd name="T1" fmla="*/ 200 h 200"/>
                <a:gd name="T2" fmla="*/ 0 w 427"/>
                <a:gd name="T3" fmla="*/ 14 h 200"/>
                <a:gd name="T4" fmla="*/ 7 w 427"/>
                <a:gd name="T5" fmla="*/ 0 h 200"/>
                <a:gd name="T6" fmla="*/ 427 w 427"/>
                <a:gd name="T7" fmla="*/ 186 h 200"/>
                <a:gd name="T8" fmla="*/ 420 w 427"/>
                <a:gd name="T9" fmla="*/ 200 h 200"/>
              </a:gdLst>
              <a:ahLst/>
              <a:cxnLst>
                <a:cxn ang="0">
                  <a:pos x="T0" y="T1"/>
                </a:cxn>
                <a:cxn ang="0">
                  <a:pos x="T2" y="T3"/>
                </a:cxn>
                <a:cxn ang="0">
                  <a:pos x="T4" y="T5"/>
                </a:cxn>
                <a:cxn ang="0">
                  <a:pos x="T6" y="T7"/>
                </a:cxn>
                <a:cxn ang="0">
                  <a:pos x="T8" y="T9"/>
                </a:cxn>
              </a:cxnLst>
              <a:rect l="0" t="0" r="r" b="b"/>
              <a:pathLst>
                <a:path w="427" h="200">
                  <a:moveTo>
                    <a:pt x="420" y="200"/>
                  </a:moveTo>
                  <a:lnTo>
                    <a:pt x="0" y="14"/>
                  </a:lnTo>
                  <a:lnTo>
                    <a:pt x="7" y="0"/>
                  </a:lnTo>
                  <a:lnTo>
                    <a:pt x="427" y="186"/>
                  </a:lnTo>
                  <a:lnTo>
                    <a:pt x="420" y="20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73" name="Freeform 334"/>
            <p:cNvSpPr/>
            <p:nvPr/>
          </p:nvSpPr>
          <p:spPr bwMode="auto">
            <a:xfrm>
              <a:off x="5623015" y="3777051"/>
              <a:ext cx="1447801" cy="119063"/>
            </a:xfrm>
            <a:custGeom>
              <a:avLst/>
              <a:gdLst>
                <a:gd name="T0" fmla="*/ 2 w 912"/>
                <a:gd name="T1" fmla="*/ 75 h 75"/>
                <a:gd name="T2" fmla="*/ 0 w 912"/>
                <a:gd name="T3" fmla="*/ 59 h 75"/>
                <a:gd name="T4" fmla="*/ 911 w 912"/>
                <a:gd name="T5" fmla="*/ 0 h 75"/>
                <a:gd name="T6" fmla="*/ 912 w 912"/>
                <a:gd name="T7" fmla="*/ 15 h 75"/>
                <a:gd name="T8" fmla="*/ 2 w 912"/>
                <a:gd name="T9" fmla="*/ 75 h 75"/>
              </a:gdLst>
              <a:ahLst/>
              <a:cxnLst>
                <a:cxn ang="0">
                  <a:pos x="T0" y="T1"/>
                </a:cxn>
                <a:cxn ang="0">
                  <a:pos x="T2" y="T3"/>
                </a:cxn>
                <a:cxn ang="0">
                  <a:pos x="T4" y="T5"/>
                </a:cxn>
                <a:cxn ang="0">
                  <a:pos x="T6" y="T7"/>
                </a:cxn>
                <a:cxn ang="0">
                  <a:pos x="T8" y="T9"/>
                </a:cxn>
              </a:cxnLst>
              <a:rect l="0" t="0" r="r" b="b"/>
              <a:pathLst>
                <a:path w="912" h="75">
                  <a:moveTo>
                    <a:pt x="2" y="75"/>
                  </a:moveTo>
                  <a:lnTo>
                    <a:pt x="0" y="59"/>
                  </a:lnTo>
                  <a:lnTo>
                    <a:pt x="911" y="0"/>
                  </a:lnTo>
                  <a:lnTo>
                    <a:pt x="912" y="15"/>
                  </a:lnTo>
                  <a:lnTo>
                    <a:pt x="2" y="7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74" name="Freeform 335"/>
            <p:cNvSpPr/>
            <p:nvPr/>
          </p:nvSpPr>
          <p:spPr bwMode="auto">
            <a:xfrm>
              <a:off x="6767603" y="3180151"/>
              <a:ext cx="596900" cy="287338"/>
            </a:xfrm>
            <a:custGeom>
              <a:avLst/>
              <a:gdLst>
                <a:gd name="T0" fmla="*/ 7 w 376"/>
                <a:gd name="T1" fmla="*/ 181 h 181"/>
                <a:gd name="T2" fmla="*/ 0 w 376"/>
                <a:gd name="T3" fmla="*/ 165 h 181"/>
                <a:gd name="T4" fmla="*/ 370 w 376"/>
                <a:gd name="T5" fmla="*/ 0 h 181"/>
                <a:gd name="T6" fmla="*/ 376 w 376"/>
                <a:gd name="T7" fmla="*/ 16 h 181"/>
                <a:gd name="T8" fmla="*/ 7 w 376"/>
                <a:gd name="T9" fmla="*/ 181 h 181"/>
              </a:gdLst>
              <a:ahLst/>
              <a:cxnLst>
                <a:cxn ang="0">
                  <a:pos x="T0" y="T1"/>
                </a:cxn>
                <a:cxn ang="0">
                  <a:pos x="T2" y="T3"/>
                </a:cxn>
                <a:cxn ang="0">
                  <a:pos x="T4" y="T5"/>
                </a:cxn>
                <a:cxn ang="0">
                  <a:pos x="T6" y="T7"/>
                </a:cxn>
                <a:cxn ang="0">
                  <a:pos x="T8" y="T9"/>
                </a:cxn>
              </a:cxnLst>
              <a:rect l="0" t="0" r="r" b="b"/>
              <a:pathLst>
                <a:path w="376" h="181">
                  <a:moveTo>
                    <a:pt x="7" y="181"/>
                  </a:moveTo>
                  <a:lnTo>
                    <a:pt x="0" y="165"/>
                  </a:lnTo>
                  <a:lnTo>
                    <a:pt x="370" y="0"/>
                  </a:lnTo>
                  <a:lnTo>
                    <a:pt x="376" y="16"/>
                  </a:lnTo>
                  <a:lnTo>
                    <a:pt x="7" y="18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75" name="Freeform 336"/>
            <p:cNvSpPr/>
            <p:nvPr/>
          </p:nvSpPr>
          <p:spPr bwMode="auto">
            <a:xfrm>
              <a:off x="6410416" y="3442089"/>
              <a:ext cx="366713" cy="122238"/>
            </a:xfrm>
            <a:custGeom>
              <a:avLst/>
              <a:gdLst>
                <a:gd name="T0" fmla="*/ 4 w 231"/>
                <a:gd name="T1" fmla="*/ 77 h 77"/>
                <a:gd name="T2" fmla="*/ 0 w 231"/>
                <a:gd name="T3" fmla="*/ 62 h 77"/>
                <a:gd name="T4" fmla="*/ 226 w 231"/>
                <a:gd name="T5" fmla="*/ 0 h 77"/>
                <a:gd name="T6" fmla="*/ 231 w 231"/>
                <a:gd name="T7" fmla="*/ 16 h 77"/>
                <a:gd name="T8" fmla="*/ 4 w 231"/>
                <a:gd name="T9" fmla="*/ 77 h 77"/>
              </a:gdLst>
              <a:ahLst/>
              <a:cxnLst>
                <a:cxn ang="0">
                  <a:pos x="T0" y="T1"/>
                </a:cxn>
                <a:cxn ang="0">
                  <a:pos x="T2" y="T3"/>
                </a:cxn>
                <a:cxn ang="0">
                  <a:pos x="T4" y="T5"/>
                </a:cxn>
                <a:cxn ang="0">
                  <a:pos x="T6" y="T7"/>
                </a:cxn>
                <a:cxn ang="0">
                  <a:pos x="T8" y="T9"/>
                </a:cxn>
              </a:cxnLst>
              <a:rect l="0" t="0" r="r" b="b"/>
              <a:pathLst>
                <a:path w="231" h="77">
                  <a:moveTo>
                    <a:pt x="4" y="77"/>
                  </a:moveTo>
                  <a:lnTo>
                    <a:pt x="0" y="62"/>
                  </a:lnTo>
                  <a:lnTo>
                    <a:pt x="226" y="0"/>
                  </a:lnTo>
                  <a:lnTo>
                    <a:pt x="231" y="16"/>
                  </a:lnTo>
                  <a:lnTo>
                    <a:pt x="4" y="7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76" name="Freeform 337"/>
            <p:cNvSpPr/>
            <p:nvPr/>
          </p:nvSpPr>
          <p:spPr bwMode="auto">
            <a:xfrm>
              <a:off x="7312116" y="2422914"/>
              <a:ext cx="60325" cy="771525"/>
            </a:xfrm>
            <a:custGeom>
              <a:avLst/>
              <a:gdLst>
                <a:gd name="T0" fmla="*/ 21 w 38"/>
                <a:gd name="T1" fmla="*/ 486 h 486"/>
                <a:gd name="T2" fmla="*/ 0 w 38"/>
                <a:gd name="T3" fmla="*/ 1 h 486"/>
                <a:gd name="T4" fmla="*/ 16 w 38"/>
                <a:gd name="T5" fmla="*/ 0 h 486"/>
                <a:gd name="T6" fmla="*/ 38 w 38"/>
                <a:gd name="T7" fmla="*/ 484 h 486"/>
                <a:gd name="T8" fmla="*/ 21 w 38"/>
                <a:gd name="T9" fmla="*/ 486 h 486"/>
              </a:gdLst>
              <a:ahLst/>
              <a:cxnLst>
                <a:cxn ang="0">
                  <a:pos x="T0" y="T1"/>
                </a:cxn>
                <a:cxn ang="0">
                  <a:pos x="T2" y="T3"/>
                </a:cxn>
                <a:cxn ang="0">
                  <a:pos x="T4" y="T5"/>
                </a:cxn>
                <a:cxn ang="0">
                  <a:pos x="T6" y="T7"/>
                </a:cxn>
                <a:cxn ang="0">
                  <a:pos x="T8" y="T9"/>
                </a:cxn>
              </a:cxnLst>
              <a:rect l="0" t="0" r="r" b="b"/>
              <a:pathLst>
                <a:path w="38" h="486">
                  <a:moveTo>
                    <a:pt x="21" y="486"/>
                  </a:moveTo>
                  <a:lnTo>
                    <a:pt x="0" y="1"/>
                  </a:lnTo>
                  <a:lnTo>
                    <a:pt x="16" y="0"/>
                  </a:lnTo>
                  <a:lnTo>
                    <a:pt x="38" y="484"/>
                  </a:lnTo>
                  <a:lnTo>
                    <a:pt x="21" y="486"/>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77" name="Freeform 338"/>
            <p:cNvSpPr/>
            <p:nvPr/>
          </p:nvSpPr>
          <p:spPr bwMode="auto">
            <a:xfrm>
              <a:off x="6897778" y="1940314"/>
              <a:ext cx="436563" cy="495300"/>
            </a:xfrm>
            <a:custGeom>
              <a:avLst/>
              <a:gdLst>
                <a:gd name="T0" fmla="*/ 263 w 275"/>
                <a:gd name="T1" fmla="*/ 312 h 312"/>
                <a:gd name="T2" fmla="*/ 0 w 275"/>
                <a:gd name="T3" fmla="*/ 11 h 312"/>
                <a:gd name="T4" fmla="*/ 13 w 275"/>
                <a:gd name="T5" fmla="*/ 0 h 312"/>
                <a:gd name="T6" fmla="*/ 275 w 275"/>
                <a:gd name="T7" fmla="*/ 301 h 312"/>
                <a:gd name="T8" fmla="*/ 263 w 275"/>
                <a:gd name="T9" fmla="*/ 312 h 312"/>
              </a:gdLst>
              <a:ahLst/>
              <a:cxnLst>
                <a:cxn ang="0">
                  <a:pos x="T0" y="T1"/>
                </a:cxn>
                <a:cxn ang="0">
                  <a:pos x="T2" y="T3"/>
                </a:cxn>
                <a:cxn ang="0">
                  <a:pos x="T4" y="T5"/>
                </a:cxn>
                <a:cxn ang="0">
                  <a:pos x="T6" y="T7"/>
                </a:cxn>
                <a:cxn ang="0">
                  <a:pos x="T8" y="T9"/>
                </a:cxn>
              </a:cxnLst>
              <a:rect l="0" t="0" r="r" b="b"/>
              <a:pathLst>
                <a:path w="275" h="312">
                  <a:moveTo>
                    <a:pt x="263" y="312"/>
                  </a:moveTo>
                  <a:lnTo>
                    <a:pt x="0" y="11"/>
                  </a:lnTo>
                  <a:lnTo>
                    <a:pt x="13" y="0"/>
                  </a:lnTo>
                  <a:lnTo>
                    <a:pt x="275" y="301"/>
                  </a:lnTo>
                  <a:lnTo>
                    <a:pt x="263" y="31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78" name="Freeform 339"/>
            <p:cNvSpPr/>
            <p:nvPr/>
          </p:nvSpPr>
          <p:spPr bwMode="auto">
            <a:xfrm>
              <a:off x="6980328" y="2421326"/>
              <a:ext cx="347663" cy="271463"/>
            </a:xfrm>
            <a:custGeom>
              <a:avLst/>
              <a:gdLst>
                <a:gd name="T0" fmla="*/ 11 w 219"/>
                <a:gd name="T1" fmla="*/ 171 h 171"/>
                <a:gd name="T2" fmla="*/ 0 w 219"/>
                <a:gd name="T3" fmla="*/ 157 h 171"/>
                <a:gd name="T4" fmla="*/ 209 w 219"/>
                <a:gd name="T5" fmla="*/ 0 h 171"/>
                <a:gd name="T6" fmla="*/ 219 w 219"/>
                <a:gd name="T7" fmla="*/ 12 h 171"/>
                <a:gd name="T8" fmla="*/ 11 w 219"/>
                <a:gd name="T9" fmla="*/ 171 h 171"/>
              </a:gdLst>
              <a:ahLst/>
              <a:cxnLst>
                <a:cxn ang="0">
                  <a:pos x="T0" y="T1"/>
                </a:cxn>
                <a:cxn ang="0">
                  <a:pos x="T2" y="T3"/>
                </a:cxn>
                <a:cxn ang="0">
                  <a:pos x="T4" y="T5"/>
                </a:cxn>
                <a:cxn ang="0">
                  <a:pos x="T6" y="T7"/>
                </a:cxn>
                <a:cxn ang="0">
                  <a:pos x="T8" y="T9"/>
                </a:cxn>
              </a:cxnLst>
              <a:rect l="0" t="0" r="r" b="b"/>
              <a:pathLst>
                <a:path w="219" h="171">
                  <a:moveTo>
                    <a:pt x="11" y="171"/>
                  </a:moveTo>
                  <a:lnTo>
                    <a:pt x="0" y="157"/>
                  </a:lnTo>
                  <a:lnTo>
                    <a:pt x="209" y="0"/>
                  </a:lnTo>
                  <a:lnTo>
                    <a:pt x="219" y="12"/>
                  </a:lnTo>
                  <a:lnTo>
                    <a:pt x="11" y="17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79" name="Freeform 340"/>
            <p:cNvSpPr/>
            <p:nvPr/>
          </p:nvSpPr>
          <p:spPr bwMode="auto">
            <a:xfrm>
              <a:off x="6629491" y="2673739"/>
              <a:ext cx="371475" cy="320675"/>
            </a:xfrm>
            <a:custGeom>
              <a:avLst/>
              <a:gdLst>
                <a:gd name="T0" fmla="*/ 10 w 234"/>
                <a:gd name="T1" fmla="*/ 202 h 202"/>
                <a:gd name="T2" fmla="*/ 0 w 234"/>
                <a:gd name="T3" fmla="*/ 190 h 202"/>
                <a:gd name="T4" fmla="*/ 224 w 234"/>
                <a:gd name="T5" fmla="*/ 0 h 202"/>
                <a:gd name="T6" fmla="*/ 234 w 234"/>
                <a:gd name="T7" fmla="*/ 12 h 202"/>
                <a:gd name="T8" fmla="*/ 10 w 234"/>
                <a:gd name="T9" fmla="*/ 202 h 202"/>
              </a:gdLst>
              <a:ahLst/>
              <a:cxnLst>
                <a:cxn ang="0">
                  <a:pos x="T0" y="T1"/>
                </a:cxn>
                <a:cxn ang="0">
                  <a:pos x="T2" y="T3"/>
                </a:cxn>
                <a:cxn ang="0">
                  <a:pos x="T4" y="T5"/>
                </a:cxn>
                <a:cxn ang="0">
                  <a:pos x="T6" y="T7"/>
                </a:cxn>
                <a:cxn ang="0">
                  <a:pos x="T8" y="T9"/>
                </a:cxn>
              </a:cxnLst>
              <a:rect l="0" t="0" r="r" b="b"/>
              <a:pathLst>
                <a:path w="234" h="202">
                  <a:moveTo>
                    <a:pt x="10" y="202"/>
                  </a:moveTo>
                  <a:lnTo>
                    <a:pt x="0" y="190"/>
                  </a:lnTo>
                  <a:lnTo>
                    <a:pt x="224" y="0"/>
                  </a:lnTo>
                  <a:lnTo>
                    <a:pt x="234" y="12"/>
                  </a:lnTo>
                  <a:lnTo>
                    <a:pt x="10" y="20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80" name="Freeform 341"/>
            <p:cNvSpPr/>
            <p:nvPr/>
          </p:nvSpPr>
          <p:spPr bwMode="auto">
            <a:xfrm>
              <a:off x="6051640" y="2891226"/>
              <a:ext cx="592138" cy="103188"/>
            </a:xfrm>
            <a:custGeom>
              <a:avLst/>
              <a:gdLst>
                <a:gd name="T0" fmla="*/ 370 w 373"/>
                <a:gd name="T1" fmla="*/ 65 h 65"/>
                <a:gd name="T2" fmla="*/ 0 w 373"/>
                <a:gd name="T3" fmla="*/ 16 h 65"/>
                <a:gd name="T4" fmla="*/ 3 w 373"/>
                <a:gd name="T5" fmla="*/ 0 h 65"/>
                <a:gd name="T6" fmla="*/ 373 w 373"/>
                <a:gd name="T7" fmla="*/ 48 h 65"/>
                <a:gd name="T8" fmla="*/ 370 w 373"/>
                <a:gd name="T9" fmla="*/ 65 h 65"/>
              </a:gdLst>
              <a:ahLst/>
              <a:cxnLst>
                <a:cxn ang="0">
                  <a:pos x="T0" y="T1"/>
                </a:cxn>
                <a:cxn ang="0">
                  <a:pos x="T2" y="T3"/>
                </a:cxn>
                <a:cxn ang="0">
                  <a:pos x="T4" y="T5"/>
                </a:cxn>
                <a:cxn ang="0">
                  <a:pos x="T6" y="T7"/>
                </a:cxn>
                <a:cxn ang="0">
                  <a:pos x="T8" y="T9"/>
                </a:cxn>
              </a:cxnLst>
              <a:rect l="0" t="0" r="r" b="b"/>
              <a:pathLst>
                <a:path w="373" h="65">
                  <a:moveTo>
                    <a:pt x="370" y="65"/>
                  </a:moveTo>
                  <a:lnTo>
                    <a:pt x="0" y="16"/>
                  </a:lnTo>
                  <a:lnTo>
                    <a:pt x="3" y="0"/>
                  </a:lnTo>
                  <a:lnTo>
                    <a:pt x="373" y="48"/>
                  </a:lnTo>
                  <a:lnTo>
                    <a:pt x="370" y="6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81" name="Freeform 342"/>
            <p:cNvSpPr/>
            <p:nvPr/>
          </p:nvSpPr>
          <p:spPr bwMode="auto">
            <a:xfrm>
              <a:off x="5491253" y="2897576"/>
              <a:ext cx="560388" cy="79375"/>
            </a:xfrm>
            <a:custGeom>
              <a:avLst/>
              <a:gdLst>
                <a:gd name="T0" fmla="*/ 2 w 353"/>
                <a:gd name="T1" fmla="*/ 50 h 50"/>
                <a:gd name="T2" fmla="*/ 0 w 353"/>
                <a:gd name="T3" fmla="*/ 35 h 50"/>
                <a:gd name="T4" fmla="*/ 351 w 353"/>
                <a:gd name="T5" fmla="*/ 0 h 50"/>
                <a:gd name="T6" fmla="*/ 353 w 353"/>
                <a:gd name="T7" fmla="*/ 17 h 50"/>
                <a:gd name="T8" fmla="*/ 2 w 353"/>
                <a:gd name="T9" fmla="*/ 50 h 50"/>
              </a:gdLst>
              <a:ahLst/>
              <a:cxnLst>
                <a:cxn ang="0">
                  <a:pos x="T0" y="T1"/>
                </a:cxn>
                <a:cxn ang="0">
                  <a:pos x="T2" y="T3"/>
                </a:cxn>
                <a:cxn ang="0">
                  <a:pos x="T4" y="T5"/>
                </a:cxn>
                <a:cxn ang="0">
                  <a:pos x="T6" y="T7"/>
                </a:cxn>
                <a:cxn ang="0">
                  <a:pos x="T8" y="T9"/>
                </a:cxn>
              </a:cxnLst>
              <a:rect l="0" t="0" r="r" b="b"/>
              <a:pathLst>
                <a:path w="353" h="50">
                  <a:moveTo>
                    <a:pt x="2" y="50"/>
                  </a:moveTo>
                  <a:lnTo>
                    <a:pt x="0" y="35"/>
                  </a:lnTo>
                  <a:lnTo>
                    <a:pt x="351" y="0"/>
                  </a:lnTo>
                  <a:lnTo>
                    <a:pt x="353" y="17"/>
                  </a:lnTo>
                  <a:lnTo>
                    <a:pt x="2" y="5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82" name="Freeform 343"/>
            <p:cNvSpPr/>
            <p:nvPr/>
          </p:nvSpPr>
          <p:spPr bwMode="auto">
            <a:xfrm>
              <a:off x="4765765" y="2737239"/>
              <a:ext cx="731838" cy="246063"/>
            </a:xfrm>
            <a:custGeom>
              <a:avLst/>
              <a:gdLst>
                <a:gd name="T0" fmla="*/ 455 w 461"/>
                <a:gd name="T1" fmla="*/ 155 h 155"/>
                <a:gd name="T2" fmla="*/ 0 w 461"/>
                <a:gd name="T3" fmla="*/ 16 h 155"/>
                <a:gd name="T4" fmla="*/ 5 w 461"/>
                <a:gd name="T5" fmla="*/ 0 h 155"/>
                <a:gd name="T6" fmla="*/ 461 w 461"/>
                <a:gd name="T7" fmla="*/ 140 h 155"/>
                <a:gd name="T8" fmla="*/ 455 w 461"/>
                <a:gd name="T9" fmla="*/ 155 h 155"/>
              </a:gdLst>
              <a:ahLst/>
              <a:cxnLst>
                <a:cxn ang="0">
                  <a:pos x="T0" y="T1"/>
                </a:cxn>
                <a:cxn ang="0">
                  <a:pos x="T2" y="T3"/>
                </a:cxn>
                <a:cxn ang="0">
                  <a:pos x="T4" y="T5"/>
                </a:cxn>
                <a:cxn ang="0">
                  <a:pos x="T6" y="T7"/>
                </a:cxn>
                <a:cxn ang="0">
                  <a:pos x="T8" y="T9"/>
                </a:cxn>
              </a:cxnLst>
              <a:rect l="0" t="0" r="r" b="b"/>
              <a:pathLst>
                <a:path w="461" h="155">
                  <a:moveTo>
                    <a:pt x="455" y="155"/>
                  </a:moveTo>
                  <a:lnTo>
                    <a:pt x="0" y="16"/>
                  </a:lnTo>
                  <a:lnTo>
                    <a:pt x="5" y="0"/>
                  </a:lnTo>
                  <a:lnTo>
                    <a:pt x="461" y="140"/>
                  </a:lnTo>
                  <a:lnTo>
                    <a:pt x="455" y="15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83" name="Freeform 344"/>
            <p:cNvSpPr/>
            <p:nvPr/>
          </p:nvSpPr>
          <p:spPr bwMode="auto">
            <a:xfrm>
              <a:off x="5142003" y="2964251"/>
              <a:ext cx="346075" cy="112713"/>
            </a:xfrm>
            <a:custGeom>
              <a:avLst/>
              <a:gdLst>
                <a:gd name="T0" fmla="*/ 5 w 218"/>
                <a:gd name="T1" fmla="*/ 71 h 71"/>
                <a:gd name="T2" fmla="*/ 0 w 218"/>
                <a:gd name="T3" fmla="*/ 54 h 71"/>
                <a:gd name="T4" fmla="*/ 215 w 218"/>
                <a:gd name="T5" fmla="*/ 0 h 71"/>
                <a:gd name="T6" fmla="*/ 218 w 218"/>
                <a:gd name="T7" fmla="*/ 15 h 71"/>
                <a:gd name="T8" fmla="*/ 5 w 218"/>
                <a:gd name="T9" fmla="*/ 71 h 71"/>
              </a:gdLst>
              <a:ahLst/>
              <a:cxnLst>
                <a:cxn ang="0">
                  <a:pos x="T0" y="T1"/>
                </a:cxn>
                <a:cxn ang="0">
                  <a:pos x="T2" y="T3"/>
                </a:cxn>
                <a:cxn ang="0">
                  <a:pos x="T4" y="T5"/>
                </a:cxn>
                <a:cxn ang="0">
                  <a:pos x="T6" y="T7"/>
                </a:cxn>
                <a:cxn ang="0">
                  <a:pos x="T8" y="T9"/>
                </a:cxn>
              </a:cxnLst>
              <a:rect l="0" t="0" r="r" b="b"/>
              <a:pathLst>
                <a:path w="218" h="71">
                  <a:moveTo>
                    <a:pt x="5" y="71"/>
                  </a:moveTo>
                  <a:lnTo>
                    <a:pt x="0" y="54"/>
                  </a:lnTo>
                  <a:lnTo>
                    <a:pt x="215" y="0"/>
                  </a:lnTo>
                  <a:lnTo>
                    <a:pt x="218" y="15"/>
                  </a:lnTo>
                  <a:lnTo>
                    <a:pt x="5" y="7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84" name="Freeform 345"/>
            <p:cNvSpPr/>
            <p:nvPr/>
          </p:nvSpPr>
          <p:spPr bwMode="auto">
            <a:xfrm>
              <a:off x="5537290" y="2970601"/>
              <a:ext cx="1100138" cy="309563"/>
            </a:xfrm>
            <a:custGeom>
              <a:avLst/>
              <a:gdLst>
                <a:gd name="T0" fmla="*/ 0 w 496"/>
                <a:gd name="T1" fmla="*/ 140 h 140"/>
                <a:gd name="T2" fmla="*/ 0 w 496"/>
                <a:gd name="T3" fmla="*/ 140 h 140"/>
                <a:gd name="T4" fmla="*/ 1 w 496"/>
                <a:gd name="T5" fmla="*/ 135 h 140"/>
                <a:gd name="T6" fmla="*/ 1 w 496"/>
                <a:gd name="T7" fmla="*/ 129 h 140"/>
                <a:gd name="T8" fmla="*/ 493 w 496"/>
                <a:gd name="T9" fmla="*/ 0 h 140"/>
                <a:gd name="T10" fmla="*/ 496 w 496"/>
                <a:gd name="T11" fmla="*/ 11 h 140"/>
                <a:gd name="T12" fmla="*/ 0 w 496"/>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496" h="140">
                  <a:moveTo>
                    <a:pt x="0" y="140"/>
                  </a:moveTo>
                  <a:cubicBezTo>
                    <a:pt x="0" y="140"/>
                    <a:pt x="0" y="140"/>
                    <a:pt x="0" y="140"/>
                  </a:cubicBezTo>
                  <a:cubicBezTo>
                    <a:pt x="1" y="135"/>
                    <a:pt x="1" y="135"/>
                    <a:pt x="1" y="135"/>
                  </a:cubicBezTo>
                  <a:cubicBezTo>
                    <a:pt x="1" y="129"/>
                    <a:pt x="1" y="129"/>
                    <a:pt x="1" y="129"/>
                  </a:cubicBezTo>
                  <a:cubicBezTo>
                    <a:pt x="15" y="127"/>
                    <a:pt x="361" y="35"/>
                    <a:pt x="493" y="0"/>
                  </a:cubicBezTo>
                  <a:cubicBezTo>
                    <a:pt x="496" y="11"/>
                    <a:pt x="496" y="11"/>
                    <a:pt x="496" y="11"/>
                  </a:cubicBezTo>
                  <a:cubicBezTo>
                    <a:pt x="44" y="132"/>
                    <a:pt x="5" y="140"/>
                    <a:pt x="0" y="14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85" name="Freeform 346"/>
            <p:cNvSpPr/>
            <p:nvPr/>
          </p:nvSpPr>
          <p:spPr bwMode="auto">
            <a:xfrm>
              <a:off x="5537290" y="2903926"/>
              <a:ext cx="522288" cy="379413"/>
            </a:xfrm>
            <a:custGeom>
              <a:avLst/>
              <a:gdLst>
                <a:gd name="T0" fmla="*/ 8 w 329"/>
                <a:gd name="T1" fmla="*/ 239 h 239"/>
                <a:gd name="T2" fmla="*/ 0 w 329"/>
                <a:gd name="T3" fmla="*/ 225 h 239"/>
                <a:gd name="T4" fmla="*/ 321 w 329"/>
                <a:gd name="T5" fmla="*/ 0 h 239"/>
                <a:gd name="T6" fmla="*/ 329 w 329"/>
                <a:gd name="T7" fmla="*/ 14 h 239"/>
                <a:gd name="T8" fmla="*/ 8 w 329"/>
                <a:gd name="T9" fmla="*/ 239 h 239"/>
              </a:gdLst>
              <a:ahLst/>
              <a:cxnLst>
                <a:cxn ang="0">
                  <a:pos x="T0" y="T1"/>
                </a:cxn>
                <a:cxn ang="0">
                  <a:pos x="T2" y="T3"/>
                </a:cxn>
                <a:cxn ang="0">
                  <a:pos x="T4" y="T5"/>
                </a:cxn>
                <a:cxn ang="0">
                  <a:pos x="T6" y="T7"/>
                </a:cxn>
                <a:cxn ang="0">
                  <a:pos x="T8" y="T9"/>
                </a:cxn>
              </a:cxnLst>
              <a:rect l="0" t="0" r="r" b="b"/>
              <a:pathLst>
                <a:path w="329" h="239">
                  <a:moveTo>
                    <a:pt x="8" y="239"/>
                  </a:moveTo>
                  <a:lnTo>
                    <a:pt x="0" y="225"/>
                  </a:lnTo>
                  <a:lnTo>
                    <a:pt x="321" y="0"/>
                  </a:lnTo>
                  <a:lnTo>
                    <a:pt x="329" y="14"/>
                  </a:lnTo>
                  <a:lnTo>
                    <a:pt x="8" y="23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86" name="Freeform 347"/>
            <p:cNvSpPr/>
            <p:nvPr/>
          </p:nvSpPr>
          <p:spPr bwMode="auto">
            <a:xfrm>
              <a:off x="6064340" y="2673739"/>
              <a:ext cx="925513" cy="230188"/>
            </a:xfrm>
            <a:custGeom>
              <a:avLst/>
              <a:gdLst>
                <a:gd name="T0" fmla="*/ 3 w 583"/>
                <a:gd name="T1" fmla="*/ 145 h 145"/>
                <a:gd name="T2" fmla="*/ 0 w 583"/>
                <a:gd name="T3" fmla="*/ 128 h 145"/>
                <a:gd name="T4" fmla="*/ 578 w 583"/>
                <a:gd name="T5" fmla="*/ 0 h 145"/>
                <a:gd name="T6" fmla="*/ 583 w 583"/>
                <a:gd name="T7" fmla="*/ 15 h 145"/>
                <a:gd name="T8" fmla="*/ 3 w 583"/>
                <a:gd name="T9" fmla="*/ 145 h 145"/>
              </a:gdLst>
              <a:ahLst/>
              <a:cxnLst>
                <a:cxn ang="0">
                  <a:pos x="T0" y="T1"/>
                </a:cxn>
                <a:cxn ang="0">
                  <a:pos x="T2" y="T3"/>
                </a:cxn>
                <a:cxn ang="0">
                  <a:pos x="T4" y="T5"/>
                </a:cxn>
                <a:cxn ang="0">
                  <a:pos x="T6" y="T7"/>
                </a:cxn>
                <a:cxn ang="0">
                  <a:pos x="T8" y="T9"/>
                </a:cxn>
              </a:cxnLst>
              <a:rect l="0" t="0" r="r" b="b"/>
              <a:pathLst>
                <a:path w="583" h="145">
                  <a:moveTo>
                    <a:pt x="3" y="145"/>
                  </a:moveTo>
                  <a:lnTo>
                    <a:pt x="0" y="128"/>
                  </a:lnTo>
                  <a:lnTo>
                    <a:pt x="578" y="0"/>
                  </a:lnTo>
                  <a:lnTo>
                    <a:pt x="583" y="15"/>
                  </a:lnTo>
                  <a:lnTo>
                    <a:pt x="3" y="14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87" name="Freeform 348"/>
            <p:cNvSpPr/>
            <p:nvPr/>
          </p:nvSpPr>
          <p:spPr bwMode="auto">
            <a:xfrm>
              <a:off x="6627903" y="2986476"/>
              <a:ext cx="161925" cy="465138"/>
            </a:xfrm>
            <a:custGeom>
              <a:avLst/>
              <a:gdLst>
                <a:gd name="T0" fmla="*/ 85 w 102"/>
                <a:gd name="T1" fmla="*/ 293 h 293"/>
                <a:gd name="T2" fmla="*/ 0 w 102"/>
                <a:gd name="T3" fmla="*/ 4 h 293"/>
                <a:gd name="T4" fmla="*/ 17 w 102"/>
                <a:gd name="T5" fmla="*/ 0 h 293"/>
                <a:gd name="T6" fmla="*/ 102 w 102"/>
                <a:gd name="T7" fmla="*/ 289 h 293"/>
                <a:gd name="T8" fmla="*/ 85 w 102"/>
                <a:gd name="T9" fmla="*/ 293 h 293"/>
              </a:gdLst>
              <a:ahLst/>
              <a:cxnLst>
                <a:cxn ang="0">
                  <a:pos x="T0" y="T1"/>
                </a:cxn>
                <a:cxn ang="0">
                  <a:pos x="T2" y="T3"/>
                </a:cxn>
                <a:cxn ang="0">
                  <a:pos x="T4" y="T5"/>
                </a:cxn>
                <a:cxn ang="0">
                  <a:pos x="T6" y="T7"/>
                </a:cxn>
                <a:cxn ang="0">
                  <a:pos x="T8" y="T9"/>
                </a:cxn>
              </a:cxnLst>
              <a:rect l="0" t="0" r="r" b="b"/>
              <a:pathLst>
                <a:path w="102" h="293">
                  <a:moveTo>
                    <a:pt x="85" y="293"/>
                  </a:moveTo>
                  <a:lnTo>
                    <a:pt x="0" y="4"/>
                  </a:lnTo>
                  <a:lnTo>
                    <a:pt x="17" y="0"/>
                  </a:lnTo>
                  <a:lnTo>
                    <a:pt x="102" y="289"/>
                  </a:lnTo>
                  <a:lnTo>
                    <a:pt x="85" y="29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88" name="Freeform 349"/>
            <p:cNvSpPr/>
            <p:nvPr/>
          </p:nvSpPr>
          <p:spPr bwMode="auto">
            <a:xfrm>
              <a:off x="6380253" y="2324489"/>
              <a:ext cx="935038" cy="123825"/>
            </a:xfrm>
            <a:custGeom>
              <a:avLst/>
              <a:gdLst>
                <a:gd name="T0" fmla="*/ 587 w 589"/>
                <a:gd name="T1" fmla="*/ 78 h 78"/>
                <a:gd name="T2" fmla="*/ 0 w 589"/>
                <a:gd name="T3" fmla="*/ 16 h 78"/>
                <a:gd name="T4" fmla="*/ 1 w 589"/>
                <a:gd name="T5" fmla="*/ 0 h 78"/>
                <a:gd name="T6" fmla="*/ 589 w 589"/>
                <a:gd name="T7" fmla="*/ 61 h 78"/>
                <a:gd name="T8" fmla="*/ 587 w 589"/>
                <a:gd name="T9" fmla="*/ 78 h 78"/>
              </a:gdLst>
              <a:ahLst/>
              <a:cxnLst>
                <a:cxn ang="0">
                  <a:pos x="T0" y="T1"/>
                </a:cxn>
                <a:cxn ang="0">
                  <a:pos x="T2" y="T3"/>
                </a:cxn>
                <a:cxn ang="0">
                  <a:pos x="T4" y="T5"/>
                </a:cxn>
                <a:cxn ang="0">
                  <a:pos x="T6" y="T7"/>
                </a:cxn>
                <a:cxn ang="0">
                  <a:pos x="T8" y="T9"/>
                </a:cxn>
              </a:cxnLst>
              <a:rect l="0" t="0" r="r" b="b"/>
              <a:pathLst>
                <a:path w="589" h="78">
                  <a:moveTo>
                    <a:pt x="587" y="78"/>
                  </a:moveTo>
                  <a:lnTo>
                    <a:pt x="0" y="16"/>
                  </a:lnTo>
                  <a:lnTo>
                    <a:pt x="1" y="0"/>
                  </a:lnTo>
                  <a:lnTo>
                    <a:pt x="589" y="61"/>
                  </a:lnTo>
                  <a:lnTo>
                    <a:pt x="587" y="7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89" name="Freeform 350"/>
            <p:cNvSpPr/>
            <p:nvPr/>
          </p:nvSpPr>
          <p:spPr bwMode="auto">
            <a:xfrm>
              <a:off x="6377078" y="1941901"/>
              <a:ext cx="534988" cy="392113"/>
            </a:xfrm>
            <a:custGeom>
              <a:avLst/>
              <a:gdLst>
                <a:gd name="T0" fmla="*/ 10 w 337"/>
                <a:gd name="T1" fmla="*/ 247 h 247"/>
                <a:gd name="T2" fmla="*/ 0 w 337"/>
                <a:gd name="T3" fmla="*/ 233 h 247"/>
                <a:gd name="T4" fmla="*/ 327 w 337"/>
                <a:gd name="T5" fmla="*/ 0 h 247"/>
                <a:gd name="T6" fmla="*/ 337 w 337"/>
                <a:gd name="T7" fmla="*/ 13 h 247"/>
                <a:gd name="T8" fmla="*/ 10 w 337"/>
                <a:gd name="T9" fmla="*/ 247 h 247"/>
              </a:gdLst>
              <a:ahLst/>
              <a:cxnLst>
                <a:cxn ang="0">
                  <a:pos x="T0" y="T1"/>
                </a:cxn>
                <a:cxn ang="0">
                  <a:pos x="T2" y="T3"/>
                </a:cxn>
                <a:cxn ang="0">
                  <a:pos x="T4" y="T5"/>
                </a:cxn>
                <a:cxn ang="0">
                  <a:pos x="T6" y="T7"/>
                </a:cxn>
                <a:cxn ang="0">
                  <a:pos x="T8" y="T9"/>
                </a:cxn>
              </a:cxnLst>
              <a:rect l="0" t="0" r="r" b="b"/>
              <a:pathLst>
                <a:path w="337" h="247">
                  <a:moveTo>
                    <a:pt x="10" y="247"/>
                  </a:moveTo>
                  <a:lnTo>
                    <a:pt x="0" y="233"/>
                  </a:lnTo>
                  <a:lnTo>
                    <a:pt x="327" y="0"/>
                  </a:lnTo>
                  <a:lnTo>
                    <a:pt x="337" y="13"/>
                  </a:lnTo>
                  <a:lnTo>
                    <a:pt x="10" y="24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90" name="Freeform 351"/>
            <p:cNvSpPr/>
            <p:nvPr/>
          </p:nvSpPr>
          <p:spPr bwMode="auto">
            <a:xfrm>
              <a:off x="4754653" y="2173676"/>
              <a:ext cx="257175" cy="582613"/>
            </a:xfrm>
            <a:custGeom>
              <a:avLst/>
              <a:gdLst>
                <a:gd name="T0" fmla="*/ 15 w 162"/>
                <a:gd name="T1" fmla="*/ 367 h 367"/>
                <a:gd name="T2" fmla="*/ 0 w 162"/>
                <a:gd name="T3" fmla="*/ 361 h 367"/>
                <a:gd name="T4" fmla="*/ 147 w 162"/>
                <a:gd name="T5" fmla="*/ 0 h 367"/>
                <a:gd name="T6" fmla="*/ 162 w 162"/>
                <a:gd name="T7" fmla="*/ 5 h 367"/>
                <a:gd name="T8" fmla="*/ 15 w 162"/>
                <a:gd name="T9" fmla="*/ 367 h 367"/>
              </a:gdLst>
              <a:ahLst/>
              <a:cxnLst>
                <a:cxn ang="0">
                  <a:pos x="T0" y="T1"/>
                </a:cxn>
                <a:cxn ang="0">
                  <a:pos x="T2" y="T3"/>
                </a:cxn>
                <a:cxn ang="0">
                  <a:pos x="T4" y="T5"/>
                </a:cxn>
                <a:cxn ang="0">
                  <a:pos x="T6" y="T7"/>
                </a:cxn>
                <a:cxn ang="0">
                  <a:pos x="T8" y="T9"/>
                </a:cxn>
              </a:cxnLst>
              <a:rect l="0" t="0" r="r" b="b"/>
              <a:pathLst>
                <a:path w="162" h="367">
                  <a:moveTo>
                    <a:pt x="15" y="367"/>
                  </a:moveTo>
                  <a:lnTo>
                    <a:pt x="0" y="361"/>
                  </a:lnTo>
                  <a:lnTo>
                    <a:pt x="147" y="0"/>
                  </a:lnTo>
                  <a:lnTo>
                    <a:pt x="162" y="5"/>
                  </a:lnTo>
                  <a:lnTo>
                    <a:pt x="15" y="36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91" name="Freeform 352"/>
            <p:cNvSpPr/>
            <p:nvPr/>
          </p:nvSpPr>
          <p:spPr bwMode="auto">
            <a:xfrm>
              <a:off x="5000715" y="2153039"/>
              <a:ext cx="404813" cy="558800"/>
            </a:xfrm>
            <a:custGeom>
              <a:avLst/>
              <a:gdLst>
                <a:gd name="T0" fmla="*/ 242 w 255"/>
                <a:gd name="T1" fmla="*/ 352 h 352"/>
                <a:gd name="T2" fmla="*/ 0 w 255"/>
                <a:gd name="T3" fmla="*/ 10 h 352"/>
                <a:gd name="T4" fmla="*/ 13 w 255"/>
                <a:gd name="T5" fmla="*/ 0 h 352"/>
                <a:gd name="T6" fmla="*/ 255 w 255"/>
                <a:gd name="T7" fmla="*/ 343 h 352"/>
                <a:gd name="T8" fmla="*/ 242 w 255"/>
                <a:gd name="T9" fmla="*/ 352 h 352"/>
              </a:gdLst>
              <a:ahLst/>
              <a:cxnLst>
                <a:cxn ang="0">
                  <a:pos x="T0" y="T1"/>
                </a:cxn>
                <a:cxn ang="0">
                  <a:pos x="T2" y="T3"/>
                </a:cxn>
                <a:cxn ang="0">
                  <a:pos x="T4" y="T5"/>
                </a:cxn>
                <a:cxn ang="0">
                  <a:pos x="T6" y="T7"/>
                </a:cxn>
                <a:cxn ang="0">
                  <a:pos x="T8" y="T9"/>
                </a:cxn>
              </a:cxnLst>
              <a:rect l="0" t="0" r="r" b="b"/>
              <a:pathLst>
                <a:path w="255" h="352">
                  <a:moveTo>
                    <a:pt x="242" y="352"/>
                  </a:moveTo>
                  <a:lnTo>
                    <a:pt x="0" y="10"/>
                  </a:lnTo>
                  <a:lnTo>
                    <a:pt x="13" y="0"/>
                  </a:lnTo>
                  <a:lnTo>
                    <a:pt x="255" y="343"/>
                  </a:lnTo>
                  <a:lnTo>
                    <a:pt x="242" y="352"/>
                  </a:lnTo>
                  <a:close/>
                </a:path>
              </a:pathLst>
            </a:custGeom>
            <a:solidFill>
              <a:schemeClr val="bg1">
                <a:lumMod val="6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92" name="Freeform 353"/>
            <p:cNvSpPr/>
            <p:nvPr/>
          </p:nvSpPr>
          <p:spPr bwMode="auto">
            <a:xfrm>
              <a:off x="5403940" y="2681676"/>
              <a:ext cx="666750" cy="231775"/>
            </a:xfrm>
            <a:custGeom>
              <a:avLst/>
              <a:gdLst>
                <a:gd name="T0" fmla="*/ 415 w 420"/>
                <a:gd name="T1" fmla="*/ 146 h 146"/>
                <a:gd name="T2" fmla="*/ 0 w 420"/>
                <a:gd name="T3" fmla="*/ 16 h 146"/>
                <a:gd name="T4" fmla="*/ 6 w 420"/>
                <a:gd name="T5" fmla="*/ 0 h 146"/>
                <a:gd name="T6" fmla="*/ 420 w 420"/>
                <a:gd name="T7" fmla="*/ 130 h 146"/>
                <a:gd name="T8" fmla="*/ 415 w 420"/>
                <a:gd name="T9" fmla="*/ 146 h 146"/>
              </a:gdLst>
              <a:ahLst/>
              <a:cxnLst>
                <a:cxn ang="0">
                  <a:pos x="T0" y="T1"/>
                </a:cxn>
                <a:cxn ang="0">
                  <a:pos x="T2" y="T3"/>
                </a:cxn>
                <a:cxn ang="0">
                  <a:pos x="T4" y="T5"/>
                </a:cxn>
                <a:cxn ang="0">
                  <a:pos x="T6" y="T7"/>
                </a:cxn>
                <a:cxn ang="0">
                  <a:pos x="T8" y="T9"/>
                </a:cxn>
              </a:cxnLst>
              <a:rect l="0" t="0" r="r" b="b"/>
              <a:pathLst>
                <a:path w="420" h="146">
                  <a:moveTo>
                    <a:pt x="415" y="146"/>
                  </a:moveTo>
                  <a:lnTo>
                    <a:pt x="0" y="16"/>
                  </a:lnTo>
                  <a:lnTo>
                    <a:pt x="6" y="0"/>
                  </a:lnTo>
                  <a:lnTo>
                    <a:pt x="420" y="130"/>
                  </a:lnTo>
                  <a:lnTo>
                    <a:pt x="415" y="146"/>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93" name="Freeform 354"/>
            <p:cNvSpPr/>
            <p:nvPr/>
          </p:nvSpPr>
          <p:spPr bwMode="auto">
            <a:xfrm>
              <a:off x="5388065" y="2691201"/>
              <a:ext cx="111125" cy="280988"/>
            </a:xfrm>
            <a:custGeom>
              <a:avLst/>
              <a:gdLst>
                <a:gd name="T0" fmla="*/ 53 w 70"/>
                <a:gd name="T1" fmla="*/ 177 h 177"/>
                <a:gd name="T2" fmla="*/ 0 w 70"/>
                <a:gd name="T3" fmla="*/ 4 h 177"/>
                <a:gd name="T4" fmla="*/ 17 w 70"/>
                <a:gd name="T5" fmla="*/ 0 h 177"/>
                <a:gd name="T6" fmla="*/ 70 w 70"/>
                <a:gd name="T7" fmla="*/ 172 h 177"/>
                <a:gd name="T8" fmla="*/ 53 w 70"/>
                <a:gd name="T9" fmla="*/ 177 h 177"/>
              </a:gdLst>
              <a:ahLst/>
              <a:cxnLst>
                <a:cxn ang="0">
                  <a:pos x="T0" y="T1"/>
                </a:cxn>
                <a:cxn ang="0">
                  <a:pos x="T2" y="T3"/>
                </a:cxn>
                <a:cxn ang="0">
                  <a:pos x="T4" y="T5"/>
                </a:cxn>
                <a:cxn ang="0">
                  <a:pos x="T6" y="T7"/>
                </a:cxn>
                <a:cxn ang="0">
                  <a:pos x="T8" y="T9"/>
                </a:cxn>
              </a:cxnLst>
              <a:rect l="0" t="0" r="r" b="b"/>
              <a:pathLst>
                <a:path w="70" h="177">
                  <a:moveTo>
                    <a:pt x="53" y="177"/>
                  </a:moveTo>
                  <a:lnTo>
                    <a:pt x="0" y="4"/>
                  </a:lnTo>
                  <a:lnTo>
                    <a:pt x="17" y="0"/>
                  </a:lnTo>
                  <a:lnTo>
                    <a:pt x="70" y="172"/>
                  </a:lnTo>
                  <a:lnTo>
                    <a:pt x="53" y="17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94" name="Freeform 355"/>
            <p:cNvSpPr/>
            <p:nvPr/>
          </p:nvSpPr>
          <p:spPr bwMode="auto">
            <a:xfrm>
              <a:off x="5130890" y="2684851"/>
              <a:ext cx="277813" cy="382588"/>
            </a:xfrm>
            <a:custGeom>
              <a:avLst/>
              <a:gdLst>
                <a:gd name="T0" fmla="*/ 13 w 175"/>
                <a:gd name="T1" fmla="*/ 241 h 241"/>
                <a:gd name="T2" fmla="*/ 0 w 175"/>
                <a:gd name="T3" fmla="*/ 231 h 241"/>
                <a:gd name="T4" fmla="*/ 162 w 175"/>
                <a:gd name="T5" fmla="*/ 0 h 241"/>
                <a:gd name="T6" fmla="*/ 175 w 175"/>
                <a:gd name="T7" fmla="*/ 10 h 241"/>
                <a:gd name="T8" fmla="*/ 13 w 175"/>
                <a:gd name="T9" fmla="*/ 241 h 241"/>
              </a:gdLst>
              <a:ahLst/>
              <a:cxnLst>
                <a:cxn ang="0">
                  <a:pos x="T0" y="T1"/>
                </a:cxn>
                <a:cxn ang="0">
                  <a:pos x="T2" y="T3"/>
                </a:cxn>
                <a:cxn ang="0">
                  <a:pos x="T4" y="T5"/>
                </a:cxn>
                <a:cxn ang="0">
                  <a:pos x="T6" y="T7"/>
                </a:cxn>
                <a:cxn ang="0">
                  <a:pos x="T8" y="T9"/>
                </a:cxn>
              </a:cxnLst>
              <a:rect l="0" t="0" r="r" b="b"/>
              <a:pathLst>
                <a:path w="175" h="241">
                  <a:moveTo>
                    <a:pt x="13" y="241"/>
                  </a:moveTo>
                  <a:lnTo>
                    <a:pt x="0" y="231"/>
                  </a:lnTo>
                  <a:lnTo>
                    <a:pt x="162" y="0"/>
                  </a:lnTo>
                  <a:lnTo>
                    <a:pt x="175" y="10"/>
                  </a:lnTo>
                  <a:lnTo>
                    <a:pt x="13" y="24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95" name="Freeform 356"/>
            <p:cNvSpPr/>
            <p:nvPr/>
          </p:nvSpPr>
          <p:spPr bwMode="auto">
            <a:xfrm>
              <a:off x="4988015" y="1810139"/>
              <a:ext cx="458788" cy="374650"/>
            </a:xfrm>
            <a:custGeom>
              <a:avLst/>
              <a:gdLst>
                <a:gd name="T0" fmla="*/ 9 w 289"/>
                <a:gd name="T1" fmla="*/ 236 h 236"/>
                <a:gd name="T2" fmla="*/ 0 w 289"/>
                <a:gd name="T3" fmla="*/ 223 h 236"/>
                <a:gd name="T4" fmla="*/ 279 w 289"/>
                <a:gd name="T5" fmla="*/ 0 h 236"/>
                <a:gd name="T6" fmla="*/ 289 w 289"/>
                <a:gd name="T7" fmla="*/ 12 h 236"/>
                <a:gd name="T8" fmla="*/ 9 w 289"/>
                <a:gd name="T9" fmla="*/ 236 h 236"/>
              </a:gdLst>
              <a:ahLst/>
              <a:cxnLst>
                <a:cxn ang="0">
                  <a:pos x="T0" y="T1"/>
                </a:cxn>
                <a:cxn ang="0">
                  <a:pos x="T2" y="T3"/>
                </a:cxn>
                <a:cxn ang="0">
                  <a:pos x="T4" y="T5"/>
                </a:cxn>
                <a:cxn ang="0">
                  <a:pos x="T6" y="T7"/>
                </a:cxn>
                <a:cxn ang="0">
                  <a:pos x="T8" y="T9"/>
                </a:cxn>
              </a:cxnLst>
              <a:rect l="0" t="0" r="r" b="b"/>
              <a:pathLst>
                <a:path w="289" h="236">
                  <a:moveTo>
                    <a:pt x="9" y="236"/>
                  </a:moveTo>
                  <a:lnTo>
                    <a:pt x="0" y="223"/>
                  </a:lnTo>
                  <a:lnTo>
                    <a:pt x="279" y="0"/>
                  </a:lnTo>
                  <a:lnTo>
                    <a:pt x="289" y="12"/>
                  </a:lnTo>
                  <a:lnTo>
                    <a:pt x="9" y="236"/>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96" name="Freeform 357"/>
            <p:cNvSpPr/>
            <p:nvPr/>
          </p:nvSpPr>
          <p:spPr bwMode="auto">
            <a:xfrm>
              <a:off x="5421403" y="1805376"/>
              <a:ext cx="485775" cy="579438"/>
            </a:xfrm>
            <a:custGeom>
              <a:avLst/>
              <a:gdLst>
                <a:gd name="T0" fmla="*/ 294 w 306"/>
                <a:gd name="T1" fmla="*/ 365 h 365"/>
                <a:gd name="T2" fmla="*/ 0 w 306"/>
                <a:gd name="T3" fmla="*/ 11 h 365"/>
                <a:gd name="T4" fmla="*/ 13 w 306"/>
                <a:gd name="T5" fmla="*/ 0 h 365"/>
                <a:gd name="T6" fmla="*/ 306 w 306"/>
                <a:gd name="T7" fmla="*/ 356 h 365"/>
                <a:gd name="T8" fmla="*/ 294 w 306"/>
                <a:gd name="T9" fmla="*/ 365 h 365"/>
              </a:gdLst>
              <a:ahLst/>
              <a:cxnLst>
                <a:cxn ang="0">
                  <a:pos x="T0" y="T1"/>
                </a:cxn>
                <a:cxn ang="0">
                  <a:pos x="T2" y="T3"/>
                </a:cxn>
                <a:cxn ang="0">
                  <a:pos x="T4" y="T5"/>
                </a:cxn>
                <a:cxn ang="0">
                  <a:pos x="T6" y="T7"/>
                </a:cxn>
                <a:cxn ang="0">
                  <a:pos x="T8" y="T9"/>
                </a:cxn>
              </a:cxnLst>
              <a:rect l="0" t="0" r="r" b="b"/>
              <a:pathLst>
                <a:path w="306" h="365">
                  <a:moveTo>
                    <a:pt x="294" y="365"/>
                  </a:moveTo>
                  <a:lnTo>
                    <a:pt x="0" y="11"/>
                  </a:lnTo>
                  <a:lnTo>
                    <a:pt x="13" y="0"/>
                  </a:lnTo>
                  <a:lnTo>
                    <a:pt x="306" y="356"/>
                  </a:lnTo>
                  <a:lnTo>
                    <a:pt x="294" y="36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97" name="Freeform 358"/>
            <p:cNvSpPr/>
            <p:nvPr/>
          </p:nvSpPr>
          <p:spPr bwMode="auto">
            <a:xfrm>
              <a:off x="5388065" y="2356239"/>
              <a:ext cx="512763" cy="344488"/>
            </a:xfrm>
            <a:custGeom>
              <a:avLst/>
              <a:gdLst>
                <a:gd name="T0" fmla="*/ 9 w 323"/>
                <a:gd name="T1" fmla="*/ 217 h 217"/>
                <a:gd name="T2" fmla="*/ 0 w 323"/>
                <a:gd name="T3" fmla="*/ 203 h 217"/>
                <a:gd name="T4" fmla="*/ 315 w 323"/>
                <a:gd name="T5" fmla="*/ 0 h 217"/>
                <a:gd name="T6" fmla="*/ 323 w 323"/>
                <a:gd name="T7" fmla="*/ 14 h 217"/>
                <a:gd name="T8" fmla="*/ 9 w 323"/>
                <a:gd name="T9" fmla="*/ 217 h 217"/>
              </a:gdLst>
              <a:ahLst/>
              <a:cxnLst>
                <a:cxn ang="0">
                  <a:pos x="T0" y="T1"/>
                </a:cxn>
                <a:cxn ang="0">
                  <a:pos x="T2" y="T3"/>
                </a:cxn>
                <a:cxn ang="0">
                  <a:pos x="T4" y="T5"/>
                </a:cxn>
                <a:cxn ang="0">
                  <a:pos x="T6" y="T7"/>
                </a:cxn>
                <a:cxn ang="0">
                  <a:pos x="T8" y="T9"/>
                </a:cxn>
              </a:cxnLst>
              <a:rect l="0" t="0" r="r" b="b"/>
              <a:pathLst>
                <a:path w="323" h="217">
                  <a:moveTo>
                    <a:pt x="9" y="217"/>
                  </a:moveTo>
                  <a:lnTo>
                    <a:pt x="0" y="203"/>
                  </a:lnTo>
                  <a:lnTo>
                    <a:pt x="315" y="0"/>
                  </a:lnTo>
                  <a:lnTo>
                    <a:pt x="323" y="14"/>
                  </a:lnTo>
                  <a:lnTo>
                    <a:pt x="9" y="21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98" name="Freeform 359"/>
            <p:cNvSpPr/>
            <p:nvPr/>
          </p:nvSpPr>
          <p:spPr bwMode="auto">
            <a:xfrm>
              <a:off x="4770528" y="2681676"/>
              <a:ext cx="628650" cy="66675"/>
            </a:xfrm>
            <a:custGeom>
              <a:avLst/>
              <a:gdLst>
                <a:gd name="T0" fmla="*/ 0 w 396"/>
                <a:gd name="T1" fmla="*/ 42 h 42"/>
                <a:gd name="T2" fmla="*/ 0 w 396"/>
                <a:gd name="T3" fmla="*/ 25 h 42"/>
                <a:gd name="T4" fmla="*/ 395 w 396"/>
                <a:gd name="T5" fmla="*/ 0 h 42"/>
                <a:gd name="T6" fmla="*/ 396 w 396"/>
                <a:gd name="T7" fmla="*/ 17 h 42"/>
                <a:gd name="T8" fmla="*/ 0 w 396"/>
                <a:gd name="T9" fmla="*/ 42 h 42"/>
              </a:gdLst>
              <a:ahLst/>
              <a:cxnLst>
                <a:cxn ang="0">
                  <a:pos x="T0" y="T1"/>
                </a:cxn>
                <a:cxn ang="0">
                  <a:pos x="T2" y="T3"/>
                </a:cxn>
                <a:cxn ang="0">
                  <a:pos x="T4" y="T5"/>
                </a:cxn>
                <a:cxn ang="0">
                  <a:pos x="T6" y="T7"/>
                </a:cxn>
                <a:cxn ang="0">
                  <a:pos x="T8" y="T9"/>
                </a:cxn>
              </a:cxnLst>
              <a:rect l="0" t="0" r="r" b="b"/>
              <a:pathLst>
                <a:path w="396" h="42">
                  <a:moveTo>
                    <a:pt x="0" y="42"/>
                  </a:moveTo>
                  <a:lnTo>
                    <a:pt x="0" y="25"/>
                  </a:lnTo>
                  <a:lnTo>
                    <a:pt x="395" y="0"/>
                  </a:lnTo>
                  <a:lnTo>
                    <a:pt x="396" y="17"/>
                  </a:lnTo>
                  <a:lnTo>
                    <a:pt x="0" y="4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99" name="Freeform 360"/>
            <p:cNvSpPr/>
            <p:nvPr/>
          </p:nvSpPr>
          <p:spPr bwMode="auto">
            <a:xfrm>
              <a:off x="5896065" y="2319726"/>
              <a:ext cx="490538" cy="71438"/>
            </a:xfrm>
            <a:custGeom>
              <a:avLst/>
              <a:gdLst>
                <a:gd name="T0" fmla="*/ 2 w 309"/>
                <a:gd name="T1" fmla="*/ 45 h 45"/>
                <a:gd name="T2" fmla="*/ 0 w 309"/>
                <a:gd name="T3" fmla="*/ 28 h 45"/>
                <a:gd name="T4" fmla="*/ 307 w 309"/>
                <a:gd name="T5" fmla="*/ 0 h 45"/>
                <a:gd name="T6" fmla="*/ 309 w 309"/>
                <a:gd name="T7" fmla="*/ 17 h 45"/>
                <a:gd name="T8" fmla="*/ 2 w 309"/>
                <a:gd name="T9" fmla="*/ 45 h 45"/>
              </a:gdLst>
              <a:ahLst/>
              <a:cxnLst>
                <a:cxn ang="0">
                  <a:pos x="T0" y="T1"/>
                </a:cxn>
                <a:cxn ang="0">
                  <a:pos x="T2" y="T3"/>
                </a:cxn>
                <a:cxn ang="0">
                  <a:pos x="T4" y="T5"/>
                </a:cxn>
                <a:cxn ang="0">
                  <a:pos x="T6" y="T7"/>
                </a:cxn>
                <a:cxn ang="0">
                  <a:pos x="T8" y="T9"/>
                </a:cxn>
              </a:cxnLst>
              <a:rect l="0" t="0" r="r" b="b"/>
              <a:pathLst>
                <a:path w="309" h="45">
                  <a:moveTo>
                    <a:pt x="2" y="45"/>
                  </a:moveTo>
                  <a:lnTo>
                    <a:pt x="0" y="28"/>
                  </a:lnTo>
                  <a:lnTo>
                    <a:pt x="307" y="0"/>
                  </a:lnTo>
                  <a:lnTo>
                    <a:pt x="309" y="17"/>
                  </a:lnTo>
                  <a:lnTo>
                    <a:pt x="2" y="4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00" name="Freeform 361"/>
            <p:cNvSpPr/>
            <p:nvPr/>
          </p:nvSpPr>
          <p:spPr bwMode="auto">
            <a:xfrm>
              <a:off x="6191341" y="1638689"/>
              <a:ext cx="717550" cy="320675"/>
            </a:xfrm>
            <a:custGeom>
              <a:avLst/>
              <a:gdLst>
                <a:gd name="T0" fmla="*/ 447 w 452"/>
                <a:gd name="T1" fmla="*/ 202 h 202"/>
                <a:gd name="T2" fmla="*/ 0 w 452"/>
                <a:gd name="T3" fmla="*/ 14 h 202"/>
                <a:gd name="T4" fmla="*/ 7 w 452"/>
                <a:gd name="T5" fmla="*/ 0 h 202"/>
                <a:gd name="T6" fmla="*/ 452 w 452"/>
                <a:gd name="T7" fmla="*/ 188 h 202"/>
                <a:gd name="T8" fmla="*/ 447 w 452"/>
                <a:gd name="T9" fmla="*/ 202 h 202"/>
              </a:gdLst>
              <a:ahLst/>
              <a:cxnLst>
                <a:cxn ang="0">
                  <a:pos x="T0" y="T1"/>
                </a:cxn>
                <a:cxn ang="0">
                  <a:pos x="T2" y="T3"/>
                </a:cxn>
                <a:cxn ang="0">
                  <a:pos x="T4" y="T5"/>
                </a:cxn>
                <a:cxn ang="0">
                  <a:pos x="T6" y="T7"/>
                </a:cxn>
                <a:cxn ang="0">
                  <a:pos x="T8" y="T9"/>
                </a:cxn>
              </a:cxnLst>
              <a:rect l="0" t="0" r="r" b="b"/>
              <a:pathLst>
                <a:path w="452" h="202">
                  <a:moveTo>
                    <a:pt x="447" y="202"/>
                  </a:moveTo>
                  <a:lnTo>
                    <a:pt x="0" y="14"/>
                  </a:lnTo>
                  <a:lnTo>
                    <a:pt x="7" y="0"/>
                  </a:lnTo>
                  <a:lnTo>
                    <a:pt x="452" y="188"/>
                  </a:lnTo>
                  <a:lnTo>
                    <a:pt x="447" y="20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01" name="Freeform 362"/>
            <p:cNvSpPr/>
            <p:nvPr/>
          </p:nvSpPr>
          <p:spPr bwMode="auto">
            <a:xfrm>
              <a:off x="5426165" y="1635514"/>
              <a:ext cx="773113" cy="184150"/>
            </a:xfrm>
            <a:custGeom>
              <a:avLst/>
              <a:gdLst>
                <a:gd name="T0" fmla="*/ 3 w 487"/>
                <a:gd name="T1" fmla="*/ 116 h 116"/>
                <a:gd name="T2" fmla="*/ 0 w 487"/>
                <a:gd name="T3" fmla="*/ 100 h 116"/>
                <a:gd name="T4" fmla="*/ 483 w 487"/>
                <a:gd name="T5" fmla="*/ 0 h 116"/>
                <a:gd name="T6" fmla="*/ 487 w 487"/>
                <a:gd name="T7" fmla="*/ 17 h 116"/>
                <a:gd name="T8" fmla="*/ 3 w 487"/>
                <a:gd name="T9" fmla="*/ 116 h 116"/>
              </a:gdLst>
              <a:ahLst/>
              <a:cxnLst>
                <a:cxn ang="0">
                  <a:pos x="T0" y="T1"/>
                </a:cxn>
                <a:cxn ang="0">
                  <a:pos x="T2" y="T3"/>
                </a:cxn>
                <a:cxn ang="0">
                  <a:pos x="T4" y="T5"/>
                </a:cxn>
                <a:cxn ang="0">
                  <a:pos x="T6" y="T7"/>
                </a:cxn>
                <a:cxn ang="0">
                  <a:pos x="T8" y="T9"/>
                </a:cxn>
              </a:cxnLst>
              <a:rect l="0" t="0" r="r" b="b"/>
              <a:pathLst>
                <a:path w="487" h="116">
                  <a:moveTo>
                    <a:pt x="3" y="116"/>
                  </a:moveTo>
                  <a:lnTo>
                    <a:pt x="0" y="100"/>
                  </a:lnTo>
                  <a:lnTo>
                    <a:pt x="483" y="0"/>
                  </a:lnTo>
                  <a:lnTo>
                    <a:pt x="487" y="17"/>
                  </a:lnTo>
                  <a:lnTo>
                    <a:pt x="3" y="116"/>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02" name="Freeform 363"/>
            <p:cNvSpPr/>
            <p:nvPr/>
          </p:nvSpPr>
          <p:spPr bwMode="auto">
            <a:xfrm>
              <a:off x="6184991" y="1645039"/>
              <a:ext cx="214313" cy="682625"/>
            </a:xfrm>
            <a:custGeom>
              <a:avLst/>
              <a:gdLst>
                <a:gd name="T0" fmla="*/ 120 w 135"/>
                <a:gd name="T1" fmla="*/ 430 h 430"/>
                <a:gd name="T2" fmla="*/ 0 w 135"/>
                <a:gd name="T3" fmla="*/ 6 h 430"/>
                <a:gd name="T4" fmla="*/ 15 w 135"/>
                <a:gd name="T5" fmla="*/ 0 h 430"/>
                <a:gd name="T6" fmla="*/ 135 w 135"/>
                <a:gd name="T7" fmla="*/ 426 h 430"/>
                <a:gd name="T8" fmla="*/ 120 w 135"/>
                <a:gd name="T9" fmla="*/ 430 h 430"/>
              </a:gdLst>
              <a:ahLst/>
              <a:cxnLst>
                <a:cxn ang="0">
                  <a:pos x="T0" y="T1"/>
                </a:cxn>
                <a:cxn ang="0">
                  <a:pos x="T2" y="T3"/>
                </a:cxn>
                <a:cxn ang="0">
                  <a:pos x="T4" y="T5"/>
                </a:cxn>
                <a:cxn ang="0">
                  <a:pos x="T6" y="T7"/>
                </a:cxn>
                <a:cxn ang="0">
                  <a:pos x="T8" y="T9"/>
                </a:cxn>
              </a:cxnLst>
              <a:rect l="0" t="0" r="r" b="b"/>
              <a:pathLst>
                <a:path w="135" h="430">
                  <a:moveTo>
                    <a:pt x="120" y="430"/>
                  </a:moveTo>
                  <a:lnTo>
                    <a:pt x="0" y="6"/>
                  </a:lnTo>
                  <a:lnTo>
                    <a:pt x="15" y="0"/>
                  </a:lnTo>
                  <a:lnTo>
                    <a:pt x="135" y="426"/>
                  </a:lnTo>
                  <a:lnTo>
                    <a:pt x="120" y="43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03" name="Freeform 364"/>
            <p:cNvSpPr/>
            <p:nvPr/>
          </p:nvSpPr>
          <p:spPr bwMode="auto">
            <a:xfrm>
              <a:off x="5872253" y="1657739"/>
              <a:ext cx="330200" cy="712788"/>
            </a:xfrm>
            <a:custGeom>
              <a:avLst/>
              <a:gdLst>
                <a:gd name="T0" fmla="*/ 15 w 208"/>
                <a:gd name="T1" fmla="*/ 449 h 449"/>
                <a:gd name="T2" fmla="*/ 0 w 208"/>
                <a:gd name="T3" fmla="*/ 442 h 449"/>
                <a:gd name="T4" fmla="*/ 192 w 208"/>
                <a:gd name="T5" fmla="*/ 0 h 449"/>
                <a:gd name="T6" fmla="*/ 208 w 208"/>
                <a:gd name="T7" fmla="*/ 6 h 449"/>
                <a:gd name="T8" fmla="*/ 15 w 208"/>
                <a:gd name="T9" fmla="*/ 449 h 449"/>
              </a:gdLst>
              <a:ahLst/>
              <a:cxnLst>
                <a:cxn ang="0">
                  <a:pos x="T0" y="T1"/>
                </a:cxn>
                <a:cxn ang="0">
                  <a:pos x="T2" y="T3"/>
                </a:cxn>
                <a:cxn ang="0">
                  <a:pos x="T4" y="T5"/>
                </a:cxn>
                <a:cxn ang="0">
                  <a:pos x="T6" y="T7"/>
                </a:cxn>
                <a:cxn ang="0">
                  <a:pos x="T8" y="T9"/>
                </a:cxn>
              </a:cxnLst>
              <a:rect l="0" t="0" r="r" b="b"/>
              <a:pathLst>
                <a:path w="208" h="449">
                  <a:moveTo>
                    <a:pt x="15" y="449"/>
                  </a:moveTo>
                  <a:lnTo>
                    <a:pt x="0" y="442"/>
                  </a:lnTo>
                  <a:lnTo>
                    <a:pt x="192" y="0"/>
                  </a:lnTo>
                  <a:lnTo>
                    <a:pt x="208" y="6"/>
                  </a:lnTo>
                  <a:lnTo>
                    <a:pt x="15" y="449"/>
                  </a:lnTo>
                  <a:close/>
                </a:path>
              </a:pathLst>
            </a:custGeom>
            <a:solidFill>
              <a:schemeClr val="bg1">
                <a:lumMod val="6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04" name="Freeform 365"/>
            <p:cNvSpPr/>
            <p:nvPr/>
          </p:nvSpPr>
          <p:spPr bwMode="auto">
            <a:xfrm>
              <a:off x="5376953" y="1808551"/>
              <a:ext cx="65088" cy="869950"/>
            </a:xfrm>
            <a:custGeom>
              <a:avLst/>
              <a:gdLst>
                <a:gd name="T0" fmla="*/ 17 w 41"/>
                <a:gd name="T1" fmla="*/ 548 h 548"/>
                <a:gd name="T2" fmla="*/ 0 w 41"/>
                <a:gd name="T3" fmla="*/ 548 h 548"/>
                <a:gd name="T4" fmla="*/ 24 w 41"/>
                <a:gd name="T5" fmla="*/ 0 h 548"/>
                <a:gd name="T6" fmla="*/ 41 w 41"/>
                <a:gd name="T7" fmla="*/ 2 h 548"/>
                <a:gd name="T8" fmla="*/ 17 w 41"/>
                <a:gd name="T9" fmla="*/ 548 h 548"/>
              </a:gdLst>
              <a:ahLst/>
              <a:cxnLst>
                <a:cxn ang="0">
                  <a:pos x="T0" y="T1"/>
                </a:cxn>
                <a:cxn ang="0">
                  <a:pos x="T2" y="T3"/>
                </a:cxn>
                <a:cxn ang="0">
                  <a:pos x="T4" y="T5"/>
                </a:cxn>
                <a:cxn ang="0">
                  <a:pos x="T6" y="T7"/>
                </a:cxn>
                <a:cxn ang="0">
                  <a:pos x="T8" y="T9"/>
                </a:cxn>
              </a:cxnLst>
              <a:rect l="0" t="0" r="r" b="b"/>
              <a:pathLst>
                <a:path w="41" h="548">
                  <a:moveTo>
                    <a:pt x="17" y="548"/>
                  </a:moveTo>
                  <a:lnTo>
                    <a:pt x="0" y="548"/>
                  </a:lnTo>
                  <a:lnTo>
                    <a:pt x="24" y="0"/>
                  </a:lnTo>
                  <a:lnTo>
                    <a:pt x="41" y="2"/>
                  </a:lnTo>
                  <a:lnTo>
                    <a:pt x="17" y="54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05" name="Freeform 366"/>
            <p:cNvSpPr/>
            <p:nvPr/>
          </p:nvSpPr>
          <p:spPr bwMode="auto">
            <a:xfrm>
              <a:off x="6375491" y="2318139"/>
              <a:ext cx="276225" cy="658813"/>
            </a:xfrm>
            <a:custGeom>
              <a:avLst/>
              <a:gdLst>
                <a:gd name="T0" fmla="*/ 160 w 174"/>
                <a:gd name="T1" fmla="*/ 415 h 415"/>
                <a:gd name="T2" fmla="*/ 0 w 174"/>
                <a:gd name="T3" fmla="*/ 6 h 415"/>
                <a:gd name="T4" fmla="*/ 15 w 174"/>
                <a:gd name="T5" fmla="*/ 0 h 415"/>
                <a:gd name="T6" fmla="*/ 174 w 174"/>
                <a:gd name="T7" fmla="*/ 409 h 415"/>
                <a:gd name="T8" fmla="*/ 160 w 174"/>
                <a:gd name="T9" fmla="*/ 415 h 415"/>
              </a:gdLst>
              <a:ahLst/>
              <a:cxnLst>
                <a:cxn ang="0">
                  <a:pos x="T0" y="T1"/>
                </a:cxn>
                <a:cxn ang="0">
                  <a:pos x="T2" y="T3"/>
                </a:cxn>
                <a:cxn ang="0">
                  <a:pos x="T4" y="T5"/>
                </a:cxn>
                <a:cxn ang="0">
                  <a:pos x="T6" y="T7"/>
                </a:cxn>
                <a:cxn ang="0">
                  <a:pos x="T8" y="T9"/>
                </a:cxn>
              </a:cxnLst>
              <a:rect l="0" t="0" r="r" b="b"/>
              <a:pathLst>
                <a:path w="174" h="415">
                  <a:moveTo>
                    <a:pt x="160" y="415"/>
                  </a:moveTo>
                  <a:lnTo>
                    <a:pt x="0" y="6"/>
                  </a:lnTo>
                  <a:lnTo>
                    <a:pt x="15" y="0"/>
                  </a:lnTo>
                  <a:lnTo>
                    <a:pt x="174" y="409"/>
                  </a:lnTo>
                  <a:lnTo>
                    <a:pt x="160" y="41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06" name="Freeform 367"/>
            <p:cNvSpPr/>
            <p:nvPr/>
          </p:nvSpPr>
          <p:spPr bwMode="auto">
            <a:xfrm>
              <a:off x="5891303" y="2365764"/>
              <a:ext cx="168275" cy="522288"/>
            </a:xfrm>
            <a:custGeom>
              <a:avLst/>
              <a:gdLst>
                <a:gd name="T0" fmla="*/ 90 w 106"/>
                <a:gd name="T1" fmla="*/ 329 h 329"/>
                <a:gd name="T2" fmla="*/ 0 w 106"/>
                <a:gd name="T3" fmla="*/ 5 h 329"/>
                <a:gd name="T4" fmla="*/ 16 w 106"/>
                <a:gd name="T5" fmla="*/ 0 h 329"/>
                <a:gd name="T6" fmla="*/ 106 w 106"/>
                <a:gd name="T7" fmla="*/ 325 h 329"/>
                <a:gd name="T8" fmla="*/ 90 w 106"/>
                <a:gd name="T9" fmla="*/ 329 h 329"/>
              </a:gdLst>
              <a:ahLst/>
              <a:cxnLst>
                <a:cxn ang="0">
                  <a:pos x="T0" y="T1"/>
                </a:cxn>
                <a:cxn ang="0">
                  <a:pos x="T2" y="T3"/>
                </a:cxn>
                <a:cxn ang="0">
                  <a:pos x="T4" y="T5"/>
                </a:cxn>
                <a:cxn ang="0">
                  <a:pos x="T6" y="T7"/>
                </a:cxn>
                <a:cxn ang="0">
                  <a:pos x="T8" y="T9"/>
                </a:cxn>
              </a:cxnLst>
              <a:rect l="0" t="0" r="r" b="b"/>
              <a:pathLst>
                <a:path w="106" h="329">
                  <a:moveTo>
                    <a:pt x="90" y="329"/>
                  </a:moveTo>
                  <a:lnTo>
                    <a:pt x="0" y="5"/>
                  </a:lnTo>
                  <a:lnTo>
                    <a:pt x="16" y="0"/>
                  </a:lnTo>
                  <a:lnTo>
                    <a:pt x="106" y="325"/>
                  </a:lnTo>
                  <a:lnTo>
                    <a:pt x="90" y="32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07" name="Freeform 368"/>
            <p:cNvSpPr/>
            <p:nvPr/>
          </p:nvSpPr>
          <p:spPr bwMode="auto">
            <a:xfrm>
              <a:off x="6042115" y="2327664"/>
              <a:ext cx="350838" cy="576263"/>
            </a:xfrm>
            <a:custGeom>
              <a:avLst/>
              <a:gdLst>
                <a:gd name="T0" fmla="*/ 14 w 221"/>
                <a:gd name="T1" fmla="*/ 363 h 363"/>
                <a:gd name="T2" fmla="*/ 0 w 221"/>
                <a:gd name="T3" fmla="*/ 355 h 363"/>
                <a:gd name="T4" fmla="*/ 207 w 221"/>
                <a:gd name="T5" fmla="*/ 0 h 363"/>
                <a:gd name="T6" fmla="*/ 221 w 221"/>
                <a:gd name="T7" fmla="*/ 8 h 363"/>
                <a:gd name="T8" fmla="*/ 14 w 221"/>
                <a:gd name="T9" fmla="*/ 363 h 363"/>
              </a:gdLst>
              <a:ahLst/>
              <a:cxnLst>
                <a:cxn ang="0">
                  <a:pos x="T0" y="T1"/>
                </a:cxn>
                <a:cxn ang="0">
                  <a:pos x="T2" y="T3"/>
                </a:cxn>
                <a:cxn ang="0">
                  <a:pos x="T4" y="T5"/>
                </a:cxn>
                <a:cxn ang="0">
                  <a:pos x="T6" y="T7"/>
                </a:cxn>
                <a:cxn ang="0">
                  <a:pos x="T8" y="T9"/>
                </a:cxn>
              </a:cxnLst>
              <a:rect l="0" t="0" r="r" b="b"/>
              <a:pathLst>
                <a:path w="221" h="363">
                  <a:moveTo>
                    <a:pt x="14" y="363"/>
                  </a:moveTo>
                  <a:lnTo>
                    <a:pt x="0" y="355"/>
                  </a:lnTo>
                  <a:lnTo>
                    <a:pt x="207" y="0"/>
                  </a:lnTo>
                  <a:lnTo>
                    <a:pt x="221" y="8"/>
                  </a:lnTo>
                  <a:lnTo>
                    <a:pt x="14" y="36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08" name="Freeform 369"/>
            <p:cNvSpPr/>
            <p:nvPr/>
          </p:nvSpPr>
          <p:spPr bwMode="auto">
            <a:xfrm>
              <a:off x="6394541" y="2316551"/>
              <a:ext cx="598488" cy="374650"/>
            </a:xfrm>
            <a:custGeom>
              <a:avLst/>
              <a:gdLst>
                <a:gd name="T0" fmla="*/ 368 w 377"/>
                <a:gd name="T1" fmla="*/ 236 h 236"/>
                <a:gd name="T2" fmla="*/ 0 w 377"/>
                <a:gd name="T3" fmla="*/ 14 h 236"/>
                <a:gd name="T4" fmla="*/ 9 w 377"/>
                <a:gd name="T5" fmla="*/ 0 h 236"/>
                <a:gd name="T6" fmla="*/ 377 w 377"/>
                <a:gd name="T7" fmla="*/ 222 h 236"/>
                <a:gd name="T8" fmla="*/ 368 w 377"/>
                <a:gd name="T9" fmla="*/ 236 h 236"/>
              </a:gdLst>
              <a:ahLst/>
              <a:cxnLst>
                <a:cxn ang="0">
                  <a:pos x="T0" y="T1"/>
                </a:cxn>
                <a:cxn ang="0">
                  <a:pos x="T2" y="T3"/>
                </a:cxn>
                <a:cxn ang="0">
                  <a:pos x="T4" y="T5"/>
                </a:cxn>
                <a:cxn ang="0">
                  <a:pos x="T6" y="T7"/>
                </a:cxn>
                <a:cxn ang="0">
                  <a:pos x="T8" y="T9"/>
                </a:cxn>
              </a:cxnLst>
              <a:rect l="0" t="0" r="r" b="b"/>
              <a:pathLst>
                <a:path w="377" h="236">
                  <a:moveTo>
                    <a:pt x="368" y="236"/>
                  </a:moveTo>
                  <a:lnTo>
                    <a:pt x="0" y="14"/>
                  </a:lnTo>
                  <a:lnTo>
                    <a:pt x="9" y="0"/>
                  </a:lnTo>
                  <a:lnTo>
                    <a:pt x="377" y="222"/>
                  </a:lnTo>
                  <a:lnTo>
                    <a:pt x="368" y="236"/>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09" name="Freeform 370"/>
            <p:cNvSpPr/>
            <p:nvPr/>
          </p:nvSpPr>
          <p:spPr bwMode="auto">
            <a:xfrm>
              <a:off x="6975566" y="2684851"/>
              <a:ext cx="384175" cy="509588"/>
            </a:xfrm>
            <a:custGeom>
              <a:avLst/>
              <a:gdLst>
                <a:gd name="T0" fmla="*/ 229 w 242"/>
                <a:gd name="T1" fmla="*/ 321 h 321"/>
                <a:gd name="T2" fmla="*/ 0 w 242"/>
                <a:gd name="T3" fmla="*/ 10 h 321"/>
                <a:gd name="T4" fmla="*/ 13 w 242"/>
                <a:gd name="T5" fmla="*/ 0 h 321"/>
                <a:gd name="T6" fmla="*/ 242 w 242"/>
                <a:gd name="T7" fmla="*/ 311 h 321"/>
                <a:gd name="T8" fmla="*/ 229 w 242"/>
                <a:gd name="T9" fmla="*/ 321 h 321"/>
              </a:gdLst>
              <a:ahLst/>
              <a:cxnLst>
                <a:cxn ang="0">
                  <a:pos x="T0" y="T1"/>
                </a:cxn>
                <a:cxn ang="0">
                  <a:pos x="T2" y="T3"/>
                </a:cxn>
                <a:cxn ang="0">
                  <a:pos x="T4" y="T5"/>
                </a:cxn>
                <a:cxn ang="0">
                  <a:pos x="T6" y="T7"/>
                </a:cxn>
                <a:cxn ang="0">
                  <a:pos x="T8" y="T9"/>
                </a:cxn>
              </a:cxnLst>
              <a:rect l="0" t="0" r="r" b="b"/>
              <a:pathLst>
                <a:path w="242" h="321">
                  <a:moveTo>
                    <a:pt x="229" y="321"/>
                  </a:moveTo>
                  <a:lnTo>
                    <a:pt x="0" y="10"/>
                  </a:lnTo>
                  <a:lnTo>
                    <a:pt x="13" y="0"/>
                  </a:lnTo>
                  <a:lnTo>
                    <a:pt x="242" y="311"/>
                  </a:lnTo>
                  <a:lnTo>
                    <a:pt x="229" y="32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10" name="Freeform 371"/>
            <p:cNvSpPr/>
            <p:nvPr/>
          </p:nvSpPr>
          <p:spPr bwMode="auto">
            <a:xfrm>
              <a:off x="6773953" y="2702314"/>
              <a:ext cx="222250" cy="746125"/>
            </a:xfrm>
            <a:custGeom>
              <a:avLst/>
              <a:gdLst>
                <a:gd name="T0" fmla="*/ 15 w 140"/>
                <a:gd name="T1" fmla="*/ 470 h 470"/>
                <a:gd name="T2" fmla="*/ 0 w 140"/>
                <a:gd name="T3" fmla="*/ 466 h 470"/>
                <a:gd name="T4" fmla="*/ 124 w 140"/>
                <a:gd name="T5" fmla="*/ 0 h 470"/>
                <a:gd name="T6" fmla="*/ 140 w 140"/>
                <a:gd name="T7" fmla="*/ 4 h 470"/>
                <a:gd name="T8" fmla="*/ 15 w 140"/>
                <a:gd name="T9" fmla="*/ 470 h 470"/>
              </a:gdLst>
              <a:ahLst/>
              <a:cxnLst>
                <a:cxn ang="0">
                  <a:pos x="T0" y="T1"/>
                </a:cxn>
                <a:cxn ang="0">
                  <a:pos x="T2" y="T3"/>
                </a:cxn>
                <a:cxn ang="0">
                  <a:pos x="T4" y="T5"/>
                </a:cxn>
                <a:cxn ang="0">
                  <a:pos x="T6" y="T7"/>
                </a:cxn>
                <a:cxn ang="0">
                  <a:pos x="T8" y="T9"/>
                </a:cxn>
              </a:cxnLst>
              <a:rect l="0" t="0" r="r" b="b"/>
              <a:pathLst>
                <a:path w="140" h="470">
                  <a:moveTo>
                    <a:pt x="15" y="470"/>
                  </a:moveTo>
                  <a:lnTo>
                    <a:pt x="0" y="466"/>
                  </a:lnTo>
                  <a:lnTo>
                    <a:pt x="124" y="0"/>
                  </a:lnTo>
                  <a:lnTo>
                    <a:pt x="140" y="4"/>
                  </a:lnTo>
                  <a:lnTo>
                    <a:pt x="15" y="47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11" name="Freeform 372"/>
            <p:cNvSpPr/>
            <p:nvPr/>
          </p:nvSpPr>
          <p:spPr bwMode="auto">
            <a:xfrm>
              <a:off x="6048465" y="2903926"/>
              <a:ext cx="368300" cy="660400"/>
            </a:xfrm>
            <a:custGeom>
              <a:avLst/>
              <a:gdLst>
                <a:gd name="T0" fmla="*/ 218 w 232"/>
                <a:gd name="T1" fmla="*/ 416 h 416"/>
                <a:gd name="T2" fmla="*/ 0 w 232"/>
                <a:gd name="T3" fmla="*/ 7 h 416"/>
                <a:gd name="T4" fmla="*/ 14 w 232"/>
                <a:gd name="T5" fmla="*/ 0 h 416"/>
                <a:gd name="T6" fmla="*/ 232 w 232"/>
                <a:gd name="T7" fmla="*/ 408 h 416"/>
                <a:gd name="T8" fmla="*/ 218 w 232"/>
                <a:gd name="T9" fmla="*/ 416 h 416"/>
              </a:gdLst>
              <a:ahLst/>
              <a:cxnLst>
                <a:cxn ang="0">
                  <a:pos x="T0" y="T1"/>
                </a:cxn>
                <a:cxn ang="0">
                  <a:pos x="T2" y="T3"/>
                </a:cxn>
                <a:cxn ang="0">
                  <a:pos x="T4" y="T5"/>
                </a:cxn>
                <a:cxn ang="0">
                  <a:pos x="T6" y="T7"/>
                </a:cxn>
                <a:cxn ang="0">
                  <a:pos x="T8" y="T9"/>
                </a:cxn>
              </a:cxnLst>
              <a:rect l="0" t="0" r="r" b="b"/>
              <a:pathLst>
                <a:path w="232" h="416">
                  <a:moveTo>
                    <a:pt x="218" y="416"/>
                  </a:moveTo>
                  <a:lnTo>
                    <a:pt x="0" y="7"/>
                  </a:lnTo>
                  <a:lnTo>
                    <a:pt x="14" y="0"/>
                  </a:lnTo>
                  <a:lnTo>
                    <a:pt x="232" y="408"/>
                  </a:lnTo>
                  <a:lnTo>
                    <a:pt x="218" y="416"/>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12" name="Freeform 373"/>
            <p:cNvSpPr/>
            <p:nvPr/>
          </p:nvSpPr>
          <p:spPr bwMode="auto">
            <a:xfrm>
              <a:off x="6394541" y="2981714"/>
              <a:ext cx="257175" cy="573088"/>
            </a:xfrm>
            <a:custGeom>
              <a:avLst/>
              <a:gdLst>
                <a:gd name="T0" fmla="*/ 14 w 162"/>
                <a:gd name="T1" fmla="*/ 361 h 361"/>
                <a:gd name="T2" fmla="*/ 0 w 162"/>
                <a:gd name="T3" fmla="*/ 354 h 361"/>
                <a:gd name="T4" fmla="*/ 147 w 162"/>
                <a:gd name="T5" fmla="*/ 0 h 361"/>
                <a:gd name="T6" fmla="*/ 162 w 162"/>
                <a:gd name="T7" fmla="*/ 7 h 361"/>
                <a:gd name="T8" fmla="*/ 14 w 162"/>
                <a:gd name="T9" fmla="*/ 361 h 361"/>
              </a:gdLst>
              <a:ahLst/>
              <a:cxnLst>
                <a:cxn ang="0">
                  <a:pos x="T0" y="T1"/>
                </a:cxn>
                <a:cxn ang="0">
                  <a:pos x="T2" y="T3"/>
                </a:cxn>
                <a:cxn ang="0">
                  <a:pos x="T4" y="T5"/>
                </a:cxn>
                <a:cxn ang="0">
                  <a:pos x="T6" y="T7"/>
                </a:cxn>
                <a:cxn ang="0">
                  <a:pos x="T8" y="T9"/>
                </a:cxn>
              </a:cxnLst>
              <a:rect l="0" t="0" r="r" b="b"/>
              <a:pathLst>
                <a:path w="162" h="361">
                  <a:moveTo>
                    <a:pt x="14" y="361"/>
                  </a:moveTo>
                  <a:lnTo>
                    <a:pt x="0" y="354"/>
                  </a:lnTo>
                  <a:lnTo>
                    <a:pt x="147" y="0"/>
                  </a:lnTo>
                  <a:lnTo>
                    <a:pt x="162" y="7"/>
                  </a:lnTo>
                  <a:lnTo>
                    <a:pt x="14" y="36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13" name="Freeform 374"/>
            <p:cNvSpPr/>
            <p:nvPr/>
          </p:nvSpPr>
          <p:spPr bwMode="auto">
            <a:xfrm>
              <a:off x="6075453" y="3551626"/>
              <a:ext cx="333375" cy="455613"/>
            </a:xfrm>
            <a:custGeom>
              <a:avLst/>
              <a:gdLst>
                <a:gd name="T0" fmla="*/ 13 w 210"/>
                <a:gd name="T1" fmla="*/ 287 h 287"/>
                <a:gd name="T2" fmla="*/ 0 w 210"/>
                <a:gd name="T3" fmla="*/ 277 h 287"/>
                <a:gd name="T4" fmla="*/ 196 w 210"/>
                <a:gd name="T5" fmla="*/ 0 h 287"/>
                <a:gd name="T6" fmla="*/ 210 w 210"/>
                <a:gd name="T7" fmla="*/ 9 h 287"/>
                <a:gd name="T8" fmla="*/ 13 w 210"/>
                <a:gd name="T9" fmla="*/ 287 h 287"/>
              </a:gdLst>
              <a:ahLst/>
              <a:cxnLst>
                <a:cxn ang="0">
                  <a:pos x="T0" y="T1"/>
                </a:cxn>
                <a:cxn ang="0">
                  <a:pos x="T2" y="T3"/>
                </a:cxn>
                <a:cxn ang="0">
                  <a:pos x="T4" y="T5"/>
                </a:cxn>
                <a:cxn ang="0">
                  <a:pos x="T6" y="T7"/>
                </a:cxn>
                <a:cxn ang="0">
                  <a:pos x="T8" y="T9"/>
                </a:cxn>
              </a:cxnLst>
              <a:rect l="0" t="0" r="r" b="b"/>
              <a:pathLst>
                <a:path w="210" h="287">
                  <a:moveTo>
                    <a:pt x="13" y="287"/>
                  </a:moveTo>
                  <a:lnTo>
                    <a:pt x="0" y="277"/>
                  </a:lnTo>
                  <a:lnTo>
                    <a:pt x="196" y="0"/>
                  </a:lnTo>
                  <a:lnTo>
                    <a:pt x="210" y="9"/>
                  </a:lnTo>
                  <a:lnTo>
                    <a:pt x="13" y="28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14" name="Freeform 375"/>
            <p:cNvSpPr/>
            <p:nvPr/>
          </p:nvSpPr>
          <p:spPr bwMode="auto">
            <a:xfrm>
              <a:off x="6075453" y="4024701"/>
              <a:ext cx="411163" cy="476250"/>
            </a:xfrm>
            <a:custGeom>
              <a:avLst/>
              <a:gdLst>
                <a:gd name="T0" fmla="*/ 246 w 259"/>
                <a:gd name="T1" fmla="*/ 300 h 300"/>
                <a:gd name="T2" fmla="*/ 0 w 259"/>
                <a:gd name="T3" fmla="*/ 11 h 300"/>
                <a:gd name="T4" fmla="*/ 13 w 259"/>
                <a:gd name="T5" fmla="*/ 0 h 300"/>
                <a:gd name="T6" fmla="*/ 259 w 259"/>
                <a:gd name="T7" fmla="*/ 289 h 300"/>
                <a:gd name="T8" fmla="*/ 246 w 259"/>
                <a:gd name="T9" fmla="*/ 300 h 300"/>
              </a:gdLst>
              <a:ahLst/>
              <a:cxnLst>
                <a:cxn ang="0">
                  <a:pos x="T0" y="T1"/>
                </a:cxn>
                <a:cxn ang="0">
                  <a:pos x="T2" y="T3"/>
                </a:cxn>
                <a:cxn ang="0">
                  <a:pos x="T4" y="T5"/>
                </a:cxn>
                <a:cxn ang="0">
                  <a:pos x="T6" y="T7"/>
                </a:cxn>
                <a:cxn ang="0">
                  <a:pos x="T8" y="T9"/>
                </a:cxn>
              </a:cxnLst>
              <a:rect l="0" t="0" r="r" b="b"/>
              <a:pathLst>
                <a:path w="259" h="300">
                  <a:moveTo>
                    <a:pt x="246" y="300"/>
                  </a:moveTo>
                  <a:lnTo>
                    <a:pt x="0" y="11"/>
                  </a:lnTo>
                  <a:lnTo>
                    <a:pt x="13" y="0"/>
                  </a:lnTo>
                  <a:lnTo>
                    <a:pt x="259" y="289"/>
                  </a:lnTo>
                  <a:lnTo>
                    <a:pt x="246" y="30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15" name="Freeform 376"/>
            <p:cNvSpPr/>
            <p:nvPr/>
          </p:nvSpPr>
          <p:spPr bwMode="auto">
            <a:xfrm>
              <a:off x="5530940" y="3291276"/>
              <a:ext cx="565150" cy="749300"/>
            </a:xfrm>
            <a:custGeom>
              <a:avLst/>
              <a:gdLst>
                <a:gd name="T0" fmla="*/ 343 w 356"/>
                <a:gd name="T1" fmla="*/ 472 h 472"/>
                <a:gd name="T2" fmla="*/ 0 w 356"/>
                <a:gd name="T3" fmla="*/ 10 h 472"/>
                <a:gd name="T4" fmla="*/ 12 w 356"/>
                <a:gd name="T5" fmla="*/ 0 h 472"/>
                <a:gd name="T6" fmla="*/ 356 w 356"/>
                <a:gd name="T7" fmla="*/ 462 h 472"/>
                <a:gd name="T8" fmla="*/ 343 w 356"/>
                <a:gd name="T9" fmla="*/ 472 h 472"/>
              </a:gdLst>
              <a:ahLst/>
              <a:cxnLst>
                <a:cxn ang="0">
                  <a:pos x="T0" y="T1"/>
                </a:cxn>
                <a:cxn ang="0">
                  <a:pos x="T2" y="T3"/>
                </a:cxn>
                <a:cxn ang="0">
                  <a:pos x="T4" y="T5"/>
                </a:cxn>
                <a:cxn ang="0">
                  <a:pos x="T6" y="T7"/>
                </a:cxn>
                <a:cxn ang="0">
                  <a:pos x="T8" y="T9"/>
                </a:cxn>
              </a:cxnLst>
              <a:rect l="0" t="0" r="r" b="b"/>
              <a:pathLst>
                <a:path w="356" h="472">
                  <a:moveTo>
                    <a:pt x="343" y="472"/>
                  </a:moveTo>
                  <a:lnTo>
                    <a:pt x="0" y="10"/>
                  </a:lnTo>
                  <a:lnTo>
                    <a:pt x="12" y="0"/>
                  </a:lnTo>
                  <a:lnTo>
                    <a:pt x="356" y="462"/>
                  </a:lnTo>
                  <a:lnTo>
                    <a:pt x="343" y="47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16" name="Oval 377"/>
            <p:cNvSpPr>
              <a:spLocks noChangeArrowheads="1"/>
            </p:cNvSpPr>
            <p:nvPr/>
          </p:nvSpPr>
          <p:spPr bwMode="auto">
            <a:xfrm>
              <a:off x="5929403" y="2751526"/>
              <a:ext cx="258763" cy="258763"/>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17" name="Oval 378"/>
            <p:cNvSpPr>
              <a:spLocks noChangeArrowheads="1"/>
            </p:cNvSpPr>
            <p:nvPr/>
          </p:nvSpPr>
          <p:spPr bwMode="auto">
            <a:xfrm>
              <a:off x="4810215" y="3443676"/>
              <a:ext cx="258763" cy="258763"/>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18" name="Oval 379"/>
            <p:cNvSpPr>
              <a:spLocks noChangeArrowheads="1"/>
            </p:cNvSpPr>
            <p:nvPr/>
          </p:nvSpPr>
          <p:spPr bwMode="auto">
            <a:xfrm>
              <a:off x="5956390" y="4723201"/>
              <a:ext cx="258763" cy="258763"/>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19" name="Oval 380"/>
            <p:cNvSpPr>
              <a:spLocks noChangeArrowheads="1"/>
            </p:cNvSpPr>
            <p:nvPr/>
          </p:nvSpPr>
          <p:spPr bwMode="auto">
            <a:xfrm>
              <a:off x="5956390" y="3423039"/>
              <a:ext cx="258763" cy="258763"/>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20" name="Oval 381"/>
            <p:cNvSpPr>
              <a:spLocks noChangeArrowheads="1"/>
            </p:cNvSpPr>
            <p:nvPr/>
          </p:nvSpPr>
          <p:spPr bwMode="auto">
            <a:xfrm>
              <a:off x="7226391" y="3054739"/>
              <a:ext cx="258763" cy="258763"/>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21" name="Oval 382"/>
            <p:cNvSpPr>
              <a:spLocks noChangeArrowheads="1"/>
            </p:cNvSpPr>
            <p:nvPr/>
          </p:nvSpPr>
          <p:spPr bwMode="auto">
            <a:xfrm>
              <a:off x="5315040" y="1687901"/>
              <a:ext cx="260350" cy="258763"/>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22" name="Oval 383"/>
            <p:cNvSpPr>
              <a:spLocks noChangeArrowheads="1"/>
            </p:cNvSpPr>
            <p:nvPr/>
          </p:nvSpPr>
          <p:spPr bwMode="auto">
            <a:xfrm>
              <a:off x="5313453" y="2605476"/>
              <a:ext cx="185738" cy="185738"/>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23" name="Oval 384"/>
            <p:cNvSpPr>
              <a:spLocks noChangeArrowheads="1"/>
            </p:cNvSpPr>
            <p:nvPr/>
          </p:nvSpPr>
          <p:spPr bwMode="auto">
            <a:xfrm>
              <a:off x="4676865" y="2653101"/>
              <a:ext cx="185738" cy="185738"/>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24" name="Oval 385"/>
            <p:cNvSpPr>
              <a:spLocks noChangeArrowheads="1"/>
            </p:cNvSpPr>
            <p:nvPr/>
          </p:nvSpPr>
          <p:spPr bwMode="auto">
            <a:xfrm>
              <a:off x="4911815" y="2072076"/>
              <a:ext cx="188913" cy="187325"/>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25" name="Oval 386"/>
            <p:cNvSpPr>
              <a:spLocks noChangeArrowheads="1"/>
            </p:cNvSpPr>
            <p:nvPr/>
          </p:nvSpPr>
          <p:spPr bwMode="auto">
            <a:xfrm>
              <a:off x="6291353" y="2232414"/>
              <a:ext cx="185738" cy="185738"/>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26" name="Oval 387"/>
            <p:cNvSpPr>
              <a:spLocks noChangeArrowheads="1"/>
            </p:cNvSpPr>
            <p:nvPr/>
          </p:nvSpPr>
          <p:spPr bwMode="auto">
            <a:xfrm>
              <a:off x="7235916" y="2326076"/>
              <a:ext cx="185738" cy="185738"/>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27" name="Oval 388"/>
            <p:cNvSpPr>
              <a:spLocks noChangeArrowheads="1"/>
            </p:cNvSpPr>
            <p:nvPr/>
          </p:nvSpPr>
          <p:spPr bwMode="auto">
            <a:xfrm>
              <a:off x="6685053" y="3372239"/>
              <a:ext cx="187325" cy="185738"/>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28" name="Oval 389"/>
            <p:cNvSpPr>
              <a:spLocks noChangeArrowheads="1"/>
            </p:cNvSpPr>
            <p:nvPr/>
          </p:nvSpPr>
          <p:spPr bwMode="auto">
            <a:xfrm>
              <a:off x="6900953" y="2594364"/>
              <a:ext cx="187325" cy="185738"/>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29" name="Oval 390"/>
            <p:cNvSpPr>
              <a:spLocks noChangeArrowheads="1"/>
            </p:cNvSpPr>
            <p:nvPr/>
          </p:nvSpPr>
          <p:spPr bwMode="auto">
            <a:xfrm>
              <a:off x="5237253" y="4318389"/>
              <a:ext cx="187325" cy="185738"/>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30" name="Oval 391"/>
            <p:cNvSpPr>
              <a:spLocks noChangeArrowheads="1"/>
            </p:cNvSpPr>
            <p:nvPr/>
          </p:nvSpPr>
          <p:spPr bwMode="auto">
            <a:xfrm>
              <a:off x="6745378" y="4169164"/>
              <a:ext cx="188913" cy="188913"/>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31" name="Oval 392"/>
            <p:cNvSpPr>
              <a:spLocks noChangeArrowheads="1"/>
            </p:cNvSpPr>
            <p:nvPr/>
          </p:nvSpPr>
          <p:spPr bwMode="auto">
            <a:xfrm>
              <a:off x="5834153" y="2310201"/>
              <a:ext cx="133350" cy="134938"/>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32" name="Oval 393"/>
            <p:cNvSpPr>
              <a:spLocks noChangeArrowheads="1"/>
            </p:cNvSpPr>
            <p:nvPr/>
          </p:nvSpPr>
          <p:spPr bwMode="auto">
            <a:xfrm>
              <a:off x="5080090" y="2994414"/>
              <a:ext cx="133350" cy="133350"/>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33" name="Oval 394"/>
            <p:cNvSpPr>
              <a:spLocks noChangeArrowheads="1"/>
            </p:cNvSpPr>
            <p:nvPr/>
          </p:nvSpPr>
          <p:spPr bwMode="auto">
            <a:xfrm>
              <a:off x="5430928" y="2905514"/>
              <a:ext cx="133350" cy="136525"/>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34" name="Oval 395"/>
            <p:cNvSpPr>
              <a:spLocks noChangeArrowheads="1"/>
            </p:cNvSpPr>
            <p:nvPr/>
          </p:nvSpPr>
          <p:spPr bwMode="auto">
            <a:xfrm>
              <a:off x="6578691" y="2915039"/>
              <a:ext cx="134938" cy="134938"/>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35" name="Oval 396"/>
            <p:cNvSpPr>
              <a:spLocks noChangeArrowheads="1"/>
            </p:cNvSpPr>
            <p:nvPr/>
          </p:nvSpPr>
          <p:spPr bwMode="auto">
            <a:xfrm>
              <a:off x="6350091" y="3496064"/>
              <a:ext cx="136525" cy="131763"/>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36" name="Oval 397"/>
            <p:cNvSpPr>
              <a:spLocks noChangeArrowheads="1"/>
            </p:cNvSpPr>
            <p:nvPr/>
          </p:nvSpPr>
          <p:spPr bwMode="auto">
            <a:xfrm>
              <a:off x="6129428" y="1583126"/>
              <a:ext cx="134938" cy="134938"/>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37" name="Oval 398"/>
            <p:cNvSpPr>
              <a:spLocks noChangeArrowheads="1"/>
            </p:cNvSpPr>
            <p:nvPr/>
          </p:nvSpPr>
          <p:spPr bwMode="auto">
            <a:xfrm>
              <a:off x="6842216" y="1889514"/>
              <a:ext cx="133350" cy="134938"/>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38" name="Oval 399"/>
            <p:cNvSpPr>
              <a:spLocks noChangeArrowheads="1"/>
            </p:cNvSpPr>
            <p:nvPr/>
          </p:nvSpPr>
          <p:spPr bwMode="auto">
            <a:xfrm>
              <a:off x="7018428" y="3721489"/>
              <a:ext cx="134938" cy="134938"/>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39" name="Oval 400"/>
            <p:cNvSpPr>
              <a:spLocks noChangeArrowheads="1"/>
            </p:cNvSpPr>
            <p:nvPr/>
          </p:nvSpPr>
          <p:spPr bwMode="auto">
            <a:xfrm>
              <a:off x="6702516" y="4729551"/>
              <a:ext cx="133350" cy="134938"/>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40" name="Oval 401"/>
            <p:cNvSpPr>
              <a:spLocks noChangeArrowheads="1"/>
            </p:cNvSpPr>
            <p:nvPr/>
          </p:nvSpPr>
          <p:spPr bwMode="auto">
            <a:xfrm>
              <a:off x="6412003" y="4800989"/>
              <a:ext cx="136525" cy="134938"/>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41" name="Oval 402"/>
            <p:cNvSpPr>
              <a:spLocks noChangeArrowheads="1"/>
            </p:cNvSpPr>
            <p:nvPr/>
          </p:nvSpPr>
          <p:spPr bwMode="auto">
            <a:xfrm>
              <a:off x="5392828" y="4807339"/>
              <a:ext cx="134938" cy="133350"/>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42" name="Oval 403"/>
            <p:cNvSpPr>
              <a:spLocks noChangeArrowheads="1"/>
            </p:cNvSpPr>
            <p:nvPr/>
          </p:nvSpPr>
          <p:spPr bwMode="auto">
            <a:xfrm>
              <a:off x="5534115" y="3773876"/>
              <a:ext cx="188913" cy="185738"/>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43" name="Oval 404"/>
            <p:cNvSpPr>
              <a:spLocks noChangeArrowheads="1"/>
            </p:cNvSpPr>
            <p:nvPr/>
          </p:nvSpPr>
          <p:spPr bwMode="auto">
            <a:xfrm>
              <a:off x="6404066" y="3958026"/>
              <a:ext cx="185738" cy="188913"/>
            </a:xfrm>
            <a:prstGeom prst="ellipse">
              <a:avLst/>
            </a:prstGeom>
            <a:solidFill>
              <a:srgbClr val="5ABF0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44" name="Oval 405"/>
            <p:cNvSpPr>
              <a:spLocks noChangeArrowheads="1"/>
            </p:cNvSpPr>
            <p:nvPr/>
          </p:nvSpPr>
          <p:spPr bwMode="auto">
            <a:xfrm>
              <a:off x="6412003" y="4424751"/>
              <a:ext cx="187325" cy="185738"/>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45" name="Oval 406"/>
            <p:cNvSpPr>
              <a:spLocks noChangeArrowheads="1"/>
            </p:cNvSpPr>
            <p:nvPr/>
          </p:nvSpPr>
          <p:spPr bwMode="auto">
            <a:xfrm>
              <a:off x="5710328" y="4380301"/>
              <a:ext cx="188913" cy="187325"/>
            </a:xfrm>
            <a:prstGeom prst="ellipse">
              <a:avLst/>
            </a:prstGeom>
            <a:solidFill>
              <a:srgbClr val="5ABF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46" name="Oval 407"/>
            <p:cNvSpPr>
              <a:spLocks noChangeArrowheads="1"/>
            </p:cNvSpPr>
            <p:nvPr/>
          </p:nvSpPr>
          <p:spPr bwMode="auto">
            <a:xfrm>
              <a:off x="5457915" y="3196026"/>
              <a:ext cx="185738" cy="185738"/>
            </a:xfrm>
            <a:prstGeom prst="ellipse">
              <a:avLst/>
            </a:prstGeom>
            <a:solidFill>
              <a:srgbClr val="B7DD4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grpSp>
      <p:sp>
        <p:nvSpPr>
          <p:cNvPr id="170" name="文本框 169"/>
          <p:cNvSpPr txBox="1"/>
          <p:nvPr/>
        </p:nvSpPr>
        <p:spPr>
          <a:xfrm>
            <a:off x="7740145" y="1505375"/>
            <a:ext cx="1097280" cy="483235"/>
          </a:xfrm>
          <a:prstGeom prst="rect">
            <a:avLst/>
          </a:prstGeom>
          <a:noFill/>
        </p:spPr>
        <p:txBody>
          <a:bodyPr wrap="none" rtlCol="0">
            <a:spAutoFit/>
          </a:bodyPr>
          <a:lstStyle/>
          <a:p>
            <a:r>
              <a:rPr lang="zh-CN" altLang="en-US" sz="2400" b="1" dirty="0">
                <a:solidFill>
                  <a:schemeClr val="tx1"/>
                </a:solidFill>
                <a:latin typeface="微软雅黑" panose="020B0503020204020204" charset="-122"/>
                <a:ea typeface="微软雅黑" panose="020B0503020204020204" charset="-122"/>
              </a:rPr>
              <a:t>小标题</a:t>
            </a:r>
            <a:endParaRPr lang="zh-CN" altLang="en-US" sz="2400" b="1" dirty="0">
              <a:solidFill>
                <a:schemeClr val="tx1"/>
              </a:solidFill>
              <a:latin typeface="微软雅黑" panose="020B0503020204020204" charset="-122"/>
              <a:ea typeface="微软雅黑" panose="020B0503020204020204" charset="-122"/>
            </a:endParaRPr>
          </a:p>
        </p:txBody>
      </p:sp>
      <p:sp>
        <p:nvSpPr>
          <p:cNvPr id="173" name="文本框 172"/>
          <p:cNvSpPr txBox="1"/>
          <p:nvPr/>
        </p:nvSpPr>
        <p:spPr>
          <a:xfrm>
            <a:off x="7948107" y="3202366"/>
            <a:ext cx="1097280" cy="483235"/>
          </a:xfrm>
          <a:prstGeom prst="rect">
            <a:avLst/>
          </a:prstGeom>
          <a:noFill/>
        </p:spPr>
        <p:txBody>
          <a:bodyPr wrap="none" rtlCol="0">
            <a:spAutoFit/>
          </a:bodyPr>
          <a:lstStyle/>
          <a:p>
            <a:r>
              <a:rPr lang="zh-CN" altLang="en-US" sz="2400" b="1" dirty="0">
                <a:solidFill>
                  <a:schemeClr val="tx1"/>
                </a:solidFill>
                <a:latin typeface="微软雅黑" panose="020B0503020204020204" charset="-122"/>
                <a:ea typeface="微软雅黑" panose="020B0503020204020204" charset="-122"/>
              </a:rPr>
              <a:t>小标题</a:t>
            </a:r>
            <a:endParaRPr lang="zh-CN" altLang="en-US" sz="2400" b="1" dirty="0">
              <a:solidFill>
                <a:schemeClr val="tx1"/>
              </a:solidFill>
              <a:latin typeface="微软雅黑" panose="020B0503020204020204" charset="-122"/>
              <a:ea typeface="微软雅黑" panose="020B0503020204020204" charset="-122"/>
            </a:endParaRPr>
          </a:p>
        </p:txBody>
      </p:sp>
      <p:sp>
        <p:nvSpPr>
          <p:cNvPr id="176" name="文本框 175"/>
          <p:cNvSpPr txBox="1"/>
          <p:nvPr/>
        </p:nvSpPr>
        <p:spPr>
          <a:xfrm>
            <a:off x="2796669" y="3649970"/>
            <a:ext cx="1097280" cy="483235"/>
          </a:xfrm>
          <a:prstGeom prst="rect">
            <a:avLst/>
          </a:prstGeom>
          <a:noFill/>
        </p:spPr>
        <p:txBody>
          <a:bodyPr wrap="none" rtlCol="0">
            <a:spAutoFit/>
          </a:bodyPr>
          <a:lstStyle/>
          <a:p>
            <a:r>
              <a:rPr lang="zh-CN" altLang="en-US" sz="2400" b="1" dirty="0">
                <a:solidFill>
                  <a:schemeClr val="tx1"/>
                </a:solidFill>
                <a:latin typeface="微软雅黑" panose="020B0503020204020204" charset="-122"/>
                <a:ea typeface="微软雅黑" panose="020B0503020204020204" charset="-122"/>
              </a:rPr>
              <a:t>小标题</a:t>
            </a:r>
            <a:endParaRPr lang="zh-CN" altLang="en-US" sz="2400" b="1" dirty="0">
              <a:solidFill>
                <a:schemeClr val="tx1"/>
              </a:solidFill>
              <a:latin typeface="微软雅黑" panose="020B0503020204020204" charset="-122"/>
              <a:ea typeface="微软雅黑" panose="020B0503020204020204" charset="-122"/>
            </a:endParaRPr>
          </a:p>
        </p:txBody>
      </p:sp>
      <p:sp>
        <p:nvSpPr>
          <p:cNvPr id="179" name="文本框 178"/>
          <p:cNvSpPr txBox="1"/>
          <p:nvPr/>
        </p:nvSpPr>
        <p:spPr>
          <a:xfrm>
            <a:off x="2672256" y="2094208"/>
            <a:ext cx="1097280" cy="483235"/>
          </a:xfrm>
          <a:prstGeom prst="rect">
            <a:avLst/>
          </a:prstGeom>
          <a:noFill/>
        </p:spPr>
        <p:txBody>
          <a:bodyPr wrap="none" rtlCol="0">
            <a:spAutoFit/>
          </a:bodyPr>
          <a:lstStyle/>
          <a:p>
            <a:r>
              <a:rPr lang="zh-CN" altLang="en-US" sz="2400" b="1" dirty="0">
                <a:solidFill>
                  <a:schemeClr val="tx1"/>
                </a:solidFill>
                <a:latin typeface="微软雅黑" panose="020B0503020204020204" charset="-122"/>
                <a:ea typeface="微软雅黑" panose="020B0503020204020204" charset="-122"/>
              </a:rPr>
              <a:t>小标题</a:t>
            </a:r>
            <a:endParaRPr lang="zh-CN" altLang="en-US" sz="2400" b="1" dirty="0">
              <a:solidFill>
                <a:schemeClr val="tx1"/>
              </a:solidFill>
              <a:latin typeface="微软雅黑" panose="020B0503020204020204" charset="-122"/>
              <a:ea typeface="微软雅黑" panose="020B0503020204020204" charset="-122"/>
            </a:endParaRPr>
          </a:p>
        </p:txBody>
      </p:sp>
      <p:sp>
        <p:nvSpPr>
          <p:cNvPr id="10" name="文本框 9"/>
          <p:cNvSpPr txBox="1"/>
          <p:nvPr/>
        </p:nvSpPr>
        <p:spPr>
          <a:xfrm>
            <a:off x="421640" y="2477770"/>
            <a:ext cx="3328670"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9" name="文本框 8"/>
          <p:cNvSpPr txBox="1"/>
          <p:nvPr/>
        </p:nvSpPr>
        <p:spPr>
          <a:xfrm>
            <a:off x="530860" y="4103370"/>
            <a:ext cx="3328670"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5" name="文本框 4"/>
          <p:cNvSpPr txBox="1"/>
          <p:nvPr/>
        </p:nvSpPr>
        <p:spPr>
          <a:xfrm>
            <a:off x="7764780" y="1934845"/>
            <a:ext cx="3328670"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12" name="文本框 11"/>
          <p:cNvSpPr txBox="1"/>
          <p:nvPr/>
        </p:nvSpPr>
        <p:spPr>
          <a:xfrm>
            <a:off x="7986395" y="3669665"/>
            <a:ext cx="3328670"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custDataLst>
              <p:tags r:id="rId1"/>
            </p:custDataLst>
          </p:nvPr>
        </p:nvSpPr>
        <p:spPr>
          <a:xfrm>
            <a:off x="5651411" y="-16510"/>
            <a:ext cx="2112223" cy="2175628"/>
          </a:xfrm>
          <a:custGeom>
            <a:avLst/>
            <a:gdLst>
              <a:gd name="connsiteX0" fmla="*/ 0 w 1841718"/>
              <a:gd name="connsiteY0" fmla="*/ 0 h 1897003"/>
              <a:gd name="connsiteX1" fmla="*/ 1841718 w 1841718"/>
              <a:gd name="connsiteY1" fmla="*/ 0 h 1897003"/>
              <a:gd name="connsiteX2" fmla="*/ 1841718 w 1841718"/>
              <a:gd name="connsiteY2" fmla="*/ 1 h 1897003"/>
              <a:gd name="connsiteX3" fmla="*/ 1630574 w 1841718"/>
              <a:gd name="connsiteY3" fmla="*/ 1 h 1897003"/>
              <a:gd name="connsiteX4" fmla="*/ 1232623 w 1841718"/>
              <a:gd name="connsiteY4" fmla="*/ 1897003 h 189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18" h="1897003">
                <a:moveTo>
                  <a:pt x="0" y="0"/>
                </a:moveTo>
                <a:lnTo>
                  <a:pt x="1841718" y="0"/>
                </a:lnTo>
                <a:lnTo>
                  <a:pt x="1841718" y="1"/>
                </a:lnTo>
                <a:lnTo>
                  <a:pt x="1630574" y="1"/>
                </a:lnTo>
                <a:lnTo>
                  <a:pt x="1232623" y="1897003"/>
                </a:lnTo>
                <a:close/>
              </a:path>
            </a:pathLst>
          </a:custGeom>
          <a:solidFill>
            <a:srgbClr val="B7DD41"/>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a:solidFill>
                <a:srgbClr val="FFFFFF"/>
              </a:solidFill>
            </a:endParaRPr>
          </a:p>
        </p:txBody>
      </p:sp>
      <p:sp>
        <p:nvSpPr>
          <p:cNvPr id="29" name="任意多边形 28"/>
          <p:cNvSpPr/>
          <p:nvPr>
            <p:custDataLst>
              <p:tags r:id="rId2"/>
            </p:custDataLst>
          </p:nvPr>
        </p:nvSpPr>
        <p:spPr>
          <a:xfrm>
            <a:off x="6769916" y="0"/>
            <a:ext cx="5422084" cy="3389152"/>
          </a:xfrm>
          <a:custGeom>
            <a:avLst/>
            <a:gdLst>
              <a:gd name="connsiteX0" fmla="*/ 717446 w 4600704"/>
              <a:gd name="connsiteY0" fmla="*/ 0 h 3420000"/>
              <a:gd name="connsiteX1" fmla="*/ 4600704 w 4600704"/>
              <a:gd name="connsiteY1" fmla="*/ 0 h 3420000"/>
              <a:gd name="connsiteX2" fmla="*/ 4600704 w 4600704"/>
              <a:gd name="connsiteY2" fmla="*/ 3420000 h 3420000"/>
              <a:gd name="connsiteX3" fmla="*/ 0 w 4600704"/>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4600704" h="3420000">
                <a:moveTo>
                  <a:pt x="717446" y="0"/>
                </a:moveTo>
                <a:lnTo>
                  <a:pt x="4600704" y="0"/>
                </a:lnTo>
                <a:lnTo>
                  <a:pt x="4600704" y="3420000"/>
                </a:lnTo>
                <a:lnTo>
                  <a:pt x="0" y="3420000"/>
                </a:lnTo>
                <a:close/>
              </a:path>
            </a:pathLst>
          </a:custGeom>
          <a:blipFill rotWithShape="1">
            <a:blip r:embed="rId3"/>
            <a:srcRect/>
            <a:stretch>
              <a:fillRect l="-1623" t="-2297" r="-14665" b="-19761"/>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a:solidFill>
                <a:srgbClr val="FFFFFF"/>
              </a:solidFill>
            </a:endParaRPr>
          </a:p>
        </p:txBody>
      </p:sp>
      <p:sp>
        <p:nvSpPr>
          <p:cNvPr id="28" name="任意多边形 27"/>
          <p:cNvSpPr/>
          <p:nvPr>
            <p:custDataLst>
              <p:tags r:id="rId4"/>
            </p:custDataLst>
          </p:nvPr>
        </p:nvSpPr>
        <p:spPr>
          <a:xfrm>
            <a:off x="6244281" y="3188043"/>
            <a:ext cx="5953466" cy="3653044"/>
          </a:xfrm>
          <a:custGeom>
            <a:avLst/>
            <a:gdLst>
              <a:gd name="connsiteX0" fmla="*/ 492105 w 5096585"/>
              <a:gd name="connsiteY0" fmla="*/ 0 h 3420000"/>
              <a:gd name="connsiteX1" fmla="*/ 5096585 w 5096585"/>
              <a:gd name="connsiteY1" fmla="*/ 0 h 3420000"/>
              <a:gd name="connsiteX2" fmla="*/ 5096585 w 5096585"/>
              <a:gd name="connsiteY2" fmla="*/ 3420000 h 3420000"/>
              <a:gd name="connsiteX3" fmla="*/ 620179 w 5096585"/>
              <a:gd name="connsiteY3" fmla="*/ 3420000 h 3420000"/>
              <a:gd name="connsiteX4" fmla="*/ 0 w 5096585"/>
              <a:gd name="connsiteY4" fmla="*/ 2345820 h 34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585" h="3420000">
                <a:moveTo>
                  <a:pt x="492105" y="0"/>
                </a:moveTo>
                <a:lnTo>
                  <a:pt x="5096585" y="0"/>
                </a:lnTo>
                <a:lnTo>
                  <a:pt x="5096585" y="3420000"/>
                </a:lnTo>
                <a:lnTo>
                  <a:pt x="620179" y="3420000"/>
                </a:lnTo>
                <a:lnTo>
                  <a:pt x="0" y="2345820"/>
                </a:lnTo>
                <a:close/>
              </a:path>
            </a:pathLst>
          </a:custGeom>
          <a:blipFill rotWithShape="1">
            <a:blip r:embed="rId5"/>
            <a:srcRect/>
            <a:stretch>
              <a:fillRect l="300" t="-8784" r="-871" b="-1994"/>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a:solidFill>
                <a:srgbClr val="FFFFFF"/>
              </a:solidFill>
            </a:endParaRPr>
          </a:p>
        </p:txBody>
      </p:sp>
      <p:sp>
        <p:nvSpPr>
          <p:cNvPr id="21" name="任意多边形 20"/>
          <p:cNvSpPr/>
          <p:nvPr>
            <p:custDataLst>
              <p:tags r:id="rId6"/>
            </p:custDataLst>
          </p:nvPr>
        </p:nvSpPr>
        <p:spPr>
          <a:xfrm>
            <a:off x="6013531" y="5594079"/>
            <a:ext cx="981558" cy="1247008"/>
          </a:xfrm>
          <a:custGeom>
            <a:avLst/>
            <a:gdLst>
              <a:gd name="connsiteX0" fmla="*/ 219802 w 824735"/>
              <a:gd name="connsiteY0" fmla="*/ 0 h 1047774"/>
              <a:gd name="connsiteX1" fmla="*/ 824735 w 824735"/>
              <a:gd name="connsiteY1" fmla="*/ 1047774 h 1047774"/>
              <a:gd name="connsiteX2" fmla="*/ 0 w 824735"/>
              <a:gd name="connsiteY2" fmla="*/ 1047774 h 1047774"/>
            </a:gdLst>
            <a:ahLst/>
            <a:cxnLst>
              <a:cxn ang="0">
                <a:pos x="connsiteX0" y="connsiteY0"/>
              </a:cxn>
              <a:cxn ang="0">
                <a:pos x="connsiteX1" y="connsiteY1"/>
              </a:cxn>
              <a:cxn ang="0">
                <a:pos x="connsiteX2" y="connsiteY2"/>
              </a:cxn>
            </a:cxnLst>
            <a:rect l="l" t="t" r="r" b="b"/>
            <a:pathLst>
              <a:path w="824735" h="1047774">
                <a:moveTo>
                  <a:pt x="219802" y="0"/>
                </a:moveTo>
                <a:lnTo>
                  <a:pt x="824735" y="1047774"/>
                </a:lnTo>
                <a:lnTo>
                  <a:pt x="0" y="1047774"/>
                </a:lnTo>
                <a:close/>
              </a:path>
            </a:pathLst>
          </a:custGeom>
          <a:solidFill>
            <a:srgbClr val="5ABF0B"/>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a:solidFill>
                <a:srgbClr val="FFFFFF"/>
              </a:solidFill>
            </a:endParaRPr>
          </a:p>
        </p:txBody>
      </p:sp>
      <p:sp>
        <p:nvSpPr>
          <p:cNvPr id="22" name="TextBox 1210"/>
          <p:cNvSpPr/>
          <p:nvPr/>
        </p:nvSpPr>
        <p:spPr>
          <a:xfrm>
            <a:off x="925195" y="2168525"/>
            <a:ext cx="3898265" cy="548640"/>
          </a:xfrm>
          <a:prstGeom prst="rect">
            <a:avLst/>
          </a:prstGeom>
          <a:noFill/>
          <a:ln w="9525">
            <a:noFill/>
            <a:miter/>
          </a:ln>
        </p:spPr>
        <p:txBody>
          <a:bodyPr wrap="square">
            <a:spAutoFit/>
          </a:bodyPr>
          <a:lstStyle/>
          <a:p>
            <a:pPr lvl="0" algn="l"/>
            <a:r>
              <a:rPr lang="zh-CN" altLang="en-US" sz="28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28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16" name="文本框 15"/>
          <p:cNvSpPr txBox="1"/>
          <p:nvPr/>
        </p:nvSpPr>
        <p:spPr>
          <a:xfrm>
            <a:off x="925195" y="2860040"/>
            <a:ext cx="4878705" cy="19050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lnSpc>
                <a:spcPct val="150000"/>
              </a:lnSpc>
            </a:pPr>
            <a:r>
              <a:rPr lang="zh-CN" altLang="en-US" sz="14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在此输入您的描述内容在此输入您的描述内容，在此输入您的描述内容在此输入您的描述内容，在此输入您的描述内容在此输入您的描述内容，在此输入您的描述内容</a:t>
            </a:r>
            <a:endParaRPr lang="zh-CN" altLang="en-US" sz="14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endParaRPr>
          </a:p>
          <a:p>
            <a:pPr indent="0" algn="l"/>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19"/>
          <p:cNvSpPr/>
          <p:nvPr/>
        </p:nvSpPr>
        <p:spPr bwMode="auto">
          <a:xfrm>
            <a:off x="3987165" y="5346700"/>
            <a:ext cx="2320290" cy="1486535"/>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rgbClr val="B7DD41"/>
          </a:solidFill>
          <a:ln>
            <a:noFill/>
          </a:ln>
        </p:spPr>
        <p:txBody>
          <a:bodyPr vert="horz" wrap="square" lIns="68580" tIns="34290" rIns="68580" bIns="34290" numCol="1" anchor="t" anchorCtr="0" compatLnSpc="1"/>
          <a:lstStyle/>
          <a:p>
            <a:pPr defTabSz="456565">
              <a:defRPr/>
            </a:pPr>
            <a:endParaRPr lang="zh-CN" altLang="en-US" kern="0">
              <a:solidFill>
                <a:srgbClr val="103154"/>
              </a:solidFill>
              <a:latin typeface="Century Gothic" panose="020B0502020202020204"/>
            </a:endParaRPr>
          </a:p>
        </p:txBody>
      </p:sp>
      <p:sp>
        <p:nvSpPr>
          <p:cNvPr id="51" name="Freeform 20"/>
          <p:cNvSpPr/>
          <p:nvPr/>
        </p:nvSpPr>
        <p:spPr bwMode="auto">
          <a:xfrm>
            <a:off x="6165850" y="5402580"/>
            <a:ext cx="1687830" cy="663575"/>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rgbClr val="B7DD41"/>
          </a:solidFill>
          <a:ln>
            <a:noFill/>
          </a:ln>
          <a:effectLst/>
        </p:spPr>
        <p:txBody>
          <a:bodyPr vert="horz" wrap="square" lIns="68580" tIns="34290" rIns="68580" bIns="34290" numCol="1" anchor="t" anchorCtr="0" compatLnSpc="1"/>
          <a:lstStyle/>
          <a:p>
            <a:pPr defTabSz="456565">
              <a:defRPr/>
            </a:pPr>
            <a:endParaRPr lang="zh-CN" altLang="en-US" kern="0">
              <a:solidFill>
                <a:srgbClr val="103154"/>
              </a:solidFill>
              <a:latin typeface="Century Gothic" panose="020B0502020202020204"/>
            </a:endParaRPr>
          </a:p>
        </p:txBody>
      </p:sp>
      <p:sp>
        <p:nvSpPr>
          <p:cNvPr id="52" name="Freeform 21"/>
          <p:cNvSpPr/>
          <p:nvPr/>
        </p:nvSpPr>
        <p:spPr bwMode="auto">
          <a:xfrm>
            <a:off x="6384925" y="3180715"/>
            <a:ext cx="1540510" cy="628650"/>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rgbClr val="B7DD41"/>
          </a:solidFill>
          <a:ln>
            <a:noFill/>
          </a:ln>
          <a:effectLst/>
        </p:spPr>
        <p:txBody>
          <a:bodyPr vert="horz" wrap="square" lIns="68580" tIns="34290" rIns="68580" bIns="34290" numCol="1" anchor="t" anchorCtr="0" compatLnSpc="1"/>
          <a:lstStyle/>
          <a:p>
            <a:pPr defTabSz="456565">
              <a:defRPr/>
            </a:pPr>
            <a:endParaRPr lang="zh-CN" altLang="en-US" kern="0">
              <a:solidFill>
                <a:srgbClr val="103154"/>
              </a:solidFill>
              <a:latin typeface="Century Gothic" panose="020B0502020202020204"/>
            </a:endParaRPr>
          </a:p>
        </p:txBody>
      </p:sp>
      <p:sp>
        <p:nvSpPr>
          <p:cNvPr id="53" name="Freeform 22"/>
          <p:cNvSpPr/>
          <p:nvPr/>
        </p:nvSpPr>
        <p:spPr bwMode="auto">
          <a:xfrm>
            <a:off x="5279390" y="3950970"/>
            <a:ext cx="668655" cy="1546225"/>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rgbClr val="B7DD41"/>
          </a:solidFill>
          <a:ln>
            <a:noFill/>
          </a:ln>
          <a:effectLst/>
        </p:spPr>
        <p:txBody>
          <a:bodyPr vert="horz" wrap="square" lIns="68580" tIns="34290" rIns="68580" bIns="34290" numCol="1" anchor="t" anchorCtr="0" compatLnSpc="1"/>
          <a:lstStyle/>
          <a:p>
            <a:pPr defTabSz="456565">
              <a:defRPr/>
            </a:pPr>
            <a:endParaRPr lang="zh-CN" altLang="en-US" kern="0">
              <a:solidFill>
                <a:srgbClr val="103154"/>
              </a:solidFill>
              <a:latin typeface="Century Gothic" panose="020B0502020202020204"/>
            </a:endParaRPr>
          </a:p>
        </p:txBody>
      </p:sp>
      <p:sp>
        <p:nvSpPr>
          <p:cNvPr id="54" name="Freeform 23"/>
          <p:cNvSpPr/>
          <p:nvPr/>
        </p:nvSpPr>
        <p:spPr bwMode="auto">
          <a:xfrm>
            <a:off x="6689725" y="4481830"/>
            <a:ext cx="1874520" cy="1499235"/>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rgbClr val="B7DD41"/>
          </a:solidFill>
          <a:ln>
            <a:noFill/>
          </a:ln>
          <a:effectLst/>
        </p:spPr>
        <p:txBody>
          <a:bodyPr vert="horz" wrap="square" lIns="68580" tIns="34290" rIns="68580" bIns="34290" numCol="1" anchor="t" anchorCtr="0" compatLnSpc="1"/>
          <a:lstStyle/>
          <a:p>
            <a:pPr defTabSz="456565">
              <a:defRPr/>
            </a:pPr>
            <a:endParaRPr lang="zh-CN" altLang="en-US" kern="0">
              <a:solidFill>
                <a:srgbClr val="103154"/>
              </a:solidFill>
              <a:latin typeface="Century Gothic" panose="020B0502020202020204"/>
            </a:endParaRPr>
          </a:p>
        </p:txBody>
      </p:sp>
      <p:sp>
        <p:nvSpPr>
          <p:cNvPr id="55" name="Freeform 24"/>
          <p:cNvSpPr/>
          <p:nvPr/>
        </p:nvSpPr>
        <p:spPr bwMode="auto">
          <a:xfrm>
            <a:off x="4685030" y="2671445"/>
            <a:ext cx="1622425" cy="628650"/>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rgbClr val="B7DD41"/>
          </a:solidFill>
          <a:ln>
            <a:noFill/>
          </a:ln>
          <a:effectLst/>
        </p:spPr>
        <p:txBody>
          <a:bodyPr vert="horz" wrap="square" lIns="68580" tIns="34290" rIns="68580" bIns="34290" numCol="1" anchor="t" anchorCtr="0" compatLnSpc="1"/>
          <a:lstStyle/>
          <a:p>
            <a:pPr defTabSz="456565">
              <a:defRPr/>
            </a:pPr>
            <a:endParaRPr lang="zh-CN" altLang="en-US" kern="0">
              <a:solidFill>
                <a:srgbClr val="103154"/>
              </a:solidFill>
              <a:latin typeface="Century Gothic" panose="020B0502020202020204"/>
            </a:endParaRPr>
          </a:p>
        </p:txBody>
      </p:sp>
      <p:sp>
        <p:nvSpPr>
          <p:cNvPr id="56" name="Freeform 25"/>
          <p:cNvSpPr/>
          <p:nvPr/>
        </p:nvSpPr>
        <p:spPr bwMode="auto">
          <a:xfrm>
            <a:off x="4540250" y="4293870"/>
            <a:ext cx="1270635" cy="647065"/>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rgbClr val="B7DD41"/>
          </a:solidFill>
          <a:ln>
            <a:noFill/>
          </a:ln>
          <a:effectLst/>
        </p:spPr>
        <p:txBody>
          <a:bodyPr vert="horz" wrap="square" lIns="68580" tIns="34290" rIns="68580" bIns="34290" numCol="1" anchor="t" anchorCtr="0" compatLnSpc="1"/>
          <a:lstStyle/>
          <a:p>
            <a:pPr defTabSz="456565">
              <a:defRPr/>
            </a:pPr>
            <a:endParaRPr lang="zh-CN" altLang="en-US" kern="0">
              <a:solidFill>
                <a:srgbClr val="103154"/>
              </a:solidFill>
              <a:latin typeface="Century Gothic" panose="020B0502020202020204"/>
            </a:endParaRPr>
          </a:p>
        </p:txBody>
      </p:sp>
      <p:sp>
        <p:nvSpPr>
          <p:cNvPr id="57" name="Freeform 26"/>
          <p:cNvSpPr/>
          <p:nvPr/>
        </p:nvSpPr>
        <p:spPr bwMode="auto">
          <a:xfrm>
            <a:off x="5829300" y="3331210"/>
            <a:ext cx="647065" cy="1270635"/>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rgbClr val="B7DD41"/>
          </a:solidFill>
          <a:ln>
            <a:noFill/>
          </a:ln>
          <a:effectLst/>
        </p:spPr>
        <p:txBody>
          <a:bodyPr vert="horz" wrap="square" lIns="68580" tIns="34290" rIns="68580" bIns="34290" numCol="1" anchor="t" anchorCtr="0" compatLnSpc="1"/>
          <a:lstStyle/>
          <a:p>
            <a:pPr defTabSz="456565">
              <a:defRPr/>
            </a:pPr>
            <a:endParaRPr lang="zh-CN" altLang="en-US" kern="0">
              <a:solidFill>
                <a:srgbClr val="103154"/>
              </a:solidFill>
              <a:latin typeface="Century Gothic" panose="020B0502020202020204"/>
            </a:endParaRPr>
          </a:p>
        </p:txBody>
      </p:sp>
      <p:sp>
        <p:nvSpPr>
          <p:cNvPr id="58" name="Freeform 27"/>
          <p:cNvSpPr/>
          <p:nvPr/>
        </p:nvSpPr>
        <p:spPr bwMode="auto">
          <a:xfrm>
            <a:off x="6249670" y="2115185"/>
            <a:ext cx="650875" cy="1270635"/>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rgbClr val="B7DD41"/>
          </a:solidFill>
          <a:ln>
            <a:noFill/>
          </a:ln>
          <a:effectLst/>
        </p:spPr>
        <p:txBody>
          <a:bodyPr vert="horz" wrap="square" lIns="68580" tIns="34290" rIns="68580" bIns="34290" numCol="1" anchor="t" anchorCtr="0" compatLnSpc="1"/>
          <a:lstStyle/>
          <a:p>
            <a:pPr defTabSz="456565">
              <a:defRPr/>
            </a:pPr>
            <a:endParaRPr lang="zh-CN" altLang="en-US" kern="0">
              <a:solidFill>
                <a:srgbClr val="103154"/>
              </a:solidFill>
              <a:latin typeface="Century Gothic" panose="020B0502020202020204"/>
            </a:endParaRPr>
          </a:p>
        </p:txBody>
      </p:sp>
      <p:sp>
        <p:nvSpPr>
          <p:cNvPr id="59" name="椭圆 58"/>
          <p:cNvSpPr/>
          <p:nvPr/>
        </p:nvSpPr>
        <p:spPr>
          <a:xfrm>
            <a:off x="3836670" y="5302885"/>
            <a:ext cx="387985" cy="387985"/>
          </a:xfrm>
          <a:prstGeom prst="ellipse">
            <a:avLst/>
          </a:prstGeom>
          <a:solidFill>
            <a:srgbClr val="5ABF0B"/>
          </a:solidFill>
          <a:ln w="76200" cap="flat" cmpd="sng" algn="ctr">
            <a:noFill/>
            <a:prstDash val="solid"/>
          </a:ln>
          <a:effectLst/>
        </p:spPr>
        <p:txBody>
          <a:bodyPr lIns="68580" tIns="34290" rIns="68580" bIns="34290" rtlCol="0" anchor="ctr"/>
          <a:lstStyle/>
          <a:p>
            <a:pPr algn="ctr" defTabSz="456565"/>
            <a:endParaRPr lang="zh-CN" altLang="en-US" kern="0">
              <a:solidFill>
                <a:srgbClr val="57C6CF"/>
              </a:solidFill>
              <a:latin typeface="Century Gothic" panose="020B0502020202020204"/>
              <a:ea typeface="微软雅黑" panose="020B0503020204020204" charset="-122"/>
            </a:endParaRPr>
          </a:p>
        </p:txBody>
      </p:sp>
      <p:sp>
        <p:nvSpPr>
          <p:cNvPr id="60" name="椭圆 59"/>
          <p:cNvSpPr/>
          <p:nvPr/>
        </p:nvSpPr>
        <p:spPr>
          <a:xfrm>
            <a:off x="4462780" y="4005580"/>
            <a:ext cx="387985" cy="387985"/>
          </a:xfrm>
          <a:prstGeom prst="ellipse">
            <a:avLst/>
          </a:prstGeom>
          <a:solidFill>
            <a:srgbClr val="5ABF0B"/>
          </a:solidFill>
          <a:ln w="76200" cap="flat" cmpd="sng" algn="ctr">
            <a:noFill/>
            <a:prstDash val="solid"/>
          </a:ln>
          <a:effectLst/>
        </p:spPr>
        <p:txBody>
          <a:bodyPr lIns="68580" tIns="34290" rIns="68580" bIns="34290" rtlCol="0" anchor="ctr"/>
          <a:lstStyle/>
          <a:p>
            <a:pPr algn="ctr" defTabSz="456565"/>
            <a:endParaRPr lang="zh-CN" altLang="en-US" kern="0">
              <a:solidFill>
                <a:srgbClr val="57C6CF"/>
              </a:solidFill>
              <a:latin typeface="Century Gothic" panose="020B0502020202020204"/>
              <a:ea typeface="微软雅黑" panose="020B0503020204020204" charset="-122"/>
            </a:endParaRPr>
          </a:p>
        </p:txBody>
      </p:sp>
      <p:sp>
        <p:nvSpPr>
          <p:cNvPr id="61" name="椭圆 60"/>
          <p:cNvSpPr/>
          <p:nvPr/>
        </p:nvSpPr>
        <p:spPr>
          <a:xfrm>
            <a:off x="8391525" y="4407535"/>
            <a:ext cx="387985" cy="387985"/>
          </a:xfrm>
          <a:prstGeom prst="ellipse">
            <a:avLst/>
          </a:prstGeom>
          <a:solidFill>
            <a:srgbClr val="5ABF0B"/>
          </a:solidFill>
          <a:ln w="76200" cap="flat" cmpd="sng" algn="ctr">
            <a:noFill/>
            <a:prstDash val="solid"/>
          </a:ln>
          <a:effectLst/>
        </p:spPr>
        <p:txBody>
          <a:bodyPr lIns="68580" tIns="34290" rIns="68580" bIns="34290" rtlCol="0" anchor="ctr"/>
          <a:lstStyle/>
          <a:p>
            <a:pPr algn="ctr" defTabSz="456565"/>
            <a:endParaRPr lang="zh-CN" altLang="en-US" kern="0">
              <a:solidFill>
                <a:srgbClr val="57C6CF"/>
              </a:solidFill>
              <a:latin typeface="Century Gothic" panose="020B0502020202020204"/>
              <a:ea typeface="微软雅黑" panose="020B0503020204020204" charset="-122"/>
            </a:endParaRPr>
          </a:p>
        </p:txBody>
      </p:sp>
      <p:sp>
        <p:nvSpPr>
          <p:cNvPr id="62" name="椭圆 61"/>
          <p:cNvSpPr/>
          <p:nvPr/>
        </p:nvSpPr>
        <p:spPr>
          <a:xfrm>
            <a:off x="7654925" y="2921635"/>
            <a:ext cx="387985" cy="387985"/>
          </a:xfrm>
          <a:prstGeom prst="ellipse">
            <a:avLst/>
          </a:prstGeom>
          <a:solidFill>
            <a:srgbClr val="5ABF0B"/>
          </a:solidFill>
          <a:ln w="76200" cap="flat" cmpd="sng" algn="ctr">
            <a:noFill/>
            <a:prstDash val="solid"/>
          </a:ln>
          <a:effectLst/>
        </p:spPr>
        <p:txBody>
          <a:bodyPr lIns="68580" tIns="34290" rIns="68580" bIns="34290" rtlCol="0" anchor="ctr"/>
          <a:lstStyle/>
          <a:p>
            <a:pPr algn="ctr" defTabSz="456565"/>
            <a:endParaRPr lang="zh-CN" altLang="en-US" kern="0">
              <a:solidFill>
                <a:srgbClr val="57C6CF"/>
              </a:solidFill>
              <a:latin typeface="Century Gothic" panose="020B0502020202020204"/>
              <a:ea typeface="微软雅黑" panose="020B0503020204020204" charset="-122"/>
            </a:endParaRPr>
          </a:p>
        </p:txBody>
      </p:sp>
      <p:sp>
        <p:nvSpPr>
          <p:cNvPr id="63" name="椭圆 62"/>
          <p:cNvSpPr/>
          <p:nvPr/>
        </p:nvSpPr>
        <p:spPr>
          <a:xfrm>
            <a:off x="4615815" y="2371090"/>
            <a:ext cx="387985" cy="387985"/>
          </a:xfrm>
          <a:prstGeom prst="ellipse">
            <a:avLst/>
          </a:prstGeom>
          <a:solidFill>
            <a:srgbClr val="5ABF0B"/>
          </a:solidFill>
          <a:ln w="76200" cap="flat" cmpd="sng" algn="ctr">
            <a:noFill/>
            <a:prstDash val="solid"/>
          </a:ln>
          <a:effectLst/>
        </p:spPr>
        <p:txBody>
          <a:bodyPr lIns="68580" tIns="34290" rIns="68580" bIns="34290" rtlCol="0" anchor="ctr"/>
          <a:lstStyle/>
          <a:p>
            <a:pPr algn="ctr" defTabSz="456565">
              <a:defRPr/>
            </a:pPr>
            <a:endParaRPr lang="zh-CN" altLang="en-US" kern="0">
              <a:solidFill>
                <a:srgbClr val="57C6CF"/>
              </a:solidFill>
              <a:latin typeface="Century Gothic" panose="020B0502020202020204"/>
              <a:ea typeface="微软雅黑" panose="020B0503020204020204" charset="-122"/>
            </a:endParaRPr>
          </a:p>
        </p:txBody>
      </p:sp>
      <p:sp>
        <p:nvSpPr>
          <p:cNvPr id="64" name="TextBox 22"/>
          <p:cNvSpPr txBox="1"/>
          <p:nvPr/>
        </p:nvSpPr>
        <p:spPr>
          <a:xfrm>
            <a:off x="1511300" y="5092700"/>
            <a:ext cx="2239010" cy="670560"/>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456565">
              <a:defRPr/>
            </a:pPr>
            <a:r>
              <a:rPr lang="zh-CN" sz="1100" kern="0">
                <a:solidFill>
                  <a:schemeClr val="tx1"/>
                </a:solidFill>
                <a:sym typeface="+mn-ea"/>
              </a:rPr>
              <a:t>单击此处输入您的文本，单击此处输入您的文本，单击此处输入您的文本</a:t>
            </a:r>
            <a:endParaRPr lang="zh-CN" altLang="zh-CN" sz="1100" kern="0" noProof="1">
              <a:solidFill>
                <a:schemeClr val="tx1"/>
              </a:solidFill>
              <a:sym typeface="+mn-ea"/>
            </a:endParaRPr>
          </a:p>
        </p:txBody>
      </p:sp>
      <p:sp>
        <p:nvSpPr>
          <p:cNvPr id="65" name="TextBox 22"/>
          <p:cNvSpPr txBox="1"/>
          <p:nvPr/>
        </p:nvSpPr>
        <p:spPr>
          <a:xfrm>
            <a:off x="1186180" y="3736340"/>
            <a:ext cx="3231515" cy="670560"/>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456565">
              <a:defRPr/>
            </a:pPr>
            <a:r>
              <a:rPr lang="zh-CN" sz="1100" kern="0" noProof="1">
                <a:solidFill>
                  <a:schemeClr val="tx1"/>
                </a:solidFill>
              </a:rPr>
              <a:t>单击此处输入您的文本，</a:t>
            </a:r>
            <a:r>
              <a:rPr lang="zh-CN" sz="1100" kern="0">
                <a:solidFill>
                  <a:schemeClr val="tx1"/>
                </a:solidFill>
                <a:sym typeface="+mn-ea"/>
              </a:rPr>
              <a:t>单击此处输入您的文本，单击此处输入您的文本，单击此处输入您的文本，单击此处输入您的文本，</a:t>
            </a:r>
            <a:endParaRPr lang="zh-CN" sz="1100" kern="0" noProof="1">
              <a:solidFill>
                <a:schemeClr val="tx1"/>
              </a:solidFill>
              <a:sym typeface="+mn-ea"/>
            </a:endParaRPr>
          </a:p>
        </p:txBody>
      </p:sp>
      <p:sp>
        <p:nvSpPr>
          <p:cNvPr id="66" name="TextBox 22"/>
          <p:cNvSpPr txBox="1"/>
          <p:nvPr/>
        </p:nvSpPr>
        <p:spPr>
          <a:xfrm>
            <a:off x="8891905" y="4202430"/>
            <a:ext cx="1945005" cy="670560"/>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456565">
              <a:defRPr/>
            </a:pPr>
            <a:r>
              <a:rPr lang="zh-CN" sz="1100" kern="0">
                <a:solidFill>
                  <a:schemeClr val="tx1"/>
                </a:solidFill>
                <a:sym typeface="+mn-ea"/>
              </a:rPr>
              <a:t>单击此处输入您的文本，单击此处输入您的文本，单击此处输入您的文本</a:t>
            </a:r>
            <a:endParaRPr lang="zh-CN" altLang="zh-CN" sz="1100" kern="0" noProof="1">
              <a:solidFill>
                <a:schemeClr val="tx1"/>
              </a:solidFill>
              <a:sym typeface="+mn-ea"/>
            </a:endParaRPr>
          </a:p>
        </p:txBody>
      </p:sp>
      <p:sp>
        <p:nvSpPr>
          <p:cNvPr id="67" name="TextBox 22"/>
          <p:cNvSpPr txBox="1"/>
          <p:nvPr/>
        </p:nvSpPr>
        <p:spPr>
          <a:xfrm>
            <a:off x="8201660" y="2606675"/>
            <a:ext cx="2858770" cy="469900"/>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456565">
              <a:defRPr/>
            </a:pPr>
            <a:r>
              <a:rPr lang="zh-CN" sz="1100" kern="0">
                <a:solidFill>
                  <a:schemeClr val="tx1"/>
                </a:solidFill>
                <a:sym typeface="+mn-ea"/>
              </a:rPr>
              <a:t>单击此处输入您的文本，单击此处输入您的文本，单击此处输入您的文本</a:t>
            </a:r>
            <a:endParaRPr lang="zh-CN" altLang="zh-CN" sz="1100" kern="0" noProof="1">
              <a:solidFill>
                <a:schemeClr val="tx1"/>
              </a:solidFill>
              <a:sym typeface="+mn-ea"/>
            </a:endParaRPr>
          </a:p>
        </p:txBody>
      </p:sp>
      <p:sp>
        <p:nvSpPr>
          <p:cNvPr id="68" name="椭圆 67"/>
          <p:cNvSpPr/>
          <p:nvPr/>
        </p:nvSpPr>
        <p:spPr>
          <a:xfrm>
            <a:off x="6688455" y="2010410"/>
            <a:ext cx="387985" cy="387985"/>
          </a:xfrm>
          <a:prstGeom prst="ellipse">
            <a:avLst/>
          </a:prstGeom>
          <a:solidFill>
            <a:srgbClr val="5ABF0B"/>
          </a:solidFill>
          <a:ln w="76200" cap="flat" cmpd="sng" algn="ctr">
            <a:noFill/>
            <a:prstDash val="solid"/>
          </a:ln>
          <a:effectLst/>
        </p:spPr>
        <p:txBody>
          <a:bodyPr lIns="68580" tIns="34290" rIns="68580" bIns="34290" rtlCol="0" anchor="ctr"/>
          <a:lstStyle/>
          <a:p>
            <a:pPr algn="ctr" defTabSz="456565"/>
            <a:endParaRPr lang="zh-CN" altLang="en-US" kern="0">
              <a:solidFill>
                <a:srgbClr val="57C6CF"/>
              </a:solidFill>
              <a:latin typeface="Century Gothic" panose="020B0502020202020204"/>
              <a:ea typeface="微软雅黑" panose="020B0503020204020204" charset="-122"/>
            </a:endParaRPr>
          </a:p>
        </p:txBody>
      </p:sp>
      <p:sp>
        <p:nvSpPr>
          <p:cNvPr id="69" name="TextBox 22"/>
          <p:cNvSpPr txBox="1"/>
          <p:nvPr/>
        </p:nvSpPr>
        <p:spPr>
          <a:xfrm>
            <a:off x="1134110" y="2233930"/>
            <a:ext cx="3390265" cy="670560"/>
          </a:xfrm>
          <a:prstGeom prst="rect">
            <a:avLst/>
          </a:prstGeom>
          <a:noFill/>
        </p:spPr>
        <p:txBody>
          <a:bodyPr wrap="square" lIns="68580" tIns="34290" rIns="68580" bIns="34290" rtlCol="0">
            <a:spAutoFit/>
          </a:bodyPr>
          <a:lstStyle/>
          <a:p>
            <a:pPr algn="l" defTabSz="456565">
              <a:lnSpc>
                <a:spcPct val="120000"/>
              </a:lnSpc>
              <a:spcAft>
                <a:spcPct val="40000"/>
              </a:spcAft>
              <a:buClr>
                <a:srgbClr val="292929"/>
              </a:buClr>
              <a:defRPr/>
            </a:pPr>
            <a:r>
              <a:rPr lang="zh-CN" sz="1100" kern="0">
                <a:solidFill>
                  <a:schemeClr val="tx1"/>
                </a:solidFill>
                <a:latin typeface="微软雅黑" panose="020B0503020204020204" charset="-122"/>
                <a:ea typeface="微软雅黑" panose="020B0503020204020204" charset="-122"/>
                <a:sym typeface="+mn-ea"/>
              </a:rPr>
              <a:t>单击此处输入您的文本，单击此处输入您的文本，单击此处输入您的文本，单击此处输入您的文本，单击此处输入您的文本，</a:t>
            </a:r>
            <a:endParaRPr lang="zh-CN" sz="1100" kern="0" noProof="1">
              <a:solidFill>
                <a:schemeClr val="tx1"/>
              </a:solidFill>
              <a:latin typeface="微软雅黑" panose="020B0503020204020204" charset="-122"/>
              <a:ea typeface="微软雅黑" panose="020B0503020204020204" charset="-122"/>
              <a:sym typeface="+mn-ea"/>
            </a:endParaRPr>
          </a:p>
        </p:txBody>
      </p:sp>
      <p:sp>
        <p:nvSpPr>
          <p:cNvPr id="70" name="TextBox 22"/>
          <p:cNvSpPr txBox="1"/>
          <p:nvPr/>
        </p:nvSpPr>
        <p:spPr>
          <a:xfrm>
            <a:off x="7141845" y="1668780"/>
            <a:ext cx="2858770" cy="469900"/>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456565">
              <a:defRPr/>
            </a:pPr>
            <a:r>
              <a:rPr lang="zh-CN" sz="1100" kern="0">
                <a:solidFill>
                  <a:schemeClr val="tx1"/>
                </a:solidFill>
                <a:sym typeface="+mn-ea"/>
              </a:rPr>
              <a:t>单击此处输入您的文本，单击此处输入您的文本，单击此处输入您的文本</a:t>
            </a:r>
            <a:endParaRPr lang="zh-CN" altLang="zh-CN" sz="1100" kern="0" noProof="1">
              <a:solidFill>
                <a:schemeClr val="tx1"/>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 Placeholder 2"/>
          <p:cNvSpPr txBox="1"/>
          <p:nvPr/>
        </p:nvSpPr>
        <p:spPr>
          <a:xfrm>
            <a:off x="937260" y="1340485"/>
            <a:ext cx="2660650" cy="376555"/>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40000"/>
              </a:lnSpc>
            </a:pPr>
            <a:r>
              <a:rPr lang="zh-CN" altLang="en-US" sz="2000" b="1" dirty="0">
                <a:solidFill>
                  <a:schemeClr val="tx1"/>
                </a:solidFill>
                <a:latin typeface="微软雅黑" panose="020B0503020204020204" charset="-122"/>
                <a:ea typeface="微软雅黑" panose="020B0503020204020204" charset="-122"/>
                <a:sym typeface="+mn-ea"/>
              </a:rPr>
              <a:t>关键词</a:t>
            </a:r>
            <a:endParaRPr lang="zh-CN" altLang="en-US" sz="2000" b="1" dirty="0">
              <a:solidFill>
                <a:schemeClr val="tx1"/>
              </a:solidFill>
              <a:latin typeface="微软雅黑" panose="020B0503020204020204" charset="-122"/>
              <a:ea typeface="微软雅黑" panose="020B0503020204020204" charset="-122"/>
              <a:sym typeface="+mn-ea"/>
            </a:endParaRPr>
          </a:p>
        </p:txBody>
      </p:sp>
      <p:sp>
        <p:nvSpPr>
          <p:cNvPr id="83" name="Text Placeholder 8"/>
          <p:cNvSpPr txBox="1"/>
          <p:nvPr/>
        </p:nvSpPr>
        <p:spPr>
          <a:xfrm>
            <a:off x="937260" y="1837690"/>
            <a:ext cx="2660650" cy="1100455"/>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1050" dirty="0">
                <a:solidFill>
                  <a:schemeClr val="tx1"/>
                </a:solidFill>
                <a:latin typeface="微软雅黑" panose="020B0503020204020204" charset="-122"/>
                <a:ea typeface="微软雅黑" panose="020B0503020204020204" charset="-122"/>
              </a:rPr>
              <a:t>点击添加文字内容点击添加文字内容点击添加文字内容点击添加文字内容点击添加文字内容</a:t>
            </a:r>
            <a:endParaRPr lang="zh-CN" altLang="en-US" sz="1050" dirty="0">
              <a:solidFill>
                <a:schemeClr val="tx1"/>
              </a:solidFill>
              <a:latin typeface="微软雅黑" panose="020B0503020204020204" charset="-122"/>
              <a:ea typeface="微软雅黑" panose="020B0503020204020204" charset="-122"/>
            </a:endParaRPr>
          </a:p>
        </p:txBody>
      </p:sp>
      <p:sp>
        <p:nvSpPr>
          <p:cNvPr id="88" name="Text Placeholder 2"/>
          <p:cNvSpPr txBox="1"/>
          <p:nvPr/>
        </p:nvSpPr>
        <p:spPr>
          <a:xfrm>
            <a:off x="8799195" y="1340485"/>
            <a:ext cx="2660650" cy="376555"/>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2000" b="1" dirty="0">
                <a:solidFill>
                  <a:schemeClr val="tx1"/>
                </a:solidFill>
              </a:rPr>
              <a:t>关键词</a:t>
            </a:r>
            <a:endParaRPr lang="zh-CN" altLang="en-US" sz="2000" b="1" dirty="0">
              <a:solidFill>
                <a:schemeClr val="tx1"/>
              </a:solidFill>
            </a:endParaRPr>
          </a:p>
        </p:txBody>
      </p:sp>
      <p:sp>
        <p:nvSpPr>
          <p:cNvPr id="89" name="Text Placeholder 8"/>
          <p:cNvSpPr txBox="1"/>
          <p:nvPr/>
        </p:nvSpPr>
        <p:spPr>
          <a:xfrm>
            <a:off x="8799195" y="1858010"/>
            <a:ext cx="2660650" cy="1209040"/>
          </a:xfrm>
          <a:prstGeom prst="rect">
            <a:avLst/>
          </a:prstGeom>
        </p:spPr>
        <p:txBody>
          <a:bodyPr vert="horz"/>
          <a:lstStyle>
            <a:defPPr>
              <a:defRPr lang="zh-CN"/>
            </a:defPPr>
            <a:lvl1pPr indent="0" defTabSz="457200">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1050" dirty="0">
                <a:solidFill>
                  <a:schemeClr val="tx1"/>
                </a:solidFill>
              </a:rPr>
              <a:t>点击添加文字内容点击添加文字内容点击添加文字内容点击添加文字内容点击添加文字内容</a:t>
            </a:r>
            <a:endParaRPr lang="zh-CN" altLang="en-US" sz="1050" dirty="0">
              <a:solidFill>
                <a:schemeClr val="tx1"/>
              </a:solidFill>
            </a:endParaRPr>
          </a:p>
        </p:txBody>
      </p:sp>
      <p:cxnSp>
        <p:nvCxnSpPr>
          <p:cNvPr id="90" name="直接连接符 89"/>
          <p:cNvCxnSpPr>
            <a:stCxn id="99" idx="0"/>
          </p:cNvCxnSpPr>
          <p:nvPr/>
        </p:nvCxnSpPr>
        <p:spPr>
          <a:xfrm flipV="1">
            <a:off x="3956685" y="1997075"/>
            <a:ext cx="0" cy="524510"/>
          </a:xfrm>
          <a:prstGeom prst="line">
            <a:avLst/>
          </a:prstGeom>
          <a:ln>
            <a:solidFill>
              <a:srgbClr val="5ABF0B">
                <a:alpha val="50000"/>
              </a:srgb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a:off x="3597910" y="1997075"/>
            <a:ext cx="358775" cy="0"/>
          </a:xfrm>
          <a:prstGeom prst="line">
            <a:avLst/>
          </a:prstGeom>
          <a:ln>
            <a:solidFill>
              <a:srgbClr val="5ABF0B">
                <a:alpha val="50000"/>
              </a:srgb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a:stCxn id="102" idx="0"/>
          </p:cNvCxnSpPr>
          <p:nvPr/>
        </p:nvCxnSpPr>
        <p:spPr>
          <a:xfrm flipV="1">
            <a:off x="5462905" y="1997075"/>
            <a:ext cx="0" cy="524510"/>
          </a:xfrm>
          <a:prstGeom prst="line">
            <a:avLst/>
          </a:prstGeom>
          <a:ln>
            <a:solidFill>
              <a:srgbClr val="B7DD41">
                <a:alpha val="50000"/>
              </a:srgb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462905" y="1997075"/>
            <a:ext cx="3241675" cy="0"/>
          </a:xfrm>
          <a:prstGeom prst="line">
            <a:avLst/>
          </a:prstGeom>
          <a:ln>
            <a:solidFill>
              <a:srgbClr val="B7DD41">
                <a:alpha val="50000"/>
              </a:srgb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a:stCxn id="105" idx="4"/>
          </p:cNvCxnSpPr>
          <p:nvPr/>
        </p:nvCxnSpPr>
        <p:spPr>
          <a:xfrm>
            <a:off x="6969125" y="4329430"/>
            <a:ext cx="6350" cy="604520"/>
          </a:xfrm>
          <a:prstGeom prst="line">
            <a:avLst/>
          </a:prstGeom>
          <a:ln>
            <a:solidFill>
              <a:srgbClr val="5ABF0B">
                <a:alpha val="50000"/>
              </a:srgb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H="1">
            <a:off x="3597910" y="4933950"/>
            <a:ext cx="3377565" cy="0"/>
          </a:xfrm>
          <a:prstGeom prst="line">
            <a:avLst/>
          </a:prstGeom>
          <a:ln>
            <a:solidFill>
              <a:srgbClr val="5ABF0B">
                <a:alpha val="50000"/>
              </a:srgb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a:stCxn id="108" idx="4"/>
          </p:cNvCxnSpPr>
          <p:nvPr/>
        </p:nvCxnSpPr>
        <p:spPr>
          <a:xfrm>
            <a:off x="8549005" y="4329430"/>
            <a:ext cx="0" cy="890905"/>
          </a:xfrm>
          <a:prstGeom prst="line">
            <a:avLst/>
          </a:prstGeom>
          <a:ln>
            <a:solidFill>
              <a:srgbClr val="B7DD41">
                <a:alpha val="50000"/>
              </a:srgb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8549005" y="5219700"/>
            <a:ext cx="381000" cy="0"/>
          </a:xfrm>
          <a:prstGeom prst="line">
            <a:avLst/>
          </a:prstGeom>
          <a:ln>
            <a:solidFill>
              <a:srgbClr val="B7DD41">
                <a:alpha val="50000"/>
              </a:srgbClr>
            </a:solidFill>
          </a:ln>
        </p:spPr>
        <p:style>
          <a:lnRef idx="1">
            <a:schemeClr val="accent1"/>
          </a:lnRef>
          <a:fillRef idx="0">
            <a:schemeClr val="accent1"/>
          </a:fillRef>
          <a:effectRef idx="0">
            <a:schemeClr val="accent1"/>
          </a:effectRef>
          <a:fontRef idx="minor">
            <a:schemeClr val="tx1"/>
          </a:fontRef>
        </p:style>
      </p:cxnSp>
      <p:grpSp>
        <p:nvGrpSpPr>
          <p:cNvPr id="98" name="组合 97"/>
          <p:cNvGrpSpPr/>
          <p:nvPr/>
        </p:nvGrpSpPr>
        <p:grpSpPr>
          <a:xfrm>
            <a:off x="3053080" y="2521585"/>
            <a:ext cx="1807210" cy="1807845"/>
            <a:chOff x="2714799" y="2648622"/>
            <a:chExt cx="1891378" cy="1891378"/>
          </a:xfrm>
          <a:solidFill>
            <a:srgbClr val="5ABF0B"/>
          </a:solidFill>
        </p:grpSpPr>
        <p:sp>
          <p:nvSpPr>
            <p:cNvPr id="99" name="Oval 8"/>
            <p:cNvSpPr/>
            <p:nvPr/>
          </p:nvSpPr>
          <p:spPr>
            <a:xfrm>
              <a:off x="2714799" y="2648622"/>
              <a:ext cx="1891378" cy="1891378"/>
            </a:xfrm>
            <a:prstGeom prst="ellipse">
              <a:avLst/>
            </a:prstGeom>
            <a:grpFill/>
            <a:ln w="666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200" dirty="0">
                <a:solidFill>
                  <a:schemeClr val="lt1"/>
                </a:solidFill>
                <a:latin typeface="微软雅黑" panose="020B0503020204020204" charset="-122"/>
                <a:ea typeface="微软雅黑" panose="020B0503020204020204" charset="-122"/>
              </a:endParaRPr>
            </a:p>
          </p:txBody>
        </p:sp>
        <p:sp>
          <p:nvSpPr>
            <p:cNvPr id="100" name="Text Placeholder 2"/>
            <p:cNvSpPr txBox="1"/>
            <p:nvPr/>
          </p:nvSpPr>
          <p:spPr>
            <a:xfrm>
              <a:off x="3146847"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关键词</a:t>
              </a:r>
              <a:endParaRPr lang="zh-CN" altLang="en-US" sz="1600" b="1" dirty="0">
                <a:solidFill>
                  <a:schemeClr val="bg1"/>
                </a:solidFill>
                <a:latin typeface="微软雅黑" panose="020B0503020204020204" charset="-122"/>
                <a:ea typeface="微软雅黑" panose="020B0503020204020204" charset="-122"/>
              </a:endParaRPr>
            </a:p>
          </p:txBody>
        </p:sp>
      </p:grpSp>
      <p:grpSp>
        <p:nvGrpSpPr>
          <p:cNvPr id="101" name="组合 100"/>
          <p:cNvGrpSpPr/>
          <p:nvPr/>
        </p:nvGrpSpPr>
        <p:grpSpPr>
          <a:xfrm>
            <a:off x="4559300" y="2521585"/>
            <a:ext cx="1807210" cy="1807845"/>
            <a:chOff x="4290947" y="2648622"/>
            <a:chExt cx="1891378" cy="1891378"/>
          </a:xfrm>
          <a:solidFill>
            <a:srgbClr val="B7DD41"/>
          </a:solidFill>
        </p:grpSpPr>
        <p:sp>
          <p:nvSpPr>
            <p:cNvPr id="102" name="Oval 9"/>
            <p:cNvSpPr/>
            <p:nvPr/>
          </p:nvSpPr>
          <p:spPr>
            <a:xfrm>
              <a:off x="4290947" y="2648622"/>
              <a:ext cx="1891378" cy="1891378"/>
            </a:xfrm>
            <a:prstGeom prst="ellipse">
              <a:avLst/>
            </a:prstGeom>
            <a:grpFill/>
            <a:ln w="666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200" dirty="0">
                <a:solidFill>
                  <a:schemeClr val="lt1"/>
                </a:solidFill>
                <a:latin typeface="微软雅黑" panose="020B0503020204020204" charset="-122"/>
                <a:ea typeface="微软雅黑" panose="020B0503020204020204" charset="-122"/>
              </a:endParaRPr>
            </a:p>
          </p:txBody>
        </p:sp>
        <p:sp>
          <p:nvSpPr>
            <p:cNvPr id="103" name="Text Placeholder 2"/>
            <p:cNvSpPr txBox="1"/>
            <p:nvPr/>
          </p:nvSpPr>
          <p:spPr>
            <a:xfrm>
              <a:off x="4739406"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关键词</a:t>
              </a:r>
              <a:endParaRPr lang="zh-CN" altLang="en-US" sz="1600" b="1" dirty="0">
                <a:solidFill>
                  <a:schemeClr val="bg1"/>
                </a:solidFill>
                <a:latin typeface="微软雅黑" panose="020B0503020204020204" charset="-122"/>
                <a:ea typeface="微软雅黑" panose="020B0503020204020204" charset="-122"/>
              </a:endParaRPr>
            </a:p>
          </p:txBody>
        </p:sp>
      </p:grpSp>
      <p:grpSp>
        <p:nvGrpSpPr>
          <p:cNvPr id="104" name="组合 103"/>
          <p:cNvGrpSpPr/>
          <p:nvPr/>
        </p:nvGrpSpPr>
        <p:grpSpPr>
          <a:xfrm>
            <a:off x="6065520" y="2521585"/>
            <a:ext cx="1807210" cy="1807845"/>
            <a:chOff x="5867096" y="2648622"/>
            <a:chExt cx="1891378" cy="1891378"/>
          </a:xfrm>
          <a:solidFill>
            <a:srgbClr val="5ABF0B"/>
          </a:solidFill>
        </p:grpSpPr>
        <p:sp>
          <p:nvSpPr>
            <p:cNvPr id="105" name="Oval 10"/>
            <p:cNvSpPr/>
            <p:nvPr/>
          </p:nvSpPr>
          <p:spPr>
            <a:xfrm>
              <a:off x="5867096" y="2648622"/>
              <a:ext cx="1891378" cy="1891378"/>
            </a:xfrm>
            <a:prstGeom prst="ellipse">
              <a:avLst/>
            </a:prstGeom>
            <a:grpFill/>
            <a:ln w="666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200" dirty="0">
                <a:solidFill>
                  <a:schemeClr val="lt1"/>
                </a:solidFill>
                <a:latin typeface="微软雅黑" panose="020B0503020204020204" charset="-122"/>
                <a:ea typeface="微软雅黑" panose="020B0503020204020204" charset="-122"/>
              </a:endParaRPr>
            </a:p>
          </p:txBody>
        </p:sp>
        <p:sp>
          <p:nvSpPr>
            <p:cNvPr id="106" name="Text Placeholder 2"/>
            <p:cNvSpPr txBox="1"/>
            <p:nvPr/>
          </p:nvSpPr>
          <p:spPr>
            <a:xfrm>
              <a:off x="6315199"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关键词</a:t>
              </a:r>
              <a:endParaRPr lang="zh-CN" altLang="en-US" sz="1600" b="1" dirty="0">
                <a:solidFill>
                  <a:schemeClr val="bg1"/>
                </a:solidFill>
                <a:latin typeface="微软雅黑" panose="020B0503020204020204" charset="-122"/>
                <a:ea typeface="微软雅黑" panose="020B0503020204020204" charset="-122"/>
              </a:endParaRPr>
            </a:p>
          </p:txBody>
        </p:sp>
      </p:grpSp>
      <p:grpSp>
        <p:nvGrpSpPr>
          <p:cNvPr id="107" name="组合 106"/>
          <p:cNvGrpSpPr/>
          <p:nvPr/>
        </p:nvGrpSpPr>
        <p:grpSpPr>
          <a:xfrm>
            <a:off x="7645400" y="2521585"/>
            <a:ext cx="1807210" cy="1807845"/>
            <a:chOff x="7520165" y="2648622"/>
            <a:chExt cx="1891378" cy="1891378"/>
          </a:xfrm>
          <a:solidFill>
            <a:srgbClr val="B7DD41"/>
          </a:solidFill>
        </p:grpSpPr>
        <p:sp>
          <p:nvSpPr>
            <p:cNvPr id="108" name="Oval 11"/>
            <p:cNvSpPr/>
            <p:nvPr/>
          </p:nvSpPr>
          <p:spPr>
            <a:xfrm>
              <a:off x="7520165" y="2648622"/>
              <a:ext cx="1891378" cy="1891378"/>
            </a:xfrm>
            <a:prstGeom prst="ellipse">
              <a:avLst/>
            </a:prstGeom>
            <a:grpFill/>
            <a:ln w="666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200" dirty="0">
                <a:solidFill>
                  <a:schemeClr val="lt1"/>
                </a:solidFill>
                <a:latin typeface="微软雅黑" panose="020B0503020204020204" charset="-122"/>
                <a:ea typeface="微软雅黑" panose="020B0503020204020204" charset="-122"/>
              </a:endParaRPr>
            </a:p>
          </p:txBody>
        </p:sp>
        <p:sp>
          <p:nvSpPr>
            <p:cNvPr id="109" name="Text Placeholder 2"/>
            <p:cNvSpPr txBox="1"/>
            <p:nvPr/>
          </p:nvSpPr>
          <p:spPr>
            <a:xfrm>
              <a:off x="7899375"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关键词</a:t>
              </a:r>
              <a:endParaRPr lang="zh-CN" altLang="en-US" sz="1600" b="1" dirty="0">
                <a:solidFill>
                  <a:schemeClr val="bg1"/>
                </a:solidFill>
                <a:latin typeface="微软雅黑" panose="020B0503020204020204" charset="-122"/>
                <a:ea typeface="微软雅黑" panose="020B0503020204020204" charset="-122"/>
              </a:endParaRPr>
            </a:p>
          </p:txBody>
        </p:sp>
      </p:grpSp>
      <p:sp>
        <p:nvSpPr>
          <p:cNvPr id="111" name="Text Placeholder 2"/>
          <p:cNvSpPr txBox="1"/>
          <p:nvPr/>
        </p:nvSpPr>
        <p:spPr>
          <a:xfrm>
            <a:off x="8830310" y="4186555"/>
            <a:ext cx="2661285" cy="376555"/>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2000" b="1" dirty="0">
                <a:solidFill>
                  <a:schemeClr val="tx1"/>
                </a:solidFill>
                <a:sym typeface="+mn-ea"/>
              </a:rPr>
              <a:t>关键词</a:t>
            </a:r>
            <a:endParaRPr lang="zh-CN" altLang="en-US" sz="2000" b="1" dirty="0">
              <a:solidFill>
                <a:schemeClr val="tx1"/>
              </a:solidFill>
              <a:sym typeface="+mn-ea"/>
            </a:endParaRPr>
          </a:p>
        </p:txBody>
      </p:sp>
      <p:sp>
        <p:nvSpPr>
          <p:cNvPr id="112" name="Text Placeholder 8"/>
          <p:cNvSpPr txBox="1"/>
          <p:nvPr/>
        </p:nvSpPr>
        <p:spPr>
          <a:xfrm>
            <a:off x="8842375" y="4733925"/>
            <a:ext cx="2661285" cy="1209040"/>
          </a:xfrm>
          <a:prstGeom prst="rect">
            <a:avLst/>
          </a:prstGeom>
        </p:spPr>
        <p:txBody>
          <a:bodyPr vert="horz"/>
          <a:lstStyle>
            <a:defPPr>
              <a:defRPr lang="zh-CN"/>
            </a:defPPr>
            <a:lvl1pPr indent="0" defTabSz="457200">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1050" dirty="0">
                <a:solidFill>
                  <a:schemeClr val="tx1"/>
                </a:solidFill>
              </a:rPr>
              <a:t>点击添加文字内容点击添加文字内容点击添加文字内容点击添加文字内容点击添加文字内容</a:t>
            </a:r>
            <a:endParaRPr lang="zh-CN" altLang="en-US" sz="1050" dirty="0">
              <a:solidFill>
                <a:schemeClr val="tx1"/>
              </a:solidFill>
            </a:endParaRPr>
          </a:p>
        </p:txBody>
      </p:sp>
      <p:sp>
        <p:nvSpPr>
          <p:cNvPr id="85" name="Text Placeholder 2"/>
          <p:cNvSpPr txBox="1"/>
          <p:nvPr/>
        </p:nvSpPr>
        <p:spPr>
          <a:xfrm>
            <a:off x="937260" y="3843655"/>
            <a:ext cx="2660650" cy="376555"/>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2000" b="1" dirty="0">
                <a:solidFill>
                  <a:schemeClr val="tx1"/>
                </a:solidFill>
                <a:sym typeface="+mn-ea"/>
              </a:rPr>
              <a:t>关键词</a:t>
            </a:r>
            <a:endParaRPr lang="zh-CN" altLang="en-US" sz="2000" b="1" dirty="0">
              <a:solidFill>
                <a:schemeClr val="tx1"/>
              </a:solidFill>
              <a:sym typeface="+mn-ea"/>
            </a:endParaRPr>
          </a:p>
        </p:txBody>
      </p:sp>
      <p:sp>
        <p:nvSpPr>
          <p:cNvPr id="86" name="Text Placeholder 8"/>
          <p:cNvSpPr txBox="1"/>
          <p:nvPr/>
        </p:nvSpPr>
        <p:spPr>
          <a:xfrm>
            <a:off x="937260" y="4403090"/>
            <a:ext cx="2660650" cy="1209040"/>
          </a:xfrm>
          <a:prstGeom prst="rect">
            <a:avLst/>
          </a:prstGeom>
        </p:spPr>
        <p:txBody>
          <a:bodyPr vert="horz"/>
          <a:lstStyle>
            <a:defPPr>
              <a:defRPr lang="zh-CN"/>
            </a:defPPr>
            <a:lvl1pPr indent="0" defTabSz="457200">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1050" dirty="0">
                <a:solidFill>
                  <a:schemeClr val="tx1"/>
                </a:solidFill>
              </a:rPr>
              <a:t>点击添加文字内容点击添加文字内容点击添加文字内容点击添加文字内容点击添加文字内容</a:t>
            </a:r>
            <a:endParaRPr lang="zh-CN" altLang="en-US" sz="105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五边形 9"/>
          <p:cNvSpPr/>
          <p:nvPr/>
        </p:nvSpPr>
        <p:spPr>
          <a:xfrm>
            <a:off x="7052945" y="2176145"/>
            <a:ext cx="2349500" cy="668655"/>
          </a:xfrm>
          <a:custGeom>
            <a:avLst/>
            <a:gdLst/>
            <a:ahLst/>
            <a:cxnLst/>
            <a:rect l="l" t="t" r="r" b="b"/>
            <a:pathLst>
              <a:path w="1917572" h="545840">
                <a:moveTo>
                  <a:pt x="272920" y="0"/>
                </a:moveTo>
                <a:lnTo>
                  <a:pt x="1135241" y="0"/>
                </a:lnTo>
                <a:lnTo>
                  <a:pt x="1222047" y="0"/>
                </a:lnTo>
                <a:lnTo>
                  <a:pt x="1644652" y="0"/>
                </a:lnTo>
                <a:lnTo>
                  <a:pt x="1917572" y="272920"/>
                </a:lnTo>
                <a:lnTo>
                  <a:pt x="1644652" y="545840"/>
                </a:lnTo>
                <a:lnTo>
                  <a:pt x="1222047" y="545840"/>
                </a:lnTo>
                <a:lnTo>
                  <a:pt x="1135241" y="545840"/>
                </a:lnTo>
                <a:lnTo>
                  <a:pt x="272920" y="545840"/>
                </a:lnTo>
                <a:lnTo>
                  <a:pt x="0" y="272920"/>
                </a:lnTo>
                <a:close/>
              </a:path>
            </a:pathLst>
          </a:custGeom>
          <a:solidFill>
            <a:srgbClr val="B7DD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5" name="五边形 2"/>
          <p:cNvSpPr/>
          <p:nvPr/>
        </p:nvSpPr>
        <p:spPr>
          <a:xfrm flipH="1">
            <a:off x="5893435" y="4652645"/>
            <a:ext cx="4667885" cy="668655"/>
          </a:xfrm>
          <a:custGeom>
            <a:avLst/>
            <a:gdLst/>
            <a:ahLst/>
            <a:cxnLst/>
            <a:rect l="l" t="t" r="r" b="b"/>
            <a:pathLst>
              <a:path w="3809784" h="545840">
                <a:moveTo>
                  <a:pt x="3536864" y="0"/>
                </a:moveTo>
                <a:lnTo>
                  <a:pt x="2298463" y="0"/>
                </a:lnTo>
                <a:lnTo>
                  <a:pt x="1511321" y="0"/>
                </a:lnTo>
                <a:lnTo>
                  <a:pt x="272920" y="0"/>
                </a:lnTo>
                <a:lnTo>
                  <a:pt x="0" y="272920"/>
                </a:lnTo>
                <a:lnTo>
                  <a:pt x="272920" y="545840"/>
                </a:lnTo>
                <a:lnTo>
                  <a:pt x="1511321" y="545840"/>
                </a:lnTo>
                <a:lnTo>
                  <a:pt x="2298463" y="545840"/>
                </a:lnTo>
                <a:lnTo>
                  <a:pt x="3536864" y="545840"/>
                </a:lnTo>
                <a:lnTo>
                  <a:pt x="3809784" y="272920"/>
                </a:lnTo>
                <a:close/>
              </a:path>
            </a:pathLst>
          </a:custGeom>
          <a:solidFill>
            <a:srgbClr val="5ABF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6" name="五边形 5"/>
          <p:cNvSpPr/>
          <p:nvPr/>
        </p:nvSpPr>
        <p:spPr>
          <a:xfrm>
            <a:off x="6189345" y="3827145"/>
            <a:ext cx="4076065" cy="668655"/>
          </a:xfrm>
          <a:custGeom>
            <a:avLst/>
            <a:gdLst/>
            <a:ahLst/>
            <a:cxnLst/>
            <a:rect l="l" t="t" r="r" b="b"/>
            <a:pathLst>
              <a:path w="3326780" h="545840">
                <a:moveTo>
                  <a:pt x="272920" y="0"/>
                </a:moveTo>
                <a:lnTo>
                  <a:pt x="1028317" y="0"/>
                </a:lnTo>
                <a:lnTo>
                  <a:pt x="2298463" y="0"/>
                </a:lnTo>
                <a:lnTo>
                  <a:pt x="3053860" y="0"/>
                </a:lnTo>
                <a:lnTo>
                  <a:pt x="3326780" y="272920"/>
                </a:lnTo>
                <a:lnTo>
                  <a:pt x="3053860" y="545840"/>
                </a:lnTo>
                <a:lnTo>
                  <a:pt x="2298463" y="545840"/>
                </a:lnTo>
                <a:lnTo>
                  <a:pt x="1028317" y="545840"/>
                </a:lnTo>
                <a:lnTo>
                  <a:pt x="272920" y="545840"/>
                </a:lnTo>
                <a:lnTo>
                  <a:pt x="0" y="272920"/>
                </a:lnTo>
                <a:close/>
              </a:path>
            </a:pathLst>
          </a:custGeom>
          <a:solidFill>
            <a:srgbClr val="B7DD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8" name="五边形 7"/>
          <p:cNvSpPr/>
          <p:nvPr/>
        </p:nvSpPr>
        <p:spPr>
          <a:xfrm>
            <a:off x="6562090" y="3001645"/>
            <a:ext cx="3330575" cy="668655"/>
          </a:xfrm>
          <a:custGeom>
            <a:avLst/>
            <a:gdLst/>
            <a:ahLst/>
            <a:cxnLst/>
            <a:rect l="l" t="t" r="r" b="b"/>
            <a:pathLst>
              <a:path w="2718054" h="545840">
                <a:moveTo>
                  <a:pt x="272920" y="0"/>
                </a:moveTo>
                <a:lnTo>
                  <a:pt x="419591" y="0"/>
                </a:lnTo>
                <a:lnTo>
                  <a:pt x="2298463" y="0"/>
                </a:lnTo>
                <a:lnTo>
                  <a:pt x="2445134" y="0"/>
                </a:lnTo>
                <a:lnTo>
                  <a:pt x="2718054" y="272920"/>
                </a:lnTo>
                <a:lnTo>
                  <a:pt x="2445134" y="545840"/>
                </a:lnTo>
                <a:lnTo>
                  <a:pt x="2298463" y="545840"/>
                </a:lnTo>
                <a:lnTo>
                  <a:pt x="419591" y="545840"/>
                </a:lnTo>
                <a:lnTo>
                  <a:pt x="272920" y="545840"/>
                </a:lnTo>
                <a:lnTo>
                  <a:pt x="0" y="272920"/>
                </a:lnTo>
                <a:close/>
              </a:path>
            </a:pathLst>
          </a:custGeom>
          <a:solidFill>
            <a:srgbClr val="5ABF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12" name="等腰三角形 11"/>
          <p:cNvSpPr/>
          <p:nvPr/>
        </p:nvSpPr>
        <p:spPr>
          <a:xfrm>
            <a:off x="7533005" y="1320800"/>
            <a:ext cx="1388745" cy="694690"/>
          </a:xfrm>
          <a:prstGeom prst="triangle">
            <a:avLst/>
          </a:prstGeom>
          <a:solidFill>
            <a:srgbClr val="5ABF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18" name="矩形 17"/>
          <p:cNvSpPr/>
          <p:nvPr/>
        </p:nvSpPr>
        <p:spPr>
          <a:xfrm>
            <a:off x="7570470" y="2268220"/>
            <a:ext cx="1313815" cy="460375"/>
          </a:xfrm>
          <a:prstGeom prst="rect">
            <a:avLst/>
          </a:prstGeom>
        </p:spPr>
        <p:txBody>
          <a:bodyPr wrap="square">
            <a:spAutoFit/>
          </a:bodyPr>
          <a:lstStyle/>
          <a:p>
            <a:r>
              <a:rPr lang="en-US" altLang="zh-CN" sz="2400" b="1" dirty="0">
                <a:solidFill>
                  <a:schemeClr val="bg1"/>
                </a:solidFill>
              </a:rPr>
              <a:t>01</a:t>
            </a:r>
            <a:r>
              <a:rPr lang="zh-CN" altLang="en-US" sz="2400" b="1" dirty="0">
                <a:solidFill>
                  <a:schemeClr val="bg1"/>
                </a:solidFill>
              </a:rPr>
              <a:t> </a:t>
            </a:r>
            <a:r>
              <a:rPr lang="en-US" altLang="zh-CN" sz="2400" b="1" dirty="0">
                <a:solidFill>
                  <a:schemeClr val="bg1"/>
                </a:solidFill>
              </a:rPr>
              <a:t>TEXT</a:t>
            </a:r>
            <a:endParaRPr lang="en-US" altLang="zh-CN" sz="2400" b="1" dirty="0">
              <a:solidFill>
                <a:schemeClr val="bg1"/>
              </a:solidFill>
            </a:endParaRPr>
          </a:p>
        </p:txBody>
      </p:sp>
      <p:sp>
        <p:nvSpPr>
          <p:cNvPr id="19" name="矩形 18"/>
          <p:cNvSpPr/>
          <p:nvPr/>
        </p:nvSpPr>
        <p:spPr>
          <a:xfrm>
            <a:off x="7151370" y="3095625"/>
            <a:ext cx="2152650" cy="460375"/>
          </a:xfrm>
          <a:prstGeom prst="rect">
            <a:avLst/>
          </a:prstGeom>
        </p:spPr>
        <p:txBody>
          <a:bodyPr wrap="square">
            <a:spAutoFit/>
          </a:bodyPr>
          <a:lstStyle/>
          <a:p>
            <a:r>
              <a:rPr lang="en-US" altLang="zh-CN" sz="2400" b="1" dirty="0">
                <a:solidFill>
                  <a:schemeClr val="bg1"/>
                </a:solidFill>
              </a:rPr>
              <a:t>02</a:t>
            </a:r>
            <a:r>
              <a:rPr lang="zh-CN" altLang="en-US" sz="2400" b="1" dirty="0">
                <a:solidFill>
                  <a:schemeClr val="bg1"/>
                </a:solidFill>
              </a:rPr>
              <a:t> </a:t>
            </a:r>
            <a:r>
              <a:rPr lang="en-US" altLang="zh-CN" sz="2400" b="1" dirty="0">
                <a:solidFill>
                  <a:schemeClr val="bg1"/>
                </a:solidFill>
              </a:rPr>
              <a:t>TEXT</a:t>
            </a:r>
            <a:r>
              <a:rPr lang="zh-CN" altLang="en-US" sz="2400" b="1" dirty="0">
                <a:solidFill>
                  <a:schemeClr val="bg1"/>
                </a:solidFill>
              </a:rPr>
              <a:t> </a:t>
            </a:r>
            <a:r>
              <a:rPr lang="en-US" altLang="zh-CN" sz="2400" b="1" dirty="0">
                <a:solidFill>
                  <a:schemeClr val="bg1"/>
                </a:solidFill>
              </a:rPr>
              <a:t>HERE</a:t>
            </a:r>
            <a:endParaRPr lang="en-US" altLang="zh-CN" sz="2400" b="1" dirty="0">
              <a:solidFill>
                <a:schemeClr val="bg1"/>
              </a:solidFill>
            </a:endParaRPr>
          </a:p>
        </p:txBody>
      </p:sp>
      <p:sp>
        <p:nvSpPr>
          <p:cNvPr id="20" name="矩形 19"/>
          <p:cNvSpPr/>
          <p:nvPr/>
        </p:nvSpPr>
        <p:spPr>
          <a:xfrm>
            <a:off x="6669405" y="3931920"/>
            <a:ext cx="3114675" cy="460375"/>
          </a:xfrm>
          <a:prstGeom prst="rect">
            <a:avLst/>
          </a:prstGeom>
        </p:spPr>
        <p:txBody>
          <a:bodyPr wrap="square">
            <a:spAutoFit/>
          </a:bodyPr>
          <a:lstStyle/>
          <a:p>
            <a:r>
              <a:rPr lang="en-US" altLang="zh-CN" sz="2400" b="1" dirty="0">
                <a:solidFill>
                  <a:schemeClr val="bg1"/>
                </a:solidFill>
              </a:rPr>
              <a:t>03</a:t>
            </a:r>
            <a:r>
              <a:rPr lang="zh-CN" altLang="en-US" sz="2400" b="1" dirty="0">
                <a:solidFill>
                  <a:schemeClr val="bg1"/>
                </a:solidFill>
              </a:rPr>
              <a:t> </a:t>
            </a:r>
            <a:r>
              <a:rPr lang="en-US" altLang="zh-CN" sz="2400" b="1" dirty="0">
                <a:solidFill>
                  <a:schemeClr val="bg1"/>
                </a:solidFill>
              </a:rPr>
              <a:t>YOUR</a:t>
            </a:r>
            <a:r>
              <a:rPr lang="zh-CN" altLang="en-US" sz="2400" b="1" dirty="0">
                <a:solidFill>
                  <a:schemeClr val="bg1"/>
                </a:solidFill>
              </a:rPr>
              <a:t> </a:t>
            </a:r>
            <a:r>
              <a:rPr lang="en-US" altLang="zh-CN" sz="2400" b="1" dirty="0">
                <a:solidFill>
                  <a:schemeClr val="bg1"/>
                </a:solidFill>
              </a:rPr>
              <a:t>TEXT</a:t>
            </a:r>
            <a:r>
              <a:rPr lang="zh-CN" altLang="en-US" sz="2400" b="1" dirty="0">
                <a:solidFill>
                  <a:schemeClr val="bg1"/>
                </a:solidFill>
              </a:rPr>
              <a:t> </a:t>
            </a:r>
            <a:r>
              <a:rPr lang="en-US" altLang="zh-CN" sz="2400" b="1" dirty="0">
                <a:solidFill>
                  <a:schemeClr val="bg1"/>
                </a:solidFill>
              </a:rPr>
              <a:t>HERE</a:t>
            </a:r>
            <a:endParaRPr lang="en-US" altLang="zh-CN" sz="2400" b="1" dirty="0">
              <a:solidFill>
                <a:schemeClr val="bg1"/>
              </a:solidFill>
            </a:endParaRPr>
          </a:p>
        </p:txBody>
      </p:sp>
      <p:sp>
        <p:nvSpPr>
          <p:cNvPr id="21" name="矩形 20"/>
          <p:cNvSpPr/>
          <p:nvPr/>
        </p:nvSpPr>
        <p:spPr>
          <a:xfrm>
            <a:off x="6669405" y="4758690"/>
            <a:ext cx="3114675" cy="460375"/>
          </a:xfrm>
          <a:prstGeom prst="rect">
            <a:avLst/>
          </a:prstGeom>
        </p:spPr>
        <p:txBody>
          <a:bodyPr wrap="square">
            <a:spAutoFit/>
          </a:bodyPr>
          <a:lstStyle/>
          <a:p>
            <a:r>
              <a:rPr lang="en-US" altLang="zh-CN" sz="2400" b="1" dirty="0">
                <a:solidFill>
                  <a:schemeClr val="bg1"/>
                </a:solidFill>
              </a:rPr>
              <a:t>04</a:t>
            </a:r>
            <a:r>
              <a:rPr lang="zh-CN" altLang="en-US" sz="2400" b="1" dirty="0">
                <a:solidFill>
                  <a:schemeClr val="bg1"/>
                </a:solidFill>
              </a:rPr>
              <a:t> </a:t>
            </a:r>
            <a:r>
              <a:rPr lang="en-US" altLang="zh-CN" sz="2400" b="1" dirty="0">
                <a:solidFill>
                  <a:schemeClr val="bg1"/>
                </a:solidFill>
              </a:rPr>
              <a:t>YOUR</a:t>
            </a:r>
            <a:r>
              <a:rPr lang="zh-CN" altLang="en-US" sz="2400" b="1" dirty="0">
                <a:solidFill>
                  <a:schemeClr val="bg1"/>
                </a:solidFill>
              </a:rPr>
              <a:t> </a:t>
            </a:r>
            <a:r>
              <a:rPr lang="en-US" altLang="zh-CN" sz="2400" b="1" dirty="0">
                <a:solidFill>
                  <a:schemeClr val="bg1"/>
                </a:solidFill>
              </a:rPr>
              <a:t>TEXT</a:t>
            </a:r>
            <a:r>
              <a:rPr lang="zh-CN" altLang="en-US" sz="2400" b="1" dirty="0">
                <a:solidFill>
                  <a:schemeClr val="bg1"/>
                </a:solidFill>
              </a:rPr>
              <a:t> </a:t>
            </a:r>
            <a:r>
              <a:rPr lang="en-US" altLang="zh-CN" sz="2400" b="1" dirty="0">
                <a:solidFill>
                  <a:schemeClr val="bg1"/>
                </a:solidFill>
              </a:rPr>
              <a:t>HERE</a:t>
            </a:r>
            <a:endParaRPr lang="en-US" altLang="zh-CN" sz="2400" b="1" dirty="0">
              <a:solidFill>
                <a:schemeClr val="bg1"/>
              </a:solidFill>
            </a:endParaRPr>
          </a:p>
        </p:txBody>
      </p:sp>
      <p:sp>
        <p:nvSpPr>
          <p:cNvPr id="88" name="文本框 87"/>
          <p:cNvSpPr txBox="1"/>
          <p:nvPr/>
        </p:nvSpPr>
        <p:spPr>
          <a:xfrm>
            <a:off x="1038860" y="3035935"/>
            <a:ext cx="4635500" cy="5657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1400" dirty="0">
                <a:solidFill>
                  <a:schemeClr val="tx1"/>
                </a:solidFill>
                <a:latin typeface="微软雅黑" panose="020B0503020204020204" charset="-122"/>
                <a:ea typeface="微软雅黑" panose="020B0503020204020204" charset="-122"/>
                <a:sym typeface="+mn-ea"/>
              </a:rPr>
              <a:t>单击此处</a:t>
            </a:r>
            <a:r>
              <a:rPr lang="zh-CN" altLang="da-DK" sz="1600" dirty="0">
                <a:solidFill>
                  <a:schemeClr val="tx1"/>
                </a:solidFill>
                <a:latin typeface="微软雅黑" panose="020B0503020204020204" charset="-122"/>
                <a:ea typeface="微软雅黑" panose="020B0503020204020204" charset="-122"/>
                <a:sym typeface="+mn-ea"/>
              </a:rPr>
              <a:t>输入</a:t>
            </a:r>
            <a:r>
              <a:rPr lang="zh-CN" altLang="da-DK" sz="1400" dirty="0">
                <a:solidFill>
                  <a:schemeClr val="tx1"/>
                </a:solidFill>
                <a:latin typeface="微软雅黑" panose="020B0503020204020204" charset="-122"/>
                <a:ea typeface="微软雅黑" panose="020B0503020204020204" charset="-122"/>
                <a:sym typeface="+mn-ea"/>
              </a:rPr>
              <a:t>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endParaRPr lang="zh-CN" altLang="da-DK" sz="1400" dirty="0">
              <a:solidFill>
                <a:schemeClr val="tx1"/>
              </a:solidFill>
              <a:latin typeface="微软雅黑" panose="020B0503020204020204" charset="-122"/>
              <a:ea typeface="微软雅黑" panose="020B0503020204020204" charset="-122"/>
              <a:sym typeface="+mn-ea"/>
            </a:endParaRPr>
          </a:p>
        </p:txBody>
      </p:sp>
      <p:sp>
        <p:nvSpPr>
          <p:cNvPr id="15" name="文本框 14"/>
          <p:cNvSpPr txBox="1"/>
          <p:nvPr/>
        </p:nvSpPr>
        <p:spPr>
          <a:xfrm>
            <a:off x="1038860" y="3826510"/>
            <a:ext cx="4635500" cy="5657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1400" dirty="0">
                <a:solidFill>
                  <a:schemeClr val="tx1"/>
                </a:solidFill>
                <a:latin typeface="微软雅黑" panose="020B0503020204020204" charset="-122"/>
                <a:ea typeface="微软雅黑" panose="020B0503020204020204" charset="-122"/>
                <a:sym typeface="+mn-ea"/>
              </a:rPr>
              <a:t>单击此处</a:t>
            </a:r>
            <a:r>
              <a:rPr lang="zh-CN" altLang="da-DK" sz="1600" dirty="0">
                <a:solidFill>
                  <a:schemeClr val="tx1"/>
                </a:solidFill>
                <a:latin typeface="微软雅黑" panose="020B0503020204020204" charset="-122"/>
                <a:ea typeface="微软雅黑" panose="020B0503020204020204" charset="-122"/>
                <a:sym typeface="+mn-ea"/>
              </a:rPr>
              <a:t>输入</a:t>
            </a:r>
            <a:r>
              <a:rPr lang="zh-CN" altLang="da-DK" sz="1400" dirty="0">
                <a:solidFill>
                  <a:schemeClr val="tx1"/>
                </a:solidFill>
                <a:latin typeface="微软雅黑" panose="020B0503020204020204" charset="-122"/>
                <a:ea typeface="微软雅黑" panose="020B0503020204020204" charset="-122"/>
                <a:sym typeface="+mn-ea"/>
              </a:rPr>
              <a:t>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endParaRPr lang="zh-CN" altLang="da-DK" sz="1400" dirty="0">
              <a:solidFill>
                <a:schemeClr val="tx1"/>
              </a:solidFill>
              <a:latin typeface="微软雅黑" panose="020B0503020204020204" charset="-122"/>
              <a:ea typeface="微软雅黑" panose="020B0503020204020204" charset="-122"/>
              <a:sym typeface="+mn-ea"/>
            </a:endParaRPr>
          </a:p>
        </p:txBody>
      </p:sp>
      <p:sp>
        <p:nvSpPr>
          <p:cNvPr id="16" name="文本框 15"/>
          <p:cNvSpPr txBox="1"/>
          <p:nvPr/>
        </p:nvSpPr>
        <p:spPr>
          <a:xfrm>
            <a:off x="1038860" y="4653280"/>
            <a:ext cx="4635500" cy="5657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1400" dirty="0">
                <a:solidFill>
                  <a:schemeClr val="tx1"/>
                </a:solidFill>
                <a:latin typeface="微软雅黑" panose="020B0503020204020204" charset="-122"/>
                <a:ea typeface="微软雅黑" panose="020B0503020204020204" charset="-122"/>
                <a:sym typeface="+mn-ea"/>
              </a:rPr>
              <a:t>单击此处</a:t>
            </a:r>
            <a:r>
              <a:rPr lang="zh-CN" altLang="da-DK" sz="1600" dirty="0">
                <a:solidFill>
                  <a:schemeClr val="tx1"/>
                </a:solidFill>
                <a:latin typeface="微软雅黑" panose="020B0503020204020204" charset="-122"/>
                <a:ea typeface="微软雅黑" panose="020B0503020204020204" charset="-122"/>
                <a:sym typeface="+mn-ea"/>
              </a:rPr>
              <a:t>输入</a:t>
            </a:r>
            <a:r>
              <a:rPr lang="zh-CN" altLang="da-DK" sz="1400" dirty="0">
                <a:solidFill>
                  <a:schemeClr val="tx1"/>
                </a:solidFill>
                <a:latin typeface="微软雅黑" panose="020B0503020204020204" charset="-122"/>
                <a:ea typeface="微软雅黑" panose="020B0503020204020204" charset="-122"/>
                <a:sym typeface="+mn-ea"/>
              </a:rPr>
              <a:t>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endParaRPr lang="zh-CN" altLang="da-DK" sz="1400" dirty="0">
              <a:solidFill>
                <a:schemeClr val="tx1"/>
              </a:solidFill>
              <a:latin typeface="微软雅黑" panose="020B0503020204020204" charset="-122"/>
              <a:ea typeface="微软雅黑" panose="020B0503020204020204" charset="-122"/>
              <a:sym typeface="+mn-ea"/>
            </a:endParaRPr>
          </a:p>
        </p:txBody>
      </p:sp>
      <p:sp>
        <p:nvSpPr>
          <p:cNvPr id="17" name="文本框 16"/>
          <p:cNvSpPr txBox="1"/>
          <p:nvPr/>
        </p:nvSpPr>
        <p:spPr>
          <a:xfrm>
            <a:off x="1038860" y="2162810"/>
            <a:ext cx="4635500" cy="5657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1400" dirty="0">
                <a:solidFill>
                  <a:schemeClr val="tx1"/>
                </a:solidFill>
                <a:latin typeface="微软雅黑" panose="020B0503020204020204" charset="-122"/>
                <a:ea typeface="微软雅黑" panose="020B0503020204020204" charset="-122"/>
                <a:sym typeface="+mn-ea"/>
              </a:rPr>
              <a:t>单击此处</a:t>
            </a:r>
            <a:r>
              <a:rPr lang="zh-CN" altLang="da-DK" sz="1600" dirty="0">
                <a:solidFill>
                  <a:schemeClr val="tx1"/>
                </a:solidFill>
                <a:latin typeface="微软雅黑" panose="020B0503020204020204" charset="-122"/>
                <a:ea typeface="微软雅黑" panose="020B0503020204020204" charset="-122"/>
                <a:sym typeface="+mn-ea"/>
              </a:rPr>
              <a:t>输入</a:t>
            </a:r>
            <a:r>
              <a:rPr lang="zh-CN" altLang="da-DK" sz="1400" dirty="0">
                <a:solidFill>
                  <a:schemeClr val="tx1"/>
                </a:solidFill>
                <a:latin typeface="微软雅黑" panose="020B0503020204020204" charset="-122"/>
                <a:ea typeface="微软雅黑" panose="020B0503020204020204" charset="-122"/>
                <a:sym typeface="+mn-ea"/>
              </a:rPr>
              <a:t>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endParaRPr lang="zh-CN" altLang="da-DK" sz="1400" dirty="0">
              <a:solidFill>
                <a:schemeClr val="tx1"/>
              </a:solidFill>
              <a:latin typeface="微软雅黑" panose="020B0503020204020204" charset="-122"/>
              <a:ea typeface="微软雅黑" panose="020B0503020204020204" charset="-122"/>
              <a:sym typeface="+mn-ea"/>
            </a:endParaRPr>
          </a:p>
        </p:txBody>
      </p:sp>
      <p:cxnSp>
        <p:nvCxnSpPr>
          <p:cNvPr id="22" name="直接连接符 21"/>
          <p:cNvCxnSpPr/>
          <p:nvPr/>
        </p:nvCxnSpPr>
        <p:spPr>
          <a:xfrm flipH="1">
            <a:off x="5832475" y="2483485"/>
            <a:ext cx="1364615" cy="0"/>
          </a:xfrm>
          <a:prstGeom prst="line">
            <a:avLst/>
          </a:prstGeom>
          <a:ln>
            <a:solidFill>
              <a:srgbClr val="B7DD4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589905" y="4159250"/>
            <a:ext cx="796925" cy="0"/>
          </a:xfrm>
          <a:prstGeom prst="line">
            <a:avLst/>
          </a:prstGeom>
          <a:ln>
            <a:solidFill>
              <a:srgbClr val="B7DD4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5675630" y="3327400"/>
            <a:ext cx="901065" cy="0"/>
          </a:xfrm>
          <a:prstGeom prst="line">
            <a:avLst/>
          </a:prstGeom>
          <a:ln>
            <a:solidFill>
              <a:srgbClr val="5ABF0B"/>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5619750" y="4976495"/>
            <a:ext cx="370840" cy="0"/>
          </a:xfrm>
          <a:prstGeom prst="line">
            <a:avLst/>
          </a:prstGeom>
          <a:ln>
            <a:solidFill>
              <a:srgbClr val="5ABF0B"/>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55000" contrast="-45000"/>
                    </a14:imgEffect>
                  </a14:imgLayer>
                </a14:imgProps>
              </a:ext>
              <a:ext uri="{28A0092B-C50C-407E-A947-70E740481C1C}">
                <a14:useLocalDpi xmlns:a14="http://schemas.microsoft.com/office/drawing/2010/main" val="0"/>
              </a:ext>
            </a:extLst>
          </a:blip>
          <a:srcRect l="8400" t="4962" r="4816" b="6725"/>
          <a:stretch>
            <a:fillRect/>
          </a:stretch>
        </p:blipFill>
        <p:spPr>
          <a:xfrm>
            <a:off x="-11078" y="-21197"/>
            <a:ext cx="12203078" cy="6848825"/>
          </a:xfrm>
          <a:prstGeom prst="rect">
            <a:avLst/>
          </a:prstGeom>
        </p:spPr>
      </p:pic>
      <p:pic>
        <p:nvPicPr>
          <p:cNvPr id="6" name="图片 5" descr="24ca3a"/>
          <p:cNvPicPr>
            <a:picLocks noChangeAspect="1"/>
          </p:cNvPicPr>
          <p:nvPr/>
        </p:nvPicPr>
        <p:blipFill>
          <a:blip r:embed="rId3"/>
          <a:srcRect t="29123"/>
          <a:stretch>
            <a:fillRect/>
          </a:stretch>
        </p:blipFill>
        <p:spPr>
          <a:xfrm>
            <a:off x="-528955" y="-731520"/>
            <a:ext cx="5180330" cy="4017645"/>
          </a:xfrm>
          <a:prstGeom prst="rect">
            <a:avLst/>
          </a:prstGeom>
        </p:spPr>
      </p:pic>
      <p:pic>
        <p:nvPicPr>
          <p:cNvPr id="9" name="图片 8" descr="24ca3a"/>
          <p:cNvPicPr>
            <a:picLocks noChangeAspect="1"/>
          </p:cNvPicPr>
          <p:nvPr/>
        </p:nvPicPr>
        <p:blipFill>
          <a:blip r:embed="rId3"/>
          <a:srcRect t="29123"/>
          <a:stretch>
            <a:fillRect/>
          </a:stretch>
        </p:blipFill>
        <p:spPr>
          <a:xfrm flipH="1" flipV="1">
            <a:off x="7397115" y="3320415"/>
            <a:ext cx="5092065" cy="3949065"/>
          </a:xfrm>
          <a:prstGeom prst="rect">
            <a:avLst/>
          </a:prstGeom>
        </p:spPr>
      </p:pic>
      <p:sp>
        <p:nvSpPr>
          <p:cNvPr id="8" name="文本框 7"/>
          <p:cNvSpPr txBox="1"/>
          <p:nvPr/>
        </p:nvSpPr>
        <p:spPr>
          <a:xfrm>
            <a:off x="3969385" y="1292225"/>
            <a:ext cx="3922395" cy="2646878"/>
          </a:xfrm>
          <a:prstGeom prst="rect">
            <a:avLst/>
          </a:prstGeom>
          <a:noFill/>
        </p:spPr>
        <p:txBody>
          <a:bodyPr wrap="square" rtlCol="0">
            <a:spAutoFit/>
          </a:bodyPr>
          <a:lstStyle/>
          <a:p>
            <a:pPr algn="ctr"/>
            <a:r>
              <a:rPr lang="en-US" altLang="zh-CN" sz="16600">
                <a:solidFill>
                  <a:schemeClr val="bg1"/>
                </a:solidFill>
                <a:latin typeface="Jokerman" panose="04090605060D06020702" charset="0"/>
              </a:rPr>
              <a:t>03</a:t>
            </a:r>
            <a:endParaRPr lang="en-US" altLang="zh-CN" sz="16600">
              <a:solidFill>
                <a:schemeClr val="bg1"/>
              </a:solidFill>
              <a:latin typeface="Jokerman" panose="04090605060D06020702" charset="0"/>
            </a:endParaRPr>
          </a:p>
        </p:txBody>
      </p:sp>
      <p:sp>
        <p:nvSpPr>
          <p:cNvPr id="28" name="文本框 27"/>
          <p:cNvSpPr txBox="1"/>
          <p:nvPr/>
        </p:nvSpPr>
        <p:spPr>
          <a:xfrm>
            <a:off x="3496944" y="3408680"/>
            <a:ext cx="5589905" cy="942975"/>
          </a:xfrm>
          <a:prstGeom prst="rect">
            <a:avLst/>
          </a:prstGeom>
          <a:noFill/>
        </p:spPr>
        <p:txBody>
          <a:bodyPr anchor="ctr"/>
          <a:lstStyle/>
          <a:p>
            <a:pPr lvl="0" fontAlgn="t">
              <a:defRPr/>
            </a:pPr>
            <a:r>
              <a:rPr lang="zh-CN" altLang="en-US" sz="4400" b="1" kern="0" dirty="0">
                <a:solidFill>
                  <a:schemeClr val="bg1"/>
                </a:solidFill>
                <a:latin typeface="微软雅黑" panose="020B0503020204020204" charset="-122"/>
                <a:ea typeface="微软雅黑" panose="020B0503020204020204" charset="-122"/>
                <a:sym typeface="+mn-ea"/>
              </a:rPr>
              <a:t>五一旅游的注意事项</a:t>
            </a:r>
            <a:endParaRPr lang="zh-CN" altLang="en-US" sz="4400" b="1" kern="0" dirty="0">
              <a:solidFill>
                <a:schemeClr val="bg1"/>
              </a:solidFill>
              <a:latin typeface="微软雅黑" panose="020B0503020204020204" charset="-122"/>
              <a:ea typeface="微软雅黑" panose="020B0503020204020204" charset="-122"/>
              <a:sym typeface="+mn-ea"/>
            </a:endParaRPr>
          </a:p>
        </p:txBody>
      </p:sp>
      <p:sp>
        <p:nvSpPr>
          <p:cNvPr id="33" name="文本框 32"/>
          <p:cNvSpPr txBox="1"/>
          <p:nvPr/>
        </p:nvSpPr>
        <p:spPr>
          <a:xfrm>
            <a:off x="3268345" y="4312285"/>
            <a:ext cx="6518275" cy="71374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zh-CN" altLang="en-US" sz="1600" kern="0" noProof="0" dirty="0">
                <a:ln>
                  <a:noFill/>
                </a:ln>
                <a:solidFill>
                  <a:schemeClr val="bg1"/>
                </a:solidFill>
                <a:uLnTx/>
                <a:uFillTx/>
                <a:latin typeface="微软雅黑" panose="020B0503020204020204" charset="-122"/>
                <a:ea typeface="微软雅黑" panose="020B0503020204020204" charset="-122"/>
                <a:sym typeface="+mn-ea"/>
              </a:rPr>
              <a:t>在此输入您的标题，在此输入您的标题，在此输入您的标题</a:t>
            </a:r>
            <a:endParaRPr kumimoji="0" lang="zh-CN" altLang="en-US" sz="160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mn-ea"/>
            </a:endParaRPr>
          </a:p>
          <a:p>
            <a:pPr marL="0" marR="0" lvl="0" indent="0" algn="l" defTabSz="914400" rtl="0" eaLnBrk="1" fontAlgn="t" latinLnBrk="0" hangingPunct="1">
              <a:spcBef>
                <a:spcPts val="0"/>
              </a:spcBef>
              <a:spcAft>
                <a:spcPts val="0"/>
              </a:spcAft>
              <a:buClrTx/>
              <a:buSzTx/>
              <a:buFontTx/>
              <a:buNone/>
              <a:defRPr/>
            </a:pPr>
            <a:endParaRPr kumimoji="0" lang="zh-CN" altLang="en-US" sz="160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文本框 87"/>
          <p:cNvSpPr txBox="1"/>
          <p:nvPr/>
        </p:nvSpPr>
        <p:spPr>
          <a:xfrm>
            <a:off x="1208405" y="2277110"/>
            <a:ext cx="4424045" cy="8096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r>
              <a:rPr lang="zh-CN" altLang="da-DK" sz="1600" b="1" dirty="0">
                <a:solidFill>
                  <a:schemeClr val="tx1"/>
                </a:solidFill>
                <a:latin typeface="微软雅黑" panose="020B0503020204020204" charset="-122"/>
                <a:ea typeface="微软雅黑" panose="020B0503020204020204" charset="-122"/>
              </a:rPr>
              <a:t>输入文本</a:t>
            </a:r>
            <a:endParaRPr lang="zh-CN" altLang="da-DK" sz="1600" b="1" dirty="0">
              <a:solidFill>
                <a:schemeClr val="tx1"/>
              </a:solidFill>
              <a:latin typeface="微软雅黑" panose="020B0503020204020204" charset="-122"/>
              <a:ea typeface="微软雅黑" panose="020B0503020204020204" charset="-122"/>
            </a:endParaRPr>
          </a:p>
          <a:p>
            <a:pPr indent="0" algn="ctr"/>
            <a:r>
              <a:rPr lang="zh-CN" altLang="da-DK" sz="1400" dirty="0">
                <a:solidFill>
                  <a:schemeClr val="tx1"/>
                </a:solidFill>
                <a:latin typeface="微软雅黑" panose="020B0503020204020204" charset="-122"/>
                <a:ea typeface="微软雅黑" panose="020B0503020204020204" charset="-122"/>
                <a:sym typeface="+mn-ea"/>
              </a:rPr>
              <a:t>单击此处</a:t>
            </a:r>
            <a:r>
              <a:rPr lang="zh-CN" altLang="da-DK" sz="1600" dirty="0">
                <a:solidFill>
                  <a:schemeClr val="tx1"/>
                </a:solidFill>
                <a:latin typeface="微软雅黑" panose="020B0503020204020204" charset="-122"/>
                <a:ea typeface="微软雅黑" panose="020B0503020204020204" charset="-122"/>
                <a:sym typeface="+mn-ea"/>
              </a:rPr>
              <a:t>输入</a:t>
            </a:r>
            <a:r>
              <a:rPr lang="zh-CN" altLang="da-DK" sz="1400" dirty="0">
                <a:solidFill>
                  <a:schemeClr val="tx1"/>
                </a:solidFill>
                <a:latin typeface="微软雅黑" panose="020B0503020204020204" charset="-122"/>
                <a:ea typeface="微软雅黑" panose="020B0503020204020204" charset="-122"/>
                <a:sym typeface="+mn-ea"/>
              </a:rPr>
              <a:t>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endParaRPr lang="zh-CN" altLang="da-DK" sz="1400" dirty="0">
              <a:solidFill>
                <a:schemeClr val="tx1"/>
              </a:solidFill>
              <a:latin typeface="微软雅黑" panose="020B0503020204020204" charset="-122"/>
              <a:ea typeface="微软雅黑" panose="020B0503020204020204" charset="-122"/>
              <a:sym typeface="+mn-ea"/>
            </a:endParaRPr>
          </a:p>
        </p:txBody>
      </p:sp>
      <p:sp>
        <p:nvSpPr>
          <p:cNvPr id="13" name="文本框 12"/>
          <p:cNvSpPr txBox="1"/>
          <p:nvPr/>
        </p:nvSpPr>
        <p:spPr>
          <a:xfrm>
            <a:off x="1208405" y="4218305"/>
            <a:ext cx="4424045" cy="8096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r>
              <a:rPr lang="zh-CN" altLang="da-DK" sz="1600" b="1" dirty="0">
                <a:solidFill>
                  <a:schemeClr val="tx1"/>
                </a:solidFill>
                <a:latin typeface="微软雅黑" panose="020B0503020204020204" charset="-122"/>
                <a:ea typeface="微软雅黑" panose="020B0503020204020204" charset="-122"/>
              </a:rPr>
              <a:t>输入文本</a:t>
            </a:r>
            <a:endParaRPr lang="zh-CN" altLang="da-DK" sz="1600" b="1" dirty="0">
              <a:solidFill>
                <a:schemeClr val="tx1"/>
              </a:solidFill>
              <a:latin typeface="微软雅黑" panose="020B0503020204020204" charset="-122"/>
              <a:ea typeface="微软雅黑" panose="020B0503020204020204" charset="-122"/>
            </a:endParaRPr>
          </a:p>
          <a:p>
            <a:pPr indent="0" algn="ctr"/>
            <a:r>
              <a:rPr lang="zh-CN" altLang="da-DK" sz="1400" dirty="0">
                <a:solidFill>
                  <a:schemeClr val="tx1"/>
                </a:solidFill>
                <a:latin typeface="微软雅黑" panose="020B0503020204020204" charset="-122"/>
                <a:ea typeface="微软雅黑" panose="020B0503020204020204" charset="-122"/>
                <a:sym typeface="+mn-ea"/>
              </a:rPr>
              <a:t>单击此处</a:t>
            </a:r>
            <a:r>
              <a:rPr lang="zh-CN" altLang="da-DK" sz="1600" dirty="0">
                <a:solidFill>
                  <a:schemeClr val="tx1"/>
                </a:solidFill>
                <a:latin typeface="微软雅黑" panose="020B0503020204020204" charset="-122"/>
                <a:ea typeface="微软雅黑" panose="020B0503020204020204" charset="-122"/>
                <a:sym typeface="+mn-ea"/>
              </a:rPr>
              <a:t>输入</a:t>
            </a:r>
            <a:r>
              <a:rPr lang="zh-CN" altLang="da-DK" sz="1400" dirty="0">
                <a:solidFill>
                  <a:schemeClr val="tx1"/>
                </a:solidFill>
                <a:latin typeface="微软雅黑" panose="020B0503020204020204" charset="-122"/>
                <a:ea typeface="微软雅黑" panose="020B0503020204020204" charset="-122"/>
                <a:sym typeface="+mn-ea"/>
              </a:rPr>
              <a:t>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endParaRPr lang="zh-CN" altLang="da-DK" sz="1400" dirty="0">
              <a:solidFill>
                <a:schemeClr val="tx1"/>
              </a:solidFill>
              <a:latin typeface="微软雅黑" panose="020B0503020204020204" charset="-122"/>
              <a:ea typeface="微软雅黑" panose="020B0503020204020204" charset="-122"/>
              <a:sym typeface="+mn-ea"/>
            </a:endParaRPr>
          </a:p>
        </p:txBody>
      </p:sp>
      <p:sp>
        <p:nvSpPr>
          <p:cNvPr id="8" name="文本框 7"/>
          <p:cNvSpPr txBox="1"/>
          <p:nvPr/>
        </p:nvSpPr>
        <p:spPr>
          <a:xfrm>
            <a:off x="6460490" y="2360930"/>
            <a:ext cx="4424045" cy="8096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r>
              <a:rPr lang="zh-CN" altLang="da-DK" sz="1600" b="1" dirty="0">
                <a:solidFill>
                  <a:schemeClr val="tx1"/>
                </a:solidFill>
                <a:latin typeface="微软雅黑" panose="020B0503020204020204" charset="-122"/>
                <a:ea typeface="微软雅黑" panose="020B0503020204020204" charset="-122"/>
              </a:rPr>
              <a:t>输入文本</a:t>
            </a:r>
            <a:endParaRPr lang="zh-CN" altLang="da-DK" sz="1600" b="1" dirty="0">
              <a:solidFill>
                <a:schemeClr val="tx1"/>
              </a:solidFill>
              <a:latin typeface="微软雅黑" panose="020B0503020204020204" charset="-122"/>
              <a:ea typeface="微软雅黑" panose="020B0503020204020204" charset="-122"/>
            </a:endParaRPr>
          </a:p>
          <a:p>
            <a:pPr indent="0" algn="ctr"/>
            <a:r>
              <a:rPr lang="zh-CN" altLang="da-DK" sz="1400" dirty="0">
                <a:solidFill>
                  <a:schemeClr val="tx1"/>
                </a:solidFill>
                <a:latin typeface="微软雅黑" panose="020B0503020204020204" charset="-122"/>
                <a:ea typeface="微软雅黑" panose="020B0503020204020204" charset="-122"/>
                <a:sym typeface="+mn-ea"/>
              </a:rPr>
              <a:t>单击此处</a:t>
            </a:r>
            <a:r>
              <a:rPr lang="zh-CN" altLang="da-DK" sz="1600" dirty="0">
                <a:solidFill>
                  <a:schemeClr val="tx1"/>
                </a:solidFill>
                <a:latin typeface="微软雅黑" panose="020B0503020204020204" charset="-122"/>
                <a:ea typeface="微软雅黑" panose="020B0503020204020204" charset="-122"/>
                <a:sym typeface="+mn-ea"/>
              </a:rPr>
              <a:t>输入</a:t>
            </a:r>
            <a:r>
              <a:rPr lang="zh-CN" altLang="da-DK" sz="1400" dirty="0">
                <a:solidFill>
                  <a:schemeClr val="tx1"/>
                </a:solidFill>
                <a:latin typeface="微软雅黑" panose="020B0503020204020204" charset="-122"/>
                <a:ea typeface="微软雅黑" panose="020B0503020204020204" charset="-122"/>
                <a:sym typeface="+mn-ea"/>
              </a:rPr>
              <a:t>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endParaRPr lang="zh-CN" altLang="da-DK" sz="1400" dirty="0">
              <a:solidFill>
                <a:schemeClr val="tx1"/>
              </a:solidFill>
              <a:latin typeface="微软雅黑" panose="020B0503020204020204" charset="-122"/>
              <a:ea typeface="微软雅黑" panose="020B0503020204020204" charset="-122"/>
              <a:sym typeface="+mn-ea"/>
            </a:endParaRPr>
          </a:p>
        </p:txBody>
      </p:sp>
      <p:sp>
        <p:nvSpPr>
          <p:cNvPr id="15" name="文本框 14"/>
          <p:cNvSpPr txBox="1"/>
          <p:nvPr/>
        </p:nvSpPr>
        <p:spPr>
          <a:xfrm>
            <a:off x="6460490" y="4302125"/>
            <a:ext cx="4424045" cy="8096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r>
              <a:rPr lang="zh-CN" altLang="da-DK" sz="1600" b="1" dirty="0">
                <a:solidFill>
                  <a:schemeClr val="tx1"/>
                </a:solidFill>
                <a:latin typeface="微软雅黑" panose="020B0503020204020204" charset="-122"/>
                <a:ea typeface="微软雅黑" panose="020B0503020204020204" charset="-122"/>
              </a:rPr>
              <a:t>输入文本</a:t>
            </a:r>
            <a:endParaRPr lang="zh-CN" altLang="da-DK" sz="1600" b="1" dirty="0">
              <a:solidFill>
                <a:schemeClr val="tx1"/>
              </a:solidFill>
              <a:latin typeface="微软雅黑" panose="020B0503020204020204" charset="-122"/>
              <a:ea typeface="微软雅黑" panose="020B0503020204020204" charset="-122"/>
            </a:endParaRPr>
          </a:p>
          <a:p>
            <a:pPr indent="0" algn="ctr"/>
            <a:r>
              <a:rPr lang="zh-CN" altLang="da-DK" sz="1400" dirty="0">
                <a:solidFill>
                  <a:schemeClr val="tx1"/>
                </a:solidFill>
                <a:latin typeface="微软雅黑" panose="020B0503020204020204" charset="-122"/>
                <a:ea typeface="微软雅黑" panose="020B0503020204020204" charset="-122"/>
                <a:sym typeface="+mn-ea"/>
              </a:rPr>
              <a:t>单击此处</a:t>
            </a:r>
            <a:r>
              <a:rPr lang="zh-CN" altLang="da-DK" sz="1600" dirty="0">
                <a:solidFill>
                  <a:schemeClr val="tx1"/>
                </a:solidFill>
                <a:latin typeface="微软雅黑" panose="020B0503020204020204" charset="-122"/>
                <a:ea typeface="微软雅黑" panose="020B0503020204020204" charset="-122"/>
                <a:sym typeface="+mn-ea"/>
              </a:rPr>
              <a:t>输入</a:t>
            </a:r>
            <a:r>
              <a:rPr lang="zh-CN" altLang="da-DK" sz="1400" dirty="0">
                <a:solidFill>
                  <a:schemeClr val="tx1"/>
                </a:solidFill>
                <a:latin typeface="微软雅黑" panose="020B0503020204020204" charset="-122"/>
                <a:ea typeface="微软雅黑" panose="020B0503020204020204" charset="-122"/>
                <a:sym typeface="+mn-ea"/>
              </a:rPr>
              <a:t>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r>
              <a:rPr lang="zh-CN" altLang="en-US" sz="1400" dirty="0">
                <a:solidFill>
                  <a:schemeClr val="tx1"/>
                </a:solidFill>
                <a:latin typeface="微软雅黑" panose="020B0503020204020204" charset="-122"/>
                <a:ea typeface="微软雅黑" panose="020B0503020204020204" charset="-122"/>
                <a:sym typeface="+mn-ea"/>
              </a:rPr>
              <a:t>，</a:t>
            </a:r>
            <a:r>
              <a:rPr lang="zh-CN" altLang="da-DK" sz="1400" dirty="0">
                <a:solidFill>
                  <a:schemeClr val="tx1"/>
                </a:solidFill>
                <a:latin typeface="微软雅黑" panose="020B0503020204020204" charset="-122"/>
                <a:ea typeface="微软雅黑" panose="020B0503020204020204" charset="-122"/>
                <a:sym typeface="+mn-ea"/>
              </a:rPr>
              <a:t>单击此处输入文本</a:t>
            </a:r>
            <a:endParaRPr lang="zh-CN" altLang="da-DK" sz="1400" dirty="0">
              <a:solidFill>
                <a:schemeClr val="tx1"/>
              </a:solidFill>
              <a:latin typeface="微软雅黑" panose="020B0503020204020204" charset="-122"/>
              <a:ea typeface="微软雅黑" panose="020B0503020204020204" charset="-122"/>
              <a:sym typeface="+mn-ea"/>
            </a:endParaRPr>
          </a:p>
        </p:txBody>
      </p:sp>
      <p:sp>
        <p:nvSpPr>
          <p:cNvPr id="9" name="椭圆 8"/>
          <p:cNvSpPr/>
          <p:nvPr/>
        </p:nvSpPr>
        <p:spPr>
          <a:xfrm>
            <a:off x="2977515" y="1449070"/>
            <a:ext cx="815975" cy="815975"/>
          </a:xfrm>
          <a:prstGeom prst="ellipse">
            <a:avLst/>
          </a:pr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036570" y="3361690"/>
            <a:ext cx="815975" cy="815975"/>
          </a:xfrm>
          <a:prstGeom prst="ellipse">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8198485" y="1498600"/>
            <a:ext cx="815975" cy="815975"/>
          </a:xfrm>
          <a:prstGeom prst="ellipse">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8240395" y="3428365"/>
            <a:ext cx="815975" cy="815975"/>
          </a:xfrm>
          <a:prstGeom prst="ellipse">
            <a:avLst/>
          </a:pr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71" name="稻壳儿小白白(http://dwz.cn/Wu2UP)"/>
          <p:cNvSpPr/>
          <p:nvPr/>
        </p:nvSpPr>
        <p:spPr>
          <a:xfrm>
            <a:off x="3130550" y="1581150"/>
            <a:ext cx="509588" cy="496888"/>
          </a:xfrm>
          <a:custGeom>
            <a:avLst/>
            <a:gdLst/>
            <a:ahLst/>
            <a:cxnLst>
              <a:cxn ang="0">
                <a:pos x="94000355" y="0"/>
              </a:cxn>
              <a:cxn ang="0">
                <a:pos x="94000355" y="0"/>
              </a:cxn>
              <a:cxn ang="0">
                <a:pos x="0" y="51220290"/>
              </a:cxn>
              <a:cxn ang="0">
                <a:pos x="0" y="157713332"/>
              </a:cxn>
              <a:cxn ang="0">
                <a:pos x="25821152" y="178837885"/>
              </a:cxn>
              <a:cxn ang="0">
                <a:pos x="162470018" y="178837885"/>
              </a:cxn>
              <a:cxn ang="0">
                <a:pos x="183648641" y="157713332"/>
              </a:cxn>
              <a:cxn ang="0">
                <a:pos x="183648641" y="51220290"/>
              </a:cxn>
              <a:cxn ang="0">
                <a:pos x="94000355" y="0"/>
              </a:cxn>
              <a:cxn ang="0">
                <a:pos x="13055404" y="157713332"/>
              </a:cxn>
              <a:cxn ang="0">
                <a:pos x="13055404" y="157713332"/>
              </a:cxn>
              <a:cxn ang="0">
                <a:pos x="13055404" y="68293988"/>
              </a:cxn>
              <a:cxn ang="0">
                <a:pos x="64117593" y="110833186"/>
              </a:cxn>
              <a:cxn ang="0">
                <a:pos x="13055404" y="162053476"/>
              </a:cxn>
              <a:cxn ang="0">
                <a:pos x="13055404" y="157713332"/>
              </a:cxn>
              <a:cxn ang="0">
                <a:pos x="21469083" y="170446082"/>
              </a:cxn>
              <a:cxn ang="0">
                <a:pos x="21469083" y="170446082"/>
              </a:cxn>
              <a:cxn ang="0">
                <a:pos x="72820928" y="115174134"/>
              </a:cxn>
              <a:cxn ang="0">
                <a:pos x="94000355" y="127906884"/>
              </a:cxn>
              <a:cxn ang="0">
                <a:pos x="111118173" y="115174134"/>
              </a:cxn>
              <a:cxn ang="0">
                <a:pos x="162470018" y="170446082"/>
              </a:cxn>
              <a:cxn ang="0">
                <a:pos x="21469083" y="170446082"/>
              </a:cxn>
              <a:cxn ang="0">
                <a:pos x="170883697" y="157713332"/>
              </a:cxn>
              <a:cxn ang="0">
                <a:pos x="170883697" y="157713332"/>
              </a:cxn>
              <a:cxn ang="0">
                <a:pos x="170883697" y="162053476"/>
              </a:cxn>
              <a:cxn ang="0">
                <a:pos x="119531048" y="110833186"/>
              </a:cxn>
              <a:cxn ang="0">
                <a:pos x="170883697" y="68293988"/>
              </a:cxn>
              <a:cxn ang="0">
                <a:pos x="170883697" y="157713332"/>
              </a:cxn>
              <a:cxn ang="0">
                <a:pos x="94000355" y="115174134"/>
              </a:cxn>
              <a:cxn ang="0">
                <a:pos x="94000355" y="115174134"/>
              </a:cxn>
              <a:cxn ang="0">
                <a:pos x="13055404" y="55561238"/>
              </a:cxn>
              <a:cxn ang="0">
                <a:pos x="94000355" y="13022040"/>
              </a:cxn>
              <a:cxn ang="0">
                <a:pos x="170883697" y="55561238"/>
              </a:cxn>
              <a:cxn ang="0">
                <a:pos x="94000355" y="115174134"/>
              </a:cxn>
            </a:cxnLst>
            <a:rect l="0" t="0" r="0" b="0"/>
            <a:pathLst>
              <a:path w="634" h="619">
                <a:moveTo>
                  <a:pt x="324" y="0"/>
                </a:moveTo>
                <a:lnTo>
                  <a:pt x="324" y="0"/>
                </a:lnTo>
                <a:cubicBezTo>
                  <a:pt x="0" y="177"/>
                  <a:pt x="0" y="177"/>
                  <a:pt x="0" y="177"/>
                </a:cubicBezTo>
                <a:cubicBezTo>
                  <a:pt x="0" y="221"/>
                  <a:pt x="0" y="545"/>
                  <a:pt x="0" y="545"/>
                </a:cubicBezTo>
                <a:cubicBezTo>
                  <a:pt x="0" y="589"/>
                  <a:pt x="45" y="618"/>
                  <a:pt x="89" y="618"/>
                </a:cubicBezTo>
                <a:cubicBezTo>
                  <a:pt x="560" y="618"/>
                  <a:pt x="560" y="618"/>
                  <a:pt x="560" y="618"/>
                </a:cubicBezTo>
                <a:cubicBezTo>
                  <a:pt x="604" y="618"/>
                  <a:pt x="633" y="589"/>
                  <a:pt x="633" y="545"/>
                </a:cubicBezTo>
                <a:cubicBezTo>
                  <a:pt x="633" y="545"/>
                  <a:pt x="633" y="221"/>
                  <a:pt x="633" y="177"/>
                </a:cubicBezTo>
                <a:lnTo>
                  <a:pt x="324" y="0"/>
                </a:lnTo>
                <a:close/>
                <a:moveTo>
                  <a:pt x="45" y="545"/>
                </a:moveTo>
                <a:lnTo>
                  <a:pt x="45" y="545"/>
                </a:lnTo>
                <a:cubicBezTo>
                  <a:pt x="45" y="236"/>
                  <a:pt x="45" y="236"/>
                  <a:pt x="45" y="236"/>
                </a:cubicBezTo>
                <a:cubicBezTo>
                  <a:pt x="221" y="383"/>
                  <a:pt x="221" y="383"/>
                  <a:pt x="221" y="383"/>
                </a:cubicBezTo>
                <a:cubicBezTo>
                  <a:pt x="45" y="560"/>
                  <a:pt x="45" y="560"/>
                  <a:pt x="45" y="560"/>
                </a:cubicBezTo>
                <a:lnTo>
                  <a:pt x="45" y="545"/>
                </a:lnTo>
                <a:close/>
                <a:moveTo>
                  <a:pt x="74" y="589"/>
                </a:moveTo>
                <a:lnTo>
                  <a:pt x="74" y="589"/>
                </a:lnTo>
                <a:cubicBezTo>
                  <a:pt x="251" y="398"/>
                  <a:pt x="251" y="398"/>
                  <a:pt x="251" y="398"/>
                </a:cubicBezTo>
                <a:cubicBezTo>
                  <a:pt x="324" y="442"/>
                  <a:pt x="324" y="442"/>
                  <a:pt x="324" y="442"/>
                </a:cubicBezTo>
                <a:cubicBezTo>
                  <a:pt x="383" y="398"/>
                  <a:pt x="383" y="398"/>
                  <a:pt x="383" y="398"/>
                </a:cubicBezTo>
                <a:cubicBezTo>
                  <a:pt x="560" y="589"/>
                  <a:pt x="560" y="589"/>
                  <a:pt x="560" y="589"/>
                </a:cubicBezTo>
                <a:lnTo>
                  <a:pt x="74" y="589"/>
                </a:lnTo>
                <a:close/>
                <a:moveTo>
                  <a:pt x="589" y="545"/>
                </a:moveTo>
                <a:lnTo>
                  <a:pt x="589" y="545"/>
                </a:lnTo>
                <a:lnTo>
                  <a:pt x="589" y="560"/>
                </a:lnTo>
                <a:cubicBezTo>
                  <a:pt x="412" y="383"/>
                  <a:pt x="412" y="383"/>
                  <a:pt x="412" y="383"/>
                </a:cubicBezTo>
                <a:cubicBezTo>
                  <a:pt x="589" y="236"/>
                  <a:pt x="589" y="236"/>
                  <a:pt x="589" y="236"/>
                </a:cubicBezTo>
                <a:lnTo>
                  <a:pt x="589" y="545"/>
                </a:lnTo>
                <a:close/>
                <a:moveTo>
                  <a:pt x="324" y="398"/>
                </a:moveTo>
                <a:lnTo>
                  <a:pt x="324" y="398"/>
                </a:lnTo>
                <a:cubicBezTo>
                  <a:pt x="45" y="192"/>
                  <a:pt x="45" y="192"/>
                  <a:pt x="45" y="192"/>
                </a:cubicBezTo>
                <a:cubicBezTo>
                  <a:pt x="324" y="45"/>
                  <a:pt x="324" y="45"/>
                  <a:pt x="324" y="45"/>
                </a:cubicBezTo>
                <a:cubicBezTo>
                  <a:pt x="589" y="192"/>
                  <a:pt x="589" y="192"/>
                  <a:pt x="589" y="192"/>
                </a:cubicBezTo>
                <a:lnTo>
                  <a:pt x="324" y="398"/>
                </a:lnTo>
                <a:close/>
              </a:path>
            </a:pathLst>
          </a:custGeom>
          <a:solidFill>
            <a:schemeClr val="bg1"/>
          </a:solidFill>
          <a:ln w="9525">
            <a:solidFill>
              <a:schemeClr val="bg1"/>
            </a:solidFill>
          </a:ln>
        </p:spPr>
        <p:txBody>
          <a:bodyPr/>
          <a:lstStyle/>
          <a:p>
            <a:endParaRPr lang="zh-CN" altLang="en-US"/>
          </a:p>
        </p:txBody>
      </p:sp>
      <p:sp>
        <p:nvSpPr>
          <p:cNvPr id="27678" name="稻壳儿小白白(http://dwz.cn/Wu2UP)"/>
          <p:cNvSpPr/>
          <p:nvPr/>
        </p:nvSpPr>
        <p:spPr>
          <a:xfrm>
            <a:off x="8368030" y="1647825"/>
            <a:ext cx="509588" cy="496888"/>
          </a:xfrm>
          <a:custGeom>
            <a:avLst/>
            <a:gdLst/>
            <a:ahLst/>
            <a:cxnLst>
              <a:cxn ang="0">
                <a:pos x="119532321" y="93759488"/>
              </a:cxn>
              <a:cxn ang="0">
                <a:pos x="119532321" y="93759488"/>
              </a:cxn>
              <a:cxn ang="0">
                <a:pos x="63828188" y="93759488"/>
              </a:cxn>
              <a:cxn ang="0">
                <a:pos x="55414476" y="102441384"/>
              </a:cxn>
              <a:cxn ang="0">
                <a:pos x="63828188" y="106492239"/>
              </a:cxn>
              <a:cxn ang="0">
                <a:pos x="119532321" y="106492239"/>
              </a:cxn>
              <a:cxn ang="0">
                <a:pos x="123593947" y="102441384"/>
              </a:cxn>
              <a:cxn ang="0">
                <a:pos x="119532321" y="93759488"/>
              </a:cxn>
              <a:cxn ang="0">
                <a:pos x="132298120" y="59612896"/>
              </a:cxn>
              <a:cxn ang="0">
                <a:pos x="132298120" y="59612896"/>
              </a:cxn>
              <a:cxn ang="0">
                <a:pos x="51062390" y="59612896"/>
              </a:cxn>
              <a:cxn ang="0">
                <a:pos x="47000764" y="68293988"/>
              </a:cxn>
              <a:cxn ang="0">
                <a:pos x="51062390" y="72634936"/>
              </a:cxn>
              <a:cxn ang="0">
                <a:pos x="132298120" y="72634936"/>
              </a:cxn>
              <a:cxn ang="0">
                <a:pos x="136650206" y="68293988"/>
              </a:cxn>
              <a:cxn ang="0">
                <a:pos x="132298120" y="59612896"/>
              </a:cxn>
              <a:cxn ang="0">
                <a:pos x="89649442" y="0"/>
              </a:cxn>
              <a:cxn ang="0">
                <a:pos x="89649442" y="0"/>
              </a:cxn>
              <a:cxn ang="0">
                <a:pos x="0" y="76685790"/>
              </a:cxn>
              <a:cxn ang="0">
                <a:pos x="33944505" y="140639634"/>
              </a:cxn>
              <a:cxn ang="0">
                <a:pos x="33944505" y="178837885"/>
              </a:cxn>
              <a:cxn ang="0">
                <a:pos x="72531557" y="157713332"/>
              </a:cxn>
              <a:cxn ang="0">
                <a:pos x="89649442" y="157713332"/>
              </a:cxn>
              <a:cxn ang="0">
                <a:pos x="183650166" y="76685790"/>
              </a:cxn>
              <a:cxn ang="0">
                <a:pos x="89649442" y="0"/>
              </a:cxn>
              <a:cxn ang="0">
                <a:pos x="89649442" y="144979778"/>
              </a:cxn>
              <a:cxn ang="0">
                <a:pos x="89649442" y="144979778"/>
              </a:cxn>
              <a:cxn ang="0">
                <a:pos x="72531557" y="144979778"/>
              </a:cxn>
              <a:cxn ang="0">
                <a:pos x="47000764" y="162053476"/>
              </a:cxn>
              <a:cxn ang="0">
                <a:pos x="47000764" y="132247028"/>
              </a:cxn>
              <a:cxn ang="0">
                <a:pos x="12765799" y="76685790"/>
              </a:cxn>
              <a:cxn ang="0">
                <a:pos x="89649442" y="8681092"/>
              </a:cxn>
              <a:cxn ang="0">
                <a:pos x="170594711" y="76685790"/>
              </a:cxn>
              <a:cxn ang="0">
                <a:pos x="89649442" y="144979778"/>
              </a:cxn>
            </a:cxnLst>
            <a:rect l="0" t="0" r="0" b="0"/>
            <a:pathLst>
              <a:path w="634" h="619">
                <a:moveTo>
                  <a:pt x="412" y="324"/>
                </a:moveTo>
                <a:lnTo>
                  <a:pt x="412" y="324"/>
                </a:lnTo>
                <a:cubicBezTo>
                  <a:pt x="220" y="324"/>
                  <a:pt x="220" y="324"/>
                  <a:pt x="220" y="324"/>
                </a:cubicBezTo>
                <a:cubicBezTo>
                  <a:pt x="206" y="324"/>
                  <a:pt x="191" y="339"/>
                  <a:pt x="191" y="354"/>
                </a:cubicBezTo>
                <a:cubicBezTo>
                  <a:pt x="191" y="354"/>
                  <a:pt x="206" y="368"/>
                  <a:pt x="220" y="368"/>
                </a:cubicBezTo>
                <a:cubicBezTo>
                  <a:pt x="412" y="368"/>
                  <a:pt x="412" y="368"/>
                  <a:pt x="412" y="368"/>
                </a:cubicBezTo>
                <a:cubicBezTo>
                  <a:pt x="426" y="368"/>
                  <a:pt x="426" y="354"/>
                  <a:pt x="426" y="354"/>
                </a:cubicBezTo>
                <a:cubicBezTo>
                  <a:pt x="426" y="339"/>
                  <a:pt x="426" y="324"/>
                  <a:pt x="412" y="324"/>
                </a:cubicBezTo>
                <a:close/>
                <a:moveTo>
                  <a:pt x="456" y="206"/>
                </a:moveTo>
                <a:lnTo>
                  <a:pt x="456" y="206"/>
                </a:lnTo>
                <a:cubicBezTo>
                  <a:pt x="176" y="206"/>
                  <a:pt x="176" y="206"/>
                  <a:pt x="176" y="206"/>
                </a:cubicBezTo>
                <a:cubicBezTo>
                  <a:pt x="162" y="206"/>
                  <a:pt x="162" y="221"/>
                  <a:pt x="162" y="236"/>
                </a:cubicBezTo>
                <a:cubicBezTo>
                  <a:pt x="162" y="236"/>
                  <a:pt x="162" y="251"/>
                  <a:pt x="176" y="251"/>
                </a:cubicBezTo>
                <a:cubicBezTo>
                  <a:pt x="456" y="251"/>
                  <a:pt x="456" y="251"/>
                  <a:pt x="456" y="251"/>
                </a:cubicBezTo>
                <a:lnTo>
                  <a:pt x="471" y="236"/>
                </a:lnTo>
                <a:cubicBezTo>
                  <a:pt x="471" y="221"/>
                  <a:pt x="456" y="206"/>
                  <a:pt x="456" y="206"/>
                </a:cubicBezTo>
                <a:close/>
                <a:moveTo>
                  <a:pt x="309" y="0"/>
                </a:moveTo>
                <a:lnTo>
                  <a:pt x="309" y="0"/>
                </a:lnTo>
                <a:cubicBezTo>
                  <a:pt x="147" y="0"/>
                  <a:pt x="0" y="118"/>
                  <a:pt x="0" y="265"/>
                </a:cubicBezTo>
                <a:cubicBezTo>
                  <a:pt x="0" y="354"/>
                  <a:pt x="44" y="427"/>
                  <a:pt x="117" y="486"/>
                </a:cubicBezTo>
                <a:cubicBezTo>
                  <a:pt x="117" y="618"/>
                  <a:pt x="117" y="618"/>
                  <a:pt x="117" y="618"/>
                </a:cubicBezTo>
                <a:cubicBezTo>
                  <a:pt x="250" y="545"/>
                  <a:pt x="250" y="545"/>
                  <a:pt x="250" y="545"/>
                </a:cubicBezTo>
                <a:cubicBezTo>
                  <a:pt x="279" y="545"/>
                  <a:pt x="294" y="545"/>
                  <a:pt x="309" y="545"/>
                </a:cubicBezTo>
                <a:cubicBezTo>
                  <a:pt x="485" y="545"/>
                  <a:pt x="633" y="427"/>
                  <a:pt x="633" y="265"/>
                </a:cubicBezTo>
                <a:cubicBezTo>
                  <a:pt x="633" y="118"/>
                  <a:pt x="485" y="0"/>
                  <a:pt x="309" y="0"/>
                </a:cubicBezTo>
                <a:close/>
                <a:moveTo>
                  <a:pt x="309" y="501"/>
                </a:moveTo>
                <a:lnTo>
                  <a:pt x="309" y="501"/>
                </a:lnTo>
                <a:cubicBezTo>
                  <a:pt x="294" y="501"/>
                  <a:pt x="265" y="501"/>
                  <a:pt x="250" y="501"/>
                </a:cubicBezTo>
                <a:cubicBezTo>
                  <a:pt x="162" y="560"/>
                  <a:pt x="162" y="560"/>
                  <a:pt x="162" y="560"/>
                </a:cubicBezTo>
                <a:cubicBezTo>
                  <a:pt x="162" y="457"/>
                  <a:pt x="162" y="457"/>
                  <a:pt x="162" y="457"/>
                </a:cubicBezTo>
                <a:cubicBezTo>
                  <a:pt x="88" y="427"/>
                  <a:pt x="44" y="354"/>
                  <a:pt x="44" y="265"/>
                </a:cubicBezTo>
                <a:cubicBezTo>
                  <a:pt x="44" y="133"/>
                  <a:pt x="162" y="30"/>
                  <a:pt x="309" y="30"/>
                </a:cubicBezTo>
                <a:cubicBezTo>
                  <a:pt x="471" y="30"/>
                  <a:pt x="588" y="133"/>
                  <a:pt x="588" y="265"/>
                </a:cubicBezTo>
                <a:cubicBezTo>
                  <a:pt x="588" y="398"/>
                  <a:pt x="471" y="501"/>
                  <a:pt x="309" y="501"/>
                </a:cubicBezTo>
                <a:close/>
              </a:path>
            </a:pathLst>
          </a:custGeom>
          <a:solidFill>
            <a:schemeClr val="bg1"/>
          </a:solidFill>
          <a:ln w="9525">
            <a:solidFill>
              <a:schemeClr val="bg1"/>
            </a:solidFill>
          </a:ln>
        </p:spPr>
        <p:txBody>
          <a:bodyPr/>
          <a:lstStyle/>
          <a:p>
            <a:endParaRPr lang="zh-CN" altLang="en-US"/>
          </a:p>
        </p:txBody>
      </p:sp>
      <p:grpSp>
        <p:nvGrpSpPr>
          <p:cNvPr id="169" name="稻壳儿小白白(http://dwz.cn/Wu2UP)"/>
          <p:cNvGrpSpPr/>
          <p:nvPr/>
        </p:nvGrpSpPr>
        <p:grpSpPr>
          <a:xfrm>
            <a:off x="3251200" y="3482340"/>
            <a:ext cx="384810" cy="560070"/>
            <a:chOff x="4075113" y="1909763"/>
            <a:chExt cx="247650" cy="360363"/>
          </a:xfrm>
          <a:solidFill>
            <a:schemeClr val="bg1"/>
          </a:solidFill>
        </p:grpSpPr>
        <p:sp>
          <p:nvSpPr>
            <p:cNvPr id="1102" name="稻壳儿小白白(http://dwz.cn/Wu2UP)"/>
            <p:cNvSpPr>
              <a:spLocks noEditPoints="1"/>
            </p:cNvSpPr>
            <p:nvPr/>
          </p:nvSpPr>
          <p:spPr bwMode="auto">
            <a:xfrm>
              <a:off x="4075113" y="1909763"/>
              <a:ext cx="247650" cy="360363"/>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grpFill/>
            <a:ln w="9525">
              <a:noFill/>
              <a:round/>
            </a:ln>
          </p:spPr>
          <p:txBody>
            <a:bodyPr/>
            <a:lstStyle/>
            <a:p>
              <a:pPr marL="0" marR="0" lvl="0" indent="0" algn="l" defTabSz="914400" rtl="0" eaLnBrk="1" latinLnBrk="0" hangingPunct="1">
                <a:spcBef>
                  <a:spcPts val="0"/>
                </a:spcBef>
                <a:spcAft>
                  <a:spcPts val="0"/>
                </a:spcAft>
                <a:buClrTx/>
                <a:buSzTx/>
                <a:buFontTx/>
                <a:buNone/>
                <a:defRPr/>
              </a:pPr>
              <a:endParaRPr kumimoji="0" lang="en-US" sz="2400" b="0" i="0" u="none" strike="noStrike" kern="1200" cap="none" spc="0" normalizeH="0" baseline="0" noProof="0">
                <a:ln>
                  <a:noFill/>
                </a:ln>
                <a:solidFill>
                  <a:srgbClr val="445469"/>
                </a:solidFill>
                <a:effectLst/>
                <a:uLnTx/>
                <a:uFillTx/>
                <a:latin typeface="Arial" panose="020B0604020202020204"/>
                <a:ea typeface="微软雅黑" panose="020B0503020204020204" charset="-122"/>
                <a:cs typeface="+mn-cs"/>
              </a:endParaRPr>
            </a:p>
          </p:txBody>
        </p:sp>
        <p:sp>
          <p:nvSpPr>
            <p:cNvPr id="1103" name="稻壳儿小白白(http://dwz.cn/Wu2UP)"/>
            <p:cNvSpPr>
              <a:spLocks noEditPoints="1"/>
            </p:cNvSpPr>
            <p:nvPr/>
          </p:nvSpPr>
          <p:spPr bwMode="auto">
            <a:xfrm>
              <a:off x="4130675" y="1965326"/>
              <a:ext cx="73025" cy="73025"/>
            </a:xfrm>
            <a:custGeom>
              <a:avLst/>
              <a:gdLst/>
              <a:ahLst/>
              <a:cxnLst>
                <a:cxn ang="0">
                  <a:pos x="23" y="0"/>
                </a:cxn>
                <a:cxn ang="0">
                  <a:pos x="0" y="23"/>
                </a:cxn>
                <a:cxn ang="0">
                  <a:pos x="2" y="25"/>
                </a:cxn>
                <a:cxn ang="0">
                  <a:pos x="4" y="23"/>
                </a:cxn>
                <a:cxn ang="0">
                  <a:pos x="23" y="4"/>
                </a:cxn>
                <a:cxn ang="0">
                  <a:pos x="25" y="2"/>
                </a:cxn>
                <a:cxn ang="0">
                  <a:pos x="23" y="0"/>
                </a:cxn>
                <a:cxn ang="0">
                  <a:pos x="23" y="0"/>
                </a:cxn>
                <a:cxn ang="0">
                  <a:pos x="23" y="0"/>
                </a:cxn>
              </a:cxnLst>
              <a:rect l="0" t="0" r="r" b="b"/>
              <a:pathLst>
                <a:path w="25" h="25">
                  <a:moveTo>
                    <a:pt x="23" y="0"/>
                  </a:moveTo>
                  <a:cubicBezTo>
                    <a:pt x="11" y="0"/>
                    <a:pt x="0" y="10"/>
                    <a:pt x="0" y="23"/>
                  </a:cubicBezTo>
                  <a:cubicBezTo>
                    <a:pt x="0" y="24"/>
                    <a:pt x="1" y="25"/>
                    <a:pt x="2" y="25"/>
                  </a:cubicBezTo>
                  <a:cubicBezTo>
                    <a:pt x="3" y="25"/>
                    <a:pt x="4" y="24"/>
                    <a:pt x="4" y="23"/>
                  </a:cubicBezTo>
                  <a:cubicBezTo>
                    <a:pt x="4" y="12"/>
                    <a:pt x="13" y="4"/>
                    <a:pt x="23" y="4"/>
                  </a:cubicBezTo>
                  <a:cubicBezTo>
                    <a:pt x="24" y="4"/>
                    <a:pt x="25" y="3"/>
                    <a:pt x="25" y="2"/>
                  </a:cubicBezTo>
                  <a:cubicBezTo>
                    <a:pt x="25" y="1"/>
                    <a:pt x="24" y="0"/>
                    <a:pt x="23" y="0"/>
                  </a:cubicBezTo>
                  <a:close/>
                  <a:moveTo>
                    <a:pt x="23" y="0"/>
                  </a:moveTo>
                  <a:cubicBezTo>
                    <a:pt x="23" y="0"/>
                    <a:pt x="23" y="0"/>
                    <a:pt x="23" y="0"/>
                  </a:cubicBezTo>
                </a:path>
              </a:pathLst>
            </a:custGeom>
            <a:grpFill/>
            <a:ln w="9525">
              <a:noFill/>
              <a:round/>
            </a:ln>
          </p:spPr>
          <p:txBody>
            <a:bodyPr/>
            <a:lstStyle/>
            <a:p>
              <a:pPr marL="0" marR="0" lvl="0" indent="0" algn="l" defTabSz="914400" rtl="0" eaLnBrk="1" latinLnBrk="0" hangingPunct="1">
                <a:spcBef>
                  <a:spcPts val="0"/>
                </a:spcBef>
                <a:spcAft>
                  <a:spcPts val="0"/>
                </a:spcAft>
                <a:buClrTx/>
                <a:buSzTx/>
                <a:buFontTx/>
                <a:buNone/>
                <a:defRPr/>
              </a:pPr>
              <a:endParaRPr kumimoji="0" lang="en-US" sz="2400" b="0" i="0" u="none" strike="noStrike" kern="1200" cap="none" spc="0" normalizeH="0" baseline="0" noProof="0">
                <a:ln>
                  <a:noFill/>
                </a:ln>
                <a:solidFill>
                  <a:srgbClr val="445469"/>
                </a:solidFill>
                <a:effectLst/>
                <a:uLnTx/>
                <a:uFillTx/>
                <a:latin typeface="Arial" panose="020B0604020202020204"/>
                <a:ea typeface="微软雅黑" panose="020B0503020204020204" charset="-122"/>
                <a:cs typeface="+mn-cs"/>
              </a:endParaRPr>
            </a:p>
          </p:txBody>
        </p:sp>
      </p:grpSp>
      <p:grpSp>
        <p:nvGrpSpPr>
          <p:cNvPr id="182" name="稻壳儿小白白(http://dwz.cn/Wu2UP)"/>
          <p:cNvGrpSpPr/>
          <p:nvPr/>
        </p:nvGrpSpPr>
        <p:grpSpPr>
          <a:xfrm>
            <a:off x="8382635" y="3600450"/>
            <a:ext cx="568960" cy="492760"/>
            <a:chOff x="6362700" y="3578226"/>
            <a:chExt cx="379413" cy="328613"/>
          </a:xfrm>
          <a:solidFill>
            <a:schemeClr val="bg1"/>
          </a:solidFill>
        </p:grpSpPr>
        <p:sp>
          <p:nvSpPr>
            <p:cNvPr id="1081" name="稻壳儿小白白(http://dwz.cn/Wu2UP)"/>
            <p:cNvSpPr>
              <a:spLocks noEditPoints="1"/>
            </p:cNvSpPr>
            <p:nvPr/>
          </p:nvSpPr>
          <p:spPr bwMode="auto">
            <a:xfrm>
              <a:off x="6362700" y="3578226"/>
              <a:ext cx="379413" cy="328613"/>
            </a:xfrm>
            <a:custGeom>
              <a:avLst/>
              <a:gdLst/>
              <a:ahLst/>
              <a:cxnLst>
                <a:cxn ang="0">
                  <a:pos x="115" y="14"/>
                </a:cxn>
                <a:cxn ang="0">
                  <a:pos x="65" y="13"/>
                </a:cxn>
                <a:cxn ang="0">
                  <a:pos x="14" y="14"/>
                </a:cxn>
                <a:cxn ang="0">
                  <a:pos x="14" y="65"/>
                </a:cxn>
                <a:cxn ang="0">
                  <a:pos x="56" y="107"/>
                </a:cxn>
                <a:cxn ang="0">
                  <a:pos x="73" y="107"/>
                </a:cxn>
                <a:cxn ang="0">
                  <a:pos x="115" y="65"/>
                </a:cxn>
                <a:cxn ang="0">
                  <a:pos x="115" y="14"/>
                </a:cxn>
                <a:cxn ang="0">
                  <a:pos x="110" y="60"/>
                </a:cxn>
                <a:cxn ang="0">
                  <a:pos x="67" y="102"/>
                </a:cxn>
                <a:cxn ang="0">
                  <a:pos x="62" y="102"/>
                </a:cxn>
                <a:cxn ang="0">
                  <a:pos x="20" y="60"/>
                </a:cxn>
                <a:cxn ang="0">
                  <a:pos x="20" y="19"/>
                </a:cxn>
                <a:cxn ang="0">
                  <a:pos x="59" y="18"/>
                </a:cxn>
                <a:cxn ang="0">
                  <a:pos x="65" y="23"/>
                </a:cxn>
                <a:cxn ang="0">
                  <a:pos x="70" y="18"/>
                </a:cxn>
                <a:cxn ang="0">
                  <a:pos x="110" y="19"/>
                </a:cxn>
                <a:cxn ang="0">
                  <a:pos x="110" y="60"/>
                </a:cxn>
                <a:cxn ang="0">
                  <a:pos x="110" y="60"/>
                </a:cxn>
                <a:cxn ang="0">
                  <a:pos x="110" y="60"/>
                </a:cxn>
              </a:cxnLst>
              <a:rect l="0" t="0" r="r" b="b"/>
              <a:pathLst>
                <a:path w="130" h="112">
                  <a:moveTo>
                    <a:pt x="115" y="14"/>
                  </a:moveTo>
                  <a:cubicBezTo>
                    <a:pt x="101" y="0"/>
                    <a:pt x="79" y="0"/>
                    <a:pt x="65" y="13"/>
                  </a:cubicBezTo>
                  <a:cubicBezTo>
                    <a:pt x="50" y="0"/>
                    <a:pt x="28" y="0"/>
                    <a:pt x="14" y="14"/>
                  </a:cubicBezTo>
                  <a:cubicBezTo>
                    <a:pt x="0" y="28"/>
                    <a:pt x="0" y="51"/>
                    <a:pt x="14" y="65"/>
                  </a:cubicBezTo>
                  <a:cubicBezTo>
                    <a:pt x="18" y="69"/>
                    <a:pt x="56" y="107"/>
                    <a:pt x="56" y="107"/>
                  </a:cubicBezTo>
                  <a:cubicBezTo>
                    <a:pt x="61" y="112"/>
                    <a:pt x="68" y="112"/>
                    <a:pt x="73" y="107"/>
                  </a:cubicBezTo>
                  <a:cubicBezTo>
                    <a:pt x="73" y="107"/>
                    <a:pt x="115" y="66"/>
                    <a:pt x="115" y="65"/>
                  </a:cubicBezTo>
                  <a:cubicBezTo>
                    <a:pt x="130" y="51"/>
                    <a:pt x="130" y="28"/>
                    <a:pt x="115" y="14"/>
                  </a:cubicBezTo>
                  <a:close/>
                  <a:moveTo>
                    <a:pt x="110" y="60"/>
                  </a:moveTo>
                  <a:cubicBezTo>
                    <a:pt x="67" y="102"/>
                    <a:pt x="67" y="102"/>
                    <a:pt x="67" y="102"/>
                  </a:cubicBezTo>
                  <a:cubicBezTo>
                    <a:pt x="66" y="103"/>
                    <a:pt x="63" y="103"/>
                    <a:pt x="62" y="102"/>
                  </a:cubicBezTo>
                  <a:cubicBezTo>
                    <a:pt x="20" y="60"/>
                    <a:pt x="20" y="60"/>
                    <a:pt x="20" y="60"/>
                  </a:cubicBezTo>
                  <a:cubicBezTo>
                    <a:pt x="8" y="49"/>
                    <a:pt x="8" y="30"/>
                    <a:pt x="20" y="19"/>
                  </a:cubicBezTo>
                  <a:cubicBezTo>
                    <a:pt x="30" y="8"/>
                    <a:pt x="48" y="8"/>
                    <a:pt x="59" y="18"/>
                  </a:cubicBezTo>
                  <a:cubicBezTo>
                    <a:pt x="65" y="23"/>
                    <a:pt x="65" y="23"/>
                    <a:pt x="65" y="23"/>
                  </a:cubicBezTo>
                  <a:cubicBezTo>
                    <a:pt x="70" y="18"/>
                    <a:pt x="70" y="18"/>
                    <a:pt x="70" y="18"/>
                  </a:cubicBezTo>
                  <a:cubicBezTo>
                    <a:pt x="81" y="8"/>
                    <a:pt x="99" y="8"/>
                    <a:pt x="110" y="19"/>
                  </a:cubicBezTo>
                  <a:cubicBezTo>
                    <a:pt x="121" y="30"/>
                    <a:pt x="121" y="49"/>
                    <a:pt x="110" y="60"/>
                  </a:cubicBezTo>
                  <a:close/>
                  <a:moveTo>
                    <a:pt x="110" y="60"/>
                  </a:moveTo>
                  <a:cubicBezTo>
                    <a:pt x="110" y="60"/>
                    <a:pt x="110" y="60"/>
                    <a:pt x="110" y="60"/>
                  </a:cubicBezTo>
                </a:path>
              </a:pathLst>
            </a:custGeom>
            <a:grpFill/>
            <a:ln w="9525">
              <a:solidFill>
                <a:schemeClr val="bg1"/>
              </a:solidFill>
              <a:round/>
            </a:ln>
          </p:spPr>
          <p:txBody>
            <a:bodyPr/>
            <a:lstStyle/>
            <a:p>
              <a:pPr marL="0" marR="0" lvl="0" indent="0" algn="l" defTabSz="914400" rtl="0" eaLnBrk="1" latinLnBrk="0" hangingPunct="1">
                <a:spcBef>
                  <a:spcPts val="0"/>
                </a:spcBef>
                <a:spcAft>
                  <a:spcPts val="0"/>
                </a:spcAft>
                <a:buClrTx/>
                <a:buSzTx/>
                <a:buFontTx/>
                <a:buNone/>
                <a:defRPr/>
              </a:pPr>
              <a:endParaRPr kumimoji="0" lang="en-US" sz="2400" b="0" i="0" u="none" strike="noStrike" kern="1200" cap="none" spc="0" normalizeH="0" baseline="0" noProof="0">
                <a:ln>
                  <a:noFill/>
                </a:ln>
                <a:solidFill>
                  <a:srgbClr val="445469"/>
                </a:solidFill>
                <a:effectLst/>
                <a:uLnTx/>
                <a:uFillTx/>
                <a:latin typeface="Arial" panose="020B0604020202020204"/>
                <a:ea typeface="微软雅黑" panose="020B0503020204020204" charset="-122"/>
                <a:cs typeface="+mn-cs"/>
              </a:endParaRPr>
            </a:p>
          </p:txBody>
        </p:sp>
        <p:sp>
          <p:nvSpPr>
            <p:cNvPr id="1082" name="稻壳儿小白白(http://dwz.cn/Wu2UP)"/>
            <p:cNvSpPr>
              <a:spLocks noEditPoints="1"/>
            </p:cNvSpPr>
            <p:nvPr/>
          </p:nvSpPr>
          <p:spPr bwMode="auto">
            <a:xfrm>
              <a:off x="6426200" y="3641726"/>
              <a:ext cx="55563" cy="55563"/>
            </a:xfrm>
            <a:custGeom>
              <a:avLst/>
              <a:gdLst/>
              <a:ahLst/>
              <a:cxnLst>
                <a:cxn ang="0">
                  <a:pos x="17" y="0"/>
                </a:cxn>
                <a:cxn ang="0">
                  <a:pos x="17" y="0"/>
                </a:cxn>
                <a:cxn ang="0">
                  <a:pos x="0" y="17"/>
                </a:cxn>
                <a:cxn ang="0">
                  <a:pos x="2" y="19"/>
                </a:cxn>
                <a:cxn ang="0">
                  <a:pos x="4" y="17"/>
                </a:cxn>
                <a:cxn ang="0">
                  <a:pos x="17" y="4"/>
                </a:cxn>
                <a:cxn ang="0">
                  <a:pos x="19" y="2"/>
                </a:cxn>
                <a:cxn ang="0">
                  <a:pos x="17" y="0"/>
                </a:cxn>
                <a:cxn ang="0">
                  <a:pos x="17" y="0"/>
                </a:cxn>
                <a:cxn ang="0">
                  <a:pos x="17" y="0"/>
                </a:cxn>
              </a:cxnLst>
              <a:rect l="0" t="0" r="r" b="b"/>
              <a:pathLst>
                <a:path w="19" h="19">
                  <a:moveTo>
                    <a:pt x="17" y="0"/>
                  </a:moveTo>
                  <a:cubicBezTo>
                    <a:pt x="17" y="0"/>
                    <a:pt x="17" y="0"/>
                    <a:pt x="17" y="0"/>
                  </a:cubicBezTo>
                  <a:cubicBezTo>
                    <a:pt x="8" y="0"/>
                    <a:pt x="0" y="8"/>
                    <a:pt x="0" y="17"/>
                  </a:cubicBezTo>
                  <a:cubicBezTo>
                    <a:pt x="0" y="18"/>
                    <a:pt x="1" y="19"/>
                    <a:pt x="2" y="19"/>
                  </a:cubicBezTo>
                  <a:cubicBezTo>
                    <a:pt x="3" y="19"/>
                    <a:pt x="4" y="18"/>
                    <a:pt x="4" y="17"/>
                  </a:cubicBezTo>
                  <a:cubicBezTo>
                    <a:pt x="4" y="10"/>
                    <a:pt x="10" y="4"/>
                    <a:pt x="17" y="4"/>
                  </a:cubicBezTo>
                  <a:cubicBezTo>
                    <a:pt x="18" y="4"/>
                    <a:pt x="19" y="3"/>
                    <a:pt x="19" y="2"/>
                  </a:cubicBezTo>
                  <a:cubicBezTo>
                    <a:pt x="19" y="1"/>
                    <a:pt x="18" y="0"/>
                    <a:pt x="17" y="0"/>
                  </a:cubicBezTo>
                  <a:close/>
                  <a:moveTo>
                    <a:pt x="17" y="0"/>
                  </a:moveTo>
                  <a:cubicBezTo>
                    <a:pt x="17" y="0"/>
                    <a:pt x="17" y="0"/>
                    <a:pt x="17" y="0"/>
                  </a:cubicBezTo>
                </a:path>
              </a:pathLst>
            </a:custGeom>
            <a:grpFill/>
            <a:ln w="9525">
              <a:solidFill>
                <a:schemeClr val="bg1"/>
              </a:solidFill>
              <a:round/>
            </a:ln>
          </p:spPr>
          <p:txBody>
            <a:bodyPr/>
            <a:lstStyle/>
            <a:p>
              <a:pPr marL="0" marR="0" lvl="0" indent="0" algn="l" defTabSz="914400" rtl="0" eaLnBrk="1" latinLnBrk="0" hangingPunct="1">
                <a:spcBef>
                  <a:spcPts val="0"/>
                </a:spcBef>
                <a:spcAft>
                  <a:spcPts val="0"/>
                </a:spcAft>
                <a:buClrTx/>
                <a:buSzTx/>
                <a:buFontTx/>
                <a:buNone/>
                <a:defRPr/>
              </a:pPr>
              <a:endParaRPr kumimoji="0" lang="en-US" sz="2400" b="0" i="0" u="none" strike="noStrike" kern="1200" cap="none" spc="0" normalizeH="0" baseline="0" noProof="0">
                <a:ln>
                  <a:noFill/>
                </a:ln>
                <a:solidFill>
                  <a:srgbClr val="445469"/>
                </a:solidFill>
                <a:effectLst/>
                <a:uLnTx/>
                <a:uFillTx/>
                <a:latin typeface="Arial" panose="020B0604020202020204"/>
                <a:ea typeface="微软雅黑" panose="020B050302020402020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77670" y="1503045"/>
            <a:ext cx="5147310"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5" name="文本框 4"/>
          <p:cNvSpPr txBox="1"/>
          <p:nvPr/>
        </p:nvSpPr>
        <p:spPr>
          <a:xfrm>
            <a:off x="2171065" y="2572385"/>
            <a:ext cx="5147310"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6" name="文本框 5"/>
          <p:cNvSpPr txBox="1"/>
          <p:nvPr/>
        </p:nvSpPr>
        <p:spPr>
          <a:xfrm>
            <a:off x="1677670" y="3726815"/>
            <a:ext cx="5147310"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7" name="文本框 6"/>
          <p:cNvSpPr txBox="1"/>
          <p:nvPr/>
        </p:nvSpPr>
        <p:spPr>
          <a:xfrm>
            <a:off x="2171065" y="4936490"/>
            <a:ext cx="5147310"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47" name="稻壳儿小白白(http://dwz.cn/Wu2UP)"/>
          <p:cNvSpPr>
            <a:spLocks noEditPoints="1"/>
          </p:cNvSpPr>
          <p:nvPr/>
        </p:nvSpPr>
        <p:spPr bwMode="auto">
          <a:xfrm>
            <a:off x="732155" y="1443355"/>
            <a:ext cx="804545" cy="801370"/>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8" name="稻壳儿小白白(http://dwz.cn/Wu2UP)"/>
          <p:cNvSpPr>
            <a:spLocks noEditPoints="1"/>
          </p:cNvSpPr>
          <p:nvPr/>
        </p:nvSpPr>
        <p:spPr bwMode="auto">
          <a:xfrm>
            <a:off x="746760" y="3625850"/>
            <a:ext cx="804545" cy="801370"/>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9" name="稻壳儿小白白(http://dwz.cn/Wu2UP)"/>
          <p:cNvSpPr>
            <a:spLocks noEditPoints="1"/>
          </p:cNvSpPr>
          <p:nvPr/>
        </p:nvSpPr>
        <p:spPr bwMode="auto">
          <a:xfrm>
            <a:off x="1236980" y="2490470"/>
            <a:ext cx="804545" cy="801370"/>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11" name="稻壳儿小白白(http://dwz.cn/Wu2UP)"/>
          <p:cNvSpPr>
            <a:spLocks noEditPoints="1"/>
          </p:cNvSpPr>
          <p:nvPr/>
        </p:nvSpPr>
        <p:spPr bwMode="auto">
          <a:xfrm>
            <a:off x="1236980" y="4926965"/>
            <a:ext cx="804545" cy="801370"/>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12" name="MH_Other_1"/>
          <p:cNvSpPr/>
          <p:nvPr/>
        </p:nvSpPr>
        <p:spPr>
          <a:xfrm>
            <a:off x="8066405" y="3961765"/>
            <a:ext cx="2842895" cy="1082675"/>
          </a:xfrm>
          <a:prstGeom prst="ellipse">
            <a:avLst/>
          </a:prstGeom>
          <a:noFill/>
          <a:ln w="50800">
            <a:solidFill>
              <a:srgbClr val="B7DD4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latinLnBrk="0" hangingPunct="1">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charset="-122"/>
              <a:cs typeface="+mn-cs"/>
            </a:endParaRPr>
          </a:p>
        </p:txBody>
      </p:sp>
      <p:sp>
        <p:nvSpPr>
          <p:cNvPr id="13" name="MH_Other_2"/>
          <p:cNvSpPr/>
          <p:nvPr/>
        </p:nvSpPr>
        <p:spPr>
          <a:xfrm rot="8100000">
            <a:off x="8408035" y="1245870"/>
            <a:ext cx="2158365" cy="2158365"/>
          </a:xfrm>
          <a:prstGeom prst="teardrop">
            <a:avLst>
              <a:gd name="adj" fmla="val 124401"/>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latinLnBrk="0" hangingPunct="1">
              <a:spcBef>
                <a:spcPts val="0"/>
              </a:spcBef>
              <a:spcAft>
                <a:spcPts val="0"/>
              </a:spcAft>
              <a:buClrTx/>
              <a:buSzTx/>
              <a:buFontTx/>
              <a:buNone/>
              <a:defRPr/>
            </a:pPr>
            <a:endParaRPr kumimoji="0" lang="en-US" altLang="zh-CN" sz="1400"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mn-cs"/>
            </a:endParaRPr>
          </a:p>
        </p:txBody>
      </p:sp>
      <p:sp>
        <p:nvSpPr>
          <p:cNvPr id="14" name="MH_Other_4"/>
          <p:cNvSpPr/>
          <p:nvPr/>
        </p:nvSpPr>
        <p:spPr>
          <a:xfrm>
            <a:off x="9065260" y="4391025"/>
            <a:ext cx="844550" cy="200025"/>
          </a:xfrm>
          <a:prstGeom prst="ellipse">
            <a:avLst/>
          </a:prstGeom>
          <a:noFill/>
          <a:ln>
            <a:solidFill>
              <a:srgbClr val="B7DD4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charset="-122"/>
              <a:cs typeface="+mn-cs"/>
            </a:endParaRPr>
          </a:p>
        </p:txBody>
      </p:sp>
      <p:sp>
        <p:nvSpPr>
          <p:cNvPr id="16" name="文本框 15"/>
          <p:cNvSpPr txBox="1"/>
          <p:nvPr/>
        </p:nvSpPr>
        <p:spPr>
          <a:xfrm>
            <a:off x="8425815" y="2106295"/>
            <a:ext cx="2193925" cy="483235"/>
          </a:xfrm>
          <a:prstGeom prst="rect">
            <a:avLst/>
          </a:prstGeom>
          <a:noFill/>
        </p:spPr>
        <p:txBody>
          <a:bodyPr wrap="square" rtlCol="0">
            <a:spAutoFit/>
          </a:bodyPr>
          <a:lstStyle/>
          <a:p>
            <a:pPr algn="ctr"/>
            <a:r>
              <a:rPr lang="zh-CN" altLang="en-US" sz="2400" b="1">
                <a:solidFill>
                  <a:schemeClr val="bg1"/>
                </a:solidFill>
                <a:latin typeface="微软雅黑" panose="020B0503020204020204" charset="-122"/>
                <a:ea typeface="微软雅黑" panose="020B0503020204020204" charset="-122"/>
              </a:rPr>
              <a:t>此处输入文字</a:t>
            </a:r>
            <a:endParaRPr lang="zh-CN" altLang="en-US" sz="2400" b="1">
              <a:solidFill>
                <a:schemeClr val="bg1"/>
              </a:solidFill>
              <a:latin typeface="微软雅黑" panose="020B0503020204020204" charset="-122"/>
              <a:ea typeface="微软雅黑" panose="020B0503020204020204" charset="-122"/>
            </a:endParaRPr>
          </a:p>
        </p:txBody>
      </p:sp>
      <p:sp>
        <p:nvSpPr>
          <p:cNvPr id="17" name="MH_Other_3"/>
          <p:cNvSpPr/>
          <p:nvPr/>
        </p:nvSpPr>
        <p:spPr>
          <a:xfrm>
            <a:off x="9164320" y="4411345"/>
            <a:ext cx="654685" cy="153035"/>
          </a:xfrm>
          <a:prstGeom prst="ellipse">
            <a:avLst/>
          </a:pr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箭头连接符 9"/>
          <p:cNvCxnSpPr/>
          <p:nvPr>
            <p:custDataLst>
              <p:tags r:id="rId1"/>
            </p:custDataLst>
          </p:nvPr>
        </p:nvCxnSpPr>
        <p:spPr>
          <a:xfrm>
            <a:off x="1481001" y="4696231"/>
            <a:ext cx="9350566" cy="0"/>
          </a:xfrm>
          <a:prstGeom prst="straightConnector1">
            <a:avLst/>
          </a:prstGeom>
          <a:ln w="25400">
            <a:solidFill>
              <a:srgbClr val="B2B2B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custDataLst>
              <p:tags r:id="rId2"/>
            </p:custDataLst>
          </p:nvPr>
        </p:nvCxnSpPr>
        <p:spPr>
          <a:xfrm flipV="1">
            <a:off x="2896905" y="2613932"/>
            <a:ext cx="0" cy="1980350"/>
          </a:xfrm>
          <a:prstGeom prst="line">
            <a:avLst/>
          </a:prstGeom>
          <a:ln w="12700">
            <a:solidFill>
              <a:srgbClr val="5ABF0B"/>
            </a:solidFill>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3"/>
            </p:custDataLst>
          </p:nvPr>
        </p:nvSpPr>
        <p:spPr>
          <a:xfrm>
            <a:off x="2792844" y="4569455"/>
            <a:ext cx="209783" cy="200201"/>
          </a:xfrm>
          <a:prstGeom prst="ellipse">
            <a:avLst/>
          </a:prstGeom>
          <a:solidFill>
            <a:srgbClr val="5ABF0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FFFFFF"/>
              </a:solidFill>
              <a:sym typeface="Arial" panose="020B0604020202020204" pitchFamily="34" charset="0"/>
            </a:endParaRPr>
          </a:p>
        </p:txBody>
      </p:sp>
      <p:sp>
        <p:nvSpPr>
          <p:cNvPr id="25" name="任意多边形 24"/>
          <p:cNvSpPr/>
          <p:nvPr>
            <p:custDataLst>
              <p:tags r:id="rId4"/>
            </p:custDataLst>
          </p:nvPr>
        </p:nvSpPr>
        <p:spPr>
          <a:xfrm>
            <a:off x="2424201" y="1764003"/>
            <a:ext cx="1062753" cy="1402990"/>
          </a:xfrm>
          <a:custGeom>
            <a:avLst/>
            <a:gdLst>
              <a:gd name="connsiteX0" fmla="*/ 498642 w 1048090"/>
              <a:gd name="connsiteY0" fmla="*/ 0 h 1449835"/>
              <a:gd name="connsiteX1" fmla="*/ 556110 w 1048090"/>
              <a:gd name="connsiteY1" fmla="*/ 328 h 1449835"/>
              <a:gd name="connsiteX2" fmla="*/ 613468 w 1048090"/>
              <a:gd name="connsiteY2" fmla="*/ 7088 h 1449835"/>
              <a:gd name="connsiteX3" fmla="*/ 667839 w 1048090"/>
              <a:gd name="connsiteY3" fmla="*/ 18970 h 1449835"/>
              <a:gd name="connsiteX4" fmla="*/ 719322 w 1048090"/>
              <a:gd name="connsiteY4" fmla="*/ 37616 h 1449835"/>
              <a:gd name="connsiteX5" fmla="*/ 768724 w 1048090"/>
              <a:gd name="connsiteY5" fmla="*/ 60011 h 1449835"/>
              <a:gd name="connsiteX6" fmla="*/ 815506 w 1048090"/>
              <a:gd name="connsiteY6" fmla="*/ 88165 h 1449835"/>
              <a:gd name="connsiteX7" fmla="*/ 858799 w 1048090"/>
              <a:gd name="connsiteY7" fmla="*/ 121307 h 1449835"/>
              <a:gd name="connsiteX8" fmla="*/ 899008 w 1048090"/>
              <a:gd name="connsiteY8" fmla="*/ 157930 h 1449835"/>
              <a:gd name="connsiteX9" fmla="*/ 934492 w 1048090"/>
              <a:gd name="connsiteY9" fmla="*/ 198132 h 1449835"/>
              <a:gd name="connsiteX10" fmla="*/ 965619 w 1048090"/>
              <a:gd name="connsiteY10" fmla="*/ 242550 h 1449835"/>
              <a:gd name="connsiteX11" fmla="*/ 992020 w 1048090"/>
              <a:gd name="connsiteY11" fmla="*/ 290547 h 1449835"/>
              <a:gd name="connsiteX12" fmla="*/ 1014101 w 1048090"/>
              <a:gd name="connsiteY12" fmla="*/ 340617 h 1449835"/>
              <a:gd name="connsiteX13" fmla="*/ 1030221 w 1048090"/>
              <a:gd name="connsiteY13" fmla="*/ 392858 h 1449835"/>
              <a:gd name="connsiteX14" fmla="*/ 1041885 w 1048090"/>
              <a:gd name="connsiteY14" fmla="*/ 447674 h 1449835"/>
              <a:gd name="connsiteX15" fmla="*/ 1048090 w 1048090"/>
              <a:gd name="connsiteY15" fmla="*/ 504795 h 1449835"/>
              <a:gd name="connsiteX16" fmla="*/ 1047098 w 1048090"/>
              <a:gd name="connsiteY16" fmla="*/ 562680 h 1449835"/>
              <a:gd name="connsiteX17" fmla="*/ 1042042 w 1048090"/>
              <a:gd name="connsiteY17" fmla="*/ 607629 h 1449835"/>
              <a:gd name="connsiteX18" fmla="*/ 1033473 w 1048090"/>
              <a:gd name="connsiteY18" fmla="*/ 651637 h 1449835"/>
              <a:gd name="connsiteX19" fmla="*/ 1021220 w 1048090"/>
              <a:gd name="connsiteY19" fmla="*/ 697350 h 1449835"/>
              <a:gd name="connsiteX20" fmla="*/ 1005821 w 1048090"/>
              <a:gd name="connsiteY20" fmla="*/ 742757 h 1449835"/>
              <a:gd name="connsiteX21" fmla="*/ 987044 w 1048090"/>
              <a:gd name="connsiteY21" fmla="*/ 786721 h 1449835"/>
              <a:gd name="connsiteX22" fmla="*/ 964851 w 1048090"/>
              <a:gd name="connsiteY22" fmla="*/ 831385 h 1449835"/>
              <a:gd name="connsiteX23" fmla="*/ 940786 w 1048090"/>
              <a:gd name="connsiteY23" fmla="*/ 875008 h 1449835"/>
              <a:gd name="connsiteX24" fmla="*/ 915852 w 1048090"/>
              <a:gd name="connsiteY24" fmla="*/ 917860 h 1449835"/>
              <a:gd name="connsiteX25" fmla="*/ 887270 w 1048090"/>
              <a:gd name="connsiteY25" fmla="*/ 960272 h 1449835"/>
              <a:gd name="connsiteX26" fmla="*/ 858456 w 1048090"/>
              <a:gd name="connsiteY26" fmla="*/ 1001545 h 1449835"/>
              <a:gd name="connsiteX27" fmla="*/ 828271 w 1048090"/>
              <a:gd name="connsiteY27" fmla="*/ 1041913 h 1449835"/>
              <a:gd name="connsiteX28" fmla="*/ 766970 w 1048090"/>
              <a:gd name="connsiteY28" fmla="*/ 1118091 h 1449835"/>
              <a:gd name="connsiteX29" fmla="*/ 735855 w 1048090"/>
              <a:gd name="connsiteY29" fmla="*/ 1153902 h 1449835"/>
              <a:gd name="connsiteX30" fmla="*/ 704274 w 1048090"/>
              <a:gd name="connsiteY30" fmla="*/ 1187434 h 1449835"/>
              <a:gd name="connsiteX31" fmla="*/ 673967 w 1048090"/>
              <a:gd name="connsiteY31" fmla="*/ 1220230 h 1449835"/>
              <a:gd name="connsiteX32" fmla="*/ 644198 w 1048090"/>
              <a:gd name="connsiteY32" fmla="*/ 1251018 h 1449835"/>
              <a:gd name="connsiteX33" fmla="*/ 616375 w 1048090"/>
              <a:gd name="connsiteY33" fmla="*/ 1278558 h 1449835"/>
              <a:gd name="connsiteX34" fmla="*/ 590095 w 1048090"/>
              <a:gd name="connsiteY34" fmla="*/ 1304357 h 1449835"/>
              <a:gd name="connsiteX35" fmla="*/ 565259 w 1048090"/>
              <a:gd name="connsiteY35" fmla="*/ 1326775 h 1449835"/>
              <a:gd name="connsiteX36" fmla="*/ 542333 w 1048090"/>
              <a:gd name="connsiteY36" fmla="*/ 1348090 h 1449835"/>
              <a:gd name="connsiteX37" fmla="*/ 522858 w 1048090"/>
              <a:gd name="connsiteY37" fmla="*/ 1366560 h 1449835"/>
              <a:gd name="connsiteX38" fmla="*/ 504962 w 1048090"/>
              <a:gd name="connsiteY38" fmla="*/ 1381147 h 1449835"/>
              <a:gd name="connsiteX39" fmla="*/ 492024 w 1048090"/>
              <a:gd name="connsiteY39" fmla="*/ 1393293 h 1449835"/>
              <a:gd name="connsiteX40" fmla="*/ 491597 w 1048090"/>
              <a:gd name="connsiteY40" fmla="*/ 1393645 h 1449835"/>
              <a:gd name="connsiteX41" fmla="*/ 526716 w 1048090"/>
              <a:gd name="connsiteY41" fmla="*/ 1449835 h 1449835"/>
              <a:gd name="connsiteX42" fmla="*/ 431466 w 1048090"/>
              <a:gd name="connsiteY42" fmla="*/ 1449835 h 1449835"/>
              <a:gd name="connsiteX43" fmla="*/ 463514 w 1048090"/>
              <a:gd name="connsiteY43" fmla="*/ 1398559 h 1449835"/>
              <a:gd name="connsiteX44" fmla="*/ 454410 w 1048090"/>
              <a:gd name="connsiteY44" fmla="*/ 1389134 h 1449835"/>
              <a:gd name="connsiteX45" fmla="*/ 441178 w 1048090"/>
              <a:gd name="connsiteY45" fmla="*/ 1374280 h 1449835"/>
              <a:gd name="connsiteX46" fmla="*/ 424470 w 1048090"/>
              <a:gd name="connsiteY46" fmla="*/ 1356340 h 1449835"/>
              <a:gd name="connsiteX47" fmla="*/ 405694 w 1048090"/>
              <a:gd name="connsiteY47" fmla="*/ 1334078 h 1449835"/>
              <a:gd name="connsiteX48" fmla="*/ 385449 w 1048090"/>
              <a:gd name="connsiteY48" fmla="*/ 1309268 h 1449835"/>
              <a:gd name="connsiteX49" fmla="*/ 361495 w 1048090"/>
              <a:gd name="connsiteY49" fmla="*/ 1280233 h 1449835"/>
              <a:gd name="connsiteX50" fmla="*/ 337076 w 1048090"/>
              <a:gd name="connsiteY50" fmla="*/ 1248920 h 1449835"/>
              <a:gd name="connsiteX51" fmla="*/ 310919 w 1048090"/>
              <a:gd name="connsiteY51" fmla="*/ 1216064 h 1449835"/>
              <a:gd name="connsiteX52" fmla="*/ 284199 w 1048090"/>
              <a:gd name="connsiteY52" fmla="*/ 1179288 h 1449835"/>
              <a:gd name="connsiteX53" fmla="*/ 256242 w 1048090"/>
              <a:gd name="connsiteY53" fmla="*/ 1141104 h 1449835"/>
              <a:gd name="connsiteX54" fmla="*/ 228323 w 1048090"/>
              <a:gd name="connsiteY54" fmla="*/ 1100776 h 1449835"/>
              <a:gd name="connsiteX55" fmla="*/ 201174 w 1048090"/>
              <a:gd name="connsiteY55" fmla="*/ 1059578 h 1449835"/>
              <a:gd name="connsiteX56" fmla="*/ 173059 w 1048090"/>
              <a:gd name="connsiteY56" fmla="*/ 1015967 h 1449835"/>
              <a:gd name="connsiteX57" fmla="*/ 146351 w 1048090"/>
              <a:gd name="connsiteY57" fmla="*/ 971118 h 1449835"/>
              <a:gd name="connsiteX58" fmla="*/ 121553 w 1048090"/>
              <a:gd name="connsiteY58" fmla="*/ 925165 h 1449835"/>
              <a:gd name="connsiteX59" fmla="*/ 97893 w 1048090"/>
              <a:gd name="connsiteY59" fmla="*/ 878980 h 1449835"/>
              <a:gd name="connsiteX60" fmla="*/ 75274 w 1048090"/>
              <a:gd name="connsiteY60" fmla="*/ 830919 h 1449835"/>
              <a:gd name="connsiteX61" fmla="*/ 55164 w 1048090"/>
              <a:gd name="connsiteY61" fmla="*/ 783531 h 1449835"/>
              <a:gd name="connsiteX62" fmla="*/ 38101 w 1048090"/>
              <a:gd name="connsiteY62" fmla="*/ 734807 h 1449835"/>
              <a:gd name="connsiteX63" fmla="*/ 23279 w 1048090"/>
              <a:gd name="connsiteY63" fmla="*/ 687759 h 1449835"/>
              <a:gd name="connsiteX64" fmla="*/ 12508 w 1048090"/>
              <a:gd name="connsiteY64" fmla="*/ 639644 h 1449835"/>
              <a:gd name="connsiteX65" fmla="*/ 4749 w 1048090"/>
              <a:gd name="connsiteY65" fmla="*/ 592336 h 1449835"/>
              <a:gd name="connsiteX66" fmla="*/ 0 w 1048090"/>
              <a:gd name="connsiteY66" fmla="*/ 545835 h 1449835"/>
              <a:gd name="connsiteX67" fmla="*/ 772 w 1048090"/>
              <a:gd name="connsiteY67" fmla="*/ 500814 h 1449835"/>
              <a:gd name="connsiteX68" fmla="*/ 7554 w 1048090"/>
              <a:gd name="connsiteY68" fmla="*/ 443405 h 1449835"/>
              <a:gd name="connsiteX69" fmla="*/ 19721 w 1048090"/>
              <a:gd name="connsiteY69" fmla="*/ 387978 h 1449835"/>
              <a:gd name="connsiteX70" fmla="*/ 37642 w 1048090"/>
              <a:gd name="connsiteY70" fmla="*/ 335170 h 1449835"/>
              <a:gd name="connsiteX71" fmla="*/ 59945 w 1048090"/>
              <a:gd name="connsiteY71" fmla="*/ 284074 h 1449835"/>
              <a:gd name="connsiteX72" fmla="*/ 88869 w 1048090"/>
              <a:gd name="connsiteY72" fmla="*/ 236370 h 1449835"/>
              <a:gd name="connsiteX73" fmla="*/ 120866 w 1048090"/>
              <a:gd name="connsiteY73" fmla="*/ 193257 h 1449835"/>
              <a:gd name="connsiteX74" fmla="*/ 156474 w 1048090"/>
              <a:gd name="connsiteY74" fmla="*/ 152728 h 1449835"/>
              <a:gd name="connsiteX75" fmla="*/ 196928 w 1048090"/>
              <a:gd name="connsiteY75" fmla="*/ 116190 h 1449835"/>
              <a:gd name="connsiteX76" fmla="*/ 240321 w 1048090"/>
              <a:gd name="connsiteY76" fmla="*/ 84747 h 1449835"/>
              <a:gd name="connsiteX77" fmla="*/ 287422 w 1048090"/>
              <a:gd name="connsiteY77" fmla="*/ 57529 h 1449835"/>
              <a:gd name="connsiteX78" fmla="*/ 336592 w 1048090"/>
              <a:gd name="connsiteY78" fmla="*/ 34634 h 1449835"/>
              <a:gd name="connsiteX79" fmla="*/ 388430 w 1048090"/>
              <a:gd name="connsiteY79" fmla="*/ 17839 h 1449835"/>
              <a:gd name="connsiteX80" fmla="*/ 442569 w 1048090"/>
              <a:gd name="connsiteY80" fmla="*/ 6506 h 1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48090" h="1449835">
                <a:moveTo>
                  <a:pt x="498642" y="0"/>
                </a:moveTo>
                <a:lnTo>
                  <a:pt x="556110" y="328"/>
                </a:lnTo>
                <a:lnTo>
                  <a:pt x="613468" y="7088"/>
                </a:lnTo>
                <a:lnTo>
                  <a:pt x="667839" y="18970"/>
                </a:lnTo>
                <a:lnTo>
                  <a:pt x="719322" y="37616"/>
                </a:lnTo>
                <a:lnTo>
                  <a:pt x="768724" y="60011"/>
                </a:lnTo>
                <a:lnTo>
                  <a:pt x="815506" y="88165"/>
                </a:lnTo>
                <a:lnTo>
                  <a:pt x="858799" y="121307"/>
                </a:lnTo>
                <a:lnTo>
                  <a:pt x="899008" y="157930"/>
                </a:lnTo>
                <a:lnTo>
                  <a:pt x="934492" y="198132"/>
                </a:lnTo>
                <a:lnTo>
                  <a:pt x="965619" y="242550"/>
                </a:lnTo>
                <a:lnTo>
                  <a:pt x="992020" y="290547"/>
                </a:lnTo>
                <a:lnTo>
                  <a:pt x="1014101" y="340617"/>
                </a:lnTo>
                <a:lnTo>
                  <a:pt x="1030221" y="392858"/>
                </a:lnTo>
                <a:lnTo>
                  <a:pt x="1041885" y="447674"/>
                </a:lnTo>
                <a:lnTo>
                  <a:pt x="1048090" y="504795"/>
                </a:lnTo>
                <a:lnTo>
                  <a:pt x="1047098" y="562680"/>
                </a:lnTo>
                <a:lnTo>
                  <a:pt x="1042042" y="607629"/>
                </a:lnTo>
                <a:lnTo>
                  <a:pt x="1033473" y="651637"/>
                </a:lnTo>
                <a:lnTo>
                  <a:pt x="1021220" y="697350"/>
                </a:lnTo>
                <a:lnTo>
                  <a:pt x="1005821" y="742757"/>
                </a:lnTo>
                <a:lnTo>
                  <a:pt x="987044" y="786721"/>
                </a:lnTo>
                <a:lnTo>
                  <a:pt x="964851" y="831385"/>
                </a:lnTo>
                <a:lnTo>
                  <a:pt x="940786" y="875008"/>
                </a:lnTo>
                <a:lnTo>
                  <a:pt x="915852" y="917860"/>
                </a:lnTo>
                <a:lnTo>
                  <a:pt x="887270" y="960272"/>
                </a:lnTo>
                <a:lnTo>
                  <a:pt x="858456" y="1001545"/>
                </a:lnTo>
                <a:lnTo>
                  <a:pt x="828271" y="1041913"/>
                </a:lnTo>
                <a:lnTo>
                  <a:pt x="766970" y="1118091"/>
                </a:lnTo>
                <a:lnTo>
                  <a:pt x="735855" y="1153902"/>
                </a:lnTo>
                <a:lnTo>
                  <a:pt x="704274" y="1187434"/>
                </a:lnTo>
                <a:lnTo>
                  <a:pt x="673967" y="1220230"/>
                </a:lnTo>
                <a:lnTo>
                  <a:pt x="644198" y="1251018"/>
                </a:lnTo>
                <a:lnTo>
                  <a:pt x="616375" y="1278558"/>
                </a:lnTo>
                <a:lnTo>
                  <a:pt x="590095" y="1304357"/>
                </a:lnTo>
                <a:lnTo>
                  <a:pt x="565259" y="1326775"/>
                </a:lnTo>
                <a:lnTo>
                  <a:pt x="542333" y="1348090"/>
                </a:lnTo>
                <a:lnTo>
                  <a:pt x="522858" y="1366560"/>
                </a:lnTo>
                <a:lnTo>
                  <a:pt x="504962" y="1381147"/>
                </a:lnTo>
                <a:lnTo>
                  <a:pt x="492024" y="1393293"/>
                </a:lnTo>
                <a:lnTo>
                  <a:pt x="491597" y="1393645"/>
                </a:lnTo>
                <a:lnTo>
                  <a:pt x="526716" y="1449835"/>
                </a:lnTo>
                <a:lnTo>
                  <a:pt x="431466" y="1449835"/>
                </a:lnTo>
                <a:lnTo>
                  <a:pt x="463514" y="1398559"/>
                </a:lnTo>
                <a:lnTo>
                  <a:pt x="454410" y="1389134"/>
                </a:lnTo>
                <a:lnTo>
                  <a:pt x="441178" y="1374280"/>
                </a:lnTo>
                <a:lnTo>
                  <a:pt x="424470" y="1356340"/>
                </a:lnTo>
                <a:lnTo>
                  <a:pt x="405694" y="1334078"/>
                </a:lnTo>
                <a:lnTo>
                  <a:pt x="385449" y="1309268"/>
                </a:lnTo>
                <a:lnTo>
                  <a:pt x="361495" y="1280233"/>
                </a:lnTo>
                <a:lnTo>
                  <a:pt x="337076" y="1248920"/>
                </a:lnTo>
                <a:lnTo>
                  <a:pt x="310919" y="1216064"/>
                </a:lnTo>
                <a:lnTo>
                  <a:pt x="284199" y="1179288"/>
                </a:lnTo>
                <a:lnTo>
                  <a:pt x="256242" y="1141104"/>
                </a:lnTo>
                <a:lnTo>
                  <a:pt x="228323" y="1100776"/>
                </a:lnTo>
                <a:lnTo>
                  <a:pt x="201174" y="1059578"/>
                </a:lnTo>
                <a:lnTo>
                  <a:pt x="173059" y="1015967"/>
                </a:lnTo>
                <a:lnTo>
                  <a:pt x="146351" y="971118"/>
                </a:lnTo>
                <a:lnTo>
                  <a:pt x="121553" y="925165"/>
                </a:lnTo>
                <a:lnTo>
                  <a:pt x="97893" y="878980"/>
                </a:lnTo>
                <a:lnTo>
                  <a:pt x="75274" y="830919"/>
                </a:lnTo>
                <a:lnTo>
                  <a:pt x="55164" y="783531"/>
                </a:lnTo>
                <a:lnTo>
                  <a:pt x="38101" y="734807"/>
                </a:lnTo>
                <a:lnTo>
                  <a:pt x="23279" y="687759"/>
                </a:lnTo>
                <a:lnTo>
                  <a:pt x="12508" y="639644"/>
                </a:lnTo>
                <a:lnTo>
                  <a:pt x="4749" y="592336"/>
                </a:lnTo>
                <a:lnTo>
                  <a:pt x="0" y="545835"/>
                </a:lnTo>
                <a:lnTo>
                  <a:pt x="772" y="500814"/>
                </a:lnTo>
                <a:lnTo>
                  <a:pt x="7554" y="443405"/>
                </a:lnTo>
                <a:lnTo>
                  <a:pt x="19721" y="387978"/>
                </a:lnTo>
                <a:lnTo>
                  <a:pt x="37642" y="335170"/>
                </a:lnTo>
                <a:lnTo>
                  <a:pt x="59945" y="284074"/>
                </a:lnTo>
                <a:lnTo>
                  <a:pt x="88869" y="236370"/>
                </a:lnTo>
                <a:lnTo>
                  <a:pt x="120866" y="193257"/>
                </a:lnTo>
                <a:lnTo>
                  <a:pt x="156474" y="152728"/>
                </a:lnTo>
                <a:lnTo>
                  <a:pt x="196928" y="116190"/>
                </a:lnTo>
                <a:lnTo>
                  <a:pt x="240321" y="84747"/>
                </a:lnTo>
                <a:lnTo>
                  <a:pt x="287422" y="57529"/>
                </a:lnTo>
                <a:lnTo>
                  <a:pt x="336592" y="34634"/>
                </a:lnTo>
                <a:lnTo>
                  <a:pt x="388430" y="17839"/>
                </a:lnTo>
                <a:lnTo>
                  <a:pt x="442569" y="6506"/>
                </a:lnTo>
                <a:close/>
              </a:path>
            </a:pathLst>
          </a:custGeom>
          <a:solidFill>
            <a:srgbClr val="5ABF0B"/>
          </a:solidFill>
          <a:ln w="12700" cap="flat" cmpd="sng" algn="ctr">
            <a:noFill/>
            <a:prstDash val="solid"/>
            <a:miter lim="800000"/>
          </a:ln>
          <a:effectLst/>
        </p:spPr>
        <p:txBody>
          <a:bodyPr wrap="square" lIns="0" tIns="0" rIns="0" bIns="216000" anchor="ctr">
            <a:normAutofit/>
          </a:bodyPr>
          <a:lstStyle/>
          <a:p>
            <a:pPr algn="ctr">
              <a:lnSpc>
                <a:spcPct val="90000"/>
              </a:lnSpc>
              <a:defRPr/>
            </a:pPr>
            <a:r>
              <a:rPr lang="zh-CN" altLang="en-US" kern="0" dirty="0">
                <a:solidFill>
                  <a:srgbClr val="FFFFFF"/>
                </a:solidFill>
                <a:latin typeface="微软雅黑" panose="020B0503020204020204" charset="-122"/>
                <a:ea typeface="微软雅黑" panose="020B0503020204020204" charset="-122"/>
                <a:sym typeface="Arial" panose="020B0604020202020204" pitchFamily="34" charset="0"/>
              </a:rPr>
              <a:t>关键词</a:t>
            </a:r>
            <a:endParaRPr lang="zh-CN" altLang="en-US" kern="0" dirty="0">
              <a:solidFill>
                <a:srgbClr val="FFFFFF"/>
              </a:solidFill>
              <a:sym typeface="Arial" panose="020B0604020202020204" pitchFamily="34" charset="0"/>
            </a:endParaRPr>
          </a:p>
        </p:txBody>
      </p:sp>
      <p:grpSp>
        <p:nvGrpSpPr>
          <p:cNvPr id="49" name="组合 48"/>
          <p:cNvGrpSpPr/>
          <p:nvPr>
            <p:custDataLst>
              <p:tags r:id="rId5"/>
            </p:custDataLst>
          </p:nvPr>
        </p:nvGrpSpPr>
        <p:grpSpPr>
          <a:xfrm>
            <a:off x="6569470" y="2477973"/>
            <a:ext cx="1062632" cy="2304150"/>
            <a:chOff x="2216743" y="1887528"/>
            <a:chExt cx="1048090" cy="2381393"/>
          </a:xfrm>
          <a:solidFill>
            <a:srgbClr val="5ABF0B"/>
          </a:solidFill>
        </p:grpSpPr>
        <p:cxnSp>
          <p:nvCxnSpPr>
            <p:cNvPr id="36" name="直接连接符 35"/>
            <p:cNvCxnSpPr/>
            <p:nvPr>
              <p:custDataLst>
                <p:tags r:id="rId6"/>
              </p:custDataLst>
            </p:nvPr>
          </p:nvCxnSpPr>
          <p:spPr>
            <a:xfrm flipV="1">
              <a:off x="2685278" y="2346121"/>
              <a:ext cx="0" cy="1741714"/>
            </a:xfrm>
            <a:prstGeom prst="line">
              <a:avLst/>
            </a:prstGeom>
            <a:grpFill/>
            <a:ln w="12700">
              <a:solidFill>
                <a:srgbClr val="5ABF0B"/>
              </a:solidFill>
            </a:ln>
          </p:spPr>
          <p:style>
            <a:lnRef idx="1">
              <a:schemeClr val="accent1"/>
            </a:lnRef>
            <a:fillRef idx="0">
              <a:schemeClr val="accent1"/>
            </a:fillRef>
            <a:effectRef idx="0">
              <a:schemeClr val="accent1"/>
            </a:effectRef>
            <a:fontRef idx="minor">
              <a:schemeClr val="tx1"/>
            </a:fontRef>
          </p:style>
        </p:cxnSp>
        <p:sp>
          <p:nvSpPr>
            <p:cNvPr id="12" name="椭圆 11"/>
            <p:cNvSpPr/>
            <p:nvPr>
              <p:custDataLst>
                <p:tags r:id="rId7"/>
              </p:custDataLst>
            </p:nvPr>
          </p:nvSpPr>
          <p:spPr>
            <a:xfrm>
              <a:off x="2583172" y="4062281"/>
              <a:ext cx="206640" cy="206640"/>
            </a:xfrm>
            <a:prstGeom prst="ellipse">
              <a:avLst/>
            </a:prstGeom>
            <a:grpFill/>
            <a:ln w="25400">
              <a:solidFill>
                <a:srgbClr val="5ABF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FFFFFF"/>
                </a:solidFill>
                <a:sym typeface="Arial" panose="020B0604020202020204" pitchFamily="34" charset="0"/>
              </a:endParaRPr>
            </a:p>
          </p:txBody>
        </p:sp>
        <p:sp>
          <p:nvSpPr>
            <p:cNvPr id="26" name="任意多边形 25"/>
            <p:cNvSpPr/>
            <p:nvPr>
              <p:custDataLst>
                <p:tags r:id="rId8"/>
              </p:custDataLst>
            </p:nvPr>
          </p:nvSpPr>
          <p:spPr>
            <a:xfrm>
              <a:off x="2216743" y="1887528"/>
              <a:ext cx="1048090" cy="1449835"/>
            </a:xfrm>
            <a:custGeom>
              <a:avLst/>
              <a:gdLst>
                <a:gd name="connsiteX0" fmla="*/ 498642 w 1048090"/>
                <a:gd name="connsiteY0" fmla="*/ 0 h 1449835"/>
                <a:gd name="connsiteX1" fmla="*/ 556110 w 1048090"/>
                <a:gd name="connsiteY1" fmla="*/ 328 h 1449835"/>
                <a:gd name="connsiteX2" fmla="*/ 613468 w 1048090"/>
                <a:gd name="connsiteY2" fmla="*/ 7088 h 1449835"/>
                <a:gd name="connsiteX3" fmla="*/ 667839 w 1048090"/>
                <a:gd name="connsiteY3" fmla="*/ 18970 h 1449835"/>
                <a:gd name="connsiteX4" fmla="*/ 719322 w 1048090"/>
                <a:gd name="connsiteY4" fmla="*/ 37616 h 1449835"/>
                <a:gd name="connsiteX5" fmla="*/ 768724 w 1048090"/>
                <a:gd name="connsiteY5" fmla="*/ 60011 h 1449835"/>
                <a:gd name="connsiteX6" fmla="*/ 815506 w 1048090"/>
                <a:gd name="connsiteY6" fmla="*/ 88165 h 1449835"/>
                <a:gd name="connsiteX7" fmla="*/ 858799 w 1048090"/>
                <a:gd name="connsiteY7" fmla="*/ 121307 h 1449835"/>
                <a:gd name="connsiteX8" fmla="*/ 899008 w 1048090"/>
                <a:gd name="connsiteY8" fmla="*/ 157930 h 1449835"/>
                <a:gd name="connsiteX9" fmla="*/ 934492 w 1048090"/>
                <a:gd name="connsiteY9" fmla="*/ 198132 h 1449835"/>
                <a:gd name="connsiteX10" fmla="*/ 965619 w 1048090"/>
                <a:gd name="connsiteY10" fmla="*/ 242550 h 1449835"/>
                <a:gd name="connsiteX11" fmla="*/ 992020 w 1048090"/>
                <a:gd name="connsiteY11" fmla="*/ 290547 h 1449835"/>
                <a:gd name="connsiteX12" fmla="*/ 1014101 w 1048090"/>
                <a:gd name="connsiteY12" fmla="*/ 340617 h 1449835"/>
                <a:gd name="connsiteX13" fmla="*/ 1030221 w 1048090"/>
                <a:gd name="connsiteY13" fmla="*/ 392858 h 1449835"/>
                <a:gd name="connsiteX14" fmla="*/ 1041885 w 1048090"/>
                <a:gd name="connsiteY14" fmla="*/ 447674 h 1449835"/>
                <a:gd name="connsiteX15" fmla="*/ 1048090 w 1048090"/>
                <a:gd name="connsiteY15" fmla="*/ 504795 h 1449835"/>
                <a:gd name="connsiteX16" fmla="*/ 1047098 w 1048090"/>
                <a:gd name="connsiteY16" fmla="*/ 562680 h 1449835"/>
                <a:gd name="connsiteX17" fmla="*/ 1042042 w 1048090"/>
                <a:gd name="connsiteY17" fmla="*/ 607629 h 1449835"/>
                <a:gd name="connsiteX18" fmla="*/ 1033473 w 1048090"/>
                <a:gd name="connsiteY18" fmla="*/ 651637 h 1449835"/>
                <a:gd name="connsiteX19" fmla="*/ 1021220 w 1048090"/>
                <a:gd name="connsiteY19" fmla="*/ 697350 h 1449835"/>
                <a:gd name="connsiteX20" fmla="*/ 1005821 w 1048090"/>
                <a:gd name="connsiteY20" fmla="*/ 742757 h 1449835"/>
                <a:gd name="connsiteX21" fmla="*/ 987044 w 1048090"/>
                <a:gd name="connsiteY21" fmla="*/ 786721 h 1449835"/>
                <a:gd name="connsiteX22" fmla="*/ 964851 w 1048090"/>
                <a:gd name="connsiteY22" fmla="*/ 831385 h 1449835"/>
                <a:gd name="connsiteX23" fmla="*/ 940786 w 1048090"/>
                <a:gd name="connsiteY23" fmla="*/ 875008 h 1449835"/>
                <a:gd name="connsiteX24" fmla="*/ 915852 w 1048090"/>
                <a:gd name="connsiteY24" fmla="*/ 917860 h 1449835"/>
                <a:gd name="connsiteX25" fmla="*/ 887270 w 1048090"/>
                <a:gd name="connsiteY25" fmla="*/ 960272 h 1449835"/>
                <a:gd name="connsiteX26" fmla="*/ 858456 w 1048090"/>
                <a:gd name="connsiteY26" fmla="*/ 1001545 h 1449835"/>
                <a:gd name="connsiteX27" fmla="*/ 828271 w 1048090"/>
                <a:gd name="connsiteY27" fmla="*/ 1041913 h 1449835"/>
                <a:gd name="connsiteX28" fmla="*/ 766970 w 1048090"/>
                <a:gd name="connsiteY28" fmla="*/ 1118091 h 1449835"/>
                <a:gd name="connsiteX29" fmla="*/ 735855 w 1048090"/>
                <a:gd name="connsiteY29" fmla="*/ 1153902 h 1449835"/>
                <a:gd name="connsiteX30" fmla="*/ 704274 w 1048090"/>
                <a:gd name="connsiteY30" fmla="*/ 1187434 h 1449835"/>
                <a:gd name="connsiteX31" fmla="*/ 673967 w 1048090"/>
                <a:gd name="connsiteY31" fmla="*/ 1220230 h 1449835"/>
                <a:gd name="connsiteX32" fmla="*/ 644198 w 1048090"/>
                <a:gd name="connsiteY32" fmla="*/ 1251018 h 1449835"/>
                <a:gd name="connsiteX33" fmla="*/ 616375 w 1048090"/>
                <a:gd name="connsiteY33" fmla="*/ 1278558 h 1449835"/>
                <a:gd name="connsiteX34" fmla="*/ 590095 w 1048090"/>
                <a:gd name="connsiteY34" fmla="*/ 1304357 h 1449835"/>
                <a:gd name="connsiteX35" fmla="*/ 565259 w 1048090"/>
                <a:gd name="connsiteY35" fmla="*/ 1326775 h 1449835"/>
                <a:gd name="connsiteX36" fmla="*/ 542333 w 1048090"/>
                <a:gd name="connsiteY36" fmla="*/ 1348090 h 1449835"/>
                <a:gd name="connsiteX37" fmla="*/ 522858 w 1048090"/>
                <a:gd name="connsiteY37" fmla="*/ 1366560 h 1449835"/>
                <a:gd name="connsiteX38" fmla="*/ 504962 w 1048090"/>
                <a:gd name="connsiteY38" fmla="*/ 1381147 h 1449835"/>
                <a:gd name="connsiteX39" fmla="*/ 492024 w 1048090"/>
                <a:gd name="connsiteY39" fmla="*/ 1393293 h 1449835"/>
                <a:gd name="connsiteX40" fmla="*/ 491597 w 1048090"/>
                <a:gd name="connsiteY40" fmla="*/ 1393645 h 1449835"/>
                <a:gd name="connsiteX41" fmla="*/ 526716 w 1048090"/>
                <a:gd name="connsiteY41" fmla="*/ 1449835 h 1449835"/>
                <a:gd name="connsiteX42" fmla="*/ 431466 w 1048090"/>
                <a:gd name="connsiteY42" fmla="*/ 1449835 h 1449835"/>
                <a:gd name="connsiteX43" fmla="*/ 463514 w 1048090"/>
                <a:gd name="connsiteY43" fmla="*/ 1398559 h 1449835"/>
                <a:gd name="connsiteX44" fmla="*/ 454410 w 1048090"/>
                <a:gd name="connsiteY44" fmla="*/ 1389134 h 1449835"/>
                <a:gd name="connsiteX45" fmla="*/ 441178 w 1048090"/>
                <a:gd name="connsiteY45" fmla="*/ 1374280 h 1449835"/>
                <a:gd name="connsiteX46" fmla="*/ 424470 w 1048090"/>
                <a:gd name="connsiteY46" fmla="*/ 1356340 h 1449835"/>
                <a:gd name="connsiteX47" fmla="*/ 405694 w 1048090"/>
                <a:gd name="connsiteY47" fmla="*/ 1334078 h 1449835"/>
                <a:gd name="connsiteX48" fmla="*/ 385449 w 1048090"/>
                <a:gd name="connsiteY48" fmla="*/ 1309268 h 1449835"/>
                <a:gd name="connsiteX49" fmla="*/ 361495 w 1048090"/>
                <a:gd name="connsiteY49" fmla="*/ 1280233 h 1449835"/>
                <a:gd name="connsiteX50" fmla="*/ 337076 w 1048090"/>
                <a:gd name="connsiteY50" fmla="*/ 1248920 h 1449835"/>
                <a:gd name="connsiteX51" fmla="*/ 310919 w 1048090"/>
                <a:gd name="connsiteY51" fmla="*/ 1216064 h 1449835"/>
                <a:gd name="connsiteX52" fmla="*/ 284199 w 1048090"/>
                <a:gd name="connsiteY52" fmla="*/ 1179288 h 1449835"/>
                <a:gd name="connsiteX53" fmla="*/ 256242 w 1048090"/>
                <a:gd name="connsiteY53" fmla="*/ 1141104 h 1449835"/>
                <a:gd name="connsiteX54" fmla="*/ 228323 w 1048090"/>
                <a:gd name="connsiteY54" fmla="*/ 1100776 h 1449835"/>
                <a:gd name="connsiteX55" fmla="*/ 201174 w 1048090"/>
                <a:gd name="connsiteY55" fmla="*/ 1059578 h 1449835"/>
                <a:gd name="connsiteX56" fmla="*/ 173059 w 1048090"/>
                <a:gd name="connsiteY56" fmla="*/ 1015967 h 1449835"/>
                <a:gd name="connsiteX57" fmla="*/ 146351 w 1048090"/>
                <a:gd name="connsiteY57" fmla="*/ 971118 h 1449835"/>
                <a:gd name="connsiteX58" fmla="*/ 121553 w 1048090"/>
                <a:gd name="connsiteY58" fmla="*/ 925165 h 1449835"/>
                <a:gd name="connsiteX59" fmla="*/ 97893 w 1048090"/>
                <a:gd name="connsiteY59" fmla="*/ 878980 h 1449835"/>
                <a:gd name="connsiteX60" fmla="*/ 75274 w 1048090"/>
                <a:gd name="connsiteY60" fmla="*/ 830919 h 1449835"/>
                <a:gd name="connsiteX61" fmla="*/ 55164 w 1048090"/>
                <a:gd name="connsiteY61" fmla="*/ 783531 h 1449835"/>
                <a:gd name="connsiteX62" fmla="*/ 38101 w 1048090"/>
                <a:gd name="connsiteY62" fmla="*/ 734807 h 1449835"/>
                <a:gd name="connsiteX63" fmla="*/ 23279 w 1048090"/>
                <a:gd name="connsiteY63" fmla="*/ 687759 h 1449835"/>
                <a:gd name="connsiteX64" fmla="*/ 12508 w 1048090"/>
                <a:gd name="connsiteY64" fmla="*/ 639644 h 1449835"/>
                <a:gd name="connsiteX65" fmla="*/ 4749 w 1048090"/>
                <a:gd name="connsiteY65" fmla="*/ 592336 h 1449835"/>
                <a:gd name="connsiteX66" fmla="*/ 0 w 1048090"/>
                <a:gd name="connsiteY66" fmla="*/ 545835 h 1449835"/>
                <a:gd name="connsiteX67" fmla="*/ 772 w 1048090"/>
                <a:gd name="connsiteY67" fmla="*/ 500814 h 1449835"/>
                <a:gd name="connsiteX68" fmla="*/ 7554 w 1048090"/>
                <a:gd name="connsiteY68" fmla="*/ 443405 h 1449835"/>
                <a:gd name="connsiteX69" fmla="*/ 19721 w 1048090"/>
                <a:gd name="connsiteY69" fmla="*/ 387978 h 1449835"/>
                <a:gd name="connsiteX70" fmla="*/ 37642 w 1048090"/>
                <a:gd name="connsiteY70" fmla="*/ 335170 h 1449835"/>
                <a:gd name="connsiteX71" fmla="*/ 59945 w 1048090"/>
                <a:gd name="connsiteY71" fmla="*/ 284074 h 1449835"/>
                <a:gd name="connsiteX72" fmla="*/ 88869 w 1048090"/>
                <a:gd name="connsiteY72" fmla="*/ 236370 h 1449835"/>
                <a:gd name="connsiteX73" fmla="*/ 120866 w 1048090"/>
                <a:gd name="connsiteY73" fmla="*/ 193257 h 1449835"/>
                <a:gd name="connsiteX74" fmla="*/ 156474 w 1048090"/>
                <a:gd name="connsiteY74" fmla="*/ 152728 h 1449835"/>
                <a:gd name="connsiteX75" fmla="*/ 196928 w 1048090"/>
                <a:gd name="connsiteY75" fmla="*/ 116190 h 1449835"/>
                <a:gd name="connsiteX76" fmla="*/ 240321 w 1048090"/>
                <a:gd name="connsiteY76" fmla="*/ 84747 h 1449835"/>
                <a:gd name="connsiteX77" fmla="*/ 287422 w 1048090"/>
                <a:gd name="connsiteY77" fmla="*/ 57529 h 1449835"/>
                <a:gd name="connsiteX78" fmla="*/ 336592 w 1048090"/>
                <a:gd name="connsiteY78" fmla="*/ 34634 h 1449835"/>
                <a:gd name="connsiteX79" fmla="*/ 388430 w 1048090"/>
                <a:gd name="connsiteY79" fmla="*/ 17839 h 1449835"/>
                <a:gd name="connsiteX80" fmla="*/ 442569 w 1048090"/>
                <a:gd name="connsiteY80" fmla="*/ 6506 h 1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48090" h="1449835">
                  <a:moveTo>
                    <a:pt x="498642" y="0"/>
                  </a:moveTo>
                  <a:lnTo>
                    <a:pt x="556110" y="328"/>
                  </a:lnTo>
                  <a:lnTo>
                    <a:pt x="613468" y="7088"/>
                  </a:lnTo>
                  <a:lnTo>
                    <a:pt x="667839" y="18970"/>
                  </a:lnTo>
                  <a:lnTo>
                    <a:pt x="719322" y="37616"/>
                  </a:lnTo>
                  <a:lnTo>
                    <a:pt x="768724" y="60011"/>
                  </a:lnTo>
                  <a:lnTo>
                    <a:pt x="815506" y="88165"/>
                  </a:lnTo>
                  <a:lnTo>
                    <a:pt x="858799" y="121307"/>
                  </a:lnTo>
                  <a:lnTo>
                    <a:pt x="899008" y="157930"/>
                  </a:lnTo>
                  <a:lnTo>
                    <a:pt x="934492" y="198132"/>
                  </a:lnTo>
                  <a:lnTo>
                    <a:pt x="965619" y="242550"/>
                  </a:lnTo>
                  <a:lnTo>
                    <a:pt x="992020" y="290547"/>
                  </a:lnTo>
                  <a:lnTo>
                    <a:pt x="1014101" y="340617"/>
                  </a:lnTo>
                  <a:lnTo>
                    <a:pt x="1030221" y="392858"/>
                  </a:lnTo>
                  <a:lnTo>
                    <a:pt x="1041885" y="447674"/>
                  </a:lnTo>
                  <a:lnTo>
                    <a:pt x="1048090" y="504795"/>
                  </a:lnTo>
                  <a:lnTo>
                    <a:pt x="1047098" y="562680"/>
                  </a:lnTo>
                  <a:lnTo>
                    <a:pt x="1042042" y="607629"/>
                  </a:lnTo>
                  <a:lnTo>
                    <a:pt x="1033473" y="651637"/>
                  </a:lnTo>
                  <a:lnTo>
                    <a:pt x="1021220" y="697350"/>
                  </a:lnTo>
                  <a:lnTo>
                    <a:pt x="1005821" y="742757"/>
                  </a:lnTo>
                  <a:lnTo>
                    <a:pt x="987044" y="786721"/>
                  </a:lnTo>
                  <a:lnTo>
                    <a:pt x="964851" y="831385"/>
                  </a:lnTo>
                  <a:lnTo>
                    <a:pt x="940786" y="875008"/>
                  </a:lnTo>
                  <a:lnTo>
                    <a:pt x="915852" y="917860"/>
                  </a:lnTo>
                  <a:lnTo>
                    <a:pt x="887270" y="960272"/>
                  </a:lnTo>
                  <a:lnTo>
                    <a:pt x="858456" y="1001545"/>
                  </a:lnTo>
                  <a:lnTo>
                    <a:pt x="828271" y="1041913"/>
                  </a:lnTo>
                  <a:lnTo>
                    <a:pt x="766970" y="1118091"/>
                  </a:lnTo>
                  <a:lnTo>
                    <a:pt x="735855" y="1153902"/>
                  </a:lnTo>
                  <a:lnTo>
                    <a:pt x="704274" y="1187434"/>
                  </a:lnTo>
                  <a:lnTo>
                    <a:pt x="673967" y="1220230"/>
                  </a:lnTo>
                  <a:lnTo>
                    <a:pt x="644198" y="1251018"/>
                  </a:lnTo>
                  <a:lnTo>
                    <a:pt x="616375" y="1278558"/>
                  </a:lnTo>
                  <a:lnTo>
                    <a:pt x="590095" y="1304357"/>
                  </a:lnTo>
                  <a:lnTo>
                    <a:pt x="565259" y="1326775"/>
                  </a:lnTo>
                  <a:lnTo>
                    <a:pt x="542333" y="1348090"/>
                  </a:lnTo>
                  <a:lnTo>
                    <a:pt x="522858" y="1366560"/>
                  </a:lnTo>
                  <a:lnTo>
                    <a:pt x="504962" y="1381147"/>
                  </a:lnTo>
                  <a:lnTo>
                    <a:pt x="492024" y="1393293"/>
                  </a:lnTo>
                  <a:lnTo>
                    <a:pt x="491597" y="1393645"/>
                  </a:lnTo>
                  <a:lnTo>
                    <a:pt x="526716" y="1449835"/>
                  </a:lnTo>
                  <a:lnTo>
                    <a:pt x="431466" y="1449835"/>
                  </a:lnTo>
                  <a:lnTo>
                    <a:pt x="463514" y="1398559"/>
                  </a:lnTo>
                  <a:lnTo>
                    <a:pt x="454410" y="1389134"/>
                  </a:lnTo>
                  <a:lnTo>
                    <a:pt x="441178" y="1374280"/>
                  </a:lnTo>
                  <a:lnTo>
                    <a:pt x="424470" y="1356340"/>
                  </a:lnTo>
                  <a:lnTo>
                    <a:pt x="405694" y="1334078"/>
                  </a:lnTo>
                  <a:lnTo>
                    <a:pt x="385449" y="1309268"/>
                  </a:lnTo>
                  <a:lnTo>
                    <a:pt x="361495" y="1280233"/>
                  </a:lnTo>
                  <a:lnTo>
                    <a:pt x="337076" y="1248920"/>
                  </a:lnTo>
                  <a:lnTo>
                    <a:pt x="310919" y="1216064"/>
                  </a:lnTo>
                  <a:lnTo>
                    <a:pt x="284199" y="1179288"/>
                  </a:lnTo>
                  <a:lnTo>
                    <a:pt x="256242" y="1141104"/>
                  </a:lnTo>
                  <a:lnTo>
                    <a:pt x="228323" y="1100776"/>
                  </a:lnTo>
                  <a:lnTo>
                    <a:pt x="201174" y="1059578"/>
                  </a:lnTo>
                  <a:lnTo>
                    <a:pt x="173059" y="1015967"/>
                  </a:lnTo>
                  <a:lnTo>
                    <a:pt x="146351" y="971118"/>
                  </a:lnTo>
                  <a:lnTo>
                    <a:pt x="121553" y="925165"/>
                  </a:lnTo>
                  <a:lnTo>
                    <a:pt x="97893" y="878980"/>
                  </a:lnTo>
                  <a:lnTo>
                    <a:pt x="75274" y="830919"/>
                  </a:lnTo>
                  <a:lnTo>
                    <a:pt x="55164" y="783531"/>
                  </a:lnTo>
                  <a:lnTo>
                    <a:pt x="38101" y="734807"/>
                  </a:lnTo>
                  <a:lnTo>
                    <a:pt x="23279" y="687759"/>
                  </a:lnTo>
                  <a:lnTo>
                    <a:pt x="12508" y="639644"/>
                  </a:lnTo>
                  <a:lnTo>
                    <a:pt x="4749" y="592336"/>
                  </a:lnTo>
                  <a:lnTo>
                    <a:pt x="0" y="545835"/>
                  </a:lnTo>
                  <a:lnTo>
                    <a:pt x="772" y="500814"/>
                  </a:lnTo>
                  <a:lnTo>
                    <a:pt x="7554" y="443405"/>
                  </a:lnTo>
                  <a:lnTo>
                    <a:pt x="19721" y="387978"/>
                  </a:lnTo>
                  <a:lnTo>
                    <a:pt x="37642" y="335170"/>
                  </a:lnTo>
                  <a:lnTo>
                    <a:pt x="59945" y="284074"/>
                  </a:lnTo>
                  <a:lnTo>
                    <a:pt x="88869" y="236370"/>
                  </a:lnTo>
                  <a:lnTo>
                    <a:pt x="120866" y="193257"/>
                  </a:lnTo>
                  <a:lnTo>
                    <a:pt x="156474" y="152728"/>
                  </a:lnTo>
                  <a:lnTo>
                    <a:pt x="196928" y="116190"/>
                  </a:lnTo>
                  <a:lnTo>
                    <a:pt x="240321" y="84747"/>
                  </a:lnTo>
                  <a:lnTo>
                    <a:pt x="287422" y="57529"/>
                  </a:lnTo>
                  <a:lnTo>
                    <a:pt x="336592" y="34634"/>
                  </a:lnTo>
                  <a:lnTo>
                    <a:pt x="388430" y="17839"/>
                  </a:lnTo>
                  <a:lnTo>
                    <a:pt x="442569" y="6506"/>
                  </a:lnTo>
                  <a:close/>
                </a:path>
              </a:pathLst>
            </a:custGeom>
            <a:grpFill/>
            <a:ln w="12700" cap="flat" cmpd="sng" algn="ctr">
              <a:solidFill>
                <a:srgbClr val="5ABF0B"/>
              </a:solidFill>
              <a:prstDash val="solid"/>
              <a:miter lim="800000"/>
            </a:ln>
            <a:effectLst/>
          </p:spPr>
          <p:txBody>
            <a:bodyPr wrap="square" lIns="0" tIns="0" rIns="0" bIns="216000" anchor="ctr">
              <a:normAutofit/>
            </a:bodyPr>
            <a:lstStyle/>
            <a:p>
              <a:pPr algn="ctr">
                <a:lnSpc>
                  <a:spcPct val="90000"/>
                </a:lnSpc>
                <a:defRPr/>
              </a:pPr>
              <a:r>
                <a:rPr lang="zh-CN" altLang="en-US" kern="0" dirty="0">
                  <a:solidFill>
                    <a:srgbClr val="FFFFFF"/>
                  </a:solidFill>
                  <a:latin typeface="微软雅黑" panose="020B0503020204020204" charset="-122"/>
                  <a:ea typeface="微软雅黑" panose="020B0503020204020204" charset="-122"/>
                  <a:sym typeface="Arial" panose="020B0604020202020204" pitchFamily="34" charset="0"/>
                </a:rPr>
                <a:t>关键词</a:t>
              </a:r>
              <a:endParaRPr lang="zh-CN" altLang="en-US" kern="0" dirty="0">
                <a:solidFill>
                  <a:srgbClr val="FFFFFF"/>
                </a:solidFill>
                <a:sym typeface="Arial" panose="020B0604020202020204" pitchFamily="34" charset="0"/>
              </a:endParaRPr>
            </a:p>
          </p:txBody>
        </p:sp>
      </p:grpSp>
      <p:grpSp>
        <p:nvGrpSpPr>
          <p:cNvPr id="2" name="组合 1"/>
          <p:cNvGrpSpPr/>
          <p:nvPr>
            <p:custDataLst>
              <p:tags r:id="rId9"/>
            </p:custDataLst>
          </p:nvPr>
        </p:nvGrpSpPr>
        <p:grpSpPr>
          <a:xfrm>
            <a:off x="4434554" y="1351216"/>
            <a:ext cx="1062632" cy="3432491"/>
            <a:chOff x="2216743" y="721361"/>
            <a:chExt cx="1048090" cy="3547560"/>
          </a:xfrm>
          <a:solidFill>
            <a:srgbClr val="B7DD41"/>
          </a:solidFill>
        </p:grpSpPr>
        <p:cxnSp>
          <p:nvCxnSpPr>
            <p:cNvPr id="3" name="直接连接符 2"/>
            <p:cNvCxnSpPr/>
            <p:nvPr>
              <p:custDataLst>
                <p:tags r:id="rId10"/>
              </p:custDataLst>
            </p:nvPr>
          </p:nvCxnSpPr>
          <p:spPr>
            <a:xfrm flipV="1">
              <a:off x="2685176" y="1960348"/>
              <a:ext cx="0" cy="2127538"/>
            </a:xfrm>
            <a:prstGeom prst="line">
              <a:avLst/>
            </a:prstGeom>
            <a:grpFill/>
            <a:ln w="12700">
              <a:solidFill>
                <a:srgbClr val="B7DD41"/>
              </a:solidFill>
            </a:ln>
          </p:spPr>
          <p:style>
            <a:lnRef idx="1">
              <a:schemeClr val="accent1"/>
            </a:lnRef>
            <a:fillRef idx="0">
              <a:schemeClr val="accent1"/>
            </a:fillRef>
            <a:effectRef idx="0">
              <a:schemeClr val="accent1"/>
            </a:effectRef>
            <a:fontRef idx="minor">
              <a:schemeClr val="tx1"/>
            </a:fontRef>
          </p:style>
        </p:cxnSp>
        <p:sp>
          <p:nvSpPr>
            <p:cNvPr id="5" name="椭圆 4"/>
            <p:cNvSpPr/>
            <p:nvPr>
              <p:custDataLst>
                <p:tags r:id="rId11"/>
              </p:custDataLst>
            </p:nvPr>
          </p:nvSpPr>
          <p:spPr>
            <a:xfrm>
              <a:off x="2583172" y="4062281"/>
              <a:ext cx="206640" cy="206640"/>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FFFFFF"/>
                </a:solidFill>
                <a:sym typeface="Arial" panose="020B0604020202020204" pitchFamily="34" charset="0"/>
              </a:endParaRPr>
            </a:p>
          </p:txBody>
        </p:sp>
        <p:sp>
          <p:nvSpPr>
            <p:cNvPr id="6" name="任意多边形 5"/>
            <p:cNvSpPr/>
            <p:nvPr>
              <p:custDataLst>
                <p:tags r:id="rId12"/>
              </p:custDataLst>
            </p:nvPr>
          </p:nvSpPr>
          <p:spPr>
            <a:xfrm>
              <a:off x="2216743" y="721361"/>
              <a:ext cx="1048090" cy="1449835"/>
            </a:xfrm>
            <a:custGeom>
              <a:avLst/>
              <a:gdLst>
                <a:gd name="connsiteX0" fmla="*/ 498642 w 1048090"/>
                <a:gd name="connsiteY0" fmla="*/ 0 h 1449835"/>
                <a:gd name="connsiteX1" fmla="*/ 556110 w 1048090"/>
                <a:gd name="connsiteY1" fmla="*/ 328 h 1449835"/>
                <a:gd name="connsiteX2" fmla="*/ 613468 w 1048090"/>
                <a:gd name="connsiteY2" fmla="*/ 7088 h 1449835"/>
                <a:gd name="connsiteX3" fmla="*/ 667839 w 1048090"/>
                <a:gd name="connsiteY3" fmla="*/ 18970 h 1449835"/>
                <a:gd name="connsiteX4" fmla="*/ 719322 w 1048090"/>
                <a:gd name="connsiteY4" fmla="*/ 37616 h 1449835"/>
                <a:gd name="connsiteX5" fmla="*/ 768724 w 1048090"/>
                <a:gd name="connsiteY5" fmla="*/ 60011 h 1449835"/>
                <a:gd name="connsiteX6" fmla="*/ 815506 w 1048090"/>
                <a:gd name="connsiteY6" fmla="*/ 88165 h 1449835"/>
                <a:gd name="connsiteX7" fmla="*/ 858799 w 1048090"/>
                <a:gd name="connsiteY7" fmla="*/ 121307 h 1449835"/>
                <a:gd name="connsiteX8" fmla="*/ 899008 w 1048090"/>
                <a:gd name="connsiteY8" fmla="*/ 157930 h 1449835"/>
                <a:gd name="connsiteX9" fmla="*/ 934492 w 1048090"/>
                <a:gd name="connsiteY9" fmla="*/ 198132 h 1449835"/>
                <a:gd name="connsiteX10" fmla="*/ 965619 w 1048090"/>
                <a:gd name="connsiteY10" fmla="*/ 242550 h 1449835"/>
                <a:gd name="connsiteX11" fmla="*/ 992020 w 1048090"/>
                <a:gd name="connsiteY11" fmla="*/ 290547 h 1449835"/>
                <a:gd name="connsiteX12" fmla="*/ 1014101 w 1048090"/>
                <a:gd name="connsiteY12" fmla="*/ 340617 h 1449835"/>
                <a:gd name="connsiteX13" fmla="*/ 1030221 w 1048090"/>
                <a:gd name="connsiteY13" fmla="*/ 392858 h 1449835"/>
                <a:gd name="connsiteX14" fmla="*/ 1041885 w 1048090"/>
                <a:gd name="connsiteY14" fmla="*/ 447674 h 1449835"/>
                <a:gd name="connsiteX15" fmla="*/ 1048090 w 1048090"/>
                <a:gd name="connsiteY15" fmla="*/ 504795 h 1449835"/>
                <a:gd name="connsiteX16" fmla="*/ 1047098 w 1048090"/>
                <a:gd name="connsiteY16" fmla="*/ 562680 h 1449835"/>
                <a:gd name="connsiteX17" fmla="*/ 1042042 w 1048090"/>
                <a:gd name="connsiteY17" fmla="*/ 607629 h 1449835"/>
                <a:gd name="connsiteX18" fmla="*/ 1033473 w 1048090"/>
                <a:gd name="connsiteY18" fmla="*/ 651637 h 1449835"/>
                <a:gd name="connsiteX19" fmla="*/ 1021220 w 1048090"/>
                <a:gd name="connsiteY19" fmla="*/ 697350 h 1449835"/>
                <a:gd name="connsiteX20" fmla="*/ 1005821 w 1048090"/>
                <a:gd name="connsiteY20" fmla="*/ 742757 h 1449835"/>
                <a:gd name="connsiteX21" fmla="*/ 987044 w 1048090"/>
                <a:gd name="connsiteY21" fmla="*/ 786721 h 1449835"/>
                <a:gd name="connsiteX22" fmla="*/ 964851 w 1048090"/>
                <a:gd name="connsiteY22" fmla="*/ 831385 h 1449835"/>
                <a:gd name="connsiteX23" fmla="*/ 940786 w 1048090"/>
                <a:gd name="connsiteY23" fmla="*/ 875008 h 1449835"/>
                <a:gd name="connsiteX24" fmla="*/ 915852 w 1048090"/>
                <a:gd name="connsiteY24" fmla="*/ 917860 h 1449835"/>
                <a:gd name="connsiteX25" fmla="*/ 887270 w 1048090"/>
                <a:gd name="connsiteY25" fmla="*/ 960272 h 1449835"/>
                <a:gd name="connsiteX26" fmla="*/ 858456 w 1048090"/>
                <a:gd name="connsiteY26" fmla="*/ 1001545 h 1449835"/>
                <a:gd name="connsiteX27" fmla="*/ 828271 w 1048090"/>
                <a:gd name="connsiteY27" fmla="*/ 1041913 h 1449835"/>
                <a:gd name="connsiteX28" fmla="*/ 766970 w 1048090"/>
                <a:gd name="connsiteY28" fmla="*/ 1118091 h 1449835"/>
                <a:gd name="connsiteX29" fmla="*/ 735855 w 1048090"/>
                <a:gd name="connsiteY29" fmla="*/ 1153902 h 1449835"/>
                <a:gd name="connsiteX30" fmla="*/ 704274 w 1048090"/>
                <a:gd name="connsiteY30" fmla="*/ 1187434 h 1449835"/>
                <a:gd name="connsiteX31" fmla="*/ 673967 w 1048090"/>
                <a:gd name="connsiteY31" fmla="*/ 1220230 h 1449835"/>
                <a:gd name="connsiteX32" fmla="*/ 644198 w 1048090"/>
                <a:gd name="connsiteY32" fmla="*/ 1251018 h 1449835"/>
                <a:gd name="connsiteX33" fmla="*/ 616375 w 1048090"/>
                <a:gd name="connsiteY33" fmla="*/ 1278558 h 1449835"/>
                <a:gd name="connsiteX34" fmla="*/ 590095 w 1048090"/>
                <a:gd name="connsiteY34" fmla="*/ 1304357 h 1449835"/>
                <a:gd name="connsiteX35" fmla="*/ 565259 w 1048090"/>
                <a:gd name="connsiteY35" fmla="*/ 1326775 h 1449835"/>
                <a:gd name="connsiteX36" fmla="*/ 542333 w 1048090"/>
                <a:gd name="connsiteY36" fmla="*/ 1348090 h 1449835"/>
                <a:gd name="connsiteX37" fmla="*/ 522858 w 1048090"/>
                <a:gd name="connsiteY37" fmla="*/ 1366560 h 1449835"/>
                <a:gd name="connsiteX38" fmla="*/ 504962 w 1048090"/>
                <a:gd name="connsiteY38" fmla="*/ 1381147 h 1449835"/>
                <a:gd name="connsiteX39" fmla="*/ 492024 w 1048090"/>
                <a:gd name="connsiteY39" fmla="*/ 1393293 h 1449835"/>
                <a:gd name="connsiteX40" fmla="*/ 491597 w 1048090"/>
                <a:gd name="connsiteY40" fmla="*/ 1393645 h 1449835"/>
                <a:gd name="connsiteX41" fmla="*/ 526716 w 1048090"/>
                <a:gd name="connsiteY41" fmla="*/ 1449835 h 1449835"/>
                <a:gd name="connsiteX42" fmla="*/ 431466 w 1048090"/>
                <a:gd name="connsiteY42" fmla="*/ 1449835 h 1449835"/>
                <a:gd name="connsiteX43" fmla="*/ 463514 w 1048090"/>
                <a:gd name="connsiteY43" fmla="*/ 1398559 h 1449835"/>
                <a:gd name="connsiteX44" fmla="*/ 454410 w 1048090"/>
                <a:gd name="connsiteY44" fmla="*/ 1389134 h 1449835"/>
                <a:gd name="connsiteX45" fmla="*/ 441178 w 1048090"/>
                <a:gd name="connsiteY45" fmla="*/ 1374280 h 1449835"/>
                <a:gd name="connsiteX46" fmla="*/ 424470 w 1048090"/>
                <a:gd name="connsiteY46" fmla="*/ 1356340 h 1449835"/>
                <a:gd name="connsiteX47" fmla="*/ 405694 w 1048090"/>
                <a:gd name="connsiteY47" fmla="*/ 1334078 h 1449835"/>
                <a:gd name="connsiteX48" fmla="*/ 385449 w 1048090"/>
                <a:gd name="connsiteY48" fmla="*/ 1309268 h 1449835"/>
                <a:gd name="connsiteX49" fmla="*/ 361495 w 1048090"/>
                <a:gd name="connsiteY49" fmla="*/ 1280233 h 1449835"/>
                <a:gd name="connsiteX50" fmla="*/ 337076 w 1048090"/>
                <a:gd name="connsiteY50" fmla="*/ 1248920 h 1449835"/>
                <a:gd name="connsiteX51" fmla="*/ 310919 w 1048090"/>
                <a:gd name="connsiteY51" fmla="*/ 1216064 h 1449835"/>
                <a:gd name="connsiteX52" fmla="*/ 284199 w 1048090"/>
                <a:gd name="connsiteY52" fmla="*/ 1179288 h 1449835"/>
                <a:gd name="connsiteX53" fmla="*/ 256242 w 1048090"/>
                <a:gd name="connsiteY53" fmla="*/ 1141104 h 1449835"/>
                <a:gd name="connsiteX54" fmla="*/ 228323 w 1048090"/>
                <a:gd name="connsiteY54" fmla="*/ 1100776 h 1449835"/>
                <a:gd name="connsiteX55" fmla="*/ 201174 w 1048090"/>
                <a:gd name="connsiteY55" fmla="*/ 1059578 h 1449835"/>
                <a:gd name="connsiteX56" fmla="*/ 173059 w 1048090"/>
                <a:gd name="connsiteY56" fmla="*/ 1015967 h 1449835"/>
                <a:gd name="connsiteX57" fmla="*/ 146351 w 1048090"/>
                <a:gd name="connsiteY57" fmla="*/ 971118 h 1449835"/>
                <a:gd name="connsiteX58" fmla="*/ 121553 w 1048090"/>
                <a:gd name="connsiteY58" fmla="*/ 925165 h 1449835"/>
                <a:gd name="connsiteX59" fmla="*/ 97893 w 1048090"/>
                <a:gd name="connsiteY59" fmla="*/ 878980 h 1449835"/>
                <a:gd name="connsiteX60" fmla="*/ 75274 w 1048090"/>
                <a:gd name="connsiteY60" fmla="*/ 830919 h 1449835"/>
                <a:gd name="connsiteX61" fmla="*/ 55164 w 1048090"/>
                <a:gd name="connsiteY61" fmla="*/ 783531 h 1449835"/>
                <a:gd name="connsiteX62" fmla="*/ 38101 w 1048090"/>
                <a:gd name="connsiteY62" fmla="*/ 734807 h 1449835"/>
                <a:gd name="connsiteX63" fmla="*/ 23279 w 1048090"/>
                <a:gd name="connsiteY63" fmla="*/ 687759 h 1449835"/>
                <a:gd name="connsiteX64" fmla="*/ 12508 w 1048090"/>
                <a:gd name="connsiteY64" fmla="*/ 639644 h 1449835"/>
                <a:gd name="connsiteX65" fmla="*/ 4749 w 1048090"/>
                <a:gd name="connsiteY65" fmla="*/ 592336 h 1449835"/>
                <a:gd name="connsiteX66" fmla="*/ 0 w 1048090"/>
                <a:gd name="connsiteY66" fmla="*/ 545835 h 1449835"/>
                <a:gd name="connsiteX67" fmla="*/ 772 w 1048090"/>
                <a:gd name="connsiteY67" fmla="*/ 500814 h 1449835"/>
                <a:gd name="connsiteX68" fmla="*/ 7554 w 1048090"/>
                <a:gd name="connsiteY68" fmla="*/ 443405 h 1449835"/>
                <a:gd name="connsiteX69" fmla="*/ 19721 w 1048090"/>
                <a:gd name="connsiteY69" fmla="*/ 387978 h 1449835"/>
                <a:gd name="connsiteX70" fmla="*/ 37642 w 1048090"/>
                <a:gd name="connsiteY70" fmla="*/ 335170 h 1449835"/>
                <a:gd name="connsiteX71" fmla="*/ 59945 w 1048090"/>
                <a:gd name="connsiteY71" fmla="*/ 284074 h 1449835"/>
                <a:gd name="connsiteX72" fmla="*/ 88869 w 1048090"/>
                <a:gd name="connsiteY72" fmla="*/ 236370 h 1449835"/>
                <a:gd name="connsiteX73" fmla="*/ 120866 w 1048090"/>
                <a:gd name="connsiteY73" fmla="*/ 193257 h 1449835"/>
                <a:gd name="connsiteX74" fmla="*/ 156474 w 1048090"/>
                <a:gd name="connsiteY74" fmla="*/ 152728 h 1449835"/>
                <a:gd name="connsiteX75" fmla="*/ 196928 w 1048090"/>
                <a:gd name="connsiteY75" fmla="*/ 116190 h 1449835"/>
                <a:gd name="connsiteX76" fmla="*/ 240321 w 1048090"/>
                <a:gd name="connsiteY76" fmla="*/ 84747 h 1449835"/>
                <a:gd name="connsiteX77" fmla="*/ 287422 w 1048090"/>
                <a:gd name="connsiteY77" fmla="*/ 57529 h 1449835"/>
                <a:gd name="connsiteX78" fmla="*/ 336592 w 1048090"/>
                <a:gd name="connsiteY78" fmla="*/ 34634 h 1449835"/>
                <a:gd name="connsiteX79" fmla="*/ 388430 w 1048090"/>
                <a:gd name="connsiteY79" fmla="*/ 17839 h 1449835"/>
                <a:gd name="connsiteX80" fmla="*/ 442569 w 1048090"/>
                <a:gd name="connsiteY80" fmla="*/ 6506 h 1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48090" h="1449835">
                  <a:moveTo>
                    <a:pt x="498642" y="0"/>
                  </a:moveTo>
                  <a:lnTo>
                    <a:pt x="556110" y="328"/>
                  </a:lnTo>
                  <a:lnTo>
                    <a:pt x="613468" y="7088"/>
                  </a:lnTo>
                  <a:lnTo>
                    <a:pt x="667839" y="18970"/>
                  </a:lnTo>
                  <a:lnTo>
                    <a:pt x="719322" y="37616"/>
                  </a:lnTo>
                  <a:lnTo>
                    <a:pt x="768724" y="60011"/>
                  </a:lnTo>
                  <a:lnTo>
                    <a:pt x="815506" y="88165"/>
                  </a:lnTo>
                  <a:lnTo>
                    <a:pt x="858799" y="121307"/>
                  </a:lnTo>
                  <a:lnTo>
                    <a:pt x="899008" y="157930"/>
                  </a:lnTo>
                  <a:lnTo>
                    <a:pt x="934492" y="198132"/>
                  </a:lnTo>
                  <a:lnTo>
                    <a:pt x="965619" y="242550"/>
                  </a:lnTo>
                  <a:lnTo>
                    <a:pt x="992020" y="290547"/>
                  </a:lnTo>
                  <a:lnTo>
                    <a:pt x="1014101" y="340617"/>
                  </a:lnTo>
                  <a:lnTo>
                    <a:pt x="1030221" y="392858"/>
                  </a:lnTo>
                  <a:lnTo>
                    <a:pt x="1041885" y="447674"/>
                  </a:lnTo>
                  <a:lnTo>
                    <a:pt x="1048090" y="504795"/>
                  </a:lnTo>
                  <a:lnTo>
                    <a:pt x="1047098" y="562680"/>
                  </a:lnTo>
                  <a:lnTo>
                    <a:pt x="1042042" y="607629"/>
                  </a:lnTo>
                  <a:lnTo>
                    <a:pt x="1033473" y="651637"/>
                  </a:lnTo>
                  <a:lnTo>
                    <a:pt x="1021220" y="697350"/>
                  </a:lnTo>
                  <a:lnTo>
                    <a:pt x="1005821" y="742757"/>
                  </a:lnTo>
                  <a:lnTo>
                    <a:pt x="987044" y="786721"/>
                  </a:lnTo>
                  <a:lnTo>
                    <a:pt x="964851" y="831385"/>
                  </a:lnTo>
                  <a:lnTo>
                    <a:pt x="940786" y="875008"/>
                  </a:lnTo>
                  <a:lnTo>
                    <a:pt x="915852" y="917860"/>
                  </a:lnTo>
                  <a:lnTo>
                    <a:pt x="887270" y="960272"/>
                  </a:lnTo>
                  <a:lnTo>
                    <a:pt x="858456" y="1001545"/>
                  </a:lnTo>
                  <a:lnTo>
                    <a:pt x="828271" y="1041913"/>
                  </a:lnTo>
                  <a:lnTo>
                    <a:pt x="766970" y="1118091"/>
                  </a:lnTo>
                  <a:lnTo>
                    <a:pt x="735855" y="1153902"/>
                  </a:lnTo>
                  <a:lnTo>
                    <a:pt x="704274" y="1187434"/>
                  </a:lnTo>
                  <a:lnTo>
                    <a:pt x="673967" y="1220230"/>
                  </a:lnTo>
                  <a:lnTo>
                    <a:pt x="644198" y="1251018"/>
                  </a:lnTo>
                  <a:lnTo>
                    <a:pt x="616375" y="1278558"/>
                  </a:lnTo>
                  <a:lnTo>
                    <a:pt x="590095" y="1304357"/>
                  </a:lnTo>
                  <a:lnTo>
                    <a:pt x="565259" y="1326775"/>
                  </a:lnTo>
                  <a:lnTo>
                    <a:pt x="542333" y="1348090"/>
                  </a:lnTo>
                  <a:lnTo>
                    <a:pt x="522858" y="1366560"/>
                  </a:lnTo>
                  <a:lnTo>
                    <a:pt x="504962" y="1381147"/>
                  </a:lnTo>
                  <a:lnTo>
                    <a:pt x="492024" y="1393293"/>
                  </a:lnTo>
                  <a:lnTo>
                    <a:pt x="491597" y="1393645"/>
                  </a:lnTo>
                  <a:lnTo>
                    <a:pt x="526716" y="1449835"/>
                  </a:lnTo>
                  <a:lnTo>
                    <a:pt x="431466" y="1449835"/>
                  </a:lnTo>
                  <a:lnTo>
                    <a:pt x="463514" y="1398559"/>
                  </a:lnTo>
                  <a:lnTo>
                    <a:pt x="454410" y="1389134"/>
                  </a:lnTo>
                  <a:lnTo>
                    <a:pt x="441178" y="1374280"/>
                  </a:lnTo>
                  <a:lnTo>
                    <a:pt x="424470" y="1356340"/>
                  </a:lnTo>
                  <a:lnTo>
                    <a:pt x="405694" y="1334078"/>
                  </a:lnTo>
                  <a:lnTo>
                    <a:pt x="385449" y="1309268"/>
                  </a:lnTo>
                  <a:lnTo>
                    <a:pt x="361495" y="1280233"/>
                  </a:lnTo>
                  <a:lnTo>
                    <a:pt x="337076" y="1248920"/>
                  </a:lnTo>
                  <a:lnTo>
                    <a:pt x="310919" y="1216064"/>
                  </a:lnTo>
                  <a:lnTo>
                    <a:pt x="284199" y="1179288"/>
                  </a:lnTo>
                  <a:lnTo>
                    <a:pt x="256242" y="1141104"/>
                  </a:lnTo>
                  <a:lnTo>
                    <a:pt x="228323" y="1100776"/>
                  </a:lnTo>
                  <a:lnTo>
                    <a:pt x="201174" y="1059578"/>
                  </a:lnTo>
                  <a:lnTo>
                    <a:pt x="173059" y="1015967"/>
                  </a:lnTo>
                  <a:lnTo>
                    <a:pt x="146351" y="971118"/>
                  </a:lnTo>
                  <a:lnTo>
                    <a:pt x="121553" y="925165"/>
                  </a:lnTo>
                  <a:lnTo>
                    <a:pt x="97893" y="878980"/>
                  </a:lnTo>
                  <a:lnTo>
                    <a:pt x="75274" y="830919"/>
                  </a:lnTo>
                  <a:lnTo>
                    <a:pt x="55164" y="783531"/>
                  </a:lnTo>
                  <a:lnTo>
                    <a:pt x="38101" y="734807"/>
                  </a:lnTo>
                  <a:lnTo>
                    <a:pt x="23279" y="687759"/>
                  </a:lnTo>
                  <a:lnTo>
                    <a:pt x="12508" y="639644"/>
                  </a:lnTo>
                  <a:lnTo>
                    <a:pt x="4749" y="592336"/>
                  </a:lnTo>
                  <a:lnTo>
                    <a:pt x="0" y="545835"/>
                  </a:lnTo>
                  <a:lnTo>
                    <a:pt x="772" y="500814"/>
                  </a:lnTo>
                  <a:lnTo>
                    <a:pt x="7554" y="443405"/>
                  </a:lnTo>
                  <a:lnTo>
                    <a:pt x="19721" y="387978"/>
                  </a:lnTo>
                  <a:lnTo>
                    <a:pt x="37642" y="335170"/>
                  </a:lnTo>
                  <a:lnTo>
                    <a:pt x="59945" y="284074"/>
                  </a:lnTo>
                  <a:lnTo>
                    <a:pt x="88869" y="236370"/>
                  </a:lnTo>
                  <a:lnTo>
                    <a:pt x="120866" y="193257"/>
                  </a:lnTo>
                  <a:lnTo>
                    <a:pt x="156474" y="152728"/>
                  </a:lnTo>
                  <a:lnTo>
                    <a:pt x="196928" y="116190"/>
                  </a:lnTo>
                  <a:lnTo>
                    <a:pt x="240321" y="84747"/>
                  </a:lnTo>
                  <a:lnTo>
                    <a:pt x="287422" y="57529"/>
                  </a:lnTo>
                  <a:lnTo>
                    <a:pt x="336592" y="34634"/>
                  </a:lnTo>
                  <a:lnTo>
                    <a:pt x="388430" y="17839"/>
                  </a:lnTo>
                  <a:lnTo>
                    <a:pt x="442569" y="6506"/>
                  </a:lnTo>
                  <a:close/>
                </a:path>
              </a:pathLst>
            </a:custGeom>
            <a:grpFill/>
            <a:ln w="12700" cap="flat" cmpd="sng" algn="ctr">
              <a:noFill/>
              <a:prstDash val="solid"/>
              <a:miter lim="800000"/>
            </a:ln>
            <a:effectLst/>
          </p:spPr>
          <p:txBody>
            <a:bodyPr wrap="square" lIns="0" tIns="0" rIns="0" bIns="216000" anchor="ctr">
              <a:normAutofit/>
            </a:bodyPr>
            <a:lstStyle/>
            <a:p>
              <a:pPr algn="ctr">
                <a:lnSpc>
                  <a:spcPct val="90000"/>
                </a:lnSpc>
                <a:defRPr/>
              </a:pPr>
              <a:r>
                <a:rPr lang="zh-CN" altLang="en-US" kern="0" dirty="0">
                  <a:solidFill>
                    <a:srgbClr val="FFFFFF"/>
                  </a:solidFill>
                  <a:latin typeface="微软雅黑" panose="020B0503020204020204" charset="-122"/>
                  <a:ea typeface="微软雅黑" panose="020B0503020204020204" charset="-122"/>
                  <a:sym typeface="Arial" panose="020B0604020202020204" pitchFamily="34" charset="0"/>
                </a:rPr>
                <a:t>关键词</a:t>
              </a:r>
              <a:endParaRPr lang="zh-CN" altLang="en-US" kern="0" dirty="0">
                <a:solidFill>
                  <a:srgbClr val="FFFFFF"/>
                </a:solidFill>
                <a:latin typeface="微软雅黑" panose="020B0503020204020204" charset="-122"/>
                <a:ea typeface="微软雅黑" panose="020B0503020204020204" charset="-122"/>
                <a:sym typeface="Arial" panose="020B0604020202020204" pitchFamily="34" charset="0"/>
              </a:endParaRPr>
            </a:p>
          </p:txBody>
        </p:sp>
      </p:grpSp>
      <p:cxnSp>
        <p:nvCxnSpPr>
          <p:cNvPr id="7" name="直接连接符 6"/>
          <p:cNvCxnSpPr/>
          <p:nvPr>
            <p:custDataLst>
              <p:tags r:id="rId13"/>
            </p:custDataLst>
          </p:nvPr>
        </p:nvCxnSpPr>
        <p:spPr>
          <a:xfrm flipV="1">
            <a:off x="8713811" y="2628722"/>
            <a:ext cx="0" cy="1980350"/>
          </a:xfrm>
          <a:prstGeom prst="line">
            <a:avLst/>
          </a:prstGeom>
          <a:solidFill>
            <a:srgbClr val="5ABF0B"/>
          </a:solidFill>
          <a:ln w="12700">
            <a:solidFill>
              <a:srgbClr val="5ABF0B"/>
            </a:solidFill>
          </a:ln>
        </p:spPr>
        <p:style>
          <a:lnRef idx="1">
            <a:schemeClr val="accent1"/>
          </a:lnRef>
          <a:fillRef idx="0">
            <a:schemeClr val="accent1"/>
          </a:fillRef>
          <a:effectRef idx="0">
            <a:schemeClr val="accent1"/>
          </a:effectRef>
          <a:fontRef idx="minor">
            <a:schemeClr val="tx1"/>
          </a:fontRef>
        </p:style>
      </p:cxnSp>
      <p:sp>
        <p:nvSpPr>
          <p:cNvPr id="8" name="椭圆 7"/>
          <p:cNvSpPr/>
          <p:nvPr>
            <p:custDataLst>
              <p:tags r:id="rId14"/>
            </p:custDataLst>
          </p:nvPr>
        </p:nvSpPr>
        <p:spPr>
          <a:xfrm>
            <a:off x="8609749" y="4584245"/>
            <a:ext cx="209783" cy="200201"/>
          </a:xfrm>
          <a:prstGeom prst="ellipse">
            <a:avLst/>
          </a:prstGeom>
          <a:solidFill>
            <a:srgbClr val="5ABF0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FFFFFF"/>
              </a:solidFill>
              <a:sym typeface="Arial" panose="020B0604020202020204" pitchFamily="34" charset="0"/>
            </a:endParaRPr>
          </a:p>
        </p:txBody>
      </p:sp>
      <p:sp>
        <p:nvSpPr>
          <p:cNvPr id="9" name="任意多边形 8"/>
          <p:cNvSpPr/>
          <p:nvPr>
            <p:custDataLst>
              <p:tags r:id="rId15"/>
            </p:custDataLst>
          </p:nvPr>
        </p:nvSpPr>
        <p:spPr>
          <a:xfrm>
            <a:off x="8241107" y="1778794"/>
            <a:ext cx="1062753" cy="1402990"/>
          </a:xfrm>
          <a:custGeom>
            <a:avLst/>
            <a:gdLst>
              <a:gd name="connsiteX0" fmla="*/ 498642 w 1048090"/>
              <a:gd name="connsiteY0" fmla="*/ 0 h 1449835"/>
              <a:gd name="connsiteX1" fmla="*/ 556110 w 1048090"/>
              <a:gd name="connsiteY1" fmla="*/ 328 h 1449835"/>
              <a:gd name="connsiteX2" fmla="*/ 613468 w 1048090"/>
              <a:gd name="connsiteY2" fmla="*/ 7088 h 1449835"/>
              <a:gd name="connsiteX3" fmla="*/ 667839 w 1048090"/>
              <a:gd name="connsiteY3" fmla="*/ 18970 h 1449835"/>
              <a:gd name="connsiteX4" fmla="*/ 719322 w 1048090"/>
              <a:gd name="connsiteY4" fmla="*/ 37616 h 1449835"/>
              <a:gd name="connsiteX5" fmla="*/ 768724 w 1048090"/>
              <a:gd name="connsiteY5" fmla="*/ 60011 h 1449835"/>
              <a:gd name="connsiteX6" fmla="*/ 815506 w 1048090"/>
              <a:gd name="connsiteY6" fmla="*/ 88165 h 1449835"/>
              <a:gd name="connsiteX7" fmla="*/ 858799 w 1048090"/>
              <a:gd name="connsiteY7" fmla="*/ 121307 h 1449835"/>
              <a:gd name="connsiteX8" fmla="*/ 899008 w 1048090"/>
              <a:gd name="connsiteY8" fmla="*/ 157930 h 1449835"/>
              <a:gd name="connsiteX9" fmla="*/ 934492 w 1048090"/>
              <a:gd name="connsiteY9" fmla="*/ 198132 h 1449835"/>
              <a:gd name="connsiteX10" fmla="*/ 965619 w 1048090"/>
              <a:gd name="connsiteY10" fmla="*/ 242550 h 1449835"/>
              <a:gd name="connsiteX11" fmla="*/ 992020 w 1048090"/>
              <a:gd name="connsiteY11" fmla="*/ 290547 h 1449835"/>
              <a:gd name="connsiteX12" fmla="*/ 1014101 w 1048090"/>
              <a:gd name="connsiteY12" fmla="*/ 340617 h 1449835"/>
              <a:gd name="connsiteX13" fmla="*/ 1030221 w 1048090"/>
              <a:gd name="connsiteY13" fmla="*/ 392858 h 1449835"/>
              <a:gd name="connsiteX14" fmla="*/ 1041885 w 1048090"/>
              <a:gd name="connsiteY14" fmla="*/ 447674 h 1449835"/>
              <a:gd name="connsiteX15" fmla="*/ 1048090 w 1048090"/>
              <a:gd name="connsiteY15" fmla="*/ 504795 h 1449835"/>
              <a:gd name="connsiteX16" fmla="*/ 1047098 w 1048090"/>
              <a:gd name="connsiteY16" fmla="*/ 562680 h 1449835"/>
              <a:gd name="connsiteX17" fmla="*/ 1042042 w 1048090"/>
              <a:gd name="connsiteY17" fmla="*/ 607629 h 1449835"/>
              <a:gd name="connsiteX18" fmla="*/ 1033473 w 1048090"/>
              <a:gd name="connsiteY18" fmla="*/ 651637 h 1449835"/>
              <a:gd name="connsiteX19" fmla="*/ 1021220 w 1048090"/>
              <a:gd name="connsiteY19" fmla="*/ 697350 h 1449835"/>
              <a:gd name="connsiteX20" fmla="*/ 1005821 w 1048090"/>
              <a:gd name="connsiteY20" fmla="*/ 742757 h 1449835"/>
              <a:gd name="connsiteX21" fmla="*/ 987044 w 1048090"/>
              <a:gd name="connsiteY21" fmla="*/ 786721 h 1449835"/>
              <a:gd name="connsiteX22" fmla="*/ 964851 w 1048090"/>
              <a:gd name="connsiteY22" fmla="*/ 831385 h 1449835"/>
              <a:gd name="connsiteX23" fmla="*/ 940786 w 1048090"/>
              <a:gd name="connsiteY23" fmla="*/ 875008 h 1449835"/>
              <a:gd name="connsiteX24" fmla="*/ 915852 w 1048090"/>
              <a:gd name="connsiteY24" fmla="*/ 917860 h 1449835"/>
              <a:gd name="connsiteX25" fmla="*/ 887270 w 1048090"/>
              <a:gd name="connsiteY25" fmla="*/ 960272 h 1449835"/>
              <a:gd name="connsiteX26" fmla="*/ 858456 w 1048090"/>
              <a:gd name="connsiteY26" fmla="*/ 1001545 h 1449835"/>
              <a:gd name="connsiteX27" fmla="*/ 828271 w 1048090"/>
              <a:gd name="connsiteY27" fmla="*/ 1041913 h 1449835"/>
              <a:gd name="connsiteX28" fmla="*/ 766970 w 1048090"/>
              <a:gd name="connsiteY28" fmla="*/ 1118091 h 1449835"/>
              <a:gd name="connsiteX29" fmla="*/ 735855 w 1048090"/>
              <a:gd name="connsiteY29" fmla="*/ 1153902 h 1449835"/>
              <a:gd name="connsiteX30" fmla="*/ 704274 w 1048090"/>
              <a:gd name="connsiteY30" fmla="*/ 1187434 h 1449835"/>
              <a:gd name="connsiteX31" fmla="*/ 673967 w 1048090"/>
              <a:gd name="connsiteY31" fmla="*/ 1220230 h 1449835"/>
              <a:gd name="connsiteX32" fmla="*/ 644198 w 1048090"/>
              <a:gd name="connsiteY32" fmla="*/ 1251018 h 1449835"/>
              <a:gd name="connsiteX33" fmla="*/ 616375 w 1048090"/>
              <a:gd name="connsiteY33" fmla="*/ 1278558 h 1449835"/>
              <a:gd name="connsiteX34" fmla="*/ 590095 w 1048090"/>
              <a:gd name="connsiteY34" fmla="*/ 1304357 h 1449835"/>
              <a:gd name="connsiteX35" fmla="*/ 565259 w 1048090"/>
              <a:gd name="connsiteY35" fmla="*/ 1326775 h 1449835"/>
              <a:gd name="connsiteX36" fmla="*/ 542333 w 1048090"/>
              <a:gd name="connsiteY36" fmla="*/ 1348090 h 1449835"/>
              <a:gd name="connsiteX37" fmla="*/ 522858 w 1048090"/>
              <a:gd name="connsiteY37" fmla="*/ 1366560 h 1449835"/>
              <a:gd name="connsiteX38" fmla="*/ 504962 w 1048090"/>
              <a:gd name="connsiteY38" fmla="*/ 1381147 h 1449835"/>
              <a:gd name="connsiteX39" fmla="*/ 492024 w 1048090"/>
              <a:gd name="connsiteY39" fmla="*/ 1393293 h 1449835"/>
              <a:gd name="connsiteX40" fmla="*/ 491597 w 1048090"/>
              <a:gd name="connsiteY40" fmla="*/ 1393645 h 1449835"/>
              <a:gd name="connsiteX41" fmla="*/ 526716 w 1048090"/>
              <a:gd name="connsiteY41" fmla="*/ 1449835 h 1449835"/>
              <a:gd name="connsiteX42" fmla="*/ 431466 w 1048090"/>
              <a:gd name="connsiteY42" fmla="*/ 1449835 h 1449835"/>
              <a:gd name="connsiteX43" fmla="*/ 463514 w 1048090"/>
              <a:gd name="connsiteY43" fmla="*/ 1398559 h 1449835"/>
              <a:gd name="connsiteX44" fmla="*/ 454410 w 1048090"/>
              <a:gd name="connsiteY44" fmla="*/ 1389134 h 1449835"/>
              <a:gd name="connsiteX45" fmla="*/ 441178 w 1048090"/>
              <a:gd name="connsiteY45" fmla="*/ 1374280 h 1449835"/>
              <a:gd name="connsiteX46" fmla="*/ 424470 w 1048090"/>
              <a:gd name="connsiteY46" fmla="*/ 1356340 h 1449835"/>
              <a:gd name="connsiteX47" fmla="*/ 405694 w 1048090"/>
              <a:gd name="connsiteY47" fmla="*/ 1334078 h 1449835"/>
              <a:gd name="connsiteX48" fmla="*/ 385449 w 1048090"/>
              <a:gd name="connsiteY48" fmla="*/ 1309268 h 1449835"/>
              <a:gd name="connsiteX49" fmla="*/ 361495 w 1048090"/>
              <a:gd name="connsiteY49" fmla="*/ 1280233 h 1449835"/>
              <a:gd name="connsiteX50" fmla="*/ 337076 w 1048090"/>
              <a:gd name="connsiteY50" fmla="*/ 1248920 h 1449835"/>
              <a:gd name="connsiteX51" fmla="*/ 310919 w 1048090"/>
              <a:gd name="connsiteY51" fmla="*/ 1216064 h 1449835"/>
              <a:gd name="connsiteX52" fmla="*/ 284199 w 1048090"/>
              <a:gd name="connsiteY52" fmla="*/ 1179288 h 1449835"/>
              <a:gd name="connsiteX53" fmla="*/ 256242 w 1048090"/>
              <a:gd name="connsiteY53" fmla="*/ 1141104 h 1449835"/>
              <a:gd name="connsiteX54" fmla="*/ 228323 w 1048090"/>
              <a:gd name="connsiteY54" fmla="*/ 1100776 h 1449835"/>
              <a:gd name="connsiteX55" fmla="*/ 201174 w 1048090"/>
              <a:gd name="connsiteY55" fmla="*/ 1059578 h 1449835"/>
              <a:gd name="connsiteX56" fmla="*/ 173059 w 1048090"/>
              <a:gd name="connsiteY56" fmla="*/ 1015967 h 1449835"/>
              <a:gd name="connsiteX57" fmla="*/ 146351 w 1048090"/>
              <a:gd name="connsiteY57" fmla="*/ 971118 h 1449835"/>
              <a:gd name="connsiteX58" fmla="*/ 121553 w 1048090"/>
              <a:gd name="connsiteY58" fmla="*/ 925165 h 1449835"/>
              <a:gd name="connsiteX59" fmla="*/ 97893 w 1048090"/>
              <a:gd name="connsiteY59" fmla="*/ 878980 h 1449835"/>
              <a:gd name="connsiteX60" fmla="*/ 75274 w 1048090"/>
              <a:gd name="connsiteY60" fmla="*/ 830919 h 1449835"/>
              <a:gd name="connsiteX61" fmla="*/ 55164 w 1048090"/>
              <a:gd name="connsiteY61" fmla="*/ 783531 h 1449835"/>
              <a:gd name="connsiteX62" fmla="*/ 38101 w 1048090"/>
              <a:gd name="connsiteY62" fmla="*/ 734807 h 1449835"/>
              <a:gd name="connsiteX63" fmla="*/ 23279 w 1048090"/>
              <a:gd name="connsiteY63" fmla="*/ 687759 h 1449835"/>
              <a:gd name="connsiteX64" fmla="*/ 12508 w 1048090"/>
              <a:gd name="connsiteY64" fmla="*/ 639644 h 1449835"/>
              <a:gd name="connsiteX65" fmla="*/ 4749 w 1048090"/>
              <a:gd name="connsiteY65" fmla="*/ 592336 h 1449835"/>
              <a:gd name="connsiteX66" fmla="*/ 0 w 1048090"/>
              <a:gd name="connsiteY66" fmla="*/ 545835 h 1449835"/>
              <a:gd name="connsiteX67" fmla="*/ 772 w 1048090"/>
              <a:gd name="connsiteY67" fmla="*/ 500814 h 1449835"/>
              <a:gd name="connsiteX68" fmla="*/ 7554 w 1048090"/>
              <a:gd name="connsiteY68" fmla="*/ 443405 h 1449835"/>
              <a:gd name="connsiteX69" fmla="*/ 19721 w 1048090"/>
              <a:gd name="connsiteY69" fmla="*/ 387978 h 1449835"/>
              <a:gd name="connsiteX70" fmla="*/ 37642 w 1048090"/>
              <a:gd name="connsiteY70" fmla="*/ 335170 h 1449835"/>
              <a:gd name="connsiteX71" fmla="*/ 59945 w 1048090"/>
              <a:gd name="connsiteY71" fmla="*/ 284074 h 1449835"/>
              <a:gd name="connsiteX72" fmla="*/ 88869 w 1048090"/>
              <a:gd name="connsiteY72" fmla="*/ 236370 h 1449835"/>
              <a:gd name="connsiteX73" fmla="*/ 120866 w 1048090"/>
              <a:gd name="connsiteY73" fmla="*/ 193257 h 1449835"/>
              <a:gd name="connsiteX74" fmla="*/ 156474 w 1048090"/>
              <a:gd name="connsiteY74" fmla="*/ 152728 h 1449835"/>
              <a:gd name="connsiteX75" fmla="*/ 196928 w 1048090"/>
              <a:gd name="connsiteY75" fmla="*/ 116190 h 1449835"/>
              <a:gd name="connsiteX76" fmla="*/ 240321 w 1048090"/>
              <a:gd name="connsiteY76" fmla="*/ 84747 h 1449835"/>
              <a:gd name="connsiteX77" fmla="*/ 287422 w 1048090"/>
              <a:gd name="connsiteY77" fmla="*/ 57529 h 1449835"/>
              <a:gd name="connsiteX78" fmla="*/ 336592 w 1048090"/>
              <a:gd name="connsiteY78" fmla="*/ 34634 h 1449835"/>
              <a:gd name="connsiteX79" fmla="*/ 388430 w 1048090"/>
              <a:gd name="connsiteY79" fmla="*/ 17839 h 1449835"/>
              <a:gd name="connsiteX80" fmla="*/ 442569 w 1048090"/>
              <a:gd name="connsiteY80" fmla="*/ 6506 h 1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48090" h="1449835">
                <a:moveTo>
                  <a:pt x="498642" y="0"/>
                </a:moveTo>
                <a:lnTo>
                  <a:pt x="556110" y="328"/>
                </a:lnTo>
                <a:lnTo>
                  <a:pt x="613468" y="7088"/>
                </a:lnTo>
                <a:lnTo>
                  <a:pt x="667839" y="18970"/>
                </a:lnTo>
                <a:lnTo>
                  <a:pt x="719322" y="37616"/>
                </a:lnTo>
                <a:lnTo>
                  <a:pt x="768724" y="60011"/>
                </a:lnTo>
                <a:lnTo>
                  <a:pt x="815506" y="88165"/>
                </a:lnTo>
                <a:lnTo>
                  <a:pt x="858799" y="121307"/>
                </a:lnTo>
                <a:lnTo>
                  <a:pt x="899008" y="157930"/>
                </a:lnTo>
                <a:lnTo>
                  <a:pt x="934492" y="198132"/>
                </a:lnTo>
                <a:lnTo>
                  <a:pt x="965619" y="242550"/>
                </a:lnTo>
                <a:lnTo>
                  <a:pt x="992020" y="290547"/>
                </a:lnTo>
                <a:lnTo>
                  <a:pt x="1014101" y="340617"/>
                </a:lnTo>
                <a:lnTo>
                  <a:pt x="1030221" y="392858"/>
                </a:lnTo>
                <a:lnTo>
                  <a:pt x="1041885" y="447674"/>
                </a:lnTo>
                <a:lnTo>
                  <a:pt x="1048090" y="504795"/>
                </a:lnTo>
                <a:lnTo>
                  <a:pt x="1047098" y="562680"/>
                </a:lnTo>
                <a:lnTo>
                  <a:pt x="1042042" y="607629"/>
                </a:lnTo>
                <a:lnTo>
                  <a:pt x="1033473" y="651637"/>
                </a:lnTo>
                <a:lnTo>
                  <a:pt x="1021220" y="697350"/>
                </a:lnTo>
                <a:lnTo>
                  <a:pt x="1005821" y="742757"/>
                </a:lnTo>
                <a:lnTo>
                  <a:pt x="987044" y="786721"/>
                </a:lnTo>
                <a:lnTo>
                  <a:pt x="964851" y="831385"/>
                </a:lnTo>
                <a:lnTo>
                  <a:pt x="940786" y="875008"/>
                </a:lnTo>
                <a:lnTo>
                  <a:pt x="915852" y="917860"/>
                </a:lnTo>
                <a:lnTo>
                  <a:pt x="887270" y="960272"/>
                </a:lnTo>
                <a:lnTo>
                  <a:pt x="858456" y="1001545"/>
                </a:lnTo>
                <a:lnTo>
                  <a:pt x="828271" y="1041913"/>
                </a:lnTo>
                <a:lnTo>
                  <a:pt x="766970" y="1118091"/>
                </a:lnTo>
                <a:lnTo>
                  <a:pt x="735855" y="1153902"/>
                </a:lnTo>
                <a:lnTo>
                  <a:pt x="704274" y="1187434"/>
                </a:lnTo>
                <a:lnTo>
                  <a:pt x="673967" y="1220230"/>
                </a:lnTo>
                <a:lnTo>
                  <a:pt x="644198" y="1251018"/>
                </a:lnTo>
                <a:lnTo>
                  <a:pt x="616375" y="1278558"/>
                </a:lnTo>
                <a:lnTo>
                  <a:pt x="590095" y="1304357"/>
                </a:lnTo>
                <a:lnTo>
                  <a:pt x="565259" y="1326775"/>
                </a:lnTo>
                <a:lnTo>
                  <a:pt x="542333" y="1348090"/>
                </a:lnTo>
                <a:lnTo>
                  <a:pt x="522858" y="1366560"/>
                </a:lnTo>
                <a:lnTo>
                  <a:pt x="504962" y="1381147"/>
                </a:lnTo>
                <a:lnTo>
                  <a:pt x="492024" y="1393293"/>
                </a:lnTo>
                <a:lnTo>
                  <a:pt x="491597" y="1393645"/>
                </a:lnTo>
                <a:lnTo>
                  <a:pt x="526716" y="1449835"/>
                </a:lnTo>
                <a:lnTo>
                  <a:pt x="431466" y="1449835"/>
                </a:lnTo>
                <a:lnTo>
                  <a:pt x="463514" y="1398559"/>
                </a:lnTo>
                <a:lnTo>
                  <a:pt x="454410" y="1389134"/>
                </a:lnTo>
                <a:lnTo>
                  <a:pt x="441178" y="1374280"/>
                </a:lnTo>
                <a:lnTo>
                  <a:pt x="424470" y="1356340"/>
                </a:lnTo>
                <a:lnTo>
                  <a:pt x="405694" y="1334078"/>
                </a:lnTo>
                <a:lnTo>
                  <a:pt x="385449" y="1309268"/>
                </a:lnTo>
                <a:lnTo>
                  <a:pt x="361495" y="1280233"/>
                </a:lnTo>
                <a:lnTo>
                  <a:pt x="337076" y="1248920"/>
                </a:lnTo>
                <a:lnTo>
                  <a:pt x="310919" y="1216064"/>
                </a:lnTo>
                <a:lnTo>
                  <a:pt x="284199" y="1179288"/>
                </a:lnTo>
                <a:lnTo>
                  <a:pt x="256242" y="1141104"/>
                </a:lnTo>
                <a:lnTo>
                  <a:pt x="228323" y="1100776"/>
                </a:lnTo>
                <a:lnTo>
                  <a:pt x="201174" y="1059578"/>
                </a:lnTo>
                <a:lnTo>
                  <a:pt x="173059" y="1015967"/>
                </a:lnTo>
                <a:lnTo>
                  <a:pt x="146351" y="971118"/>
                </a:lnTo>
                <a:lnTo>
                  <a:pt x="121553" y="925165"/>
                </a:lnTo>
                <a:lnTo>
                  <a:pt x="97893" y="878980"/>
                </a:lnTo>
                <a:lnTo>
                  <a:pt x="75274" y="830919"/>
                </a:lnTo>
                <a:lnTo>
                  <a:pt x="55164" y="783531"/>
                </a:lnTo>
                <a:lnTo>
                  <a:pt x="38101" y="734807"/>
                </a:lnTo>
                <a:lnTo>
                  <a:pt x="23279" y="687759"/>
                </a:lnTo>
                <a:lnTo>
                  <a:pt x="12508" y="639644"/>
                </a:lnTo>
                <a:lnTo>
                  <a:pt x="4749" y="592336"/>
                </a:lnTo>
                <a:lnTo>
                  <a:pt x="0" y="545835"/>
                </a:lnTo>
                <a:lnTo>
                  <a:pt x="772" y="500814"/>
                </a:lnTo>
                <a:lnTo>
                  <a:pt x="7554" y="443405"/>
                </a:lnTo>
                <a:lnTo>
                  <a:pt x="19721" y="387978"/>
                </a:lnTo>
                <a:lnTo>
                  <a:pt x="37642" y="335170"/>
                </a:lnTo>
                <a:lnTo>
                  <a:pt x="59945" y="284074"/>
                </a:lnTo>
                <a:lnTo>
                  <a:pt x="88869" y="236370"/>
                </a:lnTo>
                <a:lnTo>
                  <a:pt x="120866" y="193257"/>
                </a:lnTo>
                <a:lnTo>
                  <a:pt x="156474" y="152728"/>
                </a:lnTo>
                <a:lnTo>
                  <a:pt x="196928" y="116190"/>
                </a:lnTo>
                <a:lnTo>
                  <a:pt x="240321" y="84747"/>
                </a:lnTo>
                <a:lnTo>
                  <a:pt x="287422" y="57529"/>
                </a:lnTo>
                <a:lnTo>
                  <a:pt x="336592" y="34634"/>
                </a:lnTo>
                <a:lnTo>
                  <a:pt x="388430" y="17839"/>
                </a:lnTo>
                <a:lnTo>
                  <a:pt x="442569" y="6506"/>
                </a:lnTo>
                <a:close/>
              </a:path>
            </a:pathLst>
          </a:custGeom>
          <a:solidFill>
            <a:srgbClr val="B7DD41"/>
          </a:solidFill>
          <a:ln w="12700" cap="flat" cmpd="sng" algn="ctr">
            <a:noFill/>
            <a:prstDash val="solid"/>
            <a:miter lim="800000"/>
          </a:ln>
          <a:effectLst/>
        </p:spPr>
        <p:txBody>
          <a:bodyPr wrap="square" lIns="0" tIns="0" rIns="0" bIns="216000" anchor="ctr">
            <a:normAutofit/>
          </a:bodyPr>
          <a:lstStyle/>
          <a:p>
            <a:pPr algn="ctr">
              <a:lnSpc>
                <a:spcPct val="90000"/>
              </a:lnSpc>
              <a:defRPr/>
            </a:pPr>
            <a:r>
              <a:rPr lang="zh-CN" altLang="en-US" kern="0" dirty="0">
                <a:solidFill>
                  <a:srgbClr val="FFFFFF"/>
                </a:solidFill>
                <a:latin typeface="微软雅黑" panose="020B0503020204020204" charset="-122"/>
                <a:ea typeface="微软雅黑" panose="020B0503020204020204" charset="-122"/>
                <a:sym typeface="Arial" panose="020B0604020202020204" pitchFamily="34" charset="0"/>
              </a:rPr>
              <a:t>关键词</a:t>
            </a:r>
            <a:endParaRPr lang="zh-CN" altLang="en-US" kern="0" dirty="0">
              <a:solidFill>
                <a:srgbClr val="FFFFFF"/>
              </a:solidFill>
              <a:sym typeface="Arial" panose="020B0604020202020204" pitchFamily="34" charset="0"/>
            </a:endParaRPr>
          </a:p>
        </p:txBody>
      </p:sp>
      <p:sp>
        <p:nvSpPr>
          <p:cNvPr id="15" name="文本框 14"/>
          <p:cNvSpPr txBox="1"/>
          <p:nvPr/>
        </p:nvSpPr>
        <p:spPr>
          <a:xfrm>
            <a:off x="2900680" y="5300345"/>
            <a:ext cx="6003925"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4ca3a"/>
          <p:cNvPicPr>
            <a:picLocks noChangeAspect="1"/>
          </p:cNvPicPr>
          <p:nvPr/>
        </p:nvPicPr>
        <p:blipFill>
          <a:blip r:embed="rId1"/>
          <a:srcRect t="29123"/>
          <a:stretch>
            <a:fillRect/>
          </a:stretch>
        </p:blipFill>
        <p:spPr>
          <a:xfrm>
            <a:off x="-528955" y="-731520"/>
            <a:ext cx="5180330" cy="4017645"/>
          </a:xfrm>
          <a:prstGeom prst="rect">
            <a:avLst/>
          </a:prstGeom>
        </p:spPr>
      </p:pic>
      <p:pic>
        <p:nvPicPr>
          <p:cNvPr id="5" name="图片 4" descr="24ca3a"/>
          <p:cNvPicPr>
            <a:picLocks noChangeAspect="1"/>
          </p:cNvPicPr>
          <p:nvPr/>
        </p:nvPicPr>
        <p:blipFill>
          <a:blip r:embed="rId1"/>
          <a:srcRect l="39193" r="30739" b="78604"/>
          <a:stretch>
            <a:fillRect/>
          </a:stretch>
        </p:blipFill>
        <p:spPr>
          <a:xfrm>
            <a:off x="2994660" y="2132965"/>
            <a:ext cx="828675" cy="645160"/>
          </a:xfrm>
          <a:prstGeom prst="rect">
            <a:avLst/>
          </a:prstGeom>
        </p:spPr>
      </p:pic>
      <p:pic>
        <p:nvPicPr>
          <p:cNvPr id="9" name="图片 8" descr="24ca3a"/>
          <p:cNvPicPr>
            <a:picLocks noChangeAspect="1"/>
          </p:cNvPicPr>
          <p:nvPr/>
        </p:nvPicPr>
        <p:blipFill>
          <a:blip r:embed="rId1"/>
          <a:srcRect t="29123"/>
          <a:stretch>
            <a:fillRect/>
          </a:stretch>
        </p:blipFill>
        <p:spPr>
          <a:xfrm flipH="1" flipV="1">
            <a:off x="7397115" y="3320415"/>
            <a:ext cx="5092065" cy="3949065"/>
          </a:xfrm>
          <a:prstGeom prst="rect">
            <a:avLst/>
          </a:prstGeom>
        </p:spPr>
      </p:pic>
      <p:grpSp>
        <p:nvGrpSpPr>
          <p:cNvPr id="10" name="组合 9"/>
          <p:cNvGrpSpPr/>
          <p:nvPr/>
        </p:nvGrpSpPr>
        <p:grpSpPr>
          <a:xfrm>
            <a:off x="6169025" y="1461770"/>
            <a:ext cx="3966845" cy="923925"/>
            <a:chOff x="6223" y="1897"/>
            <a:chExt cx="6247" cy="1455"/>
          </a:xfrm>
        </p:grpSpPr>
        <p:sp>
          <p:nvSpPr>
            <p:cNvPr id="22" name="文本框 21"/>
            <p:cNvSpPr txBox="1"/>
            <p:nvPr/>
          </p:nvSpPr>
          <p:spPr>
            <a:xfrm>
              <a:off x="7396" y="2113"/>
              <a:ext cx="5074" cy="1124"/>
            </a:xfrm>
            <a:prstGeom prst="rect">
              <a:avLst/>
            </a:prstGeom>
            <a:noFill/>
          </p:spPr>
          <p:txBody>
            <a:bodyPr anchor="ctr"/>
            <a:lstStyle/>
            <a:p>
              <a:pPr lvl="0" fontAlgn="t">
                <a:defRPr/>
              </a:pPr>
              <a:r>
                <a:rPr lang="zh-CN" altLang="en-US" sz="2400" b="1" kern="0" dirty="0">
                  <a:solidFill>
                    <a:srgbClr val="5ABF0B"/>
                  </a:solidFill>
                  <a:latin typeface="微软雅黑" panose="020B0503020204020204" charset="-122"/>
                  <a:ea typeface="微软雅黑" panose="020B0503020204020204" charset="-122"/>
                  <a:sym typeface="+mn-ea"/>
                </a:rPr>
                <a:t>五一旅游的规划</a:t>
              </a:r>
              <a:endParaRPr lang="zh-CN" altLang="en-US" sz="2400" b="1" kern="0" dirty="0">
                <a:solidFill>
                  <a:srgbClr val="5ABF0B"/>
                </a:solidFill>
                <a:latin typeface="微软雅黑" panose="020B0503020204020204" charset="-122"/>
                <a:ea typeface="微软雅黑" panose="020B0503020204020204" charset="-122"/>
                <a:sym typeface="+mn-ea"/>
              </a:endParaRPr>
            </a:p>
          </p:txBody>
        </p:sp>
        <p:cxnSp>
          <p:nvCxnSpPr>
            <p:cNvPr id="13" name="直接连接符 12"/>
            <p:cNvCxnSpPr/>
            <p:nvPr/>
          </p:nvCxnSpPr>
          <p:spPr>
            <a:xfrm flipH="1">
              <a:off x="6535" y="2330"/>
              <a:ext cx="785" cy="1022"/>
            </a:xfrm>
            <a:prstGeom prst="line">
              <a:avLst/>
            </a:prstGeom>
            <a:ln>
              <a:solidFill>
                <a:srgbClr val="B7DD41"/>
              </a:solidFill>
            </a:ln>
          </p:spPr>
          <p:style>
            <a:lnRef idx="1">
              <a:schemeClr val="accent1"/>
            </a:lnRef>
            <a:fillRef idx="0">
              <a:schemeClr val="accent1"/>
            </a:fillRef>
            <a:effectRef idx="0">
              <a:schemeClr val="accent1"/>
            </a:effectRef>
            <a:fontRef idx="minor">
              <a:schemeClr val="tx1"/>
            </a:fontRef>
          </p:style>
        </p:cxnSp>
        <p:sp>
          <p:nvSpPr>
            <p:cNvPr id="3080" name="文本框 13"/>
            <p:cNvSpPr txBox="1"/>
            <p:nvPr/>
          </p:nvSpPr>
          <p:spPr>
            <a:xfrm>
              <a:off x="6223" y="1897"/>
              <a:ext cx="607" cy="1115"/>
            </a:xfrm>
            <a:prstGeom prst="rect">
              <a:avLst/>
            </a:prstGeom>
            <a:noFill/>
            <a:ln w="9525">
              <a:noFill/>
              <a:miter/>
            </a:ln>
          </p:spPr>
          <p:txBody>
            <a:bodyPr>
              <a:spAutoFit/>
            </a:bodyPr>
            <a:lstStyle/>
            <a:p>
              <a:pPr lvl="0" eaLnBrk="1" hangingPunct="1"/>
              <a:r>
                <a:rPr lang="en-US" altLang="zh-CN" sz="4000" dirty="0">
                  <a:solidFill>
                    <a:schemeClr val="tx1">
                      <a:lumMod val="65000"/>
                      <a:lumOff val="35000"/>
                    </a:schemeClr>
                  </a:solidFill>
                  <a:latin typeface="华康俪金黑W8"/>
                  <a:ea typeface="华康俪金黑W8"/>
                </a:rPr>
                <a:t>1</a:t>
              </a:r>
              <a:endParaRPr lang="en-US" altLang="zh-CN" sz="4000" dirty="0">
                <a:solidFill>
                  <a:schemeClr val="tx1">
                    <a:lumMod val="65000"/>
                    <a:lumOff val="35000"/>
                  </a:schemeClr>
                </a:solidFill>
                <a:latin typeface="华康俪金黑W8"/>
                <a:ea typeface="华康俪金黑W8"/>
              </a:endParaRPr>
            </a:p>
          </p:txBody>
        </p:sp>
      </p:grpSp>
      <p:grpSp>
        <p:nvGrpSpPr>
          <p:cNvPr id="11" name="组合 10"/>
          <p:cNvGrpSpPr/>
          <p:nvPr/>
        </p:nvGrpSpPr>
        <p:grpSpPr>
          <a:xfrm>
            <a:off x="5271770" y="2649220"/>
            <a:ext cx="3966845" cy="925195"/>
            <a:chOff x="6223" y="3624"/>
            <a:chExt cx="6247" cy="1457"/>
          </a:xfrm>
        </p:grpSpPr>
        <p:sp>
          <p:nvSpPr>
            <p:cNvPr id="19" name="文本框 18"/>
            <p:cNvSpPr txBox="1"/>
            <p:nvPr/>
          </p:nvSpPr>
          <p:spPr>
            <a:xfrm>
              <a:off x="7396" y="3703"/>
              <a:ext cx="5074" cy="1124"/>
            </a:xfrm>
            <a:prstGeom prst="rect">
              <a:avLst/>
            </a:prstGeom>
            <a:noFill/>
          </p:spPr>
          <p:txBody>
            <a:bodyPr anchor="ctr"/>
            <a:lstStyle/>
            <a:p>
              <a:pPr lvl="0" fontAlgn="t">
                <a:defRPr/>
              </a:pPr>
              <a:r>
                <a:rPr lang="zh-CN" altLang="en-US" sz="2400" b="1" kern="0" dirty="0">
                  <a:solidFill>
                    <a:srgbClr val="5ABF0B"/>
                  </a:solidFill>
                  <a:latin typeface="微软雅黑" panose="020B0503020204020204" charset="-122"/>
                  <a:ea typeface="微软雅黑" panose="020B0503020204020204" charset="-122"/>
                  <a:sym typeface="+mn-ea"/>
                </a:rPr>
                <a:t>五一旅游的过程</a:t>
              </a:r>
              <a:endParaRPr lang="zh-CN" altLang="en-US" sz="2400" b="1" kern="0" dirty="0">
                <a:solidFill>
                  <a:srgbClr val="5ABF0B"/>
                </a:solidFill>
                <a:latin typeface="微软雅黑" panose="020B0503020204020204" charset="-122"/>
                <a:ea typeface="微软雅黑" panose="020B0503020204020204" charset="-122"/>
                <a:sym typeface="+mn-ea"/>
              </a:endParaRPr>
            </a:p>
          </p:txBody>
        </p:sp>
        <p:cxnSp>
          <p:nvCxnSpPr>
            <p:cNvPr id="17" name="直接连接符 16"/>
            <p:cNvCxnSpPr/>
            <p:nvPr/>
          </p:nvCxnSpPr>
          <p:spPr>
            <a:xfrm flipH="1">
              <a:off x="6535" y="4057"/>
              <a:ext cx="785" cy="1025"/>
            </a:xfrm>
            <a:prstGeom prst="line">
              <a:avLst/>
            </a:prstGeom>
            <a:ln>
              <a:solidFill>
                <a:srgbClr val="B7DD41"/>
              </a:solidFill>
            </a:ln>
          </p:spPr>
          <p:style>
            <a:lnRef idx="1">
              <a:schemeClr val="accent1"/>
            </a:lnRef>
            <a:fillRef idx="0">
              <a:schemeClr val="accent1"/>
            </a:fillRef>
            <a:effectRef idx="0">
              <a:schemeClr val="accent1"/>
            </a:effectRef>
            <a:fontRef idx="minor">
              <a:schemeClr val="tx1"/>
            </a:fontRef>
          </p:style>
        </p:cxnSp>
        <p:sp>
          <p:nvSpPr>
            <p:cNvPr id="3083" name="文本框 17"/>
            <p:cNvSpPr txBox="1"/>
            <p:nvPr/>
          </p:nvSpPr>
          <p:spPr>
            <a:xfrm>
              <a:off x="6223" y="3624"/>
              <a:ext cx="607" cy="1115"/>
            </a:xfrm>
            <a:prstGeom prst="rect">
              <a:avLst/>
            </a:prstGeom>
            <a:noFill/>
            <a:ln w="9525">
              <a:noFill/>
              <a:miter/>
            </a:ln>
          </p:spPr>
          <p:txBody>
            <a:bodyPr>
              <a:spAutoFit/>
            </a:bodyPr>
            <a:lstStyle/>
            <a:p>
              <a:pPr lvl="0" eaLnBrk="1" hangingPunct="1"/>
              <a:r>
                <a:rPr lang="en-US" altLang="zh-CN" sz="4000" dirty="0">
                  <a:solidFill>
                    <a:schemeClr val="tx1">
                      <a:lumMod val="65000"/>
                      <a:lumOff val="35000"/>
                    </a:schemeClr>
                  </a:solidFill>
                  <a:latin typeface="华康俪金黑W8"/>
                  <a:ea typeface="华康俪金黑W8"/>
                </a:rPr>
                <a:t>2</a:t>
              </a:r>
              <a:endParaRPr lang="en-US" altLang="zh-CN" sz="4000" dirty="0">
                <a:solidFill>
                  <a:schemeClr val="tx1">
                    <a:lumMod val="65000"/>
                    <a:lumOff val="35000"/>
                  </a:schemeClr>
                </a:solidFill>
                <a:latin typeface="华康俪金黑W8"/>
                <a:ea typeface="华康俪金黑W8"/>
              </a:endParaRPr>
            </a:p>
          </p:txBody>
        </p:sp>
      </p:grpSp>
      <p:grpSp>
        <p:nvGrpSpPr>
          <p:cNvPr id="12" name="组合 11"/>
          <p:cNvGrpSpPr/>
          <p:nvPr/>
        </p:nvGrpSpPr>
        <p:grpSpPr>
          <a:xfrm>
            <a:off x="4390390" y="3816350"/>
            <a:ext cx="3966845" cy="925195"/>
            <a:chOff x="6223" y="5354"/>
            <a:chExt cx="6247" cy="1457"/>
          </a:xfrm>
        </p:grpSpPr>
        <p:sp>
          <p:nvSpPr>
            <p:cNvPr id="7" name="文本框 6"/>
            <p:cNvSpPr txBox="1"/>
            <p:nvPr/>
          </p:nvSpPr>
          <p:spPr>
            <a:xfrm>
              <a:off x="7396" y="5403"/>
              <a:ext cx="5074" cy="1124"/>
            </a:xfrm>
            <a:prstGeom prst="rect">
              <a:avLst/>
            </a:prstGeom>
            <a:noFill/>
          </p:spPr>
          <p:txBody>
            <a:bodyPr anchor="ctr"/>
            <a:lstStyle/>
            <a:p>
              <a:pPr lvl="0" fontAlgn="t">
                <a:defRPr/>
              </a:pPr>
              <a:r>
                <a:rPr lang="zh-CN" altLang="en-US" sz="2400" b="1" kern="0" dirty="0">
                  <a:solidFill>
                    <a:srgbClr val="5ABF0B"/>
                  </a:solidFill>
                  <a:latin typeface="微软雅黑" panose="020B0503020204020204" charset="-122"/>
                  <a:ea typeface="微软雅黑" panose="020B0503020204020204" charset="-122"/>
                  <a:sym typeface="+mn-ea"/>
                </a:rPr>
                <a:t>五一旅游的注意事项</a:t>
              </a:r>
              <a:endParaRPr lang="zh-CN" altLang="en-US" sz="2400" b="1" kern="0" dirty="0">
                <a:solidFill>
                  <a:srgbClr val="5ABF0B"/>
                </a:solidFill>
                <a:latin typeface="微软雅黑" panose="020B0503020204020204" charset="-122"/>
                <a:ea typeface="微软雅黑" panose="020B0503020204020204" charset="-122"/>
                <a:sym typeface="+mn-ea"/>
              </a:endParaRPr>
            </a:p>
          </p:txBody>
        </p:sp>
        <p:cxnSp>
          <p:nvCxnSpPr>
            <p:cNvPr id="21" name="直接连接符 20"/>
            <p:cNvCxnSpPr/>
            <p:nvPr/>
          </p:nvCxnSpPr>
          <p:spPr>
            <a:xfrm flipH="1">
              <a:off x="6535" y="5787"/>
              <a:ext cx="785" cy="1025"/>
            </a:xfrm>
            <a:prstGeom prst="line">
              <a:avLst/>
            </a:prstGeom>
            <a:ln>
              <a:solidFill>
                <a:srgbClr val="B7DD41"/>
              </a:solidFill>
            </a:ln>
          </p:spPr>
          <p:style>
            <a:lnRef idx="1">
              <a:schemeClr val="accent1"/>
            </a:lnRef>
            <a:fillRef idx="0">
              <a:schemeClr val="accent1"/>
            </a:fillRef>
            <a:effectRef idx="0">
              <a:schemeClr val="accent1"/>
            </a:effectRef>
            <a:fontRef idx="minor">
              <a:schemeClr val="tx1"/>
            </a:fontRef>
          </p:style>
        </p:cxnSp>
        <p:sp>
          <p:nvSpPr>
            <p:cNvPr id="3086" name="文本框 21"/>
            <p:cNvSpPr txBox="1"/>
            <p:nvPr/>
          </p:nvSpPr>
          <p:spPr>
            <a:xfrm>
              <a:off x="6223" y="5354"/>
              <a:ext cx="607" cy="1115"/>
            </a:xfrm>
            <a:prstGeom prst="rect">
              <a:avLst/>
            </a:prstGeom>
            <a:noFill/>
            <a:ln w="9525">
              <a:noFill/>
              <a:miter/>
            </a:ln>
          </p:spPr>
          <p:txBody>
            <a:bodyPr>
              <a:spAutoFit/>
            </a:bodyPr>
            <a:lstStyle/>
            <a:p>
              <a:pPr lvl="0" eaLnBrk="1" hangingPunct="1"/>
              <a:r>
                <a:rPr lang="en-US" altLang="zh-CN" sz="4000" dirty="0">
                  <a:solidFill>
                    <a:schemeClr val="tx1">
                      <a:lumMod val="65000"/>
                      <a:lumOff val="35000"/>
                    </a:schemeClr>
                  </a:solidFill>
                  <a:latin typeface="华康俪金黑W8"/>
                  <a:ea typeface="华康俪金黑W8"/>
                </a:rPr>
                <a:t>3</a:t>
              </a:r>
              <a:endParaRPr lang="en-US" altLang="zh-CN" sz="4000" dirty="0">
                <a:solidFill>
                  <a:schemeClr val="tx1">
                    <a:lumMod val="65000"/>
                    <a:lumOff val="35000"/>
                  </a:schemeClr>
                </a:solidFill>
                <a:latin typeface="华康俪金黑W8"/>
                <a:ea typeface="华康俪金黑W8"/>
              </a:endParaRPr>
            </a:p>
          </p:txBody>
        </p:sp>
      </p:grpSp>
      <p:grpSp>
        <p:nvGrpSpPr>
          <p:cNvPr id="14" name="组合 13"/>
          <p:cNvGrpSpPr/>
          <p:nvPr/>
        </p:nvGrpSpPr>
        <p:grpSpPr>
          <a:xfrm>
            <a:off x="3512185" y="4958080"/>
            <a:ext cx="3966845" cy="937895"/>
            <a:chOff x="6223" y="7062"/>
            <a:chExt cx="6247" cy="1477"/>
          </a:xfrm>
        </p:grpSpPr>
        <p:sp>
          <p:nvSpPr>
            <p:cNvPr id="24" name="文本框 23"/>
            <p:cNvSpPr txBox="1"/>
            <p:nvPr/>
          </p:nvSpPr>
          <p:spPr>
            <a:xfrm>
              <a:off x="7396" y="7176"/>
              <a:ext cx="5074" cy="1124"/>
            </a:xfrm>
            <a:prstGeom prst="rect">
              <a:avLst/>
            </a:prstGeom>
            <a:noFill/>
          </p:spPr>
          <p:txBody>
            <a:bodyPr anchor="ctr"/>
            <a:lstStyle/>
            <a:p>
              <a:pPr lvl="0" fontAlgn="t">
                <a:defRPr/>
              </a:pPr>
              <a:r>
                <a:rPr lang="zh-CN" altLang="en-US" sz="2400" b="1" kern="0" dirty="0">
                  <a:solidFill>
                    <a:srgbClr val="5ABF0B"/>
                  </a:solidFill>
                  <a:latin typeface="微软雅黑" panose="020B0503020204020204" charset="-122"/>
                  <a:ea typeface="微软雅黑" panose="020B0503020204020204" charset="-122"/>
                  <a:sym typeface="+mn-ea"/>
                </a:rPr>
                <a:t>五一旅游的总结</a:t>
              </a:r>
              <a:endParaRPr lang="zh-CN" altLang="en-US" sz="2400" b="1" kern="0" dirty="0">
                <a:solidFill>
                  <a:srgbClr val="5ABF0B"/>
                </a:solidFill>
                <a:latin typeface="微软雅黑" panose="020B0503020204020204" charset="-122"/>
                <a:ea typeface="微软雅黑" panose="020B0503020204020204" charset="-122"/>
                <a:sym typeface="+mn-ea"/>
              </a:endParaRPr>
            </a:p>
          </p:txBody>
        </p:sp>
        <p:cxnSp>
          <p:nvCxnSpPr>
            <p:cNvPr id="25" name="直接连接符 24"/>
            <p:cNvCxnSpPr/>
            <p:nvPr/>
          </p:nvCxnSpPr>
          <p:spPr>
            <a:xfrm flipH="1">
              <a:off x="6535" y="7517"/>
              <a:ext cx="785" cy="1023"/>
            </a:xfrm>
            <a:prstGeom prst="line">
              <a:avLst/>
            </a:prstGeom>
            <a:ln>
              <a:solidFill>
                <a:srgbClr val="B7DD41"/>
              </a:solidFill>
            </a:ln>
          </p:spPr>
          <p:style>
            <a:lnRef idx="1">
              <a:schemeClr val="accent1"/>
            </a:lnRef>
            <a:fillRef idx="0">
              <a:schemeClr val="accent1"/>
            </a:fillRef>
            <a:effectRef idx="0">
              <a:schemeClr val="accent1"/>
            </a:effectRef>
            <a:fontRef idx="minor">
              <a:schemeClr val="tx1"/>
            </a:fontRef>
          </p:style>
        </p:cxnSp>
        <p:sp>
          <p:nvSpPr>
            <p:cNvPr id="3089" name="文本框 25"/>
            <p:cNvSpPr txBox="1"/>
            <p:nvPr/>
          </p:nvSpPr>
          <p:spPr>
            <a:xfrm>
              <a:off x="6223" y="7062"/>
              <a:ext cx="607" cy="1115"/>
            </a:xfrm>
            <a:prstGeom prst="rect">
              <a:avLst/>
            </a:prstGeom>
            <a:noFill/>
            <a:ln w="9525">
              <a:noFill/>
              <a:miter/>
            </a:ln>
          </p:spPr>
          <p:txBody>
            <a:bodyPr>
              <a:spAutoFit/>
            </a:bodyPr>
            <a:lstStyle/>
            <a:p>
              <a:pPr lvl="0" eaLnBrk="1" hangingPunct="1"/>
              <a:r>
                <a:rPr lang="en-US" altLang="zh-CN" sz="4000" dirty="0">
                  <a:solidFill>
                    <a:schemeClr val="tx1">
                      <a:lumMod val="65000"/>
                      <a:lumOff val="35000"/>
                    </a:schemeClr>
                  </a:solidFill>
                  <a:latin typeface="华康俪金黑W8"/>
                  <a:ea typeface="华康俪金黑W8"/>
                </a:rPr>
                <a:t>4</a:t>
              </a:r>
              <a:endParaRPr lang="en-US" altLang="zh-CN" sz="4000" dirty="0">
                <a:solidFill>
                  <a:schemeClr val="tx1">
                    <a:lumMod val="65000"/>
                    <a:lumOff val="35000"/>
                  </a:schemeClr>
                </a:solidFill>
                <a:latin typeface="华康俪金黑W8"/>
                <a:ea typeface="华康俪金黑W8"/>
              </a:endParaRPr>
            </a:p>
          </p:txBody>
        </p:sp>
      </p:grpSp>
      <p:sp>
        <p:nvSpPr>
          <p:cNvPr id="34" name="文本框 33"/>
          <p:cNvSpPr txBox="1"/>
          <p:nvPr/>
        </p:nvSpPr>
        <p:spPr>
          <a:xfrm>
            <a:off x="2362200" y="2614295"/>
            <a:ext cx="2040255" cy="1704340"/>
          </a:xfrm>
          <a:prstGeom prst="rect">
            <a:avLst/>
          </a:prstGeom>
          <a:noFill/>
        </p:spPr>
        <p:txBody>
          <a:bodyPr wrap="square" rtlCol="0">
            <a:spAutoFit/>
          </a:bodyPr>
          <a:lstStyle/>
          <a:p>
            <a:pPr algn="ctr"/>
            <a:r>
              <a:rPr lang="zh-CN" altLang="en-US" sz="5400" b="1">
                <a:solidFill>
                  <a:srgbClr val="B7DD41"/>
                </a:solidFill>
                <a:latin typeface="微软雅黑" panose="020B0503020204020204" charset="-122"/>
                <a:ea typeface="微软雅黑" panose="020B0503020204020204" charset="-122"/>
                <a:sym typeface="+mn-ea"/>
              </a:rPr>
              <a:t>目 录</a:t>
            </a:r>
            <a:endParaRPr lang="zh-CN" altLang="en-US" sz="5400" b="1">
              <a:solidFill>
                <a:srgbClr val="B7DD41"/>
              </a:solidFill>
              <a:latin typeface="微软雅黑" panose="020B0503020204020204" charset="-122"/>
              <a:ea typeface="微软雅黑" panose="020B0503020204020204" charset="-122"/>
              <a:sym typeface="+mn-ea"/>
            </a:endParaRPr>
          </a:p>
          <a:p>
            <a:pPr algn="ctr"/>
            <a:r>
              <a:rPr lang="en-US" altLang="zh-CN" sz="2400">
                <a:solidFill>
                  <a:srgbClr val="B7DD41"/>
                </a:solidFill>
                <a:latin typeface="微软雅黑" panose="020B0503020204020204" charset="-122"/>
                <a:ea typeface="微软雅黑" panose="020B0503020204020204" charset="-122"/>
                <a:sym typeface="+mn-ea"/>
              </a:rPr>
              <a:t>CONTENTS</a:t>
            </a:r>
            <a:endParaRPr lang="en-US" altLang="zh-CN" sz="2400">
              <a:solidFill>
                <a:srgbClr val="B7DD41"/>
              </a:solidFill>
              <a:latin typeface="微软雅黑" panose="020B0503020204020204" charset="-122"/>
              <a:ea typeface="微软雅黑" panose="020B0503020204020204" charset="-122"/>
              <a:sym typeface="+mn-ea"/>
            </a:endParaRPr>
          </a:p>
          <a:p>
            <a:endParaRPr lang="en-US" altLang="zh-CN" sz="2400">
              <a:solidFill>
                <a:srgbClr val="B7DD4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Click="0" advTm="5000">
        <p15:prstTrans prst="curtains"/>
      </p:transition>
    </mc:Choice>
    <mc:Fallback>
      <p:transition spd="slow" advClick="0"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654175" y="1923415"/>
            <a:ext cx="3114040" cy="5962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1600" dirty="0">
                <a:solidFill>
                  <a:schemeClr val="tx1">
                    <a:lumMod val="75000"/>
                    <a:lumOff val="25000"/>
                  </a:schemeClr>
                </a:solidFill>
                <a:latin typeface="微软雅黑" panose="020B0503020204020204" charset="-122"/>
                <a:ea typeface="微软雅黑" panose="020B0503020204020204" charset="-122"/>
                <a:sym typeface="+mn-ea"/>
              </a:rPr>
              <a:t>单击此处输入文本</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a:t>
            </a:r>
            <a:r>
              <a:rPr lang="zh-CN" altLang="da-DK" sz="1600" dirty="0">
                <a:solidFill>
                  <a:schemeClr val="tx1">
                    <a:lumMod val="75000"/>
                    <a:lumOff val="25000"/>
                  </a:schemeClr>
                </a:solidFill>
                <a:latin typeface="微软雅黑" panose="020B0503020204020204" charset="-122"/>
                <a:ea typeface="微软雅黑" panose="020B0503020204020204" charset="-122"/>
                <a:sym typeface="+mn-ea"/>
              </a:rPr>
              <a:t>单击此处输入文本</a:t>
            </a:r>
            <a:endParaRPr lang="zh-CN" altLang="da-DK"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文本框 7"/>
          <p:cNvSpPr txBox="1"/>
          <p:nvPr/>
        </p:nvSpPr>
        <p:spPr>
          <a:xfrm>
            <a:off x="2683510" y="1568450"/>
            <a:ext cx="2084705" cy="4178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2000" b="1" dirty="0">
                <a:solidFill>
                  <a:schemeClr val="tx1">
                    <a:lumMod val="75000"/>
                    <a:lumOff val="25000"/>
                  </a:schemeClr>
                </a:solidFill>
                <a:latin typeface="微软雅黑" panose="020B0503020204020204" charset="-122"/>
                <a:ea typeface="微软雅黑" panose="020B0503020204020204" charset="-122"/>
              </a:rPr>
              <a:t>输入文本</a:t>
            </a:r>
            <a:endParaRPr lang="zh-CN" altLang="da-DK" sz="20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9" name="文本框 8"/>
          <p:cNvSpPr txBox="1"/>
          <p:nvPr/>
        </p:nvSpPr>
        <p:spPr>
          <a:xfrm>
            <a:off x="1654175" y="4939665"/>
            <a:ext cx="3114040" cy="5962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1600" dirty="0">
                <a:solidFill>
                  <a:schemeClr val="tx1">
                    <a:lumMod val="75000"/>
                    <a:lumOff val="25000"/>
                  </a:schemeClr>
                </a:solidFill>
                <a:latin typeface="微软雅黑" panose="020B0503020204020204" charset="-122"/>
                <a:ea typeface="微软雅黑" panose="020B0503020204020204" charset="-122"/>
                <a:sym typeface="+mn-ea"/>
              </a:rPr>
              <a:t>单击此处输入文本</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a:t>
            </a:r>
            <a:r>
              <a:rPr lang="zh-CN" altLang="da-DK" sz="1600" dirty="0">
                <a:solidFill>
                  <a:schemeClr val="tx1">
                    <a:lumMod val="75000"/>
                    <a:lumOff val="25000"/>
                  </a:schemeClr>
                </a:solidFill>
                <a:latin typeface="微软雅黑" panose="020B0503020204020204" charset="-122"/>
                <a:ea typeface="微软雅黑" panose="020B0503020204020204" charset="-122"/>
                <a:sym typeface="+mn-ea"/>
              </a:rPr>
              <a:t>单击此处输入文本</a:t>
            </a:r>
            <a:endParaRPr lang="zh-CN" altLang="da-DK"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2" name="文本框 11"/>
          <p:cNvSpPr txBox="1"/>
          <p:nvPr/>
        </p:nvSpPr>
        <p:spPr>
          <a:xfrm>
            <a:off x="2683510" y="4572000"/>
            <a:ext cx="2084705" cy="4178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2000" b="1" dirty="0">
                <a:solidFill>
                  <a:schemeClr val="tx1">
                    <a:lumMod val="75000"/>
                    <a:lumOff val="25000"/>
                  </a:schemeClr>
                </a:solidFill>
                <a:latin typeface="微软雅黑" panose="020B0503020204020204" charset="-122"/>
                <a:ea typeface="微软雅黑" panose="020B0503020204020204" charset="-122"/>
              </a:rPr>
              <a:t>输入文本</a:t>
            </a:r>
            <a:endParaRPr lang="zh-CN" altLang="da-DK" sz="20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8" name="文本框 87"/>
          <p:cNvSpPr txBox="1"/>
          <p:nvPr/>
        </p:nvSpPr>
        <p:spPr>
          <a:xfrm>
            <a:off x="7244080" y="1614170"/>
            <a:ext cx="3114040" cy="9055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da-DK" sz="2000" b="1" dirty="0">
                <a:solidFill>
                  <a:schemeClr val="tx1">
                    <a:lumMod val="75000"/>
                    <a:lumOff val="25000"/>
                  </a:schemeClr>
                </a:solidFill>
                <a:latin typeface="微软雅黑" panose="020B0503020204020204" charset="-122"/>
                <a:ea typeface="微软雅黑" panose="020B0503020204020204" charset="-122"/>
              </a:rPr>
              <a:t>输入文本</a:t>
            </a:r>
            <a:endParaRPr lang="zh-CN" altLang="da-DK" sz="2000" b="1" dirty="0">
              <a:solidFill>
                <a:schemeClr val="tx1">
                  <a:lumMod val="75000"/>
                  <a:lumOff val="25000"/>
                </a:schemeClr>
              </a:solidFill>
              <a:latin typeface="微软雅黑" panose="020B0503020204020204" charset="-122"/>
              <a:ea typeface="微软雅黑" panose="020B0503020204020204" charset="-122"/>
            </a:endParaRPr>
          </a:p>
          <a:p>
            <a:pPr indent="0"/>
            <a:r>
              <a:rPr lang="zh-CN" altLang="da-DK" sz="1600" dirty="0">
                <a:solidFill>
                  <a:schemeClr val="tx1">
                    <a:lumMod val="75000"/>
                    <a:lumOff val="25000"/>
                  </a:schemeClr>
                </a:solidFill>
                <a:latin typeface="微软雅黑" panose="020B0503020204020204" charset="-122"/>
                <a:ea typeface="微软雅黑" panose="020B0503020204020204" charset="-122"/>
                <a:sym typeface="+mn-ea"/>
              </a:rPr>
              <a:t>单击此处输入文本</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a:t>
            </a:r>
            <a:r>
              <a:rPr lang="zh-CN" altLang="da-DK" sz="1600" dirty="0">
                <a:solidFill>
                  <a:schemeClr val="tx1">
                    <a:lumMod val="75000"/>
                    <a:lumOff val="25000"/>
                  </a:schemeClr>
                </a:solidFill>
                <a:latin typeface="微软雅黑" panose="020B0503020204020204" charset="-122"/>
                <a:ea typeface="微软雅黑" panose="020B0503020204020204" charset="-122"/>
                <a:sym typeface="+mn-ea"/>
              </a:rPr>
              <a:t>单击此处输入文本</a:t>
            </a:r>
            <a:endParaRPr lang="zh-CN" altLang="da-DK"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4" name="文本框 13"/>
          <p:cNvSpPr txBox="1"/>
          <p:nvPr/>
        </p:nvSpPr>
        <p:spPr>
          <a:xfrm>
            <a:off x="7244080" y="4560570"/>
            <a:ext cx="3114040" cy="9055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da-DK" sz="2000" b="1" dirty="0">
                <a:solidFill>
                  <a:schemeClr val="tx1">
                    <a:lumMod val="75000"/>
                    <a:lumOff val="25000"/>
                  </a:schemeClr>
                </a:solidFill>
                <a:latin typeface="微软雅黑" panose="020B0503020204020204" charset="-122"/>
                <a:ea typeface="微软雅黑" panose="020B0503020204020204" charset="-122"/>
              </a:rPr>
              <a:t>输入文本</a:t>
            </a:r>
            <a:endParaRPr lang="zh-CN" altLang="da-DK" sz="2000" b="1" dirty="0">
              <a:solidFill>
                <a:schemeClr val="tx1">
                  <a:lumMod val="75000"/>
                  <a:lumOff val="25000"/>
                </a:schemeClr>
              </a:solidFill>
              <a:latin typeface="微软雅黑" panose="020B0503020204020204" charset="-122"/>
              <a:ea typeface="微软雅黑" panose="020B0503020204020204" charset="-122"/>
            </a:endParaRPr>
          </a:p>
          <a:p>
            <a:pPr indent="0"/>
            <a:r>
              <a:rPr lang="zh-CN" altLang="da-DK" sz="1600" dirty="0">
                <a:solidFill>
                  <a:schemeClr val="tx1">
                    <a:lumMod val="75000"/>
                    <a:lumOff val="25000"/>
                  </a:schemeClr>
                </a:solidFill>
                <a:latin typeface="微软雅黑" panose="020B0503020204020204" charset="-122"/>
                <a:ea typeface="微软雅黑" panose="020B0503020204020204" charset="-122"/>
                <a:sym typeface="+mn-ea"/>
              </a:rPr>
              <a:t>单击此处输入文本</a:t>
            </a:r>
            <a:r>
              <a:rPr lang="zh-CN" altLang="en-US" sz="1600" dirty="0">
                <a:solidFill>
                  <a:schemeClr val="tx1">
                    <a:lumMod val="75000"/>
                    <a:lumOff val="25000"/>
                  </a:schemeClr>
                </a:solidFill>
                <a:latin typeface="微软雅黑" panose="020B0503020204020204" charset="-122"/>
                <a:ea typeface="微软雅黑" panose="020B0503020204020204" charset="-122"/>
                <a:sym typeface="+mn-ea"/>
              </a:rPr>
              <a:t>，</a:t>
            </a:r>
            <a:r>
              <a:rPr lang="zh-CN" altLang="da-DK" sz="1600" dirty="0">
                <a:solidFill>
                  <a:schemeClr val="tx1">
                    <a:lumMod val="75000"/>
                    <a:lumOff val="25000"/>
                  </a:schemeClr>
                </a:solidFill>
                <a:latin typeface="微软雅黑" panose="020B0503020204020204" charset="-122"/>
                <a:ea typeface="微软雅黑" panose="020B0503020204020204" charset="-122"/>
                <a:sym typeface="+mn-ea"/>
              </a:rPr>
              <a:t>单击此处输入文本</a:t>
            </a:r>
            <a:endParaRPr lang="zh-CN" altLang="da-DK"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6" name="等腰三角形 15"/>
          <p:cNvSpPr/>
          <p:nvPr/>
        </p:nvSpPr>
        <p:spPr>
          <a:xfrm rot="16200000">
            <a:off x="4628515" y="1954530"/>
            <a:ext cx="476250" cy="190500"/>
          </a:xfrm>
          <a:prstGeom prst="triangle">
            <a:avLst>
              <a:gd name="adj" fmla="val 54000"/>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16200000">
            <a:off x="4628515" y="4960620"/>
            <a:ext cx="476250" cy="190500"/>
          </a:xfrm>
          <a:prstGeom prst="triangle">
            <a:avLst>
              <a:gd name="adj" fmla="val 54000"/>
            </a:avLst>
          </a:pr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rot="5400000" flipH="1">
            <a:off x="6901815" y="1858645"/>
            <a:ext cx="476250" cy="190500"/>
          </a:xfrm>
          <a:prstGeom prst="triangle">
            <a:avLst>
              <a:gd name="adj" fmla="val 54000"/>
            </a:avLst>
          </a:pr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5400000" flipH="1">
            <a:off x="6901815" y="4864735"/>
            <a:ext cx="476250" cy="190500"/>
          </a:xfrm>
          <a:prstGeom prst="triangle">
            <a:avLst>
              <a:gd name="adj" fmla="val 54000"/>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485765" y="1177290"/>
            <a:ext cx="1224280" cy="4331335"/>
            <a:chOff x="5665928" y="1924097"/>
            <a:chExt cx="1073780" cy="3797206"/>
          </a:xfrm>
          <a:solidFill>
            <a:srgbClr val="5ABF0B"/>
          </a:solidFill>
        </p:grpSpPr>
        <p:sp>
          <p:nvSpPr>
            <p:cNvPr id="11" name="Shape 1033"/>
            <p:cNvSpPr/>
            <p:nvPr/>
          </p:nvSpPr>
          <p:spPr>
            <a:xfrm>
              <a:off x="5665928" y="1924097"/>
              <a:ext cx="1073780" cy="3797206"/>
            </a:xfrm>
            <a:custGeom>
              <a:avLst/>
              <a:gdLst/>
              <a:ahLst/>
              <a:cxnLst>
                <a:cxn ang="0">
                  <a:pos x="wd2" y="hd2"/>
                </a:cxn>
                <a:cxn ang="5400000">
                  <a:pos x="wd2" y="hd2"/>
                </a:cxn>
                <a:cxn ang="10800000">
                  <a:pos x="wd2" y="hd2"/>
                </a:cxn>
                <a:cxn ang="16200000">
                  <a:pos x="wd2" y="hd2"/>
                </a:cxn>
              </a:cxnLst>
              <a:rect l="0" t="0" r="r" b="b"/>
              <a:pathLst>
                <a:path w="20942" h="21597" extrusionOk="0">
                  <a:moveTo>
                    <a:pt x="8563" y="0"/>
                  </a:moveTo>
                  <a:cubicBezTo>
                    <a:pt x="10027" y="-3"/>
                    <a:pt x="12311" y="423"/>
                    <a:pt x="12311" y="1065"/>
                  </a:cubicBezTo>
                  <a:cubicBezTo>
                    <a:pt x="12311" y="1707"/>
                    <a:pt x="12132" y="1985"/>
                    <a:pt x="11954" y="2193"/>
                  </a:cubicBezTo>
                  <a:cubicBezTo>
                    <a:pt x="11775" y="2401"/>
                    <a:pt x="11537" y="2367"/>
                    <a:pt x="11537" y="2367"/>
                  </a:cubicBezTo>
                  <a:cubicBezTo>
                    <a:pt x="11537" y="2367"/>
                    <a:pt x="11597" y="2801"/>
                    <a:pt x="11121" y="2905"/>
                  </a:cubicBezTo>
                  <a:cubicBezTo>
                    <a:pt x="10645" y="3009"/>
                    <a:pt x="10526" y="3043"/>
                    <a:pt x="10526" y="3182"/>
                  </a:cubicBezTo>
                  <a:cubicBezTo>
                    <a:pt x="10526" y="3321"/>
                    <a:pt x="10823" y="3425"/>
                    <a:pt x="11240" y="3564"/>
                  </a:cubicBezTo>
                  <a:cubicBezTo>
                    <a:pt x="11656" y="3703"/>
                    <a:pt x="13442" y="3859"/>
                    <a:pt x="14393" y="3963"/>
                  </a:cubicBezTo>
                  <a:cubicBezTo>
                    <a:pt x="15346" y="4067"/>
                    <a:pt x="16119" y="4241"/>
                    <a:pt x="16654" y="4588"/>
                  </a:cubicBezTo>
                  <a:cubicBezTo>
                    <a:pt x="17190" y="4935"/>
                    <a:pt x="17963" y="5369"/>
                    <a:pt x="18975" y="5664"/>
                  </a:cubicBezTo>
                  <a:cubicBezTo>
                    <a:pt x="19986" y="5959"/>
                    <a:pt x="21236" y="6427"/>
                    <a:pt x="20879" y="6878"/>
                  </a:cubicBezTo>
                  <a:cubicBezTo>
                    <a:pt x="20522" y="7329"/>
                    <a:pt x="18380" y="7676"/>
                    <a:pt x="17190" y="7486"/>
                  </a:cubicBezTo>
                  <a:cubicBezTo>
                    <a:pt x="16000" y="7295"/>
                    <a:pt x="15524" y="7277"/>
                    <a:pt x="15524" y="7277"/>
                  </a:cubicBezTo>
                  <a:cubicBezTo>
                    <a:pt x="15524" y="7277"/>
                    <a:pt x="16297" y="8266"/>
                    <a:pt x="16654" y="9255"/>
                  </a:cubicBezTo>
                  <a:cubicBezTo>
                    <a:pt x="17011" y="10245"/>
                    <a:pt x="17963" y="11199"/>
                    <a:pt x="17428" y="11286"/>
                  </a:cubicBezTo>
                  <a:cubicBezTo>
                    <a:pt x="16893" y="11372"/>
                    <a:pt x="16119" y="11477"/>
                    <a:pt x="16119" y="11477"/>
                  </a:cubicBezTo>
                  <a:cubicBezTo>
                    <a:pt x="16119" y="11477"/>
                    <a:pt x="15958" y="12874"/>
                    <a:pt x="15107" y="14083"/>
                  </a:cubicBezTo>
                  <a:cubicBezTo>
                    <a:pt x="14257" y="15292"/>
                    <a:pt x="13947" y="15840"/>
                    <a:pt x="13838" y="16560"/>
                  </a:cubicBezTo>
                  <a:cubicBezTo>
                    <a:pt x="13728" y="17279"/>
                    <a:pt x="13454" y="17807"/>
                    <a:pt x="13673" y="18111"/>
                  </a:cubicBezTo>
                  <a:cubicBezTo>
                    <a:pt x="13893" y="18415"/>
                    <a:pt x="15318" y="19006"/>
                    <a:pt x="16141" y="19118"/>
                  </a:cubicBezTo>
                  <a:cubicBezTo>
                    <a:pt x="16963" y="19230"/>
                    <a:pt x="18444" y="19230"/>
                    <a:pt x="19047" y="19310"/>
                  </a:cubicBezTo>
                  <a:cubicBezTo>
                    <a:pt x="19650" y="19390"/>
                    <a:pt x="20089" y="19614"/>
                    <a:pt x="18718" y="19678"/>
                  </a:cubicBezTo>
                  <a:cubicBezTo>
                    <a:pt x="17347" y="19742"/>
                    <a:pt x="14770" y="19630"/>
                    <a:pt x="14112" y="19566"/>
                  </a:cubicBezTo>
                  <a:cubicBezTo>
                    <a:pt x="13454" y="19502"/>
                    <a:pt x="12412" y="19358"/>
                    <a:pt x="12412" y="19358"/>
                  </a:cubicBezTo>
                  <a:cubicBezTo>
                    <a:pt x="12412" y="19358"/>
                    <a:pt x="12741" y="19598"/>
                    <a:pt x="11261" y="19598"/>
                  </a:cubicBezTo>
                  <a:cubicBezTo>
                    <a:pt x="9780" y="19598"/>
                    <a:pt x="9506" y="19566"/>
                    <a:pt x="9451" y="19294"/>
                  </a:cubicBezTo>
                  <a:cubicBezTo>
                    <a:pt x="9397" y="19022"/>
                    <a:pt x="9451" y="18655"/>
                    <a:pt x="9232" y="18463"/>
                  </a:cubicBezTo>
                  <a:cubicBezTo>
                    <a:pt x="9012" y="18271"/>
                    <a:pt x="10109" y="17775"/>
                    <a:pt x="9561" y="17503"/>
                  </a:cubicBezTo>
                  <a:cubicBezTo>
                    <a:pt x="9012" y="17231"/>
                    <a:pt x="8464" y="16528"/>
                    <a:pt x="8958" y="16112"/>
                  </a:cubicBezTo>
                  <a:cubicBezTo>
                    <a:pt x="9451" y="15696"/>
                    <a:pt x="8793" y="15281"/>
                    <a:pt x="8958" y="15009"/>
                  </a:cubicBezTo>
                  <a:cubicBezTo>
                    <a:pt x="9122" y="14737"/>
                    <a:pt x="9341" y="14369"/>
                    <a:pt x="9341" y="13953"/>
                  </a:cubicBezTo>
                  <a:cubicBezTo>
                    <a:pt x="9341" y="13538"/>
                    <a:pt x="9287" y="13234"/>
                    <a:pt x="9287" y="13234"/>
                  </a:cubicBezTo>
                  <a:cubicBezTo>
                    <a:pt x="9287" y="13234"/>
                    <a:pt x="8245" y="14801"/>
                    <a:pt x="7971" y="15217"/>
                  </a:cubicBezTo>
                  <a:cubicBezTo>
                    <a:pt x="7696" y="15632"/>
                    <a:pt x="7258" y="17119"/>
                    <a:pt x="7258" y="17567"/>
                  </a:cubicBezTo>
                  <a:cubicBezTo>
                    <a:pt x="7258" y="18015"/>
                    <a:pt x="6107" y="18623"/>
                    <a:pt x="6052" y="19022"/>
                  </a:cubicBezTo>
                  <a:cubicBezTo>
                    <a:pt x="5997" y="19422"/>
                    <a:pt x="5942" y="19662"/>
                    <a:pt x="5558" y="19662"/>
                  </a:cubicBezTo>
                  <a:cubicBezTo>
                    <a:pt x="5174" y="19662"/>
                    <a:pt x="5942" y="20110"/>
                    <a:pt x="6216" y="20462"/>
                  </a:cubicBezTo>
                  <a:cubicBezTo>
                    <a:pt x="6490" y="20813"/>
                    <a:pt x="7313" y="21597"/>
                    <a:pt x="5723" y="21597"/>
                  </a:cubicBezTo>
                  <a:cubicBezTo>
                    <a:pt x="4132" y="21597"/>
                    <a:pt x="2323" y="21405"/>
                    <a:pt x="2268" y="20909"/>
                  </a:cubicBezTo>
                  <a:cubicBezTo>
                    <a:pt x="2213" y="20414"/>
                    <a:pt x="2432" y="19982"/>
                    <a:pt x="1994" y="19790"/>
                  </a:cubicBezTo>
                  <a:cubicBezTo>
                    <a:pt x="1555" y="19598"/>
                    <a:pt x="1500" y="19182"/>
                    <a:pt x="1555" y="18927"/>
                  </a:cubicBezTo>
                  <a:cubicBezTo>
                    <a:pt x="1610" y="18671"/>
                    <a:pt x="1336" y="18239"/>
                    <a:pt x="1555" y="17695"/>
                  </a:cubicBezTo>
                  <a:cubicBezTo>
                    <a:pt x="1775" y="17152"/>
                    <a:pt x="1775" y="16240"/>
                    <a:pt x="2213" y="15552"/>
                  </a:cubicBezTo>
                  <a:cubicBezTo>
                    <a:pt x="2652" y="14865"/>
                    <a:pt x="2761" y="13809"/>
                    <a:pt x="2981" y="12978"/>
                  </a:cubicBezTo>
                  <a:cubicBezTo>
                    <a:pt x="3200" y="12146"/>
                    <a:pt x="3365" y="11730"/>
                    <a:pt x="3090" y="11603"/>
                  </a:cubicBezTo>
                  <a:cubicBezTo>
                    <a:pt x="2816" y="11475"/>
                    <a:pt x="1172" y="11363"/>
                    <a:pt x="733" y="11331"/>
                  </a:cubicBezTo>
                  <a:cubicBezTo>
                    <a:pt x="294" y="11299"/>
                    <a:pt x="1281" y="10435"/>
                    <a:pt x="1610" y="9716"/>
                  </a:cubicBezTo>
                  <a:cubicBezTo>
                    <a:pt x="1939" y="8996"/>
                    <a:pt x="2542" y="8564"/>
                    <a:pt x="2871" y="8053"/>
                  </a:cubicBezTo>
                  <a:cubicBezTo>
                    <a:pt x="3200" y="7541"/>
                    <a:pt x="3200" y="7301"/>
                    <a:pt x="2487" y="6933"/>
                  </a:cubicBezTo>
                  <a:cubicBezTo>
                    <a:pt x="1775" y="6565"/>
                    <a:pt x="897" y="6326"/>
                    <a:pt x="513" y="5494"/>
                  </a:cubicBezTo>
                  <a:cubicBezTo>
                    <a:pt x="130" y="4663"/>
                    <a:pt x="-364" y="4119"/>
                    <a:pt x="404" y="3911"/>
                  </a:cubicBezTo>
                  <a:cubicBezTo>
                    <a:pt x="1172" y="3703"/>
                    <a:pt x="2652" y="3815"/>
                    <a:pt x="3748" y="3559"/>
                  </a:cubicBezTo>
                  <a:cubicBezTo>
                    <a:pt x="4845" y="3303"/>
                    <a:pt x="5010" y="3015"/>
                    <a:pt x="5503" y="2983"/>
                  </a:cubicBezTo>
                  <a:cubicBezTo>
                    <a:pt x="5997" y="2951"/>
                    <a:pt x="6106" y="2920"/>
                    <a:pt x="6106" y="2744"/>
                  </a:cubicBezTo>
                  <a:cubicBezTo>
                    <a:pt x="6106" y="2568"/>
                    <a:pt x="5942" y="2392"/>
                    <a:pt x="5942" y="2392"/>
                  </a:cubicBezTo>
                  <a:cubicBezTo>
                    <a:pt x="5942" y="2392"/>
                    <a:pt x="5174" y="2248"/>
                    <a:pt x="5010" y="2024"/>
                  </a:cubicBezTo>
                  <a:cubicBezTo>
                    <a:pt x="4845" y="1800"/>
                    <a:pt x="4681" y="1240"/>
                    <a:pt x="4900" y="857"/>
                  </a:cubicBezTo>
                  <a:cubicBezTo>
                    <a:pt x="5119" y="473"/>
                    <a:pt x="6318" y="5"/>
                    <a:pt x="8563" y="0"/>
                  </a:cubicBezTo>
                  <a:close/>
                </a:path>
              </a:pathLst>
            </a:custGeom>
            <a:grpFill/>
            <a:ln w="12700" cap="flat">
              <a:noFill/>
              <a:miter lim="400000"/>
            </a:ln>
            <a:effectLst/>
          </p:spPr>
          <p:txBody>
            <a:bodyPr wrap="square" lIns="38100" tIns="38100" rIns="38100" bIns="381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latinLnBrk="0" hangingPunct="1">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13" name="Shape 1034"/>
            <p:cNvSpPr/>
            <p:nvPr/>
          </p:nvSpPr>
          <p:spPr>
            <a:xfrm>
              <a:off x="5954252" y="2410643"/>
              <a:ext cx="276842" cy="213885"/>
            </a:xfrm>
            <a:custGeom>
              <a:avLst/>
              <a:gdLst/>
              <a:ahLst/>
              <a:cxnLst>
                <a:cxn ang="0">
                  <a:pos x="wd2" y="hd2"/>
                </a:cxn>
                <a:cxn ang="5400000">
                  <a:pos x="wd2" y="hd2"/>
                </a:cxn>
                <a:cxn ang="10800000">
                  <a:pos x="wd2" y="hd2"/>
                </a:cxn>
                <a:cxn ang="16200000">
                  <a:pos x="wd2" y="hd2"/>
                </a:cxn>
              </a:cxnLst>
              <a:rect l="0" t="0" r="r" b="b"/>
              <a:pathLst>
                <a:path w="21600" h="21600" extrusionOk="0">
                  <a:moveTo>
                    <a:pt x="20143" y="9828"/>
                  </a:moveTo>
                  <a:cubicBezTo>
                    <a:pt x="20503" y="10692"/>
                    <a:pt x="21004" y="11543"/>
                    <a:pt x="21600" y="12462"/>
                  </a:cubicBezTo>
                  <a:cubicBezTo>
                    <a:pt x="20797" y="15394"/>
                    <a:pt x="20629" y="18810"/>
                    <a:pt x="20550" y="21600"/>
                  </a:cubicBezTo>
                  <a:cubicBezTo>
                    <a:pt x="17285" y="18886"/>
                    <a:pt x="18957" y="12766"/>
                    <a:pt x="16102" y="12414"/>
                  </a:cubicBezTo>
                  <a:cubicBezTo>
                    <a:pt x="13346" y="12074"/>
                    <a:pt x="12988" y="13608"/>
                    <a:pt x="12526" y="15998"/>
                  </a:cubicBezTo>
                  <a:cubicBezTo>
                    <a:pt x="12064" y="18387"/>
                    <a:pt x="11785" y="20178"/>
                    <a:pt x="11785" y="20178"/>
                  </a:cubicBezTo>
                  <a:cubicBezTo>
                    <a:pt x="11785" y="20178"/>
                    <a:pt x="2700" y="7597"/>
                    <a:pt x="0" y="3147"/>
                  </a:cubicBezTo>
                  <a:cubicBezTo>
                    <a:pt x="1311" y="2680"/>
                    <a:pt x="1742" y="2046"/>
                    <a:pt x="1827" y="0"/>
                  </a:cubicBezTo>
                  <a:cubicBezTo>
                    <a:pt x="4847" y="4160"/>
                    <a:pt x="12262" y="11667"/>
                    <a:pt x="15756" y="11667"/>
                  </a:cubicBezTo>
                  <a:cubicBezTo>
                    <a:pt x="17415" y="11667"/>
                    <a:pt x="18853" y="10951"/>
                    <a:pt x="20143" y="9828"/>
                  </a:cubicBezTo>
                  <a:close/>
                </a:path>
              </a:pathLst>
            </a:custGeom>
            <a:grpFill/>
            <a:ln w="12700" cap="flat">
              <a:noFill/>
              <a:miter lim="400000"/>
            </a:ln>
            <a:effectLst/>
          </p:spPr>
          <p:txBody>
            <a:bodyPr wrap="square" lIns="38100" tIns="38100" rIns="38100" bIns="381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latinLnBrk="0" hangingPunct="1">
                <a:spcBef>
                  <a:spcPts val="0"/>
                </a:spcBef>
                <a:spcAft>
                  <a:spcPts val="0"/>
                </a:spcAft>
                <a:buClrTx/>
                <a:buSzTx/>
                <a:buFontTx/>
                <a:buNone/>
                <a:defRPr sz="3100" b="1">
                  <a:latin typeface="Kontrapunkt Bob Bold"/>
                  <a:ea typeface="Kontrapunkt Bob Bold"/>
                  <a:cs typeface="Kontrapunkt Bob Bold"/>
                  <a:sym typeface="Kontrapunkt Bob Bold"/>
                </a:defRPr>
              </a:pPr>
              <a:endParaRPr kumimoji="0" sz="3100" b="1" i="0" u="none" strike="noStrike" kern="1200" cap="none" spc="0" normalizeH="0" baseline="0" noProof="0">
                <a:ln>
                  <a:noFill/>
                </a:ln>
                <a:solidFill>
                  <a:schemeClr val="tx1"/>
                </a:solidFill>
                <a:effectLst/>
                <a:uLnTx/>
                <a:uFillTx/>
                <a:latin typeface="Kontrapunkt Bob Bold"/>
                <a:ea typeface="Kontrapunkt Bob Bold"/>
                <a:cs typeface="Kontrapunkt Bob Bold"/>
                <a:sym typeface="Kontrapunkt Bob Bold"/>
              </a:endParaRPr>
            </a:p>
          </p:txBody>
        </p:sp>
        <p:sp>
          <p:nvSpPr>
            <p:cNvPr id="15" name="Shape 1035"/>
            <p:cNvSpPr/>
            <p:nvPr/>
          </p:nvSpPr>
          <p:spPr>
            <a:xfrm>
              <a:off x="6242575" y="2987291"/>
              <a:ext cx="115626" cy="161178"/>
            </a:xfrm>
            <a:custGeom>
              <a:avLst/>
              <a:gdLst/>
              <a:ahLst/>
              <a:cxnLst>
                <a:cxn ang="0">
                  <a:pos x="wd2" y="hd2"/>
                </a:cxn>
                <a:cxn ang="5400000">
                  <a:pos x="wd2" y="hd2"/>
                </a:cxn>
                <a:cxn ang="10800000">
                  <a:pos x="wd2" y="hd2"/>
                </a:cxn>
                <a:cxn ang="16200000">
                  <a:pos x="wd2" y="hd2"/>
                </a:cxn>
              </a:cxnLst>
              <a:rect l="0" t="0" r="r" b="b"/>
              <a:pathLst>
                <a:path w="20108" h="21600" extrusionOk="0">
                  <a:moveTo>
                    <a:pt x="11314" y="594"/>
                  </a:moveTo>
                  <a:lnTo>
                    <a:pt x="0" y="0"/>
                  </a:lnTo>
                  <a:cubicBezTo>
                    <a:pt x="0" y="0"/>
                    <a:pt x="10284" y="5549"/>
                    <a:pt x="10284" y="11495"/>
                  </a:cubicBezTo>
                  <a:cubicBezTo>
                    <a:pt x="10284" y="17438"/>
                    <a:pt x="9772" y="20013"/>
                    <a:pt x="9772" y="20013"/>
                  </a:cubicBezTo>
                  <a:lnTo>
                    <a:pt x="18772" y="21600"/>
                  </a:lnTo>
                  <a:cubicBezTo>
                    <a:pt x="18772" y="21600"/>
                    <a:pt x="21600" y="15655"/>
                    <a:pt x="19026" y="9907"/>
                  </a:cubicBezTo>
                  <a:cubicBezTo>
                    <a:pt x="16457" y="4162"/>
                    <a:pt x="13629" y="2575"/>
                    <a:pt x="11314" y="594"/>
                  </a:cubicBezTo>
                  <a:close/>
                </a:path>
              </a:pathLst>
            </a:custGeom>
            <a:grpFill/>
            <a:ln w="12700" cap="flat">
              <a:noFill/>
              <a:miter lim="400000"/>
            </a:ln>
            <a:effectLst/>
          </p:spPr>
          <p:txBody>
            <a:bodyPr wrap="square" lIns="38100" tIns="38100" rIns="38100" bIns="381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latinLnBrk="0" hangingPunct="1">
                <a:spcBef>
                  <a:spcPts val="0"/>
                </a:spcBef>
                <a:spcAft>
                  <a:spcPts val="0"/>
                </a:spcAft>
                <a:buClrTx/>
                <a:buSzTx/>
                <a:buFontTx/>
                <a:buNone/>
                <a:defRPr sz="3100" b="1">
                  <a:latin typeface="Kontrapunkt Bob Bold"/>
                  <a:ea typeface="Kontrapunkt Bob Bold"/>
                  <a:cs typeface="Kontrapunkt Bob Bold"/>
                  <a:sym typeface="Kontrapunkt Bob Bold"/>
                </a:defRPr>
              </a:pPr>
              <a:endParaRPr kumimoji="0" sz="3100" b="1" i="0" u="none" strike="noStrike" kern="1200" cap="none" spc="0" normalizeH="0" baseline="0" noProof="0">
                <a:ln>
                  <a:noFill/>
                </a:ln>
                <a:solidFill>
                  <a:schemeClr val="tx1"/>
                </a:solidFill>
                <a:effectLst/>
                <a:uLnTx/>
                <a:uFillTx/>
                <a:latin typeface="Kontrapunkt Bob Bold"/>
                <a:ea typeface="Kontrapunkt Bob Bold"/>
                <a:cs typeface="Kontrapunkt Bob Bold"/>
                <a:sym typeface="Kontrapunkt Bob Bold"/>
              </a:endParaRPr>
            </a:p>
          </p:txBody>
        </p:sp>
        <p:sp>
          <p:nvSpPr>
            <p:cNvPr id="20" name="Shape 1036"/>
            <p:cNvSpPr/>
            <p:nvPr/>
          </p:nvSpPr>
          <p:spPr>
            <a:xfrm>
              <a:off x="6314656" y="3365717"/>
              <a:ext cx="50720" cy="138584"/>
            </a:xfrm>
            <a:custGeom>
              <a:avLst/>
              <a:gdLst/>
              <a:ahLst/>
              <a:cxnLst>
                <a:cxn ang="0">
                  <a:pos x="wd2" y="hd2"/>
                </a:cxn>
                <a:cxn ang="5400000">
                  <a:pos x="wd2" y="hd2"/>
                </a:cxn>
                <a:cxn ang="10800000">
                  <a:pos x="wd2" y="hd2"/>
                </a:cxn>
                <a:cxn ang="16200000">
                  <a:pos x="wd2" y="hd2"/>
                </a:cxn>
              </a:cxnLst>
              <a:rect l="0" t="0" r="r" b="b"/>
              <a:pathLst>
                <a:path w="21600" h="21600" extrusionOk="0">
                  <a:moveTo>
                    <a:pt x="6479" y="0"/>
                  </a:moveTo>
                  <a:cubicBezTo>
                    <a:pt x="6479" y="0"/>
                    <a:pt x="2878" y="12381"/>
                    <a:pt x="1439" y="16334"/>
                  </a:cubicBezTo>
                  <a:cubicBezTo>
                    <a:pt x="0" y="20286"/>
                    <a:pt x="0" y="21600"/>
                    <a:pt x="0" y="21600"/>
                  </a:cubicBezTo>
                  <a:lnTo>
                    <a:pt x="21600" y="20286"/>
                  </a:lnTo>
                  <a:cubicBezTo>
                    <a:pt x="21600" y="20286"/>
                    <a:pt x="16556" y="10275"/>
                    <a:pt x="6479" y="0"/>
                  </a:cubicBezTo>
                  <a:close/>
                </a:path>
              </a:pathLst>
            </a:custGeom>
            <a:grpFill/>
            <a:ln w="12700" cap="flat">
              <a:noFill/>
              <a:miter lim="400000"/>
            </a:ln>
            <a:effectLst/>
          </p:spPr>
          <p:txBody>
            <a:bodyPr wrap="square" lIns="38100" tIns="38100" rIns="38100" bIns="381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latinLnBrk="0" hangingPunct="1">
                <a:spcBef>
                  <a:spcPts val="0"/>
                </a:spcBef>
                <a:spcAft>
                  <a:spcPts val="0"/>
                </a:spcAft>
                <a:buClrTx/>
                <a:buSzTx/>
                <a:buFontTx/>
                <a:buNone/>
                <a:defRPr sz="3100" b="1">
                  <a:latin typeface="Kontrapunkt Bob Bold"/>
                  <a:ea typeface="Kontrapunkt Bob Bold"/>
                  <a:cs typeface="Kontrapunkt Bob Bold"/>
                  <a:sym typeface="Kontrapunkt Bob Bold"/>
                </a:defRPr>
              </a:pPr>
              <a:endParaRPr kumimoji="0" sz="3100" b="1" i="0" u="none" strike="noStrike" kern="1200" cap="none" spc="0" normalizeH="0" baseline="0" noProof="0">
                <a:ln>
                  <a:noFill/>
                </a:ln>
                <a:solidFill>
                  <a:schemeClr val="tx1"/>
                </a:solidFill>
                <a:effectLst/>
                <a:uLnTx/>
                <a:uFillTx/>
                <a:latin typeface="Kontrapunkt Bob Bold"/>
                <a:ea typeface="Kontrapunkt Bob Bold"/>
                <a:cs typeface="Kontrapunkt Bob Bold"/>
                <a:sym typeface="Kontrapunkt Bob Bold"/>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等腰三角形 4"/>
          <p:cNvSpPr/>
          <p:nvPr/>
        </p:nvSpPr>
        <p:spPr>
          <a:xfrm>
            <a:off x="29845" y="5070475"/>
            <a:ext cx="12195175" cy="1802765"/>
          </a:xfrm>
          <a:prstGeom prst="triangle">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6" name="组合 5"/>
          <p:cNvGrpSpPr/>
          <p:nvPr/>
        </p:nvGrpSpPr>
        <p:grpSpPr>
          <a:xfrm>
            <a:off x="4822825" y="3496945"/>
            <a:ext cx="2397760" cy="2042160"/>
            <a:chOff x="1241" y="4915"/>
            <a:chExt cx="5408" cy="4606"/>
          </a:xfrm>
        </p:grpSpPr>
        <p:sp>
          <p:nvSpPr>
            <p:cNvPr id="8" name="Freeform 6"/>
            <p:cNvSpPr/>
            <p:nvPr/>
          </p:nvSpPr>
          <p:spPr bwMode="auto">
            <a:xfrm>
              <a:off x="1241" y="4915"/>
              <a:ext cx="5408" cy="3279"/>
            </a:xfrm>
            <a:custGeom>
              <a:avLst/>
              <a:gdLst>
                <a:gd name="T0" fmla="*/ 0 w 1214"/>
                <a:gd name="T1" fmla="*/ 735 h 735"/>
                <a:gd name="T2" fmla="*/ 0 w 1214"/>
                <a:gd name="T3" fmla="*/ 27 h 735"/>
                <a:gd name="T4" fmla="*/ 27 w 1214"/>
                <a:gd name="T5" fmla="*/ 0 h 735"/>
                <a:gd name="T6" fmla="*/ 1186 w 1214"/>
                <a:gd name="T7" fmla="*/ 0 h 735"/>
                <a:gd name="T8" fmla="*/ 1214 w 1214"/>
                <a:gd name="T9" fmla="*/ 27 h 735"/>
                <a:gd name="T10" fmla="*/ 1214 w 1214"/>
                <a:gd name="T11" fmla="*/ 735 h 735"/>
                <a:gd name="T12" fmla="*/ 0 w 1214"/>
                <a:gd name="T13" fmla="*/ 735 h 735"/>
              </a:gdLst>
              <a:ahLst/>
              <a:cxnLst>
                <a:cxn ang="0">
                  <a:pos x="T0" y="T1"/>
                </a:cxn>
                <a:cxn ang="0">
                  <a:pos x="T2" y="T3"/>
                </a:cxn>
                <a:cxn ang="0">
                  <a:pos x="T4" y="T5"/>
                </a:cxn>
                <a:cxn ang="0">
                  <a:pos x="T6" y="T7"/>
                </a:cxn>
                <a:cxn ang="0">
                  <a:pos x="T8" y="T9"/>
                </a:cxn>
                <a:cxn ang="0">
                  <a:pos x="T10" y="T11"/>
                </a:cxn>
                <a:cxn ang="0">
                  <a:pos x="T12" y="T13"/>
                </a:cxn>
              </a:cxnLst>
              <a:rect l="0" t="0" r="r" b="b"/>
              <a:pathLst>
                <a:path w="1214" h="735">
                  <a:moveTo>
                    <a:pt x="0" y="735"/>
                  </a:moveTo>
                  <a:cubicBezTo>
                    <a:pt x="0" y="27"/>
                    <a:pt x="0" y="27"/>
                    <a:pt x="0" y="27"/>
                  </a:cubicBezTo>
                  <a:cubicBezTo>
                    <a:pt x="0" y="12"/>
                    <a:pt x="12" y="0"/>
                    <a:pt x="27" y="0"/>
                  </a:cubicBezTo>
                  <a:cubicBezTo>
                    <a:pt x="1186" y="0"/>
                    <a:pt x="1186" y="0"/>
                    <a:pt x="1186" y="0"/>
                  </a:cubicBezTo>
                  <a:cubicBezTo>
                    <a:pt x="1201" y="0"/>
                    <a:pt x="1214" y="12"/>
                    <a:pt x="1214" y="27"/>
                  </a:cubicBezTo>
                  <a:cubicBezTo>
                    <a:pt x="1214" y="735"/>
                    <a:pt x="1214" y="735"/>
                    <a:pt x="1214" y="735"/>
                  </a:cubicBezTo>
                  <a:lnTo>
                    <a:pt x="0" y="735"/>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solidFill>
              </a:endParaRPr>
            </a:p>
          </p:txBody>
        </p:sp>
        <p:sp>
          <p:nvSpPr>
            <p:cNvPr id="9" name="Freeform 7"/>
            <p:cNvSpPr/>
            <p:nvPr/>
          </p:nvSpPr>
          <p:spPr bwMode="auto">
            <a:xfrm>
              <a:off x="1241" y="8194"/>
              <a:ext cx="5408" cy="492"/>
            </a:xfrm>
            <a:custGeom>
              <a:avLst/>
              <a:gdLst>
                <a:gd name="T0" fmla="*/ 1186 w 1214"/>
                <a:gd name="T1" fmla="*/ 110 h 110"/>
                <a:gd name="T2" fmla="*/ 27 w 1214"/>
                <a:gd name="T3" fmla="*/ 110 h 110"/>
                <a:gd name="T4" fmla="*/ 0 w 1214"/>
                <a:gd name="T5" fmla="*/ 82 h 110"/>
                <a:gd name="T6" fmla="*/ 0 w 1214"/>
                <a:gd name="T7" fmla="*/ 0 h 110"/>
                <a:gd name="T8" fmla="*/ 1214 w 1214"/>
                <a:gd name="T9" fmla="*/ 0 h 110"/>
                <a:gd name="T10" fmla="*/ 1214 w 1214"/>
                <a:gd name="T11" fmla="*/ 82 h 110"/>
                <a:gd name="T12" fmla="*/ 1186 w 1214"/>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14" h="110">
                  <a:moveTo>
                    <a:pt x="1186" y="110"/>
                  </a:moveTo>
                  <a:cubicBezTo>
                    <a:pt x="27" y="110"/>
                    <a:pt x="27" y="110"/>
                    <a:pt x="27" y="110"/>
                  </a:cubicBezTo>
                  <a:cubicBezTo>
                    <a:pt x="12" y="110"/>
                    <a:pt x="0" y="97"/>
                    <a:pt x="0" y="82"/>
                  </a:cubicBezTo>
                  <a:cubicBezTo>
                    <a:pt x="0" y="0"/>
                    <a:pt x="0" y="0"/>
                    <a:pt x="0" y="0"/>
                  </a:cubicBezTo>
                  <a:cubicBezTo>
                    <a:pt x="1214" y="0"/>
                    <a:pt x="1214" y="0"/>
                    <a:pt x="1214" y="0"/>
                  </a:cubicBezTo>
                  <a:cubicBezTo>
                    <a:pt x="1214" y="82"/>
                    <a:pt x="1214" y="82"/>
                    <a:pt x="1214" y="82"/>
                  </a:cubicBezTo>
                  <a:cubicBezTo>
                    <a:pt x="1214" y="97"/>
                    <a:pt x="1201" y="110"/>
                    <a:pt x="1186" y="110"/>
                  </a:cubicBezTo>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solidFill>
              </a:endParaRPr>
            </a:p>
          </p:txBody>
        </p:sp>
        <p:sp>
          <p:nvSpPr>
            <p:cNvPr id="7" name="Freeform 8"/>
            <p:cNvSpPr/>
            <p:nvPr/>
          </p:nvSpPr>
          <p:spPr bwMode="auto">
            <a:xfrm>
              <a:off x="3081" y="8667"/>
              <a:ext cx="1812" cy="655"/>
            </a:xfrm>
            <a:custGeom>
              <a:avLst/>
              <a:gdLst>
                <a:gd name="T0" fmla="*/ 0 w 962"/>
                <a:gd name="T1" fmla="*/ 348 h 348"/>
                <a:gd name="T2" fmla="*/ 0 w 962"/>
                <a:gd name="T3" fmla="*/ 313 h 348"/>
                <a:gd name="T4" fmla="*/ 113 w 962"/>
                <a:gd name="T5" fmla="*/ 299 h 348"/>
                <a:gd name="T6" fmla="*/ 191 w 962"/>
                <a:gd name="T7" fmla="*/ 0 h 348"/>
                <a:gd name="T8" fmla="*/ 770 w 962"/>
                <a:gd name="T9" fmla="*/ 0 h 348"/>
                <a:gd name="T10" fmla="*/ 851 w 962"/>
                <a:gd name="T11" fmla="*/ 299 h 348"/>
                <a:gd name="T12" fmla="*/ 962 w 962"/>
                <a:gd name="T13" fmla="*/ 313 h 348"/>
                <a:gd name="T14" fmla="*/ 962 w 962"/>
                <a:gd name="T15" fmla="*/ 348 h 348"/>
                <a:gd name="T16" fmla="*/ 0 w 962"/>
                <a:gd name="T1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2" h="348">
                  <a:moveTo>
                    <a:pt x="0" y="348"/>
                  </a:moveTo>
                  <a:lnTo>
                    <a:pt x="0" y="313"/>
                  </a:lnTo>
                  <a:lnTo>
                    <a:pt x="113" y="299"/>
                  </a:lnTo>
                  <a:lnTo>
                    <a:pt x="191" y="0"/>
                  </a:lnTo>
                  <a:lnTo>
                    <a:pt x="770" y="0"/>
                  </a:lnTo>
                  <a:lnTo>
                    <a:pt x="851" y="299"/>
                  </a:lnTo>
                  <a:lnTo>
                    <a:pt x="962" y="313"/>
                  </a:lnTo>
                  <a:lnTo>
                    <a:pt x="962" y="348"/>
                  </a:lnTo>
                  <a:lnTo>
                    <a:pt x="0" y="34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solidFill>
              </a:endParaRPr>
            </a:p>
          </p:txBody>
        </p:sp>
        <p:sp>
          <p:nvSpPr>
            <p:cNvPr id="11" name="Freeform 9"/>
            <p:cNvSpPr/>
            <p:nvPr/>
          </p:nvSpPr>
          <p:spPr bwMode="auto">
            <a:xfrm>
              <a:off x="3281" y="8867"/>
              <a:ext cx="1812" cy="655"/>
            </a:xfrm>
            <a:custGeom>
              <a:avLst/>
              <a:gdLst>
                <a:gd name="T0" fmla="*/ 0 w 962"/>
                <a:gd name="T1" fmla="*/ 348 h 348"/>
                <a:gd name="T2" fmla="*/ 0 w 962"/>
                <a:gd name="T3" fmla="*/ 313 h 348"/>
                <a:gd name="T4" fmla="*/ 113 w 962"/>
                <a:gd name="T5" fmla="*/ 299 h 348"/>
                <a:gd name="T6" fmla="*/ 191 w 962"/>
                <a:gd name="T7" fmla="*/ 0 h 348"/>
                <a:gd name="T8" fmla="*/ 770 w 962"/>
                <a:gd name="T9" fmla="*/ 0 h 348"/>
                <a:gd name="T10" fmla="*/ 851 w 962"/>
                <a:gd name="T11" fmla="*/ 299 h 348"/>
                <a:gd name="T12" fmla="*/ 962 w 962"/>
                <a:gd name="T13" fmla="*/ 313 h 348"/>
                <a:gd name="T14" fmla="*/ 962 w 962"/>
                <a:gd name="T15" fmla="*/ 348 h 348"/>
                <a:gd name="T16" fmla="*/ 0 w 962"/>
                <a:gd name="T1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2" h="348">
                  <a:moveTo>
                    <a:pt x="0" y="348"/>
                  </a:moveTo>
                  <a:lnTo>
                    <a:pt x="0" y="313"/>
                  </a:lnTo>
                  <a:lnTo>
                    <a:pt x="113" y="299"/>
                  </a:lnTo>
                  <a:lnTo>
                    <a:pt x="191" y="0"/>
                  </a:lnTo>
                  <a:lnTo>
                    <a:pt x="770" y="0"/>
                  </a:lnTo>
                  <a:lnTo>
                    <a:pt x="851" y="299"/>
                  </a:lnTo>
                  <a:lnTo>
                    <a:pt x="962" y="313"/>
                  </a:lnTo>
                  <a:lnTo>
                    <a:pt x="962" y="348"/>
                  </a:lnTo>
                  <a:lnTo>
                    <a:pt x="0" y="3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solidFill>
              </a:endParaRPr>
            </a:p>
          </p:txBody>
        </p:sp>
        <p:sp>
          <p:nvSpPr>
            <p:cNvPr id="12" name="Oval 10"/>
            <p:cNvSpPr>
              <a:spLocks noChangeArrowheads="1"/>
            </p:cNvSpPr>
            <p:nvPr/>
          </p:nvSpPr>
          <p:spPr bwMode="auto">
            <a:xfrm>
              <a:off x="3966" y="4992"/>
              <a:ext cx="58" cy="57"/>
            </a:xfrm>
            <a:prstGeom prst="ellipse">
              <a:avLst/>
            </a:pr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solidFill>
              </a:endParaRPr>
            </a:p>
          </p:txBody>
        </p:sp>
        <p:sp>
          <p:nvSpPr>
            <p:cNvPr id="13" name="Rectangle 11"/>
            <p:cNvSpPr>
              <a:spLocks noChangeArrowheads="1"/>
            </p:cNvSpPr>
            <p:nvPr/>
          </p:nvSpPr>
          <p:spPr bwMode="auto">
            <a:xfrm>
              <a:off x="1406" y="5129"/>
              <a:ext cx="5072" cy="2852"/>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solidFill>
              </a:endParaRPr>
            </a:p>
          </p:txBody>
        </p:sp>
        <p:sp>
          <p:nvSpPr>
            <p:cNvPr id="14" name="Freeform 12"/>
            <p:cNvSpPr/>
            <p:nvPr/>
          </p:nvSpPr>
          <p:spPr bwMode="auto">
            <a:xfrm>
              <a:off x="3424" y="8667"/>
              <a:ext cx="1130" cy="104"/>
            </a:xfrm>
            <a:custGeom>
              <a:avLst/>
              <a:gdLst>
                <a:gd name="T0" fmla="*/ 588 w 600"/>
                <a:gd name="T1" fmla="*/ 0 h 55"/>
                <a:gd name="T2" fmla="*/ 9 w 600"/>
                <a:gd name="T3" fmla="*/ 0 h 55"/>
                <a:gd name="T4" fmla="*/ 0 w 600"/>
                <a:gd name="T5" fmla="*/ 55 h 55"/>
                <a:gd name="T6" fmla="*/ 600 w 600"/>
                <a:gd name="T7" fmla="*/ 55 h 55"/>
                <a:gd name="T8" fmla="*/ 588 w 600"/>
                <a:gd name="T9" fmla="*/ 0 h 55"/>
              </a:gdLst>
              <a:ahLst/>
              <a:cxnLst>
                <a:cxn ang="0">
                  <a:pos x="T0" y="T1"/>
                </a:cxn>
                <a:cxn ang="0">
                  <a:pos x="T2" y="T3"/>
                </a:cxn>
                <a:cxn ang="0">
                  <a:pos x="T4" y="T5"/>
                </a:cxn>
                <a:cxn ang="0">
                  <a:pos x="T6" y="T7"/>
                </a:cxn>
                <a:cxn ang="0">
                  <a:pos x="T8" y="T9"/>
                </a:cxn>
              </a:cxnLst>
              <a:rect l="0" t="0" r="r" b="b"/>
              <a:pathLst>
                <a:path w="600" h="55">
                  <a:moveTo>
                    <a:pt x="588" y="0"/>
                  </a:moveTo>
                  <a:lnTo>
                    <a:pt x="9" y="0"/>
                  </a:lnTo>
                  <a:lnTo>
                    <a:pt x="0" y="55"/>
                  </a:lnTo>
                  <a:lnTo>
                    <a:pt x="600" y="55"/>
                  </a:lnTo>
                  <a:lnTo>
                    <a:pt x="588" y="0"/>
                  </a:lnTo>
                  <a:close/>
                </a:path>
              </a:pathLst>
            </a:custGeom>
            <a:solidFill>
              <a:srgbClr val="DCDC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solidFill>
              </a:endParaRPr>
            </a:p>
          </p:txBody>
        </p:sp>
        <p:sp>
          <p:nvSpPr>
            <p:cNvPr id="10" name="Freeform 13"/>
            <p:cNvSpPr/>
            <p:nvPr/>
          </p:nvSpPr>
          <p:spPr bwMode="auto">
            <a:xfrm>
              <a:off x="3624" y="8867"/>
              <a:ext cx="1130" cy="104"/>
            </a:xfrm>
            <a:custGeom>
              <a:avLst/>
              <a:gdLst>
                <a:gd name="T0" fmla="*/ 588 w 600"/>
                <a:gd name="T1" fmla="*/ 0 h 55"/>
                <a:gd name="T2" fmla="*/ 9 w 600"/>
                <a:gd name="T3" fmla="*/ 0 h 55"/>
                <a:gd name="T4" fmla="*/ 0 w 600"/>
                <a:gd name="T5" fmla="*/ 55 h 55"/>
                <a:gd name="T6" fmla="*/ 600 w 600"/>
                <a:gd name="T7" fmla="*/ 55 h 55"/>
                <a:gd name="T8" fmla="*/ 588 w 600"/>
                <a:gd name="T9" fmla="*/ 0 h 55"/>
              </a:gdLst>
              <a:ahLst/>
              <a:cxnLst>
                <a:cxn ang="0">
                  <a:pos x="T0" y="T1"/>
                </a:cxn>
                <a:cxn ang="0">
                  <a:pos x="T2" y="T3"/>
                </a:cxn>
                <a:cxn ang="0">
                  <a:pos x="T4" y="T5"/>
                </a:cxn>
                <a:cxn ang="0">
                  <a:pos x="T6" y="T7"/>
                </a:cxn>
                <a:cxn ang="0">
                  <a:pos x="T8" y="T9"/>
                </a:cxn>
              </a:cxnLst>
              <a:rect l="0" t="0" r="r" b="b"/>
              <a:pathLst>
                <a:path w="600" h="55">
                  <a:moveTo>
                    <a:pt x="588" y="0"/>
                  </a:moveTo>
                  <a:lnTo>
                    <a:pt x="9" y="0"/>
                  </a:lnTo>
                  <a:lnTo>
                    <a:pt x="0" y="55"/>
                  </a:lnTo>
                  <a:lnTo>
                    <a:pt x="600" y="55"/>
                  </a:lnTo>
                  <a:lnTo>
                    <a:pt x="5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solidFill>
              </a:endParaRPr>
            </a:p>
          </p:txBody>
        </p:sp>
      </p:grpSp>
      <p:sp>
        <p:nvSpPr>
          <p:cNvPr id="31771" name="稻壳儿小白白(http://dwz.cn/Wu2UP)"/>
          <p:cNvSpPr/>
          <p:nvPr/>
        </p:nvSpPr>
        <p:spPr>
          <a:xfrm>
            <a:off x="5372100" y="1087755"/>
            <a:ext cx="527685" cy="527685"/>
          </a:xfrm>
          <a:custGeom>
            <a:avLst/>
            <a:gdLst/>
            <a:ahLst/>
            <a:cxnLst>
              <a:cxn ang="0">
                <a:pos x="333326" y="13889"/>
              </a:cxn>
              <a:cxn ang="0">
                <a:pos x="284716" y="298605"/>
              </a:cxn>
              <a:cxn ang="0">
                <a:pos x="277772" y="312493"/>
              </a:cxn>
              <a:cxn ang="0">
                <a:pos x="277772" y="312493"/>
              </a:cxn>
              <a:cxn ang="0">
                <a:pos x="270827" y="312493"/>
              </a:cxn>
              <a:cxn ang="0">
                <a:pos x="187496" y="277772"/>
              </a:cxn>
              <a:cxn ang="0">
                <a:pos x="138886" y="333326"/>
              </a:cxn>
              <a:cxn ang="0">
                <a:pos x="131942" y="333326"/>
              </a:cxn>
              <a:cxn ang="0">
                <a:pos x="124997" y="333326"/>
              </a:cxn>
              <a:cxn ang="0">
                <a:pos x="118053" y="326382"/>
              </a:cxn>
              <a:cxn ang="0">
                <a:pos x="118053" y="256939"/>
              </a:cxn>
              <a:cxn ang="0">
                <a:pos x="277772" y="62499"/>
              </a:cxn>
              <a:cxn ang="0">
                <a:pos x="83332" y="236106"/>
              </a:cxn>
              <a:cxn ang="0">
                <a:pos x="6944" y="201384"/>
              </a:cxn>
              <a:cxn ang="0">
                <a:pos x="0" y="194440"/>
              </a:cxn>
              <a:cxn ang="0">
                <a:pos x="6944" y="180552"/>
              </a:cxn>
              <a:cxn ang="0">
                <a:pos x="319437" y="0"/>
              </a:cxn>
              <a:cxn ang="0">
                <a:pos x="319437" y="0"/>
              </a:cxn>
              <a:cxn ang="0">
                <a:pos x="326382" y="6944"/>
              </a:cxn>
              <a:cxn ang="0">
                <a:pos x="333326" y="13889"/>
              </a:cxn>
            </a:cxnLst>
            <a:rect l="0" t="0" r="0" b="0"/>
            <a:pathLst>
              <a:path w="48" h="48">
                <a:moveTo>
                  <a:pt x="48" y="2"/>
                </a:moveTo>
                <a:cubicBezTo>
                  <a:pt x="41" y="43"/>
                  <a:pt x="41" y="43"/>
                  <a:pt x="41" y="43"/>
                </a:cubicBezTo>
                <a:cubicBezTo>
                  <a:pt x="41" y="44"/>
                  <a:pt x="41" y="44"/>
                  <a:pt x="40" y="45"/>
                </a:cubicBezTo>
                <a:cubicBezTo>
                  <a:pt x="40" y="45"/>
                  <a:pt x="40" y="45"/>
                  <a:pt x="40" y="45"/>
                </a:cubicBezTo>
                <a:cubicBezTo>
                  <a:pt x="39" y="45"/>
                  <a:pt x="39" y="45"/>
                  <a:pt x="39" y="45"/>
                </a:cubicBezTo>
                <a:cubicBezTo>
                  <a:pt x="27" y="40"/>
                  <a:pt x="27" y="40"/>
                  <a:pt x="27" y="40"/>
                </a:cubicBezTo>
                <a:cubicBezTo>
                  <a:pt x="20" y="48"/>
                  <a:pt x="20" y="48"/>
                  <a:pt x="20" y="48"/>
                </a:cubicBezTo>
                <a:cubicBezTo>
                  <a:pt x="20" y="48"/>
                  <a:pt x="19" y="48"/>
                  <a:pt x="19" y="48"/>
                </a:cubicBezTo>
                <a:cubicBezTo>
                  <a:pt x="19" y="48"/>
                  <a:pt x="19" y="48"/>
                  <a:pt x="18" y="48"/>
                </a:cubicBezTo>
                <a:cubicBezTo>
                  <a:pt x="18" y="48"/>
                  <a:pt x="17" y="47"/>
                  <a:pt x="17" y="47"/>
                </a:cubicBezTo>
                <a:cubicBezTo>
                  <a:pt x="17" y="37"/>
                  <a:pt x="17" y="37"/>
                  <a:pt x="17" y="37"/>
                </a:cubicBezTo>
                <a:cubicBezTo>
                  <a:pt x="40" y="9"/>
                  <a:pt x="40" y="9"/>
                  <a:pt x="40" y="9"/>
                </a:cubicBezTo>
                <a:cubicBezTo>
                  <a:pt x="12" y="34"/>
                  <a:pt x="12" y="34"/>
                  <a:pt x="12" y="34"/>
                </a:cubicBezTo>
                <a:cubicBezTo>
                  <a:pt x="1" y="29"/>
                  <a:pt x="1" y="29"/>
                  <a:pt x="1" y="29"/>
                </a:cubicBezTo>
                <a:cubicBezTo>
                  <a:pt x="1" y="29"/>
                  <a:pt x="0" y="28"/>
                  <a:pt x="0" y="28"/>
                </a:cubicBezTo>
                <a:cubicBezTo>
                  <a:pt x="0" y="27"/>
                  <a:pt x="0" y="27"/>
                  <a:pt x="1" y="26"/>
                </a:cubicBezTo>
                <a:cubicBezTo>
                  <a:pt x="46" y="0"/>
                  <a:pt x="46" y="0"/>
                  <a:pt x="46" y="0"/>
                </a:cubicBezTo>
                <a:cubicBezTo>
                  <a:pt x="46" y="0"/>
                  <a:pt x="46" y="0"/>
                  <a:pt x="46" y="0"/>
                </a:cubicBezTo>
                <a:cubicBezTo>
                  <a:pt x="47" y="0"/>
                  <a:pt x="47" y="0"/>
                  <a:pt x="47" y="1"/>
                </a:cubicBezTo>
                <a:cubicBezTo>
                  <a:pt x="48" y="1"/>
                  <a:pt x="48" y="2"/>
                  <a:pt x="48" y="2"/>
                </a:cubicBezTo>
                <a:close/>
              </a:path>
            </a:pathLst>
          </a:custGeom>
          <a:solidFill>
            <a:srgbClr val="5ABF0B"/>
          </a:solidFill>
          <a:ln w="9525">
            <a:noFill/>
          </a:ln>
        </p:spPr>
        <p:txBody>
          <a:bodyPr/>
          <a:lstStyle/>
          <a:p>
            <a:endParaRPr lang="zh-CN" altLang="en-US">
              <a:solidFill>
                <a:schemeClr val="tx1"/>
              </a:solidFill>
            </a:endParaRPr>
          </a:p>
        </p:txBody>
      </p:sp>
      <p:sp>
        <p:nvSpPr>
          <p:cNvPr id="31773" name="稻壳儿小白白(http://dwz.cn/Wu2UP)"/>
          <p:cNvSpPr/>
          <p:nvPr/>
        </p:nvSpPr>
        <p:spPr>
          <a:xfrm rot="3240000">
            <a:off x="5070475" y="832485"/>
            <a:ext cx="261938" cy="284163"/>
          </a:xfrm>
          <a:custGeom>
            <a:avLst/>
            <a:gdLst/>
            <a:ahLst/>
            <a:cxnLst>
              <a:cxn ang="0">
                <a:pos x="207753" y="283619"/>
              </a:cxn>
              <a:cxn ang="0">
                <a:pos x="166203" y="262866"/>
              </a:cxn>
              <a:cxn ang="0">
                <a:pos x="20775" y="117598"/>
              </a:cxn>
              <a:cxn ang="0">
                <a:pos x="0" y="69175"/>
              </a:cxn>
              <a:cxn ang="0">
                <a:pos x="69251" y="0"/>
              </a:cxn>
              <a:cxn ang="0">
                <a:pos x="124652" y="20753"/>
              </a:cxn>
              <a:cxn ang="0">
                <a:pos x="235454" y="131433"/>
              </a:cxn>
              <a:cxn ang="0">
                <a:pos x="235454" y="138351"/>
              </a:cxn>
              <a:cxn ang="0">
                <a:pos x="221603" y="152186"/>
              </a:cxn>
              <a:cxn ang="0">
                <a:pos x="221603" y="152186"/>
              </a:cxn>
              <a:cxn ang="0">
                <a:pos x="103877" y="34588"/>
              </a:cxn>
              <a:cxn ang="0">
                <a:pos x="69251" y="20753"/>
              </a:cxn>
              <a:cxn ang="0">
                <a:pos x="27700" y="69175"/>
              </a:cxn>
              <a:cxn ang="0">
                <a:pos x="41551" y="103763"/>
              </a:cxn>
              <a:cxn ang="0">
                <a:pos x="186978" y="249031"/>
              </a:cxn>
              <a:cxn ang="0">
                <a:pos x="207753" y="262866"/>
              </a:cxn>
              <a:cxn ang="0">
                <a:pos x="235454" y="235196"/>
              </a:cxn>
              <a:cxn ang="0">
                <a:pos x="228528" y="207526"/>
              </a:cxn>
              <a:cxn ang="0">
                <a:pos x="117727" y="96846"/>
              </a:cxn>
              <a:cxn ang="0">
                <a:pos x="110802" y="89928"/>
              </a:cxn>
              <a:cxn ang="0">
                <a:pos x="96951" y="103763"/>
              </a:cxn>
              <a:cxn ang="0">
                <a:pos x="96951" y="117598"/>
              </a:cxn>
              <a:cxn ang="0">
                <a:pos x="173128" y="193691"/>
              </a:cxn>
              <a:cxn ang="0">
                <a:pos x="180053" y="193691"/>
              </a:cxn>
              <a:cxn ang="0">
                <a:pos x="166203" y="214444"/>
              </a:cxn>
              <a:cxn ang="0">
                <a:pos x="159277" y="207526"/>
              </a:cxn>
              <a:cxn ang="0">
                <a:pos x="83101" y="131433"/>
              </a:cxn>
              <a:cxn ang="0">
                <a:pos x="69251" y="103763"/>
              </a:cxn>
              <a:cxn ang="0">
                <a:pos x="110802" y="69175"/>
              </a:cxn>
              <a:cxn ang="0">
                <a:pos x="138502" y="83010"/>
              </a:cxn>
              <a:cxn ang="0">
                <a:pos x="242379" y="186773"/>
              </a:cxn>
              <a:cxn ang="0">
                <a:pos x="263154" y="235196"/>
              </a:cxn>
              <a:cxn ang="0">
                <a:pos x="207753" y="283619"/>
              </a:cxn>
            </a:cxnLst>
            <a:rect l="0" t="0" r="0" b="0"/>
            <a:pathLst>
              <a:path w="38" h="41">
                <a:moveTo>
                  <a:pt x="30" y="41"/>
                </a:moveTo>
                <a:cubicBezTo>
                  <a:pt x="28" y="41"/>
                  <a:pt x="26" y="40"/>
                  <a:pt x="24" y="38"/>
                </a:cubicBezTo>
                <a:cubicBezTo>
                  <a:pt x="3" y="17"/>
                  <a:pt x="3" y="17"/>
                  <a:pt x="3" y="17"/>
                </a:cubicBezTo>
                <a:cubicBezTo>
                  <a:pt x="1" y="16"/>
                  <a:pt x="0" y="13"/>
                  <a:pt x="0" y="10"/>
                </a:cubicBezTo>
                <a:cubicBezTo>
                  <a:pt x="0" y="5"/>
                  <a:pt x="5" y="0"/>
                  <a:pt x="10" y="0"/>
                </a:cubicBezTo>
                <a:cubicBezTo>
                  <a:pt x="13" y="0"/>
                  <a:pt x="16" y="1"/>
                  <a:pt x="18" y="3"/>
                </a:cubicBezTo>
                <a:cubicBezTo>
                  <a:pt x="34" y="19"/>
                  <a:pt x="34" y="19"/>
                  <a:pt x="34" y="19"/>
                </a:cubicBezTo>
                <a:cubicBezTo>
                  <a:pt x="34" y="19"/>
                  <a:pt x="34" y="20"/>
                  <a:pt x="34" y="20"/>
                </a:cubicBezTo>
                <a:cubicBezTo>
                  <a:pt x="34" y="20"/>
                  <a:pt x="33" y="22"/>
                  <a:pt x="32" y="22"/>
                </a:cubicBezTo>
                <a:cubicBezTo>
                  <a:pt x="32" y="22"/>
                  <a:pt x="32" y="22"/>
                  <a:pt x="32" y="22"/>
                </a:cubicBezTo>
                <a:cubicBezTo>
                  <a:pt x="15" y="5"/>
                  <a:pt x="15" y="5"/>
                  <a:pt x="15" y="5"/>
                </a:cubicBezTo>
                <a:cubicBezTo>
                  <a:pt x="14" y="4"/>
                  <a:pt x="12" y="3"/>
                  <a:pt x="10" y="3"/>
                </a:cubicBezTo>
                <a:cubicBezTo>
                  <a:pt x="7" y="3"/>
                  <a:pt x="4" y="6"/>
                  <a:pt x="4" y="10"/>
                </a:cubicBezTo>
                <a:cubicBezTo>
                  <a:pt x="4" y="12"/>
                  <a:pt x="4" y="14"/>
                  <a:pt x="6" y="15"/>
                </a:cubicBezTo>
                <a:cubicBezTo>
                  <a:pt x="27" y="36"/>
                  <a:pt x="27" y="36"/>
                  <a:pt x="27" y="36"/>
                </a:cubicBezTo>
                <a:cubicBezTo>
                  <a:pt x="28" y="37"/>
                  <a:pt x="29" y="38"/>
                  <a:pt x="30" y="38"/>
                </a:cubicBezTo>
                <a:cubicBezTo>
                  <a:pt x="33" y="38"/>
                  <a:pt x="34" y="36"/>
                  <a:pt x="34" y="34"/>
                </a:cubicBezTo>
                <a:cubicBezTo>
                  <a:pt x="34" y="32"/>
                  <a:pt x="34" y="31"/>
                  <a:pt x="33" y="30"/>
                </a:cubicBezTo>
                <a:cubicBezTo>
                  <a:pt x="17" y="14"/>
                  <a:pt x="17" y="14"/>
                  <a:pt x="17" y="14"/>
                </a:cubicBezTo>
                <a:cubicBezTo>
                  <a:pt x="17" y="14"/>
                  <a:pt x="16" y="13"/>
                  <a:pt x="16" y="13"/>
                </a:cubicBezTo>
                <a:cubicBezTo>
                  <a:pt x="15" y="13"/>
                  <a:pt x="14" y="14"/>
                  <a:pt x="14" y="15"/>
                </a:cubicBezTo>
                <a:cubicBezTo>
                  <a:pt x="14" y="16"/>
                  <a:pt x="14" y="16"/>
                  <a:pt x="14" y="17"/>
                </a:cubicBezTo>
                <a:cubicBezTo>
                  <a:pt x="25" y="28"/>
                  <a:pt x="25" y="28"/>
                  <a:pt x="25" y="28"/>
                </a:cubicBezTo>
                <a:cubicBezTo>
                  <a:pt x="26" y="28"/>
                  <a:pt x="26" y="28"/>
                  <a:pt x="26" y="28"/>
                </a:cubicBezTo>
                <a:cubicBezTo>
                  <a:pt x="26" y="29"/>
                  <a:pt x="24" y="31"/>
                  <a:pt x="24" y="31"/>
                </a:cubicBezTo>
                <a:cubicBezTo>
                  <a:pt x="23" y="31"/>
                  <a:pt x="23" y="30"/>
                  <a:pt x="23" y="30"/>
                </a:cubicBezTo>
                <a:cubicBezTo>
                  <a:pt x="12" y="19"/>
                  <a:pt x="12" y="19"/>
                  <a:pt x="12" y="19"/>
                </a:cubicBezTo>
                <a:cubicBezTo>
                  <a:pt x="11" y="18"/>
                  <a:pt x="10" y="17"/>
                  <a:pt x="10" y="15"/>
                </a:cubicBezTo>
                <a:cubicBezTo>
                  <a:pt x="10" y="12"/>
                  <a:pt x="13" y="10"/>
                  <a:pt x="16" y="10"/>
                </a:cubicBezTo>
                <a:cubicBezTo>
                  <a:pt x="17" y="10"/>
                  <a:pt x="19" y="11"/>
                  <a:pt x="20" y="12"/>
                </a:cubicBezTo>
                <a:cubicBezTo>
                  <a:pt x="35" y="27"/>
                  <a:pt x="35" y="27"/>
                  <a:pt x="35" y="27"/>
                </a:cubicBezTo>
                <a:cubicBezTo>
                  <a:pt x="37" y="29"/>
                  <a:pt x="38" y="31"/>
                  <a:pt x="38" y="34"/>
                </a:cubicBezTo>
                <a:cubicBezTo>
                  <a:pt x="38" y="38"/>
                  <a:pt x="35" y="41"/>
                  <a:pt x="30" y="41"/>
                </a:cubicBezTo>
                <a:close/>
              </a:path>
            </a:pathLst>
          </a:custGeom>
          <a:solidFill>
            <a:srgbClr val="5ABF0B"/>
          </a:solidFill>
          <a:ln w="9525">
            <a:noFill/>
          </a:ln>
        </p:spPr>
        <p:txBody>
          <a:bodyPr/>
          <a:lstStyle/>
          <a:p>
            <a:endParaRPr lang="zh-CN" altLang="en-US">
              <a:solidFill>
                <a:schemeClr val="tx1"/>
              </a:solidFill>
            </a:endParaRPr>
          </a:p>
        </p:txBody>
      </p:sp>
      <p:sp>
        <p:nvSpPr>
          <p:cNvPr id="31779" name="稻壳儿小白白(http://dwz.cn/Wu2UP)"/>
          <p:cNvSpPr/>
          <p:nvPr/>
        </p:nvSpPr>
        <p:spPr>
          <a:xfrm>
            <a:off x="5502910" y="422910"/>
            <a:ext cx="574040" cy="581025"/>
          </a:xfrm>
          <a:custGeom>
            <a:avLst/>
            <a:gdLst/>
            <a:ahLst/>
            <a:cxnLst>
              <a:cxn ang="0">
                <a:pos x="232836" y="69251"/>
              </a:cxn>
              <a:cxn ang="0">
                <a:pos x="205443" y="96951"/>
              </a:cxn>
              <a:cxn ang="0">
                <a:pos x="232836" y="228528"/>
              </a:cxn>
              <a:cxn ang="0">
                <a:pos x="232836" y="235454"/>
              </a:cxn>
              <a:cxn ang="0">
                <a:pos x="205443" y="249304"/>
              </a:cxn>
              <a:cxn ang="0">
                <a:pos x="205443" y="249304"/>
              </a:cxn>
              <a:cxn ang="0">
                <a:pos x="205443" y="249304"/>
              </a:cxn>
              <a:cxn ang="0">
                <a:pos x="198595" y="249304"/>
              </a:cxn>
              <a:cxn ang="0">
                <a:pos x="150658" y="152352"/>
              </a:cxn>
              <a:cxn ang="0">
                <a:pos x="102722" y="200828"/>
              </a:cxn>
              <a:cxn ang="0">
                <a:pos x="109570" y="242379"/>
              </a:cxn>
              <a:cxn ang="0">
                <a:pos x="109570" y="242379"/>
              </a:cxn>
              <a:cxn ang="0">
                <a:pos x="89025" y="263154"/>
              </a:cxn>
              <a:cxn ang="0">
                <a:pos x="89025" y="263154"/>
              </a:cxn>
              <a:cxn ang="0">
                <a:pos x="89025" y="263154"/>
              </a:cxn>
              <a:cxn ang="0">
                <a:pos x="82177" y="263154"/>
              </a:cxn>
              <a:cxn ang="0">
                <a:pos x="47937" y="214678"/>
              </a:cxn>
              <a:cxn ang="0">
                <a:pos x="0" y="180053"/>
              </a:cxn>
              <a:cxn ang="0">
                <a:pos x="0" y="173128"/>
              </a:cxn>
              <a:cxn ang="0">
                <a:pos x="0" y="173128"/>
              </a:cxn>
              <a:cxn ang="0">
                <a:pos x="20544" y="152352"/>
              </a:cxn>
              <a:cxn ang="0">
                <a:pos x="20544" y="152352"/>
              </a:cxn>
              <a:cxn ang="0">
                <a:pos x="20544" y="152352"/>
              </a:cxn>
              <a:cxn ang="0">
                <a:pos x="61633" y="159277"/>
              </a:cxn>
              <a:cxn ang="0">
                <a:pos x="109570" y="110802"/>
              </a:cxn>
              <a:cxn ang="0">
                <a:pos x="13696" y="62326"/>
              </a:cxn>
              <a:cxn ang="0">
                <a:pos x="6848" y="55401"/>
              </a:cxn>
              <a:cxn ang="0">
                <a:pos x="13696" y="55401"/>
              </a:cxn>
              <a:cxn ang="0">
                <a:pos x="34241" y="27700"/>
              </a:cxn>
              <a:cxn ang="0">
                <a:pos x="41089" y="27700"/>
              </a:cxn>
              <a:cxn ang="0">
                <a:pos x="164355" y="55401"/>
              </a:cxn>
              <a:cxn ang="0">
                <a:pos x="191747" y="27700"/>
              </a:cxn>
              <a:cxn ang="0">
                <a:pos x="253380" y="6925"/>
              </a:cxn>
              <a:cxn ang="0">
                <a:pos x="232836" y="69251"/>
              </a:cxn>
            </a:cxnLst>
            <a:rect l="0" t="0" r="0" b="0"/>
            <a:pathLst>
              <a:path w="38" h="38">
                <a:moveTo>
                  <a:pt x="34" y="10"/>
                </a:moveTo>
                <a:cubicBezTo>
                  <a:pt x="30" y="14"/>
                  <a:pt x="30" y="14"/>
                  <a:pt x="30" y="14"/>
                </a:cubicBezTo>
                <a:cubicBezTo>
                  <a:pt x="34" y="33"/>
                  <a:pt x="34" y="33"/>
                  <a:pt x="34" y="33"/>
                </a:cubicBezTo>
                <a:cubicBezTo>
                  <a:pt x="34" y="33"/>
                  <a:pt x="34" y="34"/>
                  <a:pt x="34" y="34"/>
                </a:cubicBezTo>
                <a:cubicBezTo>
                  <a:pt x="30" y="36"/>
                  <a:pt x="30" y="36"/>
                  <a:pt x="30" y="36"/>
                </a:cubicBezTo>
                <a:cubicBezTo>
                  <a:pt x="30" y="36"/>
                  <a:pt x="30" y="36"/>
                  <a:pt x="30" y="36"/>
                </a:cubicBezTo>
                <a:cubicBezTo>
                  <a:pt x="30" y="36"/>
                  <a:pt x="30" y="36"/>
                  <a:pt x="30" y="36"/>
                </a:cubicBezTo>
                <a:cubicBezTo>
                  <a:pt x="29" y="36"/>
                  <a:pt x="29" y="36"/>
                  <a:pt x="29" y="36"/>
                </a:cubicBezTo>
                <a:cubicBezTo>
                  <a:pt x="22" y="22"/>
                  <a:pt x="22" y="22"/>
                  <a:pt x="22" y="22"/>
                </a:cubicBezTo>
                <a:cubicBezTo>
                  <a:pt x="15" y="29"/>
                  <a:pt x="15" y="29"/>
                  <a:pt x="15" y="29"/>
                </a:cubicBezTo>
                <a:cubicBezTo>
                  <a:pt x="16" y="35"/>
                  <a:pt x="16" y="35"/>
                  <a:pt x="16" y="35"/>
                </a:cubicBezTo>
                <a:cubicBezTo>
                  <a:pt x="16" y="35"/>
                  <a:pt x="16" y="35"/>
                  <a:pt x="16" y="35"/>
                </a:cubicBezTo>
                <a:cubicBezTo>
                  <a:pt x="13" y="38"/>
                  <a:pt x="13" y="38"/>
                  <a:pt x="13" y="38"/>
                </a:cubicBezTo>
                <a:cubicBezTo>
                  <a:pt x="13" y="38"/>
                  <a:pt x="13" y="38"/>
                  <a:pt x="13" y="38"/>
                </a:cubicBezTo>
                <a:cubicBezTo>
                  <a:pt x="13" y="38"/>
                  <a:pt x="13" y="38"/>
                  <a:pt x="13" y="38"/>
                </a:cubicBezTo>
                <a:cubicBezTo>
                  <a:pt x="12" y="38"/>
                  <a:pt x="12" y="38"/>
                  <a:pt x="12" y="38"/>
                </a:cubicBezTo>
                <a:cubicBezTo>
                  <a:pt x="7" y="31"/>
                  <a:pt x="7" y="31"/>
                  <a:pt x="7" y="31"/>
                </a:cubicBezTo>
                <a:cubicBezTo>
                  <a:pt x="0" y="26"/>
                  <a:pt x="0" y="26"/>
                  <a:pt x="0" y="26"/>
                </a:cubicBezTo>
                <a:cubicBezTo>
                  <a:pt x="0" y="26"/>
                  <a:pt x="0" y="26"/>
                  <a:pt x="0" y="25"/>
                </a:cubicBezTo>
                <a:cubicBezTo>
                  <a:pt x="0" y="25"/>
                  <a:pt x="0" y="25"/>
                  <a:pt x="0" y="25"/>
                </a:cubicBezTo>
                <a:cubicBezTo>
                  <a:pt x="3" y="22"/>
                  <a:pt x="3" y="22"/>
                  <a:pt x="3" y="22"/>
                </a:cubicBezTo>
                <a:cubicBezTo>
                  <a:pt x="3" y="22"/>
                  <a:pt x="3" y="22"/>
                  <a:pt x="3" y="22"/>
                </a:cubicBezTo>
                <a:cubicBezTo>
                  <a:pt x="3" y="22"/>
                  <a:pt x="3" y="22"/>
                  <a:pt x="3" y="22"/>
                </a:cubicBezTo>
                <a:cubicBezTo>
                  <a:pt x="9" y="23"/>
                  <a:pt x="9" y="23"/>
                  <a:pt x="9" y="23"/>
                </a:cubicBezTo>
                <a:cubicBezTo>
                  <a:pt x="16" y="16"/>
                  <a:pt x="16" y="16"/>
                  <a:pt x="16" y="16"/>
                </a:cubicBezTo>
                <a:cubicBezTo>
                  <a:pt x="2" y="9"/>
                  <a:pt x="2" y="9"/>
                  <a:pt x="2" y="9"/>
                </a:cubicBezTo>
                <a:cubicBezTo>
                  <a:pt x="2" y="9"/>
                  <a:pt x="2" y="9"/>
                  <a:pt x="1" y="8"/>
                </a:cubicBezTo>
                <a:cubicBezTo>
                  <a:pt x="1" y="8"/>
                  <a:pt x="2" y="8"/>
                  <a:pt x="2" y="8"/>
                </a:cubicBezTo>
                <a:cubicBezTo>
                  <a:pt x="5" y="4"/>
                  <a:pt x="5" y="4"/>
                  <a:pt x="5" y="4"/>
                </a:cubicBezTo>
                <a:cubicBezTo>
                  <a:pt x="5" y="4"/>
                  <a:pt x="6" y="4"/>
                  <a:pt x="6" y="4"/>
                </a:cubicBezTo>
                <a:cubicBezTo>
                  <a:pt x="24" y="8"/>
                  <a:pt x="24" y="8"/>
                  <a:pt x="24" y="8"/>
                </a:cubicBezTo>
                <a:cubicBezTo>
                  <a:pt x="28" y="4"/>
                  <a:pt x="28" y="4"/>
                  <a:pt x="28" y="4"/>
                </a:cubicBezTo>
                <a:cubicBezTo>
                  <a:pt x="31" y="1"/>
                  <a:pt x="35" y="0"/>
                  <a:pt x="37" y="1"/>
                </a:cubicBezTo>
                <a:cubicBezTo>
                  <a:pt x="38" y="3"/>
                  <a:pt x="37" y="7"/>
                  <a:pt x="34" y="10"/>
                </a:cubicBezTo>
                <a:close/>
              </a:path>
            </a:pathLst>
          </a:custGeom>
          <a:solidFill>
            <a:srgbClr val="5ABF0B"/>
          </a:solidFill>
          <a:ln w="9525">
            <a:noFill/>
          </a:ln>
        </p:spPr>
        <p:txBody>
          <a:bodyPr/>
          <a:lstStyle/>
          <a:p>
            <a:endParaRPr lang="zh-CN" altLang="en-US">
              <a:solidFill>
                <a:schemeClr val="tx1"/>
              </a:solidFill>
            </a:endParaRPr>
          </a:p>
        </p:txBody>
      </p:sp>
      <p:sp>
        <p:nvSpPr>
          <p:cNvPr id="31789" name="稻壳儿小白白(http://dwz.cn/Wu2UP)"/>
          <p:cNvSpPr>
            <a:spLocks noEditPoints="1"/>
          </p:cNvSpPr>
          <p:nvPr/>
        </p:nvSpPr>
        <p:spPr>
          <a:xfrm>
            <a:off x="6020435" y="-184150"/>
            <a:ext cx="532130" cy="506730"/>
          </a:xfrm>
          <a:custGeom>
            <a:avLst/>
            <a:gdLst/>
            <a:ahLst/>
            <a:cxnLst>
              <a:cxn ang="0">
                <a:pos x="118053" y="180139"/>
              </a:cxn>
              <a:cxn ang="0">
                <a:pos x="90276" y="159354"/>
              </a:cxn>
              <a:cxn ang="0">
                <a:pos x="48610" y="242494"/>
              </a:cxn>
              <a:cxn ang="0">
                <a:pos x="6944" y="180139"/>
              </a:cxn>
              <a:cxn ang="0">
                <a:pos x="6944" y="159354"/>
              </a:cxn>
              <a:cxn ang="0">
                <a:pos x="27777" y="124711"/>
              </a:cxn>
              <a:cxn ang="0">
                <a:pos x="6944" y="103926"/>
              </a:cxn>
              <a:cxn ang="0">
                <a:pos x="83332" y="110855"/>
              </a:cxn>
              <a:cxn ang="0">
                <a:pos x="118053" y="180139"/>
              </a:cxn>
              <a:cxn ang="0">
                <a:pos x="152774" y="284065"/>
              </a:cxn>
              <a:cxn ang="0">
                <a:pos x="152774" y="290993"/>
              </a:cxn>
              <a:cxn ang="0">
                <a:pos x="76387" y="284065"/>
              </a:cxn>
              <a:cxn ang="0">
                <a:pos x="55554" y="263280"/>
              </a:cxn>
              <a:cxn ang="0">
                <a:pos x="62499" y="214781"/>
              </a:cxn>
              <a:cxn ang="0">
                <a:pos x="159719" y="214781"/>
              </a:cxn>
              <a:cxn ang="0">
                <a:pos x="152774" y="284065"/>
              </a:cxn>
              <a:cxn ang="0">
                <a:pos x="118053" y="110855"/>
              </a:cxn>
              <a:cxn ang="0">
                <a:pos x="62499" y="76213"/>
              </a:cxn>
              <a:cxn ang="0">
                <a:pos x="55554" y="76213"/>
              </a:cxn>
              <a:cxn ang="0">
                <a:pos x="97220" y="13857"/>
              </a:cxn>
              <a:cxn ang="0">
                <a:pos x="124997" y="0"/>
              </a:cxn>
              <a:cxn ang="0">
                <a:pos x="166663" y="34642"/>
              </a:cxn>
              <a:cxn ang="0">
                <a:pos x="118053" y="110855"/>
              </a:cxn>
              <a:cxn ang="0">
                <a:pos x="291660" y="34642"/>
              </a:cxn>
              <a:cxn ang="0">
                <a:pos x="249995" y="103926"/>
              </a:cxn>
              <a:cxn ang="0">
                <a:pos x="173607" y="96998"/>
              </a:cxn>
              <a:cxn ang="0">
                <a:pos x="201384" y="83141"/>
              </a:cxn>
              <a:cxn ang="0">
                <a:pos x="145830" y="0"/>
              </a:cxn>
              <a:cxn ang="0">
                <a:pos x="222217" y="0"/>
              </a:cxn>
              <a:cxn ang="0">
                <a:pos x="243050" y="13857"/>
              </a:cxn>
              <a:cxn ang="0">
                <a:pos x="263883" y="48499"/>
              </a:cxn>
              <a:cxn ang="0">
                <a:pos x="291660" y="34642"/>
              </a:cxn>
              <a:cxn ang="0">
                <a:pos x="277772" y="270208"/>
              </a:cxn>
              <a:cxn ang="0">
                <a:pos x="263883" y="284065"/>
              </a:cxn>
              <a:cxn ang="0">
                <a:pos x="222217" y="284065"/>
              </a:cxn>
              <a:cxn ang="0">
                <a:pos x="222217" y="318707"/>
              </a:cxn>
              <a:cxn ang="0">
                <a:pos x="180552" y="249423"/>
              </a:cxn>
              <a:cxn ang="0">
                <a:pos x="215273" y="180139"/>
              </a:cxn>
              <a:cxn ang="0">
                <a:pos x="222217" y="214781"/>
              </a:cxn>
              <a:cxn ang="0">
                <a:pos x="312493" y="207852"/>
              </a:cxn>
              <a:cxn ang="0">
                <a:pos x="277772" y="270208"/>
              </a:cxn>
              <a:cxn ang="0">
                <a:pos x="326382" y="159354"/>
              </a:cxn>
              <a:cxn ang="0">
                <a:pos x="326382" y="187067"/>
              </a:cxn>
              <a:cxn ang="0">
                <a:pos x="277772" y="207852"/>
              </a:cxn>
              <a:cxn ang="0">
                <a:pos x="229162" y="131640"/>
              </a:cxn>
              <a:cxn ang="0">
                <a:pos x="284716" y="90069"/>
              </a:cxn>
              <a:cxn ang="0">
                <a:pos x="291660" y="90069"/>
              </a:cxn>
              <a:cxn ang="0">
                <a:pos x="326382" y="159354"/>
              </a:cxn>
            </a:cxnLst>
            <a:rect l="0" t="0" r="0" b="0"/>
            <a:pathLst>
              <a:path w="48" h="46">
                <a:moveTo>
                  <a:pt x="17" y="26"/>
                </a:moveTo>
                <a:cubicBezTo>
                  <a:pt x="13" y="23"/>
                  <a:pt x="13" y="23"/>
                  <a:pt x="13" y="23"/>
                </a:cubicBezTo>
                <a:cubicBezTo>
                  <a:pt x="7" y="30"/>
                  <a:pt x="7" y="35"/>
                  <a:pt x="7" y="35"/>
                </a:cubicBezTo>
                <a:cubicBezTo>
                  <a:pt x="1" y="26"/>
                  <a:pt x="1" y="26"/>
                  <a:pt x="1" y="26"/>
                </a:cubicBezTo>
                <a:cubicBezTo>
                  <a:pt x="0" y="24"/>
                  <a:pt x="1" y="23"/>
                  <a:pt x="1" y="23"/>
                </a:cubicBezTo>
                <a:cubicBezTo>
                  <a:pt x="1" y="23"/>
                  <a:pt x="2" y="21"/>
                  <a:pt x="4" y="18"/>
                </a:cubicBezTo>
                <a:cubicBezTo>
                  <a:pt x="1" y="15"/>
                  <a:pt x="1" y="15"/>
                  <a:pt x="1" y="15"/>
                </a:cubicBezTo>
                <a:cubicBezTo>
                  <a:pt x="12" y="16"/>
                  <a:pt x="12" y="16"/>
                  <a:pt x="12" y="16"/>
                </a:cubicBezTo>
                <a:lnTo>
                  <a:pt x="17" y="26"/>
                </a:lnTo>
                <a:close/>
                <a:moveTo>
                  <a:pt x="22" y="41"/>
                </a:moveTo>
                <a:cubicBezTo>
                  <a:pt x="22" y="42"/>
                  <a:pt x="22" y="42"/>
                  <a:pt x="22" y="42"/>
                </a:cubicBezTo>
                <a:cubicBezTo>
                  <a:pt x="11" y="41"/>
                  <a:pt x="11" y="41"/>
                  <a:pt x="11" y="41"/>
                </a:cubicBezTo>
                <a:cubicBezTo>
                  <a:pt x="9" y="41"/>
                  <a:pt x="8" y="40"/>
                  <a:pt x="8" y="38"/>
                </a:cubicBezTo>
                <a:cubicBezTo>
                  <a:pt x="7" y="36"/>
                  <a:pt x="8" y="33"/>
                  <a:pt x="9" y="31"/>
                </a:cubicBezTo>
                <a:cubicBezTo>
                  <a:pt x="9" y="31"/>
                  <a:pt x="11" y="31"/>
                  <a:pt x="23" y="31"/>
                </a:cubicBezTo>
                <a:lnTo>
                  <a:pt x="22" y="41"/>
                </a:lnTo>
                <a:close/>
                <a:moveTo>
                  <a:pt x="17" y="16"/>
                </a:moveTo>
                <a:cubicBezTo>
                  <a:pt x="9" y="11"/>
                  <a:pt x="9" y="11"/>
                  <a:pt x="9" y="11"/>
                </a:cubicBezTo>
                <a:cubicBezTo>
                  <a:pt x="8" y="11"/>
                  <a:pt x="8" y="11"/>
                  <a:pt x="8" y="11"/>
                </a:cubicBezTo>
                <a:cubicBezTo>
                  <a:pt x="14" y="2"/>
                  <a:pt x="14" y="2"/>
                  <a:pt x="14" y="2"/>
                </a:cubicBezTo>
                <a:cubicBezTo>
                  <a:pt x="15" y="0"/>
                  <a:pt x="17" y="0"/>
                  <a:pt x="18" y="0"/>
                </a:cubicBezTo>
                <a:cubicBezTo>
                  <a:pt x="21" y="0"/>
                  <a:pt x="22" y="3"/>
                  <a:pt x="24" y="5"/>
                </a:cubicBezTo>
                <a:cubicBezTo>
                  <a:pt x="24" y="5"/>
                  <a:pt x="23" y="6"/>
                  <a:pt x="17" y="16"/>
                </a:cubicBezTo>
                <a:close/>
                <a:moveTo>
                  <a:pt x="42" y="5"/>
                </a:moveTo>
                <a:cubicBezTo>
                  <a:pt x="36" y="15"/>
                  <a:pt x="36" y="15"/>
                  <a:pt x="36" y="15"/>
                </a:cubicBezTo>
                <a:cubicBezTo>
                  <a:pt x="25" y="14"/>
                  <a:pt x="25" y="14"/>
                  <a:pt x="25" y="14"/>
                </a:cubicBezTo>
                <a:cubicBezTo>
                  <a:pt x="29" y="12"/>
                  <a:pt x="29" y="12"/>
                  <a:pt x="29" y="12"/>
                </a:cubicBezTo>
                <a:cubicBezTo>
                  <a:pt x="25" y="3"/>
                  <a:pt x="21" y="0"/>
                  <a:pt x="21" y="0"/>
                </a:cubicBezTo>
                <a:cubicBezTo>
                  <a:pt x="32" y="0"/>
                  <a:pt x="32" y="0"/>
                  <a:pt x="32" y="0"/>
                </a:cubicBezTo>
                <a:cubicBezTo>
                  <a:pt x="34" y="0"/>
                  <a:pt x="35" y="2"/>
                  <a:pt x="35" y="2"/>
                </a:cubicBezTo>
                <a:cubicBezTo>
                  <a:pt x="35" y="2"/>
                  <a:pt x="36" y="3"/>
                  <a:pt x="38" y="7"/>
                </a:cubicBezTo>
                <a:lnTo>
                  <a:pt x="42" y="5"/>
                </a:lnTo>
                <a:close/>
                <a:moveTo>
                  <a:pt x="40" y="39"/>
                </a:moveTo>
                <a:cubicBezTo>
                  <a:pt x="39" y="41"/>
                  <a:pt x="38" y="41"/>
                  <a:pt x="38" y="41"/>
                </a:cubicBezTo>
                <a:cubicBezTo>
                  <a:pt x="38" y="41"/>
                  <a:pt x="36" y="41"/>
                  <a:pt x="32" y="41"/>
                </a:cubicBezTo>
                <a:cubicBezTo>
                  <a:pt x="32" y="46"/>
                  <a:pt x="32" y="46"/>
                  <a:pt x="32" y="46"/>
                </a:cubicBezTo>
                <a:cubicBezTo>
                  <a:pt x="26" y="36"/>
                  <a:pt x="26" y="36"/>
                  <a:pt x="26" y="36"/>
                </a:cubicBezTo>
                <a:cubicBezTo>
                  <a:pt x="31" y="26"/>
                  <a:pt x="31" y="26"/>
                  <a:pt x="31" y="26"/>
                </a:cubicBezTo>
                <a:cubicBezTo>
                  <a:pt x="32" y="31"/>
                  <a:pt x="32" y="31"/>
                  <a:pt x="32" y="31"/>
                </a:cubicBezTo>
                <a:cubicBezTo>
                  <a:pt x="41" y="32"/>
                  <a:pt x="45" y="30"/>
                  <a:pt x="45" y="30"/>
                </a:cubicBezTo>
                <a:lnTo>
                  <a:pt x="40" y="39"/>
                </a:lnTo>
                <a:close/>
                <a:moveTo>
                  <a:pt x="47" y="23"/>
                </a:moveTo>
                <a:cubicBezTo>
                  <a:pt x="48" y="24"/>
                  <a:pt x="48" y="26"/>
                  <a:pt x="47" y="27"/>
                </a:cubicBezTo>
                <a:cubicBezTo>
                  <a:pt x="46" y="29"/>
                  <a:pt x="42" y="30"/>
                  <a:pt x="40" y="30"/>
                </a:cubicBezTo>
                <a:cubicBezTo>
                  <a:pt x="40" y="30"/>
                  <a:pt x="39" y="28"/>
                  <a:pt x="33" y="19"/>
                </a:cubicBezTo>
                <a:cubicBezTo>
                  <a:pt x="41" y="13"/>
                  <a:pt x="41" y="13"/>
                  <a:pt x="41" y="13"/>
                </a:cubicBezTo>
                <a:cubicBezTo>
                  <a:pt x="42" y="13"/>
                  <a:pt x="42" y="13"/>
                  <a:pt x="42" y="13"/>
                </a:cubicBezTo>
                <a:lnTo>
                  <a:pt x="47" y="23"/>
                </a:lnTo>
                <a:close/>
              </a:path>
            </a:pathLst>
          </a:custGeom>
          <a:solidFill>
            <a:srgbClr val="5ABF0B"/>
          </a:solidFill>
          <a:ln w="9525">
            <a:noFill/>
          </a:ln>
        </p:spPr>
        <p:txBody>
          <a:bodyPr/>
          <a:lstStyle/>
          <a:p>
            <a:endParaRPr lang="zh-CN" altLang="en-US">
              <a:solidFill>
                <a:schemeClr val="tx1"/>
              </a:solidFill>
            </a:endParaRPr>
          </a:p>
        </p:txBody>
      </p:sp>
      <p:sp>
        <p:nvSpPr>
          <p:cNvPr id="31796" name="稻壳儿小白白(http://dwz.cn/Wu2UP)"/>
          <p:cNvSpPr>
            <a:spLocks noEditPoints="1"/>
          </p:cNvSpPr>
          <p:nvPr/>
        </p:nvSpPr>
        <p:spPr>
          <a:xfrm rot="18960000">
            <a:off x="5673725" y="3775075"/>
            <a:ext cx="740410" cy="722630"/>
          </a:xfrm>
          <a:custGeom>
            <a:avLst/>
            <a:gdLst/>
            <a:ahLst/>
            <a:cxnLst>
              <a:cxn ang="0">
                <a:pos x="256229" y="257304"/>
              </a:cxn>
              <a:cxn ang="0">
                <a:pos x="249304" y="257304"/>
              </a:cxn>
              <a:cxn ang="0">
                <a:pos x="221603" y="257304"/>
              </a:cxn>
              <a:cxn ang="0">
                <a:pos x="207753" y="250350"/>
              </a:cxn>
              <a:cxn ang="0">
                <a:pos x="6925" y="48679"/>
              </a:cxn>
              <a:cxn ang="0">
                <a:pos x="0" y="34771"/>
              </a:cxn>
              <a:cxn ang="0">
                <a:pos x="0" y="6954"/>
              </a:cxn>
              <a:cxn ang="0">
                <a:pos x="0" y="0"/>
              </a:cxn>
              <a:cxn ang="0">
                <a:pos x="13850" y="0"/>
              </a:cxn>
              <a:cxn ang="0">
                <a:pos x="13850" y="0"/>
              </a:cxn>
              <a:cxn ang="0">
                <a:pos x="186978" y="76496"/>
              </a:cxn>
              <a:cxn ang="0">
                <a:pos x="263154" y="250350"/>
              </a:cxn>
              <a:cxn ang="0">
                <a:pos x="256229" y="257304"/>
              </a:cxn>
              <a:cxn ang="0">
                <a:pos x="159277" y="257304"/>
              </a:cxn>
              <a:cxn ang="0">
                <a:pos x="152352" y="257304"/>
              </a:cxn>
              <a:cxn ang="0">
                <a:pos x="131577" y="257304"/>
              </a:cxn>
              <a:cxn ang="0">
                <a:pos x="117727" y="250350"/>
              </a:cxn>
              <a:cxn ang="0">
                <a:pos x="6925" y="139083"/>
              </a:cxn>
              <a:cxn ang="0">
                <a:pos x="0" y="132129"/>
              </a:cxn>
              <a:cxn ang="0">
                <a:pos x="0" y="104312"/>
              </a:cxn>
              <a:cxn ang="0">
                <a:pos x="0" y="97358"/>
              </a:cxn>
              <a:cxn ang="0">
                <a:pos x="13850" y="90404"/>
              </a:cxn>
              <a:cxn ang="0">
                <a:pos x="13850" y="90404"/>
              </a:cxn>
              <a:cxn ang="0">
                <a:pos x="117727" y="139083"/>
              </a:cxn>
              <a:cxn ang="0">
                <a:pos x="166203" y="250350"/>
              </a:cxn>
              <a:cxn ang="0">
                <a:pos x="159277" y="257304"/>
              </a:cxn>
              <a:cxn ang="0">
                <a:pos x="34626" y="257304"/>
              </a:cxn>
              <a:cxn ang="0">
                <a:pos x="0" y="222533"/>
              </a:cxn>
              <a:cxn ang="0">
                <a:pos x="34626" y="187762"/>
              </a:cxn>
              <a:cxn ang="0">
                <a:pos x="69251" y="222533"/>
              </a:cxn>
              <a:cxn ang="0">
                <a:pos x="34626" y="257304"/>
              </a:cxn>
            </a:cxnLst>
            <a:rect l="0" t="0" r="0" b="0"/>
            <a:pathLst>
              <a:path w="38" h="37">
                <a:moveTo>
                  <a:pt x="37" y="37"/>
                </a:moveTo>
                <a:cubicBezTo>
                  <a:pt x="37" y="37"/>
                  <a:pt x="36" y="37"/>
                  <a:pt x="36" y="37"/>
                </a:cubicBezTo>
                <a:cubicBezTo>
                  <a:pt x="32" y="37"/>
                  <a:pt x="32" y="37"/>
                  <a:pt x="32" y="37"/>
                </a:cubicBezTo>
                <a:cubicBezTo>
                  <a:pt x="31" y="37"/>
                  <a:pt x="30" y="37"/>
                  <a:pt x="30" y="36"/>
                </a:cubicBezTo>
                <a:cubicBezTo>
                  <a:pt x="29" y="20"/>
                  <a:pt x="17" y="8"/>
                  <a:pt x="1" y="7"/>
                </a:cubicBezTo>
                <a:cubicBezTo>
                  <a:pt x="1" y="7"/>
                  <a:pt x="0" y="6"/>
                  <a:pt x="0" y="5"/>
                </a:cubicBezTo>
                <a:cubicBezTo>
                  <a:pt x="0" y="1"/>
                  <a:pt x="0" y="1"/>
                  <a:pt x="0" y="1"/>
                </a:cubicBezTo>
                <a:cubicBezTo>
                  <a:pt x="0" y="1"/>
                  <a:pt x="0" y="0"/>
                  <a:pt x="0" y="0"/>
                </a:cubicBezTo>
                <a:cubicBezTo>
                  <a:pt x="1" y="0"/>
                  <a:pt x="1" y="0"/>
                  <a:pt x="2" y="0"/>
                </a:cubicBezTo>
                <a:cubicBezTo>
                  <a:pt x="2" y="0"/>
                  <a:pt x="2" y="0"/>
                  <a:pt x="2" y="0"/>
                </a:cubicBezTo>
                <a:cubicBezTo>
                  <a:pt x="11" y="0"/>
                  <a:pt x="20" y="4"/>
                  <a:pt x="27" y="11"/>
                </a:cubicBezTo>
                <a:cubicBezTo>
                  <a:pt x="33" y="17"/>
                  <a:pt x="37" y="26"/>
                  <a:pt x="38" y="36"/>
                </a:cubicBezTo>
                <a:cubicBezTo>
                  <a:pt x="38" y="36"/>
                  <a:pt x="37" y="37"/>
                  <a:pt x="37" y="37"/>
                </a:cubicBezTo>
                <a:close/>
                <a:moveTo>
                  <a:pt x="23" y="37"/>
                </a:moveTo>
                <a:cubicBezTo>
                  <a:pt x="23" y="37"/>
                  <a:pt x="23" y="37"/>
                  <a:pt x="22" y="37"/>
                </a:cubicBezTo>
                <a:cubicBezTo>
                  <a:pt x="19" y="37"/>
                  <a:pt x="19" y="37"/>
                  <a:pt x="19" y="37"/>
                </a:cubicBezTo>
                <a:cubicBezTo>
                  <a:pt x="18" y="37"/>
                  <a:pt x="17" y="37"/>
                  <a:pt x="17" y="36"/>
                </a:cubicBezTo>
                <a:cubicBezTo>
                  <a:pt x="16" y="28"/>
                  <a:pt x="10" y="21"/>
                  <a:pt x="1" y="20"/>
                </a:cubicBezTo>
                <a:cubicBezTo>
                  <a:pt x="1" y="20"/>
                  <a:pt x="0" y="20"/>
                  <a:pt x="0" y="19"/>
                </a:cubicBezTo>
                <a:cubicBezTo>
                  <a:pt x="0" y="15"/>
                  <a:pt x="0" y="15"/>
                  <a:pt x="0" y="15"/>
                </a:cubicBezTo>
                <a:cubicBezTo>
                  <a:pt x="0" y="15"/>
                  <a:pt x="0" y="14"/>
                  <a:pt x="0" y="14"/>
                </a:cubicBezTo>
                <a:cubicBezTo>
                  <a:pt x="1" y="14"/>
                  <a:pt x="1" y="13"/>
                  <a:pt x="2" y="13"/>
                </a:cubicBezTo>
                <a:cubicBezTo>
                  <a:pt x="2" y="13"/>
                  <a:pt x="2" y="13"/>
                  <a:pt x="2" y="13"/>
                </a:cubicBezTo>
                <a:cubicBezTo>
                  <a:pt x="7" y="14"/>
                  <a:pt x="13" y="16"/>
                  <a:pt x="17" y="20"/>
                </a:cubicBezTo>
                <a:cubicBezTo>
                  <a:pt x="21" y="24"/>
                  <a:pt x="23" y="30"/>
                  <a:pt x="24" y="36"/>
                </a:cubicBezTo>
                <a:cubicBezTo>
                  <a:pt x="24" y="36"/>
                  <a:pt x="24" y="36"/>
                  <a:pt x="23" y="37"/>
                </a:cubicBezTo>
                <a:close/>
                <a:moveTo>
                  <a:pt x="5" y="37"/>
                </a:moveTo>
                <a:cubicBezTo>
                  <a:pt x="2" y="37"/>
                  <a:pt x="0" y="35"/>
                  <a:pt x="0" y="32"/>
                </a:cubicBezTo>
                <a:cubicBezTo>
                  <a:pt x="0" y="29"/>
                  <a:pt x="2" y="27"/>
                  <a:pt x="5" y="27"/>
                </a:cubicBezTo>
                <a:cubicBezTo>
                  <a:pt x="8" y="27"/>
                  <a:pt x="10" y="29"/>
                  <a:pt x="10" y="32"/>
                </a:cubicBezTo>
                <a:cubicBezTo>
                  <a:pt x="10" y="35"/>
                  <a:pt x="8" y="37"/>
                  <a:pt x="5" y="37"/>
                </a:cubicBezTo>
                <a:close/>
              </a:path>
            </a:pathLst>
          </a:custGeom>
          <a:solidFill>
            <a:srgbClr val="B7DD41"/>
          </a:solidFill>
          <a:ln w="9525">
            <a:noFill/>
          </a:ln>
        </p:spPr>
        <p:txBody>
          <a:bodyPr/>
          <a:lstStyle/>
          <a:p>
            <a:endParaRPr lang="zh-CN" altLang="en-US">
              <a:solidFill>
                <a:schemeClr val="tx1"/>
              </a:solidFill>
            </a:endParaRPr>
          </a:p>
        </p:txBody>
      </p:sp>
      <p:sp>
        <p:nvSpPr>
          <p:cNvPr id="31829" name="稻壳儿小白白(http://dwz.cn/Wu2UP)"/>
          <p:cNvSpPr>
            <a:spLocks noEditPoints="1"/>
          </p:cNvSpPr>
          <p:nvPr/>
        </p:nvSpPr>
        <p:spPr>
          <a:xfrm rot="19860000">
            <a:off x="5904230" y="1010603"/>
            <a:ext cx="330200" cy="290512"/>
          </a:xfrm>
          <a:custGeom>
            <a:avLst/>
            <a:gdLst/>
            <a:ahLst/>
            <a:cxnLst>
              <a:cxn ang="0">
                <a:pos x="55067" y="289469"/>
              </a:cxn>
              <a:cxn ang="0">
                <a:pos x="41301" y="289469"/>
              </a:cxn>
              <a:cxn ang="0">
                <a:pos x="0" y="248116"/>
              </a:cxn>
              <a:cxn ang="0">
                <a:pos x="0" y="89598"/>
              </a:cxn>
              <a:cxn ang="0">
                <a:pos x="41301" y="48245"/>
              </a:cxn>
              <a:cxn ang="0">
                <a:pos x="55067" y="48245"/>
              </a:cxn>
              <a:cxn ang="0">
                <a:pos x="55067" y="289469"/>
              </a:cxn>
              <a:cxn ang="0">
                <a:pos x="261570" y="289469"/>
              </a:cxn>
              <a:cxn ang="0">
                <a:pos x="75718" y="289469"/>
              </a:cxn>
              <a:cxn ang="0">
                <a:pos x="75718" y="48245"/>
              </a:cxn>
              <a:cxn ang="0">
                <a:pos x="96368" y="48245"/>
              </a:cxn>
              <a:cxn ang="0">
                <a:pos x="96368" y="20676"/>
              </a:cxn>
              <a:cxn ang="0">
                <a:pos x="117018" y="0"/>
              </a:cxn>
              <a:cxn ang="0">
                <a:pos x="220269" y="0"/>
              </a:cxn>
              <a:cxn ang="0">
                <a:pos x="240920" y="20676"/>
              </a:cxn>
              <a:cxn ang="0">
                <a:pos x="240920" y="48245"/>
              </a:cxn>
              <a:cxn ang="0">
                <a:pos x="261570" y="48245"/>
              </a:cxn>
              <a:cxn ang="0">
                <a:pos x="261570" y="289469"/>
              </a:cxn>
              <a:cxn ang="0">
                <a:pos x="213386" y="48245"/>
              </a:cxn>
              <a:cxn ang="0">
                <a:pos x="213386" y="27568"/>
              </a:cxn>
              <a:cxn ang="0">
                <a:pos x="123902" y="27568"/>
              </a:cxn>
              <a:cxn ang="0">
                <a:pos x="123902" y="48245"/>
              </a:cxn>
              <a:cxn ang="0">
                <a:pos x="213386" y="48245"/>
              </a:cxn>
              <a:cxn ang="0">
                <a:pos x="330404" y="248116"/>
              </a:cxn>
              <a:cxn ang="0">
                <a:pos x="289104" y="289469"/>
              </a:cxn>
              <a:cxn ang="0">
                <a:pos x="282220" y="289469"/>
              </a:cxn>
              <a:cxn ang="0">
                <a:pos x="282220" y="48245"/>
              </a:cxn>
              <a:cxn ang="0">
                <a:pos x="289104" y="48245"/>
              </a:cxn>
              <a:cxn ang="0">
                <a:pos x="330404" y="89598"/>
              </a:cxn>
              <a:cxn ang="0">
                <a:pos x="330404" y="248116"/>
              </a:cxn>
            </a:cxnLst>
            <a:rect l="0" t="0" r="0" b="0"/>
            <a:pathLst>
              <a:path w="48" h="42">
                <a:moveTo>
                  <a:pt x="8" y="42"/>
                </a:moveTo>
                <a:cubicBezTo>
                  <a:pt x="6" y="42"/>
                  <a:pt x="6" y="42"/>
                  <a:pt x="6" y="42"/>
                </a:cubicBezTo>
                <a:cubicBezTo>
                  <a:pt x="3" y="42"/>
                  <a:pt x="0" y="39"/>
                  <a:pt x="0" y="36"/>
                </a:cubicBezTo>
                <a:cubicBezTo>
                  <a:pt x="0" y="13"/>
                  <a:pt x="0" y="13"/>
                  <a:pt x="0" y="13"/>
                </a:cubicBezTo>
                <a:cubicBezTo>
                  <a:pt x="0" y="10"/>
                  <a:pt x="3" y="7"/>
                  <a:pt x="6" y="7"/>
                </a:cubicBezTo>
                <a:cubicBezTo>
                  <a:pt x="8" y="7"/>
                  <a:pt x="8" y="7"/>
                  <a:pt x="8" y="7"/>
                </a:cubicBezTo>
                <a:lnTo>
                  <a:pt x="8" y="42"/>
                </a:lnTo>
                <a:close/>
                <a:moveTo>
                  <a:pt x="38" y="42"/>
                </a:moveTo>
                <a:cubicBezTo>
                  <a:pt x="11" y="42"/>
                  <a:pt x="11" y="42"/>
                  <a:pt x="11" y="42"/>
                </a:cubicBezTo>
                <a:cubicBezTo>
                  <a:pt x="11" y="7"/>
                  <a:pt x="11" y="7"/>
                  <a:pt x="11" y="7"/>
                </a:cubicBezTo>
                <a:cubicBezTo>
                  <a:pt x="14" y="7"/>
                  <a:pt x="14" y="7"/>
                  <a:pt x="14" y="7"/>
                </a:cubicBezTo>
                <a:cubicBezTo>
                  <a:pt x="14" y="3"/>
                  <a:pt x="14" y="3"/>
                  <a:pt x="14" y="3"/>
                </a:cubicBezTo>
                <a:cubicBezTo>
                  <a:pt x="14" y="2"/>
                  <a:pt x="15" y="0"/>
                  <a:pt x="17" y="0"/>
                </a:cubicBezTo>
                <a:cubicBezTo>
                  <a:pt x="32" y="0"/>
                  <a:pt x="32" y="0"/>
                  <a:pt x="32" y="0"/>
                </a:cubicBezTo>
                <a:cubicBezTo>
                  <a:pt x="34" y="0"/>
                  <a:pt x="35" y="2"/>
                  <a:pt x="35" y="3"/>
                </a:cubicBezTo>
                <a:cubicBezTo>
                  <a:pt x="35" y="7"/>
                  <a:pt x="35" y="7"/>
                  <a:pt x="35" y="7"/>
                </a:cubicBezTo>
                <a:cubicBezTo>
                  <a:pt x="38" y="7"/>
                  <a:pt x="38" y="7"/>
                  <a:pt x="38" y="7"/>
                </a:cubicBezTo>
                <a:lnTo>
                  <a:pt x="38" y="42"/>
                </a:lnTo>
                <a:close/>
                <a:moveTo>
                  <a:pt x="31" y="7"/>
                </a:moveTo>
                <a:cubicBezTo>
                  <a:pt x="31" y="4"/>
                  <a:pt x="31" y="4"/>
                  <a:pt x="31" y="4"/>
                </a:cubicBezTo>
                <a:cubicBezTo>
                  <a:pt x="18" y="4"/>
                  <a:pt x="18" y="4"/>
                  <a:pt x="18" y="4"/>
                </a:cubicBezTo>
                <a:cubicBezTo>
                  <a:pt x="18" y="7"/>
                  <a:pt x="18" y="7"/>
                  <a:pt x="18" y="7"/>
                </a:cubicBezTo>
                <a:lnTo>
                  <a:pt x="31" y="7"/>
                </a:lnTo>
                <a:close/>
                <a:moveTo>
                  <a:pt x="48" y="36"/>
                </a:moveTo>
                <a:cubicBezTo>
                  <a:pt x="48" y="39"/>
                  <a:pt x="46" y="42"/>
                  <a:pt x="42" y="42"/>
                </a:cubicBezTo>
                <a:cubicBezTo>
                  <a:pt x="41" y="42"/>
                  <a:pt x="41" y="42"/>
                  <a:pt x="41" y="42"/>
                </a:cubicBezTo>
                <a:cubicBezTo>
                  <a:pt x="41" y="7"/>
                  <a:pt x="41" y="7"/>
                  <a:pt x="41" y="7"/>
                </a:cubicBezTo>
                <a:cubicBezTo>
                  <a:pt x="42" y="7"/>
                  <a:pt x="42" y="7"/>
                  <a:pt x="42" y="7"/>
                </a:cubicBezTo>
                <a:cubicBezTo>
                  <a:pt x="46" y="7"/>
                  <a:pt x="48" y="10"/>
                  <a:pt x="48" y="13"/>
                </a:cubicBezTo>
                <a:lnTo>
                  <a:pt x="48" y="36"/>
                </a:lnTo>
                <a:close/>
              </a:path>
            </a:pathLst>
          </a:custGeom>
          <a:solidFill>
            <a:srgbClr val="5ABF0B"/>
          </a:solidFill>
          <a:ln w="9525">
            <a:noFill/>
          </a:ln>
        </p:spPr>
        <p:txBody>
          <a:bodyPr/>
          <a:lstStyle/>
          <a:p>
            <a:endParaRPr lang="zh-CN" altLang="en-US">
              <a:solidFill>
                <a:schemeClr val="tx1"/>
              </a:solidFill>
            </a:endParaRPr>
          </a:p>
        </p:txBody>
      </p:sp>
      <p:sp>
        <p:nvSpPr>
          <p:cNvPr id="31830" name="稻壳儿小白白(http://dwz.cn/Wu2UP)"/>
          <p:cNvSpPr>
            <a:spLocks noEditPoints="1"/>
          </p:cNvSpPr>
          <p:nvPr/>
        </p:nvSpPr>
        <p:spPr>
          <a:xfrm>
            <a:off x="6218555" y="386080"/>
            <a:ext cx="400050" cy="424180"/>
          </a:xfrm>
          <a:custGeom>
            <a:avLst/>
            <a:gdLst/>
            <a:ahLst/>
            <a:cxnLst>
              <a:cxn ang="0">
                <a:pos x="312861" y="222217"/>
              </a:cxn>
              <a:cxn ang="0">
                <a:pos x="257241" y="236106"/>
              </a:cxn>
              <a:cxn ang="0">
                <a:pos x="257241" y="291660"/>
              </a:cxn>
              <a:cxn ang="0">
                <a:pos x="257241" y="298605"/>
              </a:cxn>
              <a:cxn ang="0">
                <a:pos x="250289" y="298605"/>
              </a:cxn>
              <a:cxn ang="0">
                <a:pos x="194669" y="284716"/>
              </a:cxn>
              <a:cxn ang="0">
                <a:pos x="159907" y="326382"/>
              </a:cxn>
              <a:cxn ang="0">
                <a:pos x="152954" y="333326"/>
              </a:cxn>
              <a:cxn ang="0">
                <a:pos x="152954" y="326382"/>
              </a:cxn>
              <a:cxn ang="0">
                <a:pos x="118192" y="284716"/>
              </a:cxn>
              <a:cxn ang="0">
                <a:pos x="62572" y="298605"/>
              </a:cxn>
              <a:cxn ang="0">
                <a:pos x="55620" y="298605"/>
              </a:cxn>
              <a:cxn ang="0">
                <a:pos x="55620" y="291660"/>
              </a:cxn>
              <a:cxn ang="0">
                <a:pos x="55620" y="236106"/>
              </a:cxn>
              <a:cxn ang="0">
                <a:pos x="0" y="222217"/>
              </a:cxn>
              <a:cxn ang="0">
                <a:pos x="0" y="215273"/>
              </a:cxn>
              <a:cxn ang="0">
                <a:pos x="0" y="208329"/>
              </a:cxn>
              <a:cxn ang="0">
                <a:pos x="34762" y="166663"/>
              </a:cxn>
              <a:cxn ang="0">
                <a:pos x="0" y="118053"/>
              </a:cxn>
              <a:cxn ang="0">
                <a:pos x="0" y="111109"/>
              </a:cxn>
              <a:cxn ang="0">
                <a:pos x="0" y="111109"/>
              </a:cxn>
              <a:cxn ang="0">
                <a:pos x="55620" y="90276"/>
              </a:cxn>
              <a:cxn ang="0">
                <a:pos x="55620" y="34721"/>
              </a:cxn>
              <a:cxn ang="0">
                <a:pos x="55620" y="27777"/>
              </a:cxn>
              <a:cxn ang="0">
                <a:pos x="62572" y="27777"/>
              </a:cxn>
              <a:cxn ang="0">
                <a:pos x="118192" y="48610"/>
              </a:cxn>
              <a:cxn ang="0">
                <a:pos x="152954" y="0"/>
              </a:cxn>
              <a:cxn ang="0">
                <a:pos x="159907" y="0"/>
              </a:cxn>
              <a:cxn ang="0">
                <a:pos x="194669" y="48610"/>
              </a:cxn>
              <a:cxn ang="0">
                <a:pos x="250289" y="27777"/>
              </a:cxn>
              <a:cxn ang="0">
                <a:pos x="257241" y="27777"/>
              </a:cxn>
              <a:cxn ang="0">
                <a:pos x="257241" y="34721"/>
              </a:cxn>
              <a:cxn ang="0">
                <a:pos x="257241" y="90276"/>
              </a:cxn>
              <a:cxn ang="0">
                <a:pos x="312861" y="111109"/>
              </a:cxn>
              <a:cxn ang="0">
                <a:pos x="312861" y="111109"/>
              </a:cxn>
              <a:cxn ang="0">
                <a:pos x="312861" y="118053"/>
              </a:cxn>
              <a:cxn ang="0">
                <a:pos x="278099" y="166663"/>
              </a:cxn>
              <a:cxn ang="0">
                <a:pos x="312861" y="208329"/>
              </a:cxn>
              <a:cxn ang="0">
                <a:pos x="312861" y="215273"/>
              </a:cxn>
              <a:cxn ang="0">
                <a:pos x="312861" y="222217"/>
              </a:cxn>
              <a:cxn ang="0">
                <a:pos x="152954" y="55554"/>
              </a:cxn>
              <a:cxn ang="0">
                <a:pos x="48667" y="166663"/>
              </a:cxn>
              <a:cxn ang="0">
                <a:pos x="152954" y="270827"/>
              </a:cxn>
              <a:cxn ang="0">
                <a:pos x="264194" y="166663"/>
              </a:cxn>
              <a:cxn ang="0">
                <a:pos x="152954" y="55554"/>
              </a:cxn>
            </a:cxnLst>
            <a:rect l="0" t="0" r="0" b="0"/>
            <a:pathLst>
              <a:path w="45" h="48">
                <a:moveTo>
                  <a:pt x="45" y="32"/>
                </a:moveTo>
                <a:cubicBezTo>
                  <a:pt x="37" y="34"/>
                  <a:pt x="37" y="34"/>
                  <a:pt x="37" y="34"/>
                </a:cubicBezTo>
                <a:cubicBezTo>
                  <a:pt x="37" y="42"/>
                  <a:pt x="37" y="42"/>
                  <a:pt x="37" y="42"/>
                </a:cubicBezTo>
                <a:cubicBezTo>
                  <a:pt x="37" y="43"/>
                  <a:pt x="37" y="43"/>
                  <a:pt x="37" y="43"/>
                </a:cubicBezTo>
                <a:cubicBezTo>
                  <a:pt x="36" y="43"/>
                  <a:pt x="36" y="43"/>
                  <a:pt x="36" y="43"/>
                </a:cubicBezTo>
                <a:cubicBezTo>
                  <a:pt x="28" y="41"/>
                  <a:pt x="28" y="41"/>
                  <a:pt x="28" y="41"/>
                </a:cubicBezTo>
                <a:cubicBezTo>
                  <a:pt x="23" y="47"/>
                  <a:pt x="23" y="47"/>
                  <a:pt x="23" y="47"/>
                </a:cubicBezTo>
                <a:cubicBezTo>
                  <a:pt x="23" y="48"/>
                  <a:pt x="23" y="48"/>
                  <a:pt x="22" y="48"/>
                </a:cubicBezTo>
                <a:cubicBezTo>
                  <a:pt x="22" y="48"/>
                  <a:pt x="22" y="48"/>
                  <a:pt x="22" y="47"/>
                </a:cubicBezTo>
                <a:cubicBezTo>
                  <a:pt x="17" y="41"/>
                  <a:pt x="17" y="41"/>
                  <a:pt x="17" y="41"/>
                </a:cubicBezTo>
                <a:cubicBezTo>
                  <a:pt x="9" y="43"/>
                  <a:pt x="9" y="43"/>
                  <a:pt x="9" y="43"/>
                </a:cubicBezTo>
                <a:cubicBezTo>
                  <a:pt x="9" y="43"/>
                  <a:pt x="9" y="43"/>
                  <a:pt x="8" y="43"/>
                </a:cubicBezTo>
                <a:cubicBezTo>
                  <a:pt x="8" y="43"/>
                  <a:pt x="8" y="43"/>
                  <a:pt x="8" y="42"/>
                </a:cubicBezTo>
                <a:cubicBezTo>
                  <a:pt x="8" y="34"/>
                  <a:pt x="8" y="34"/>
                  <a:pt x="8" y="34"/>
                </a:cubicBezTo>
                <a:cubicBezTo>
                  <a:pt x="0" y="32"/>
                  <a:pt x="0" y="32"/>
                  <a:pt x="0" y="32"/>
                </a:cubicBezTo>
                <a:cubicBezTo>
                  <a:pt x="0" y="32"/>
                  <a:pt x="0" y="31"/>
                  <a:pt x="0" y="31"/>
                </a:cubicBezTo>
                <a:cubicBezTo>
                  <a:pt x="0" y="31"/>
                  <a:pt x="0" y="31"/>
                  <a:pt x="0" y="30"/>
                </a:cubicBezTo>
                <a:cubicBezTo>
                  <a:pt x="5" y="24"/>
                  <a:pt x="5" y="24"/>
                  <a:pt x="5" y="24"/>
                </a:cubicBezTo>
                <a:cubicBezTo>
                  <a:pt x="0" y="17"/>
                  <a:pt x="0" y="17"/>
                  <a:pt x="0" y="17"/>
                </a:cubicBezTo>
                <a:cubicBezTo>
                  <a:pt x="0" y="17"/>
                  <a:pt x="0" y="17"/>
                  <a:pt x="0" y="16"/>
                </a:cubicBezTo>
                <a:cubicBezTo>
                  <a:pt x="0" y="16"/>
                  <a:pt x="0" y="16"/>
                  <a:pt x="0" y="16"/>
                </a:cubicBezTo>
                <a:cubicBezTo>
                  <a:pt x="8" y="13"/>
                  <a:pt x="8" y="13"/>
                  <a:pt x="8" y="13"/>
                </a:cubicBezTo>
                <a:cubicBezTo>
                  <a:pt x="8" y="5"/>
                  <a:pt x="8" y="5"/>
                  <a:pt x="8" y="5"/>
                </a:cubicBezTo>
                <a:cubicBezTo>
                  <a:pt x="8" y="5"/>
                  <a:pt x="8" y="4"/>
                  <a:pt x="8" y="4"/>
                </a:cubicBezTo>
                <a:cubicBezTo>
                  <a:pt x="9" y="4"/>
                  <a:pt x="9" y="4"/>
                  <a:pt x="9" y="4"/>
                </a:cubicBezTo>
                <a:cubicBezTo>
                  <a:pt x="17" y="7"/>
                  <a:pt x="17" y="7"/>
                  <a:pt x="17" y="7"/>
                </a:cubicBezTo>
                <a:cubicBezTo>
                  <a:pt x="22" y="0"/>
                  <a:pt x="22" y="0"/>
                  <a:pt x="22" y="0"/>
                </a:cubicBezTo>
                <a:cubicBezTo>
                  <a:pt x="22" y="0"/>
                  <a:pt x="23" y="0"/>
                  <a:pt x="23" y="0"/>
                </a:cubicBezTo>
                <a:cubicBezTo>
                  <a:pt x="28" y="7"/>
                  <a:pt x="28" y="7"/>
                  <a:pt x="28" y="7"/>
                </a:cubicBezTo>
                <a:cubicBezTo>
                  <a:pt x="36" y="4"/>
                  <a:pt x="36" y="4"/>
                  <a:pt x="36" y="4"/>
                </a:cubicBezTo>
                <a:cubicBezTo>
                  <a:pt x="36" y="4"/>
                  <a:pt x="36" y="4"/>
                  <a:pt x="37" y="4"/>
                </a:cubicBezTo>
                <a:cubicBezTo>
                  <a:pt x="37" y="4"/>
                  <a:pt x="37" y="5"/>
                  <a:pt x="37" y="5"/>
                </a:cubicBezTo>
                <a:cubicBezTo>
                  <a:pt x="37" y="13"/>
                  <a:pt x="37" y="13"/>
                  <a:pt x="37" y="13"/>
                </a:cubicBezTo>
                <a:cubicBezTo>
                  <a:pt x="45" y="16"/>
                  <a:pt x="45" y="16"/>
                  <a:pt x="45" y="16"/>
                </a:cubicBezTo>
                <a:cubicBezTo>
                  <a:pt x="45" y="16"/>
                  <a:pt x="45" y="16"/>
                  <a:pt x="45" y="16"/>
                </a:cubicBezTo>
                <a:cubicBezTo>
                  <a:pt x="45" y="17"/>
                  <a:pt x="45" y="17"/>
                  <a:pt x="45" y="17"/>
                </a:cubicBezTo>
                <a:cubicBezTo>
                  <a:pt x="40" y="24"/>
                  <a:pt x="40" y="24"/>
                  <a:pt x="40" y="24"/>
                </a:cubicBezTo>
                <a:cubicBezTo>
                  <a:pt x="45" y="30"/>
                  <a:pt x="45" y="30"/>
                  <a:pt x="45" y="30"/>
                </a:cubicBezTo>
                <a:cubicBezTo>
                  <a:pt x="45" y="31"/>
                  <a:pt x="45" y="31"/>
                  <a:pt x="45" y="31"/>
                </a:cubicBezTo>
                <a:cubicBezTo>
                  <a:pt x="45" y="31"/>
                  <a:pt x="45" y="32"/>
                  <a:pt x="45" y="32"/>
                </a:cubicBezTo>
                <a:close/>
                <a:moveTo>
                  <a:pt x="22" y="8"/>
                </a:moveTo>
                <a:cubicBezTo>
                  <a:pt x="14" y="8"/>
                  <a:pt x="7" y="15"/>
                  <a:pt x="7" y="24"/>
                </a:cubicBezTo>
                <a:cubicBezTo>
                  <a:pt x="7" y="32"/>
                  <a:pt x="14" y="39"/>
                  <a:pt x="22" y="39"/>
                </a:cubicBezTo>
                <a:cubicBezTo>
                  <a:pt x="31" y="39"/>
                  <a:pt x="38" y="32"/>
                  <a:pt x="38" y="24"/>
                </a:cubicBezTo>
                <a:cubicBezTo>
                  <a:pt x="38" y="15"/>
                  <a:pt x="31" y="8"/>
                  <a:pt x="22" y="8"/>
                </a:cubicBezTo>
                <a:close/>
              </a:path>
            </a:pathLst>
          </a:custGeom>
          <a:solidFill>
            <a:srgbClr val="5ABF0B"/>
          </a:solidFill>
          <a:ln w="9525">
            <a:noFill/>
          </a:ln>
        </p:spPr>
        <p:txBody>
          <a:bodyPr/>
          <a:lstStyle/>
          <a:p>
            <a:endParaRPr lang="zh-CN" altLang="en-US">
              <a:solidFill>
                <a:schemeClr val="tx1"/>
              </a:solidFill>
            </a:endParaRPr>
          </a:p>
        </p:txBody>
      </p:sp>
      <p:sp>
        <p:nvSpPr>
          <p:cNvPr id="31839" name="稻壳儿小白白(http://dwz.cn/Wu2UP)"/>
          <p:cNvSpPr>
            <a:spLocks noEditPoints="1"/>
          </p:cNvSpPr>
          <p:nvPr/>
        </p:nvSpPr>
        <p:spPr>
          <a:xfrm>
            <a:off x="4558030" y="187960"/>
            <a:ext cx="466090" cy="495300"/>
          </a:xfrm>
          <a:custGeom>
            <a:avLst/>
            <a:gdLst/>
            <a:ahLst/>
            <a:cxnLst>
              <a:cxn ang="0">
                <a:pos x="278468" y="173812"/>
              </a:cxn>
              <a:cxn ang="0">
                <a:pos x="278468" y="187717"/>
              </a:cxn>
              <a:cxn ang="0">
                <a:pos x="271506" y="215526"/>
              </a:cxn>
              <a:cxn ang="0">
                <a:pos x="278468" y="222479"/>
              </a:cxn>
              <a:cxn ang="0">
                <a:pos x="264544" y="257241"/>
              </a:cxn>
              <a:cxn ang="0">
                <a:pos x="208851" y="312861"/>
              </a:cxn>
              <a:cxn ang="0">
                <a:pos x="201889" y="312861"/>
              </a:cxn>
              <a:cxn ang="0">
                <a:pos x="181004" y="312861"/>
              </a:cxn>
              <a:cxn ang="0">
                <a:pos x="104425" y="292004"/>
              </a:cxn>
              <a:cxn ang="0">
                <a:pos x="83540" y="285051"/>
              </a:cxn>
              <a:cxn ang="0">
                <a:pos x="27847" y="285051"/>
              </a:cxn>
              <a:cxn ang="0">
                <a:pos x="0" y="264194"/>
              </a:cxn>
              <a:cxn ang="0">
                <a:pos x="0" y="146002"/>
              </a:cxn>
              <a:cxn ang="0">
                <a:pos x="27847" y="118192"/>
              </a:cxn>
              <a:cxn ang="0">
                <a:pos x="76579" y="118192"/>
              </a:cxn>
              <a:cxn ang="0">
                <a:pos x="104425" y="90382"/>
              </a:cxn>
              <a:cxn ang="0">
                <a:pos x="125310" y="69525"/>
              </a:cxn>
              <a:cxn ang="0">
                <a:pos x="146196" y="6952"/>
              </a:cxn>
              <a:cxn ang="0">
                <a:pos x="167081" y="0"/>
              </a:cxn>
              <a:cxn ang="0">
                <a:pos x="208851" y="27810"/>
              </a:cxn>
              <a:cxn ang="0">
                <a:pos x="215812" y="62572"/>
              </a:cxn>
              <a:cxn ang="0">
                <a:pos x="208851" y="97335"/>
              </a:cxn>
              <a:cxn ang="0">
                <a:pos x="243659" y="97335"/>
              </a:cxn>
              <a:cxn ang="0">
                <a:pos x="292391" y="146002"/>
              </a:cxn>
              <a:cxn ang="0">
                <a:pos x="278468" y="173812"/>
              </a:cxn>
              <a:cxn ang="0">
                <a:pos x="41770" y="236384"/>
              </a:cxn>
              <a:cxn ang="0">
                <a:pos x="27847" y="250289"/>
              </a:cxn>
              <a:cxn ang="0">
                <a:pos x="41770" y="264194"/>
              </a:cxn>
              <a:cxn ang="0">
                <a:pos x="48732" y="250289"/>
              </a:cxn>
              <a:cxn ang="0">
                <a:pos x="41770" y="236384"/>
              </a:cxn>
              <a:cxn ang="0">
                <a:pos x="243659" y="118192"/>
              </a:cxn>
              <a:cxn ang="0">
                <a:pos x="174042" y="118192"/>
              </a:cxn>
              <a:cxn ang="0">
                <a:pos x="194927" y="62572"/>
              </a:cxn>
              <a:cxn ang="0">
                <a:pos x="167081" y="20857"/>
              </a:cxn>
              <a:cxn ang="0">
                <a:pos x="139234" y="83430"/>
              </a:cxn>
              <a:cxn ang="0">
                <a:pos x="125310" y="97335"/>
              </a:cxn>
              <a:cxn ang="0">
                <a:pos x="83540" y="146002"/>
              </a:cxn>
              <a:cxn ang="0">
                <a:pos x="76579" y="146002"/>
              </a:cxn>
              <a:cxn ang="0">
                <a:pos x="76579" y="264194"/>
              </a:cxn>
              <a:cxn ang="0">
                <a:pos x="83540" y="264194"/>
              </a:cxn>
              <a:cxn ang="0">
                <a:pos x="118349" y="271146"/>
              </a:cxn>
              <a:cxn ang="0">
                <a:pos x="181004" y="285051"/>
              </a:cxn>
              <a:cxn ang="0">
                <a:pos x="201889" y="285051"/>
              </a:cxn>
              <a:cxn ang="0">
                <a:pos x="243659" y="257241"/>
              </a:cxn>
              <a:cxn ang="0">
                <a:pos x="236697" y="243336"/>
              </a:cxn>
              <a:cxn ang="0">
                <a:pos x="250621" y="222479"/>
              </a:cxn>
              <a:cxn ang="0">
                <a:pos x="250621" y="208574"/>
              </a:cxn>
              <a:cxn ang="0">
                <a:pos x="257583" y="187717"/>
              </a:cxn>
              <a:cxn ang="0">
                <a:pos x="250621" y="166859"/>
              </a:cxn>
              <a:cxn ang="0">
                <a:pos x="264544" y="146002"/>
              </a:cxn>
              <a:cxn ang="0">
                <a:pos x="243659" y="118192"/>
              </a:cxn>
            </a:cxnLst>
            <a:rect l="0" t="0" r="0" b="0"/>
            <a:pathLst>
              <a:path w="42" h="45">
                <a:moveTo>
                  <a:pt x="40" y="25"/>
                </a:moveTo>
                <a:cubicBezTo>
                  <a:pt x="40" y="26"/>
                  <a:pt x="40" y="26"/>
                  <a:pt x="40" y="27"/>
                </a:cubicBezTo>
                <a:cubicBezTo>
                  <a:pt x="40" y="28"/>
                  <a:pt x="40" y="29"/>
                  <a:pt x="39" y="31"/>
                </a:cubicBezTo>
                <a:cubicBezTo>
                  <a:pt x="40" y="31"/>
                  <a:pt x="40" y="31"/>
                  <a:pt x="40" y="32"/>
                </a:cubicBezTo>
                <a:cubicBezTo>
                  <a:pt x="40" y="34"/>
                  <a:pt x="39" y="35"/>
                  <a:pt x="38" y="37"/>
                </a:cubicBezTo>
                <a:cubicBezTo>
                  <a:pt x="38" y="42"/>
                  <a:pt x="35" y="45"/>
                  <a:pt x="30" y="45"/>
                </a:cubicBezTo>
                <a:cubicBezTo>
                  <a:pt x="29" y="45"/>
                  <a:pt x="29" y="45"/>
                  <a:pt x="29" y="45"/>
                </a:cubicBezTo>
                <a:cubicBezTo>
                  <a:pt x="26" y="45"/>
                  <a:pt x="26" y="45"/>
                  <a:pt x="26" y="45"/>
                </a:cubicBezTo>
                <a:cubicBezTo>
                  <a:pt x="22" y="45"/>
                  <a:pt x="19" y="44"/>
                  <a:pt x="15" y="42"/>
                </a:cubicBezTo>
                <a:cubicBezTo>
                  <a:pt x="14" y="42"/>
                  <a:pt x="12" y="41"/>
                  <a:pt x="12" y="41"/>
                </a:cubicBezTo>
                <a:cubicBezTo>
                  <a:pt x="4" y="41"/>
                  <a:pt x="4" y="41"/>
                  <a:pt x="4" y="41"/>
                </a:cubicBezTo>
                <a:cubicBezTo>
                  <a:pt x="2" y="41"/>
                  <a:pt x="0" y="40"/>
                  <a:pt x="0" y="38"/>
                </a:cubicBezTo>
                <a:cubicBezTo>
                  <a:pt x="0" y="21"/>
                  <a:pt x="0" y="21"/>
                  <a:pt x="0" y="21"/>
                </a:cubicBezTo>
                <a:cubicBezTo>
                  <a:pt x="0" y="19"/>
                  <a:pt x="2" y="17"/>
                  <a:pt x="4" y="17"/>
                </a:cubicBezTo>
                <a:cubicBezTo>
                  <a:pt x="11" y="17"/>
                  <a:pt x="11" y="17"/>
                  <a:pt x="11" y="17"/>
                </a:cubicBezTo>
                <a:cubicBezTo>
                  <a:pt x="12" y="16"/>
                  <a:pt x="14" y="14"/>
                  <a:pt x="15" y="13"/>
                </a:cubicBezTo>
                <a:cubicBezTo>
                  <a:pt x="16" y="12"/>
                  <a:pt x="17" y="11"/>
                  <a:pt x="18" y="10"/>
                </a:cubicBezTo>
                <a:cubicBezTo>
                  <a:pt x="19" y="8"/>
                  <a:pt x="18" y="4"/>
                  <a:pt x="21" y="1"/>
                </a:cubicBezTo>
                <a:cubicBezTo>
                  <a:pt x="22" y="0"/>
                  <a:pt x="23" y="0"/>
                  <a:pt x="24" y="0"/>
                </a:cubicBezTo>
                <a:cubicBezTo>
                  <a:pt x="26" y="0"/>
                  <a:pt x="29" y="1"/>
                  <a:pt x="30" y="4"/>
                </a:cubicBezTo>
                <a:cubicBezTo>
                  <a:pt x="31" y="5"/>
                  <a:pt x="31" y="7"/>
                  <a:pt x="31" y="9"/>
                </a:cubicBezTo>
                <a:cubicBezTo>
                  <a:pt x="31" y="10"/>
                  <a:pt x="31" y="12"/>
                  <a:pt x="30" y="14"/>
                </a:cubicBezTo>
                <a:cubicBezTo>
                  <a:pt x="35" y="14"/>
                  <a:pt x="35" y="14"/>
                  <a:pt x="35" y="14"/>
                </a:cubicBezTo>
                <a:cubicBezTo>
                  <a:pt x="38" y="14"/>
                  <a:pt x="42" y="17"/>
                  <a:pt x="42" y="21"/>
                </a:cubicBezTo>
                <a:cubicBezTo>
                  <a:pt x="42" y="22"/>
                  <a:pt x="41" y="24"/>
                  <a:pt x="40" y="25"/>
                </a:cubicBezTo>
                <a:close/>
                <a:moveTo>
                  <a:pt x="6" y="34"/>
                </a:moveTo>
                <a:cubicBezTo>
                  <a:pt x="5" y="34"/>
                  <a:pt x="4" y="35"/>
                  <a:pt x="4" y="36"/>
                </a:cubicBezTo>
                <a:cubicBezTo>
                  <a:pt x="4" y="37"/>
                  <a:pt x="5" y="38"/>
                  <a:pt x="6" y="38"/>
                </a:cubicBezTo>
                <a:cubicBezTo>
                  <a:pt x="6" y="38"/>
                  <a:pt x="7" y="37"/>
                  <a:pt x="7" y="36"/>
                </a:cubicBezTo>
                <a:cubicBezTo>
                  <a:pt x="7" y="35"/>
                  <a:pt x="6" y="34"/>
                  <a:pt x="6" y="34"/>
                </a:cubicBezTo>
                <a:close/>
                <a:moveTo>
                  <a:pt x="35" y="17"/>
                </a:moveTo>
                <a:cubicBezTo>
                  <a:pt x="25" y="17"/>
                  <a:pt x="25" y="17"/>
                  <a:pt x="25" y="17"/>
                </a:cubicBezTo>
                <a:cubicBezTo>
                  <a:pt x="25" y="14"/>
                  <a:pt x="28" y="12"/>
                  <a:pt x="28" y="9"/>
                </a:cubicBezTo>
                <a:cubicBezTo>
                  <a:pt x="28" y="5"/>
                  <a:pt x="27" y="3"/>
                  <a:pt x="24" y="3"/>
                </a:cubicBezTo>
                <a:cubicBezTo>
                  <a:pt x="22" y="5"/>
                  <a:pt x="23" y="9"/>
                  <a:pt x="20" y="12"/>
                </a:cubicBezTo>
                <a:cubicBezTo>
                  <a:pt x="19" y="13"/>
                  <a:pt x="19" y="14"/>
                  <a:pt x="18" y="14"/>
                </a:cubicBezTo>
                <a:cubicBezTo>
                  <a:pt x="17" y="16"/>
                  <a:pt x="14" y="21"/>
                  <a:pt x="12" y="21"/>
                </a:cubicBezTo>
                <a:cubicBezTo>
                  <a:pt x="11" y="21"/>
                  <a:pt x="11" y="21"/>
                  <a:pt x="11" y="21"/>
                </a:cubicBezTo>
                <a:cubicBezTo>
                  <a:pt x="11" y="38"/>
                  <a:pt x="11" y="38"/>
                  <a:pt x="11" y="38"/>
                </a:cubicBezTo>
                <a:cubicBezTo>
                  <a:pt x="12" y="38"/>
                  <a:pt x="12" y="38"/>
                  <a:pt x="12" y="38"/>
                </a:cubicBezTo>
                <a:cubicBezTo>
                  <a:pt x="13" y="38"/>
                  <a:pt x="16" y="39"/>
                  <a:pt x="17" y="39"/>
                </a:cubicBezTo>
                <a:cubicBezTo>
                  <a:pt x="20" y="40"/>
                  <a:pt x="23" y="41"/>
                  <a:pt x="26" y="41"/>
                </a:cubicBezTo>
                <a:cubicBezTo>
                  <a:pt x="29" y="41"/>
                  <a:pt x="29" y="41"/>
                  <a:pt x="29" y="41"/>
                </a:cubicBezTo>
                <a:cubicBezTo>
                  <a:pt x="32" y="41"/>
                  <a:pt x="35" y="40"/>
                  <a:pt x="35" y="37"/>
                </a:cubicBezTo>
                <a:cubicBezTo>
                  <a:pt x="35" y="36"/>
                  <a:pt x="34" y="36"/>
                  <a:pt x="34" y="35"/>
                </a:cubicBezTo>
                <a:cubicBezTo>
                  <a:pt x="36" y="35"/>
                  <a:pt x="36" y="33"/>
                  <a:pt x="36" y="32"/>
                </a:cubicBezTo>
                <a:cubicBezTo>
                  <a:pt x="36" y="31"/>
                  <a:pt x="36" y="31"/>
                  <a:pt x="36" y="30"/>
                </a:cubicBezTo>
                <a:cubicBezTo>
                  <a:pt x="37" y="29"/>
                  <a:pt x="37" y="28"/>
                  <a:pt x="37" y="27"/>
                </a:cubicBezTo>
                <a:cubicBezTo>
                  <a:pt x="37" y="26"/>
                  <a:pt x="37" y="25"/>
                  <a:pt x="36" y="24"/>
                </a:cubicBezTo>
                <a:cubicBezTo>
                  <a:pt x="37" y="24"/>
                  <a:pt x="38" y="22"/>
                  <a:pt x="38" y="21"/>
                </a:cubicBezTo>
                <a:cubicBezTo>
                  <a:pt x="38" y="19"/>
                  <a:pt x="36" y="17"/>
                  <a:pt x="35" y="17"/>
                </a:cubicBezTo>
                <a:close/>
              </a:path>
            </a:pathLst>
          </a:custGeom>
          <a:solidFill>
            <a:srgbClr val="5ABF0B"/>
          </a:solidFill>
          <a:ln w="9525">
            <a:noFill/>
          </a:ln>
        </p:spPr>
        <p:txBody>
          <a:bodyPr/>
          <a:lstStyle/>
          <a:p>
            <a:endParaRPr lang="zh-CN" altLang="en-US">
              <a:solidFill>
                <a:schemeClr val="tx1"/>
              </a:solidFill>
            </a:endParaRPr>
          </a:p>
        </p:txBody>
      </p:sp>
      <p:sp>
        <p:nvSpPr>
          <p:cNvPr id="16" name="稻壳儿小白白(http://dwz.cn/Wu2UP)"/>
          <p:cNvSpPr>
            <a:spLocks noEditPoints="1"/>
          </p:cNvSpPr>
          <p:nvPr/>
        </p:nvSpPr>
        <p:spPr>
          <a:xfrm rot="2100000">
            <a:off x="6083300" y="1276985"/>
            <a:ext cx="460375" cy="449580"/>
          </a:xfrm>
          <a:custGeom>
            <a:avLst/>
            <a:gdLst/>
            <a:ahLst/>
            <a:cxnLst>
              <a:cxn ang="0">
                <a:pos x="256229" y="257304"/>
              </a:cxn>
              <a:cxn ang="0">
                <a:pos x="249304" y="257304"/>
              </a:cxn>
              <a:cxn ang="0">
                <a:pos x="221603" y="257304"/>
              </a:cxn>
              <a:cxn ang="0">
                <a:pos x="207753" y="250350"/>
              </a:cxn>
              <a:cxn ang="0">
                <a:pos x="6925" y="48679"/>
              </a:cxn>
              <a:cxn ang="0">
                <a:pos x="0" y="34771"/>
              </a:cxn>
              <a:cxn ang="0">
                <a:pos x="0" y="6954"/>
              </a:cxn>
              <a:cxn ang="0">
                <a:pos x="0" y="0"/>
              </a:cxn>
              <a:cxn ang="0">
                <a:pos x="13850" y="0"/>
              </a:cxn>
              <a:cxn ang="0">
                <a:pos x="13850" y="0"/>
              </a:cxn>
              <a:cxn ang="0">
                <a:pos x="186978" y="76496"/>
              </a:cxn>
              <a:cxn ang="0">
                <a:pos x="263154" y="250350"/>
              </a:cxn>
              <a:cxn ang="0">
                <a:pos x="256229" y="257304"/>
              </a:cxn>
              <a:cxn ang="0">
                <a:pos x="159277" y="257304"/>
              </a:cxn>
              <a:cxn ang="0">
                <a:pos x="152352" y="257304"/>
              </a:cxn>
              <a:cxn ang="0">
                <a:pos x="131577" y="257304"/>
              </a:cxn>
              <a:cxn ang="0">
                <a:pos x="117727" y="250350"/>
              </a:cxn>
              <a:cxn ang="0">
                <a:pos x="6925" y="139083"/>
              </a:cxn>
              <a:cxn ang="0">
                <a:pos x="0" y="132129"/>
              </a:cxn>
              <a:cxn ang="0">
                <a:pos x="0" y="104312"/>
              </a:cxn>
              <a:cxn ang="0">
                <a:pos x="0" y="97358"/>
              </a:cxn>
              <a:cxn ang="0">
                <a:pos x="13850" y="90404"/>
              </a:cxn>
              <a:cxn ang="0">
                <a:pos x="13850" y="90404"/>
              </a:cxn>
              <a:cxn ang="0">
                <a:pos x="117727" y="139083"/>
              </a:cxn>
              <a:cxn ang="0">
                <a:pos x="166203" y="250350"/>
              </a:cxn>
              <a:cxn ang="0">
                <a:pos x="159277" y="257304"/>
              </a:cxn>
              <a:cxn ang="0">
                <a:pos x="34626" y="257304"/>
              </a:cxn>
              <a:cxn ang="0">
                <a:pos x="0" y="222533"/>
              </a:cxn>
              <a:cxn ang="0">
                <a:pos x="34626" y="187762"/>
              </a:cxn>
              <a:cxn ang="0">
                <a:pos x="69251" y="222533"/>
              </a:cxn>
              <a:cxn ang="0">
                <a:pos x="34626" y="257304"/>
              </a:cxn>
            </a:cxnLst>
            <a:rect l="0" t="0" r="0" b="0"/>
            <a:pathLst>
              <a:path w="38" h="37">
                <a:moveTo>
                  <a:pt x="37" y="37"/>
                </a:moveTo>
                <a:cubicBezTo>
                  <a:pt x="37" y="37"/>
                  <a:pt x="36" y="37"/>
                  <a:pt x="36" y="37"/>
                </a:cubicBezTo>
                <a:cubicBezTo>
                  <a:pt x="32" y="37"/>
                  <a:pt x="32" y="37"/>
                  <a:pt x="32" y="37"/>
                </a:cubicBezTo>
                <a:cubicBezTo>
                  <a:pt x="31" y="37"/>
                  <a:pt x="30" y="37"/>
                  <a:pt x="30" y="36"/>
                </a:cubicBezTo>
                <a:cubicBezTo>
                  <a:pt x="29" y="20"/>
                  <a:pt x="17" y="8"/>
                  <a:pt x="1" y="7"/>
                </a:cubicBezTo>
                <a:cubicBezTo>
                  <a:pt x="1" y="7"/>
                  <a:pt x="0" y="6"/>
                  <a:pt x="0" y="5"/>
                </a:cubicBezTo>
                <a:cubicBezTo>
                  <a:pt x="0" y="1"/>
                  <a:pt x="0" y="1"/>
                  <a:pt x="0" y="1"/>
                </a:cubicBezTo>
                <a:cubicBezTo>
                  <a:pt x="0" y="1"/>
                  <a:pt x="0" y="0"/>
                  <a:pt x="0" y="0"/>
                </a:cubicBezTo>
                <a:cubicBezTo>
                  <a:pt x="1" y="0"/>
                  <a:pt x="1" y="0"/>
                  <a:pt x="2" y="0"/>
                </a:cubicBezTo>
                <a:cubicBezTo>
                  <a:pt x="2" y="0"/>
                  <a:pt x="2" y="0"/>
                  <a:pt x="2" y="0"/>
                </a:cubicBezTo>
                <a:cubicBezTo>
                  <a:pt x="11" y="0"/>
                  <a:pt x="20" y="4"/>
                  <a:pt x="27" y="11"/>
                </a:cubicBezTo>
                <a:cubicBezTo>
                  <a:pt x="33" y="17"/>
                  <a:pt x="37" y="26"/>
                  <a:pt x="38" y="36"/>
                </a:cubicBezTo>
                <a:cubicBezTo>
                  <a:pt x="38" y="36"/>
                  <a:pt x="37" y="37"/>
                  <a:pt x="37" y="37"/>
                </a:cubicBezTo>
                <a:close/>
                <a:moveTo>
                  <a:pt x="23" y="37"/>
                </a:moveTo>
                <a:cubicBezTo>
                  <a:pt x="23" y="37"/>
                  <a:pt x="23" y="37"/>
                  <a:pt x="22" y="37"/>
                </a:cubicBezTo>
                <a:cubicBezTo>
                  <a:pt x="19" y="37"/>
                  <a:pt x="19" y="37"/>
                  <a:pt x="19" y="37"/>
                </a:cubicBezTo>
                <a:cubicBezTo>
                  <a:pt x="18" y="37"/>
                  <a:pt x="17" y="37"/>
                  <a:pt x="17" y="36"/>
                </a:cubicBezTo>
                <a:cubicBezTo>
                  <a:pt x="16" y="28"/>
                  <a:pt x="10" y="21"/>
                  <a:pt x="1" y="20"/>
                </a:cubicBezTo>
                <a:cubicBezTo>
                  <a:pt x="1" y="20"/>
                  <a:pt x="0" y="20"/>
                  <a:pt x="0" y="19"/>
                </a:cubicBezTo>
                <a:cubicBezTo>
                  <a:pt x="0" y="15"/>
                  <a:pt x="0" y="15"/>
                  <a:pt x="0" y="15"/>
                </a:cubicBezTo>
                <a:cubicBezTo>
                  <a:pt x="0" y="15"/>
                  <a:pt x="0" y="14"/>
                  <a:pt x="0" y="14"/>
                </a:cubicBezTo>
                <a:cubicBezTo>
                  <a:pt x="1" y="14"/>
                  <a:pt x="1" y="13"/>
                  <a:pt x="2" y="13"/>
                </a:cubicBezTo>
                <a:cubicBezTo>
                  <a:pt x="2" y="13"/>
                  <a:pt x="2" y="13"/>
                  <a:pt x="2" y="13"/>
                </a:cubicBezTo>
                <a:cubicBezTo>
                  <a:pt x="7" y="14"/>
                  <a:pt x="13" y="16"/>
                  <a:pt x="17" y="20"/>
                </a:cubicBezTo>
                <a:cubicBezTo>
                  <a:pt x="21" y="24"/>
                  <a:pt x="23" y="30"/>
                  <a:pt x="24" y="36"/>
                </a:cubicBezTo>
                <a:cubicBezTo>
                  <a:pt x="24" y="36"/>
                  <a:pt x="24" y="36"/>
                  <a:pt x="23" y="37"/>
                </a:cubicBezTo>
                <a:close/>
                <a:moveTo>
                  <a:pt x="5" y="37"/>
                </a:moveTo>
                <a:cubicBezTo>
                  <a:pt x="2" y="37"/>
                  <a:pt x="0" y="35"/>
                  <a:pt x="0" y="32"/>
                </a:cubicBezTo>
                <a:cubicBezTo>
                  <a:pt x="0" y="29"/>
                  <a:pt x="2" y="27"/>
                  <a:pt x="5" y="27"/>
                </a:cubicBezTo>
                <a:cubicBezTo>
                  <a:pt x="8" y="27"/>
                  <a:pt x="10" y="29"/>
                  <a:pt x="10" y="32"/>
                </a:cubicBezTo>
                <a:cubicBezTo>
                  <a:pt x="10" y="35"/>
                  <a:pt x="8" y="37"/>
                  <a:pt x="5" y="37"/>
                </a:cubicBezTo>
                <a:close/>
              </a:path>
            </a:pathLst>
          </a:custGeom>
          <a:solidFill>
            <a:srgbClr val="5ABF0B"/>
          </a:solidFill>
          <a:ln w="9525">
            <a:noFill/>
          </a:ln>
        </p:spPr>
        <p:txBody>
          <a:bodyPr/>
          <a:lstStyle/>
          <a:p>
            <a:endParaRPr lang="zh-CN" altLang="en-US">
              <a:solidFill>
                <a:schemeClr val="tx1"/>
              </a:solidFill>
            </a:endParaRPr>
          </a:p>
        </p:txBody>
      </p:sp>
      <p:sp>
        <p:nvSpPr>
          <p:cNvPr id="48" name="稻壳儿小白白(http://dwz.cn/Wu2UP)"/>
          <p:cNvSpPr>
            <a:spLocks noEditPoints="1"/>
          </p:cNvSpPr>
          <p:nvPr/>
        </p:nvSpPr>
        <p:spPr bwMode="auto">
          <a:xfrm>
            <a:off x="6353810" y="798830"/>
            <a:ext cx="339090" cy="341630"/>
          </a:xfrm>
          <a:custGeom>
            <a:avLst/>
            <a:gdLst>
              <a:gd name="T0" fmla="*/ 34 w 37"/>
              <a:gd name="T1" fmla="*/ 4 h 37"/>
              <a:gd name="T2" fmla="*/ 28 w 37"/>
              <a:gd name="T3" fmla="*/ 1 h 37"/>
              <a:gd name="T4" fmla="*/ 16 w 37"/>
              <a:gd name="T5" fmla="*/ 13 h 37"/>
              <a:gd name="T6" fmla="*/ 3 w 37"/>
              <a:gd name="T7" fmla="*/ 26 h 37"/>
              <a:gd name="T8" fmla="*/ 0 w 37"/>
              <a:gd name="T9" fmla="*/ 37 h 37"/>
              <a:gd name="T10" fmla="*/ 11 w 37"/>
              <a:gd name="T11" fmla="*/ 35 h 37"/>
              <a:gd name="T12" fmla="*/ 25 w 37"/>
              <a:gd name="T13" fmla="*/ 22 h 37"/>
              <a:gd name="T14" fmla="*/ 37 w 37"/>
              <a:gd name="T15" fmla="*/ 10 h 37"/>
              <a:gd name="T16" fmla="*/ 34 w 37"/>
              <a:gd name="T17" fmla="*/ 4 h 37"/>
              <a:gd name="T18" fmla="*/ 11 w 37"/>
              <a:gd name="T19" fmla="*/ 34 h 37"/>
              <a:gd name="T20" fmla="*/ 7 w 37"/>
              <a:gd name="T21" fmla="*/ 35 h 37"/>
              <a:gd name="T22" fmla="*/ 5 w 37"/>
              <a:gd name="T23" fmla="*/ 32 h 37"/>
              <a:gd name="T24" fmla="*/ 3 w 37"/>
              <a:gd name="T25" fmla="*/ 31 h 37"/>
              <a:gd name="T26" fmla="*/ 4 w 37"/>
              <a:gd name="T27" fmla="*/ 27 h 37"/>
              <a:gd name="T28" fmla="*/ 5 w 37"/>
              <a:gd name="T29" fmla="*/ 26 h 37"/>
              <a:gd name="T30" fmla="*/ 9 w 37"/>
              <a:gd name="T31" fmla="*/ 28 h 37"/>
              <a:gd name="T32" fmla="*/ 12 w 37"/>
              <a:gd name="T33" fmla="*/ 33 h 37"/>
              <a:gd name="T34" fmla="*/ 11 w 37"/>
              <a:gd name="T35"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34" y="4"/>
                </a:moveTo>
                <a:cubicBezTo>
                  <a:pt x="31" y="0"/>
                  <a:pt x="28" y="1"/>
                  <a:pt x="28" y="1"/>
                </a:cubicBezTo>
                <a:cubicBezTo>
                  <a:pt x="16" y="13"/>
                  <a:pt x="16" y="13"/>
                  <a:pt x="16" y="13"/>
                </a:cubicBezTo>
                <a:cubicBezTo>
                  <a:pt x="3" y="26"/>
                  <a:pt x="3" y="26"/>
                  <a:pt x="3" y="26"/>
                </a:cubicBezTo>
                <a:cubicBezTo>
                  <a:pt x="0" y="37"/>
                  <a:pt x="0" y="37"/>
                  <a:pt x="0" y="37"/>
                </a:cubicBezTo>
                <a:cubicBezTo>
                  <a:pt x="11" y="35"/>
                  <a:pt x="11" y="35"/>
                  <a:pt x="11" y="35"/>
                </a:cubicBezTo>
                <a:cubicBezTo>
                  <a:pt x="25" y="22"/>
                  <a:pt x="25" y="22"/>
                  <a:pt x="25" y="22"/>
                </a:cubicBezTo>
                <a:cubicBezTo>
                  <a:pt x="37" y="10"/>
                  <a:pt x="37" y="10"/>
                  <a:pt x="37" y="10"/>
                </a:cubicBezTo>
                <a:cubicBezTo>
                  <a:pt x="37" y="10"/>
                  <a:pt x="37" y="7"/>
                  <a:pt x="34" y="4"/>
                </a:cubicBezTo>
                <a:close/>
                <a:moveTo>
                  <a:pt x="11" y="34"/>
                </a:moveTo>
                <a:cubicBezTo>
                  <a:pt x="7" y="35"/>
                  <a:pt x="7" y="35"/>
                  <a:pt x="7" y="35"/>
                </a:cubicBezTo>
                <a:cubicBezTo>
                  <a:pt x="7" y="34"/>
                  <a:pt x="6" y="33"/>
                  <a:pt x="5" y="32"/>
                </a:cubicBezTo>
                <a:cubicBezTo>
                  <a:pt x="4" y="32"/>
                  <a:pt x="4" y="31"/>
                  <a:pt x="3" y="31"/>
                </a:cubicBezTo>
                <a:cubicBezTo>
                  <a:pt x="4" y="27"/>
                  <a:pt x="4" y="27"/>
                  <a:pt x="4" y="27"/>
                </a:cubicBezTo>
                <a:cubicBezTo>
                  <a:pt x="5" y="26"/>
                  <a:pt x="5" y="26"/>
                  <a:pt x="5" y="26"/>
                </a:cubicBezTo>
                <a:cubicBezTo>
                  <a:pt x="5" y="26"/>
                  <a:pt x="7" y="26"/>
                  <a:pt x="9" y="28"/>
                </a:cubicBezTo>
                <a:cubicBezTo>
                  <a:pt x="12" y="31"/>
                  <a:pt x="12" y="33"/>
                  <a:pt x="12" y="33"/>
                </a:cubicBezTo>
                <a:lnTo>
                  <a:pt x="11" y="34"/>
                </a:ln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51" name="稻壳儿小白白(http://dwz.cn/Wu2UP)"/>
          <p:cNvSpPr/>
          <p:nvPr/>
        </p:nvSpPr>
        <p:spPr bwMode="auto">
          <a:xfrm>
            <a:off x="6629400" y="200660"/>
            <a:ext cx="257810" cy="194945"/>
          </a:xfrm>
          <a:custGeom>
            <a:avLst/>
            <a:gdLst>
              <a:gd name="T0" fmla="*/ 42 w 42"/>
              <a:gd name="T1" fmla="*/ 32 h 32"/>
              <a:gd name="T2" fmla="*/ 17 w 42"/>
              <a:gd name="T3" fmla="*/ 9 h 32"/>
              <a:gd name="T4" fmla="*/ 17 w 42"/>
              <a:gd name="T5" fmla="*/ 0 h 32"/>
              <a:gd name="T6" fmla="*/ 0 w 42"/>
              <a:gd name="T7" fmla="*/ 15 h 32"/>
              <a:gd name="T8" fmla="*/ 17 w 42"/>
              <a:gd name="T9" fmla="*/ 31 h 32"/>
              <a:gd name="T10" fmla="*/ 17 w 42"/>
              <a:gd name="T11" fmla="*/ 21 h 32"/>
              <a:gd name="T12" fmla="*/ 42 w 4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42" h="32">
                <a:moveTo>
                  <a:pt x="42" y="32"/>
                </a:moveTo>
                <a:cubicBezTo>
                  <a:pt x="42" y="32"/>
                  <a:pt x="37" y="9"/>
                  <a:pt x="17" y="9"/>
                </a:cubicBezTo>
                <a:cubicBezTo>
                  <a:pt x="17" y="0"/>
                  <a:pt x="17" y="0"/>
                  <a:pt x="17" y="0"/>
                </a:cubicBezTo>
                <a:cubicBezTo>
                  <a:pt x="0" y="15"/>
                  <a:pt x="0" y="15"/>
                  <a:pt x="0" y="15"/>
                </a:cubicBezTo>
                <a:cubicBezTo>
                  <a:pt x="17" y="31"/>
                  <a:pt x="17" y="31"/>
                  <a:pt x="17" y="31"/>
                </a:cubicBezTo>
                <a:cubicBezTo>
                  <a:pt x="17" y="21"/>
                  <a:pt x="17" y="21"/>
                  <a:pt x="17" y="21"/>
                </a:cubicBezTo>
                <a:cubicBezTo>
                  <a:pt x="28" y="21"/>
                  <a:pt x="36" y="22"/>
                  <a:pt x="42" y="32"/>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53" name="稻壳儿小白白(http://dwz.cn/Wu2UP)"/>
          <p:cNvSpPr/>
          <p:nvPr/>
        </p:nvSpPr>
        <p:spPr bwMode="auto">
          <a:xfrm>
            <a:off x="6276975" y="1861820"/>
            <a:ext cx="386080" cy="386080"/>
          </a:xfrm>
          <a:custGeom>
            <a:avLst/>
            <a:gdLst>
              <a:gd name="T0" fmla="*/ 24 w 42"/>
              <a:gd name="T1" fmla="*/ 24 h 42"/>
              <a:gd name="T2" fmla="*/ 15 w 42"/>
              <a:gd name="T3" fmla="*/ 30 h 42"/>
              <a:gd name="T4" fmla="*/ 5 w 42"/>
              <a:gd name="T5" fmla="*/ 29 h 42"/>
              <a:gd name="T6" fmla="*/ 6 w 42"/>
              <a:gd name="T7" fmla="*/ 39 h 42"/>
              <a:gd name="T8" fmla="*/ 29 w 42"/>
              <a:gd name="T9" fmla="*/ 29 h 42"/>
              <a:gd name="T10" fmla="*/ 39 w 42"/>
              <a:gd name="T11" fmla="*/ 6 h 42"/>
              <a:gd name="T12" fmla="*/ 30 w 42"/>
              <a:gd name="T13" fmla="*/ 5 h 42"/>
              <a:gd name="T14" fmla="*/ 30 w 42"/>
              <a:gd name="T15" fmla="*/ 14 h 42"/>
              <a:gd name="T16" fmla="*/ 24 w 42"/>
              <a:gd name="T1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24" y="24"/>
                </a:moveTo>
                <a:cubicBezTo>
                  <a:pt x="21" y="28"/>
                  <a:pt x="16" y="31"/>
                  <a:pt x="15" y="30"/>
                </a:cubicBezTo>
                <a:cubicBezTo>
                  <a:pt x="12" y="27"/>
                  <a:pt x="11" y="25"/>
                  <a:pt x="5" y="29"/>
                </a:cubicBezTo>
                <a:cubicBezTo>
                  <a:pt x="0" y="34"/>
                  <a:pt x="4" y="37"/>
                  <a:pt x="6" y="39"/>
                </a:cubicBezTo>
                <a:cubicBezTo>
                  <a:pt x="9" y="42"/>
                  <a:pt x="19" y="39"/>
                  <a:pt x="29" y="29"/>
                </a:cubicBezTo>
                <a:cubicBezTo>
                  <a:pt x="39" y="19"/>
                  <a:pt x="42" y="9"/>
                  <a:pt x="39" y="6"/>
                </a:cubicBezTo>
                <a:cubicBezTo>
                  <a:pt x="37" y="4"/>
                  <a:pt x="34" y="0"/>
                  <a:pt x="30" y="5"/>
                </a:cubicBezTo>
                <a:cubicBezTo>
                  <a:pt x="25" y="10"/>
                  <a:pt x="27" y="12"/>
                  <a:pt x="30" y="14"/>
                </a:cubicBezTo>
                <a:cubicBezTo>
                  <a:pt x="32" y="16"/>
                  <a:pt x="28" y="20"/>
                  <a:pt x="24" y="24"/>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54" name="稻壳儿小白白(http://dwz.cn/Wu2UP)"/>
          <p:cNvSpPr>
            <a:spLocks noEditPoints="1"/>
          </p:cNvSpPr>
          <p:nvPr/>
        </p:nvSpPr>
        <p:spPr bwMode="auto">
          <a:xfrm rot="18600000">
            <a:off x="7441565" y="95885"/>
            <a:ext cx="485775" cy="299085"/>
          </a:xfrm>
          <a:custGeom>
            <a:avLst/>
            <a:gdLst>
              <a:gd name="T0" fmla="*/ 2 w 44"/>
              <a:gd name="T1" fmla="*/ 2 h 27"/>
              <a:gd name="T2" fmla="*/ 20 w 44"/>
              <a:gd name="T3" fmla="*/ 12 h 27"/>
              <a:gd name="T4" fmla="*/ 22 w 44"/>
              <a:gd name="T5" fmla="*/ 12 h 27"/>
              <a:gd name="T6" fmla="*/ 24 w 44"/>
              <a:gd name="T7" fmla="*/ 12 h 27"/>
              <a:gd name="T8" fmla="*/ 42 w 44"/>
              <a:gd name="T9" fmla="*/ 2 h 27"/>
              <a:gd name="T10" fmla="*/ 42 w 44"/>
              <a:gd name="T11" fmla="*/ 0 h 27"/>
              <a:gd name="T12" fmla="*/ 2 w 44"/>
              <a:gd name="T13" fmla="*/ 0 h 27"/>
              <a:gd name="T14" fmla="*/ 2 w 44"/>
              <a:gd name="T15" fmla="*/ 2 h 27"/>
              <a:gd name="T16" fmla="*/ 42 w 44"/>
              <a:gd name="T17" fmla="*/ 7 h 27"/>
              <a:gd name="T18" fmla="*/ 24 w 44"/>
              <a:gd name="T19" fmla="*/ 16 h 27"/>
              <a:gd name="T20" fmla="*/ 22 w 44"/>
              <a:gd name="T21" fmla="*/ 17 h 27"/>
              <a:gd name="T22" fmla="*/ 20 w 44"/>
              <a:gd name="T23" fmla="*/ 16 h 27"/>
              <a:gd name="T24" fmla="*/ 2 w 44"/>
              <a:gd name="T25" fmla="*/ 7 h 27"/>
              <a:gd name="T26" fmla="*/ 1 w 44"/>
              <a:gd name="T27" fmla="*/ 7 h 27"/>
              <a:gd name="T28" fmla="*/ 1 w 44"/>
              <a:gd name="T29" fmla="*/ 25 h 27"/>
              <a:gd name="T30" fmla="*/ 3 w 44"/>
              <a:gd name="T31" fmla="*/ 27 h 27"/>
              <a:gd name="T32" fmla="*/ 41 w 44"/>
              <a:gd name="T33" fmla="*/ 27 h 27"/>
              <a:gd name="T34" fmla="*/ 43 w 44"/>
              <a:gd name="T35" fmla="*/ 25 h 27"/>
              <a:gd name="T36" fmla="*/ 43 w 44"/>
              <a:gd name="T37" fmla="*/ 7 h 27"/>
              <a:gd name="T38" fmla="*/ 42 w 44"/>
              <a:gd name="T39"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7">
                <a:moveTo>
                  <a:pt x="2" y="2"/>
                </a:moveTo>
                <a:cubicBezTo>
                  <a:pt x="3" y="3"/>
                  <a:pt x="19" y="11"/>
                  <a:pt x="20" y="12"/>
                </a:cubicBezTo>
                <a:cubicBezTo>
                  <a:pt x="20" y="12"/>
                  <a:pt x="21" y="12"/>
                  <a:pt x="22" y="12"/>
                </a:cubicBezTo>
                <a:cubicBezTo>
                  <a:pt x="23" y="12"/>
                  <a:pt x="23" y="12"/>
                  <a:pt x="24" y="12"/>
                </a:cubicBezTo>
                <a:cubicBezTo>
                  <a:pt x="25" y="11"/>
                  <a:pt x="40" y="3"/>
                  <a:pt x="42" y="2"/>
                </a:cubicBezTo>
                <a:cubicBezTo>
                  <a:pt x="43" y="1"/>
                  <a:pt x="44" y="0"/>
                  <a:pt x="42" y="0"/>
                </a:cubicBezTo>
                <a:cubicBezTo>
                  <a:pt x="2" y="0"/>
                  <a:pt x="2" y="0"/>
                  <a:pt x="2" y="0"/>
                </a:cubicBezTo>
                <a:cubicBezTo>
                  <a:pt x="0" y="0"/>
                  <a:pt x="1" y="1"/>
                  <a:pt x="2" y="2"/>
                </a:cubicBezTo>
                <a:close/>
                <a:moveTo>
                  <a:pt x="42" y="7"/>
                </a:moveTo>
                <a:cubicBezTo>
                  <a:pt x="41" y="7"/>
                  <a:pt x="25" y="16"/>
                  <a:pt x="24" y="16"/>
                </a:cubicBezTo>
                <a:cubicBezTo>
                  <a:pt x="23" y="17"/>
                  <a:pt x="23" y="17"/>
                  <a:pt x="22" y="17"/>
                </a:cubicBezTo>
                <a:cubicBezTo>
                  <a:pt x="21" y="17"/>
                  <a:pt x="20" y="17"/>
                  <a:pt x="20" y="16"/>
                </a:cubicBezTo>
                <a:cubicBezTo>
                  <a:pt x="19" y="16"/>
                  <a:pt x="3" y="7"/>
                  <a:pt x="2" y="7"/>
                </a:cubicBezTo>
                <a:cubicBezTo>
                  <a:pt x="1" y="6"/>
                  <a:pt x="1" y="7"/>
                  <a:pt x="1" y="7"/>
                </a:cubicBezTo>
                <a:cubicBezTo>
                  <a:pt x="1" y="8"/>
                  <a:pt x="1" y="25"/>
                  <a:pt x="1" y="25"/>
                </a:cubicBezTo>
                <a:cubicBezTo>
                  <a:pt x="1" y="26"/>
                  <a:pt x="2" y="27"/>
                  <a:pt x="3" y="27"/>
                </a:cubicBezTo>
                <a:cubicBezTo>
                  <a:pt x="41" y="27"/>
                  <a:pt x="41" y="27"/>
                  <a:pt x="41" y="27"/>
                </a:cubicBezTo>
                <a:cubicBezTo>
                  <a:pt x="42" y="27"/>
                  <a:pt x="43" y="26"/>
                  <a:pt x="43" y="25"/>
                </a:cubicBezTo>
                <a:cubicBezTo>
                  <a:pt x="43" y="25"/>
                  <a:pt x="43" y="8"/>
                  <a:pt x="43" y="7"/>
                </a:cubicBezTo>
                <a:cubicBezTo>
                  <a:pt x="43" y="7"/>
                  <a:pt x="43" y="6"/>
                  <a:pt x="42" y="7"/>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79" name="稻壳儿小白白(http://dwz.cn/Wu2UP)"/>
          <p:cNvSpPr>
            <a:spLocks noEditPoints="1"/>
          </p:cNvSpPr>
          <p:nvPr/>
        </p:nvSpPr>
        <p:spPr bwMode="auto">
          <a:xfrm rot="19980000">
            <a:off x="5542280" y="2199640"/>
            <a:ext cx="248920" cy="424815"/>
          </a:xfrm>
          <a:custGeom>
            <a:avLst/>
            <a:gdLst>
              <a:gd name="T0" fmla="*/ 22 w 27"/>
              <a:gd name="T1" fmla="*/ 0 h 46"/>
              <a:gd name="T2" fmla="*/ 4 w 27"/>
              <a:gd name="T3" fmla="*/ 0 h 46"/>
              <a:gd name="T4" fmla="*/ 0 w 27"/>
              <a:gd name="T5" fmla="*/ 5 h 46"/>
              <a:gd name="T6" fmla="*/ 0 w 27"/>
              <a:gd name="T7" fmla="*/ 41 h 46"/>
              <a:gd name="T8" fmla="*/ 4 w 27"/>
              <a:gd name="T9" fmla="*/ 46 h 46"/>
              <a:gd name="T10" fmla="*/ 22 w 27"/>
              <a:gd name="T11" fmla="*/ 46 h 46"/>
              <a:gd name="T12" fmla="*/ 27 w 27"/>
              <a:gd name="T13" fmla="*/ 41 h 46"/>
              <a:gd name="T14" fmla="*/ 27 w 27"/>
              <a:gd name="T15" fmla="*/ 5 h 46"/>
              <a:gd name="T16" fmla="*/ 22 w 27"/>
              <a:gd name="T17" fmla="*/ 0 h 46"/>
              <a:gd name="T18" fmla="*/ 13 w 27"/>
              <a:gd name="T19" fmla="*/ 44 h 46"/>
              <a:gd name="T20" fmla="*/ 10 w 27"/>
              <a:gd name="T21" fmla="*/ 42 h 46"/>
              <a:gd name="T22" fmla="*/ 13 w 27"/>
              <a:gd name="T23" fmla="*/ 40 h 46"/>
              <a:gd name="T24" fmla="*/ 17 w 27"/>
              <a:gd name="T25" fmla="*/ 42 h 46"/>
              <a:gd name="T26" fmla="*/ 13 w 27"/>
              <a:gd name="T27" fmla="*/ 44 h 46"/>
              <a:gd name="T28" fmla="*/ 23 w 27"/>
              <a:gd name="T29" fmla="*/ 37 h 46"/>
              <a:gd name="T30" fmla="*/ 3 w 27"/>
              <a:gd name="T31" fmla="*/ 37 h 46"/>
              <a:gd name="T32" fmla="*/ 3 w 27"/>
              <a:gd name="T33" fmla="*/ 6 h 46"/>
              <a:gd name="T34" fmla="*/ 23 w 27"/>
              <a:gd name="T35" fmla="*/ 6 h 46"/>
              <a:gd name="T36" fmla="*/ 23 w 27"/>
              <a:gd name="T37"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6">
                <a:moveTo>
                  <a:pt x="22" y="0"/>
                </a:moveTo>
                <a:cubicBezTo>
                  <a:pt x="4" y="0"/>
                  <a:pt x="4" y="0"/>
                  <a:pt x="4" y="0"/>
                </a:cubicBezTo>
                <a:cubicBezTo>
                  <a:pt x="2" y="0"/>
                  <a:pt x="0" y="2"/>
                  <a:pt x="0" y="5"/>
                </a:cubicBezTo>
                <a:cubicBezTo>
                  <a:pt x="0" y="41"/>
                  <a:pt x="0" y="41"/>
                  <a:pt x="0" y="41"/>
                </a:cubicBezTo>
                <a:cubicBezTo>
                  <a:pt x="0" y="44"/>
                  <a:pt x="2" y="46"/>
                  <a:pt x="4" y="46"/>
                </a:cubicBezTo>
                <a:cubicBezTo>
                  <a:pt x="22" y="46"/>
                  <a:pt x="22" y="46"/>
                  <a:pt x="22" y="46"/>
                </a:cubicBezTo>
                <a:cubicBezTo>
                  <a:pt x="25" y="46"/>
                  <a:pt x="27" y="44"/>
                  <a:pt x="27" y="41"/>
                </a:cubicBezTo>
                <a:cubicBezTo>
                  <a:pt x="27" y="5"/>
                  <a:pt x="27" y="5"/>
                  <a:pt x="27" y="5"/>
                </a:cubicBezTo>
                <a:cubicBezTo>
                  <a:pt x="27" y="2"/>
                  <a:pt x="25" y="0"/>
                  <a:pt x="22" y="0"/>
                </a:cubicBezTo>
                <a:close/>
                <a:moveTo>
                  <a:pt x="13" y="44"/>
                </a:moveTo>
                <a:cubicBezTo>
                  <a:pt x="11" y="44"/>
                  <a:pt x="10" y="43"/>
                  <a:pt x="10" y="42"/>
                </a:cubicBezTo>
                <a:cubicBezTo>
                  <a:pt x="10" y="41"/>
                  <a:pt x="11" y="40"/>
                  <a:pt x="13" y="40"/>
                </a:cubicBezTo>
                <a:cubicBezTo>
                  <a:pt x="15" y="40"/>
                  <a:pt x="17" y="41"/>
                  <a:pt x="17" y="42"/>
                </a:cubicBezTo>
                <a:cubicBezTo>
                  <a:pt x="17" y="43"/>
                  <a:pt x="15" y="44"/>
                  <a:pt x="13" y="44"/>
                </a:cubicBezTo>
                <a:close/>
                <a:moveTo>
                  <a:pt x="23" y="37"/>
                </a:moveTo>
                <a:cubicBezTo>
                  <a:pt x="3" y="37"/>
                  <a:pt x="3" y="37"/>
                  <a:pt x="3" y="37"/>
                </a:cubicBezTo>
                <a:cubicBezTo>
                  <a:pt x="3" y="6"/>
                  <a:pt x="3" y="6"/>
                  <a:pt x="3" y="6"/>
                </a:cubicBezTo>
                <a:cubicBezTo>
                  <a:pt x="23" y="6"/>
                  <a:pt x="23" y="6"/>
                  <a:pt x="23" y="6"/>
                </a:cubicBezTo>
                <a:lnTo>
                  <a:pt x="23" y="37"/>
                </a:ln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81" name="稻壳儿小白白(http://dwz.cn/Wu2UP)"/>
          <p:cNvSpPr>
            <a:spLocks noEditPoints="1"/>
          </p:cNvSpPr>
          <p:nvPr/>
        </p:nvSpPr>
        <p:spPr bwMode="auto">
          <a:xfrm rot="3840000">
            <a:off x="6916420" y="232410"/>
            <a:ext cx="429260" cy="429260"/>
          </a:xfrm>
          <a:custGeom>
            <a:avLst/>
            <a:gdLst>
              <a:gd name="T0" fmla="*/ 37 w 38"/>
              <a:gd name="T1" fmla="*/ 32 h 38"/>
              <a:gd name="T2" fmla="*/ 28 w 38"/>
              <a:gd name="T3" fmla="*/ 23 h 38"/>
              <a:gd name="T4" fmla="*/ 30 w 38"/>
              <a:gd name="T5" fmla="*/ 15 h 38"/>
              <a:gd name="T6" fmla="*/ 15 w 38"/>
              <a:gd name="T7" fmla="*/ 0 h 38"/>
              <a:gd name="T8" fmla="*/ 0 w 38"/>
              <a:gd name="T9" fmla="*/ 15 h 38"/>
              <a:gd name="T10" fmla="*/ 15 w 38"/>
              <a:gd name="T11" fmla="*/ 30 h 38"/>
              <a:gd name="T12" fmla="*/ 23 w 38"/>
              <a:gd name="T13" fmla="*/ 28 h 38"/>
              <a:gd name="T14" fmla="*/ 32 w 38"/>
              <a:gd name="T15" fmla="*/ 37 h 38"/>
              <a:gd name="T16" fmla="*/ 35 w 38"/>
              <a:gd name="T17" fmla="*/ 37 h 38"/>
              <a:gd name="T18" fmla="*/ 37 w 38"/>
              <a:gd name="T19" fmla="*/ 35 h 38"/>
              <a:gd name="T20" fmla="*/ 37 w 38"/>
              <a:gd name="T21" fmla="*/ 32 h 38"/>
              <a:gd name="T22" fmla="*/ 5 w 38"/>
              <a:gd name="T23" fmla="*/ 15 h 38"/>
              <a:gd name="T24" fmla="*/ 15 w 38"/>
              <a:gd name="T25" fmla="*/ 5 h 38"/>
              <a:gd name="T26" fmla="*/ 25 w 38"/>
              <a:gd name="T27" fmla="*/ 15 h 38"/>
              <a:gd name="T28" fmla="*/ 15 w 38"/>
              <a:gd name="T29" fmla="*/ 25 h 38"/>
              <a:gd name="T30" fmla="*/ 5 w 38"/>
              <a:gd name="T31"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8">
                <a:moveTo>
                  <a:pt x="37" y="32"/>
                </a:moveTo>
                <a:cubicBezTo>
                  <a:pt x="28" y="23"/>
                  <a:pt x="28" y="23"/>
                  <a:pt x="28" y="23"/>
                </a:cubicBezTo>
                <a:cubicBezTo>
                  <a:pt x="29" y="21"/>
                  <a:pt x="30" y="18"/>
                  <a:pt x="30" y="15"/>
                </a:cubicBezTo>
                <a:cubicBezTo>
                  <a:pt x="30" y="7"/>
                  <a:pt x="23" y="0"/>
                  <a:pt x="15" y="0"/>
                </a:cubicBezTo>
                <a:cubicBezTo>
                  <a:pt x="7" y="0"/>
                  <a:pt x="0" y="7"/>
                  <a:pt x="0" y="15"/>
                </a:cubicBezTo>
                <a:cubicBezTo>
                  <a:pt x="0" y="23"/>
                  <a:pt x="7" y="30"/>
                  <a:pt x="15" y="30"/>
                </a:cubicBezTo>
                <a:cubicBezTo>
                  <a:pt x="18" y="30"/>
                  <a:pt x="21" y="29"/>
                  <a:pt x="23" y="28"/>
                </a:cubicBezTo>
                <a:cubicBezTo>
                  <a:pt x="32" y="37"/>
                  <a:pt x="32" y="37"/>
                  <a:pt x="32" y="37"/>
                </a:cubicBezTo>
                <a:cubicBezTo>
                  <a:pt x="32" y="38"/>
                  <a:pt x="34" y="38"/>
                  <a:pt x="35" y="37"/>
                </a:cubicBezTo>
                <a:cubicBezTo>
                  <a:pt x="37" y="35"/>
                  <a:pt x="37" y="35"/>
                  <a:pt x="37" y="35"/>
                </a:cubicBezTo>
                <a:cubicBezTo>
                  <a:pt x="38" y="34"/>
                  <a:pt x="38" y="33"/>
                  <a:pt x="37" y="32"/>
                </a:cubicBezTo>
                <a:close/>
                <a:moveTo>
                  <a:pt x="5" y="15"/>
                </a:moveTo>
                <a:cubicBezTo>
                  <a:pt x="5" y="9"/>
                  <a:pt x="9" y="5"/>
                  <a:pt x="15" y="5"/>
                </a:cubicBezTo>
                <a:cubicBezTo>
                  <a:pt x="20" y="5"/>
                  <a:pt x="25" y="10"/>
                  <a:pt x="25" y="15"/>
                </a:cubicBezTo>
                <a:cubicBezTo>
                  <a:pt x="25" y="21"/>
                  <a:pt x="21" y="25"/>
                  <a:pt x="15" y="25"/>
                </a:cubicBezTo>
                <a:cubicBezTo>
                  <a:pt x="10" y="25"/>
                  <a:pt x="5" y="20"/>
                  <a:pt x="5" y="15"/>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109" name="稻壳儿小白白(http://dwz.cn/Wu2UP)"/>
          <p:cNvSpPr/>
          <p:nvPr/>
        </p:nvSpPr>
        <p:spPr bwMode="auto">
          <a:xfrm>
            <a:off x="6659245" y="559753"/>
            <a:ext cx="161925" cy="230188"/>
          </a:xfrm>
          <a:custGeom>
            <a:avLst/>
            <a:gdLst>
              <a:gd name="T0" fmla="*/ 4 w 34"/>
              <a:gd name="T1" fmla="*/ 47 h 48"/>
              <a:gd name="T2" fmla="*/ 7 w 34"/>
              <a:gd name="T3" fmla="*/ 37 h 48"/>
              <a:gd name="T4" fmla="*/ 20 w 34"/>
              <a:gd name="T5" fmla="*/ 30 h 48"/>
              <a:gd name="T6" fmla="*/ 13 w 34"/>
              <a:gd name="T7" fmla="*/ 27 h 48"/>
              <a:gd name="T8" fmla="*/ 28 w 34"/>
              <a:gd name="T9" fmla="*/ 19 h 48"/>
              <a:gd name="T10" fmla="*/ 19 w 34"/>
              <a:gd name="T11" fmla="*/ 17 h 48"/>
              <a:gd name="T12" fmla="*/ 32 w 34"/>
              <a:gd name="T13" fmla="*/ 13 h 48"/>
              <a:gd name="T14" fmla="*/ 34 w 34"/>
              <a:gd name="T15" fmla="*/ 5 h 48"/>
              <a:gd name="T16" fmla="*/ 24 w 34"/>
              <a:gd name="T17" fmla="*/ 1 h 48"/>
              <a:gd name="T18" fmla="*/ 15 w 34"/>
              <a:gd name="T19" fmla="*/ 12 h 48"/>
              <a:gd name="T20" fmla="*/ 16 w 34"/>
              <a:gd name="T21" fmla="*/ 3 h 48"/>
              <a:gd name="T22" fmla="*/ 8 w 34"/>
              <a:gd name="T23" fmla="*/ 10 h 48"/>
              <a:gd name="T24" fmla="*/ 7 w 34"/>
              <a:gd name="T25" fmla="*/ 29 h 48"/>
              <a:gd name="T26" fmla="*/ 2 w 34"/>
              <a:gd name="T27" fmla="*/ 20 h 48"/>
              <a:gd name="T28" fmla="*/ 4 w 34"/>
              <a:gd name="T29" fmla="*/ 35 h 48"/>
              <a:gd name="T30" fmla="*/ 2 w 34"/>
              <a:gd name="T31" fmla="*/ 46 h 48"/>
              <a:gd name="T32" fmla="*/ 4 w 34"/>
              <a:gd name="T33"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48">
                <a:moveTo>
                  <a:pt x="4" y="47"/>
                </a:moveTo>
                <a:cubicBezTo>
                  <a:pt x="5" y="45"/>
                  <a:pt x="6" y="41"/>
                  <a:pt x="7" y="37"/>
                </a:cubicBezTo>
                <a:cubicBezTo>
                  <a:pt x="14" y="36"/>
                  <a:pt x="16" y="37"/>
                  <a:pt x="20" y="30"/>
                </a:cubicBezTo>
                <a:cubicBezTo>
                  <a:pt x="17" y="31"/>
                  <a:pt x="13" y="28"/>
                  <a:pt x="13" y="27"/>
                </a:cubicBezTo>
                <a:cubicBezTo>
                  <a:pt x="13" y="26"/>
                  <a:pt x="22" y="28"/>
                  <a:pt x="28" y="19"/>
                </a:cubicBezTo>
                <a:cubicBezTo>
                  <a:pt x="21" y="21"/>
                  <a:pt x="18" y="17"/>
                  <a:pt x="19" y="17"/>
                </a:cubicBezTo>
                <a:cubicBezTo>
                  <a:pt x="22" y="16"/>
                  <a:pt x="28" y="16"/>
                  <a:pt x="32" y="13"/>
                </a:cubicBezTo>
                <a:cubicBezTo>
                  <a:pt x="33" y="11"/>
                  <a:pt x="34" y="7"/>
                  <a:pt x="34" y="5"/>
                </a:cubicBezTo>
                <a:cubicBezTo>
                  <a:pt x="33" y="3"/>
                  <a:pt x="27" y="0"/>
                  <a:pt x="24" y="1"/>
                </a:cubicBezTo>
                <a:cubicBezTo>
                  <a:pt x="21" y="1"/>
                  <a:pt x="17" y="12"/>
                  <a:pt x="15" y="12"/>
                </a:cubicBezTo>
                <a:cubicBezTo>
                  <a:pt x="14" y="12"/>
                  <a:pt x="14" y="7"/>
                  <a:pt x="16" y="3"/>
                </a:cubicBezTo>
                <a:cubicBezTo>
                  <a:pt x="14" y="4"/>
                  <a:pt x="9" y="7"/>
                  <a:pt x="8" y="10"/>
                </a:cubicBezTo>
                <a:cubicBezTo>
                  <a:pt x="5" y="16"/>
                  <a:pt x="8" y="29"/>
                  <a:pt x="7" y="29"/>
                </a:cubicBezTo>
                <a:cubicBezTo>
                  <a:pt x="6" y="30"/>
                  <a:pt x="3" y="23"/>
                  <a:pt x="2" y="20"/>
                </a:cubicBezTo>
                <a:cubicBezTo>
                  <a:pt x="0" y="25"/>
                  <a:pt x="0" y="29"/>
                  <a:pt x="4" y="35"/>
                </a:cubicBezTo>
                <a:cubicBezTo>
                  <a:pt x="3" y="39"/>
                  <a:pt x="2" y="44"/>
                  <a:pt x="2" y="46"/>
                </a:cubicBezTo>
                <a:cubicBezTo>
                  <a:pt x="2" y="48"/>
                  <a:pt x="4" y="48"/>
                  <a:pt x="4" y="47"/>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28" name="稻壳儿小白白(http://dwz.cn/Wu2UP)"/>
          <p:cNvSpPr/>
          <p:nvPr/>
        </p:nvSpPr>
        <p:spPr bwMode="auto">
          <a:xfrm rot="1500000">
            <a:off x="6918325" y="864235"/>
            <a:ext cx="338455" cy="443230"/>
          </a:xfrm>
          <a:custGeom>
            <a:avLst/>
            <a:gdLst>
              <a:gd name="T0" fmla="*/ 19 w 34"/>
              <a:gd name="T1" fmla="*/ 0 h 45"/>
              <a:gd name="T2" fmla="*/ 15 w 34"/>
              <a:gd name="T3" fmla="*/ 0 h 45"/>
              <a:gd name="T4" fmla="*/ 15 w 34"/>
              <a:gd name="T5" fmla="*/ 30 h 45"/>
              <a:gd name="T6" fmla="*/ 8 w 34"/>
              <a:gd name="T7" fmla="*/ 31 h 45"/>
              <a:gd name="T8" fmla="*/ 2 w 34"/>
              <a:gd name="T9" fmla="*/ 40 h 45"/>
              <a:gd name="T10" fmla="*/ 13 w 34"/>
              <a:gd name="T11" fmla="*/ 43 h 45"/>
              <a:gd name="T12" fmla="*/ 19 w 34"/>
              <a:gd name="T13" fmla="*/ 35 h 45"/>
              <a:gd name="T14" fmla="*/ 19 w 34"/>
              <a:gd name="T15" fmla="*/ 10 h 45"/>
              <a:gd name="T16" fmla="*/ 25 w 34"/>
              <a:gd name="T17" fmla="*/ 22 h 45"/>
              <a:gd name="T18" fmla="*/ 27 w 34"/>
              <a:gd name="T19" fmla="*/ 22 h 45"/>
              <a:gd name="T20" fmla="*/ 19 w 34"/>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45">
                <a:moveTo>
                  <a:pt x="19" y="0"/>
                </a:moveTo>
                <a:cubicBezTo>
                  <a:pt x="15" y="0"/>
                  <a:pt x="15" y="0"/>
                  <a:pt x="15" y="0"/>
                </a:cubicBezTo>
                <a:cubicBezTo>
                  <a:pt x="15" y="30"/>
                  <a:pt x="15" y="30"/>
                  <a:pt x="15" y="30"/>
                </a:cubicBezTo>
                <a:cubicBezTo>
                  <a:pt x="13" y="30"/>
                  <a:pt x="11" y="30"/>
                  <a:pt x="8" y="31"/>
                </a:cubicBezTo>
                <a:cubicBezTo>
                  <a:pt x="3" y="32"/>
                  <a:pt x="0" y="36"/>
                  <a:pt x="2" y="40"/>
                </a:cubicBezTo>
                <a:cubicBezTo>
                  <a:pt x="3" y="43"/>
                  <a:pt x="8" y="45"/>
                  <a:pt x="13" y="43"/>
                </a:cubicBezTo>
                <a:cubicBezTo>
                  <a:pt x="17" y="42"/>
                  <a:pt x="19" y="38"/>
                  <a:pt x="19" y="35"/>
                </a:cubicBezTo>
                <a:cubicBezTo>
                  <a:pt x="19" y="10"/>
                  <a:pt x="19" y="10"/>
                  <a:pt x="19" y="10"/>
                </a:cubicBezTo>
                <a:cubicBezTo>
                  <a:pt x="26" y="11"/>
                  <a:pt x="26" y="19"/>
                  <a:pt x="25" y="22"/>
                </a:cubicBezTo>
                <a:cubicBezTo>
                  <a:pt x="25" y="23"/>
                  <a:pt x="26" y="23"/>
                  <a:pt x="27" y="22"/>
                </a:cubicBezTo>
                <a:cubicBezTo>
                  <a:pt x="34" y="11"/>
                  <a:pt x="19" y="6"/>
                  <a:pt x="19" y="0"/>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36" name="稻壳儿小白白(http://dwz.cn/Wu2UP)"/>
          <p:cNvSpPr/>
          <p:nvPr/>
        </p:nvSpPr>
        <p:spPr bwMode="auto">
          <a:xfrm>
            <a:off x="5753735" y="2083118"/>
            <a:ext cx="155575" cy="158750"/>
          </a:xfrm>
          <a:custGeom>
            <a:avLst/>
            <a:gdLst>
              <a:gd name="T0" fmla="*/ 12 w 32"/>
              <a:gd name="T1" fmla="*/ 33 h 33"/>
              <a:gd name="T2" fmla="*/ 10 w 32"/>
              <a:gd name="T3" fmla="*/ 32 h 33"/>
              <a:gd name="T4" fmla="*/ 1 w 32"/>
              <a:gd name="T5" fmla="*/ 21 h 33"/>
              <a:gd name="T6" fmla="*/ 2 w 32"/>
              <a:gd name="T7" fmla="*/ 16 h 33"/>
              <a:gd name="T8" fmla="*/ 7 w 32"/>
              <a:gd name="T9" fmla="*/ 17 h 33"/>
              <a:gd name="T10" fmla="*/ 12 w 32"/>
              <a:gd name="T11" fmla="*/ 24 h 33"/>
              <a:gd name="T12" fmla="*/ 26 w 32"/>
              <a:gd name="T13" fmla="*/ 2 h 33"/>
              <a:gd name="T14" fmla="*/ 30 w 32"/>
              <a:gd name="T15" fmla="*/ 1 h 33"/>
              <a:gd name="T16" fmla="*/ 32 w 32"/>
              <a:gd name="T17" fmla="*/ 6 h 33"/>
              <a:gd name="T18" fmla="*/ 15 w 32"/>
              <a:gd name="T19" fmla="*/ 32 h 33"/>
              <a:gd name="T20" fmla="*/ 13 w 32"/>
              <a:gd name="T21" fmla="*/ 33 h 33"/>
              <a:gd name="T22" fmla="*/ 12 w 32"/>
              <a:gd name="T2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3">
                <a:moveTo>
                  <a:pt x="12" y="33"/>
                </a:moveTo>
                <a:cubicBezTo>
                  <a:pt x="11" y="33"/>
                  <a:pt x="10" y="33"/>
                  <a:pt x="10" y="32"/>
                </a:cubicBezTo>
                <a:cubicBezTo>
                  <a:pt x="1" y="21"/>
                  <a:pt x="1" y="21"/>
                  <a:pt x="1" y="21"/>
                </a:cubicBezTo>
                <a:cubicBezTo>
                  <a:pt x="0" y="20"/>
                  <a:pt x="1" y="18"/>
                  <a:pt x="2" y="16"/>
                </a:cubicBezTo>
                <a:cubicBezTo>
                  <a:pt x="3" y="15"/>
                  <a:pt x="6" y="16"/>
                  <a:pt x="7" y="17"/>
                </a:cubicBezTo>
                <a:cubicBezTo>
                  <a:pt x="12" y="24"/>
                  <a:pt x="12" y="24"/>
                  <a:pt x="12" y="24"/>
                </a:cubicBezTo>
                <a:cubicBezTo>
                  <a:pt x="26" y="2"/>
                  <a:pt x="26" y="2"/>
                  <a:pt x="26" y="2"/>
                </a:cubicBezTo>
                <a:cubicBezTo>
                  <a:pt x="27" y="1"/>
                  <a:pt x="29" y="0"/>
                  <a:pt x="30" y="1"/>
                </a:cubicBezTo>
                <a:cubicBezTo>
                  <a:pt x="32" y="2"/>
                  <a:pt x="32" y="4"/>
                  <a:pt x="32" y="6"/>
                </a:cubicBezTo>
                <a:cubicBezTo>
                  <a:pt x="15" y="32"/>
                  <a:pt x="15" y="32"/>
                  <a:pt x="15" y="32"/>
                </a:cubicBezTo>
                <a:cubicBezTo>
                  <a:pt x="15" y="33"/>
                  <a:pt x="14" y="33"/>
                  <a:pt x="13" y="33"/>
                </a:cubicBezTo>
                <a:cubicBezTo>
                  <a:pt x="12" y="33"/>
                  <a:pt x="12" y="33"/>
                  <a:pt x="12" y="33"/>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68" name="稻壳儿小白白(http://dwz.cn/Wu2UP)"/>
          <p:cNvSpPr>
            <a:spLocks noEditPoints="1"/>
          </p:cNvSpPr>
          <p:nvPr/>
        </p:nvSpPr>
        <p:spPr bwMode="auto">
          <a:xfrm>
            <a:off x="4398010" y="572135"/>
            <a:ext cx="274320" cy="27241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80" name="稻壳儿小白白(http://dwz.cn/Wu2UP)"/>
          <p:cNvSpPr>
            <a:spLocks noEditPoints="1"/>
          </p:cNvSpPr>
          <p:nvPr/>
        </p:nvSpPr>
        <p:spPr bwMode="auto">
          <a:xfrm>
            <a:off x="4967288" y="6033"/>
            <a:ext cx="225425" cy="193675"/>
          </a:xfrm>
          <a:custGeom>
            <a:avLst/>
            <a:gdLst>
              <a:gd name="T0" fmla="*/ 35 w 47"/>
              <a:gd name="T1" fmla="*/ 12 h 40"/>
              <a:gd name="T2" fmla="*/ 37 w 47"/>
              <a:gd name="T3" fmla="*/ 12 h 40"/>
              <a:gd name="T4" fmla="*/ 37 w 47"/>
              <a:gd name="T5" fmla="*/ 17 h 40"/>
              <a:gd name="T6" fmla="*/ 47 w 47"/>
              <a:gd name="T7" fmla="*/ 8 h 40"/>
              <a:gd name="T8" fmla="*/ 37 w 47"/>
              <a:gd name="T9" fmla="*/ 0 h 40"/>
              <a:gd name="T10" fmla="*/ 37 w 47"/>
              <a:gd name="T11" fmla="*/ 5 h 40"/>
              <a:gd name="T12" fmla="*/ 35 w 47"/>
              <a:gd name="T13" fmla="*/ 5 h 40"/>
              <a:gd name="T14" fmla="*/ 17 w 47"/>
              <a:gd name="T15" fmla="*/ 17 h 40"/>
              <a:gd name="T16" fmla="*/ 5 w 47"/>
              <a:gd name="T17" fmla="*/ 27 h 40"/>
              <a:gd name="T18" fmla="*/ 0 w 47"/>
              <a:gd name="T19" fmla="*/ 27 h 40"/>
              <a:gd name="T20" fmla="*/ 0 w 47"/>
              <a:gd name="T21" fmla="*/ 34 h 40"/>
              <a:gd name="T22" fmla="*/ 5 w 47"/>
              <a:gd name="T23" fmla="*/ 34 h 40"/>
              <a:gd name="T24" fmla="*/ 23 w 47"/>
              <a:gd name="T25" fmla="*/ 21 h 40"/>
              <a:gd name="T26" fmla="*/ 35 w 47"/>
              <a:gd name="T27" fmla="*/ 12 h 40"/>
              <a:gd name="T28" fmla="*/ 13 w 47"/>
              <a:gd name="T29" fmla="*/ 16 h 40"/>
              <a:gd name="T30" fmla="*/ 14 w 47"/>
              <a:gd name="T31" fmla="*/ 15 h 40"/>
              <a:gd name="T32" fmla="*/ 17 w 47"/>
              <a:gd name="T33" fmla="*/ 11 h 40"/>
              <a:gd name="T34" fmla="*/ 5 w 47"/>
              <a:gd name="T35" fmla="*/ 6 h 40"/>
              <a:gd name="T36" fmla="*/ 0 w 47"/>
              <a:gd name="T37" fmla="*/ 6 h 40"/>
              <a:gd name="T38" fmla="*/ 0 w 47"/>
              <a:gd name="T39" fmla="*/ 12 h 40"/>
              <a:gd name="T40" fmla="*/ 5 w 47"/>
              <a:gd name="T41" fmla="*/ 12 h 40"/>
              <a:gd name="T42" fmla="*/ 13 w 47"/>
              <a:gd name="T43" fmla="*/ 16 h 40"/>
              <a:gd name="T44" fmla="*/ 37 w 47"/>
              <a:gd name="T45" fmla="*/ 27 h 40"/>
              <a:gd name="T46" fmla="*/ 35 w 47"/>
              <a:gd name="T47" fmla="*/ 27 h 40"/>
              <a:gd name="T48" fmla="*/ 27 w 47"/>
              <a:gd name="T49" fmla="*/ 23 h 40"/>
              <a:gd name="T50" fmla="*/ 26 w 47"/>
              <a:gd name="T51" fmla="*/ 24 h 40"/>
              <a:gd name="T52" fmla="*/ 23 w 47"/>
              <a:gd name="T53" fmla="*/ 29 h 40"/>
              <a:gd name="T54" fmla="*/ 35 w 47"/>
              <a:gd name="T55" fmla="*/ 34 h 40"/>
              <a:gd name="T56" fmla="*/ 37 w 47"/>
              <a:gd name="T57" fmla="*/ 34 h 40"/>
              <a:gd name="T58" fmla="*/ 37 w 47"/>
              <a:gd name="T59" fmla="*/ 40 h 40"/>
              <a:gd name="T60" fmla="*/ 47 w 47"/>
              <a:gd name="T61" fmla="*/ 31 h 40"/>
              <a:gd name="T62" fmla="*/ 37 w 47"/>
              <a:gd name="T63" fmla="*/ 23 h 40"/>
              <a:gd name="T64" fmla="*/ 37 w 47"/>
              <a:gd name="T65"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40">
                <a:moveTo>
                  <a:pt x="35" y="12"/>
                </a:moveTo>
                <a:cubicBezTo>
                  <a:pt x="37" y="12"/>
                  <a:pt x="37" y="12"/>
                  <a:pt x="37" y="12"/>
                </a:cubicBezTo>
                <a:cubicBezTo>
                  <a:pt x="37" y="17"/>
                  <a:pt x="37" y="17"/>
                  <a:pt x="37" y="17"/>
                </a:cubicBezTo>
                <a:cubicBezTo>
                  <a:pt x="47" y="8"/>
                  <a:pt x="47" y="8"/>
                  <a:pt x="47" y="8"/>
                </a:cubicBezTo>
                <a:cubicBezTo>
                  <a:pt x="37" y="0"/>
                  <a:pt x="37" y="0"/>
                  <a:pt x="37" y="0"/>
                </a:cubicBezTo>
                <a:cubicBezTo>
                  <a:pt x="37" y="5"/>
                  <a:pt x="37" y="5"/>
                  <a:pt x="37" y="5"/>
                </a:cubicBezTo>
                <a:cubicBezTo>
                  <a:pt x="35" y="5"/>
                  <a:pt x="35" y="5"/>
                  <a:pt x="35" y="5"/>
                </a:cubicBezTo>
                <a:cubicBezTo>
                  <a:pt x="27" y="5"/>
                  <a:pt x="22" y="12"/>
                  <a:pt x="17" y="17"/>
                </a:cubicBezTo>
                <a:cubicBezTo>
                  <a:pt x="14" y="23"/>
                  <a:pt x="10" y="27"/>
                  <a:pt x="5" y="27"/>
                </a:cubicBezTo>
                <a:cubicBezTo>
                  <a:pt x="0" y="27"/>
                  <a:pt x="0" y="27"/>
                  <a:pt x="0" y="27"/>
                </a:cubicBezTo>
                <a:cubicBezTo>
                  <a:pt x="0" y="34"/>
                  <a:pt x="0" y="34"/>
                  <a:pt x="0" y="34"/>
                </a:cubicBezTo>
                <a:cubicBezTo>
                  <a:pt x="5" y="34"/>
                  <a:pt x="5" y="34"/>
                  <a:pt x="5" y="34"/>
                </a:cubicBezTo>
                <a:cubicBezTo>
                  <a:pt x="14" y="34"/>
                  <a:pt x="18" y="27"/>
                  <a:pt x="23" y="21"/>
                </a:cubicBezTo>
                <a:cubicBezTo>
                  <a:pt x="27" y="16"/>
                  <a:pt x="30" y="12"/>
                  <a:pt x="35" y="12"/>
                </a:cubicBezTo>
                <a:close/>
                <a:moveTo>
                  <a:pt x="13" y="16"/>
                </a:moveTo>
                <a:cubicBezTo>
                  <a:pt x="13" y="16"/>
                  <a:pt x="13" y="15"/>
                  <a:pt x="14" y="15"/>
                </a:cubicBezTo>
                <a:cubicBezTo>
                  <a:pt x="15" y="13"/>
                  <a:pt x="16" y="12"/>
                  <a:pt x="17" y="11"/>
                </a:cubicBezTo>
                <a:cubicBezTo>
                  <a:pt x="14" y="8"/>
                  <a:pt x="10" y="6"/>
                  <a:pt x="5" y="6"/>
                </a:cubicBezTo>
                <a:cubicBezTo>
                  <a:pt x="0" y="6"/>
                  <a:pt x="0" y="6"/>
                  <a:pt x="0" y="6"/>
                </a:cubicBezTo>
                <a:cubicBezTo>
                  <a:pt x="0" y="12"/>
                  <a:pt x="0" y="12"/>
                  <a:pt x="0" y="12"/>
                </a:cubicBezTo>
                <a:cubicBezTo>
                  <a:pt x="5" y="12"/>
                  <a:pt x="5" y="12"/>
                  <a:pt x="5" y="12"/>
                </a:cubicBezTo>
                <a:cubicBezTo>
                  <a:pt x="8" y="12"/>
                  <a:pt x="10" y="14"/>
                  <a:pt x="13" y="16"/>
                </a:cubicBezTo>
                <a:close/>
                <a:moveTo>
                  <a:pt x="37" y="27"/>
                </a:moveTo>
                <a:cubicBezTo>
                  <a:pt x="35" y="27"/>
                  <a:pt x="35" y="27"/>
                  <a:pt x="35" y="27"/>
                </a:cubicBezTo>
                <a:cubicBezTo>
                  <a:pt x="32" y="27"/>
                  <a:pt x="30" y="26"/>
                  <a:pt x="27" y="23"/>
                </a:cubicBezTo>
                <a:cubicBezTo>
                  <a:pt x="27" y="24"/>
                  <a:pt x="27" y="24"/>
                  <a:pt x="26" y="24"/>
                </a:cubicBezTo>
                <a:cubicBezTo>
                  <a:pt x="25" y="26"/>
                  <a:pt x="24" y="27"/>
                  <a:pt x="23" y="29"/>
                </a:cubicBezTo>
                <a:cubicBezTo>
                  <a:pt x="26" y="32"/>
                  <a:pt x="30" y="34"/>
                  <a:pt x="35" y="34"/>
                </a:cubicBezTo>
                <a:cubicBezTo>
                  <a:pt x="37" y="34"/>
                  <a:pt x="37" y="34"/>
                  <a:pt x="37" y="34"/>
                </a:cubicBezTo>
                <a:cubicBezTo>
                  <a:pt x="37" y="40"/>
                  <a:pt x="37" y="40"/>
                  <a:pt x="37" y="40"/>
                </a:cubicBezTo>
                <a:cubicBezTo>
                  <a:pt x="47" y="31"/>
                  <a:pt x="47" y="31"/>
                  <a:pt x="47" y="31"/>
                </a:cubicBezTo>
                <a:cubicBezTo>
                  <a:pt x="37" y="23"/>
                  <a:pt x="37" y="23"/>
                  <a:pt x="37" y="23"/>
                </a:cubicBezTo>
                <a:lnTo>
                  <a:pt x="37" y="27"/>
                </a:ln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105" name="稻壳儿小白白(http://dwz.cn/Wu2UP)"/>
          <p:cNvSpPr>
            <a:spLocks noEditPoints="1"/>
          </p:cNvSpPr>
          <p:nvPr/>
        </p:nvSpPr>
        <p:spPr bwMode="auto">
          <a:xfrm>
            <a:off x="4450080" y="-13335"/>
            <a:ext cx="225425" cy="203200"/>
          </a:xfrm>
          <a:custGeom>
            <a:avLst/>
            <a:gdLst>
              <a:gd name="T0" fmla="*/ 7 w 47"/>
              <a:gd name="T1" fmla="*/ 13 h 42"/>
              <a:gd name="T2" fmla="*/ 13 w 47"/>
              <a:gd name="T3" fmla="*/ 16 h 42"/>
              <a:gd name="T4" fmla="*/ 14 w 47"/>
              <a:gd name="T5" fmla="*/ 15 h 42"/>
              <a:gd name="T6" fmla="*/ 18 w 47"/>
              <a:gd name="T7" fmla="*/ 12 h 42"/>
              <a:gd name="T8" fmla="*/ 18 w 47"/>
              <a:gd name="T9" fmla="*/ 12 h 42"/>
              <a:gd name="T10" fmla="*/ 16 w 47"/>
              <a:gd name="T11" fmla="*/ 9 h 42"/>
              <a:gd name="T12" fmla="*/ 25 w 47"/>
              <a:gd name="T13" fmla="*/ 0 h 42"/>
              <a:gd name="T14" fmla="*/ 18 w 47"/>
              <a:gd name="T15" fmla="*/ 0 h 42"/>
              <a:gd name="T16" fmla="*/ 10 w 47"/>
              <a:gd name="T17" fmla="*/ 4 h 42"/>
              <a:gd name="T18" fmla="*/ 6 w 47"/>
              <a:gd name="T19" fmla="*/ 7 h 42"/>
              <a:gd name="T20" fmla="*/ 5 w 47"/>
              <a:gd name="T21" fmla="*/ 10 h 42"/>
              <a:gd name="T22" fmla="*/ 2 w 47"/>
              <a:gd name="T23" fmla="*/ 11 h 42"/>
              <a:gd name="T24" fmla="*/ 0 w 47"/>
              <a:gd name="T25" fmla="*/ 13 h 42"/>
              <a:gd name="T26" fmla="*/ 0 w 47"/>
              <a:gd name="T27" fmla="*/ 14 h 42"/>
              <a:gd name="T28" fmla="*/ 3 w 47"/>
              <a:gd name="T29" fmla="*/ 17 h 42"/>
              <a:gd name="T30" fmla="*/ 5 w 47"/>
              <a:gd name="T31" fmla="*/ 18 h 42"/>
              <a:gd name="T32" fmla="*/ 6 w 47"/>
              <a:gd name="T33" fmla="*/ 16 h 42"/>
              <a:gd name="T34" fmla="*/ 7 w 47"/>
              <a:gd name="T35" fmla="*/ 13 h 42"/>
              <a:gd name="T36" fmla="*/ 20 w 47"/>
              <a:gd name="T37" fmla="*/ 15 h 42"/>
              <a:gd name="T38" fmla="*/ 19 w 47"/>
              <a:gd name="T39" fmla="*/ 15 h 42"/>
              <a:gd name="T40" fmla="*/ 16 w 47"/>
              <a:gd name="T41" fmla="*/ 18 h 42"/>
              <a:gd name="T42" fmla="*/ 16 w 47"/>
              <a:gd name="T43" fmla="*/ 18 h 42"/>
              <a:gd name="T44" fmla="*/ 36 w 47"/>
              <a:gd name="T45" fmla="*/ 41 h 42"/>
              <a:gd name="T46" fmla="*/ 37 w 47"/>
              <a:gd name="T47" fmla="*/ 41 h 42"/>
              <a:gd name="T48" fmla="*/ 40 w 47"/>
              <a:gd name="T49" fmla="*/ 39 h 42"/>
              <a:gd name="T50" fmla="*/ 40 w 47"/>
              <a:gd name="T51" fmla="*/ 37 h 42"/>
              <a:gd name="T52" fmla="*/ 20 w 47"/>
              <a:gd name="T53" fmla="*/ 15 h 42"/>
              <a:gd name="T54" fmla="*/ 46 w 47"/>
              <a:gd name="T55" fmla="*/ 5 h 42"/>
              <a:gd name="T56" fmla="*/ 45 w 47"/>
              <a:gd name="T57" fmla="*/ 5 h 42"/>
              <a:gd name="T58" fmla="*/ 43 w 47"/>
              <a:gd name="T59" fmla="*/ 8 h 42"/>
              <a:gd name="T60" fmla="*/ 38 w 47"/>
              <a:gd name="T61" fmla="*/ 9 h 42"/>
              <a:gd name="T62" fmla="*/ 37 w 47"/>
              <a:gd name="T63" fmla="*/ 5 h 42"/>
              <a:gd name="T64" fmla="*/ 39 w 47"/>
              <a:gd name="T65" fmla="*/ 1 h 42"/>
              <a:gd name="T66" fmla="*/ 38 w 47"/>
              <a:gd name="T67" fmla="*/ 1 h 42"/>
              <a:gd name="T68" fmla="*/ 32 w 47"/>
              <a:gd name="T69" fmla="*/ 6 h 42"/>
              <a:gd name="T70" fmla="*/ 30 w 47"/>
              <a:gd name="T71" fmla="*/ 14 h 42"/>
              <a:gd name="T72" fmla="*/ 27 w 47"/>
              <a:gd name="T73" fmla="*/ 17 h 42"/>
              <a:gd name="T74" fmla="*/ 30 w 47"/>
              <a:gd name="T75" fmla="*/ 21 h 42"/>
              <a:gd name="T76" fmla="*/ 34 w 47"/>
              <a:gd name="T77" fmla="*/ 17 h 42"/>
              <a:gd name="T78" fmla="*/ 38 w 47"/>
              <a:gd name="T79" fmla="*/ 16 h 42"/>
              <a:gd name="T80" fmla="*/ 46 w 47"/>
              <a:gd name="T81" fmla="*/ 13 h 42"/>
              <a:gd name="T82" fmla="*/ 46 w 47"/>
              <a:gd name="T83" fmla="*/ 5 h 42"/>
              <a:gd name="T84" fmla="*/ 6 w 47"/>
              <a:gd name="T85" fmla="*/ 37 h 42"/>
              <a:gd name="T86" fmla="*/ 6 w 47"/>
              <a:gd name="T87" fmla="*/ 39 h 42"/>
              <a:gd name="T88" fmla="*/ 8 w 47"/>
              <a:gd name="T89" fmla="*/ 41 h 42"/>
              <a:gd name="T90" fmla="*/ 10 w 47"/>
              <a:gd name="T91" fmla="*/ 41 h 42"/>
              <a:gd name="T92" fmla="*/ 22 w 47"/>
              <a:gd name="T93" fmla="*/ 30 h 42"/>
              <a:gd name="T94" fmla="*/ 18 w 47"/>
              <a:gd name="T95" fmla="*/ 26 h 42"/>
              <a:gd name="T96" fmla="*/ 6 w 47"/>
              <a:gd name="T9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 h="42">
                <a:moveTo>
                  <a:pt x="7" y="13"/>
                </a:moveTo>
                <a:cubicBezTo>
                  <a:pt x="9" y="12"/>
                  <a:pt x="11" y="13"/>
                  <a:pt x="13" y="16"/>
                </a:cubicBezTo>
                <a:cubicBezTo>
                  <a:pt x="14" y="16"/>
                  <a:pt x="14" y="16"/>
                  <a:pt x="14" y="15"/>
                </a:cubicBezTo>
                <a:cubicBezTo>
                  <a:pt x="14" y="15"/>
                  <a:pt x="18" y="12"/>
                  <a:pt x="18" y="12"/>
                </a:cubicBezTo>
                <a:cubicBezTo>
                  <a:pt x="18" y="12"/>
                  <a:pt x="18" y="12"/>
                  <a:pt x="18" y="12"/>
                </a:cubicBezTo>
                <a:cubicBezTo>
                  <a:pt x="18" y="11"/>
                  <a:pt x="17" y="10"/>
                  <a:pt x="16" y="9"/>
                </a:cubicBezTo>
                <a:cubicBezTo>
                  <a:pt x="12" y="4"/>
                  <a:pt x="28" y="0"/>
                  <a:pt x="25" y="0"/>
                </a:cubicBezTo>
                <a:cubicBezTo>
                  <a:pt x="24" y="0"/>
                  <a:pt x="19" y="0"/>
                  <a:pt x="18" y="0"/>
                </a:cubicBezTo>
                <a:cubicBezTo>
                  <a:pt x="15" y="0"/>
                  <a:pt x="12" y="3"/>
                  <a:pt x="10" y="4"/>
                </a:cubicBezTo>
                <a:cubicBezTo>
                  <a:pt x="7" y="6"/>
                  <a:pt x="6" y="7"/>
                  <a:pt x="6" y="7"/>
                </a:cubicBezTo>
                <a:cubicBezTo>
                  <a:pt x="5" y="8"/>
                  <a:pt x="6" y="9"/>
                  <a:pt x="5" y="10"/>
                </a:cubicBezTo>
                <a:cubicBezTo>
                  <a:pt x="3" y="12"/>
                  <a:pt x="3" y="11"/>
                  <a:pt x="2" y="11"/>
                </a:cubicBezTo>
                <a:cubicBezTo>
                  <a:pt x="1" y="12"/>
                  <a:pt x="0" y="13"/>
                  <a:pt x="0" y="13"/>
                </a:cubicBezTo>
                <a:cubicBezTo>
                  <a:pt x="0" y="13"/>
                  <a:pt x="0" y="14"/>
                  <a:pt x="0" y="14"/>
                </a:cubicBezTo>
                <a:cubicBezTo>
                  <a:pt x="0" y="14"/>
                  <a:pt x="3" y="17"/>
                  <a:pt x="3" y="17"/>
                </a:cubicBezTo>
                <a:cubicBezTo>
                  <a:pt x="3" y="18"/>
                  <a:pt x="4" y="18"/>
                  <a:pt x="5" y="18"/>
                </a:cubicBezTo>
                <a:cubicBezTo>
                  <a:pt x="5" y="17"/>
                  <a:pt x="6" y="16"/>
                  <a:pt x="6" y="16"/>
                </a:cubicBezTo>
                <a:cubicBezTo>
                  <a:pt x="6" y="16"/>
                  <a:pt x="6" y="14"/>
                  <a:pt x="7" y="13"/>
                </a:cubicBezTo>
                <a:close/>
                <a:moveTo>
                  <a:pt x="20" y="15"/>
                </a:moveTo>
                <a:cubicBezTo>
                  <a:pt x="20" y="14"/>
                  <a:pt x="20" y="14"/>
                  <a:pt x="19" y="15"/>
                </a:cubicBezTo>
                <a:cubicBezTo>
                  <a:pt x="16" y="18"/>
                  <a:pt x="16" y="18"/>
                  <a:pt x="16" y="18"/>
                </a:cubicBezTo>
                <a:cubicBezTo>
                  <a:pt x="16" y="18"/>
                  <a:pt x="16" y="18"/>
                  <a:pt x="16" y="18"/>
                </a:cubicBezTo>
                <a:cubicBezTo>
                  <a:pt x="36" y="41"/>
                  <a:pt x="36" y="41"/>
                  <a:pt x="36" y="41"/>
                </a:cubicBezTo>
                <a:cubicBezTo>
                  <a:pt x="36" y="41"/>
                  <a:pt x="37" y="41"/>
                  <a:pt x="37" y="41"/>
                </a:cubicBezTo>
                <a:cubicBezTo>
                  <a:pt x="40" y="39"/>
                  <a:pt x="40" y="39"/>
                  <a:pt x="40" y="39"/>
                </a:cubicBezTo>
                <a:cubicBezTo>
                  <a:pt x="40" y="38"/>
                  <a:pt x="40" y="38"/>
                  <a:pt x="40" y="37"/>
                </a:cubicBezTo>
                <a:lnTo>
                  <a:pt x="20" y="15"/>
                </a:lnTo>
                <a:close/>
                <a:moveTo>
                  <a:pt x="46" y="5"/>
                </a:moveTo>
                <a:cubicBezTo>
                  <a:pt x="46" y="4"/>
                  <a:pt x="46" y="4"/>
                  <a:pt x="45" y="5"/>
                </a:cubicBezTo>
                <a:cubicBezTo>
                  <a:pt x="45" y="5"/>
                  <a:pt x="44" y="7"/>
                  <a:pt x="43" y="8"/>
                </a:cubicBezTo>
                <a:cubicBezTo>
                  <a:pt x="42" y="9"/>
                  <a:pt x="41" y="11"/>
                  <a:pt x="38" y="9"/>
                </a:cubicBezTo>
                <a:cubicBezTo>
                  <a:pt x="36" y="7"/>
                  <a:pt x="37" y="6"/>
                  <a:pt x="37" y="5"/>
                </a:cubicBezTo>
                <a:cubicBezTo>
                  <a:pt x="38" y="4"/>
                  <a:pt x="39" y="2"/>
                  <a:pt x="39" y="1"/>
                </a:cubicBezTo>
                <a:cubicBezTo>
                  <a:pt x="40" y="1"/>
                  <a:pt x="39" y="0"/>
                  <a:pt x="38" y="1"/>
                </a:cubicBezTo>
                <a:cubicBezTo>
                  <a:pt x="38" y="1"/>
                  <a:pt x="33" y="3"/>
                  <a:pt x="32" y="6"/>
                </a:cubicBezTo>
                <a:cubicBezTo>
                  <a:pt x="31" y="9"/>
                  <a:pt x="32" y="11"/>
                  <a:pt x="30" y="14"/>
                </a:cubicBezTo>
                <a:cubicBezTo>
                  <a:pt x="27" y="17"/>
                  <a:pt x="27" y="17"/>
                  <a:pt x="27" y="17"/>
                </a:cubicBezTo>
                <a:cubicBezTo>
                  <a:pt x="30" y="21"/>
                  <a:pt x="30" y="21"/>
                  <a:pt x="30" y="21"/>
                </a:cubicBezTo>
                <a:cubicBezTo>
                  <a:pt x="34" y="17"/>
                  <a:pt x="34" y="17"/>
                  <a:pt x="34" y="17"/>
                </a:cubicBezTo>
                <a:cubicBezTo>
                  <a:pt x="35" y="16"/>
                  <a:pt x="37" y="16"/>
                  <a:pt x="38" y="16"/>
                </a:cubicBezTo>
                <a:cubicBezTo>
                  <a:pt x="42" y="17"/>
                  <a:pt x="44" y="15"/>
                  <a:pt x="46" y="13"/>
                </a:cubicBezTo>
                <a:cubicBezTo>
                  <a:pt x="47" y="11"/>
                  <a:pt x="47" y="6"/>
                  <a:pt x="46" y="5"/>
                </a:cubicBezTo>
                <a:close/>
                <a:moveTo>
                  <a:pt x="6" y="37"/>
                </a:moveTo>
                <a:cubicBezTo>
                  <a:pt x="6" y="38"/>
                  <a:pt x="6" y="39"/>
                  <a:pt x="6" y="39"/>
                </a:cubicBezTo>
                <a:cubicBezTo>
                  <a:pt x="8" y="41"/>
                  <a:pt x="8" y="41"/>
                  <a:pt x="8" y="41"/>
                </a:cubicBezTo>
                <a:cubicBezTo>
                  <a:pt x="9" y="42"/>
                  <a:pt x="10" y="42"/>
                  <a:pt x="10" y="41"/>
                </a:cubicBezTo>
                <a:cubicBezTo>
                  <a:pt x="22" y="30"/>
                  <a:pt x="22" y="30"/>
                  <a:pt x="22" y="30"/>
                </a:cubicBezTo>
                <a:cubicBezTo>
                  <a:pt x="18" y="26"/>
                  <a:pt x="18" y="26"/>
                  <a:pt x="18" y="26"/>
                </a:cubicBezTo>
                <a:lnTo>
                  <a:pt x="6" y="37"/>
                </a:ln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138" name="稻壳儿小白白(http://dwz.cn/Wu2UP)"/>
          <p:cNvSpPr>
            <a:spLocks noEditPoints="1"/>
          </p:cNvSpPr>
          <p:nvPr/>
        </p:nvSpPr>
        <p:spPr bwMode="auto">
          <a:xfrm>
            <a:off x="6844983" y="685800"/>
            <a:ext cx="166688" cy="225425"/>
          </a:xfrm>
          <a:custGeom>
            <a:avLst/>
            <a:gdLst>
              <a:gd name="T0" fmla="*/ 11 w 35"/>
              <a:gd name="T1" fmla="*/ 45 h 47"/>
              <a:gd name="T2" fmla="*/ 18 w 35"/>
              <a:gd name="T3" fmla="*/ 47 h 47"/>
              <a:gd name="T4" fmla="*/ 24 w 35"/>
              <a:gd name="T5" fmla="*/ 45 h 47"/>
              <a:gd name="T6" fmla="*/ 24 w 35"/>
              <a:gd name="T7" fmla="*/ 40 h 47"/>
              <a:gd name="T8" fmla="*/ 11 w 35"/>
              <a:gd name="T9" fmla="*/ 40 h 47"/>
              <a:gd name="T10" fmla="*/ 11 w 35"/>
              <a:gd name="T11" fmla="*/ 45 h 47"/>
              <a:gd name="T12" fmla="*/ 24 w 35"/>
              <a:gd name="T13" fmla="*/ 37 h 47"/>
              <a:gd name="T14" fmla="*/ 34 w 35"/>
              <a:gd name="T15" fmla="*/ 13 h 47"/>
              <a:gd name="T16" fmla="*/ 18 w 35"/>
              <a:gd name="T17" fmla="*/ 0 h 47"/>
              <a:gd name="T18" fmla="*/ 1 w 35"/>
              <a:gd name="T19" fmla="*/ 13 h 47"/>
              <a:gd name="T20" fmla="*/ 11 w 35"/>
              <a:gd name="T21" fmla="*/ 37 h 47"/>
              <a:gd name="T22" fmla="*/ 24 w 35"/>
              <a:gd name="T23" fmla="*/ 37 h 47"/>
              <a:gd name="T24" fmla="*/ 6 w 35"/>
              <a:gd name="T25" fmla="*/ 14 h 47"/>
              <a:gd name="T26" fmla="*/ 18 w 35"/>
              <a:gd name="T27" fmla="*/ 5 h 47"/>
              <a:gd name="T28" fmla="*/ 29 w 35"/>
              <a:gd name="T29" fmla="*/ 14 h 47"/>
              <a:gd name="T30" fmla="*/ 25 w 35"/>
              <a:gd name="T31" fmla="*/ 23 h 47"/>
              <a:gd name="T32" fmla="*/ 20 w 35"/>
              <a:gd name="T33" fmla="*/ 33 h 47"/>
              <a:gd name="T34" fmla="*/ 16 w 35"/>
              <a:gd name="T35" fmla="*/ 33 h 47"/>
              <a:gd name="T36" fmla="*/ 10 w 35"/>
              <a:gd name="T37" fmla="*/ 23 h 47"/>
              <a:gd name="T38" fmla="*/ 6 w 35"/>
              <a:gd name="T39"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7">
                <a:moveTo>
                  <a:pt x="11" y="45"/>
                </a:moveTo>
                <a:cubicBezTo>
                  <a:pt x="13" y="46"/>
                  <a:pt x="15" y="47"/>
                  <a:pt x="18" y="47"/>
                </a:cubicBezTo>
                <a:cubicBezTo>
                  <a:pt x="20" y="47"/>
                  <a:pt x="22" y="46"/>
                  <a:pt x="24" y="45"/>
                </a:cubicBezTo>
                <a:cubicBezTo>
                  <a:pt x="24" y="40"/>
                  <a:pt x="24" y="40"/>
                  <a:pt x="24" y="40"/>
                </a:cubicBezTo>
                <a:cubicBezTo>
                  <a:pt x="11" y="40"/>
                  <a:pt x="11" y="40"/>
                  <a:pt x="11" y="40"/>
                </a:cubicBezTo>
                <a:lnTo>
                  <a:pt x="11" y="45"/>
                </a:lnTo>
                <a:close/>
                <a:moveTo>
                  <a:pt x="24" y="37"/>
                </a:moveTo>
                <a:cubicBezTo>
                  <a:pt x="24" y="27"/>
                  <a:pt x="35" y="24"/>
                  <a:pt x="34" y="13"/>
                </a:cubicBezTo>
                <a:cubicBezTo>
                  <a:pt x="34" y="7"/>
                  <a:pt x="29" y="0"/>
                  <a:pt x="18" y="0"/>
                </a:cubicBezTo>
                <a:cubicBezTo>
                  <a:pt x="6" y="0"/>
                  <a:pt x="2" y="7"/>
                  <a:pt x="1" y="13"/>
                </a:cubicBezTo>
                <a:cubicBezTo>
                  <a:pt x="0" y="24"/>
                  <a:pt x="11" y="27"/>
                  <a:pt x="11" y="37"/>
                </a:cubicBezTo>
                <a:lnTo>
                  <a:pt x="24" y="37"/>
                </a:lnTo>
                <a:close/>
                <a:moveTo>
                  <a:pt x="6" y="14"/>
                </a:moveTo>
                <a:cubicBezTo>
                  <a:pt x="7" y="8"/>
                  <a:pt x="11" y="5"/>
                  <a:pt x="18" y="5"/>
                </a:cubicBezTo>
                <a:cubicBezTo>
                  <a:pt x="24" y="5"/>
                  <a:pt x="29" y="8"/>
                  <a:pt x="29" y="14"/>
                </a:cubicBezTo>
                <a:cubicBezTo>
                  <a:pt x="29" y="17"/>
                  <a:pt x="27" y="19"/>
                  <a:pt x="25" y="23"/>
                </a:cubicBezTo>
                <a:cubicBezTo>
                  <a:pt x="23" y="26"/>
                  <a:pt x="21" y="29"/>
                  <a:pt x="20" y="33"/>
                </a:cubicBezTo>
                <a:cubicBezTo>
                  <a:pt x="16" y="33"/>
                  <a:pt x="16" y="33"/>
                  <a:pt x="16" y="33"/>
                </a:cubicBezTo>
                <a:cubicBezTo>
                  <a:pt x="15" y="29"/>
                  <a:pt x="12" y="26"/>
                  <a:pt x="10" y="23"/>
                </a:cubicBezTo>
                <a:cubicBezTo>
                  <a:pt x="8" y="19"/>
                  <a:pt x="6" y="17"/>
                  <a:pt x="6" y="14"/>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26" name="稻壳儿小白白(http://dwz.cn/Wu2UP)"/>
          <p:cNvSpPr/>
          <p:nvPr/>
        </p:nvSpPr>
        <p:spPr bwMode="auto">
          <a:xfrm rot="18960000">
            <a:off x="5841365" y="2010410"/>
            <a:ext cx="223520" cy="223520"/>
          </a:xfrm>
          <a:custGeom>
            <a:avLst/>
            <a:gdLst>
              <a:gd name="T0" fmla="*/ 24 w 42"/>
              <a:gd name="T1" fmla="*/ 24 h 42"/>
              <a:gd name="T2" fmla="*/ 15 w 42"/>
              <a:gd name="T3" fmla="*/ 30 h 42"/>
              <a:gd name="T4" fmla="*/ 5 w 42"/>
              <a:gd name="T5" fmla="*/ 29 h 42"/>
              <a:gd name="T6" fmla="*/ 6 w 42"/>
              <a:gd name="T7" fmla="*/ 39 h 42"/>
              <a:gd name="T8" fmla="*/ 29 w 42"/>
              <a:gd name="T9" fmla="*/ 29 h 42"/>
              <a:gd name="T10" fmla="*/ 39 w 42"/>
              <a:gd name="T11" fmla="*/ 6 h 42"/>
              <a:gd name="T12" fmla="*/ 30 w 42"/>
              <a:gd name="T13" fmla="*/ 5 h 42"/>
              <a:gd name="T14" fmla="*/ 30 w 42"/>
              <a:gd name="T15" fmla="*/ 14 h 42"/>
              <a:gd name="T16" fmla="*/ 24 w 42"/>
              <a:gd name="T1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24" y="24"/>
                </a:moveTo>
                <a:cubicBezTo>
                  <a:pt x="21" y="28"/>
                  <a:pt x="16" y="31"/>
                  <a:pt x="15" y="30"/>
                </a:cubicBezTo>
                <a:cubicBezTo>
                  <a:pt x="12" y="27"/>
                  <a:pt x="11" y="25"/>
                  <a:pt x="5" y="29"/>
                </a:cubicBezTo>
                <a:cubicBezTo>
                  <a:pt x="0" y="34"/>
                  <a:pt x="4" y="37"/>
                  <a:pt x="6" y="39"/>
                </a:cubicBezTo>
                <a:cubicBezTo>
                  <a:pt x="9" y="42"/>
                  <a:pt x="19" y="39"/>
                  <a:pt x="29" y="29"/>
                </a:cubicBezTo>
                <a:cubicBezTo>
                  <a:pt x="39" y="19"/>
                  <a:pt x="42" y="9"/>
                  <a:pt x="39" y="6"/>
                </a:cubicBezTo>
                <a:cubicBezTo>
                  <a:pt x="37" y="4"/>
                  <a:pt x="34" y="0"/>
                  <a:pt x="30" y="5"/>
                </a:cubicBezTo>
                <a:cubicBezTo>
                  <a:pt x="25" y="10"/>
                  <a:pt x="27" y="12"/>
                  <a:pt x="30" y="14"/>
                </a:cubicBezTo>
                <a:cubicBezTo>
                  <a:pt x="32" y="16"/>
                  <a:pt x="28" y="20"/>
                  <a:pt x="24" y="24"/>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27" name="稻壳儿小白白(http://dwz.cn/Wu2UP)"/>
          <p:cNvSpPr>
            <a:spLocks noEditPoints="1"/>
          </p:cNvSpPr>
          <p:nvPr/>
        </p:nvSpPr>
        <p:spPr bwMode="auto">
          <a:xfrm>
            <a:off x="5985193" y="2519680"/>
            <a:ext cx="179388" cy="228600"/>
          </a:xfrm>
          <a:custGeom>
            <a:avLst/>
            <a:gdLst>
              <a:gd name="T0" fmla="*/ 36 w 37"/>
              <a:gd name="T1" fmla="*/ 12 h 48"/>
              <a:gd name="T2" fmla="*/ 22 w 37"/>
              <a:gd name="T3" fmla="*/ 2 h 48"/>
              <a:gd name="T4" fmla="*/ 11 w 37"/>
              <a:gd name="T5" fmla="*/ 15 h 48"/>
              <a:gd name="T6" fmla="*/ 12 w 37"/>
              <a:gd name="T7" fmla="*/ 21 h 48"/>
              <a:gd name="T8" fmla="*/ 0 w 37"/>
              <a:gd name="T9" fmla="*/ 39 h 48"/>
              <a:gd name="T10" fmla="*/ 0 w 37"/>
              <a:gd name="T11" fmla="*/ 42 h 48"/>
              <a:gd name="T12" fmla="*/ 0 w 37"/>
              <a:gd name="T13" fmla="*/ 46 h 48"/>
              <a:gd name="T14" fmla="*/ 2 w 37"/>
              <a:gd name="T15" fmla="*/ 47 h 48"/>
              <a:gd name="T16" fmla="*/ 6 w 37"/>
              <a:gd name="T17" fmla="*/ 47 h 48"/>
              <a:gd name="T18" fmla="*/ 8 w 37"/>
              <a:gd name="T19" fmla="*/ 45 h 48"/>
              <a:gd name="T20" fmla="*/ 13 w 37"/>
              <a:gd name="T21" fmla="*/ 37 h 48"/>
              <a:gd name="T22" fmla="*/ 13 w 37"/>
              <a:gd name="T23" fmla="*/ 37 h 48"/>
              <a:gd name="T24" fmla="*/ 16 w 37"/>
              <a:gd name="T25" fmla="*/ 37 h 48"/>
              <a:gd name="T26" fmla="*/ 22 w 37"/>
              <a:gd name="T27" fmla="*/ 28 h 48"/>
              <a:gd name="T28" fmla="*/ 28 w 37"/>
              <a:gd name="T29" fmla="*/ 28 h 48"/>
              <a:gd name="T30" fmla="*/ 36 w 37"/>
              <a:gd name="T31" fmla="*/ 12 h 48"/>
              <a:gd name="T32" fmla="*/ 30 w 37"/>
              <a:gd name="T33" fmla="*/ 16 h 48"/>
              <a:gd name="T34" fmla="*/ 24 w 37"/>
              <a:gd name="T35" fmla="*/ 15 h 48"/>
              <a:gd name="T36" fmla="*/ 21 w 37"/>
              <a:gd name="T37" fmla="*/ 9 h 48"/>
              <a:gd name="T38" fmla="*/ 29 w 37"/>
              <a:gd name="T39" fmla="*/ 7 h 48"/>
              <a:gd name="T40" fmla="*/ 30 w 37"/>
              <a:gd name="T41"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48">
                <a:moveTo>
                  <a:pt x="36" y="12"/>
                </a:moveTo>
                <a:cubicBezTo>
                  <a:pt x="35" y="5"/>
                  <a:pt x="28" y="0"/>
                  <a:pt x="22" y="2"/>
                </a:cubicBezTo>
                <a:cubicBezTo>
                  <a:pt x="15" y="3"/>
                  <a:pt x="9" y="8"/>
                  <a:pt x="11" y="15"/>
                </a:cubicBezTo>
                <a:cubicBezTo>
                  <a:pt x="11" y="17"/>
                  <a:pt x="12" y="19"/>
                  <a:pt x="12" y="21"/>
                </a:cubicBezTo>
                <a:cubicBezTo>
                  <a:pt x="0" y="39"/>
                  <a:pt x="0" y="39"/>
                  <a:pt x="0" y="39"/>
                </a:cubicBezTo>
                <a:cubicBezTo>
                  <a:pt x="0" y="40"/>
                  <a:pt x="0" y="41"/>
                  <a:pt x="0" y="42"/>
                </a:cubicBezTo>
                <a:cubicBezTo>
                  <a:pt x="0" y="46"/>
                  <a:pt x="0" y="46"/>
                  <a:pt x="0" y="46"/>
                </a:cubicBezTo>
                <a:cubicBezTo>
                  <a:pt x="1" y="47"/>
                  <a:pt x="1" y="48"/>
                  <a:pt x="2" y="47"/>
                </a:cubicBezTo>
                <a:cubicBezTo>
                  <a:pt x="6" y="47"/>
                  <a:pt x="6" y="47"/>
                  <a:pt x="6" y="47"/>
                </a:cubicBezTo>
                <a:cubicBezTo>
                  <a:pt x="6" y="47"/>
                  <a:pt x="7" y="46"/>
                  <a:pt x="8" y="45"/>
                </a:cubicBezTo>
                <a:cubicBezTo>
                  <a:pt x="13" y="37"/>
                  <a:pt x="13" y="37"/>
                  <a:pt x="13" y="37"/>
                </a:cubicBezTo>
                <a:cubicBezTo>
                  <a:pt x="13" y="37"/>
                  <a:pt x="13" y="37"/>
                  <a:pt x="13" y="37"/>
                </a:cubicBezTo>
                <a:cubicBezTo>
                  <a:pt x="16" y="37"/>
                  <a:pt x="16" y="37"/>
                  <a:pt x="16" y="37"/>
                </a:cubicBezTo>
                <a:cubicBezTo>
                  <a:pt x="22" y="28"/>
                  <a:pt x="22" y="28"/>
                  <a:pt x="22" y="28"/>
                </a:cubicBezTo>
                <a:cubicBezTo>
                  <a:pt x="23" y="28"/>
                  <a:pt x="26" y="28"/>
                  <a:pt x="28" y="28"/>
                </a:cubicBezTo>
                <a:cubicBezTo>
                  <a:pt x="34" y="26"/>
                  <a:pt x="37" y="19"/>
                  <a:pt x="36" y="12"/>
                </a:cubicBezTo>
                <a:close/>
                <a:moveTo>
                  <a:pt x="30" y="16"/>
                </a:moveTo>
                <a:cubicBezTo>
                  <a:pt x="28" y="18"/>
                  <a:pt x="26" y="16"/>
                  <a:pt x="24" y="15"/>
                </a:cubicBezTo>
                <a:cubicBezTo>
                  <a:pt x="21" y="13"/>
                  <a:pt x="19" y="11"/>
                  <a:pt x="21" y="9"/>
                </a:cubicBezTo>
                <a:cubicBezTo>
                  <a:pt x="22" y="6"/>
                  <a:pt x="26" y="5"/>
                  <a:pt x="29" y="7"/>
                </a:cubicBezTo>
                <a:cubicBezTo>
                  <a:pt x="31" y="9"/>
                  <a:pt x="32" y="13"/>
                  <a:pt x="30" y="16"/>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29" name="稻壳儿小白白(http://dwz.cn/Wu2UP)"/>
          <p:cNvSpPr>
            <a:spLocks noEditPoints="1"/>
          </p:cNvSpPr>
          <p:nvPr/>
        </p:nvSpPr>
        <p:spPr bwMode="auto">
          <a:xfrm rot="18600000">
            <a:off x="5891530" y="2841625"/>
            <a:ext cx="276225" cy="170180"/>
          </a:xfrm>
          <a:custGeom>
            <a:avLst/>
            <a:gdLst>
              <a:gd name="T0" fmla="*/ 2 w 44"/>
              <a:gd name="T1" fmla="*/ 2 h 27"/>
              <a:gd name="T2" fmla="*/ 20 w 44"/>
              <a:gd name="T3" fmla="*/ 12 h 27"/>
              <a:gd name="T4" fmla="*/ 22 w 44"/>
              <a:gd name="T5" fmla="*/ 12 h 27"/>
              <a:gd name="T6" fmla="*/ 24 w 44"/>
              <a:gd name="T7" fmla="*/ 12 h 27"/>
              <a:gd name="T8" fmla="*/ 42 w 44"/>
              <a:gd name="T9" fmla="*/ 2 h 27"/>
              <a:gd name="T10" fmla="*/ 42 w 44"/>
              <a:gd name="T11" fmla="*/ 0 h 27"/>
              <a:gd name="T12" fmla="*/ 2 w 44"/>
              <a:gd name="T13" fmla="*/ 0 h 27"/>
              <a:gd name="T14" fmla="*/ 2 w 44"/>
              <a:gd name="T15" fmla="*/ 2 h 27"/>
              <a:gd name="T16" fmla="*/ 42 w 44"/>
              <a:gd name="T17" fmla="*/ 7 h 27"/>
              <a:gd name="T18" fmla="*/ 24 w 44"/>
              <a:gd name="T19" fmla="*/ 16 h 27"/>
              <a:gd name="T20" fmla="*/ 22 w 44"/>
              <a:gd name="T21" fmla="*/ 17 h 27"/>
              <a:gd name="T22" fmla="*/ 20 w 44"/>
              <a:gd name="T23" fmla="*/ 16 h 27"/>
              <a:gd name="T24" fmla="*/ 2 w 44"/>
              <a:gd name="T25" fmla="*/ 7 h 27"/>
              <a:gd name="T26" fmla="*/ 1 w 44"/>
              <a:gd name="T27" fmla="*/ 7 h 27"/>
              <a:gd name="T28" fmla="*/ 1 w 44"/>
              <a:gd name="T29" fmla="*/ 25 h 27"/>
              <a:gd name="T30" fmla="*/ 3 w 44"/>
              <a:gd name="T31" fmla="*/ 27 h 27"/>
              <a:gd name="T32" fmla="*/ 41 w 44"/>
              <a:gd name="T33" fmla="*/ 27 h 27"/>
              <a:gd name="T34" fmla="*/ 43 w 44"/>
              <a:gd name="T35" fmla="*/ 25 h 27"/>
              <a:gd name="T36" fmla="*/ 43 w 44"/>
              <a:gd name="T37" fmla="*/ 7 h 27"/>
              <a:gd name="T38" fmla="*/ 42 w 44"/>
              <a:gd name="T39"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7">
                <a:moveTo>
                  <a:pt x="2" y="2"/>
                </a:moveTo>
                <a:cubicBezTo>
                  <a:pt x="3" y="3"/>
                  <a:pt x="19" y="11"/>
                  <a:pt x="20" y="12"/>
                </a:cubicBezTo>
                <a:cubicBezTo>
                  <a:pt x="20" y="12"/>
                  <a:pt x="21" y="12"/>
                  <a:pt x="22" y="12"/>
                </a:cubicBezTo>
                <a:cubicBezTo>
                  <a:pt x="23" y="12"/>
                  <a:pt x="23" y="12"/>
                  <a:pt x="24" y="12"/>
                </a:cubicBezTo>
                <a:cubicBezTo>
                  <a:pt x="25" y="11"/>
                  <a:pt x="40" y="3"/>
                  <a:pt x="42" y="2"/>
                </a:cubicBezTo>
                <a:cubicBezTo>
                  <a:pt x="43" y="1"/>
                  <a:pt x="44" y="0"/>
                  <a:pt x="42" y="0"/>
                </a:cubicBezTo>
                <a:cubicBezTo>
                  <a:pt x="2" y="0"/>
                  <a:pt x="2" y="0"/>
                  <a:pt x="2" y="0"/>
                </a:cubicBezTo>
                <a:cubicBezTo>
                  <a:pt x="0" y="0"/>
                  <a:pt x="1" y="1"/>
                  <a:pt x="2" y="2"/>
                </a:cubicBezTo>
                <a:close/>
                <a:moveTo>
                  <a:pt x="42" y="7"/>
                </a:moveTo>
                <a:cubicBezTo>
                  <a:pt x="41" y="7"/>
                  <a:pt x="25" y="16"/>
                  <a:pt x="24" y="16"/>
                </a:cubicBezTo>
                <a:cubicBezTo>
                  <a:pt x="23" y="17"/>
                  <a:pt x="23" y="17"/>
                  <a:pt x="22" y="17"/>
                </a:cubicBezTo>
                <a:cubicBezTo>
                  <a:pt x="21" y="17"/>
                  <a:pt x="20" y="17"/>
                  <a:pt x="20" y="16"/>
                </a:cubicBezTo>
                <a:cubicBezTo>
                  <a:pt x="19" y="16"/>
                  <a:pt x="3" y="7"/>
                  <a:pt x="2" y="7"/>
                </a:cubicBezTo>
                <a:cubicBezTo>
                  <a:pt x="1" y="6"/>
                  <a:pt x="1" y="7"/>
                  <a:pt x="1" y="7"/>
                </a:cubicBezTo>
                <a:cubicBezTo>
                  <a:pt x="1" y="8"/>
                  <a:pt x="1" y="25"/>
                  <a:pt x="1" y="25"/>
                </a:cubicBezTo>
                <a:cubicBezTo>
                  <a:pt x="1" y="26"/>
                  <a:pt x="2" y="27"/>
                  <a:pt x="3" y="27"/>
                </a:cubicBezTo>
                <a:cubicBezTo>
                  <a:pt x="41" y="27"/>
                  <a:pt x="41" y="27"/>
                  <a:pt x="41" y="27"/>
                </a:cubicBezTo>
                <a:cubicBezTo>
                  <a:pt x="42" y="27"/>
                  <a:pt x="43" y="26"/>
                  <a:pt x="43" y="25"/>
                </a:cubicBezTo>
                <a:cubicBezTo>
                  <a:pt x="43" y="25"/>
                  <a:pt x="43" y="8"/>
                  <a:pt x="43" y="7"/>
                </a:cubicBezTo>
                <a:cubicBezTo>
                  <a:pt x="43" y="7"/>
                  <a:pt x="43" y="6"/>
                  <a:pt x="42" y="7"/>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30" name="稻壳儿小白白(http://dwz.cn/Wu2UP)"/>
          <p:cNvSpPr/>
          <p:nvPr/>
        </p:nvSpPr>
        <p:spPr>
          <a:xfrm rot="3240000">
            <a:off x="5749290" y="2561590"/>
            <a:ext cx="261938" cy="284163"/>
          </a:xfrm>
          <a:custGeom>
            <a:avLst/>
            <a:gdLst/>
            <a:ahLst/>
            <a:cxnLst>
              <a:cxn ang="0">
                <a:pos x="207753" y="283619"/>
              </a:cxn>
              <a:cxn ang="0">
                <a:pos x="166203" y="262866"/>
              </a:cxn>
              <a:cxn ang="0">
                <a:pos x="20775" y="117598"/>
              </a:cxn>
              <a:cxn ang="0">
                <a:pos x="0" y="69175"/>
              </a:cxn>
              <a:cxn ang="0">
                <a:pos x="69251" y="0"/>
              </a:cxn>
              <a:cxn ang="0">
                <a:pos x="124652" y="20753"/>
              </a:cxn>
              <a:cxn ang="0">
                <a:pos x="235454" y="131433"/>
              </a:cxn>
              <a:cxn ang="0">
                <a:pos x="235454" y="138351"/>
              </a:cxn>
              <a:cxn ang="0">
                <a:pos x="221603" y="152186"/>
              </a:cxn>
              <a:cxn ang="0">
                <a:pos x="221603" y="152186"/>
              </a:cxn>
              <a:cxn ang="0">
                <a:pos x="103877" y="34588"/>
              </a:cxn>
              <a:cxn ang="0">
                <a:pos x="69251" y="20753"/>
              </a:cxn>
              <a:cxn ang="0">
                <a:pos x="27700" y="69175"/>
              </a:cxn>
              <a:cxn ang="0">
                <a:pos x="41551" y="103763"/>
              </a:cxn>
              <a:cxn ang="0">
                <a:pos x="186978" y="249031"/>
              </a:cxn>
              <a:cxn ang="0">
                <a:pos x="207753" y="262866"/>
              </a:cxn>
              <a:cxn ang="0">
                <a:pos x="235454" y="235196"/>
              </a:cxn>
              <a:cxn ang="0">
                <a:pos x="228528" y="207526"/>
              </a:cxn>
              <a:cxn ang="0">
                <a:pos x="117727" y="96846"/>
              </a:cxn>
              <a:cxn ang="0">
                <a:pos x="110802" y="89928"/>
              </a:cxn>
              <a:cxn ang="0">
                <a:pos x="96951" y="103763"/>
              </a:cxn>
              <a:cxn ang="0">
                <a:pos x="96951" y="117598"/>
              </a:cxn>
              <a:cxn ang="0">
                <a:pos x="173128" y="193691"/>
              </a:cxn>
              <a:cxn ang="0">
                <a:pos x="180053" y="193691"/>
              </a:cxn>
              <a:cxn ang="0">
                <a:pos x="166203" y="214444"/>
              </a:cxn>
              <a:cxn ang="0">
                <a:pos x="159277" y="207526"/>
              </a:cxn>
              <a:cxn ang="0">
                <a:pos x="83101" y="131433"/>
              </a:cxn>
              <a:cxn ang="0">
                <a:pos x="69251" y="103763"/>
              </a:cxn>
              <a:cxn ang="0">
                <a:pos x="110802" y="69175"/>
              </a:cxn>
              <a:cxn ang="0">
                <a:pos x="138502" y="83010"/>
              </a:cxn>
              <a:cxn ang="0">
                <a:pos x="242379" y="186773"/>
              </a:cxn>
              <a:cxn ang="0">
                <a:pos x="263154" y="235196"/>
              </a:cxn>
              <a:cxn ang="0">
                <a:pos x="207753" y="283619"/>
              </a:cxn>
            </a:cxnLst>
            <a:rect l="0" t="0" r="0" b="0"/>
            <a:pathLst>
              <a:path w="38" h="41">
                <a:moveTo>
                  <a:pt x="30" y="41"/>
                </a:moveTo>
                <a:cubicBezTo>
                  <a:pt x="28" y="41"/>
                  <a:pt x="26" y="40"/>
                  <a:pt x="24" y="38"/>
                </a:cubicBezTo>
                <a:cubicBezTo>
                  <a:pt x="3" y="17"/>
                  <a:pt x="3" y="17"/>
                  <a:pt x="3" y="17"/>
                </a:cubicBezTo>
                <a:cubicBezTo>
                  <a:pt x="1" y="16"/>
                  <a:pt x="0" y="13"/>
                  <a:pt x="0" y="10"/>
                </a:cubicBezTo>
                <a:cubicBezTo>
                  <a:pt x="0" y="5"/>
                  <a:pt x="5" y="0"/>
                  <a:pt x="10" y="0"/>
                </a:cubicBezTo>
                <a:cubicBezTo>
                  <a:pt x="13" y="0"/>
                  <a:pt x="16" y="1"/>
                  <a:pt x="18" y="3"/>
                </a:cubicBezTo>
                <a:cubicBezTo>
                  <a:pt x="34" y="19"/>
                  <a:pt x="34" y="19"/>
                  <a:pt x="34" y="19"/>
                </a:cubicBezTo>
                <a:cubicBezTo>
                  <a:pt x="34" y="19"/>
                  <a:pt x="34" y="20"/>
                  <a:pt x="34" y="20"/>
                </a:cubicBezTo>
                <a:cubicBezTo>
                  <a:pt x="34" y="20"/>
                  <a:pt x="33" y="22"/>
                  <a:pt x="32" y="22"/>
                </a:cubicBezTo>
                <a:cubicBezTo>
                  <a:pt x="32" y="22"/>
                  <a:pt x="32" y="22"/>
                  <a:pt x="32" y="22"/>
                </a:cubicBezTo>
                <a:cubicBezTo>
                  <a:pt x="15" y="5"/>
                  <a:pt x="15" y="5"/>
                  <a:pt x="15" y="5"/>
                </a:cubicBezTo>
                <a:cubicBezTo>
                  <a:pt x="14" y="4"/>
                  <a:pt x="12" y="3"/>
                  <a:pt x="10" y="3"/>
                </a:cubicBezTo>
                <a:cubicBezTo>
                  <a:pt x="7" y="3"/>
                  <a:pt x="4" y="6"/>
                  <a:pt x="4" y="10"/>
                </a:cubicBezTo>
                <a:cubicBezTo>
                  <a:pt x="4" y="12"/>
                  <a:pt x="4" y="14"/>
                  <a:pt x="6" y="15"/>
                </a:cubicBezTo>
                <a:cubicBezTo>
                  <a:pt x="27" y="36"/>
                  <a:pt x="27" y="36"/>
                  <a:pt x="27" y="36"/>
                </a:cubicBezTo>
                <a:cubicBezTo>
                  <a:pt x="28" y="37"/>
                  <a:pt x="29" y="38"/>
                  <a:pt x="30" y="38"/>
                </a:cubicBezTo>
                <a:cubicBezTo>
                  <a:pt x="33" y="38"/>
                  <a:pt x="34" y="36"/>
                  <a:pt x="34" y="34"/>
                </a:cubicBezTo>
                <a:cubicBezTo>
                  <a:pt x="34" y="32"/>
                  <a:pt x="34" y="31"/>
                  <a:pt x="33" y="30"/>
                </a:cubicBezTo>
                <a:cubicBezTo>
                  <a:pt x="17" y="14"/>
                  <a:pt x="17" y="14"/>
                  <a:pt x="17" y="14"/>
                </a:cubicBezTo>
                <a:cubicBezTo>
                  <a:pt x="17" y="14"/>
                  <a:pt x="16" y="13"/>
                  <a:pt x="16" y="13"/>
                </a:cubicBezTo>
                <a:cubicBezTo>
                  <a:pt x="15" y="13"/>
                  <a:pt x="14" y="14"/>
                  <a:pt x="14" y="15"/>
                </a:cubicBezTo>
                <a:cubicBezTo>
                  <a:pt x="14" y="16"/>
                  <a:pt x="14" y="16"/>
                  <a:pt x="14" y="17"/>
                </a:cubicBezTo>
                <a:cubicBezTo>
                  <a:pt x="25" y="28"/>
                  <a:pt x="25" y="28"/>
                  <a:pt x="25" y="28"/>
                </a:cubicBezTo>
                <a:cubicBezTo>
                  <a:pt x="26" y="28"/>
                  <a:pt x="26" y="28"/>
                  <a:pt x="26" y="28"/>
                </a:cubicBezTo>
                <a:cubicBezTo>
                  <a:pt x="26" y="29"/>
                  <a:pt x="24" y="31"/>
                  <a:pt x="24" y="31"/>
                </a:cubicBezTo>
                <a:cubicBezTo>
                  <a:pt x="23" y="31"/>
                  <a:pt x="23" y="30"/>
                  <a:pt x="23" y="30"/>
                </a:cubicBezTo>
                <a:cubicBezTo>
                  <a:pt x="12" y="19"/>
                  <a:pt x="12" y="19"/>
                  <a:pt x="12" y="19"/>
                </a:cubicBezTo>
                <a:cubicBezTo>
                  <a:pt x="11" y="18"/>
                  <a:pt x="10" y="17"/>
                  <a:pt x="10" y="15"/>
                </a:cubicBezTo>
                <a:cubicBezTo>
                  <a:pt x="10" y="12"/>
                  <a:pt x="13" y="10"/>
                  <a:pt x="16" y="10"/>
                </a:cubicBezTo>
                <a:cubicBezTo>
                  <a:pt x="17" y="10"/>
                  <a:pt x="19" y="11"/>
                  <a:pt x="20" y="12"/>
                </a:cubicBezTo>
                <a:cubicBezTo>
                  <a:pt x="35" y="27"/>
                  <a:pt x="35" y="27"/>
                  <a:pt x="35" y="27"/>
                </a:cubicBezTo>
                <a:cubicBezTo>
                  <a:pt x="37" y="29"/>
                  <a:pt x="38" y="31"/>
                  <a:pt x="38" y="34"/>
                </a:cubicBezTo>
                <a:cubicBezTo>
                  <a:pt x="38" y="38"/>
                  <a:pt x="35" y="41"/>
                  <a:pt x="30" y="41"/>
                </a:cubicBezTo>
                <a:close/>
              </a:path>
            </a:pathLst>
          </a:custGeom>
          <a:solidFill>
            <a:srgbClr val="5ABF0B"/>
          </a:solidFill>
          <a:ln w="9525">
            <a:noFill/>
          </a:ln>
        </p:spPr>
        <p:txBody>
          <a:bodyPr/>
          <a:lstStyle/>
          <a:p>
            <a:endParaRPr lang="zh-CN" altLang="en-US">
              <a:solidFill>
                <a:schemeClr val="tx1"/>
              </a:solidFill>
            </a:endParaRPr>
          </a:p>
        </p:txBody>
      </p:sp>
      <p:sp>
        <p:nvSpPr>
          <p:cNvPr id="31" name="稻壳儿小白白(http://dwz.cn/Wu2UP)"/>
          <p:cNvSpPr/>
          <p:nvPr/>
        </p:nvSpPr>
        <p:spPr>
          <a:xfrm>
            <a:off x="5921693" y="2273618"/>
            <a:ext cx="260350" cy="263525"/>
          </a:xfrm>
          <a:custGeom>
            <a:avLst/>
            <a:gdLst/>
            <a:ahLst/>
            <a:cxnLst>
              <a:cxn ang="0">
                <a:pos x="232836" y="69251"/>
              </a:cxn>
              <a:cxn ang="0">
                <a:pos x="205443" y="96951"/>
              </a:cxn>
              <a:cxn ang="0">
                <a:pos x="232836" y="228528"/>
              </a:cxn>
              <a:cxn ang="0">
                <a:pos x="232836" y="235454"/>
              </a:cxn>
              <a:cxn ang="0">
                <a:pos x="205443" y="249304"/>
              </a:cxn>
              <a:cxn ang="0">
                <a:pos x="205443" y="249304"/>
              </a:cxn>
              <a:cxn ang="0">
                <a:pos x="205443" y="249304"/>
              </a:cxn>
              <a:cxn ang="0">
                <a:pos x="198595" y="249304"/>
              </a:cxn>
              <a:cxn ang="0">
                <a:pos x="150658" y="152352"/>
              </a:cxn>
              <a:cxn ang="0">
                <a:pos x="102722" y="200828"/>
              </a:cxn>
              <a:cxn ang="0">
                <a:pos x="109570" y="242379"/>
              </a:cxn>
              <a:cxn ang="0">
                <a:pos x="109570" y="242379"/>
              </a:cxn>
              <a:cxn ang="0">
                <a:pos x="89025" y="263154"/>
              </a:cxn>
              <a:cxn ang="0">
                <a:pos x="89025" y="263154"/>
              </a:cxn>
              <a:cxn ang="0">
                <a:pos x="89025" y="263154"/>
              </a:cxn>
              <a:cxn ang="0">
                <a:pos x="82177" y="263154"/>
              </a:cxn>
              <a:cxn ang="0">
                <a:pos x="47937" y="214678"/>
              </a:cxn>
              <a:cxn ang="0">
                <a:pos x="0" y="180053"/>
              </a:cxn>
              <a:cxn ang="0">
                <a:pos x="0" y="173128"/>
              </a:cxn>
              <a:cxn ang="0">
                <a:pos x="0" y="173128"/>
              </a:cxn>
              <a:cxn ang="0">
                <a:pos x="20544" y="152352"/>
              </a:cxn>
              <a:cxn ang="0">
                <a:pos x="20544" y="152352"/>
              </a:cxn>
              <a:cxn ang="0">
                <a:pos x="20544" y="152352"/>
              </a:cxn>
              <a:cxn ang="0">
                <a:pos x="61633" y="159277"/>
              </a:cxn>
              <a:cxn ang="0">
                <a:pos x="109570" y="110802"/>
              </a:cxn>
              <a:cxn ang="0">
                <a:pos x="13696" y="62326"/>
              </a:cxn>
              <a:cxn ang="0">
                <a:pos x="6848" y="55401"/>
              </a:cxn>
              <a:cxn ang="0">
                <a:pos x="13696" y="55401"/>
              </a:cxn>
              <a:cxn ang="0">
                <a:pos x="34241" y="27700"/>
              </a:cxn>
              <a:cxn ang="0">
                <a:pos x="41089" y="27700"/>
              </a:cxn>
              <a:cxn ang="0">
                <a:pos x="164355" y="55401"/>
              </a:cxn>
              <a:cxn ang="0">
                <a:pos x="191747" y="27700"/>
              </a:cxn>
              <a:cxn ang="0">
                <a:pos x="253380" y="6925"/>
              </a:cxn>
              <a:cxn ang="0">
                <a:pos x="232836" y="69251"/>
              </a:cxn>
            </a:cxnLst>
            <a:rect l="0" t="0" r="0" b="0"/>
            <a:pathLst>
              <a:path w="38" h="38">
                <a:moveTo>
                  <a:pt x="34" y="10"/>
                </a:moveTo>
                <a:cubicBezTo>
                  <a:pt x="30" y="14"/>
                  <a:pt x="30" y="14"/>
                  <a:pt x="30" y="14"/>
                </a:cubicBezTo>
                <a:cubicBezTo>
                  <a:pt x="34" y="33"/>
                  <a:pt x="34" y="33"/>
                  <a:pt x="34" y="33"/>
                </a:cubicBezTo>
                <a:cubicBezTo>
                  <a:pt x="34" y="33"/>
                  <a:pt x="34" y="34"/>
                  <a:pt x="34" y="34"/>
                </a:cubicBezTo>
                <a:cubicBezTo>
                  <a:pt x="30" y="36"/>
                  <a:pt x="30" y="36"/>
                  <a:pt x="30" y="36"/>
                </a:cubicBezTo>
                <a:cubicBezTo>
                  <a:pt x="30" y="36"/>
                  <a:pt x="30" y="36"/>
                  <a:pt x="30" y="36"/>
                </a:cubicBezTo>
                <a:cubicBezTo>
                  <a:pt x="30" y="36"/>
                  <a:pt x="30" y="36"/>
                  <a:pt x="30" y="36"/>
                </a:cubicBezTo>
                <a:cubicBezTo>
                  <a:pt x="29" y="36"/>
                  <a:pt x="29" y="36"/>
                  <a:pt x="29" y="36"/>
                </a:cubicBezTo>
                <a:cubicBezTo>
                  <a:pt x="22" y="22"/>
                  <a:pt x="22" y="22"/>
                  <a:pt x="22" y="22"/>
                </a:cubicBezTo>
                <a:cubicBezTo>
                  <a:pt x="15" y="29"/>
                  <a:pt x="15" y="29"/>
                  <a:pt x="15" y="29"/>
                </a:cubicBezTo>
                <a:cubicBezTo>
                  <a:pt x="16" y="35"/>
                  <a:pt x="16" y="35"/>
                  <a:pt x="16" y="35"/>
                </a:cubicBezTo>
                <a:cubicBezTo>
                  <a:pt x="16" y="35"/>
                  <a:pt x="16" y="35"/>
                  <a:pt x="16" y="35"/>
                </a:cubicBezTo>
                <a:cubicBezTo>
                  <a:pt x="13" y="38"/>
                  <a:pt x="13" y="38"/>
                  <a:pt x="13" y="38"/>
                </a:cubicBezTo>
                <a:cubicBezTo>
                  <a:pt x="13" y="38"/>
                  <a:pt x="13" y="38"/>
                  <a:pt x="13" y="38"/>
                </a:cubicBezTo>
                <a:cubicBezTo>
                  <a:pt x="13" y="38"/>
                  <a:pt x="13" y="38"/>
                  <a:pt x="13" y="38"/>
                </a:cubicBezTo>
                <a:cubicBezTo>
                  <a:pt x="12" y="38"/>
                  <a:pt x="12" y="38"/>
                  <a:pt x="12" y="38"/>
                </a:cubicBezTo>
                <a:cubicBezTo>
                  <a:pt x="7" y="31"/>
                  <a:pt x="7" y="31"/>
                  <a:pt x="7" y="31"/>
                </a:cubicBezTo>
                <a:cubicBezTo>
                  <a:pt x="0" y="26"/>
                  <a:pt x="0" y="26"/>
                  <a:pt x="0" y="26"/>
                </a:cubicBezTo>
                <a:cubicBezTo>
                  <a:pt x="0" y="26"/>
                  <a:pt x="0" y="26"/>
                  <a:pt x="0" y="25"/>
                </a:cubicBezTo>
                <a:cubicBezTo>
                  <a:pt x="0" y="25"/>
                  <a:pt x="0" y="25"/>
                  <a:pt x="0" y="25"/>
                </a:cubicBezTo>
                <a:cubicBezTo>
                  <a:pt x="3" y="22"/>
                  <a:pt x="3" y="22"/>
                  <a:pt x="3" y="22"/>
                </a:cubicBezTo>
                <a:cubicBezTo>
                  <a:pt x="3" y="22"/>
                  <a:pt x="3" y="22"/>
                  <a:pt x="3" y="22"/>
                </a:cubicBezTo>
                <a:cubicBezTo>
                  <a:pt x="3" y="22"/>
                  <a:pt x="3" y="22"/>
                  <a:pt x="3" y="22"/>
                </a:cubicBezTo>
                <a:cubicBezTo>
                  <a:pt x="9" y="23"/>
                  <a:pt x="9" y="23"/>
                  <a:pt x="9" y="23"/>
                </a:cubicBezTo>
                <a:cubicBezTo>
                  <a:pt x="16" y="16"/>
                  <a:pt x="16" y="16"/>
                  <a:pt x="16" y="16"/>
                </a:cubicBezTo>
                <a:cubicBezTo>
                  <a:pt x="2" y="9"/>
                  <a:pt x="2" y="9"/>
                  <a:pt x="2" y="9"/>
                </a:cubicBezTo>
                <a:cubicBezTo>
                  <a:pt x="2" y="9"/>
                  <a:pt x="2" y="9"/>
                  <a:pt x="1" y="8"/>
                </a:cubicBezTo>
                <a:cubicBezTo>
                  <a:pt x="1" y="8"/>
                  <a:pt x="2" y="8"/>
                  <a:pt x="2" y="8"/>
                </a:cubicBezTo>
                <a:cubicBezTo>
                  <a:pt x="5" y="4"/>
                  <a:pt x="5" y="4"/>
                  <a:pt x="5" y="4"/>
                </a:cubicBezTo>
                <a:cubicBezTo>
                  <a:pt x="5" y="4"/>
                  <a:pt x="6" y="4"/>
                  <a:pt x="6" y="4"/>
                </a:cubicBezTo>
                <a:cubicBezTo>
                  <a:pt x="24" y="8"/>
                  <a:pt x="24" y="8"/>
                  <a:pt x="24" y="8"/>
                </a:cubicBezTo>
                <a:cubicBezTo>
                  <a:pt x="28" y="4"/>
                  <a:pt x="28" y="4"/>
                  <a:pt x="28" y="4"/>
                </a:cubicBezTo>
                <a:cubicBezTo>
                  <a:pt x="31" y="1"/>
                  <a:pt x="35" y="0"/>
                  <a:pt x="37" y="1"/>
                </a:cubicBezTo>
                <a:cubicBezTo>
                  <a:pt x="38" y="3"/>
                  <a:pt x="37" y="7"/>
                  <a:pt x="34" y="10"/>
                </a:cubicBezTo>
                <a:close/>
              </a:path>
            </a:pathLst>
          </a:custGeom>
          <a:solidFill>
            <a:srgbClr val="5ABF0B"/>
          </a:solidFill>
          <a:ln w="9525">
            <a:noFill/>
          </a:ln>
        </p:spPr>
        <p:txBody>
          <a:bodyPr/>
          <a:lstStyle/>
          <a:p>
            <a:endParaRPr lang="zh-CN" altLang="en-US">
              <a:solidFill>
                <a:schemeClr val="tx1"/>
              </a:solidFill>
            </a:endParaRPr>
          </a:p>
        </p:txBody>
      </p:sp>
      <p:sp>
        <p:nvSpPr>
          <p:cNvPr id="32" name="稻壳儿小白白(http://dwz.cn/Wu2UP)"/>
          <p:cNvSpPr>
            <a:spLocks noEditPoints="1"/>
          </p:cNvSpPr>
          <p:nvPr/>
        </p:nvSpPr>
        <p:spPr>
          <a:xfrm rot="17640000">
            <a:off x="6687820" y="1559560"/>
            <a:ext cx="231775" cy="246380"/>
          </a:xfrm>
          <a:custGeom>
            <a:avLst/>
            <a:gdLst/>
            <a:ahLst/>
            <a:cxnLst>
              <a:cxn ang="0">
                <a:pos x="278468" y="173812"/>
              </a:cxn>
              <a:cxn ang="0">
                <a:pos x="278468" y="187717"/>
              </a:cxn>
              <a:cxn ang="0">
                <a:pos x="271506" y="215526"/>
              </a:cxn>
              <a:cxn ang="0">
                <a:pos x="278468" y="222479"/>
              </a:cxn>
              <a:cxn ang="0">
                <a:pos x="264544" y="257241"/>
              </a:cxn>
              <a:cxn ang="0">
                <a:pos x="208851" y="312861"/>
              </a:cxn>
              <a:cxn ang="0">
                <a:pos x="201889" y="312861"/>
              </a:cxn>
              <a:cxn ang="0">
                <a:pos x="181004" y="312861"/>
              </a:cxn>
              <a:cxn ang="0">
                <a:pos x="104425" y="292004"/>
              </a:cxn>
              <a:cxn ang="0">
                <a:pos x="83540" y="285051"/>
              </a:cxn>
              <a:cxn ang="0">
                <a:pos x="27847" y="285051"/>
              </a:cxn>
              <a:cxn ang="0">
                <a:pos x="0" y="264194"/>
              </a:cxn>
              <a:cxn ang="0">
                <a:pos x="0" y="146002"/>
              </a:cxn>
              <a:cxn ang="0">
                <a:pos x="27847" y="118192"/>
              </a:cxn>
              <a:cxn ang="0">
                <a:pos x="76579" y="118192"/>
              </a:cxn>
              <a:cxn ang="0">
                <a:pos x="104425" y="90382"/>
              </a:cxn>
              <a:cxn ang="0">
                <a:pos x="125310" y="69525"/>
              </a:cxn>
              <a:cxn ang="0">
                <a:pos x="146196" y="6952"/>
              </a:cxn>
              <a:cxn ang="0">
                <a:pos x="167081" y="0"/>
              </a:cxn>
              <a:cxn ang="0">
                <a:pos x="208851" y="27810"/>
              </a:cxn>
              <a:cxn ang="0">
                <a:pos x="215812" y="62572"/>
              </a:cxn>
              <a:cxn ang="0">
                <a:pos x="208851" y="97335"/>
              </a:cxn>
              <a:cxn ang="0">
                <a:pos x="243659" y="97335"/>
              </a:cxn>
              <a:cxn ang="0">
                <a:pos x="292391" y="146002"/>
              </a:cxn>
              <a:cxn ang="0">
                <a:pos x="278468" y="173812"/>
              </a:cxn>
              <a:cxn ang="0">
                <a:pos x="41770" y="236384"/>
              </a:cxn>
              <a:cxn ang="0">
                <a:pos x="27847" y="250289"/>
              </a:cxn>
              <a:cxn ang="0">
                <a:pos x="41770" y="264194"/>
              </a:cxn>
              <a:cxn ang="0">
                <a:pos x="48732" y="250289"/>
              </a:cxn>
              <a:cxn ang="0">
                <a:pos x="41770" y="236384"/>
              </a:cxn>
              <a:cxn ang="0">
                <a:pos x="243659" y="118192"/>
              </a:cxn>
              <a:cxn ang="0">
                <a:pos x="174042" y="118192"/>
              </a:cxn>
              <a:cxn ang="0">
                <a:pos x="194927" y="62572"/>
              </a:cxn>
              <a:cxn ang="0">
                <a:pos x="167081" y="20857"/>
              </a:cxn>
              <a:cxn ang="0">
                <a:pos x="139234" y="83430"/>
              </a:cxn>
              <a:cxn ang="0">
                <a:pos x="125310" y="97335"/>
              </a:cxn>
              <a:cxn ang="0">
                <a:pos x="83540" y="146002"/>
              </a:cxn>
              <a:cxn ang="0">
                <a:pos x="76579" y="146002"/>
              </a:cxn>
              <a:cxn ang="0">
                <a:pos x="76579" y="264194"/>
              </a:cxn>
              <a:cxn ang="0">
                <a:pos x="83540" y="264194"/>
              </a:cxn>
              <a:cxn ang="0">
                <a:pos x="118349" y="271146"/>
              </a:cxn>
              <a:cxn ang="0">
                <a:pos x="181004" y="285051"/>
              </a:cxn>
              <a:cxn ang="0">
                <a:pos x="201889" y="285051"/>
              </a:cxn>
              <a:cxn ang="0">
                <a:pos x="243659" y="257241"/>
              </a:cxn>
              <a:cxn ang="0">
                <a:pos x="236697" y="243336"/>
              </a:cxn>
              <a:cxn ang="0">
                <a:pos x="250621" y="222479"/>
              </a:cxn>
              <a:cxn ang="0">
                <a:pos x="250621" y="208574"/>
              </a:cxn>
              <a:cxn ang="0">
                <a:pos x="257583" y="187717"/>
              </a:cxn>
              <a:cxn ang="0">
                <a:pos x="250621" y="166859"/>
              </a:cxn>
              <a:cxn ang="0">
                <a:pos x="264544" y="146002"/>
              </a:cxn>
              <a:cxn ang="0">
                <a:pos x="243659" y="118192"/>
              </a:cxn>
            </a:cxnLst>
            <a:rect l="0" t="0" r="0" b="0"/>
            <a:pathLst>
              <a:path w="42" h="45">
                <a:moveTo>
                  <a:pt x="40" y="25"/>
                </a:moveTo>
                <a:cubicBezTo>
                  <a:pt x="40" y="26"/>
                  <a:pt x="40" y="26"/>
                  <a:pt x="40" y="27"/>
                </a:cubicBezTo>
                <a:cubicBezTo>
                  <a:pt x="40" y="28"/>
                  <a:pt x="40" y="29"/>
                  <a:pt x="39" y="31"/>
                </a:cubicBezTo>
                <a:cubicBezTo>
                  <a:pt x="40" y="31"/>
                  <a:pt x="40" y="31"/>
                  <a:pt x="40" y="32"/>
                </a:cubicBezTo>
                <a:cubicBezTo>
                  <a:pt x="40" y="34"/>
                  <a:pt x="39" y="35"/>
                  <a:pt x="38" y="37"/>
                </a:cubicBezTo>
                <a:cubicBezTo>
                  <a:pt x="38" y="42"/>
                  <a:pt x="35" y="45"/>
                  <a:pt x="30" y="45"/>
                </a:cubicBezTo>
                <a:cubicBezTo>
                  <a:pt x="29" y="45"/>
                  <a:pt x="29" y="45"/>
                  <a:pt x="29" y="45"/>
                </a:cubicBezTo>
                <a:cubicBezTo>
                  <a:pt x="26" y="45"/>
                  <a:pt x="26" y="45"/>
                  <a:pt x="26" y="45"/>
                </a:cubicBezTo>
                <a:cubicBezTo>
                  <a:pt x="22" y="45"/>
                  <a:pt x="19" y="44"/>
                  <a:pt x="15" y="42"/>
                </a:cubicBezTo>
                <a:cubicBezTo>
                  <a:pt x="14" y="42"/>
                  <a:pt x="12" y="41"/>
                  <a:pt x="12" y="41"/>
                </a:cubicBezTo>
                <a:cubicBezTo>
                  <a:pt x="4" y="41"/>
                  <a:pt x="4" y="41"/>
                  <a:pt x="4" y="41"/>
                </a:cubicBezTo>
                <a:cubicBezTo>
                  <a:pt x="2" y="41"/>
                  <a:pt x="0" y="40"/>
                  <a:pt x="0" y="38"/>
                </a:cubicBezTo>
                <a:cubicBezTo>
                  <a:pt x="0" y="21"/>
                  <a:pt x="0" y="21"/>
                  <a:pt x="0" y="21"/>
                </a:cubicBezTo>
                <a:cubicBezTo>
                  <a:pt x="0" y="19"/>
                  <a:pt x="2" y="17"/>
                  <a:pt x="4" y="17"/>
                </a:cubicBezTo>
                <a:cubicBezTo>
                  <a:pt x="11" y="17"/>
                  <a:pt x="11" y="17"/>
                  <a:pt x="11" y="17"/>
                </a:cubicBezTo>
                <a:cubicBezTo>
                  <a:pt x="12" y="16"/>
                  <a:pt x="14" y="14"/>
                  <a:pt x="15" y="13"/>
                </a:cubicBezTo>
                <a:cubicBezTo>
                  <a:pt x="16" y="12"/>
                  <a:pt x="17" y="11"/>
                  <a:pt x="18" y="10"/>
                </a:cubicBezTo>
                <a:cubicBezTo>
                  <a:pt x="19" y="8"/>
                  <a:pt x="18" y="4"/>
                  <a:pt x="21" y="1"/>
                </a:cubicBezTo>
                <a:cubicBezTo>
                  <a:pt x="22" y="0"/>
                  <a:pt x="23" y="0"/>
                  <a:pt x="24" y="0"/>
                </a:cubicBezTo>
                <a:cubicBezTo>
                  <a:pt x="26" y="0"/>
                  <a:pt x="29" y="1"/>
                  <a:pt x="30" y="4"/>
                </a:cubicBezTo>
                <a:cubicBezTo>
                  <a:pt x="31" y="5"/>
                  <a:pt x="31" y="7"/>
                  <a:pt x="31" y="9"/>
                </a:cubicBezTo>
                <a:cubicBezTo>
                  <a:pt x="31" y="10"/>
                  <a:pt x="31" y="12"/>
                  <a:pt x="30" y="14"/>
                </a:cubicBezTo>
                <a:cubicBezTo>
                  <a:pt x="35" y="14"/>
                  <a:pt x="35" y="14"/>
                  <a:pt x="35" y="14"/>
                </a:cubicBezTo>
                <a:cubicBezTo>
                  <a:pt x="38" y="14"/>
                  <a:pt x="42" y="17"/>
                  <a:pt x="42" y="21"/>
                </a:cubicBezTo>
                <a:cubicBezTo>
                  <a:pt x="42" y="22"/>
                  <a:pt x="41" y="24"/>
                  <a:pt x="40" y="25"/>
                </a:cubicBezTo>
                <a:close/>
                <a:moveTo>
                  <a:pt x="6" y="34"/>
                </a:moveTo>
                <a:cubicBezTo>
                  <a:pt x="5" y="34"/>
                  <a:pt x="4" y="35"/>
                  <a:pt x="4" y="36"/>
                </a:cubicBezTo>
                <a:cubicBezTo>
                  <a:pt x="4" y="37"/>
                  <a:pt x="5" y="38"/>
                  <a:pt x="6" y="38"/>
                </a:cubicBezTo>
                <a:cubicBezTo>
                  <a:pt x="6" y="38"/>
                  <a:pt x="7" y="37"/>
                  <a:pt x="7" y="36"/>
                </a:cubicBezTo>
                <a:cubicBezTo>
                  <a:pt x="7" y="35"/>
                  <a:pt x="6" y="34"/>
                  <a:pt x="6" y="34"/>
                </a:cubicBezTo>
                <a:close/>
                <a:moveTo>
                  <a:pt x="35" y="17"/>
                </a:moveTo>
                <a:cubicBezTo>
                  <a:pt x="25" y="17"/>
                  <a:pt x="25" y="17"/>
                  <a:pt x="25" y="17"/>
                </a:cubicBezTo>
                <a:cubicBezTo>
                  <a:pt x="25" y="14"/>
                  <a:pt x="28" y="12"/>
                  <a:pt x="28" y="9"/>
                </a:cubicBezTo>
                <a:cubicBezTo>
                  <a:pt x="28" y="5"/>
                  <a:pt x="27" y="3"/>
                  <a:pt x="24" y="3"/>
                </a:cubicBezTo>
                <a:cubicBezTo>
                  <a:pt x="22" y="5"/>
                  <a:pt x="23" y="9"/>
                  <a:pt x="20" y="12"/>
                </a:cubicBezTo>
                <a:cubicBezTo>
                  <a:pt x="19" y="13"/>
                  <a:pt x="19" y="14"/>
                  <a:pt x="18" y="14"/>
                </a:cubicBezTo>
                <a:cubicBezTo>
                  <a:pt x="17" y="16"/>
                  <a:pt x="14" y="21"/>
                  <a:pt x="12" y="21"/>
                </a:cubicBezTo>
                <a:cubicBezTo>
                  <a:pt x="11" y="21"/>
                  <a:pt x="11" y="21"/>
                  <a:pt x="11" y="21"/>
                </a:cubicBezTo>
                <a:cubicBezTo>
                  <a:pt x="11" y="38"/>
                  <a:pt x="11" y="38"/>
                  <a:pt x="11" y="38"/>
                </a:cubicBezTo>
                <a:cubicBezTo>
                  <a:pt x="12" y="38"/>
                  <a:pt x="12" y="38"/>
                  <a:pt x="12" y="38"/>
                </a:cubicBezTo>
                <a:cubicBezTo>
                  <a:pt x="13" y="38"/>
                  <a:pt x="16" y="39"/>
                  <a:pt x="17" y="39"/>
                </a:cubicBezTo>
                <a:cubicBezTo>
                  <a:pt x="20" y="40"/>
                  <a:pt x="23" y="41"/>
                  <a:pt x="26" y="41"/>
                </a:cubicBezTo>
                <a:cubicBezTo>
                  <a:pt x="29" y="41"/>
                  <a:pt x="29" y="41"/>
                  <a:pt x="29" y="41"/>
                </a:cubicBezTo>
                <a:cubicBezTo>
                  <a:pt x="32" y="41"/>
                  <a:pt x="35" y="40"/>
                  <a:pt x="35" y="37"/>
                </a:cubicBezTo>
                <a:cubicBezTo>
                  <a:pt x="35" y="36"/>
                  <a:pt x="34" y="36"/>
                  <a:pt x="34" y="35"/>
                </a:cubicBezTo>
                <a:cubicBezTo>
                  <a:pt x="36" y="35"/>
                  <a:pt x="36" y="33"/>
                  <a:pt x="36" y="32"/>
                </a:cubicBezTo>
                <a:cubicBezTo>
                  <a:pt x="36" y="31"/>
                  <a:pt x="36" y="31"/>
                  <a:pt x="36" y="30"/>
                </a:cubicBezTo>
                <a:cubicBezTo>
                  <a:pt x="37" y="29"/>
                  <a:pt x="37" y="28"/>
                  <a:pt x="37" y="27"/>
                </a:cubicBezTo>
                <a:cubicBezTo>
                  <a:pt x="37" y="26"/>
                  <a:pt x="37" y="25"/>
                  <a:pt x="36" y="24"/>
                </a:cubicBezTo>
                <a:cubicBezTo>
                  <a:pt x="37" y="24"/>
                  <a:pt x="38" y="22"/>
                  <a:pt x="38" y="21"/>
                </a:cubicBezTo>
                <a:cubicBezTo>
                  <a:pt x="38" y="19"/>
                  <a:pt x="36" y="17"/>
                  <a:pt x="35" y="17"/>
                </a:cubicBezTo>
                <a:close/>
              </a:path>
            </a:pathLst>
          </a:custGeom>
          <a:solidFill>
            <a:srgbClr val="5ABF0B"/>
          </a:solidFill>
          <a:ln w="9525">
            <a:noFill/>
          </a:ln>
        </p:spPr>
        <p:txBody>
          <a:bodyPr/>
          <a:lstStyle/>
          <a:p>
            <a:endParaRPr lang="zh-CN" altLang="en-US">
              <a:solidFill>
                <a:schemeClr val="tx1"/>
              </a:solidFill>
            </a:endParaRPr>
          </a:p>
        </p:txBody>
      </p:sp>
      <p:sp>
        <p:nvSpPr>
          <p:cNvPr id="33" name="稻壳儿小白白(http://dwz.cn/Wu2UP)"/>
          <p:cNvSpPr>
            <a:spLocks noEditPoints="1"/>
          </p:cNvSpPr>
          <p:nvPr/>
        </p:nvSpPr>
        <p:spPr bwMode="auto">
          <a:xfrm>
            <a:off x="6264910" y="2367280"/>
            <a:ext cx="122555" cy="123190"/>
          </a:xfrm>
          <a:custGeom>
            <a:avLst/>
            <a:gdLst>
              <a:gd name="T0" fmla="*/ 34 w 37"/>
              <a:gd name="T1" fmla="*/ 4 h 37"/>
              <a:gd name="T2" fmla="*/ 28 w 37"/>
              <a:gd name="T3" fmla="*/ 1 h 37"/>
              <a:gd name="T4" fmla="*/ 16 w 37"/>
              <a:gd name="T5" fmla="*/ 13 h 37"/>
              <a:gd name="T6" fmla="*/ 3 w 37"/>
              <a:gd name="T7" fmla="*/ 26 h 37"/>
              <a:gd name="T8" fmla="*/ 0 w 37"/>
              <a:gd name="T9" fmla="*/ 37 h 37"/>
              <a:gd name="T10" fmla="*/ 11 w 37"/>
              <a:gd name="T11" fmla="*/ 35 h 37"/>
              <a:gd name="T12" fmla="*/ 25 w 37"/>
              <a:gd name="T13" fmla="*/ 22 h 37"/>
              <a:gd name="T14" fmla="*/ 37 w 37"/>
              <a:gd name="T15" fmla="*/ 10 h 37"/>
              <a:gd name="T16" fmla="*/ 34 w 37"/>
              <a:gd name="T17" fmla="*/ 4 h 37"/>
              <a:gd name="T18" fmla="*/ 11 w 37"/>
              <a:gd name="T19" fmla="*/ 34 h 37"/>
              <a:gd name="T20" fmla="*/ 7 w 37"/>
              <a:gd name="T21" fmla="*/ 35 h 37"/>
              <a:gd name="T22" fmla="*/ 5 w 37"/>
              <a:gd name="T23" fmla="*/ 32 h 37"/>
              <a:gd name="T24" fmla="*/ 3 w 37"/>
              <a:gd name="T25" fmla="*/ 31 h 37"/>
              <a:gd name="T26" fmla="*/ 4 w 37"/>
              <a:gd name="T27" fmla="*/ 27 h 37"/>
              <a:gd name="T28" fmla="*/ 5 w 37"/>
              <a:gd name="T29" fmla="*/ 26 h 37"/>
              <a:gd name="T30" fmla="*/ 9 w 37"/>
              <a:gd name="T31" fmla="*/ 28 h 37"/>
              <a:gd name="T32" fmla="*/ 12 w 37"/>
              <a:gd name="T33" fmla="*/ 33 h 37"/>
              <a:gd name="T34" fmla="*/ 11 w 37"/>
              <a:gd name="T35"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34" y="4"/>
                </a:moveTo>
                <a:cubicBezTo>
                  <a:pt x="31" y="0"/>
                  <a:pt x="28" y="1"/>
                  <a:pt x="28" y="1"/>
                </a:cubicBezTo>
                <a:cubicBezTo>
                  <a:pt x="16" y="13"/>
                  <a:pt x="16" y="13"/>
                  <a:pt x="16" y="13"/>
                </a:cubicBezTo>
                <a:cubicBezTo>
                  <a:pt x="3" y="26"/>
                  <a:pt x="3" y="26"/>
                  <a:pt x="3" y="26"/>
                </a:cubicBezTo>
                <a:cubicBezTo>
                  <a:pt x="0" y="37"/>
                  <a:pt x="0" y="37"/>
                  <a:pt x="0" y="37"/>
                </a:cubicBezTo>
                <a:cubicBezTo>
                  <a:pt x="11" y="35"/>
                  <a:pt x="11" y="35"/>
                  <a:pt x="11" y="35"/>
                </a:cubicBezTo>
                <a:cubicBezTo>
                  <a:pt x="25" y="22"/>
                  <a:pt x="25" y="22"/>
                  <a:pt x="25" y="22"/>
                </a:cubicBezTo>
                <a:cubicBezTo>
                  <a:pt x="37" y="10"/>
                  <a:pt x="37" y="10"/>
                  <a:pt x="37" y="10"/>
                </a:cubicBezTo>
                <a:cubicBezTo>
                  <a:pt x="37" y="10"/>
                  <a:pt x="37" y="7"/>
                  <a:pt x="34" y="4"/>
                </a:cubicBezTo>
                <a:close/>
                <a:moveTo>
                  <a:pt x="11" y="34"/>
                </a:moveTo>
                <a:cubicBezTo>
                  <a:pt x="7" y="35"/>
                  <a:pt x="7" y="35"/>
                  <a:pt x="7" y="35"/>
                </a:cubicBezTo>
                <a:cubicBezTo>
                  <a:pt x="7" y="34"/>
                  <a:pt x="6" y="33"/>
                  <a:pt x="5" y="32"/>
                </a:cubicBezTo>
                <a:cubicBezTo>
                  <a:pt x="4" y="32"/>
                  <a:pt x="4" y="31"/>
                  <a:pt x="3" y="31"/>
                </a:cubicBezTo>
                <a:cubicBezTo>
                  <a:pt x="4" y="27"/>
                  <a:pt x="4" y="27"/>
                  <a:pt x="4" y="27"/>
                </a:cubicBezTo>
                <a:cubicBezTo>
                  <a:pt x="5" y="26"/>
                  <a:pt x="5" y="26"/>
                  <a:pt x="5" y="26"/>
                </a:cubicBezTo>
                <a:cubicBezTo>
                  <a:pt x="5" y="26"/>
                  <a:pt x="7" y="26"/>
                  <a:pt x="9" y="28"/>
                </a:cubicBezTo>
                <a:cubicBezTo>
                  <a:pt x="12" y="31"/>
                  <a:pt x="12" y="33"/>
                  <a:pt x="12" y="33"/>
                </a:cubicBezTo>
                <a:lnTo>
                  <a:pt x="11" y="34"/>
                </a:ln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35" name="稻壳儿小白白(http://dwz.cn/Wu2UP)"/>
          <p:cNvSpPr>
            <a:spLocks noEditPoints="1"/>
          </p:cNvSpPr>
          <p:nvPr/>
        </p:nvSpPr>
        <p:spPr>
          <a:xfrm rot="2100000">
            <a:off x="6125210" y="1925320"/>
            <a:ext cx="193675" cy="189230"/>
          </a:xfrm>
          <a:custGeom>
            <a:avLst/>
            <a:gdLst/>
            <a:ahLst/>
            <a:cxnLst>
              <a:cxn ang="0">
                <a:pos x="256229" y="257304"/>
              </a:cxn>
              <a:cxn ang="0">
                <a:pos x="249304" y="257304"/>
              </a:cxn>
              <a:cxn ang="0">
                <a:pos x="221603" y="257304"/>
              </a:cxn>
              <a:cxn ang="0">
                <a:pos x="207753" y="250350"/>
              </a:cxn>
              <a:cxn ang="0">
                <a:pos x="6925" y="48679"/>
              </a:cxn>
              <a:cxn ang="0">
                <a:pos x="0" y="34771"/>
              </a:cxn>
              <a:cxn ang="0">
                <a:pos x="0" y="6954"/>
              </a:cxn>
              <a:cxn ang="0">
                <a:pos x="0" y="0"/>
              </a:cxn>
              <a:cxn ang="0">
                <a:pos x="13850" y="0"/>
              </a:cxn>
              <a:cxn ang="0">
                <a:pos x="13850" y="0"/>
              </a:cxn>
              <a:cxn ang="0">
                <a:pos x="186978" y="76496"/>
              </a:cxn>
              <a:cxn ang="0">
                <a:pos x="263154" y="250350"/>
              </a:cxn>
              <a:cxn ang="0">
                <a:pos x="256229" y="257304"/>
              </a:cxn>
              <a:cxn ang="0">
                <a:pos x="159277" y="257304"/>
              </a:cxn>
              <a:cxn ang="0">
                <a:pos x="152352" y="257304"/>
              </a:cxn>
              <a:cxn ang="0">
                <a:pos x="131577" y="257304"/>
              </a:cxn>
              <a:cxn ang="0">
                <a:pos x="117727" y="250350"/>
              </a:cxn>
              <a:cxn ang="0">
                <a:pos x="6925" y="139083"/>
              </a:cxn>
              <a:cxn ang="0">
                <a:pos x="0" y="132129"/>
              </a:cxn>
              <a:cxn ang="0">
                <a:pos x="0" y="104312"/>
              </a:cxn>
              <a:cxn ang="0">
                <a:pos x="0" y="97358"/>
              </a:cxn>
              <a:cxn ang="0">
                <a:pos x="13850" y="90404"/>
              </a:cxn>
              <a:cxn ang="0">
                <a:pos x="13850" y="90404"/>
              </a:cxn>
              <a:cxn ang="0">
                <a:pos x="117727" y="139083"/>
              </a:cxn>
              <a:cxn ang="0">
                <a:pos x="166203" y="250350"/>
              </a:cxn>
              <a:cxn ang="0">
                <a:pos x="159277" y="257304"/>
              </a:cxn>
              <a:cxn ang="0">
                <a:pos x="34626" y="257304"/>
              </a:cxn>
              <a:cxn ang="0">
                <a:pos x="0" y="222533"/>
              </a:cxn>
              <a:cxn ang="0">
                <a:pos x="34626" y="187762"/>
              </a:cxn>
              <a:cxn ang="0">
                <a:pos x="69251" y="222533"/>
              </a:cxn>
              <a:cxn ang="0">
                <a:pos x="34626" y="257304"/>
              </a:cxn>
            </a:cxnLst>
            <a:rect l="0" t="0" r="0" b="0"/>
            <a:pathLst>
              <a:path w="38" h="37">
                <a:moveTo>
                  <a:pt x="37" y="37"/>
                </a:moveTo>
                <a:cubicBezTo>
                  <a:pt x="37" y="37"/>
                  <a:pt x="36" y="37"/>
                  <a:pt x="36" y="37"/>
                </a:cubicBezTo>
                <a:cubicBezTo>
                  <a:pt x="32" y="37"/>
                  <a:pt x="32" y="37"/>
                  <a:pt x="32" y="37"/>
                </a:cubicBezTo>
                <a:cubicBezTo>
                  <a:pt x="31" y="37"/>
                  <a:pt x="30" y="37"/>
                  <a:pt x="30" y="36"/>
                </a:cubicBezTo>
                <a:cubicBezTo>
                  <a:pt x="29" y="20"/>
                  <a:pt x="17" y="8"/>
                  <a:pt x="1" y="7"/>
                </a:cubicBezTo>
                <a:cubicBezTo>
                  <a:pt x="1" y="7"/>
                  <a:pt x="0" y="6"/>
                  <a:pt x="0" y="5"/>
                </a:cubicBezTo>
                <a:cubicBezTo>
                  <a:pt x="0" y="1"/>
                  <a:pt x="0" y="1"/>
                  <a:pt x="0" y="1"/>
                </a:cubicBezTo>
                <a:cubicBezTo>
                  <a:pt x="0" y="1"/>
                  <a:pt x="0" y="0"/>
                  <a:pt x="0" y="0"/>
                </a:cubicBezTo>
                <a:cubicBezTo>
                  <a:pt x="1" y="0"/>
                  <a:pt x="1" y="0"/>
                  <a:pt x="2" y="0"/>
                </a:cubicBezTo>
                <a:cubicBezTo>
                  <a:pt x="2" y="0"/>
                  <a:pt x="2" y="0"/>
                  <a:pt x="2" y="0"/>
                </a:cubicBezTo>
                <a:cubicBezTo>
                  <a:pt x="11" y="0"/>
                  <a:pt x="20" y="4"/>
                  <a:pt x="27" y="11"/>
                </a:cubicBezTo>
                <a:cubicBezTo>
                  <a:pt x="33" y="17"/>
                  <a:pt x="37" y="26"/>
                  <a:pt x="38" y="36"/>
                </a:cubicBezTo>
                <a:cubicBezTo>
                  <a:pt x="38" y="36"/>
                  <a:pt x="37" y="37"/>
                  <a:pt x="37" y="37"/>
                </a:cubicBezTo>
                <a:close/>
                <a:moveTo>
                  <a:pt x="23" y="37"/>
                </a:moveTo>
                <a:cubicBezTo>
                  <a:pt x="23" y="37"/>
                  <a:pt x="23" y="37"/>
                  <a:pt x="22" y="37"/>
                </a:cubicBezTo>
                <a:cubicBezTo>
                  <a:pt x="19" y="37"/>
                  <a:pt x="19" y="37"/>
                  <a:pt x="19" y="37"/>
                </a:cubicBezTo>
                <a:cubicBezTo>
                  <a:pt x="18" y="37"/>
                  <a:pt x="17" y="37"/>
                  <a:pt x="17" y="36"/>
                </a:cubicBezTo>
                <a:cubicBezTo>
                  <a:pt x="16" y="28"/>
                  <a:pt x="10" y="21"/>
                  <a:pt x="1" y="20"/>
                </a:cubicBezTo>
                <a:cubicBezTo>
                  <a:pt x="1" y="20"/>
                  <a:pt x="0" y="20"/>
                  <a:pt x="0" y="19"/>
                </a:cubicBezTo>
                <a:cubicBezTo>
                  <a:pt x="0" y="15"/>
                  <a:pt x="0" y="15"/>
                  <a:pt x="0" y="15"/>
                </a:cubicBezTo>
                <a:cubicBezTo>
                  <a:pt x="0" y="15"/>
                  <a:pt x="0" y="14"/>
                  <a:pt x="0" y="14"/>
                </a:cubicBezTo>
                <a:cubicBezTo>
                  <a:pt x="1" y="14"/>
                  <a:pt x="1" y="13"/>
                  <a:pt x="2" y="13"/>
                </a:cubicBezTo>
                <a:cubicBezTo>
                  <a:pt x="2" y="13"/>
                  <a:pt x="2" y="13"/>
                  <a:pt x="2" y="13"/>
                </a:cubicBezTo>
                <a:cubicBezTo>
                  <a:pt x="7" y="14"/>
                  <a:pt x="13" y="16"/>
                  <a:pt x="17" y="20"/>
                </a:cubicBezTo>
                <a:cubicBezTo>
                  <a:pt x="21" y="24"/>
                  <a:pt x="23" y="30"/>
                  <a:pt x="24" y="36"/>
                </a:cubicBezTo>
                <a:cubicBezTo>
                  <a:pt x="24" y="36"/>
                  <a:pt x="24" y="36"/>
                  <a:pt x="23" y="37"/>
                </a:cubicBezTo>
                <a:close/>
                <a:moveTo>
                  <a:pt x="5" y="37"/>
                </a:moveTo>
                <a:cubicBezTo>
                  <a:pt x="2" y="37"/>
                  <a:pt x="0" y="35"/>
                  <a:pt x="0" y="32"/>
                </a:cubicBezTo>
                <a:cubicBezTo>
                  <a:pt x="0" y="29"/>
                  <a:pt x="2" y="27"/>
                  <a:pt x="5" y="27"/>
                </a:cubicBezTo>
                <a:cubicBezTo>
                  <a:pt x="8" y="27"/>
                  <a:pt x="10" y="29"/>
                  <a:pt x="10" y="32"/>
                </a:cubicBezTo>
                <a:cubicBezTo>
                  <a:pt x="10" y="35"/>
                  <a:pt x="8" y="37"/>
                  <a:pt x="5" y="37"/>
                </a:cubicBezTo>
                <a:close/>
              </a:path>
            </a:pathLst>
          </a:custGeom>
          <a:solidFill>
            <a:srgbClr val="5ABF0B"/>
          </a:solidFill>
          <a:ln w="9525">
            <a:noFill/>
          </a:ln>
        </p:spPr>
        <p:txBody>
          <a:bodyPr/>
          <a:lstStyle/>
          <a:p>
            <a:endParaRPr lang="zh-CN" altLang="en-US">
              <a:solidFill>
                <a:schemeClr val="tx1"/>
              </a:solidFill>
            </a:endParaRPr>
          </a:p>
        </p:txBody>
      </p:sp>
      <p:sp>
        <p:nvSpPr>
          <p:cNvPr id="37" name="稻壳儿小白白(http://dwz.cn/Wu2UP)"/>
          <p:cNvSpPr>
            <a:spLocks noEditPoints="1"/>
          </p:cNvSpPr>
          <p:nvPr/>
        </p:nvSpPr>
        <p:spPr>
          <a:xfrm>
            <a:off x="6345555" y="1789430"/>
            <a:ext cx="227330" cy="241300"/>
          </a:xfrm>
          <a:custGeom>
            <a:avLst/>
            <a:gdLst/>
            <a:ahLst/>
            <a:cxnLst>
              <a:cxn ang="0">
                <a:pos x="312861" y="222217"/>
              </a:cxn>
              <a:cxn ang="0">
                <a:pos x="257241" y="236106"/>
              </a:cxn>
              <a:cxn ang="0">
                <a:pos x="257241" y="291660"/>
              </a:cxn>
              <a:cxn ang="0">
                <a:pos x="257241" y="298605"/>
              </a:cxn>
              <a:cxn ang="0">
                <a:pos x="250289" y="298605"/>
              </a:cxn>
              <a:cxn ang="0">
                <a:pos x="194669" y="284716"/>
              </a:cxn>
              <a:cxn ang="0">
                <a:pos x="159907" y="326382"/>
              </a:cxn>
              <a:cxn ang="0">
                <a:pos x="152954" y="333326"/>
              </a:cxn>
              <a:cxn ang="0">
                <a:pos x="152954" y="326382"/>
              </a:cxn>
              <a:cxn ang="0">
                <a:pos x="118192" y="284716"/>
              </a:cxn>
              <a:cxn ang="0">
                <a:pos x="62572" y="298605"/>
              </a:cxn>
              <a:cxn ang="0">
                <a:pos x="55620" y="298605"/>
              </a:cxn>
              <a:cxn ang="0">
                <a:pos x="55620" y="291660"/>
              </a:cxn>
              <a:cxn ang="0">
                <a:pos x="55620" y="236106"/>
              </a:cxn>
              <a:cxn ang="0">
                <a:pos x="0" y="222217"/>
              </a:cxn>
              <a:cxn ang="0">
                <a:pos x="0" y="215273"/>
              </a:cxn>
              <a:cxn ang="0">
                <a:pos x="0" y="208329"/>
              </a:cxn>
              <a:cxn ang="0">
                <a:pos x="34762" y="166663"/>
              </a:cxn>
              <a:cxn ang="0">
                <a:pos x="0" y="118053"/>
              </a:cxn>
              <a:cxn ang="0">
                <a:pos x="0" y="111109"/>
              </a:cxn>
              <a:cxn ang="0">
                <a:pos x="0" y="111109"/>
              </a:cxn>
              <a:cxn ang="0">
                <a:pos x="55620" y="90276"/>
              </a:cxn>
              <a:cxn ang="0">
                <a:pos x="55620" y="34721"/>
              </a:cxn>
              <a:cxn ang="0">
                <a:pos x="55620" y="27777"/>
              </a:cxn>
              <a:cxn ang="0">
                <a:pos x="62572" y="27777"/>
              </a:cxn>
              <a:cxn ang="0">
                <a:pos x="118192" y="48610"/>
              </a:cxn>
              <a:cxn ang="0">
                <a:pos x="152954" y="0"/>
              </a:cxn>
              <a:cxn ang="0">
                <a:pos x="159907" y="0"/>
              </a:cxn>
              <a:cxn ang="0">
                <a:pos x="194669" y="48610"/>
              </a:cxn>
              <a:cxn ang="0">
                <a:pos x="250289" y="27777"/>
              </a:cxn>
              <a:cxn ang="0">
                <a:pos x="257241" y="27777"/>
              </a:cxn>
              <a:cxn ang="0">
                <a:pos x="257241" y="34721"/>
              </a:cxn>
              <a:cxn ang="0">
                <a:pos x="257241" y="90276"/>
              </a:cxn>
              <a:cxn ang="0">
                <a:pos x="312861" y="111109"/>
              </a:cxn>
              <a:cxn ang="0">
                <a:pos x="312861" y="111109"/>
              </a:cxn>
              <a:cxn ang="0">
                <a:pos x="312861" y="118053"/>
              </a:cxn>
              <a:cxn ang="0">
                <a:pos x="278099" y="166663"/>
              </a:cxn>
              <a:cxn ang="0">
                <a:pos x="312861" y="208329"/>
              </a:cxn>
              <a:cxn ang="0">
                <a:pos x="312861" y="215273"/>
              </a:cxn>
              <a:cxn ang="0">
                <a:pos x="312861" y="222217"/>
              </a:cxn>
              <a:cxn ang="0">
                <a:pos x="152954" y="55554"/>
              </a:cxn>
              <a:cxn ang="0">
                <a:pos x="48667" y="166663"/>
              </a:cxn>
              <a:cxn ang="0">
                <a:pos x="152954" y="270827"/>
              </a:cxn>
              <a:cxn ang="0">
                <a:pos x="264194" y="166663"/>
              </a:cxn>
              <a:cxn ang="0">
                <a:pos x="152954" y="55554"/>
              </a:cxn>
            </a:cxnLst>
            <a:rect l="0" t="0" r="0" b="0"/>
            <a:pathLst>
              <a:path w="45" h="48">
                <a:moveTo>
                  <a:pt x="45" y="32"/>
                </a:moveTo>
                <a:cubicBezTo>
                  <a:pt x="37" y="34"/>
                  <a:pt x="37" y="34"/>
                  <a:pt x="37" y="34"/>
                </a:cubicBezTo>
                <a:cubicBezTo>
                  <a:pt x="37" y="42"/>
                  <a:pt x="37" y="42"/>
                  <a:pt x="37" y="42"/>
                </a:cubicBezTo>
                <a:cubicBezTo>
                  <a:pt x="37" y="43"/>
                  <a:pt x="37" y="43"/>
                  <a:pt x="37" y="43"/>
                </a:cubicBezTo>
                <a:cubicBezTo>
                  <a:pt x="36" y="43"/>
                  <a:pt x="36" y="43"/>
                  <a:pt x="36" y="43"/>
                </a:cubicBezTo>
                <a:cubicBezTo>
                  <a:pt x="28" y="41"/>
                  <a:pt x="28" y="41"/>
                  <a:pt x="28" y="41"/>
                </a:cubicBezTo>
                <a:cubicBezTo>
                  <a:pt x="23" y="47"/>
                  <a:pt x="23" y="47"/>
                  <a:pt x="23" y="47"/>
                </a:cubicBezTo>
                <a:cubicBezTo>
                  <a:pt x="23" y="48"/>
                  <a:pt x="23" y="48"/>
                  <a:pt x="22" y="48"/>
                </a:cubicBezTo>
                <a:cubicBezTo>
                  <a:pt x="22" y="48"/>
                  <a:pt x="22" y="48"/>
                  <a:pt x="22" y="47"/>
                </a:cubicBezTo>
                <a:cubicBezTo>
                  <a:pt x="17" y="41"/>
                  <a:pt x="17" y="41"/>
                  <a:pt x="17" y="41"/>
                </a:cubicBezTo>
                <a:cubicBezTo>
                  <a:pt x="9" y="43"/>
                  <a:pt x="9" y="43"/>
                  <a:pt x="9" y="43"/>
                </a:cubicBezTo>
                <a:cubicBezTo>
                  <a:pt x="9" y="43"/>
                  <a:pt x="9" y="43"/>
                  <a:pt x="8" y="43"/>
                </a:cubicBezTo>
                <a:cubicBezTo>
                  <a:pt x="8" y="43"/>
                  <a:pt x="8" y="43"/>
                  <a:pt x="8" y="42"/>
                </a:cubicBezTo>
                <a:cubicBezTo>
                  <a:pt x="8" y="34"/>
                  <a:pt x="8" y="34"/>
                  <a:pt x="8" y="34"/>
                </a:cubicBezTo>
                <a:cubicBezTo>
                  <a:pt x="0" y="32"/>
                  <a:pt x="0" y="32"/>
                  <a:pt x="0" y="32"/>
                </a:cubicBezTo>
                <a:cubicBezTo>
                  <a:pt x="0" y="32"/>
                  <a:pt x="0" y="31"/>
                  <a:pt x="0" y="31"/>
                </a:cubicBezTo>
                <a:cubicBezTo>
                  <a:pt x="0" y="31"/>
                  <a:pt x="0" y="31"/>
                  <a:pt x="0" y="30"/>
                </a:cubicBezTo>
                <a:cubicBezTo>
                  <a:pt x="5" y="24"/>
                  <a:pt x="5" y="24"/>
                  <a:pt x="5" y="24"/>
                </a:cubicBezTo>
                <a:cubicBezTo>
                  <a:pt x="0" y="17"/>
                  <a:pt x="0" y="17"/>
                  <a:pt x="0" y="17"/>
                </a:cubicBezTo>
                <a:cubicBezTo>
                  <a:pt x="0" y="17"/>
                  <a:pt x="0" y="17"/>
                  <a:pt x="0" y="16"/>
                </a:cubicBezTo>
                <a:cubicBezTo>
                  <a:pt x="0" y="16"/>
                  <a:pt x="0" y="16"/>
                  <a:pt x="0" y="16"/>
                </a:cubicBezTo>
                <a:cubicBezTo>
                  <a:pt x="8" y="13"/>
                  <a:pt x="8" y="13"/>
                  <a:pt x="8" y="13"/>
                </a:cubicBezTo>
                <a:cubicBezTo>
                  <a:pt x="8" y="5"/>
                  <a:pt x="8" y="5"/>
                  <a:pt x="8" y="5"/>
                </a:cubicBezTo>
                <a:cubicBezTo>
                  <a:pt x="8" y="5"/>
                  <a:pt x="8" y="4"/>
                  <a:pt x="8" y="4"/>
                </a:cubicBezTo>
                <a:cubicBezTo>
                  <a:pt x="9" y="4"/>
                  <a:pt x="9" y="4"/>
                  <a:pt x="9" y="4"/>
                </a:cubicBezTo>
                <a:cubicBezTo>
                  <a:pt x="17" y="7"/>
                  <a:pt x="17" y="7"/>
                  <a:pt x="17" y="7"/>
                </a:cubicBezTo>
                <a:cubicBezTo>
                  <a:pt x="22" y="0"/>
                  <a:pt x="22" y="0"/>
                  <a:pt x="22" y="0"/>
                </a:cubicBezTo>
                <a:cubicBezTo>
                  <a:pt x="22" y="0"/>
                  <a:pt x="23" y="0"/>
                  <a:pt x="23" y="0"/>
                </a:cubicBezTo>
                <a:cubicBezTo>
                  <a:pt x="28" y="7"/>
                  <a:pt x="28" y="7"/>
                  <a:pt x="28" y="7"/>
                </a:cubicBezTo>
                <a:cubicBezTo>
                  <a:pt x="36" y="4"/>
                  <a:pt x="36" y="4"/>
                  <a:pt x="36" y="4"/>
                </a:cubicBezTo>
                <a:cubicBezTo>
                  <a:pt x="36" y="4"/>
                  <a:pt x="36" y="4"/>
                  <a:pt x="37" y="4"/>
                </a:cubicBezTo>
                <a:cubicBezTo>
                  <a:pt x="37" y="4"/>
                  <a:pt x="37" y="5"/>
                  <a:pt x="37" y="5"/>
                </a:cubicBezTo>
                <a:cubicBezTo>
                  <a:pt x="37" y="13"/>
                  <a:pt x="37" y="13"/>
                  <a:pt x="37" y="13"/>
                </a:cubicBezTo>
                <a:cubicBezTo>
                  <a:pt x="45" y="16"/>
                  <a:pt x="45" y="16"/>
                  <a:pt x="45" y="16"/>
                </a:cubicBezTo>
                <a:cubicBezTo>
                  <a:pt x="45" y="16"/>
                  <a:pt x="45" y="16"/>
                  <a:pt x="45" y="16"/>
                </a:cubicBezTo>
                <a:cubicBezTo>
                  <a:pt x="45" y="17"/>
                  <a:pt x="45" y="17"/>
                  <a:pt x="45" y="17"/>
                </a:cubicBezTo>
                <a:cubicBezTo>
                  <a:pt x="40" y="24"/>
                  <a:pt x="40" y="24"/>
                  <a:pt x="40" y="24"/>
                </a:cubicBezTo>
                <a:cubicBezTo>
                  <a:pt x="45" y="30"/>
                  <a:pt x="45" y="30"/>
                  <a:pt x="45" y="30"/>
                </a:cubicBezTo>
                <a:cubicBezTo>
                  <a:pt x="45" y="31"/>
                  <a:pt x="45" y="31"/>
                  <a:pt x="45" y="31"/>
                </a:cubicBezTo>
                <a:cubicBezTo>
                  <a:pt x="45" y="31"/>
                  <a:pt x="45" y="32"/>
                  <a:pt x="45" y="32"/>
                </a:cubicBezTo>
                <a:close/>
                <a:moveTo>
                  <a:pt x="22" y="8"/>
                </a:moveTo>
                <a:cubicBezTo>
                  <a:pt x="14" y="8"/>
                  <a:pt x="7" y="15"/>
                  <a:pt x="7" y="24"/>
                </a:cubicBezTo>
                <a:cubicBezTo>
                  <a:pt x="7" y="32"/>
                  <a:pt x="14" y="39"/>
                  <a:pt x="22" y="39"/>
                </a:cubicBezTo>
                <a:cubicBezTo>
                  <a:pt x="31" y="39"/>
                  <a:pt x="38" y="32"/>
                  <a:pt x="38" y="24"/>
                </a:cubicBezTo>
                <a:cubicBezTo>
                  <a:pt x="38" y="15"/>
                  <a:pt x="31" y="8"/>
                  <a:pt x="22" y="8"/>
                </a:cubicBezTo>
                <a:close/>
              </a:path>
            </a:pathLst>
          </a:custGeom>
          <a:solidFill>
            <a:srgbClr val="5ABF0B"/>
          </a:solidFill>
          <a:ln w="9525">
            <a:noFill/>
          </a:ln>
        </p:spPr>
        <p:txBody>
          <a:bodyPr/>
          <a:lstStyle/>
          <a:p>
            <a:endParaRPr lang="zh-CN" altLang="en-US">
              <a:solidFill>
                <a:schemeClr val="tx1"/>
              </a:solidFill>
            </a:endParaRPr>
          </a:p>
        </p:txBody>
      </p:sp>
      <p:sp>
        <p:nvSpPr>
          <p:cNvPr id="38" name="稻壳儿小白白(http://dwz.cn/Wu2UP)"/>
          <p:cNvSpPr>
            <a:spLocks noEditPoints="1"/>
          </p:cNvSpPr>
          <p:nvPr/>
        </p:nvSpPr>
        <p:spPr>
          <a:xfrm rot="19620000">
            <a:off x="5003165" y="1364933"/>
            <a:ext cx="330200" cy="290512"/>
          </a:xfrm>
          <a:custGeom>
            <a:avLst/>
            <a:gdLst/>
            <a:ahLst/>
            <a:cxnLst>
              <a:cxn ang="0">
                <a:pos x="55067" y="289469"/>
              </a:cxn>
              <a:cxn ang="0">
                <a:pos x="41301" y="289469"/>
              </a:cxn>
              <a:cxn ang="0">
                <a:pos x="0" y="248116"/>
              </a:cxn>
              <a:cxn ang="0">
                <a:pos x="0" y="89598"/>
              </a:cxn>
              <a:cxn ang="0">
                <a:pos x="41301" y="48245"/>
              </a:cxn>
              <a:cxn ang="0">
                <a:pos x="55067" y="48245"/>
              </a:cxn>
              <a:cxn ang="0">
                <a:pos x="55067" y="289469"/>
              </a:cxn>
              <a:cxn ang="0">
                <a:pos x="261570" y="289469"/>
              </a:cxn>
              <a:cxn ang="0">
                <a:pos x="75718" y="289469"/>
              </a:cxn>
              <a:cxn ang="0">
                <a:pos x="75718" y="48245"/>
              </a:cxn>
              <a:cxn ang="0">
                <a:pos x="96368" y="48245"/>
              </a:cxn>
              <a:cxn ang="0">
                <a:pos x="96368" y="20676"/>
              </a:cxn>
              <a:cxn ang="0">
                <a:pos x="117018" y="0"/>
              </a:cxn>
              <a:cxn ang="0">
                <a:pos x="220269" y="0"/>
              </a:cxn>
              <a:cxn ang="0">
                <a:pos x="240920" y="20676"/>
              </a:cxn>
              <a:cxn ang="0">
                <a:pos x="240920" y="48245"/>
              </a:cxn>
              <a:cxn ang="0">
                <a:pos x="261570" y="48245"/>
              </a:cxn>
              <a:cxn ang="0">
                <a:pos x="261570" y="289469"/>
              </a:cxn>
              <a:cxn ang="0">
                <a:pos x="213386" y="48245"/>
              </a:cxn>
              <a:cxn ang="0">
                <a:pos x="213386" y="27568"/>
              </a:cxn>
              <a:cxn ang="0">
                <a:pos x="123902" y="27568"/>
              </a:cxn>
              <a:cxn ang="0">
                <a:pos x="123902" y="48245"/>
              </a:cxn>
              <a:cxn ang="0">
                <a:pos x="213386" y="48245"/>
              </a:cxn>
              <a:cxn ang="0">
                <a:pos x="330404" y="248116"/>
              </a:cxn>
              <a:cxn ang="0">
                <a:pos x="289104" y="289469"/>
              </a:cxn>
              <a:cxn ang="0">
                <a:pos x="282220" y="289469"/>
              </a:cxn>
              <a:cxn ang="0">
                <a:pos x="282220" y="48245"/>
              </a:cxn>
              <a:cxn ang="0">
                <a:pos x="289104" y="48245"/>
              </a:cxn>
              <a:cxn ang="0">
                <a:pos x="330404" y="89598"/>
              </a:cxn>
              <a:cxn ang="0">
                <a:pos x="330404" y="248116"/>
              </a:cxn>
            </a:cxnLst>
            <a:rect l="0" t="0" r="0" b="0"/>
            <a:pathLst>
              <a:path w="48" h="42">
                <a:moveTo>
                  <a:pt x="8" y="42"/>
                </a:moveTo>
                <a:cubicBezTo>
                  <a:pt x="6" y="42"/>
                  <a:pt x="6" y="42"/>
                  <a:pt x="6" y="42"/>
                </a:cubicBezTo>
                <a:cubicBezTo>
                  <a:pt x="3" y="42"/>
                  <a:pt x="0" y="39"/>
                  <a:pt x="0" y="36"/>
                </a:cubicBezTo>
                <a:cubicBezTo>
                  <a:pt x="0" y="13"/>
                  <a:pt x="0" y="13"/>
                  <a:pt x="0" y="13"/>
                </a:cubicBezTo>
                <a:cubicBezTo>
                  <a:pt x="0" y="10"/>
                  <a:pt x="3" y="7"/>
                  <a:pt x="6" y="7"/>
                </a:cubicBezTo>
                <a:cubicBezTo>
                  <a:pt x="8" y="7"/>
                  <a:pt x="8" y="7"/>
                  <a:pt x="8" y="7"/>
                </a:cubicBezTo>
                <a:lnTo>
                  <a:pt x="8" y="42"/>
                </a:lnTo>
                <a:close/>
                <a:moveTo>
                  <a:pt x="38" y="42"/>
                </a:moveTo>
                <a:cubicBezTo>
                  <a:pt x="11" y="42"/>
                  <a:pt x="11" y="42"/>
                  <a:pt x="11" y="42"/>
                </a:cubicBezTo>
                <a:cubicBezTo>
                  <a:pt x="11" y="7"/>
                  <a:pt x="11" y="7"/>
                  <a:pt x="11" y="7"/>
                </a:cubicBezTo>
                <a:cubicBezTo>
                  <a:pt x="14" y="7"/>
                  <a:pt x="14" y="7"/>
                  <a:pt x="14" y="7"/>
                </a:cubicBezTo>
                <a:cubicBezTo>
                  <a:pt x="14" y="3"/>
                  <a:pt x="14" y="3"/>
                  <a:pt x="14" y="3"/>
                </a:cubicBezTo>
                <a:cubicBezTo>
                  <a:pt x="14" y="2"/>
                  <a:pt x="15" y="0"/>
                  <a:pt x="17" y="0"/>
                </a:cubicBezTo>
                <a:cubicBezTo>
                  <a:pt x="32" y="0"/>
                  <a:pt x="32" y="0"/>
                  <a:pt x="32" y="0"/>
                </a:cubicBezTo>
                <a:cubicBezTo>
                  <a:pt x="34" y="0"/>
                  <a:pt x="35" y="2"/>
                  <a:pt x="35" y="3"/>
                </a:cubicBezTo>
                <a:cubicBezTo>
                  <a:pt x="35" y="7"/>
                  <a:pt x="35" y="7"/>
                  <a:pt x="35" y="7"/>
                </a:cubicBezTo>
                <a:cubicBezTo>
                  <a:pt x="38" y="7"/>
                  <a:pt x="38" y="7"/>
                  <a:pt x="38" y="7"/>
                </a:cubicBezTo>
                <a:lnTo>
                  <a:pt x="38" y="42"/>
                </a:lnTo>
                <a:close/>
                <a:moveTo>
                  <a:pt x="31" y="7"/>
                </a:moveTo>
                <a:cubicBezTo>
                  <a:pt x="31" y="4"/>
                  <a:pt x="31" y="4"/>
                  <a:pt x="31" y="4"/>
                </a:cubicBezTo>
                <a:cubicBezTo>
                  <a:pt x="18" y="4"/>
                  <a:pt x="18" y="4"/>
                  <a:pt x="18" y="4"/>
                </a:cubicBezTo>
                <a:cubicBezTo>
                  <a:pt x="18" y="7"/>
                  <a:pt x="18" y="7"/>
                  <a:pt x="18" y="7"/>
                </a:cubicBezTo>
                <a:lnTo>
                  <a:pt x="31" y="7"/>
                </a:lnTo>
                <a:close/>
                <a:moveTo>
                  <a:pt x="48" y="36"/>
                </a:moveTo>
                <a:cubicBezTo>
                  <a:pt x="48" y="39"/>
                  <a:pt x="46" y="42"/>
                  <a:pt x="42" y="42"/>
                </a:cubicBezTo>
                <a:cubicBezTo>
                  <a:pt x="41" y="42"/>
                  <a:pt x="41" y="42"/>
                  <a:pt x="41" y="42"/>
                </a:cubicBezTo>
                <a:cubicBezTo>
                  <a:pt x="41" y="7"/>
                  <a:pt x="41" y="7"/>
                  <a:pt x="41" y="7"/>
                </a:cubicBezTo>
                <a:cubicBezTo>
                  <a:pt x="42" y="7"/>
                  <a:pt x="42" y="7"/>
                  <a:pt x="42" y="7"/>
                </a:cubicBezTo>
                <a:cubicBezTo>
                  <a:pt x="46" y="7"/>
                  <a:pt x="48" y="10"/>
                  <a:pt x="48" y="13"/>
                </a:cubicBezTo>
                <a:lnTo>
                  <a:pt x="48" y="36"/>
                </a:lnTo>
                <a:close/>
              </a:path>
            </a:pathLst>
          </a:custGeom>
          <a:solidFill>
            <a:srgbClr val="5ABF0B"/>
          </a:solidFill>
          <a:ln w="9525">
            <a:noFill/>
          </a:ln>
        </p:spPr>
        <p:txBody>
          <a:bodyPr/>
          <a:lstStyle/>
          <a:p>
            <a:endParaRPr lang="zh-CN" altLang="en-US">
              <a:solidFill>
                <a:schemeClr val="tx1"/>
              </a:solidFill>
            </a:endParaRPr>
          </a:p>
        </p:txBody>
      </p:sp>
      <p:sp>
        <p:nvSpPr>
          <p:cNvPr id="39" name="稻壳儿小白白(http://dwz.cn/Wu2UP)"/>
          <p:cNvSpPr>
            <a:spLocks noEditPoints="1"/>
          </p:cNvSpPr>
          <p:nvPr/>
        </p:nvSpPr>
        <p:spPr>
          <a:xfrm rot="19920000">
            <a:off x="7329805" y="551815"/>
            <a:ext cx="233680" cy="205740"/>
          </a:xfrm>
          <a:custGeom>
            <a:avLst/>
            <a:gdLst/>
            <a:ahLst/>
            <a:cxnLst>
              <a:cxn ang="0">
                <a:pos x="55067" y="289469"/>
              </a:cxn>
              <a:cxn ang="0">
                <a:pos x="41301" y="289469"/>
              </a:cxn>
              <a:cxn ang="0">
                <a:pos x="0" y="248116"/>
              </a:cxn>
              <a:cxn ang="0">
                <a:pos x="0" y="89598"/>
              </a:cxn>
              <a:cxn ang="0">
                <a:pos x="41301" y="48245"/>
              </a:cxn>
              <a:cxn ang="0">
                <a:pos x="55067" y="48245"/>
              </a:cxn>
              <a:cxn ang="0">
                <a:pos x="55067" y="289469"/>
              </a:cxn>
              <a:cxn ang="0">
                <a:pos x="261570" y="289469"/>
              </a:cxn>
              <a:cxn ang="0">
                <a:pos x="75718" y="289469"/>
              </a:cxn>
              <a:cxn ang="0">
                <a:pos x="75718" y="48245"/>
              </a:cxn>
              <a:cxn ang="0">
                <a:pos x="96368" y="48245"/>
              </a:cxn>
              <a:cxn ang="0">
                <a:pos x="96368" y="20676"/>
              </a:cxn>
              <a:cxn ang="0">
                <a:pos x="117018" y="0"/>
              </a:cxn>
              <a:cxn ang="0">
                <a:pos x="220269" y="0"/>
              </a:cxn>
              <a:cxn ang="0">
                <a:pos x="240920" y="20676"/>
              </a:cxn>
              <a:cxn ang="0">
                <a:pos x="240920" y="48245"/>
              </a:cxn>
              <a:cxn ang="0">
                <a:pos x="261570" y="48245"/>
              </a:cxn>
              <a:cxn ang="0">
                <a:pos x="261570" y="289469"/>
              </a:cxn>
              <a:cxn ang="0">
                <a:pos x="213386" y="48245"/>
              </a:cxn>
              <a:cxn ang="0">
                <a:pos x="213386" y="27568"/>
              </a:cxn>
              <a:cxn ang="0">
                <a:pos x="123902" y="27568"/>
              </a:cxn>
              <a:cxn ang="0">
                <a:pos x="123902" y="48245"/>
              </a:cxn>
              <a:cxn ang="0">
                <a:pos x="213386" y="48245"/>
              </a:cxn>
              <a:cxn ang="0">
                <a:pos x="330404" y="248116"/>
              </a:cxn>
              <a:cxn ang="0">
                <a:pos x="289104" y="289469"/>
              </a:cxn>
              <a:cxn ang="0">
                <a:pos x="282220" y="289469"/>
              </a:cxn>
              <a:cxn ang="0">
                <a:pos x="282220" y="48245"/>
              </a:cxn>
              <a:cxn ang="0">
                <a:pos x="289104" y="48245"/>
              </a:cxn>
              <a:cxn ang="0">
                <a:pos x="330404" y="89598"/>
              </a:cxn>
              <a:cxn ang="0">
                <a:pos x="330404" y="248116"/>
              </a:cxn>
            </a:cxnLst>
            <a:rect l="0" t="0" r="0" b="0"/>
            <a:pathLst>
              <a:path w="48" h="42">
                <a:moveTo>
                  <a:pt x="8" y="42"/>
                </a:moveTo>
                <a:cubicBezTo>
                  <a:pt x="6" y="42"/>
                  <a:pt x="6" y="42"/>
                  <a:pt x="6" y="42"/>
                </a:cubicBezTo>
                <a:cubicBezTo>
                  <a:pt x="3" y="42"/>
                  <a:pt x="0" y="39"/>
                  <a:pt x="0" y="36"/>
                </a:cubicBezTo>
                <a:cubicBezTo>
                  <a:pt x="0" y="13"/>
                  <a:pt x="0" y="13"/>
                  <a:pt x="0" y="13"/>
                </a:cubicBezTo>
                <a:cubicBezTo>
                  <a:pt x="0" y="10"/>
                  <a:pt x="3" y="7"/>
                  <a:pt x="6" y="7"/>
                </a:cubicBezTo>
                <a:cubicBezTo>
                  <a:pt x="8" y="7"/>
                  <a:pt x="8" y="7"/>
                  <a:pt x="8" y="7"/>
                </a:cubicBezTo>
                <a:lnTo>
                  <a:pt x="8" y="42"/>
                </a:lnTo>
                <a:close/>
                <a:moveTo>
                  <a:pt x="38" y="42"/>
                </a:moveTo>
                <a:cubicBezTo>
                  <a:pt x="11" y="42"/>
                  <a:pt x="11" y="42"/>
                  <a:pt x="11" y="42"/>
                </a:cubicBezTo>
                <a:cubicBezTo>
                  <a:pt x="11" y="7"/>
                  <a:pt x="11" y="7"/>
                  <a:pt x="11" y="7"/>
                </a:cubicBezTo>
                <a:cubicBezTo>
                  <a:pt x="14" y="7"/>
                  <a:pt x="14" y="7"/>
                  <a:pt x="14" y="7"/>
                </a:cubicBezTo>
                <a:cubicBezTo>
                  <a:pt x="14" y="3"/>
                  <a:pt x="14" y="3"/>
                  <a:pt x="14" y="3"/>
                </a:cubicBezTo>
                <a:cubicBezTo>
                  <a:pt x="14" y="2"/>
                  <a:pt x="15" y="0"/>
                  <a:pt x="17" y="0"/>
                </a:cubicBezTo>
                <a:cubicBezTo>
                  <a:pt x="32" y="0"/>
                  <a:pt x="32" y="0"/>
                  <a:pt x="32" y="0"/>
                </a:cubicBezTo>
                <a:cubicBezTo>
                  <a:pt x="34" y="0"/>
                  <a:pt x="35" y="2"/>
                  <a:pt x="35" y="3"/>
                </a:cubicBezTo>
                <a:cubicBezTo>
                  <a:pt x="35" y="7"/>
                  <a:pt x="35" y="7"/>
                  <a:pt x="35" y="7"/>
                </a:cubicBezTo>
                <a:cubicBezTo>
                  <a:pt x="38" y="7"/>
                  <a:pt x="38" y="7"/>
                  <a:pt x="38" y="7"/>
                </a:cubicBezTo>
                <a:lnTo>
                  <a:pt x="38" y="42"/>
                </a:lnTo>
                <a:close/>
                <a:moveTo>
                  <a:pt x="31" y="7"/>
                </a:moveTo>
                <a:cubicBezTo>
                  <a:pt x="31" y="4"/>
                  <a:pt x="31" y="4"/>
                  <a:pt x="31" y="4"/>
                </a:cubicBezTo>
                <a:cubicBezTo>
                  <a:pt x="18" y="4"/>
                  <a:pt x="18" y="4"/>
                  <a:pt x="18" y="4"/>
                </a:cubicBezTo>
                <a:cubicBezTo>
                  <a:pt x="18" y="7"/>
                  <a:pt x="18" y="7"/>
                  <a:pt x="18" y="7"/>
                </a:cubicBezTo>
                <a:lnTo>
                  <a:pt x="31" y="7"/>
                </a:lnTo>
                <a:close/>
                <a:moveTo>
                  <a:pt x="48" y="36"/>
                </a:moveTo>
                <a:cubicBezTo>
                  <a:pt x="48" y="39"/>
                  <a:pt x="46" y="42"/>
                  <a:pt x="42" y="42"/>
                </a:cubicBezTo>
                <a:cubicBezTo>
                  <a:pt x="41" y="42"/>
                  <a:pt x="41" y="42"/>
                  <a:pt x="41" y="42"/>
                </a:cubicBezTo>
                <a:cubicBezTo>
                  <a:pt x="41" y="7"/>
                  <a:pt x="41" y="7"/>
                  <a:pt x="41" y="7"/>
                </a:cubicBezTo>
                <a:cubicBezTo>
                  <a:pt x="42" y="7"/>
                  <a:pt x="42" y="7"/>
                  <a:pt x="42" y="7"/>
                </a:cubicBezTo>
                <a:cubicBezTo>
                  <a:pt x="46" y="7"/>
                  <a:pt x="48" y="10"/>
                  <a:pt x="48" y="13"/>
                </a:cubicBezTo>
                <a:lnTo>
                  <a:pt x="48" y="36"/>
                </a:lnTo>
                <a:close/>
              </a:path>
            </a:pathLst>
          </a:custGeom>
          <a:solidFill>
            <a:srgbClr val="5ABF0B"/>
          </a:solidFill>
          <a:ln w="9525">
            <a:noFill/>
          </a:ln>
        </p:spPr>
        <p:txBody>
          <a:bodyPr/>
          <a:lstStyle/>
          <a:p>
            <a:endParaRPr lang="zh-CN" altLang="en-US">
              <a:solidFill>
                <a:schemeClr val="tx1"/>
              </a:solidFill>
            </a:endParaRPr>
          </a:p>
        </p:txBody>
      </p:sp>
      <p:sp>
        <p:nvSpPr>
          <p:cNvPr id="41" name="稻壳儿小白白(http://dwz.cn/Wu2UP)"/>
          <p:cNvSpPr/>
          <p:nvPr/>
        </p:nvSpPr>
        <p:spPr bwMode="auto">
          <a:xfrm>
            <a:off x="6483985" y="1477645"/>
            <a:ext cx="206375" cy="270510"/>
          </a:xfrm>
          <a:custGeom>
            <a:avLst/>
            <a:gdLst>
              <a:gd name="T0" fmla="*/ 19 w 34"/>
              <a:gd name="T1" fmla="*/ 0 h 45"/>
              <a:gd name="T2" fmla="*/ 15 w 34"/>
              <a:gd name="T3" fmla="*/ 0 h 45"/>
              <a:gd name="T4" fmla="*/ 15 w 34"/>
              <a:gd name="T5" fmla="*/ 30 h 45"/>
              <a:gd name="T6" fmla="*/ 8 w 34"/>
              <a:gd name="T7" fmla="*/ 31 h 45"/>
              <a:gd name="T8" fmla="*/ 2 w 34"/>
              <a:gd name="T9" fmla="*/ 40 h 45"/>
              <a:gd name="T10" fmla="*/ 13 w 34"/>
              <a:gd name="T11" fmla="*/ 43 h 45"/>
              <a:gd name="T12" fmla="*/ 19 w 34"/>
              <a:gd name="T13" fmla="*/ 35 h 45"/>
              <a:gd name="T14" fmla="*/ 19 w 34"/>
              <a:gd name="T15" fmla="*/ 10 h 45"/>
              <a:gd name="T16" fmla="*/ 25 w 34"/>
              <a:gd name="T17" fmla="*/ 22 h 45"/>
              <a:gd name="T18" fmla="*/ 27 w 34"/>
              <a:gd name="T19" fmla="*/ 22 h 45"/>
              <a:gd name="T20" fmla="*/ 19 w 34"/>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45">
                <a:moveTo>
                  <a:pt x="19" y="0"/>
                </a:moveTo>
                <a:cubicBezTo>
                  <a:pt x="15" y="0"/>
                  <a:pt x="15" y="0"/>
                  <a:pt x="15" y="0"/>
                </a:cubicBezTo>
                <a:cubicBezTo>
                  <a:pt x="15" y="30"/>
                  <a:pt x="15" y="30"/>
                  <a:pt x="15" y="30"/>
                </a:cubicBezTo>
                <a:cubicBezTo>
                  <a:pt x="13" y="30"/>
                  <a:pt x="11" y="30"/>
                  <a:pt x="8" y="31"/>
                </a:cubicBezTo>
                <a:cubicBezTo>
                  <a:pt x="3" y="32"/>
                  <a:pt x="0" y="36"/>
                  <a:pt x="2" y="40"/>
                </a:cubicBezTo>
                <a:cubicBezTo>
                  <a:pt x="3" y="43"/>
                  <a:pt x="8" y="45"/>
                  <a:pt x="13" y="43"/>
                </a:cubicBezTo>
                <a:cubicBezTo>
                  <a:pt x="17" y="42"/>
                  <a:pt x="19" y="38"/>
                  <a:pt x="19" y="35"/>
                </a:cubicBezTo>
                <a:cubicBezTo>
                  <a:pt x="19" y="10"/>
                  <a:pt x="19" y="10"/>
                  <a:pt x="19" y="10"/>
                </a:cubicBezTo>
                <a:cubicBezTo>
                  <a:pt x="26" y="11"/>
                  <a:pt x="26" y="19"/>
                  <a:pt x="25" y="22"/>
                </a:cubicBezTo>
                <a:cubicBezTo>
                  <a:pt x="25" y="23"/>
                  <a:pt x="26" y="23"/>
                  <a:pt x="27" y="22"/>
                </a:cubicBezTo>
                <a:cubicBezTo>
                  <a:pt x="34" y="11"/>
                  <a:pt x="19" y="6"/>
                  <a:pt x="19" y="0"/>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42" name="稻壳儿小白白(http://dwz.cn/Wu2UP)"/>
          <p:cNvSpPr>
            <a:spLocks noEditPoints="1"/>
          </p:cNvSpPr>
          <p:nvPr/>
        </p:nvSpPr>
        <p:spPr>
          <a:xfrm>
            <a:off x="6504940" y="1144270"/>
            <a:ext cx="303530" cy="289560"/>
          </a:xfrm>
          <a:custGeom>
            <a:avLst/>
            <a:gdLst/>
            <a:ahLst/>
            <a:cxnLst>
              <a:cxn ang="0">
                <a:pos x="118053" y="180139"/>
              </a:cxn>
              <a:cxn ang="0">
                <a:pos x="90276" y="159354"/>
              </a:cxn>
              <a:cxn ang="0">
                <a:pos x="48610" y="242494"/>
              </a:cxn>
              <a:cxn ang="0">
                <a:pos x="6944" y="180139"/>
              </a:cxn>
              <a:cxn ang="0">
                <a:pos x="6944" y="159354"/>
              </a:cxn>
              <a:cxn ang="0">
                <a:pos x="27777" y="124711"/>
              </a:cxn>
              <a:cxn ang="0">
                <a:pos x="6944" y="103926"/>
              </a:cxn>
              <a:cxn ang="0">
                <a:pos x="83332" y="110855"/>
              </a:cxn>
              <a:cxn ang="0">
                <a:pos x="118053" y="180139"/>
              </a:cxn>
              <a:cxn ang="0">
                <a:pos x="152774" y="284065"/>
              </a:cxn>
              <a:cxn ang="0">
                <a:pos x="152774" y="290993"/>
              </a:cxn>
              <a:cxn ang="0">
                <a:pos x="76387" y="284065"/>
              </a:cxn>
              <a:cxn ang="0">
                <a:pos x="55554" y="263280"/>
              </a:cxn>
              <a:cxn ang="0">
                <a:pos x="62499" y="214781"/>
              </a:cxn>
              <a:cxn ang="0">
                <a:pos x="159719" y="214781"/>
              </a:cxn>
              <a:cxn ang="0">
                <a:pos x="152774" y="284065"/>
              </a:cxn>
              <a:cxn ang="0">
                <a:pos x="118053" y="110855"/>
              </a:cxn>
              <a:cxn ang="0">
                <a:pos x="62499" y="76213"/>
              </a:cxn>
              <a:cxn ang="0">
                <a:pos x="55554" y="76213"/>
              </a:cxn>
              <a:cxn ang="0">
                <a:pos x="97220" y="13857"/>
              </a:cxn>
              <a:cxn ang="0">
                <a:pos x="124997" y="0"/>
              </a:cxn>
              <a:cxn ang="0">
                <a:pos x="166663" y="34642"/>
              </a:cxn>
              <a:cxn ang="0">
                <a:pos x="118053" y="110855"/>
              </a:cxn>
              <a:cxn ang="0">
                <a:pos x="291660" y="34642"/>
              </a:cxn>
              <a:cxn ang="0">
                <a:pos x="249995" y="103926"/>
              </a:cxn>
              <a:cxn ang="0">
                <a:pos x="173607" y="96998"/>
              </a:cxn>
              <a:cxn ang="0">
                <a:pos x="201384" y="83141"/>
              </a:cxn>
              <a:cxn ang="0">
                <a:pos x="145830" y="0"/>
              </a:cxn>
              <a:cxn ang="0">
                <a:pos x="222217" y="0"/>
              </a:cxn>
              <a:cxn ang="0">
                <a:pos x="243050" y="13857"/>
              </a:cxn>
              <a:cxn ang="0">
                <a:pos x="263883" y="48499"/>
              </a:cxn>
              <a:cxn ang="0">
                <a:pos x="291660" y="34642"/>
              </a:cxn>
              <a:cxn ang="0">
                <a:pos x="277772" y="270208"/>
              </a:cxn>
              <a:cxn ang="0">
                <a:pos x="263883" y="284065"/>
              </a:cxn>
              <a:cxn ang="0">
                <a:pos x="222217" y="284065"/>
              </a:cxn>
              <a:cxn ang="0">
                <a:pos x="222217" y="318707"/>
              </a:cxn>
              <a:cxn ang="0">
                <a:pos x="180552" y="249423"/>
              </a:cxn>
              <a:cxn ang="0">
                <a:pos x="215273" y="180139"/>
              </a:cxn>
              <a:cxn ang="0">
                <a:pos x="222217" y="214781"/>
              </a:cxn>
              <a:cxn ang="0">
                <a:pos x="312493" y="207852"/>
              </a:cxn>
              <a:cxn ang="0">
                <a:pos x="277772" y="270208"/>
              </a:cxn>
              <a:cxn ang="0">
                <a:pos x="326382" y="159354"/>
              </a:cxn>
              <a:cxn ang="0">
                <a:pos x="326382" y="187067"/>
              </a:cxn>
              <a:cxn ang="0">
                <a:pos x="277772" y="207852"/>
              </a:cxn>
              <a:cxn ang="0">
                <a:pos x="229162" y="131640"/>
              </a:cxn>
              <a:cxn ang="0">
                <a:pos x="284716" y="90069"/>
              </a:cxn>
              <a:cxn ang="0">
                <a:pos x="291660" y="90069"/>
              </a:cxn>
              <a:cxn ang="0">
                <a:pos x="326382" y="159354"/>
              </a:cxn>
            </a:cxnLst>
            <a:rect l="0" t="0" r="0" b="0"/>
            <a:pathLst>
              <a:path w="48" h="46">
                <a:moveTo>
                  <a:pt x="17" y="26"/>
                </a:moveTo>
                <a:cubicBezTo>
                  <a:pt x="13" y="23"/>
                  <a:pt x="13" y="23"/>
                  <a:pt x="13" y="23"/>
                </a:cubicBezTo>
                <a:cubicBezTo>
                  <a:pt x="7" y="30"/>
                  <a:pt x="7" y="35"/>
                  <a:pt x="7" y="35"/>
                </a:cubicBezTo>
                <a:cubicBezTo>
                  <a:pt x="1" y="26"/>
                  <a:pt x="1" y="26"/>
                  <a:pt x="1" y="26"/>
                </a:cubicBezTo>
                <a:cubicBezTo>
                  <a:pt x="0" y="24"/>
                  <a:pt x="1" y="23"/>
                  <a:pt x="1" y="23"/>
                </a:cubicBezTo>
                <a:cubicBezTo>
                  <a:pt x="1" y="23"/>
                  <a:pt x="2" y="21"/>
                  <a:pt x="4" y="18"/>
                </a:cubicBezTo>
                <a:cubicBezTo>
                  <a:pt x="1" y="15"/>
                  <a:pt x="1" y="15"/>
                  <a:pt x="1" y="15"/>
                </a:cubicBezTo>
                <a:cubicBezTo>
                  <a:pt x="12" y="16"/>
                  <a:pt x="12" y="16"/>
                  <a:pt x="12" y="16"/>
                </a:cubicBezTo>
                <a:lnTo>
                  <a:pt x="17" y="26"/>
                </a:lnTo>
                <a:close/>
                <a:moveTo>
                  <a:pt x="22" y="41"/>
                </a:moveTo>
                <a:cubicBezTo>
                  <a:pt x="22" y="42"/>
                  <a:pt x="22" y="42"/>
                  <a:pt x="22" y="42"/>
                </a:cubicBezTo>
                <a:cubicBezTo>
                  <a:pt x="11" y="41"/>
                  <a:pt x="11" y="41"/>
                  <a:pt x="11" y="41"/>
                </a:cubicBezTo>
                <a:cubicBezTo>
                  <a:pt x="9" y="41"/>
                  <a:pt x="8" y="40"/>
                  <a:pt x="8" y="38"/>
                </a:cubicBezTo>
                <a:cubicBezTo>
                  <a:pt x="7" y="36"/>
                  <a:pt x="8" y="33"/>
                  <a:pt x="9" y="31"/>
                </a:cubicBezTo>
                <a:cubicBezTo>
                  <a:pt x="9" y="31"/>
                  <a:pt x="11" y="31"/>
                  <a:pt x="23" y="31"/>
                </a:cubicBezTo>
                <a:lnTo>
                  <a:pt x="22" y="41"/>
                </a:lnTo>
                <a:close/>
                <a:moveTo>
                  <a:pt x="17" y="16"/>
                </a:moveTo>
                <a:cubicBezTo>
                  <a:pt x="9" y="11"/>
                  <a:pt x="9" y="11"/>
                  <a:pt x="9" y="11"/>
                </a:cubicBezTo>
                <a:cubicBezTo>
                  <a:pt x="8" y="11"/>
                  <a:pt x="8" y="11"/>
                  <a:pt x="8" y="11"/>
                </a:cubicBezTo>
                <a:cubicBezTo>
                  <a:pt x="14" y="2"/>
                  <a:pt x="14" y="2"/>
                  <a:pt x="14" y="2"/>
                </a:cubicBezTo>
                <a:cubicBezTo>
                  <a:pt x="15" y="0"/>
                  <a:pt x="17" y="0"/>
                  <a:pt x="18" y="0"/>
                </a:cubicBezTo>
                <a:cubicBezTo>
                  <a:pt x="21" y="0"/>
                  <a:pt x="22" y="3"/>
                  <a:pt x="24" y="5"/>
                </a:cubicBezTo>
                <a:cubicBezTo>
                  <a:pt x="24" y="5"/>
                  <a:pt x="23" y="6"/>
                  <a:pt x="17" y="16"/>
                </a:cubicBezTo>
                <a:close/>
                <a:moveTo>
                  <a:pt x="42" y="5"/>
                </a:moveTo>
                <a:cubicBezTo>
                  <a:pt x="36" y="15"/>
                  <a:pt x="36" y="15"/>
                  <a:pt x="36" y="15"/>
                </a:cubicBezTo>
                <a:cubicBezTo>
                  <a:pt x="25" y="14"/>
                  <a:pt x="25" y="14"/>
                  <a:pt x="25" y="14"/>
                </a:cubicBezTo>
                <a:cubicBezTo>
                  <a:pt x="29" y="12"/>
                  <a:pt x="29" y="12"/>
                  <a:pt x="29" y="12"/>
                </a:cubicBezTo>
                <a:cubicBezTo>
                  <a:pt x="25" y="3"/>
                  <a:pt x="21" y="0"/>
                  <a:pt x="21" y="0"/>
                </a:cubicBezTo>
                <a:cubicBezTo>
                  <a:pt x="32" y="0"/>
                  <a:pt x="32" y="0"/>
                  <a:pt x="32" y="0"/>
                </a:cubicBezTo>
                <a:cubicBezTo>
                  <a:pt x="34" y="0"/>
                  <a:pt x="35" y="2"/>
                  <a:pt x="35" y="2"/>
                </a:cubicBezTo>
                <a:cubicBezTo>
                  <a:pt x="35" y="2"/>
                  <a:pt x="36" y="3"/>
                  <a:pt x="38" y="7"/>
                </a:cubicBezTo>
                <a:lnTo>
                  <a:pt x="42" y="5"/>
                </a:lnTo>
                <a:close/>
                <a:moveTo>
                  <a:pt x="40" y="39"/>
                </a:moveTo>
                <a:cubicBezTo>
                  <a:pt x="39" y="41"/>
                  <a:pt x="38" y="41"/>
                  <a:pt x="38" y="41"/>
                </a:cubicBezTo>
                <a:cubicBezTo>
                  <a:pt x="38" y="41"/>
                  <a:pt x="36" y="41"/>
                  <a:pt x="32" y="41"/>
                </a:cubicBezTo>
                <a:cubicBezTo>
                  <a:pt x="32" y="46"/>
                  <a:pt x="32" y="46"/>
                  <a:pt x="32" y="46"/>
                </a:cubicBezTo>
                <a:cubicBezTo>
                  <a:pt x="26" y="36"/>
                  <a:pt x="26" y="36"/>
                  <a:pt x="26" y="36"/>
                </a:cubicBezTo>
                <a:cubicBezTo>
                  <a:pt x="31" y="26"/>
                  <a:pt x="31" y="26"/>
                  <a:pt x="31" y="26"/>
                </a:cubicBezTo>
                <a:cubicBezTo>
                  <a:pt x="32" y="31"/>
                  <a:pt x="32" y="31"/>
                  <a:pt x="32" y="31"/>
                </a:cubicBezTo>
                <a:cubicBezTo>
                  <a:pt x="41" y="32"/>
                  <a:pt x="45" y="30"/>
                  <a:pt x="45" y="30"/>
                </a:cubicBezTo>
                <a:lnTo>
                  <a:pt x="40" y="39"/>
                </a:lnTo>
                <a:close/>
                <a:moveTo>
                  <a:pt x="47" y="23"/>
                </a:moveTo>
                <a:cubicBezTo>
                  <a:pt x="48" y="24"/>
                  <a:pt x="48" y="26"/>
                  <a:pt x="47" y="27"/>
                </a:cubicBezTo>
                <a:cubicBezTo>
                  <a:pt x="46" y="29"/>
                  <a:pt x="42" y="30"/>
                  <a:pt x="40" y="30"/>
                </a:cubicBezTo>
                <a:cubicBezTo>
                  <a:pt x="40" y="30"/>
                  <a:pt x="39" y="28"/>
                  <a:pt x="33" y="19"/>
                </a:cubicBezTo>
                <a:cubicBezTo>
                  <a:pt x="41" y="13"/>
                  <a:pt x="41" y="13"/>
                  <a:pt x="41" y="13"/>
                </a:cubicBezTo>
                <a:cubicBezTo>
                  <a:pt x="42" y="13"/>
                  <a:pt x="42" y="13"/>
                  <a:pt x="42" y="13"/>
                </a:cubicBezTo>
                <a:lnTo>
                  <a:pt x="47" y="23"/>
                </a:lnTo>
                <a:close/>
              </a:path>
            </a:pathLst>
          </a:custGeom>
          <a:solidFill>
            <a:srgbClr val="5ABF0B"/>
          </a:solidFill>
          <a:ln w="9525">
            <a:noFill/>
          </a:ln>
        </p:spPr>
        <p:txBody>
          <a:bodyPr/>
          <a:lstStyle/>
          <a:p>
            <a:endParaRPr lang="zh-CN" altLang="en-US">
              <a:solidFill>
                <a:schemeClr val="tx1"/>
              </a:solidFill>
            </a:endParaRPr>
          </a:p>
        </p:txBody>
      </p:sp>
      <p:sp>
        <p:nvSpPr>
          <p:cNvPr id="43" name="稻壳儿小白白(http://dwz.cn/Wu2UP)"/>
          <p:cNvSpPr/>
          <p:nvPr/>
        </p:nvSpPr>
        <p:spPr bwMode="auto">
          <a:xfrm>
            <a:off x="6948805" y="1347153"/>
            <a:ext cx="161925" cy="230188"/>
          </a:xfrm>
          <a:custGeom>
            <a:avLst/>
            <a:gdLst>
              <a:gd name="T0" fmla="*/ 4 w 34"/>
              <a:gd name="T1" fmla="*/ 47 h 48"/>
              <a:gd name="T2" fmla="*/ 7 w 34"/>
              <a:gd name="T3" fmla="*/ 37 h 48"/>
              <a:gd name="T4" fmla="*/ 20 w 34"/>
              <a:gd name="T5" fmla="*/ 30 h 48"/>
              <a:gd name="T6" fmla="*/ 13 w 34"/>
              <a:gd name="T7" fmla="*/ 27 h 48"/>
              <a:gd name="T8" fmla="*/ 28 w 34"/>
              <a:gd name="T9" fmla="*/ 19 h 48"/>
              <a:gd name="T10" fmla="*/ 19 w 34"/>
              <a:gd name="T11" fmla="*/ 17 h 48"/>
              <a:gd name="T12" fmla="*/ 32 w 34"/>
              <a:gd name="T13" fmla="*/ 13 h 48"/>
              <a:gd name="T14" fmla="*/ 34 w 34"/>
              <a:gd name="T15" fmla="*/ 5 h 48"/>
              <a:gd name="T16" fmla="*/ 24 w 34"/>
              <a:gd name="T17" fmla="*/ 1 h 48"/>
              <a:gd name="T18" fmla="*/ 15 w 34"/>
              <a:gd name="T19" fmla="*/ 12 h 48"/>
              <a:gd name="T20" fmla="*/ 16 w 34"/>
              <a:gd name="T21" fmla="*/ 3 h 48"/>
              <a:gd name="T22" fmla="*/ 8 w 34"/>
              <a:gd name="T23" fmla="*/ 10 h 48"/>
              <a:gd name="T24" fmla="*/ 7 w 34"/>
              <a:gd name="T25" fmla="*/ 29 h 48"/>
              <a:gd name="T26" fmla="*/ 2 w 34"/>
              <a:gd name="T27" fmla="*/ 20 h 48"/>
              <a:gd name="T28" fmla="*/ 4 w 34"/>
              <a:gd name="T29" fmla="*/ 35 h 48"/>
              <a:gd name="T30" fmla="*/ 2 w 34"/>
              <a:gd name="T31" fmla="*/ 46 h 48"/>
              <a:gd name="T32" fmla="*/ 4 w 34"/>
              <a:gd name="T33"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48">
                <a:moveTo>
                  <a:pt x="4" y="47"/>
                </a:moveTo>
                <a:cubicBezTo>
                  <a:pt x="5" y="45"/>
                  <a:pt x="6" y="41"/>
                  <a:pt x="7" y="37"/>
                </a:cubicBezTo>
                <a:cubicBezTo>
                  <a:pt x="14" y="36"/>
                  <a:pt x="16" y="37"/>
                  <a:pt x="20" y="30"/>
                </a:cubicBezTo>
                <a:cubicBezTo>
                  <a:pt x="17" y="31"/>
                  <a:pt x="13" y="28"/>
                  <a:pt x="13" y="27"/>
                </a:cubicBezTo>
                <a:cubicBezTo>
                  <a:pt x="13" y="26"/>
                  <a:pt x="22" y="28"/>
                  <a:pt x="28" y="19"/>
                </a:cubicBezTo>
                <a:cubicBezTo>
                  <a:pt x="21" y="21"/>
                  <a:pt x="18" y="17"/>
                  <a:pt x="19" y="17"/>
                </a:cubicBezTo>
                <a:cubicBezTo>
                  <a:pt x="22" y="16"/>
                  <a:pt x="28" y="16"/>
                  <a:pt x="32" y="13"/>
                </a:cubicBezTo>
                <a:cubicBezTo>
                  <a:pt x="33" y="11"/>
                  <a:pt x="34" y="7"/>
                  <a:pt x="34" y="5"/>
                </a:cubicBezTo>
                <a:cubicBezTo>
                  <a:pt x="33" y="3"/>
                  <a:pt x="27" y="0"/>
                  <a:pt x="24" y="1"/>
                </a:cubicBezTo>
                <a:cubicBezTo>
                  <a:pt x="21" y="1"/>
                  <a:pt x="17" y="12"/>
                  <a:pt x="15" y="12"/>
                </a:cubicBezTo>
                <a:cubicBezTo>
                  <a:pt x="14" y="12"/>
                  <a:pt x="14" y="7"/>
                  <a:pt x="16" y="3"/>
                </a:cubicBezTo>
                <a:cubicBezTo>
                  <a:pt x="14" y="4"/>
                  <a:pt x="9" y="7"/>
                  <a:pt x="8" y="10"/>
                </a:cubicBezTo>
                <a:cubicBezTo>
                  <a:pt x="5" y="16"/>
                  <a:pt x="8" y="29"/>
                  <a:pt x="7" y="29"/>
                </a:cubicBezTo>
                <a:cubicBezTo>
                  <a:pt x="6" y="30"/>
                  <a:pt x="3" y="23"/>
                  <a:pt x="2" y="20"/>
                </a:cubicBezTo>
                <a:cubicBezTo>
                  <a:pt x="0" y="25"/>
                  <a:pt x="0" y="29"/>
                  <a:pt x="4" y="35"/>
                </a:cubicBezTo>
                <a:cubicBezTo>
                  <a:pt x="3" y="39"/>
                  <a:pt x="2" y="44"/>
                  <a:pt x="2" y="46"/>
                </a:cubicBezTo>
                <a:cubicBezTo>
                  <a:pt x="2" y="48"/>
                  <a:pt x="4" y="48"/>
                  <a:pt x="4" y="47"/>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44" name="稻壳儿小白白(http://dwz.cn/Wu2UP)"/>
          <p:cNvSpPr/>
          <p:nvPr/>
        </p:nvSpPr>
        <p:spPr bwMode="auto">
          <a:xfrm>
            <a:off x="6724015" y="944245"/>
            <a:ext cx="257810" cy="194945"/>
          </a:xfrm>
          <a:custGeom>
            <a:avLst/>
            <a:gdLst>
              <a:gd name="T0" fmla="*/ 42 w 42"/>
              <a:gd name="T1" fmla="*/ 32 h 32"/>
              <a:gd name="T2" fmla="*/ 17 w 42"/>
              <a:gd name="T3" fmla="*/ 9 h 32"/>
              <a:gd name="T4" fmla="*/ 17 w 42"/>
              <a:gd name="T5" fmla="*/ 0 h 32"/>
              <a:gd name="T6" fmla="*/ 0 w 42"/>
              <a:gd name="T7" fmla="*/ 15 h 32"/>
              <a:gd name="T8" fmla="*/ 17 w 42"/>
              <a:gd name="T9" fmla="*/ 31 h 32"/>
              <a:gd name="T10" fmla="*/ 17 w 42"/>
              <a:gd name="T11" fmla="*/ 21 h 32"/>
              <a:gd name="T12" fmla="*/ 42 w 4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42" h="32">
                <a:moveTo>
                  <a:pt x="42" y="32"/>
                </a:moveTo>
                <a:cubicBezTo>
                  <a:pt x="42" y="32"/>
                  <a:pt x="37" y="9"/>
                  <a:pt x="17" y="9"/>
                </a:cubicBezTo>
                <a:cubicBezTo>
                  <a:pt x="17" y="0"/>
                  <a:pt x="17" y="0"/>
                  <a:pt x="17" y="0"/>
                </a:cubicBezTo>
                <a:cubicBezTo>
                  <a:pt x="0" y="15"/>
                  <a:pt x="0" y="15"/>
                  <a:pt x="0" y="15"/>
                </a:cubicBezTo>
                <a:cubicBezTo>
                  <a:pt x="17" y="31"/>
                  <a:pt x="17" y="31"/>
                  <a:pt x="17" y="31"/>
                </a:cubicBezTo>
                <a:cubicBezTo>
                  <a:pt x="17" y="21"/>
                  <a:pt x="17" y="21"/>
                  <a:pt x="17" y="21"/>
                </a:cubicBezTo>
                <a:cubicBezTo>
                  <a:pt x="28" y="21"/>
                  <a:pt x="36" y="22"/>
                  <a:pt x="42" y="32"/>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45" name="稻壳儿小白白(http://dwz.cn/Wu2UP)"/>
          <p:cNvSpPr>
            <a:spLocks noEditPoints="1"/>
          </p:cNvSpPr>
          <p:nvPr/>
        </p:nvSpPr>
        <p:spPr bwMode="auto">
          <a:xfrm rot="5220000">
            <a:off x="5370830" y="1895475"/>
            <a:ext cx="322580" cy="322580"/>
          </a:xfrm>
          <a:custGeom>
            <a:avLst/>
            <a:gdLst>
              <a:gd name="T0" fmla="*/ 37 w 38"/>
              <a:gd name="T1" fmla="*/ 32 h 38"/>
              <a:gd name="T2" fmla="*/ 28 w 38"/>
              <a:gd name="T3" fmla="*/ 23 h 38"/>
              <a:gd name="T4" fmla="*/ 30 w 38"/>
              <a:gd name="T5" fmla="*/ 15 h 38"/>
              <a:gd name="T6" fmla="*/ 15 w 38"/>
              <a:gd name="T7" fmla="*/ 0 h 38"/>
              <a:gd name="T8" fmla="*/ 0 w 38"/>
              <a:gd name="T9" fmla="*/ 15 h 38"/>
              <a:gd name="T10" fmla="*/ 15 w 38"/>
              <a:gd name="T11" fmla="*/ 30 h 38"/>
              <a:gd name="T12" fmla="*/ 23 w 38"/>
              <a:gd name="T13" fmla="*/ 28 h 38"/>
              <a:gd name="T14" fmla="*/ 32 w 38"/>
              <a:gd name="T15" fmla="*/ 37 h 38"/>
              <a:gd name="T16" fmla="*/ 35 w 38"/>
              <a:gd name="T17" fmla="*/ 37 h 38"/>
              <a:gd name="T18" fmla="*/ 37 w 38"/>
              <a:gd name="T19" fmla="*/ 35 h 38"/>
              <a:gd name="T20" fmla="*/ 37 w 38"/>
              <a:gd name="T21" fmla="*/ 32 h 38"/>
              <a:gd name="T22" fmla="*/ 5 w 38"/>
              <a:gd name="T23" fmla="*/ 15 h 38"/>
              <a:gd name="T24" fmla="*/ 15 w 38"/>
              <a:gd name="T25" fmla="*/ 5 h 38"/>
              <a:gd name="T26" fmla="*/ 25 w 38"/>
              <a:gd name="T27" fmla="*/ 15 h 38"/>
              <a:gd name="T28" fmla="*/ 15 w 38"/>
              <a:gd name="T29" fmla="*/ 25 h 38"/>
              <a:gd name="T30" fmla="*/ 5 w 38"/>
              <a:gd name="T31"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8">
                <a:moveTo>
                  <a:pt x="37" y="32"/>
                </a:moveTo>
                <a:cubicBezTo>
                  <a:pt x="28" y="23"/>
                  <a:pt x="28" y="23"/>
                  <a:pt x="28" y="23"/>
                </a:cubicBezTo>
                <a:cubicBezTo>
                  <a:pt x="29" y="21"/>
                  <a:pt x="30" y="18"/>
                  <a:pt x="30" y="15"/>
                </a:cubicBezTo>
                <a:cubicBezTo>
                  <a:pt x="30" y="7"/>
                  <a:pt x="23" y="0"/>
                  <a:pt x="15" y="0"/>
                </a:cubicBezTo>
                <a:cubicBezTo>
                  <a:pt x="7" y="0"/>
                  <a:pt x="0" y="7"/>
                  <a:pt x="0" y="15"/>
                </a:cubicBezTo>
                <a:cubicBezTo>
                  <a:pt x="0" y="23"/>
                  <a:pt x="7" y="30"/>
                  <a:pt x="15" y="30"/>
                </a:cubicBezTo>
                <a:cubicBezTo>
                  <a:pt x="18" y="30"/>
                  <a:pt x="21" y="29"/>
                  <a:pt x="23" y="28"/>
                </a:cubicBezTo>
                <a:cubicBezTo>
                  <a:pt x="32" y="37"/>
                  <a:pt x="32" y="37"/>
                  <a:pt x="32" y="37"/>
                </a:cubicBezTo>
                <a:cubicBezTo>
                  <a:pt x="32" y="38"/>
                  <a:pt x="34" y="38"/>
                  <a:pt x="35" y="37"/>
                </a:cubicBezTo>
                <a:cubicBezTo>
                  <a:pt x="37" y="35"/>
                  <a:pt x="37" y="35"/>
                  <a:pt x="37" y="35"/>
                </a:cubicBezTo>
                <a:cubicBezTo>
                  <a:pt x="38" y="34"/>
                  <a:pt x="38" y="33"/>
                  <a:pt x="37" y="32"/>
                </a:cubicBezTo>
                <a:close/>
                <a:moveTo>
                  <a:pt x="5" y="15"/>
                </a:moveTo>
                <a:cubicBezTo>
                  <a:pt x="5" y="9"/>
                  <a:pt x="9" y="5"/>
                  <a:pt x="15" y="5"/>
                </a:cubicBezTo>
                <a:cubicBezTo>
                  <a:pt x="20" y="5"/>
                  <a:pt x="25" y="10"/>
                  <a:pt x="25" y="15"/>
                </a:cubicBezTo>
                <a:cubicBezTo>
                  <a:pt x="25" y="21"/>
                  <a:pt x="21" y="25"/>
                  <a:pt x="15" y="25"/>
                </a:cubicBezTo>
                <a:cubicBezTo>
                  <a:pt x="10" y="25"/>
                  <a:pt x="5" y="20"/>
                  <a:pt x="5" y="15"/>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46" name="稻壳儿小白白(http://dwz.cn/Wu2UP)"/>
          <p:cNvSpPr>
            <a:spLocks noEditPoints="1"/>
          </p:cNvSpPr>
          <p:nvPr/>
        </p:nvSpPr>
        <p:spPr bwMode="auto">
          <a:xfrm rot="1680000">
            <a:off x="5242560" y="1616075"/>
            <a:ext cx="300990" cy="382905"/>
          </a:xfrm>
          <a:custGeom>
            <a:avLst/>
            <a:gdLst>
              <a:gd name="T0" fmla="*/ 36 w 37"/>
              <a:gd name="T1" fmla="*/ 12 h 48"/>
              <a:gd name="T2" fmla="*/ 22 w 37"/>
              <a:gd name="T3" fmla="*/ 2 h 48"/>
              <a:gd name="T4" fmla="*/ 11 w 37"/>
              <a:gd name="T5" fmla="*/ 15 h 48"/>
              <a:gd name="T6" fmla="*/ 12 w 37"/>
              <a:gd name="T7" fmla="*/ 21 h 48"/>
              <a:gd name="T8" fmla="*/ 0 w 37"/>
              <a:gd name="T9" fmla="*/ 39 h 48"/>
              <a:gd name="T10" fmla="*/ 0 w 37"/>
              <a:gd name="T11" fmla="*/ 42 h 48"/>
              <a:gd name="T12" fmla="*/ 0 w 37"/>
              <a:gd name="T13" fmla="*/ 46 h 48"/>
              <a:gd name="T14" fmla="*/ 2 w 37"/>
              <a:gd name="T15" fmla="*/ 47 h 48"/>
              <a:gd name="T16" fmla="*/ 6 w 37"/>
              <a:gd name="T17" fmla="*/ 47 h 48"/>
              <a:gd name="T18" fmla="*/ 8 w 37"/>
              <a:gd name="T19" fmla="*/ 45 h 48"/>
              <a:gd name="T20" fmla="*/ 13 w 37"/>
              <a:gd name="T21" fmla="*/ 37 h 48"/>
              <a:gd name="T22" fmla="*/ 13 w 37"/>
              <a:gd name="T23" fmla="*/ 37 h 48"/>
              <a:gd name="T24" fmla="*/ 16 w 37"/>
              <a:gd name="T25" fmla="*/ 37 h 48"/>
              <a:gd name="T26" fmla="*/ 22 w 37"/>
              <a:gd name="T27" fmla="*/ 28 h 48"/>
              <a:gd name="T28" fmla="*/ 28 w 37"/>
              <a:gd name="T29" fmla="*/ 28 h 48"/>
              <a:gd name="T30" fmla="*/ 36 w 37"/>
              <a:gd name="T31" fmla="*/ 12 h 48"/>
              <a:gd name="T32" fmla="*/ 30 w 37"/>
              <a:gd name="T33" fmla="*/ 16 h 48"/>
              <a:gd name="T34" fmla="*/ 24 w 37"/>
              <a:gd name="T35" fmla="*/ 15 h 48"/>
              <a:gd name="T36" fmla="*/ 21 w 37"/>
              <a:gd name="T37" fmla="*/ 9 h 48"/>
              <a:gd name="T38" fmla="*/ 29 w 37"/>
              <a:gd name="T39" fmla="*/ 7 h 48"/>
              <a:gd name="T40" fmla="*/ 30 w 37"/>
              <a:gd name="T41"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48">
                <a:moveTo>
                  <a:pt x="36" y="12"/>
                </a:moveTo>
                <a:cubicBezTo>
                  <a:pt x="35" y="5"/>
                  <a:pt x="28" y="0"/>
                  <a:pt x="22" y="2"/>
                </a:cubicBezTo>
                <a:cubicBezTo>
                  <a:pt x="15" y="3"/>
                  <a:pt x="9" y="8"/>
                  <a:pt x="11" y="15"/>
                </a:cubicBezTo>
                <a:cubicBezTo>
                  <a:pt x="11" y="17"/>
                  <a:pt x="12" y="19"/>
                  <a:pt x="12" y="21"/>
                </a:cubicBezTo>
                <a:cubicBezTo>
                  <a:pt x="0" y="39"/>
                  <a:pt x="0" y="39"/>
                  <a:pt x="0" y="39"/>
                </a:cubicBezTo>
                <a:cubicBezTo>
                  <a:pt x="0" y="40"/>
                  <a:pt x="0" y="41"/>
                  <a:pt x="0" y="42"/>
                </a:cubicBezTo>
                <a:cubicBezTo>
                  <a:pt x="0" y="46"/>
                  <a:pt x="0" y="46"/>
                  <a:pt x="0" y="46"/>
                </a:cubicBezTo>
                <a:cubicBezTo>
                  <a:pt x="1" y="47"/>
                  <a:pt x="1" y="48"/>
                  <a:pt x="2" y="47"/>
                </a:cubicBezTo>
                <a:cubicBezTo>
                  <a:pt x="6" y="47"/>
                  <a:pt x="6" y="47"/>
                  <a:pt x="6" y="47"/>
                </a:cubicBezTo>
                <a:cubicBezTo>
                  <a:pt x="6" y="47"/>
                  <a:pt x="7" y="46"/>
                  <a:pt x="8" y="45"/>
                </a:cubicBezTo>
                <a:cubicBezTo>
                  <a:pt x="13" y="37"/>
                  <a:pt x="13" y="37"/>
                  <a:pt x="13" y="37"/>
                </a:cubicBezTo>
                <a:cubicBezTo>
                  <a:pt x="13" y="37"/>
                  <a:pt x="13" y="37"/>
                  <a:pt x="13" y="37"/>
                </a:cubicBezTo>
                <a:cubicBezTo>
                  <a:pt x="16" y="37"/>
                  <a:pt x="16" y="37"/>
                  <a:pt x="16" y="37"/>
                </a:cubicBezTo>
                <a:cubicBezTo>
                  <a:pt x="22" y="28"/>
                  <a:pt x="22" y="28"/>
                  <a:pt x="22" y="28"/>
                </a:cubicBezTo>
                <a:cubicBezTo>
                  <a:pt x="23" y="28"/>
                  <a:pt x="26" y="28"/>
                  <a:pt x="28" y="28"/>
                </a:cubicBezTo>
                <a:cubicBezTo>
                  <a:pt x="34" y="26"/>
                  <a:pt x="37" y="19"/>
                  <a:pt x="36" y="12"/>
                </a:cubicBezTo>
                <a:close/>
                <a:moveTo>
                  <a:pt x="30" y="16"/>
                </a:moveTo>
                <a:cubicBezTo>
                  <a:pt x="28" y="18"/>
                  <a:pt x="26" y="16"/>
                  <a:pt x="24" y="15"/>
                </a:cubicBezTo>
                <a:cubicBezTo>
                  <a:pt x="21" y="13"/>
                  <a:pt x="19" y="11"/>
                  <a:pt x="21" y="9"/>
                </a:cubicBezTo>
                <a:cubicBezTo>
                  <a:pt x="22" y="6"/>
                  <a:pt x="26" y="5"/>
                  <a:pt x="29" y="7"/>
                </a:cubicBezTo>
                <a:cubicBezTo>
                  <a:pt x="31" y="9"/>
                  <a:pt x="32" y="13"/>
                  <a:pt x="30" y="16"/>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47" name="稻壳儿小白白(http://dwz.cn/Wu2UP)"/>
          <p:cNvSpPr>
            <a:spLocks noEditPoints="1"/>
          </p:cNvSpPr>
          <p:nvPr/>
        </p:nvSpPr>
        <p:spPr bwMode="auto">
          <a:xfrm>
            <a:off x="5619115" y="1567815"/>
            <a:ext cx="447040" cy="44513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49" name="稻壳儿小白白(http://dwz.cn/Wu2UP)"/>
          <p:cNvSpPr>
            <a:spLocks noEditPoints="1"/>
          </p:cNvSpPr>
          <p:nvPr/>
        </p:nvSpPr>
        <p:spPr bwMode="auto">
          <a:xfrm rot="20160000">
            <a:off x="5208905" y="-16510"/>
            <a:ext cx="556895" cy="502285"/>
          </a:xfrm>
          <a:custGeom>
            <a:avLst/>
            <a:gdLst>
              <a:gd name="T0" fmla="*/ 7 w 47"/>
              <a:gd name="T1" fmla="*/ 13 h 42"/>
              <a:gd name="T2" fmla="*/ 13 w 47"/>
              <a:gd name="T3" fmla="*/ 16 h 42"/>
              <a:gd name="T4" fmla="*/ 14 w 47"/>
              <a:gd name="T5" fmla="*/ 15 h 42"/>
              <a:gd name="T6" fmla="*/ 18 w 47"/>
              <a:gd name="T7" fmla="*/ 12 h 42"/>
              <a:gd name="T8" fmla="*/ 18 w 47"/>
              <a:gd name="T9" fmla="*/ 12 h 42"/>
              <a:gd name="T10" fmla="*/ 16 w 47"/>
              <a:gd name="T11" fmla="*/ 9 h 42"/>
              <a:gd name="T12" fmla="*/ 25 w 47"/>
              <a:gd name="T13" fmla="*/ 0 h 42"/>
              <a:gd name="T14" fmla="*/ 18 w 47"/>
              <a:gd name="T15" fmla="*/ 0 h 42"/>
              <a:gd name="T16" fmla="*/ 10 w 47"/>
              <a:gd name="T17" fmla="*/ 4 h 42"/>
              <a:gd name="T18" fmla="*/ 6 w 47"/>
              <a:gd name="T19" fmla="*/ 7 h 42"/>
              <a:gd name="T20" fmla="*/ 5 w 47"/>
              <a:gd name="T21" fmla="*/ 10 h 42"/>
              <a:gd name="T22" fmla="*/ 2 w 47"/>
              <a:gd name="T23" fmla="*/ 11 h 42"/>
              <a:gd name="T24" fmla="*/ 0 w 47"/>
              <a:gd name="T25" fmla="*/ 13 h 42"/>
              <a:gd name="T26" fmla="*/ 0 w 47"/>
              <a:gd name="T27" fmla="*/ 14 h 42"/>
              <a:gd name="T28" fmla="*/ 3 w 47"/>
              <a:gd name="T29" fmla="*/ 17 h 42"/>
              <a:gd name="T30" fmla="*/ 5 w 47"/>
              <a:gd name="T31" fmla="*/ 18 h 42"/>
              <a:gd name="T32" fmla="*/ 6 w 47"/>
              <a:gd name="T33" fmla="*/ 16 h 42"/>
              <a:gd name="T34" fmla="*/ 7 w 47"/>
              <a:gd name="T35" fmla="*/ 13 h 42"/>
              <a:gd name="T36" fmla="*/ 20 w 47"/>
              <a:gd name="T37" fmla="*/ 15 h 42"/>
              <a:gd name="T38" fmla="*/ 19 w 47"/>
              <a:gd name="T39" fmla="*/ 15 h 42"/>
              <a:gd name="T40" fmla="*/ 16 w 47"/>
              <a:gd name="T41" fmla="*/ 18 h 42"/>
              <a:gd name="T42" fmla="*/ 16 w 47"/>
              <a:gd name="T43" fmla="*/ 18 h 42"/>
              <a:gd name="T44" fmla="*/ 36 w 47"/>
              <a:gd name="T45" fmla="*/ 41 h 42"/>
              <a:gd name="T46" fmla="*/ 37 w 47"/>
              <a:gd name="T47" fmla="*/ 41 h 42"/>
              <a:gd name="T48" fmla="*/ 40 w 47"/>
              <a:gd name="T49" fmla="*/ 39 h 42"/>
              <a:gd name="T50" fmla="*/ 40 w 47"/>
              <a:gd name="T51" fmla="*/ 37 h 42"/>
              <a:gd name="T52" fmla="*/ 20 w 47"/>
              <a:gd name="T53" fmla="*/ 15 h 42"/>
              <a:gd name="T54" fmla="*/ 46 w 47"/>
              <a:gd name="T55" fmla="*/ 5 h 42"/>
              <a:gd name="T56" fmla="*/ 45 w 47"/>
              <a:gd name="T57" fmla="*/ 5 h 42"/>
              <a:gd name="T58" fmla="*/ 43 w 47"/>
              <a:gd name="T59" fmla="*/ 8 h 42"/>
              <a:gd name="T60" fmla="*/ 38 w 47"/>
              <a:gd name="T61" fmla="*/ 9 h 42"/>
              <a:gd name="T62" fmla="*/ 37 w 47"/>
              <a:gd name="T63" fmla="*/ 5 h 42"/>
              <a:gd name="T64" fmla="*/ 39 w 47"/>
              <a:gd name="T65" fmla="*/ 1 h 42"/>
              <a:gd name="T66" fmla="*/ 38 w 47"/>
              <a:gd name="T67" fmla="*/ 1 h 42"/>
              <a:gd name="T68" fmla="*/ 32 w 47"/>
              <a:gd name="T69" fmla="*/ 6 h 42"/>
              <a:gd name="T70" fmla="*/ 30 w 47"/>
              <a:gd name="T71" fmla="*/ 14 h 42"/>
              <a:gd name="T72" fmla="*/ 27 w 47"/>
              <a:gd name="T73" fmla="*/ 17 h 42"/>
              <a:gd name="T74" fmla="*/ 30 w 47"/>
              <a:gd name="T75" fmla="*/ 21 h 42"/>
              <a:gd name="T76" fmla="*/ 34 w 47"/>
              <a:gd name="T77" fmla="*/ 17 h 42"/>
              <a:gd name="T78" fmla="*/ 38 w 47"/>
              <a:gd name="T79" fmla="*/ 16 h 42"/>
              <a:gd name="T80" fmla="*/ 46 w 47"/>
              <a:gd name="T81" fmla="*/ 13 h 42"/>
              <a:gd name="T82" fmla="*/ 46 w 47"/>
              <a:gd name="T83" fmla="*/ 5 h 42"/>
              <a:gd name="T84" fmla="*/ 6 w 47"/>
              <a:gd name="T85" fmla="*/ 37 h 42"/>
              <a:gd name="T86" fmla="*/ 6 w 47"/>
              <a:gd name="T87" fmla="*/ 39 h 42"/>
              <a:gd name="T88" fmla="*/ 8 w 47"/>
              <a:gd name="T89" fmla="*/ 41 h 42"/>
              <a:gd name="T90" fmla="*/ 10 w 47"/>
              <a:gd name="T91" fmla="*/ 41 h 42"/>
              <a:gd name="T92" fmla="*/ 22 w 47"/>
              <a:gd name="T93" fmla="*/ 30 h 42"/>
              <a:gd name="T94" fmla="*/ 18 w 47"/>
              <a:gd name="T95" fmla="*/ 26 h 42"/>
              <a:gd name="T96" fmla="*/ 6 w 47"/>
              <a:gd name="T9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 h="42">
                <a:moveTo>
                  <a:pt x="7" y="13"/>
                </a:moveTo>
                <a:cubicBezTo>
                  <a:pt x="9" y="12"/>
                  <a:pt x="11" y="13"/>
                  <a:pt x="13" y="16"/>
                </a:cubicBezTo>
                <a:cubicBezTo>
                  <a:pt x="14" y="16"/>
                  <a:pt x="14" y="16"/>
                  <a:pt x="14" y="15"/>
                </a:cubicBezTo>
                <a:cubicBezTo>
                  <a:pt x="14" y="15"/>
                  <a:pt x="18" y="12"/>
                  <a:pt x="18" y="12"/>
                </a:cubicBezTo>
                <a:cubicBezTo>
                  <a:pt x="18" y="12"/>
                  <a:pt x="18" y="12"/>
                  <a:pt x="18" y="12"/>
                </a:cubicBezTo>
                <a:cubicBezTo>
                  <a:pt x="18" y="11"/>
                  <a:pt x="17" y="10"/>
                  <a:pt x="16" y="9"/>
                </a:cubicBezTo>
                <a:cubicBezTo>
                  <a:pt x="12" y="4"/>
                  <a:pt x="28" y="0"/>
                  <a:pt x="25" y="0"/>
                </a:cubicBezTo>
                <a:cubicBezTo>
                  <a:pt x="24" y="0"/>
                  <a:pt x="19" y="0"/>
                  <a:pt x="18" y="0"/>
                </a:cubicBezTo>
                <a:cubicBezTo>
                  <a:pt x="15" y="0"/>
                  <a:pt x="12" y="3"/>
                  <a:pt x="10" y="4"/>
                </a:cubicBezTo>
                <a:cubicBezTo>
                  <a:pt x="7" y="6"/>
                  <a:pt x="6" y="7"/>
                  <a:pt x="6" y="7"/>
                </a:cubicBezTo>
                <a:cubicBezTo>
                  <a:pt x="5" y="8"/>
                  <a:pt x="6" y="9"/>
                  <a:pt x="5" y="10"/>
                </a:cubicBezTo>
                <a:cubicBezTo>
                  <a:pt x="3" y="12"/>
                  <a:pt x="3" y="11"/>
                  <a:pt x="2" y="11"/>
                </a:cubicBezTo>
                <a:cubicBezTo>
                  <a:pt x="1" y="12"/>
                  <a:pt x="0" y="13"/>
                  <a:pt x="0" y="13"/>
                </a:cubicBezTo>
                <a:cubicBezTo>
                  <a:pt x="0" y="13"/>
                  <a:pt x="0" y="14"/>
                  <a:pt x="0" y="14"/>
                </a:cubicBezTo>
                <a:cubicBezTo>
                  <a:pt x="0" y="14"/>
                  <a:pt x="3" y="17"/>
                  <a:pt x="3" y="17"/>
                </a:cubicBezTo>
                <a:cubicBezTo>
                  <a:pt x="3" y="18"/>
                  <a:pt x="4" y="18"/>
                  <a:pt x="5" y="18"/>
                </a:cubicBezTo>
                <a:cubicBezTo>
                  <a:pt x="5" y="17"/>
                  <a:pt x="6" y="16"/>
                  <a:pt x="6" y="16"/>
                </a:cubicBezTo>
                <a:cubicBezTo>
                  <a:pt x="6" y="16"/>
                  <a:pt x="6" y="14"/>
                  <a:pt x="7" y="13"/>
                </a:cubicBezTo>
                <a:close/>
                <a:moveTo>
                  <a:pt x="20" y="15"/>
                </a:moveTo>
                <a:cubicBezTo>
                  <a:pt x="20" y="14"/>
                  <a:pt x="20" y="14"/>
                  <a:pt x="19" y="15"/>
                </a:cubicBezTo>
                <a:cubicBezTo>
                  <a:pt x="16" y="18"/>
                  <a:pt x="16" y="18"/>
                  <a:pt x="16" y="18"/>
                </a:cubicBezTo>
                <a:cubicBezTo>
                  <a:pt x="16" y="18"/>
                  <a:pt x="16" y="18"/>
                  <a:pt x="16" y="18"/>
                </a:cubicBezTo>
                <a:cubicBezTo>
                  <a:pt x="36" y="41"/>
                  <a:pt x="36" y="41"/>
                  <a:pt x="36" y="41"/>
                </a:cubicBezTo>
                <a:cubicBezTo>
                  <a:pt x="36" y="41"/>
                  <a:pt x="37" y="41"/>
                  <a:pt x="37" y="41"/>
                </a:cubicBezTo>
                <a:cubicBezTo>
                  <a:pt x="40" y="39"/>
                  <a:pt x="40" y="39"/>
                  <a:pt x="40" y="39"/>
                </a:cubicBezTo>
                <a:cubicBezTo>
                  <a:pt x="40" y="38"/>
                  <a:pt x="40" y="38"/>
                  <a:pt x="40" y="37"/>
                </a:cubicBezTo>
                <a:lnTo>
                  <a:pt x="20" y="15"/>
                </a:lnTo>
                <a:close/>
                <a:moveTo>
                  <a:pt x="46" y="5"/>
                </a:moveTo>
                <a:cubicBezTo>
                  <a:pt x="46" y="4"/>
                  <a:pt x="46" y="4"/>
                  <a:pt x="45" y="5"/>
                </a:cubicBezTo>
                <a:cubicBezTo>
                  <a:pt x="45" y="5"/>
                  <a:pt x="44" y="7"/>
                  <a:pt x="43" y="8"/>
                </a:cubicBezTo>
                <a:cubicBezTo>
                  <a:pt x="42" y="9"/>
                  <a:pt x="41" y="11"/>
                  <a:pt x="38" y="9"/>
                </a:cubicBezTo>
                <a:cubicBezTo>
                  <a:pt x="36" y="7"/>
                  <a:pt x="37" y="6"/>
                  <a:pt x="37" y="5"/>
                </a:cubicBezTo>
                <a:cubicBezTo>
                  <a:pt x="38" y="4"/>
                  <a:pt x="39" y="2"/>
                  <a:pt x="39" y="1"/>
                </a:cubicBezTo>
                <a:cubicBezTo>
                  <a:pt x="40" y="1"/>
                  <a:pt x="39" y="0"/>
                  <a:pt x="38" y="1"/>
                </a:cubicBezTo>
                <a:cubicBezTo>
                  <a:pt x="38" y="1"/>
                  <a:pt x="33" y="3"/>
                  <a:pt x="32" y="6"/>
                </a:cubicBezTo>
                <a:cubicBezTo>
                  <a:pt x="31" y="9"/>
                  <a:pt x="32" y="11"/>
                  <a:pt x="30" y="14"/>
                </a:cubicBezTo>
                <a:cubicBezTo>
                  <a:pt x="27" y="17"/>
                  <a:pt x="27" y="17"/>
                  <a:pt x="27" y="17"/>
                </a:cubicBezTo>
                <a:cubicBezTo>
                  <a:pt x="30" y="21"/>
                  <a:pt x="30" y="21"/>
                  <a:pt x="30" y="21"/>
                </a:cubicBezTo>
                <a:cubicBezTo>
                  <a:pt x="34" y="17"/>
                  <a:pt x="34" y="17"/>
                  <a:pt x="34" y="17"/>
                </a:cubicBezTo>
                <a:cubicBezTo>
                  <a:pt x="35" y="16"/>
                  <a:pt x="37" y="16"/>
                  <a:pt x="38" y="16"/>
                </a:cubicBezTo>
                <a:cubicBezTo>
                  <a:pt x="42" y="17"/>
                  <a:pt x="44" y="15"/>
                  <a:pt x="46" y="13"/>
                </a:cubicBezTo>
                <a:cubicBezTo>
                  <a:pt x="47" y="11"/>
                  <a:pt x="47" y="6"/>
                  <a:pt x="46" y="5"/>
                </a:cubicBezTo>
                <a:close/>
                <a:moveTo>
                  <a:pt x="6" y="37"/>
                </a:moveTo>
                <a:cubicBezTo>
                  <a:pt x="6" y="38"/>
                  <a:pt x="6" y="39"/>
                  <a:pt x="6" y="39"/>
                </a:cubicBezTo>
                <a:cubicBezTo>
                  <a:pt x="8" y="41"/>
                  <a:pt x="8" y="41"/>
                  <a:pt x="8" y="41"/>
                </a:cubicBezTo>
                <a:cubicBezTo>
                  <a:pt x="9" y="42"/>
                  <a:pt x="10" y="42"/>
                  <a:pt x="10" y="41"/>
                </a:cubicBezTo>
                <a:cubicBezTo>
                  <a:pt x="22" y="30"/>
                  <a:pt x="22" y="30"/>
                  <a:pt x="22" y="30"/>
                </a:cubicBezTo>
                <a:cubicBezTo>
                  <a:pt x="18" y="26"/>
                  <a:pt x="18" y="26"/>
                  <a:pt x="18" y="26"/>
                </a:cubicBezTo>
                <a:lnTo>
                  <a:pt x="6" y="37"/>
                </a:ln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50" name="稻壳儿小白白(http://dwz.cn/Wu2UP)"/>
          <p:cNvSpPr/>
          <p:nvPr/>
        </p:nvSpPr>
        <p:spPr>
          <a:xfrm rot="3240000">
            <a:off x="6106795" y="2518410"/>
            <a:ext cx="261938" cy="284163"/>
          </a:xfrm>
          <a:custGeom>
            <a:avLst/>
            <a:gdLst/>
            <a:ahLst/>
            <a:cxnLst>
              <a:cxn ang="0">
                <a:pos x="207753" y="283619"/>
              </a:cxn>
              <a:cxn ang="0">
                <a:pos x="166203" y="262866"/>
              </a:cxn>
              <a:cxn ang="0">
                <a:pos x="20775" y="117598"/>
              </a:cxn>
              <a:cxn ang="0">
                <a:pos x="0" y="69175"/>
              </a:cxn>
              <a:cxn ang="0">
                <a:pos x="69251" y="0"/>
              </a:cxn>
              <a:cxn ang="0">
                <a:pos x="124652" y="20753"/>
              </a:cxn>
              <a:cxn ang="0">
                <a:pos x="235454" y="131433"/>
              </a:cxn>
              <a:cxn ang="0">
                <a:pos x="235454" y="138351"/>
              </a:cxn>
              <a:cxn ang="0">
                <a:pos x="221603" y="152186"/>
              </a:cxn>
              <a:cxn ang="0">
                <a:pos x="221603" y="152186"/>
              </a:cxn>
              <a:cxn ang="0">
                <a:pos x="103877" y="34588"/>
              </a:cxn>
              <a:cxn ang="0">
                <a:pos x="69251" y="20753"/>
              </a:cxn>
              <a:cxn ang="0">
                <a:pos x="27700" y="69175"/>
              </a:cxn>
              <a:cxn ang="0">
                <a:pos x="41551" y="103763"/>
              </a:cxn>
              <a:cxn ang="0">
                <a:pos x="186978" y="249031"/>
              </a:cxn>
              <a:cxn ang="0">
                <a:pos x="207753" y="262866"/>
              </a:cxn>
              <a:cxn ang="0">
                <a:pos x="235454" y="235196"/>
              </a:cxn>
              <a:cxn ang="0">
                <a:pos x="228528" y="207526"/>
              </a:cxn>
              <a:cxn ang="0">
                <a:pos x="117727" y="96846"/>
              </a:cxn>
              <a:cxn ang="0">
                <a:pos x="110802" y="89928"/>
              </a:cxn>
              <a:cxn ang="0">
                <a:pos x="96951" y="103763"/>
              </a:cxn>
              <a:cxn ang="0">
                <a:pos x="96951" y="117598"/>
              </a:cxn>
              <a:cxn ang="0">
                <a:pos x="173128" y="193691"/>
              </a:cxn>
              <a:cxn ang="0">
                <a:pos x="180053" y="193691"/>
              </a:cxn>
              <a:cxn ang="0">
                <a:pos x="166203" y="214444"/>
              </a:cxn>
              <a:cxn ang="0">
                <a:pos x="159277" y="207526"/>
              </a:cxn>
              <a:cxn ang="0">
                <a:pos x="83101" y="131433"/>
              </a:cxn>
              <a:cxn ang="0">
                <a:pos x="69251" y="103763"/>
              </a:cxn>
              <a:cxn ang="0">
                <a:pos x="110802" y="69175"/>
              </a:cxn>
              <a:cxn ang="0">
                <a:pos x="138502" y="83010"/>
              </a:cxn>
              <a:cxn ang="0">
                <a:pos x="242379" y="186773"/>
              </a:cxn>
              <a:cxn ang="0">
                <a:pos x="263154" y="235196"/>
              </a:cxn>
              <a:cxn ang="0">
                <a:pos x="207753" y="283619"/>
              </a:cxn>
            </a:cxnLst>
            <a:rect l="0" t="0" r="0" b="0"/>
            <a:pathLst>
              <a:path w="38" h="41">
                <a:moveTo>
                  <a:pt x="30" y="41"/>
                </a:moveTo>
                <a:cubicBezTo>
                  <a:pt x="28" y="41"/>
                  <a:pt x="26" y="40"/>
                  <a:pt x="24" y="38"/>
                </a:cubicBezTo>
                <a:cubicBezTo>
                  <a:pt x="3" y="17"/>
                  <a:pt x="3" y="17"/>
                  <a:pt x="3" y="17"/>
                </a:cubicBezTo>
                <a:cubicBezTo>
                  <a:pt x="1" y="16"/>
                  <a:pt x="0" y="13"/>
                  <a:pt x="0" y="10"/>
                </a:cubicBezTo>
                <a:cubicBezTo>
                  <a:pt x="0" y="5"/>
                  <a:pt x="5" y="0"/>
                  <a:pt x="10" y="0"/>
                </a:cubicBezTo>
                <a:cubicBezTo>
                  <a:pt x="13" y="0"/>
                  <a:pt x="16" y="1"/>
                  <a:pt x="18" y="3"/>
                </a:cubicBezTo>
                <a:cubicBezTo>
                  <a:pt x="34" y="19"/>
                  <a:pt x="34" y="19"/>
                  <a:pt x="34" y="19"/>
                </a:cubicBezTo>
                <a:cubicBezTo>
                  <a:pt x="34" y="19"/>
                  <a:pt x="34" y="20"/>
                  <a:pt x="34" y="20"/>
                </a:cubicBezTo>
                <a:cubicBezTo>
                  <a:pt x="34" y="20"/>
                  <a:pt x="33" y="22"/>
                  <a:pt x="32" y="22"/>
                </a:cubicBezTo>
                <a:cubicBezTo>
                  <a:pt x="32" y="22"/>
                  <a:pt x="32" y="22"/>
                  <a:pt x="32" y="22"/>
                </a:cubicBezTo>
                <a:cubicBezTo>
                  <a:pt x="15" y="5"/>
                  <a:pt x="15" y="5"/>
                  <a:pt x="15" y="5"/>
                </a:cubicBezTo>
                <a:cubicBezTo>
                  <a:pt x="14" y="4"/>
                  <a:pt x="12" y="3"/>
                  <a:pt x="10" y="3"/>
                </a:cubicBezTo>
                <a:cubicBezTo>
                  <a:pt x="7" y="3"/>
                  <a:pt x="4" y="6"/>
                  <a:pt x="4" y="10"/>
                </a:cubicBezTo>
                <a:cubicBezTo>
                  <a:pt x="4" y="12"/>
                  <a:pt x="4" y="14"/>
                  <a:pt x="6" y="15"/>
                </a:cubicBezTo>
                <a:cubicBezTo>
                  <a:pt x="27" y="36"/>
                  <a:pt x="27" y="36"/>
                  <a:pt x="27" y="36"/>
                </a:cubicBezTo>
                <a:cubicBezTo>
                  <a:pt x="28" y="37"/>
                  <a:pt x="29" y="38"/>
                  <a:pt x="30" y="38"/>
                </a:cubicBezTo>
                <a:cubicBezTo>
                  <a:pt x="33" y="38"/>
                  <a:pt x="34" y="36"/>
                  <a:pt x="34" y="34"/>
                </a:cubicBezTo>
                <a:cubicBezTo>
                  <a:pt x="34" y="32"/>
                  <a:pt x="34" y="31"/>
                  <a:pt x="33" y="30"/>
                </a:cubicBezTo>
                <a:cubicBezTo>
                  <a:pt x="17" y="14"/>
                  <a:pt x="17" y="14"/>
                  <a:pt x="17" y="14"/>
                </a:cubicBezTo>
                <a:cubicBezTo>
                  <a:pt x="17" y="14"/>
                  <a:pt x="16" y="13"/>
                  <a:pt x="16" y="13"/>
                </a:cubicBezTo>
                <a:cubicBezTo>
                  <a:pt x="15" y="13"/>
                  <a:pt x="14" y="14"/>
                  <a:pt x="14" y="15"/>
                </a:cubicBezTo>
                <a:cubicBezTo>
                  <a:pt x="14" y="16"/>
                  <a:pt x="14" y="16"/>
                  <a:pt x="14" y="17"/>
                </a:cubicBezTo>
                <a:cubicBezTo>
                  <a:pt x="25" y="28"/>
                  <a:pt x="25" y="28"/>
                  <a:pt x="25" y="28"/>
                </a:cubicBezTo>
                <a:cubicBezTo>
                  <a:pt x="26" y="28"/>
                  <a:pt x="26" y="28"/>
                  <a:pt x="26" y="28"/>
                </a:cubicBezTo>
                <a:cubicBezTo>
                  <a:pt x="26" y="29"/>
                  <a:pt x="24" y="31"/>
                  <a:pt x="24" y="31"/>
                </a:cubicBezTo>
                <a:cubicBezTo>
                  <a:pt x="23" y="31"/>
                  <a:pt x="23" y="30"/>
                  <a:pt x="23" y="30"/>
                </a:cubicBezTo>
                <a:cubicBezTo>
                  <a:pt x="12" y="19"/>
                  <a:pt x="12" y="19"/>
                  <a:pt x="12" y="19"/>
                </a:cubicBezTo>
                <a:cubicBezTo>
                  <a:pt x="11" y="18"/>
                  <a:pt x="10" y="17"/>
                  <a:pt x="10" y="15"/>
                </a:cubicBezTo>
                <a:cubicBezTo>
                  <a:pt x="10" y="12"/>
                  <a:pt x="13" y="10"/>
                  <a:pt x="16" y="10"/>
                </a:cubicBezTo>
                <a:cubicBezTo>
                  <a:pt x="17" y="10"/>
                  <a:pt x="19" y="11"/>
                  <a:pt x="20" y="12"/>
                </a:cubicBezTo>
                <a:cubicBezTo>
                  <a:pt x="35" y="27"/>
                  <a:pt x="35" y="27"/>
                  <a:pt x="35" y="27"/>
                </a:cubicBezTo>
                <a:cubicBezTo>
                  <a:pt x="37" y="29"/>
                  <a:pt x="38" y="31"/>
                  <a:pt x="38" y="34"/>
                </a:cubicBezTo>
                <a:cubicBezTo>
                  <a:pt x="38" y="38"/>
                  <a:pt x="35" y="41"/>
                  <a:pt x="30" y="41"/>
                </a:cubicBezTo>
                <a:close/>
              </a:path>
            </a:pathLst>
          </a:custGeom>
          <a:solidFill>
            <a:srgbClr val="5ABF0B"/>
          </a:solidFill>
          <a:ln w="9525">
            <a:noFill/>
          </a:ln>
        </p:spPr>
        <p:txBody>
          <a:bodyPr/>
          <a:lstStyle/>
          <a:p>
            <a:endParaRPr lang="zh-CN" altLang="en-US">
              <a:solidFill>
                <a:schemeClr val="tx1"/>
              </a:solidFill>
            </a:endParaRPr>
          </a:p>
        </p:txBody>
      </p:sp>
      <p:sp>
        <p:nvSpPr>
          <p:cNvPr id="52" name="稻壳儿小白白(http://dwz.cn/Wu2UP)"/>
          <p:cNvSpPr>
            <a:spLocks noEditPoints="1"/>
          </p:cNvSpPr>
          <p:nvPr/>
        </p:nvSpPr>
        <p:spPr bwMode="auto">
          <a:xfrm>
            <a:off x="4866958" y="1140143"/>
            <a:ext cx="225425" cy="193675"/>
          </a:xfrm>
          <a:custGeom>
            <a:avLst/>
            <a:gdLst>
              <a:gd name="T0" fmla="*/ 35 w 47"/>
              <a:gd name="T1" fmla="*/ 12 h 40"/>
              <a:gd name="T2" fmla="*/ 37 w 47"/>
              <a:gd name="T3" fmla="*/ 12 h 40"/>
              <a:gd name="T4" fmla="*/ 37 w 47"/>
              <a:gd name="T5" fmla="*/ 17 h 40"/>
              <a:gd name="T6" fmla="*/ 47 w 47"/>
              <a:gd name="T7" fmla="*/ 8 h 40"/>
              <a:gd name="T8" fmla="*/ 37 w 47"/>
              <a:gd name="T9" fmla="*/ 0 h 40"/>
              <a:gd name="T10" fmla="*/ 37 w 47"/>
              <a:gd name="T11" fmla="*/ 5 h 40"/>
              <a:gd name="T12" fmla="*/ 35 w 47"/>
              <a:gd name="T13" fmla="*/ 5 h 40"/>
              <a:gd name="T14" fmla="*/ 17 w 47"/>
              <a:gd name="T15" fmla="*/ 17 h 40"/>
              <a:gd name="T16" fmla="*/ 5 w 47"/>
              <a:gd name="T17" fmla="*/ 27 h 40"/>
              <a:gd name="T18" fmla="*/ 0 w 47"/>
              <a:gd name="T19" fmla="*/ 27 h 40"/>
              <a:gd name="T20" fmla="*/ 0 w 47"/>
              <a:gd name="T21" fmla="*/ 34 h 40"/>
              <a:gd name="T22" fmla="*/ 5 w 47"/>
              <a:gd name="T23" fmla="*/ 34 h 40"/>
              <a:gd name="T24" fmla="*/ 23 w 47"/>
              <a:gd name="T25" fmla="*/ 21 h 40"/>
              <a:gd name="T26" fmla="*/ 35 w 47"/>
              <a:gd name="T27" fmla="*/ 12 h 40"/>
              <a:gd name="T28" fmla="*/ 13 w 47"/>
              <a:gd name="T29" fmla="*/ 16 h 40"/>
              <a:gd name="T30" fmla="*/ 14 w 47"/>
              <a:gd name="T31" fmla="*/ 15 h 40"/>
              <a:gd name="T32" fmla="*/ 17 w 47"/>
              <a:gd name="T33" fmla="*/ 11 h 40"/>
              <a:gd name="T34" fmla="*/ 5 w 47"/>
              <a:gd name="T35" fmla="*/ 6 h 40"/>
              <a:gd name="T36" fmla="*/ 0 w 47"/>
              <a:gd name="T37" fmla="*/ 6 h 40"/>
              <a:gd name="T38" fmla="*/ 0 w 47"/>
              <a:gd name="T39" fmla="*/ 12 h 40"/>
              <a:gd name="T40" fmla="*/ 5 w 47"/>
              <a:gd name="T41" fmla="*/ 12 h 40"/>
              <a:gd name="T42" fmla="*/ 13 w 47"/>
              <a:gd name="T43" fmla="*/ 16 h 40"/>
              <a:gd name="T44" fmla="*/ 37 w 47"/>
              <a:gd name="T45" fmla="*/ 27 h 40"/>
              <a:gd name="T46" fmla="*/ 35 w 47"/>
              <a:gd name="T47" fmla="*/ 27 h 40"/>
              <a:gd name="T48" fmla="*/ 27 w 47"/>
              <a:gd name="T49" fmla="*/ 23 h 40"/>
              <a:gd name="T50" fmla="*/ 26 w 47"/>
              <a:gd name="T51" fmla="*/ 24 h 40"/>
              <a:gd name="T52" fmla="*/ 23 w 47"/>
              <a:gd name="T53" fmla="*/ 29 h 40"/>
              <a:gd name="T54" fmla="*/ 35 w 47"/>
              <a:gd name="T55" fmla="*/ 34 h 40"/>
              <a:gd name="T56" fmla="*/ 37 w 47"/>
              <a:gd name="T57" fmla="*/ 34 h 40"/>
              <a:gd name="T58" fmla="*/ 37 w 47"/>
              <a:gd name="T59" fmla="*/ 40 h 40"/>
              <a:gd name="T60" fmla="*/ 47 w 47"/>
              <a:gd name="T61" fmla="*/ 31 h 40"/>
              <a:gd name="T62" fmla="*/ 37 w 47"/>
              <a:gd name="T63" fmla="*/ 23 h 40"/>
              <a:gd name="T64" fmla="*/ 37 w 47"/>
              <a:gd name="T65"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40">
                <a:moveTo>
                  <a:pt x="35" y="12"/>
                </a:moveTo>
                <a:cubicBezTo>
                  <a:pt x="37" y="12"/>
                  <a:pt x="37" y="12"/>
                  <a:pt x="37" y="12"/>
                </a:cubicBezTo>
                <a:cubicBezTo>
                  <a:pt x="37" y="17"/>
                  <a:pt x="37" y="17"/>
                  <a:pt x="37" y="17"/>
                </a:cubicBezTo>
                <a:cubicBezTo>
                  <a:pt x="47" y="8"/>
                  <a:pt x="47" y="8"/>
                  <a:pt x="47" y="8"/>
                </a:cubicBezTo>
                <a:cubicBezTo>
                  <a:pt x="37" y="0"/>
                  <a:pt x="37" y="0"/>
                  <a:pt x="37" y="0"/>
                </a:cubicBezTo>
                <a:cubicBezTo>
                  <a:pt x="37" y="5"/>
                  <a:pt x="37" y="5"/>
                  <a:pt x="37" y="5"/>
                </a:cubicBezTo>
                <a:cubicBezTo>
                  <a:pt x="35" y="5"/>
                  <a:pt x="35" y="5"/>
                  <a:pt x="35" y="5"/>
                </a:cubicBezTo>
                <a:cubicBezTo>
                  <a:pt x="27" y="5"/>
                  <a:pt x="22" y="12"/>
                  <a:pt x="17" y="17"/>
                </a:cubicBezTo>
                <a:cubicBezTo>
                  <a:pt x="14" y="23"/>
                  <a:pt x="10" y="27"/>
                  <a:pt x="5" y="27"/>
                </a:cubicBezTo>
                <a:cubicBezTo>
                  <a:pt x="0" y="27"/>
                  <a:pt x="0" y="27"/>
                  <a:pt x="0" y="27"/>
                </a:cubicBezTo>
                <a:cubicBezTo>
                  <a:pt x="0" y="34"/>
                  <a:pt x="0" y="34"/>
                  <a:pt x="0" y="34"/>
                </a:cubicBezTo>
                <a:cubicBezTo>
                  <a:pt x="5" y="34"/>
                  <a:pt x="5" y="34"/>
                  <a:pt x="5" y="34"/>
                </a:cubicBezTo>
                <a:cubicBezTo>
                  <a:pt x="14" y="34"/>
                  <a:pt x="18" y="27"/>
                  <a:pt x="23" y="21"/>
                </a:cubicBezTo>
                <a:cubicBezTo>
                  <a:pt x="27" y="16"/>
                  <a:pt x="30" y="12"/>
                  <a:pt x="35" y="12"/>
                </a:cubicBezTo>
                <a:close/>
                <a:moveTo>
                  <a:pt x="13" y="16"/>
                </a:moveTo>
                <a:cubicBezTo>
                  <a:pt x="13" y="16"/>
                  <a:pt x="13" y="15"/>
                  <a:pt x="14" y="15"/>
                </a:cubicBezTo>
                <a:cubicBezTo>
                  <a:pt x="15" y="13"/>
                  <a:pt x="16" y="12"/>
                  <a:pt x="17" y="11"/>
                </a:cubicBezTo>
                <a:cubicBezTo>
                  <a:pt x="14" y="8"/>
                  <a:pt x="10" y="6"/>
                  <a:pt x="5" y="6"/>
                </a:cubicBezTo>
                <a:cubicBezTo>
                  <a:pt x="0" y="6"/>
                  <a:pt x="0" y="6"/>
                  <a:pt x="0" y="6"/>
                </a:cubicBezTo>
                <a:cubicBezTo>
                  <a:pt x="0" y="12"/>
                  <a:pt x="0" y="12"/>
                  <a:pt x="0" y="12"/>
                </a:cubicBezTo>
                <a:cubicBezTo>
                  <a:pt x="5" y="12"/>
                  <a:pt x="5" y="12"/>
                  <a:pt x="5" y="12"/>
                </a:cubicBezTo>
                <a:cubicBezTo>
                  <a:pt x="8" y="12"/>
                  <a:pt x="10" y="14"/>
                  <a:pt x="13" y="16"/>
                </a:cubicBezTo>
                <a:close/>
                <a:moveTo>
                  <a:pt x="37" y="27"/>
                </a:moveTo>
                <a:cubicBezTo>
                  <a:pt x="35" y="27"/>
                  <a:pt x="35" y="27"/>
                  <a:pt x="35" y="27"/>
                </a:cubicBezTo>
                <a:cubicBezTo>
                  <a:pt x="32" y="27"/>
                  <a:pt x="30" y="26"/>
                  <a:pt x="27" y="23"/>
                </a:cubicBezTo>
                <a:cubicBezTo>
                  <a:pt x="27" y="24"/>
                  <a:pt x="27" y="24"/>
                  <a:pt x="26" y="24"/>
                </a:cubicBezTo>
                <a:cubicBezTo>
                  <a:pt x="25" y="26"/>
                  <a:pt x="24" y="27"/>
                  <a:pt x="23" y="29"/>
                </a:cubicBezTo>
                <a:cubicBezTo>
                  <a:pt x="26" y="32"/>
                  <a:pt x="30" y="34"/>
                  <a:pt x="35" y="34"/>
                </a:cubicBezTo>
                <a:cubicBezTo>
                  <a:pt x="37" y="34"/>
                  <a:pt x="37" y="34"/>
                  <a:pt x="37" y="34"/>
                </a:cubicBezTo>
                <a:cubicBezTo>
                  <a:pt x="37" y="40"/>
                  <a:pt x="37" y="40"/>
                  <a:pt x="37" y="40"/>
                </a:cubicBezTo>
                <a:cubicBezTo>
                  <a:pt x="47" y="31"/>
                  <a:pt x="47" y="31"/>
                  <a:pt x="47" y="31"/>
                </a:cubicBezTo>
                <a:cubicBezTo>
                  <a:pt x="37" y="23"/>
                  <a:pt x="37" y="23"/>
                  <a:pt x="37" y="23"/>
                </a:cubicBezTo>
                <a:lnTo>
                  <a:pt x="37" y="27"/>
                </a:ln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55" name="稻壳儿小白白(http://dwz.cn/Wu2UP)"/>
          <p:cNvSpPr>
            <a:spLocks noEditPoints="1"/>
          </p:cNvSpPr>
          <p:nvPr/>
        </p:nvSpPr>
        <p:spPr bwMode="auto">
          <a:xfrm>
            <a:off x="4603750" y="742315"/>
            <a:ext cx="372110" cy="369570"/>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56" name="稻壳儿小白白(http://dwz.cn/Wu2UP)"/>
          <p:cNvSpPr/>
          <p:nvPr/>
        </p:nvSpPr>
        <p:spPr bwMode="auto">
          <a:xfrm>
            <a:off x="5086350" y="459423"/>
            <a:ext cx="161925" cy="230188"/>
          </a:xfrm>
          <a:custGeom>
            <a:avLst/>
            <a:gdLst>
              <a:gd name="T0" fmla="*/ 4 w 34"/>
              <a:gd name="T1" fmla="*/ 47 h 48"/>
              <a:gd name="T2" fmla="*/ 7 w 34"/>
              <a:gd name="T3" fmla="*/ 37 h 48"/>
              <a:gd name="T4" fmla="*/ 20 w 34"/>
              <a:gd name="T5" fmla="*/ 30 h 48"/>
              <a:gd name="T6" fmla="*/ 13 w 34"/>
              <a:gd name="T7" fmla="*/ 27 h 48"/>
              <a:gd name="T8" fmla="*/ 28 w 34"/>
              <a:gd name="T9" fmla="*/ 19 h 48"/>
              <a:gd name="T10" fmla="*/ 19 w 34"/>
              <a:gd name="T11" fmla="*/ 17 h 48"/>
              <a:gd name="T12" fmla="*/ 32 w 34"/>
              <a:gd name="T13" fmla="*/ 13 h 48"/>
              <a:gd name="T14" fmla="*/ 34 w 34"/>
              <a:gd name="T15" fmla="*/ 5 h 48"/>
              <a:gd name="T16" fmla="*/ 24 w 34"/>
              <a:gd name="T17" fmla="*/ 1 h 48"/>
              <a:gd name="T18" fmla="*/ 15 w 34"/>
              <a:gd name="T19" fmla="*/ 12 h 48"/>
              <a:gd name="T20" fmla="*/ 16 w 34"/>
              <a:gd name="T21" fmla="*/ 3 h 48"/>
              <a:gd name="T22" fmla="*/ 8 w 34"/>
              <a:gd name="T23" fmla="*/ 10 h 48"/>
              <a:gd name="T24" fmla="*/ 7 w 34"/>
              <a:gd name="T25" fmla="*/ 29 h 48"/>
              <a:gd name="T26" fmla="*/ 2 w 34"/>
              <a:gd name="T27" fmla="*/ 20 h 48"/>
              <a:gd name="T28" fmla="*/ 4 w 34"/>
              <a:gd name="T29" fmla="*/ 35 h 48"/>
              <a:gd name="T30" fmla="*/ 2 w 34"/>
              <a:gd name="T31" fmla="*/ 46 h 48"/>
              <a:gd name="T32" fmla="*/ 4 w 34"/>
              <a:gd name="T33"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48">
                <a:moveTo>
                  <a:pt x="4" y="47"/>
                </a:moveTo>
                <a:cubicBezTo>
                  <a:pt x="5" y="45"/>
                  <a:pt x="6" y="41"/>
                  <a:pt x="7" y="37"/>
                </a:cubicBezTo>
                <a:cubicBezTo>
                  <a:pt x="14" y="36"/>
                  <a:pt x="16" y="37"/>
                  <a:pt x="20" y="30"/>
                </a:cubicBezTo>
                <a:cubicBezTo>
                  <a:pt x="17" y="31"/>
                  <a:pt x="13" y="28"/>
                  <a:pt x="13" y="27"/>
                </a:cubicBezTo>
                <a:cubicBezTo>
                  <a:pt x="13" y="26"/>
                  <a:pt x="22" y="28"/>
                  <a:pt x="28" y="19"/>
                </a:cubicBezTo>
                <a:cubicBezTo>
                  <a:pt x="21" y="21"/>
                  <a:pt x="18" y="17"/>
                  <a:pt x="19" y="17"/>
                </a:cubicBezTo>
                <a:cubicBezTo>
                  <a:pt x="22" y="16"/>
                  <a:pt x="28" y="16"/>
                  <a:pt x="32" y="13"/>
                </a:cubicBezTo>
                <a:cubicBezTo>
                  <a:pt x="33" y="11"/>
                  <a:pt x="34" y="7"/>
                  <a:pt x="34" y="5"/>
                </a:cubicBezTo>
                <a:cubicBezTo>
                  <a:pt x="33" y="3"/>
                  <a:pt x="27" y="0"/>
                  <a:pt x="24" y="1"/>
                </a:cubicBezTo>
                <a:cubicBezTo>
                  <a:pt x="21" y="1"/>
                  <a:pt x="17" y="12"/>
                  <a:pt x="15" y="12"/>
                </a:cubicBezTo>
                <a:cubicBezTo>
                  <a:pt x="14" y="12"/>
                  <a:pt x="14" y="7"/>
                  <a:pt x="16" y="3"/>
                </a:cubicBezTo>
                <a:cubicBezTo>
                  <a:pt x="14" y="4"/>
                  <a:pt x="9" y="7"/>
                  <a:pt x="8" y="10"/>
                </a:cubicBezTo>
                <a:cubicBezTo>
                  <a:pt x="5" y="16"/>
                  <a:pt x="8" y="29"/>
                  <a:pt x="7" y="29"/>
                </a:cubicBezTo>
                <a:cubicBezTo>
                  <a:pt x="6" y="30"/>
                  <a:pt x="3" y="23"/>
                  <a:pt x="2" y="20"/>
                </a:cubicBezTo>
                <a:cubicBezTo>
                  <a:pt x="0" y="25"/>
                  <a:pt x="0" y="29"/>
                  <a:pt x="4" y="35"/>
                </a:cubicBezTo>
                <a:cubicBezTo>
                  <a:pt x="3" y="39"/>
                  <a:pt x="2" y="44"/>
                  <a:pt x="2" y="46"/>
                </a:cubicBezTo>
                <a:cubicBezTo>
                  <a:pt x="2" y="48"/>
                  <a:pt x="4" y="48"/>
                  <a:pt x="4" y="47"/>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57" name="稻壳儿小白白(http://dwz.cn/Wu2UP)"/>
          <p:cNvSpPr>
            <a:spLocks noEditPoints="1"/>
          </p:cNvSpPr>
          <p:nvPr/>
        </p:nvSpPr>
        <p:spPr bwMode="auto">
          <a:xfrm>
            <a:off x="5325745" y="956310"/>
            <a:ext cx="241935" cy="24066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58" name="稻壳儿小白白(http://dwz.cn/Wu2UP)"/>
          <p:cNvSpPr>
            <a:spLocks noEditPoints="1"/>
          </p:cNvSpPr>
          <p:nvPr/>
        </p:nvSpPr>
        <p:spPr bwMode="auto">
          <a:xfrm>
            <a:off x="5755640" y="98425"/>
            <a:ext cx="241935" cy="24066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59" name="稻壳儿小白白(http://dwz.cn/Wu2UP)"/>
          <p:cNvSpPr>
            <a:spLocks noEditPoints="1"/>
          </p:cNvSpPr>
          <p:nvPr/>
        </p:nvSpPr>
        <p:spPr bwMode="auto">
          <a:xfrm>
            <a:off x="6835140" y="-23495"/>
            <a:ext cx="241935" cy="24066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60" name="稻壳儿小白白(http://dwz.cn/Wu2UP)"/>
          <p:cNvSpPr/>
          <p:nvPr/>
        </p:nvSpPr>
        <p:spPr bwMode="auto">
          <a:xfrm>
            <a:off x="4237990" y="245110"/>
            <a:ext cx="248920" cy="354330"/>
          </a:xfrm>
          <a:custGeom>
            <a:avLst/>
            <a:gdLst>
              <a:gd name="T0" fmla="*/ 4 w 34"/>
              <a:gd name="T1" fmla="*/ 47 h 48"/>
              <a:gd name="T2" fmla="*/ 7 w 34"/>
              <a:gd name="T3" fmla="*/ 37 h 48"/>
              <a:gd name="T4" fmla="*/ 20 w 34"/>
              <a:gd name="T5" fmla="*/ 30 h 48"/>
              <a:gd name="T6" fmla="*/ 13 w 34"/>
              <a:gd name="T7" fmla="*/ 27 h 48"/>
              <a:gd name="T8" fmla="*/ 28 w 34"/>
              <a:gd name="T9" fmla="*/ 19 h 48"/>
              <a:gd name="T10" fmla="*/ 19 w 34"/>
              <a:gd name="T11" fmla="*/ 17 h 48"/>
              <a:gd name="T12" fmla="*/ 32 w 34"/>
              <a:gd name="T13" fmla="*/ 13 h 48"/>
              <a:gd name="T14" fmla="*/ 34 w 34"/>
              <a:gd name="T15" fmla="*/ 5 h 48"/>
              <a:gd name="T16" fmla="*/ 24 w 34"/>
              <a:gd name="T17" fmla="*/ 1 h 48"/>
              <a:gd name="T18" fmla="*/ 15 w 34"/>
              <a:gd name="T19" fmla="*/ 12 h 48"/>
              <a:gd name="T20" fmla="*/ 16 w 34"/>
              <a:gd name="T21" fmla="*/ 3 h 48"/>
              <a:gd name="T22" fmla="*/ 8 w 34"/>
              <a:gd name="T23" fmla="*/ 10 h 48"/>
              <a:gd name="T24" fmla="*/ 7 w 34"/>
              <a:gd name="T25" fmla="*/ 29 h 48"/>
              <a:gd name="T26" fmla="*/ 2 w 34"/>
              <a:gd name="T27" fmla="*/ 20 h 48"/>
              <a:gd name="T28" fmla="*/ 4 w 34"/>
              <a:gd name="T29" fmla="*/ 35 h 48"/>
              <a:gd name="T30" fmla="*/ 2 w 34"/>
              <a:gd name="T31" fmla="*/ 46 h 48"/>
              <a:gd name="T32" fmla="*/ 4 w 34"/>
              <a:gd name="T33"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48">
                <a:moveTo>
                  <a:pt x="4" y="47"/>
                </a:moveTo>
                <a:cubicBezTo>
                  <a:pt x="5" y="45"/>
                  <a:pt x="6" y="41"/>
                  <a:pt x="7" y="37"/>
                </a:cubicBezTo>
                <a:cubicBezTo>
                  <a:pt x="14" y="36"/>
                  <a:pt x="16" y="37"/>
                  <a:pt x="20" y="30"/>
                </a:cubicBezTo>
                <a:cubicBezTo>
                  <a:pt x="17" y="31"/>
                  <a:pt x="13" y="28"/>
                  <a:pt x="13" y="27"/>
                </a:cubicBezTo>
                <a:cubicBezTo>
                  <a:pt x="13" y="26"/>
                  <a:pt x="22" y="28"/>
                  <a:pt x="28" y="19"/>
                </a:cubicBezTo>
                <a:cubicBezTo>
                  <a:pt x="21" y="21"/>
                  <a:pt x="18" y="17"/>
                  <a:pt x="19" y="17"/>
                </a:cubicBezTo>
                <a:cubicBezTo>
                  <a:pt x="22" y="16"/>
                  <a:pt x="28" y="16"/>
                  <a:pt x="32" y="13"/>
                </a:cubicBezTo>
                <a:cubicBezTo>
                  <a:pt x="33" y="11"/>
                  <a:pt x="34" y="7"/>
                  <a:pt x="34" y="5"/>
                </a:cubicBezTo>
                <a:cubicBezTo>
                  <a:pt x="33" y="3"/>
                  <a:pt x="27" y="0"/>
                  <a:pt x="24" y="1"/>
                </a:cubicBezTo>
                <a:cubicBezTo>
                  <a:pt x="21" y="1"/>
                  <a:pt x="17" y="12"/>
                  <a:pt x="15" y="12"/>
                </a:cubicBezTo>
                <a:cubicBezTo>
                  <a:pt x="14" y="12"/>
                  <a:pt x="14" y="7"/>
                  <a:pt x="16" y="3"/>
                </a:cubicBezTo>
                <a:cubicBezTo>
                  <a:pt x="14" y="4"/>
                  <a:pt x="9" y="7"/>
                  <a:pt x="8" y="10"/>
                </a:cubicBezTo>
                <a:cubicBezTo>
                  <a:pt x="5" y="16"/>
                  <a:pt x="8" y="29"/>
                  <a:pt x="7" y="29"/>
                </a:cubicBezTo>
                <a:cubicBezTo>
                  <a:pt x="6" y="30"/>
                  <a:pt x="3" y="23"/>
                  <a:pt x="2" y="20"/>
                </a:cubicBezTo>
                <a:cubicBezTo>
                  <a:pt x="0" y="25"/>
                  <a:pt x="0" y="29"/>
                  <a:pt x="4" y="35"/>
                </a:cubicBezTo>
                <a:cubicBezTo>
                  <a:pt x="3" y="39"/>
                  <a:pt x="2" y="44"/>
                  <a:pt x="2" y="46"/>
                </a:cubicBezTo>
                <a:cubicBezTo>
                  <a:pt x="2" y="48"/>
                  <a:pt x="4" y="48"/>
                  <a:pt x="4" y="47"/>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61" name="稻壳儿小白白(http://dwz.cn/Wu2UP)"/>
          <p:cNvSpPr>
            <a:spLocks noEditPoints="1"/>
          </p:cNvSpPr>
          <p:nvPr/>
        </p:nvSpPr>
        <p:spPr bwMode="auto">
          <a:xfrm>
            <a:off x="4044633" y="18415"/>
            <a:ext cx="166688" cy="225425"/>
          </a:xfrm>
          <a:custGeom>
            <a:avLst/>
            <a:gdLst>
              <a:gd name="T0" fmla="*/ 11 w 35"/>
              <a:gd name="T1" fmla="*/ 45 h 47"/>
              <a:gd name="T2" fmla="*/ 18 w 35"/>
              <a:gd name="T3" fmla="*/ 47 h 47"/>
              <a:gd name="T4" fmla="*/ 24 w 35"/>
              <a:gd name="T5" fmla="*/ 45 h 47"/>
              <a:gd name="T6" fmla="*/ 24 w 35"/>
              <a:gd name="T7" fmla="*/ 40 h 47"/>
              <a:gd name="T8" fmla="*/ 11 w 35"/>
              <a:gd name="T9" fmla="*/ 40 h 47"/>
              <a:gd name="T10" fmla="*/ 11 w 35"/>
              <a:gd name="T11" fmla="*/ 45 h 47"/>
              <a:gd name="T12" fmla="*/ 24 w 35"/>
              <a:gd name="T13" fmla="*/ 37 h 47"/>
              <a:gd name="T14" fmla="*/ 34 w 35"/>
              <a:gd name="T15" fmla="*/ 13 h 47"/>
              <a:gd name="T16" fmla="*/ 18 w 35"/>
              <a:gd name="T17" fmla="*/ 0 h 47"/>
              <a:gd name="T18" fmla="*/ 1 w 35"/>
              <a:gd name="T19" fmla="*/ 13 h 47"/>
              <a:gd name="T20" fmla="*/ 11 w 35"/>
              <a:gd name="T21" fmla="*/ 37 h 47"/>
              <a:gd name="T22" fmla="*/ 24 w 35"/>
              <a:gd name="T23" fmla="*/ 37 h 47"/>
              <a:gd name="T24" fmla="*/ 6 w 35"/>
              <a:gd name="T25" fmla="*/ 14 h 47"/>
              <a:gd name="T26" fmla="*/ 18 w 35"/>
              <a:gd name="T27" fmla="*/ 5 h 47"/>
              <a:gd name="T28" fmla="*/ 29 w 35"/>
              <a:gd name="T29" fmla="*/ 14 h 47"/>
              <a:gd name="T30" fmla="*/ 25 w 35"/>
              <a:gd name="T31" fmla="*/ 23 h 47"/>
              <a:gd name="T32" fmla="*/ 20 w 35"/>
              <a:gd name="T33" fmla="*/ 33 h 47"/>
              <a:gd name="T34" fmla="*/ 16 w 35"/>
              <a:gd name="T35" fmla="*/ 33 h 47"/>
              <a:gd name="T36" fmla="*/ 10 w 35"/>
              <a:gd name="T37" fmla="*/ 23 h 47"/>
              <a:gd name="T38" fmla="*/ 6 w 35"/>
              <a:gd name="T39"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7">
                <a:moveTo>
                  <a:pt x="11" y="45"/>
                </a:moveTo>
                <a:cubicBezTo>
                  <a:pt x="13" y="46"/>
                  <a:pt x="15" y="47"/>
                  <a:pt x="18" y="47"/>
                </a:cubicBezTo>
                <a:cubicBezTo>
                  <a:pt x="20" y="47"/>
                  <a:pt x="22" y="46"/>
                  <a:pt x="24" y="45"/>
                </a:cubicBezTo>
                <a:cubicBezTo>
                  <a:pt x="24" y="40"/>
                  <a:pt x="24" y="40"/>
                  <a:pt x="24" y="40"/>
                </a:cubicBezTo>
                <a:cubicBezTo>
                  <a:pt x="11" y="40"/>
                  <a:pt x="11" y="40"/>
                  <a:pt x="11" y="40"/>
                </a:cubicBezTo>
                <a:lnTo>
                  <a:pt x="11" y="45"/>
                </a:lnTo>
                <a:close/>
                <a:moveTo>
                  <a:pt x="24" y="37"/>
                </a:moveTo>
                <a:cubicBezTo>
                  <a:pt x="24" y="27"/>
                  <a:pt x="35" y="24"/>
                  <a:pt x="34" y="13"/>
                </a:cubicBezTo>
                <a:cubicBezTo>
                  <a:pt x="34" y="7"/>
                  <a:pt x="29" y="0"/>
                  <a:pt x="18" y="0"/>
                </a:cubicBezTo>
                <a:cubicBezTo>
                  <a:pt x="6" y="0"/>
                  <a:pt x="2" y="7"/>
                  <a:pt x="1" y="13"/>
                </a:cubicBezTo>
                <a:cubicBezTo>
                  <a:pt x="0" y="24"/>
                  <a:pt x="11" y="27"/>
                  <a:pt x="11" y="37"/>
                </a:cubicBezTo>
                <a:lnTo>
                  <a:pt x="24" y="37"/>
                </a:lnTo>
                <a:close/>
                <a:moveTo>
                  <a:pt x="6" y="14"/>
                </a:moveTo>
                <a:cubicBezTo>
                  <a:pt x="7" y="8"/>
                  <a:pt x="11" y="5"/>
                  <a:pt x="18" y="5"/>
                </a:cubicBezTo>
                <a:cubicBezTo>
                  <a:pt x="24" y="5"/>
                  <a:pt x="29" y="8"/>
                  <a:pt x="29" y="14"/>
                </a:cubicBezTo>
                <a:cubicBezTo>
                  <a:pt x="29" y="17"/>
                  <a:pt x="27" y="19"/>
                  <a:pt x="25" y="23"/>
                </a:cubicBezTo>
                <a:cubicBezTo>
                  <a:pt x="23" y="26"/>
                  <a:pt x="21" y="29"/>
                  <a:pt x="20" y="33"/>
                </a:cubicBezTo>
                <a:cubicBezTo>
                  <a:pt x="16" y="33"/>
                  <a:pt x="16" y="33"/>
                  <a:pt x="16" y="33"/>
                </a:cubicBezTo>
                <a:cubicBezTo>
                  <a:pt x="15" y="29"/>
                  <a:pt x="12" y="26"/>
                  <a:pt x="10" y="23"/>
                </a:cubicBezTo>
                <a:cubicBezTo>
                  <a:pt x="8" y="19"/>
                  <a:pt x="6" y="17"/>
                  <a:pt x="6" y="14"/>
                </a:cubicBez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62" name="稻壳儿小白白(http://dwz.cn/Wu2UP)"/>
          <p:cNvSpPr>
            <a:spLocks noEditPoints="1"/>
          </p:cNvSpPr>
          <p:nvPr/>
        </p:nvSpPr>
        <p:spPr bwMode="auto">
          <a:xfrm>
            <a:off x="3400425" y="1816100"/>
            <a:ext cx="447040" cy="44513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63" name="稻壳儿小白白(http://dwz.cn/Wu2UP)"/>
          <p:cNvSpPr>
            <a:spLocks noEditPoints="1"/>
          </p:cNvSpPr>
          <p:nvPr/>
        </p:nvSpPr>
        <p:spPr bwMode="auto">
          <a:xfrm>
            <a:off x="3400425" y="3114040"/>
            <a:ext cx="447040" cy="44513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64" name="稻壳儿小白白(http://dwz.cn/Wu2UP)"/>
          <p:cNvSpPr>
            <a:spLocks noEditPoints="1"/>
          </p:cNvSpPr>
          <p:nvPr/>
        </p:nvSpPr>
        <p:spPr bwMode="auto">
          <a:xfrm>
            <a:off x="3400425" y="4509135"/>
            <a:ext cx="447040" cy="44513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65" name="稻壳儿小白白(http://dwz.cn/Wu2UP)"/>
          <p:cNvSpPr>
            <a:spLocks noEditPoints="1"/>
          </p:cNvSpPr>
          <p:nvPr/>
        </p:nvSpPr>
        <p:spPr bwMode="auto">
          <a:xfrm>
            <a:off x="8241030" y="1797050"/>
            <a:ext cx="447040" cy="44513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66" name="稻壳儿小白白(http://dwz.cn/Wu2UP)"/>
          <p:cNvSpPr>
            <a:spLocks noEditPoints="1"/>
          </p:cNvSpPr>
          <p:nvPr/>
        </p:nvSpPr>
        <p:spPr bwMode="auto">
          <a:xfrm>
            <a:off x="8241030" y="3094990"/>
            <a:ext cx="447040" cy="44513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67" name="稻壳儿小白白(http://dwz.cn/Wu2UP)"/>
          <p:cNvSpPr>
            <a:spLocks noEditPoints="1"/>
          </p:cNvSpPr>
          <p:nvPr/>
        </p:nvSpPr>
        <p:spPr bwMode="auto">
          <a:xfrm>
            <a:off x="8241030" y="4490085"/>
            <a:ext cx="447040" cy="44513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88" name="文本框 87"/>
          <p:cNvSpPr txBox="1"/>
          <p:nvPr/>
        </p:nvSpPr>
        <p:spPr>
          <a:xfrm>
            <a:off x="8902065" y="1729740"/>
            <a:ext cx="3309620" cy="5962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endParaRPr lang="zh-CN" altLang="da-DK" sz="1600" dirty="0">
              <a:solidFill>
                <a:schemeClr val="tx1"/>
              </a:solidFill>
              <a:latin typeface="微软雅黑" panose="020B0503020204020204" charset="-122"/>
              <a:ea typeface="微软雅黑" panose="020B0503020204020204" charset="-122"/>
              <a:sym typeface="+mn-ea"/>
            </a:endParaRPr>
          </a:p>
        </p:txBody>
      </p:sp>
      <p:sp>
        <p:nvSpPr>
          <p:cNvPr id="69" name="文本框 68"/>
          <p:cNvSpPr txBox="1"/>
          <p:nvPr/>
        </p:nvSpPr>
        <p:spPr>
          <a:xfrm>
            <a:off x="8903970" y="3028315"/>
            <a:ext cx="3309620" cy="5962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endParaRPr lang="zh-CN" altLang="da-DK" sz="1600" dirty="0">
              <a:solidFill>
                <a:schemeClr val="tx1"/>
              </a:solidFill>
              <a:latin typeface="微软雅黑" panose="020B0503020204020204" charset="-122"/>
              <a:ea typeface="微软雅黑" panose="020B0503020204020204" charset="-122"/>
              <a:sym typeface="+mn-ea"/>
            </a:endParaRPr>
          </a:p>
        </p:txBody>
      </p:sp>
      <p:sp>
        <p:nvSpPr>
          <p:cNvPr id="70" name="文本框 69"/>
          <p:cNvSpPr txBox="1"/>
          <p:nvPr/>
        </p:nvSpPr>
        <p:spPr>
          <a:xfrm>
            <a:off x="8968740" y="4451350"/>
            <a:ext cx="3309620" cy="5962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endParaRPr lang="zh-CN" altLang="da-DK" sz="1600" dirty="0">
              <a:solidFill>
                <a:schemeClr val="tx1"/>
              </a:solidFill>
              <a:latin typeface="微软雅黑" panose="020B0503020204020204" charset="-122"/>
              <a:ea typeface="微软雅黑" panose="020B0503020204020204" charset="-122"/>
              <a:sym typeface="+mn-ea"/>
            </a:endParaRPr>
          </a:p>
        </p:txBody>
      </p:sp>
      <p:sp>
        <p:nvSpPr>
          <p:cNvPr id="71" name="文本框 70"/>
          <p:cNvSpPr txBox="1"/>
          <p:nvPr/>
        </p:nvSpPr>
        <p:spPr>
          <a:xfrm>
            <a:off x="22860" y="1767840"/>
            <a:ext cx="3309620" cy="5962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endParaRPr lang="zh-CN" altLang="da-DK" sz="1600" dirty="0">
              <a:solidFill>
                <a:schemeClr val="tx1"/>
              </a:solidFill>
              <a:latin typeface="微软雅黑" panose="020B0503020204020204" charset="-122"/>
              <a:ea typeface="微软雅黑" panose="020B0503020204020204" charset="-122"/>
              <a:sym typeface="+mn-ea"/>
            </a:endParaRPr>
          </a:p>
        </p:txBody>
      </p:sp>
      <p:sp>
        <p:nvSpPr>
          <p:cNvPr id="72" name="文本框 71"/>
          <p:cNvSpPr txBox="1"/>
          <p:nvPr/>
        </p:nvSpPr>
        <p:spPr>
          <a:xfrm>
            <a:off x="72390" y="3034665"/>
            <a:ext cx="3309620" cy="5962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endParaRPr lang="zh-CN" altLang="da-DK" sz="1600" dirty="0">
              <a:solidFill>
                <a:schemeClr val="tx1"/>
              </a:solidFill>
              <a:latin typeface="微软雅黑" panose="020B0503020204020204" charset="-122"/>
              <a:ea typeface="微软雅黑" panose="020B0503020204020204" charset="-122"/>
              <a:sym typeface="+mn-ea"/>
            </a:endParaRPr>
          </a:p>
        </p:txBody>
      </p:sp>
      <p:sp>
        <p:nvSpPr>
          <p:cNvPr id="73" name="文本框 72"/>
          <p:cNvSpPr txBox="1"/>
          <p:nvPr/>
        </p:nvSpPr>
        <p:spPr>
          <a:xfrm>
            <a:off x="-3810" y="4364355"/>
            <a:ext cx="3309620" cy="5962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r>
              <a:rPr lang="zh-CN" altLang="en-US" sz="1600" dirty="0">
                <a:solidFill>
                  <a:schemeClr val="tx1"/>
                </a:solidFill>
                <a:latin typeface="微软雅黑" panose="020B0503020204020204" charset="-122"/>
                <a:ea typeface="微软雅黑" panose="020B0503020204020204" charset="-122"/>
                <a:sym typeface="+mn-ea"/>
              </a:rPr>
              <a:t>，</a:t>
            </a:r>
            <a:r>
              <a:rPr lang="zh-CN" altLang="da-DK" sz="1600" dirty="0">
                <a:solidFill>
                  <a:schemeClr val="tx1"/>
                </a:solidFill>
                <a:latin typeface="微软雅黑" panose="020B0503020204020204" charset="-122"/>
                <a:ea typeface="微软雅黑" panose="020B0503020204020204" charset="-122"/>
                <a:sym typeface="+mn-ea"/>
              </a:rPr>
              <a:t>单击此处输入文本</a:t>
            </a:r>
            <a:endParaRPr lang="zh-CN" altLang="da-DK" sz="1600" dirty="0">
              <a:solidFill>
                <a:schemeClr val="tx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55000" contrast="-45000"/>
                    </a14:imgEffect>
                  </a14:imgLayer>
                </a14:imgProps>
              </a:ext>
              <a:ext uri="{28A0092B-C50C-407E-A947-70E740481C1C}">
                <a14:useLocalDpi xmlns:a14="http://schemas.microsoft.com/office/drawing/2010/main" val="0"/>
              </a:ext>
            </a:extLst>
          </a:blip>
          <a:srcRect l="8400" t="4962" r="4816" b="6725"/>
          <a:stretch>
            <a:fillRect/>
          </a:stretch>
        </p:blipFill>
        <p:spPr>
          <a:xfrm>
            <a:off x="-11078" y="-21197"/>
            <a:ext cx="12203078" cy="6848825"/>
          </a:xfrm>
          <a:prstGeom prst="rect">
            <a:avLst/>
          </a:prstGeom>
        </p:spPr>
      </p:pic>
      <p:pic>
        <p:nvPicPr>
          <p:cNvPr id="6" name="图片 5" descr="24ca3a"/>
          <p:cNvPicPr>
            <a:picLocks noChangeAspect="1"/>
          </p:cNvPicPr>
          <p:nvPr/>
        </p:nvPicPr>
        <p:blipFill>
          <a:blip r:embed="rId3"/>
          <a:srcRect t="29123"/>
          <a:stretch>
            <a:fillRect/>
          </a:stretch>
        </p:blipFill>
        <p:spPr>
          <a:xfrm>
            <a:off x="-528955" y="-731520"/>
            <a:ext cx="5180330" cy="4017645"/>
          </a:xfrm>
          <a:prstGeom prst="rect">
            <a:avLst/>
          </a:prstGeom>
        </p:spPr>
      </p:pic>
      <p:pic>
        <p:nvPicPr>
          <p:cNvPr id="9" name="图片 8" descr="24ca3a"/>
          <p:cNvPicPr>
            <a:picLocks noChangeAspect="1"/>
          </p:cNvPicPr>
          <p:nvPr/>
        </p:nvPicPr>
        <p:blipFill>
          <a:blip r:embed="rId3"/>
          <a:srcRect t="29123"/>
          <a:stretch>
            <a:fillRect/>
          </a:stretch>
        </p:blipFill>
        <p:spPr>
          <a:xfrm flipH="1" flipV="1">
            <a:off x="7397115" y="3320415"/>
            <a:ext cx="5092065" cy="3949065"/>
          </a:xfrm>
          <a:prstGeom prst="rect">
            <a:avLst/>
          </a:prstGeom>
        </p:spPr>
      </p:pic>
      <p:sp>
        <p:nvSpPr>
          <p:cNvPr id="8" name="文本框 7"/>
          <p:cNvSpPr txBox="1"/>
          <p:nvPr/>
        </p:nvSpPr>
        <p:spPr>
          <a:xfrm>
            <a:off x="3969385" y="1292225"/>
            <a:ext cx="3922395" cy="2646878"/>
          </a:xfrm>
          <a:prstGeom prst="rect">
            <a:avLst/>
          </a:prstGeom>
          <a:noFill/>
        </p:spPr>
        <p:txBody>
          <a:bodyPr wrap="square" rtlCol="0">
            <a:spAutoFit/>
          </a:bodyPr>
          <a:lstStyle/>
          <a:p>
            <a:pPr algn="ctr"/>
            <a:r>
              <a:rPr lang="en-US" altLang="zh-CN" sz="16600" dirty="0">
                <a:solidFill>
                  <a:schemeClr val="bg1"/>
                </a:solidFill>
                <a:latin typeface="Jokerman" panose="04090605060D06020702" charset="0"/>
              </a:rPr>
              <a:t>04</a:t>
            </a:r>
            <a:endParaRPr lang="en-US" altLang="zh-CN" sz="16600" dirty="0">
              <a:solidFill>
                <a:schemeClr val="bg1"/>
              </a:solidFill>
              <a:latin typeface="Jokerman" panose="04090605060D06020702" charset="0"/>
            </a:endParaRPr>
          </a:p>
        </p:txBody>
      </p:sp>
      <p:sp>
        <p:nvSpPr>
          <p:cNvPr id="28" name="文本框 27"/>
          <p:cNvSpPr txBox="1"/>
          <p:nvPr/>
        </p:nvSpPr>
        <p:spPr>
          <a:xfrm>
            <a:off x="3858895" y="3427730"/>
            <a:ext cx="4808220" cy="942975"/>
          </a:xfrm>
          <a:prstGeom prst="rect">
            <a:avLst/>
          </a:prstGeom>
          <a:noFill/>
        </p:spPr>
        <p:txBody>
          <a:bodyPr anchor="ctr"/>
          <a:lstStyle/>
          <a:p>
            <a:pPr lvl="0" fontAlgn="t">
              <a:defRPr/>
            </a:pPr>
            <a:r>
              <a:rPr lang="zh-CN" altLang="en-US" sz="4400" b="1" kern="0" dirty="0">
                <a:solidFill>
                  <a:schemeClr val="bg1"/>
                </a:solidFill>
                <a:latin typeface="微软雅黑" panose="020B0503020204020204" charset="-122"/>
                <a:ea typeface="微软雅黑" panose="020B0503020204020204" charset="-122"/>
                <a:sym typeface="+mn-ea"/>
              </a:rPr>
              <a:t>十一</a:t>
            </a:r>
            <a:r>
              <a:rPr kumimoji="0" lang="zh-CN" altLang="en-US" sz="4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mn-ea"/>
              </a:rPr>
              <a:t>旅游的总结</a:t>
            </a:r>
            <a:endParaRPr kumimoji="0" lang="zh-CN" altLang="en-US" sz="4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mn-ea"/>
            </a:endParaRPr>
          </a:p>
        </p:txBody>
      </p:sp>
      <p:sp>
        <p:nvSpPr>
          <p:cNvPr id="33" name="文本框 32"/>
          <p:cNvSpPr txBox="1"/>
          <p:nvPr/>
        </p:nvSpPr>
        <p:spPr>
          <a:xfrm>
            <a:off x="3268345" y="4312285"/>
            <a:ext cx="6518275" cy="71374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zh-CN" altLang="en-US" sz="1600" kern="0" noProof="0" dirty="0">
                <a:ln>
                  <a:noFill/>
                </a:ln>
                <a:solidFill>
                  <a:schemeClr val="bg1"/>
                </a:solidFill>
                <a:uLnTx/>
                <a:uFillTx/>
                <a:latin typeface="微软雅黑" panose="020B0503020204020204" charset="-122"/>
                <a:ea typeface="微软雅黑" panose="020B0503020204020204" charset="-122"/>
                <a:sym typeface="+mn-ea"/>
              </a:rPr>
              <a:t>在此输入您的标题，在此输入您的标题，在此输入您的标题</a:t>
            </a:r>
            <a:endParaRPr kumimoji="0" lang="zh-CN" altLang="en-US" sz="160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mn-ea"/>
            </a:endParaRPr>
          </a:p>
          <a:p>
            <a:pPr marL="0" marR="0" lvl="0" indent="0" algn="l" defTabSz="914400" rtl="0" eaLnBrk="1" fontAlgn="t" latinLnBrk="0" hangingPunct="1">
              <a:spcBef>
                <a:spcPts val="0"/>
              </a:spcBef>
              <a:spcAft>
                <a:spcPts val="0"/>
              </a:spcAft>
              <a:buClrTx/>
              <a:buSzTx/>
              <a:buFontTx/>
              <a:buNone/>
              <a:defRPr/>
            </a:pPr>
            <a:endParaRPr kumimoji="0" lang="zh-CN" altLang="en-US" sz="160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260475" y="1880235"/>
            <a:ext cx="3412490" cy="7461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8" name="文本框 7"/>
          <p:cNvSpPr txBox="1"/>
          <p:nvPr/>
        </p:nvSpPr>
        <p:spPr>
          <a:xfrm>
            <a:off x="7351395" y="3060700"/>
            <a:ext cx="3833495" cy="7461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9" name="文本框 8"/>
          <p:cNvSpPr txBox="1"/>
          <p:nvPr/>
        </p:nvSpPr>
        <p:spPr>
          <a:xfrm>
            <a:off x="6894830" y="4344035"/>
            <a:ext cx="3833495" cy="7461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10" name="文本框 9"/>
          <p:cNvSpPr txBox="1"/>
          <p:nvPr/>
        </p:nvSpPr>
        <p:spPr>
          <a:xfrm>
            <a:off x="706120" y="3625850"/>
            <a:ext cx="3412490" cy="7461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47" name="稻壳儿小白白(http://dwz.cn/Wu2UP)"/>
          <p:cNvSpPr>
            <a:spLocks noEditPoints="1"/>
          </p:cNvSpPr>
          <p:nvPr/>
        </p:nvSpPr>
        <p:spPr bwMode="auto">
          <a:xfrm>
            <a:off x="6370320" y="2936240"/>
            <a:ext cx="804545" cy="801370"/>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5ABF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11" name="稻壳儿小白白(http://dwz.cn/Wu2UP)"/>
          <p:cNvSpPr>
            <a:spLocks noEditPoints="1"/>
          </p:cNvSpPr>
          <p:nvPr/>
        </p:nvSpPr>
        <p:spPr bwMode="auto">
          <a:xfrm>
            <a:off x="4405630" y="3138805"/>
            <a:ext cx="1300480" cy="1295400"/>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5ABF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12" name="稻壳儿小白白(http://dwz.cn/Wu2UP)"/>
          <p:cNvSpPr>
            <a:spLocks noEditPoints="1"/>
          </p:cNvSpPr>
          <p:nvPr/>
        </p:nvSpPr>
        <p:spPr bwMode="auto">
          <a:xfrm>
            <a:off x="5042535" y="1510030"/>
            <a:ext cx="1483995" cy="1478280"/>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B7D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
        <p:nvSpPr>
          <p:cNvPr id="13" name="稻壳儿小白白(http://dwz.cn/Wu2UP)"/>
          <p:cNvSpPr>
            <a:spLocks noEditPoints="1"/>
          </p:cNvSpPr>
          <p:nvPr/>
        </p:nvSpPr>
        <p:spPr bwMode="auto">
          <a:xfrm>
            <a:off x="5738495" y="4185285"/>
            <a:ext cx="861060" cy="857885"/>
          </a:xfrm>
          <a:custGeom>
            <a:avLst/>
            <a:gdLst>
              <a:gd name="T0" fmla="*/ 35 w 39"/>
              <a:gd name="T1" fmla="*/ 20 h 39"/>
              <a:gd name="T2" fmla="*/ 39 w 39"/>
              <a:gd name="T3" fmla="*/ 14 h 39"/>
              <a:gd name="T4" fmla="*/ 37 w 39"/>
              <a:gd name="T5" fmla="*/ 10 h 39"/>
              <a:gd name="T6" fmla="*/ 31 w 39"/>
              <a:gd name="T7" fmla="*/ 8 h 39"/>
              <a:gd name="T8" fmla="*/ 29 w 39"/>
              <a:gd name="T9" fmla="*/ 2 h 39"/>
              <a:gd name="T10" fmla="*/ 25 w 39"/>
              <a:gd name="T11" fmla="*/ 0 h 39"/>
              <a:gd name="T12" fmla="*/ 19 w 39"/>
              <a:gd name="T13" fmla="*/ 4 h 39"/>
              <a:gd name="T14" fmla="*/ 13 w 39"/>
              <a:gd name="T15" fmla="*/ 0 h 39"/>
              <a:gd name="T16" fmla="*/ 9 w 39"/>
              <a:gd name="T17" fmla="*/ 2 h 39"/>
              <a:gd name="T18" fmla="*/ 8 w 39"/>
              <a:gd name="T19" fmla="*/ 8 h 39"/>
              <a:gd name="T20" fmla="*/ 1 w 39"/>
              <a:gd name="T21" fmla="*/ 10 h 39"/>
              <a:gd name="T22" fmla="*/ 0 w 39"/>
              <a:gd name="T23" fmla="*/ 14 h 39"/>
              <a:gd name="T24" fmla="*/ 3 w 39"/>
              <a:gd name="T25" fmla="*/ 20 h 39"/>
              <a:gd name="T26" fmla="*/ 0 w 39"/>
              <a:gd name="T27" fmla="*/ 26 h 39"/>
              <a:gd name="T28" fmla="*/ 1 w 39"/>
              <a:gd name="T29" fmla="*/ 30 h 39"/>
              <a:gd name="T30" fmla="*/ 8 w 39"/>
              <a:gd name="T31" fmla="*/ 31 h 39"/>
              <a:gd name="T32" fmla="*/ 9 w 39"/>
              <a:gd name="T33" fmla="*/ 38 h 39"/>
              <a:gd name="T34" fmla="*/ 13 w 39"/>
              <a:gd name="T35" fmla="*/ 39 h 39"/>
              <a:gd name="T36" fmla="*/ 19 w 39"/>
              <a:gd name="T37" fmla="*/ 36 h 39"/>
              <a:gd name="T38" fmla="*/ 25 w 39"/>
              <a:gd name="T39" fmla="*/ 39 h 39"/>
              <a:gd name="T40" fmla="*/ 29 w 39"/>
              <a:gd name="T41" fmla="*/ 38 h 39"/>
              <a:gd name="T42" fmla="*/ 31 w 39"/>
              <a:gd name="T43" fmla="*/ 31 h 39"/>
              <a:gd name="T44" fmla="*/ 37 w 39"/>
              <a:gd name="T45" fmla="*/ 29 h 39"/>
              <a:gd name="T46" fmla="*/ 39 w 39"/>
              <a:gd name="T47" fmla="*/ 25 h 39"/>
              <a:gd name="T48" fmla="*/ 35 w 39"/>
              <a:gd name="T49" fmla="*/ 20 h 39"/>
              <a:gd name="T50" fmla="*/ 19 w 39"/>
              <a:gd name="T51" fmla="*/ 28 h 39"/>
              <a:gd name="T52" fmla="*/ 11 w 39"/>
              <a:gd name="T53" fmla="*/ 20 h 39"/>
              <a:gd name="T54" fmla="*/ 19 w 39"/>
              <a:gd name="T55" fmla="*/ 11 h 39"/>
              <a:gd name="T56" fmla="*/ 28 w 39"/>
              <a:gd name="T57" fmla="*/ 20 h 39"/>
              <a:gd name="T58" fmla="*/ 19 w 39"/>
              <a:gd name="T5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9">
                <a:moveTo>
                  <a:pt x="35" y="20"/>
                </a:moveTo>
                <a:cubicBezTo>
                  <a:pt x="35" y="17"/>
                  <a:pt x="37" y="15"/>
                  <a:pt x="39" y="14"/>
                </a:cubicBezTo>
                <a:cubicBezTo>
                  <a:pt x="39" y="13"/>
                  <a:pt x="38" y="11"/>
                  <a:pt x="37" y="10"/>
                </a:cubicBezTo>
                <a:cubicBezTo>
                  <a:pt x="35" y="11"/>
                  <a:pt x="33" y="10"/>
                  <a:pt x="31" y="8"/>
                </a:cubicBezTo>
                <a:cubicBezTo>
                  <a:pt x="29" y="6"/>
                  <a:pt x="29" y="4"/>
                  <a:pt x="29" y="2"/>
                </a:cubicBezTo>
                <a:cubicBezTo>
                  <a:pt x="28" y="1"/>
                  <a:pt x="27" y="0"/>
                  <a:pt x="25" y="0"/>
                </a:cubicBezTo>
                <a:cubicBezTo>
                  <a:pt x="24" y="2"/>
                  <a:pt x="22" y="4"/>
                  <a:pt x="19" y="4"/>
                </a:cubicBezTo>
                <a:cubicBezTo>
                  <a:pt x="17" y="4"/>
                  <a:pt x="14" y="2"/>
                  <a:pt x="13" y="0"/>
                </a:cubicBezTo>
                <a:cubicBezTo>
                  <a:pt x="12" y="0"/>
                  <a:pt x="10" y="1"/>
                  <a:pt x="9" y="2"/>
                </a:cubicBezTo>
                <a:cubicBezTo>
                  <a:pt x="10" y="4"/>
                  <a:pt x="9" y="6"/>
                  <a:pt x="8" y="8"/>
                </a:cubicBezTo>
                <a:cubicBezTo>
                  <a:pt x="6" y="10"/>
                  <a:pt x="4" y="11"/>
                  <a:pt x="1" y="10"/>
                </a:cubicBezTo>
                <a:cubicBezTo>
                  <a:pt x="1" y="11"/>
                  <a:pt x="0" y="13"/>
                  <a:pt x="0" y="14"/>
                </a:cubicBezTo>
                <a:cubicBezTo>
                  <a:pt x="2" y="15"/>
                  <a:pt x="3" y="17"/>
                  <a:pt x="3" y="20"/>
                </a:cubicBezTo>
                <a:cubicBezTo>
                  <a:pt x="3" y="22"/>
                  <a:pt x="2" y="25"/>
                  <a:pt x="0" y="26"/>
                </a:cubicBezTo>
                <a:cubicBezTo>
                  <a:pt x="0" y="27"/>
                  <a:pt x="1" y="29"/>
                  <a:pt x="1" y="30"/>
                </a:cubicBezTo>
                <a:cubicBezTo>
                  <a:pt x="4" y="29"/>
                  <a:pt x="6" y="30"/>
                  <a:pt x="8" y="31"/>
                </a:cubicBezTo>
                <a:cubicBezTo>
                  <a:pt x="9" y="33"/>
                  <a:pt x="10" y="35"/>
                  <a:pt x="9" y="38"/>
                </a:cubicBezTo>
                <a:cubicBezTo>
                  <a:pt x="10" y="38"/>
                  <a:pt x="12" y="39"/>
                  <a:pt x="13" y="39"/>
                </a:cubicBezTo>
                <a:cubicBezTo>
                  <a:pt x="14" y="37"/>
                  <a:pt x="17" y="36"/>
                  <a:pt x="19" y="36"/>
                </a:cubicBezTo>
                <a:cubicBezTo>
                  <a:pt x="22" y="36"/>
                  <a:pt x="24" y="37"/>
                  <a:pt x="25" y="39"/>
                </a:cubicBezTo>
                <a:cubicBezTo>
                  <a:pt x="27" y="39"/>
                  <a:pt x="28" y="38"/>
                  <a:pt x="29" y="38"/>
                </a:cubicBezTo>
                <a:cubicBezTo>
                  <a:pt x="29" y="35"/>
                  <a:pt x="29" y="33"/>
                  <a:pt x="31" y="31"/>
                </a:cubicBezTo>
                <a:cubicBezTo>
                  <a:pt x="33" y="30"/>
                  <a:pt x="35" y="29"/>
                  <a:pt x="37" y="29"/>
                </a:cubicBezTo>
                <a:cubicBezTo>
                  <a:pt x="38" y="28"/>
                  <a:pt x="39" y="27"/>
                  <a:pt x="39" y="25"/>
                </a:cubicBezTo>
                <a:cubicBezTo>
                  <a:pt x="37" y="24"/>
                  <a:pt x="35" y="22"/>
                  <a:pt x="35" y="20"/>
                </a:cubicBezTo>
                <a:close/>
                <a:moveTo>
                  <a:pt x="19" y="28"/>
                </a:moveTo>
                <a:cubicBezTo>
                  <a:pt x="15" y="28"/>
                  <a:pt x="11" y="24"/>
                  <a:pt x="11" y="20"/>
                </a:cubicBezTo>
                <a:cubicBezTo>
                  <a:pt x="11" y="15"/>
                  <a:pt x="15" y="11"/>
                  <a:pt x="19" y="11"/>
                </a:cubicBezTo>
                <a:cubicBezTo>
                  <a:pt x="24" y="11"/>
                  <a:pt x="28" y="15"/>
                  <a:pt x="28" y="20"/>
                </a:cubicBezTo>
                <a:cubicBezTo>
                  <a:pt x="28" y="24"/>
                  <a:pt x="24" y="28"/>
                  <a:pt x="19" y="28"/>
                </a:cubicBezTo>
                <a:close/>
              </a:path>
            </a:pathLst>
          </a:custGeom>
          <a:solidFill>
            <a:srgbClr val="B7D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marL="0" marR="0" lvl="0" indent="0" algn="l" defTabSz="914400" rtl="0" eaLnBrk="1" latinLnBrk="0" hangingPunct="1">
              <a:spcBef>
                <a:spcPts val="0"/>
              </a:spcBef>
              <a:spcAft>
                <a:spcPts val="0"/>
              </a:spcAft>
              <a:buClrTx/>
              <a:buSzTx/>
              <a:buFontTx/>
              <a:buNone/>
              <a:defRPr/>
            </a:pPr>
            <a:endParaRPr kumimoji="0" lang="id-ID" sz="3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1"/>
            </p:custDataLst>
          </p:nvPr>
        </p:nvSpPr>
        <p:spPr>
          <a:xfrm>
            <a:off x="1293084" y="458608"/>
            <a:ext cx="1546957" cy="1534776"/>
          </a:xfrm>
          <a:custGeom>
            <a:avLst/>
            <a:gdLst>
              <a:gd name="connsiteX0" fmla="*/ 0 w 1209675"/>
              <a:gd name="connsiteY0" fmla="*/ 0 h 1200150"/>
              <a:gd name="connsiteX1" fmla="*/ 1209675 w 1209675"/>
              <a:gd name="connsiteY1" fmla="*/ 0 h 1200150"/>
              <a:gd name="connsiteX2" fmla="*/ 1209675 w 1209675"/>
              <a:gd name="connsiteY2" fmla="*/ 91677 h 1200150"/>
              <a:gd name="connsiteX3" fmla="*/ 91677 w 1209675"/>
              <a:gd name="connsiteY3" fmla="*/ 91677 h 1200150"/>
              <a:gd name="connsiteX4" fmla="*/ 91677 w 1209675"/>
              <a:gd name="connsiteY4" fmla="*/ 1200150 h 1200150"/>
              <a:gd name="connsiteX5" fmla="*/ 0 w 1209675"/>
              <a:gd name="connsiteY5" fmla="*/ 120015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675" h="1200150">
                <a:moveTo>
                  <a:pt x="0" y="0"/>
                </a:moveTo>
                <a:lnTo>
                  <a:pt x="1209675" y="0"/>
                </a:lnTo>
                <a:lnTo>
                  <a:pt x="1209675" y="91677"/>
                </a:lnTo>
                <a:lnTo>
                  <a:pt x="91677" y="91677"/>
                </a:lnTo>
                <a:lnTo>
                  <a:pt x="91677" y="1200150"/>
                </a:lnTo>
                <a:lnTo>
                  <a:pt x="0" y="1200150"/>
                </a:ln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custDataLst>
              <p:tags r:id="rId2"/>
            </p:custDataLst>
          </p:nvPr>
        </p:nvSpPr>
        <p:spPr>
          <a:xfrm>
            <a:off x="4215969" y="2202153"/>
            <a:ext cx="1003043" cy="1011002"/>
          </a:xfrm>
          <a:custGeom>
            <a:avLst/>
            <a:gdLst>
              <a:gd name="connsiteX0" fmla="*/ 1108474 w 1200151"/>
              <a:gd name="connsiteY0" fmla="*/ 0 h 1209675"/>
              <a:gd name="connsiteX1" fmla="*/ 1200151 w 1200151"/>
              <a:gd name="connsiteY1" fmla="*/ 0 h 1209675"/>
              <a:gd name="connsiteX2" fmla="*/ 1200151 w 1200151"/>
              <a:gd name="connsiteY2" fmla="*/ 1209675 h 1209675"/>
              <a:gd name="connsiteX3" fmla="*/ 0 w 1200151"/>
              <a:gd name="connsiteY3" fmla="*/ 1209675 h 1209675"/>
              <a:gd name="connsiteX4" fmla="*/ 0 w 1200151"/>
              <a:gd name="connsiteY4" fmla="*/ 1117998 h 1209675"/>
              <a:gd name="connsiteX5" fmla="*/ 1108474 w 1200151"/>
              <a:gd name="connsiteY5" fmla="*/ 1117998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1" h="1209675">
                <a:moveTo>
                  <a:pt x="1108474" y="0"/>
                </a:moveTo>
                <a:lnTo>
                  <a:pt x="1200151" y="0"/>
                </a:lnTo>
                <a:lnTo>
                  <a:pt x="1200151" y="1209675"/>
                </a:lnTo>
                <a:lnTo>
                  <a:pt x="0" y="1209675"/>
                </a:lnTo>
                <a:lnTo>
                  <a:pt x="0" y="1117998"/>
                </a:lnTo>
                <a:lnTo>
                  <a:pt x="1108474" y="1117998"/>
                </a:lnTo>
                <a:close/>
              </a:path>
            </a:pathLst>
          </a:cu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custDataLst>
              <p:tags r:id="rId3"/>
            </p:custDataLst>
          </p:nvPr>
        </p:nvSpPr>
        <p:spPr>
          <a:xfrm>
            <a:off x="6252434" y="3605033"/>
            <a:ext cx="1546957" cy="1534776"/>
          </a:xfrm>
          <a:custGeom>
            <a:avLst/>
            <a:gdLst>
              <a:gd name="connsiteX0" fmla="*/ 0 w 1209675"/>
              <a:gd name="connsiteY0" fmla="*/ 0 h 1200150"/>
              <a:gd name="connsiteX1" fmla="*/ 1209675 w 1209675"/>
              <a:gd name="connsiteY1" fmla="*/ 0 h 1200150"/>
              <a:gd name="connsiteX2" fmla="*/ 1209675 w 1209675"/>
              <a:gd name="connsiteY2" fmla="*/ 91677 h 1200150"/>
              <a:gd name="connsiteX3" fmla="*/ 91677 w 1209675"/>
              <a:gd name="connsiteY3" fmla="*/ 91677 h 1200150"/>
              <a:gd name="connsiteX4" fmla="*/ 91677 w 1209675"/>
              <a:gd name="connsiteY4" fmla="*/ 1200150 h 1200150"/>
              <a:gd name="connsiteX5" fmla="*/ 0 w 1209675"/>
              <a:gd name="connsiteY5" fmla="*/ 120015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675" h="1200150">
                <a:moveTo>
                  <a:pt x="0" y="0"/>
                </a:moveTo>
                <a:lnTo>
                  <a:pt x="1209675" y="0"/>
                </a:lnTo>
                <a:lnTo>
                  <a:pt x="1209675" y="91677"/>
                </a:lnTo>
                <a:lnTo>
                  <a:pt x="91677" y="91677"/>
                </a:lnTo>
                <a:lnTo>
                  <a:pt x="91677" y="1200150"/>
                </a:lnTo>
                <a:lnTo>
                  <a:pt x="0" y="1200150"/>
                </a:lnTo>
                <a:close/>
              </a:path>
            </a:pathLst>
          </a:cu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custDataLst>
              <p:tags r:id="rId4"/>
            </p:custDataLst>
          </p:nvPr>
        </p:nvSpPr>
        <p:spPr>
          <a:xfrm>
            <a:off x="9220404" y="5348578"/>
            <a:ext cx="1003043" cy="1011002"/>
          </a:xfrm>
          <a:custGeom>
            <a:avLst/>
            <a:gdLst>
              <a:gd name="connsiteX0" fmla="*/ 1108474 w 1200151"/>
              <a:gd name="connsiteY0" fmla="*/ 0 h 1209675"/>
              <a:gd name="connsiteX1" fmla="*/ 1200151 w 1200151"/>
              <a:gd name="connsiteY1" fmla="*/ 0 h 1209675"/>
              <a:gd name="connsiteX2" fmla="*/ 1200151 w 1200151"/>
              <a:gd name="connsiteY2" fmla="*/ 1209675 h 1209675"/>
              <a:gd name="connsiteX3" fmla="*/ 0 w 1200151"/>
              <a:gd name="connsiteY3" fmla="*/ 1209675 h 1209675"/>
              <a:gd name="connsiteX4" fmla="*/ 0 w 1200151"/>
              <a:gd name="connsiteY4" fmla="*/ 1117998 h 1209675"/>
              <a:gd name="connsiteX5" fmla="*/ 1108474 w 1200151"/>
              <a:gd name="connsiteY5" fmla="*/ 1117998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1" h="1209675">
                <a:moveTo>
                  <a:pt x="1108474" y="0"/>
                </a:moveTo>
                <a:lnTo>
                  <a:pt x="1200151" y="0"/>
                </a:lnTo>
                <a:lnTo>
                  <a:pt x="1200151" y="1209675"/>
                </a:lnTo>
                <a:lnTo>
                  <a:pt x="0" y="1209675"/>
                </a:lnTo>
                <a:lnTo>
                  <a:pt x="0" y="1117998"/>
                </a:lnTo>
                <a:lnTo>
                  <a:pt x="1108474" y="1117998"/>
                </a:lnTo>
                <a:close/>
              </a:path>
            </a:pathLst>
          </a:cu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D:\办公资源网录入\PPT录入素材\photo-1459356979461-dae1b8dcb702.jpgphoto-1459356979461-dae1b8dcb702"/>
          <p:cNvPicPr>
            <a:picLocks noChangeAspect="1"/>
          </p:cNvPicPr>
          <p:nvPr/>
        </p:nvPicPr>
        <p:blipFill>
          <a:blip r:embed="rId5"/>
          <a:srcRect/>
          <a:stretch>
            <a:fillRect/>
          </a:stretch>
        </p:blipFill>
        <p:spPr>
          <a:xfrm>
            <a:off x="1536065" y="699453"/>
            <a:ext cx="3597275" cy="2397760"/>
          </a:xfrm>
          <a:prstGeom prst="rect">
            <a:avLst/>
          </a:prstGeom>
          <a:ln>
            <a:solidFill>
              <a:srgbClr val="DFF2D0"/>
            </a:solidFill>
          </a:ln>
        </p:spPr>
      </p:pic>
      <p:pic>
        <p:nvPicPr>
          <p:cNvPr id="9" name="图片 8" descr="D:\办公资源网录入\PPT录入素材\photo-1459356979461-dae1b8dcb702.jpgphoto-1459356979461-dae1b8dcb702"/>
          <p:cNvPicPr>
            <a:picLocks noChangeAspect="1"/>
          </p:cNvPicPr>
          <p:nvPr/>
        </p:nvPicPr>
        <p:blipFill>
          <a:blip r:embed="rId5"/>
          <a:srcRect/>
          <a:stretch>
            <a:fillRect/>
          </a:stretch>
        </p:blipFill>
        <p:spPr>
          <a:xfrm>
            <a:off x="6535420" y="3871278"/>
            <a:ext cx="3597275" cy="2397760"/>
          </a:xfrm>
          <a:prstGeom prst="rect">
            <a:avLst/>
          </a:prstGeom>
          <a:ln>
            <a:solidFill>
              <a:srgbClr val="DFF2D0"/>
            </a:solidFill>
          </a:ln>
        </p:spPr>
      </p:pic>
      <p:sp>
        <p:nvSpPr>
          <p:cNvPr id="10" name="文本框 9"/>
          <p:cNvSpPr txBox="1"/>
          <p:nvPr/>
        </p:nvSpPr>
        <p:spPr>
          <a:xfrm>
            <a:off x="6023610" y="1842770"/>
            <a:ext cx="3833495" cy="7461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4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endParaRPr>
          </a:p>
        </p:txBody>
      </p:sp>
      <p:sp>
        <p:nvSpPr>
          <p:cNvPr id="11" name="文本框 10"/>
          <p:cNvSpPr txBox="1"/>
          <p:nvPr/>
        </p:nvSpPr>
        <p:spPr>
          <a:xfrm>
            <a:off x="1664335" y="4834255"/>
            <a:ext cx="3833495" cy="7461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en-US" sz="14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endParaRPr>
          </a:p>
        </p:txBody>
      </p:sp>
      <p:sp>
        <p:nvSpPr>
          <p:cNvPr id="22" name="TextBox 1210"/>
          <p:cNvSpPr/>
          <p:nvPr/>
        </p:nvSpPr>
        <p:spPr>
          <a:xfrm>
            <a:off x="5984240" y="1340485"/>
            <a:ext cx="3898265" cy="483235"/>
          </a:xfrm>
          <a:prstGeom prst="rect">
            <a:avLst/>
          </a:prstGeom>
          <a:noFill/>
          <a:ln w="9525">
            <a:noFill/>
            <a:miter/>
          </a:ln>
        </p:spPr>
        <p:txBody>
          <a:bodyPr wrap="square">
            <a:spAutoFit/>
          </a:bodyPr>
          <a:lstStyle/>
          <a:p>
            <a:pPr lvl="0" algn="l"/>
            <a:r>
              <a:rPr lang="zh-CN" altLang="en-US" sz="24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24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12" name="TextBox 1210"/>
          <p:cNvSpPr/>
          <p:nvPr/>
        </p:nvSpPr>
        <p:spPr>
          <a:xfrm>
            <a:off x="1536065" y="4346575"/>
            <a:ext cx="3898265" cy="483235"/>
          </a:xfrm>
          <a:prstGeom prst="rect">
            <a:avLst/>
          </a:prstGeom>
          <a:noFill/>
          <a:ln w="9525">
            <a:noFill/>
            <a:miter/>
          </a:ln>
        </p:spPr>
        <p:txBody>
          <a:bodyPr wrap="square">
            <a:spAutoFit/>
          </a:bodyPr>
          <a:lstStyle/>
          <a:p>
            <a:pPr lvl="0" algn="r"/>
            <a:r>
              <a:rPr lang="zh-CN" altLang="en-US" sz="24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24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MH_Other_3"/>
          <p:cNvSpPr/>
          <p:nvPr/>
        </p:nvSpPr>
        <p:spPr>
          <a:xfrm>
            <a:off x="5029835" y="1275715"/>
            <a:ext cx="2041525" cy="2041525"/>
          </a:xfrm>
          <a:prstGeom prst="diamond">
            <a:avLst/>
          </a:prstGeom>
          <a:solidFill>
            <a:srgbClr val="5ABF0B"/>
          </a:solidFill>
          <a:ln w="12700" cap="flat" cmpd="sng" algn="ctr">
            <a:noFill/>
            <a:prstDash val="solid"/>
            <a:miter lim="800000"/>
          </a:ln>
          <a:effectLst/>
        </p:spPr>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24" name="MH_Other_1"/>
          <p:cNvSpPr/>
          <p:nvPr/>
        </p:nvSpPr>
        <p:spPr>
          <a:xfrm>
            <a:off x="2014855" y="1613535"/>
            <a:ext cx="1367155" cy="1365250"/>
          </a:xfrm>
          <a:prstGeom prst="diamond">
            <a:avLst/>
          </a:prstGeom>
          <a:solidFill>
            <a:srgbClr val="B7DD41"/>
          </a:solidFill>
          <a:ln w="12700" cap="flat" cmpd="sng" algn="ctr">
            <a:noFill/>
            <a:prstDash val="solid"/>
            <a:miter lim="800000"/>
          </a:ln>
          <a:effectLst/>
        </p:spPr>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25" name="MH_Other_2"/>
          <p:cNvSpPr/>
          <p:nvPr/>
        </p:nvSpPr>
        <p:spPr>
          <a:xfrm>
            <a:off x="3522980" y="1613535"/>
            <a:ext cx="1365250" cy="1365250"/>
          </a:xfrm>
          <a:prstGeom prst="diamond">
            <a:avLst/>
          </a:prstGeom>
          <a:solidFill>
            <a:srgbClr val="B7DD41"/>
          </a:solidFill>
          <a:ln w="12700" cap="flat" cmpd="sng" algn="ctr">
            <a:noFill/>
            <a:prstDash val="solid"/>
            <a:miter lim="800000"/>
          </a:ln>
          <a:effectLst/>
        </p:spPr>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27" name="MH_Other_3"/>
          <p:cNvSpPr/>
          <p:nvPr/>
        </p:nvSpPr>
        <p:spPr>
          <a:xfrm>
            <a:off x="7212330" y="1613535"/>
            <a:ext cx="1365250" cy="1365250"/>
          </a:xfrm>
          <a:prstGeom prst="diamond">
            <a:avLst/>
          </a:prstGeom>
          <a:solidFill>
            <a:srgbClr val="B7DD41"/>
          </a:solidFill>
          <a:ln w="12700" cap="flat" cmpd="sng" algn="ctr">
            <a:noFill/>
            <a:prstDash val="solid"/>
            <a:miter lim="800000"/>
          </a:ln>
          <a:effectLst/>
        </p:spPr>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28" name="MH_Other_4"/>
          <p:cNvSpPr/>
          <p:nvPr/>
        </p:nvSpPr>
        <p:spPr>
          <a:xfrm>
            <a:off x="8719185" y="1613535"/>
            <a:ext cx="1366520" cy="1365250"/>
          </a:xfrm>
          <a:prstGeom prst="diamond">
            <a:avLst/>
          </a:prstGeom>
          <a:solidFill>
            <a:srgbClr val="B7DD41"/>
          </a:solidFill>
          <a:ln w="12700" cap="flat" cmpd="sng" algn="ctr">
            <a:noFill/>
            <a:prstDash val="solid"/>
            <a:miter lim="800000"/>
          </a:ln>
          <a:effectLst/>
        </p:spPr>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29" name="MH_Other_5"/>
          <p:cNvSpPr/>
          <p:nvPr/>
        </p:nvSpPr>
        <p:spPr>
          <a:xfrm>
            <a:off x="3178175" y="2459990"/>
            <a:ext cx="520700" cy="518795"/>
          </a:xfrm>
          <a:prstGeom prst="diamond">
            <a:avLst/>
          </a:prstGeom>
          <a:solidFill>
            <a:srgbClr val="5ABF0B"/>
          </a:solidFill>
          <a:ln w="12700" cap="flat" cmpd="sng" algn="ctr">
            <a:noFill/>
            <a:prstDash val="solid"/>
            <a:miter lim="800000"/>
          </a:ln>
          <a:effectLst/>
        </p:spPr>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30" name="MH_Other_6"/>
          <p:cNvSpPr/>
          <p:nvPr/>
        </p:nvSpPr>
        <p:spPr>
          <a:xfrm>
            <a:off x="4670425" y="1613535"/>
            <a:ext cx="520700" cy="520700"/>
          </a:xfrm>
          <a:prstGeom prst="diamond">
            <a:avLst/>
          </a:prstGeom>
          <a:solidFill>
            <a:srgbClr val="5ABF0B"/>
          </a:solidFill>
          <a:ln w="12700" cap="flat" cmpd="sng" algn="ctr">
            <a:noFill/>
            <a:prstDash val="solid"/>
            <a:miter lim="800000"/>
          </a:ln>
          <a:effectLst/>
        </p:spPr>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31" name="MH_Other_7"/>
          <p:cNvSpPr/>
          <p:nvPr/>
        </p:nvSpPr>
        <p:spPr>
          <a:xfrm>
            <a:off x="6871970" y="2456815"/>
            <a:ext cx="520700" cy="518795"/>
          </a:xfrm>
          <a:prstGeom prst="diamond">
            <a:avLst/>
          </a:prstGeom>
          <a:solidFill>
            <a:srgbClr val="5ABF0B"/>
          </a:solidFill>
          <a:ln w="12700" cap="flat" cmpd="sng" algn="ctr">
            <a:noFill/>
            <a:prstDash val="solid"/>
            <a:miter lim="800000"/>
          </a:ln>
          <a:effectLst/>
        </p:spPr>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32" name="MH_Other_8"/>
          <p:cNvSpPr/>
          <p:nvPr/>
        </p:nvSpPr>
        <p:spPr>
          <a:xfrm>
            <a:off x="8375650" y="1629410"/>
            <a:ext cx="520700" cy="520700"/>
          </a:xfrm>
          <a:prstGeom prst="diamond">
            <a:avLst/>
          </a:prstGeom>
          <a:solidFill>
            <a:srgbClr val="5ABF0B"/>
          </a:solidFill>
          <a:ln w="12700" cap="flat" cmpd="sng" algn="ctr">
            <a:noFill/>
            <a:prstDash val="solid"/>
            <a:miter lim="800000"/>
          </a:ln>
          <a:effectLst/>
        </p:spPr>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39" name="MH_Other_9"/>
          <p:cNvSpPr/>
          <p:nvPr/>
        </p:nvSpPr>
        <p:spPr bwMode="auto">
          <a:xfrm>
            <a:off x="2445385" y="1997710"/>
            <a:ext cx="590550" cy="535305"/>
          </a:xfrm>
          <a:custGeom>
            <a:avLst/>
            <a:gdLst>
              <a:gd name="T0" fmla="*/ 726341 w 2395538"/>
              <a:gd name="T1" fmla="*/ 2170112 h 2170112"/>
              <a:gd name="T2" fmla="*/ 1441768 w 2395538"/>
              <a:gd name="T3" fmla="*/ 728510 h 2170112"/>
              <a:gd name="T4" fmla="*/ 1885633 w 2395538"/>
              <a:gd name="T5" fmla="*/ 1143658 h 2170112"/>
              <a:gd name="T6" fmla="*/ 1870393 w 2395538"/>
              <a:gd name="T7" fmla="*/ 1187775 h 2170112"/>
              <a:gd name="T8" fmla="*/ 1824038 w 2395538"/>
              <a:gd name="T9" fmla="*/ 1209358 h 2170112"/>
              <a:gd name="T10" fmla="*/ 1774825 w 2395538"/>
              <a:gd name="T11" fmla="*/ 1196345 h 2170112"/>
              <a:gd name="T12" fmla="*/ 87630 w 2395538"/>
              <a:gd name="T13" fmla="*/ 1207136 h 2170112"/>
              <a:gd name="T14" fmla="*/ 36195 w 2395538"/>
              <a:gd name="T15" fmla="*/ 1203010 h 2170112"/>
              <a:gd name="T16" fmla="*/ 2540 w 2395538"/>
              <a:gd name="T17" fmla="*/ 1166510 h 2170112"/>
              <a:gd name="T18" fmla="*/ 7937 w 2395538"/>
              <a:gd name="T19" fmla="*/ 1121123 h 2170112"/>
              <a:gd name="T20" fmla="*/ 1968140 w 2395538"/>
              <a:gd name="T21" fmla="*/ 219388 h 2170112"/>
              <a:gd name="T22" fmla="*/ 2114413 w 2395538"/>
              <a:gd name="T23" fmla="*/ 243789 h 2170112"/>
              <a:gd name="T24" fmla="*/ 2240697 w 2395538"/>
              <a:gd name="T25" fmla="*/ 284667 h 2170112"/>
              <a:gd name="T26" fmla="*/ 2388557 w 2395538"/>
              <a:gd name="T27" fmla="*/ 355016 h 2170112"/>
              <a:gd name="T28" fmla="*/ 2336521 w 2395538"/>
              <a:gd name="T29" fmla="*/ 373079 h 2170112"/>
              <a:gd name="T30" fmla="*/ 2250533 w 2395538"/>
              <a:gd name="T31" fmla="*/ 415225 h 2170112"/>
              <a:gd name="T32" fmla="*/ 2138845 w 2395538"/>
              <a:gd name="T33" fmla="*/ 508390 h 2170112"/>
              <a:gd name="T34" fmla="*/ 2044926 w 2395538"/>
              <a:gd name="T35" fmla="*/ 621519 h 2170112"/>
              <a:gd name="T36" fmla="*/ 1960525 w 2395538"/>
              <a:gd name="T37" fmla="*/ 747006 h 2170112"/>
              <a:gd name="T38" fmla="*/ 1902777 w 2395538"/>
              <a:gd name="T39" fmla="*/ 803412 h 2170112"/>
              <a:gd name="T40" fmla="*/ 1832020 w 2395538"/>
              <a:gd name="T41" fmla="*/ 843974 h 2170112"/>
              <a:gd name="T42" fmla="*/ 1753013 w 2395538"/>
              <a:gd name="T43" fmla="*/ 868374 h 2170112"/>
              <a:gd name="T44" fmla="*/ 1568664 w 2395538"/>
              <a:gd name="T45" fmla="*/ 707079 h 2170112"/>
              <a:gd name="T46" fmla="*/ 1657507 w 2395538"/>
              <a:gd name="T47" fmla="*/ 590147 h 2170112"/>
              <a:gd name="T48" fmla="*/ 1736514 w 2395538"/>
              <a:gd name="T49" fmla="*/ 513143 h 2170112"/>
              <a:gd name="T50" fmla="*/ 1825674 w 2395538"/>
              <a:gd name="T51" fmla="*/ 448498 h 2170112"/>
              <a:gd name="T52" fmla="*/ 1925622 w 2395538"/>
              <a:gd name="T53" fmla="*/ 399381 h 2170112"/>
              <a:gd name="T54" fmla="*/ 2033820 w 2395538"/>
              <a:gd name="T55" fmla="*/ 369910 h 2170112"/>
              <a:gd name="T56" fmla="*/ 2147095 w 2395538"/>
              <a:gd name="T57" fmla="*/ 361671 h 2170112"/>
              <a:gd name="T58" fmla="*/ 2032234 w 2395538"/>
              <a:gd name="T59" fmla="*/ 356601 h 2170112"/>
              <a:gd name="T60" fmla="*/ 1917373 w 2395538"/>
              <a:gd name="T61" fmla="*/ 373713 h 2170112"/>
              <a:gd name="T62" fmla="*/ 1806953 w 2395538"/>
              <a:gd name="T63" fmla="*/ 412690 h 2170112"/>
              <a:gd name="T64" fmla="*/ 1703832 w 2395538"/>
              <a:gd name="T65" fmla="*/ 469730 h 2170112"/>
              <a:gd name="T66" fmla="*/ 1610230 w 2395538"/>
              <a:gd name="T67" fmla="*/ 542297 h 2170112"/>
              <a:gd name="T68" fmla="*/ 1526146 w 2395538"/>
              <a:gd name="T69" fmla="*/ 625638 h 2170112"/>
              <a:gd name="T70" fmla="*/ 1409381 w 2395538"/>
              <a:gd name="T71" fmla="*/ 589196 h 2170112"/>
              <a:gd name="T72" fmla="*/ 1430322 w 2395538"/>
              <a:gd name="T73" fmla="*/ 523601 h 2170112"/>
              <a:gd name="T74" fmla="*/ 1476648 w 2395538"/>
              <a:gd name="T75" fmla="*/ 444696 h 2170112"/>
              <a:gd name="T76" fmla="*/ 1541376 w 2395538"/>
              <a:gd name="T77" fmla="*/ 367375 h 2170112"/>
              <a:gd name="T78" fmla="*/ 1611816 w 2395538"/>
              <a:gd name="T79" fmla="*/ 308117 h 2170112"/>
              <a:gd name="T80" fmla="*/ 1686381 w 2395538"/>
              <a:gd name="T81" fmla="*/ 265337 h 2170112"/>
              <a:gd name="T82" fmla="*/ 1763166 w 2395538"/>
              <a:gd name="T83" fmla="*/ 237134 h 2170112"/>
              <a:gd name="T84" fmla="*/ 1910075 w 2395538"/>
              <a:gd name="T85" fmla="*/ 217487 h 2170112"/>
              <a:gd name="T86" fmla="*/ 1198124 w 2395538"/>
              <a:gd name="T87" fmla="*/ 20298 h 2170112"/>
              <a:gd name="T88" fmla="*/ 1336237 w 2395538"/>
              <a:gd name="T89" fmla="*/ 78653 h 2170112"/>
              <a:gd name="T90" fmla="*/ 1406886 w 2395538"/>
              <a:gd name="T91" fmla="*/ 127177 h 2170112"/>
              <a:gd name="T92" fmla="*/ 1468305 w 2395538"/>
              <a:gd name="T93" fmla="*/ 191241 h 2170112"/>
              <a:gd name="T94" fmla="*/ 1512540 w 2395538"/>
              <a:gd name="T95" fmla="*/ 273066 h 2170112"/>
              <a:gd name="T96" fmla="*/ 1474351 w 2395538"/>
              <a:gd name="T97" fmla="*/ 374554 h 2170112"/>
              <a:gd name="T98" fmla="*/ 1420252 w 2395538"/>
              <a:gd name="T99" fmla="*/ 385654 h 2170112"/>
              <a:gd name="T100" fmla="*/ 1384927 w 2395538"/>
              <a:gd name="T101" fmla="*/ 273700 h 2170112"/>
              <a:gd name="T102" fmla="*/ 1348012 w 2395538"/>
              <a:gd name="T103" fmla="*/ 208050 h 2170112"/>
              <a:gd name="T104" fmla="*/ 1299640 w 2395538"/>
              <a:gd name="T105" fmla="*/ 150963 h 2170112"/>
              <a:gd name="T106" fmla="*/ 1242040 w 2395538"/>
              <a:gd name="T107" fmla="*/ 104659 h 2170112"/>
              <a:gd name="T108" fmla="*/ 1280546 w 2395538"/>
              <a:gd name="T109" fmla="*/ 143986 h 2170112"/>
              <a:gd name="T110" fmla="*/ 1323508 w 2395538"/>
              <a:gd name="T111" fmla="*/ 202024 h 2170112"/>
              <a:gd name="T112" fmla="*/ 1356923 w 2395538"/>
              <a:gd name="T113" fmla="*/ 274969 h 2170112"/>
              <a:gd name="T114" fmla="*/ 1381108 w 2395538"/>
              <a:gd name="T115" fmla="*/ 413880 h 2170112"/>
              <a:gd name="T116" fmla="*/ 1369652 w 2395538"/>
              <a:gd name="T117" fmla="*/ 554378 h 2170112"/>
              <a:gd name="T118" fmla="*/ 1166937 w 2395538"/>
              <a:gd name="T119" fmla="*/ 363136 h 2170112"/>
              <a:gd name="T120" fmla="*/ 1178711 w 2395538"/>
              <a:gd name="T121" fmla="*/ 227079 h 2170112"/>
              <a:gd name="T122" fmla="*/ 1172028 w 2395538"/>
              <a:gd name="T123" fmla="*/ 132568 h 2170112"/>
              <a:gd name="T124" fmla="*/ 1144342 w 2395538"/>
              <a:gd name="T125" fmla="*/ 45670 h 2170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5538" h="2170112">
                <a:moveTo>
                  <a:pt x="940433" y="595312"/>
                </a:moveTo>
                <a:lnTo>
                  <a:pt x="1643062" y="1217102"/>
                </a:lnTo>
                <a:lnTo>
                  <a:pt x="1643062" y="2170112"/>
                </a:lnTo>
                <a:lnTo>
                  <a:pt x="1433735" y="2170112"/>
                </a:lnTo>
                <a:lnTo>
                  <a:pt x="1159290" y="2170112"/>
                </a:lnTo>
                <a:lnTo>
                  <a:pt x="1159290" y="1557214"/>
                </a:lnTo>
                <a:lnTo>
                  <a:pt x="726341" y="1557214"/>
                </a:lnTo>
                <a:lnTo>
                  <a:pt x="726341" y="2170112"/>
                </a:lnTo>
                <a:lnTo>
                  <a:pt x="612307" y="2170112"/>
                </a:lnTo>
                <a:lnTo>
                  <a:pt x="242887" y="2170112"/>
                </a:lnTo>
                <a:lnTo>
                  <a:pt x="242887" y="1655658"/>
                </a:lnTo>
                <a:lnTo>
                  <a:pt x="242887" y="1217102"/>
                </a:lnTo>
                <a:lnTo>
                  <a:pt x="940433" y="595312"/>
                </a:lnTo>
                <a:close/>
                <a:moveTo>
                  <a:pt x="942657" y="284162"/>
                </a:moveTo>
                <a:lnTo>
                  <a:pt x="1252855" y="559975"/>
                </a:lnTo>
                <a:lnTo>
                  <a:pt x="1441768" y="728510"/>
                </a:lnTo>
                <a:lnTo>
                  <a:pt x="1865630" y="1106523"/>
                </a:lnTo>
                <a:lnTo>
                  <a:pt x="1870393" y="1110966"/>
                </a:lnTo>
                <a:lnTo>
                  <a:pt x="1874520" y="1115727"/>
                </a:lnTo>
                <a:lnTo>
                  <a:pt x="1878013" y="1121123"/>
                </a:lnTo>
                <a:lnTo>
                  <a:pt x="1880553" y="1126519"/>
                </a:lnTo>
                <a:lnTo>
                  <a:pt x="1882775" y="1132232"/>
                </a:lnTo>
                <a:lnTo>
                  <a:pt x="1884680" y="1137627"/>
                </a:lnTo>
                <a:lnTo>
                  <a:pt x="1885633" y="1143658"/>
                </a:lnTo>
                <a:lnTo>
                  <a:pt x="1885950" y="1149053"/>
                </a:lnTo>
                <a:lnTo>
                  <a:pt x="1885633" y="1155084"/>
                </a:lnTo>
                <a:lnTo>
                  <a:pt x="1884680" y="1160797"/>
                </a:lnTo>
                <a:lnTo>
                  <a:pt x="1882775" y="1166510"/>
                </a:lnTo>
                <a:lnTo>
                  <a:pt x="1880553" y="1171906"/>
                </a:lnTo>
                <a:lnTo>
                  <a:pt x="1878013" y="1177619"/>
                </a:lnTo>
                <a:lnTo>
                  <a:pt x="1874520" y="1182697"/>
                </a:lnTo>
                <a:lnTo>
                  <a:pt x="1870393" y="1187775"/>
                </a:lnTo>
                <a:lnTo>
                  <a:pt x="1865630" y="1192219"/>
                </a:lnTo>
                <a:lnTo>
                  <a:pt x="1860550" y="1196345"/>
                </a:lnTo>
                <a:lnTo>
                  <a:pt x="1855153" y="1200153"/>
                </a:lnTo>
                <a:lnTo>
                  <a:pt x="1849438" y="1203010"/>
                </a:lnTo>
                <a:lnTo>
                  <a:pt x="1843405" y="1205549"/>
                </a:lnTo>
                <a:lnTo>
                  <a:pt x="1836738" y="1207453"/>
                </a:lnTo>
                <a:lnTo>
                  <a:pt x="1830705" y="1208723"/>
                </a:lnTo>
                <a:lnTo>
                  <a:pt x="1824038" y="1209358"/>
                </a:lnTo>
                <a:lnTo>
                  <a:pt x="1817688" y="1209675"/>
                </a:lnTo>
                <a:lnTo>
                  <a:pt x="1811020" y="1209358"/>
                </a:lnTo>
                <a:lnTo>
                  <a:pt x="1804670" y="1208723"/>
                </a:lnTo>
                <a:lnTo>
                  <a:pt x="1798320" y="1207453"/>
                </a:lnTo>
                <a:lnTo>
                  <a:pt x="1792288" y="1205549"/>
                </a:lnTo>
                <a:lnTo>
                  <a:pt x="1785938" y="1203010"/>
                </a:lnTo>
                <a:lnTo>
                  <a:pt x="1780223" y="1200153"/>
                </a:lnTo>
                <a:lnTo>
                  <a:pt x="1774825" y="1196345"/>
                </a:lnTo>
                <a:lnTo>
                  <a:pt x="1769745" y="1192219"/>
                </a:lnTo>
                <a:lnTo>
                  <a:pt x="942657" y="455553"/>
                </a:lnTo>
                <a:lnTo>
                  <a:pt x="116205" y="1192219"/>
                </a:lnTo>
                <a:lnTo>
                  <a:pt x="111125" y="1196345"/>
                </a:lnTo>
                <a:lnTo>
                  <a:pt x="105410" y="1200153"/>
                </a:lnTo>
                <a:lnTo>
                  <a:pt x="99695" y="1203010"/>
                </a:lnTo>
                <a:lnTo>
                  <a:pt x="93662" y="1205549"/>
                </a:lnTo>
                <a:lnTo>
                  <a:pt x="87630" y="1207136"/>
                </a:lnTo>
                <a:lnTo>
                  <a:pt x="80962" y="1208723"/>
                </a:lnTo>
                <a:lnTo>
                  <a:pt x="74930" y="1209358"/>
                </a:lnTo>
                <a:lnTo>
                  <a:pt x="68262" y="1209675"/>
                </a:lnTo>
                <a:lnTo>
                  <a:pt x="61277" y="1209358"/>
                </a:lnTo>
                <a:lnTo>
                  <a:pt x="55245" y="1208723"/>
                </a:lnTo>
                <a:lnTo>
                  <a:pt x="48577" y="1207136"/>
                </a:lnTo>
                <a:lnTo>
                  <a:pt x="42545" y="1205549"/>
                </a:lnTo>
                <a:lnTo>
                  <a:pt x="36195" y="1203010"/>
                </a:lnTo>
                <a:lnTo>
                  <a:pt x="30797" y="1200153"/>
                </a:lnTo>
                <a:lnTo>
                  <a:pt x="25082" y="1196345"/>
                </a:lnTo>
                <a:lnTo>
                  <a:pt x="20002" y="1192219"/>
                </a:lnTo>
                <a:lnTo>
                  <a:pt x="15240" y="1187775"/>
                </a:lnTo>
                <a:lnTo>
                  <a:pt x="11112" y="1182697"/>
                </a:lnTo>
                <a:lnTo>
                  <a:pt x="7937" y="1177619"/>
                </a:lnTo>
                <a:lnTo>
                  <a:pt x="5080" y="1171906"/>
                </a:lnTo>
                <a:lnTo>
                  <a:pt x="2540" y="1166510"/>
                </a:lnTo>
                <a:lnTo>
                  <a:pt x="1270" y="1160797"/>
                </a:lnTo>
                <a:lnTo>
                  <a:pt x="317" y="1155084"/>
                </a:lnTo>
                <a:lnTo>
                  <a:pt x="0" y="1149053"/>
                </a:lnTo>
                <a:lnTo>
                  <a:pt x="317" y="1143658"/>
                </a:lnTo>
                <a:lnTo>
                  <a:pt x="1270" y="1137627"/>
                </a:lnTo>
                <a:lnTo>
                  <a:pt x="2540" y="1131914"/>
                </a:lnTo>
                <a:lnTo>
                  <a:pt x="5080" y="1126201"/>
                </a:lnTo>
                <a:lnTo>
                  <a:pt x="7937" y="1121123"/>
                </a:lnTo>
                <a:lnTo>
                  <a:pt x="11112" y="1115727"/>
                </a:lnTo>
                <a:lnTo>
                  <a:pt x="15240" y="1110966"/>
                </a:lnTo>
                <a:lnTo>
                  <a:pt x="20002" y="1106523"/>
                </a:lnTo>
                <a:lnTo>
                  <a:pt x="942657" y="284162"/>
                </a:lnTo>
                <a:close/>
                <a:moveTo>
                  <a:pt x="1910075" y="217487"/>
                </a:moveTo>
                <a:lnTo>
                  <a:pt x="1929430" y="217487"/>
                </a:lnTo>
                <a:lnTo>
                  <a:pt x="1948785" y="218121"/>
                </a:lnTo>
                <a:lnTo>
                  <a:pt x="1968140" y="219388"/>
                </a:lnTo>
                <a:lnTo>
                  <a:pt x="1986860" y="220973"/>
                </a:lnTo>
                <a:lnTo>
                  <a:pt x="2005898" y="222874"/>
                </a:lnTo>
                <a:lnTo>
                  <a:pt x="2024301" y="225726"/>
                </a:lnTo>
                <a:lnTo>
                  <a:pt x="2043022" y="228578"/>
                </a:lnTo>
                <a:lnTo>
                  <a:pt x="2061425" y="231747"/>
                </a:lnTo>
                <a:lnTo>
                  <a:pt x="2079193" y="235550"/>
                </a:lnTo>
                <a:lnTo>
                  <a:pt x="2097279" y="239669"/>
                </a:lnTo>
                <a:lnTo>
                  <a:pt x="2114413" y="243789"/>
                </a:lnTo>
                <a:lnTo>
                  <a:pt x="2131865" y="248542"/>
                </a:lnTo>
                <a:lnTo>
                  <a:pt x="2148364" y="252979"/>
                </a:lnTo>
                <a:lnTo>
                  <a:pt x="2164546" y="258049"/>
                </a:lnTo>
                <a:lnTo>
                  <a:pt x="2181046" y="263119"/>
                </a:lnTo>
                <a:lnTo>
                  <a:pt x="2196593" y="268189"/>
                </a:lnTo>
                <a:lnTo>
                  <a:pt x="2211506" y="273893"/>
                </a:lnTo>
                <a:lnTo>
                  <a:pt x="2226419" y="278963"/>
                </a:lnTo>
                <a:lnTo>
                  <a:pt x="2240697" y="284667"/>
                </a:lnTo>
                <a:lnTo>
                  <a:pt x="2267668" y="295758"/>
                </a:lnTo>
                <a:lnTo>
                  <a:pt x="2292734" y="306216"/>
                </a:lnTo>
                <a:lnTo>
                  <a:pt x="2315579" y="316673"/>
                </a:lnTo>
                <a:lnTo>
                  <a:pt x="2335886" y="326496"/>
                </a:lnTo>
                <a:lnTo>
                  <a:pt x="2353338" y="335686"/>
                </a:lnTo>
                <a:lnTo>
                  <a:pt x="2368251" y="343608"/>
                </a:lnTo>
                <a:lnTo>
                  <a:pt x="2379991" y="349946"/>
                </a:lnTo>
                <a:lnTo>
                  <a:pt x="2388557" y="355016"/>
                </a:lnTo>
                <a:lnTo>
                  <a:pt x="2395538" y="359136"/>
                </a:lnTo>
                <a:lnTo>
                  <a:pt x="2386971" y="360403"/>
                </a:lnTo>
                <a:lnTo>
                  <a:pt x="2378721" y="361988"/>
                </a:lnTo>
                <a:lnTo>
                  <a:pt x="2370154" y="363572"/>
                </a:lnTo>
                <a:lnTo>
                  <a:pt x="2361587" y="365791"/>
                </a:lnTo>
                <a:lnTo>
                  <a:pt x="2353020" y="368009"/>
                </a:lnTo>
                <a:lnTo>
                  <a:pt x="2345088" y="370544"/>
                </a:lnTo>
                <a:lnTo>
                  <a:pt x="2336521" y="373079"/>
                </a:lnTo>
                <a:lnTo>
                  <a:pt x="2328271" y="375614"/>
                </a:lnTo>
                <a:lnTo>
                  <a:pt x="2320656" y="379100"/>
                </a:lnTo>
                <a:lnTo>
                  <a:pt x="2312406" y="382269"/>
                </a:lnTo>
                <a:lnTo>
                  <a:pt x="2304157" y="385755"/>
                </a:lnTo>
                <a:lnTo>
                  <a:pt x="2296541" y="389557"/>
                </a:lnTo>
                <a:lnTo>
                  <a:pt x="2280677" y="397162"/>
                </a:lnTo>
                <a:lnTo>
                  <a:pt x="2265446" y="405718"/>
                </a:lnTo>
                <a:lnTo>
                  <a:pt x="2250533" y="415225"/>
                </a:lnTo>
                <a:lnTo>
                  <a:pt x="2235303" y="425049"/>
                </a:lnTo>
                <a:lnTo>
                  <a:pt x="2220708" y="435189"/>
                </a:lnTo>
                <a:lnTo>
                  <a:pt x="2206429" y="446280"/>
                </a:lnTo>
                <a:lnTo>
                  <a:pt x="2192468" y="457688"/>
                </a:lnTo>
                <a:lnTo>
                  <a:pt x="2178825" y="469730"/>
                </a:lnTo>
                <a:lnTo>
                  <a:pt x="2164863" y="482088"/>
                </a:lnTo>
                <a:lnTo>
                  <a:pt x="2151854" y="495081"/>
                </a:lnTo>
                <a:lnTo>
                  <a:pt x="2138845" y="508390"/>
                </a:lnTo>
                <a:lnTo>
                  <a:pt x="2126153" y="521699"/>
                </a:lnTo>
                <a:lnTo>
                  <a:pt x="2113779" y="535325"/>
                </a:lnTo>
                <a:lnTo>
                  <a:pt x="2101721" y="549268"/>
                </a:lnTo>
                <a:lnTo>
                  <a:pt x="2089664" y="563528"/>
                </a:lnTo>
                <a:lnTo>
                  <a:pt x="2078242" y="578105"/>
                </a:lnTo>
                <a:lnTo>
                  <a:pt x="2066819" y="592682"/>
                </a:lnTo>
                <a:lnTo>
                  <a:pt x="2055714" y="607259"/>
                </a:lnTo>
                <a:lnTo>
                  <a:pt x="2044926" y="621519"/>
                </a:lnTo>
                <a:lnTo>
                  <a:pt x="2034455" y="636413"/>
                </a:lnTo>
                <a:lnTo>
                  <a:pt x="2024301" y="650989"/>
                </a:lnTo>
                <a:lnTo>
                  <a:pt x="2014782" y="665566"/>
                </a:lnTo>
                <a:lnTo>
                  <a:pt x="1995745" y="694403"/>
                </a:lnTo>
                <a:lnTo>
                  <a:pt x="1977976" y="722289"/>
                </a:lnTo>
                <a:lnTo>
                  <a:pt x="1972582" y="730845"/>
                </a:lnTo>
                <a:lnTo>
                  <a:pt x="1966553" y="739084"/>
                </a:lnTo>
                <a:lnTo>
                  <a:pt x="1960525" y="747006"/>
                </a:lnTo>
                <a:lnTo>
                  <a:pt x="1954179" y="755245"/>
                </a:lnTo>
                <a:lnTo>
                  <a:pt x="1947833" y="762534"/>
                </a:lnTo>
                <a:lnTo>
                  <a:pt x="1940852" y="770139"/>
                </a:lnTo>
                <a:lnTo>
                  <a:pt x="1933872" y="777111"/>
                </a:lnTo>
                <a:lnTo>
                  <a:pt x="1926257" y="784082"/>
                </a:lnTo>
                <a:lnTo>
                  <a:pt x="1918642" y="790737"/>
                </a:lnTo>
                <a:lnTo>
                  <a:pt x="1911027" y="797075"/>
                </a:lnTo>
                <a:lnTo>
                  <a:pt x="1902777" y="803412"/>
                </a:lnTo>
                <a:lnTo>
                  <a:pt x="1894527" y="809116"/>
                </a:lnTo>
                <a:lnTo>
                  <a:pt x="1886277" y="815137"/>
                </a:lnTo>
                <a:lnTo>
                  <a:pt x="1877710" y="820524"/>
                </a:lnTo>
                <a:lnTo>
                  <a:pt x="1868826" y="825911"/>
                </a:lnTo>
                <a:lnTo>
                  <a:pt x="1859625" y="830665"/>
                </a:lnTo>
                <a:lnTo>
                  <a:pt x="1850740" y="835735"/>
                </a:lnTo>
                <a:lnTo>
                  <a:pt x="1841539" y="839854"/>
                </a:lnTo>
                <a:lnTo>
                  <a:pt x="1832020" y="843974"/>
                </a:lnTo>
                <a:lnTo>
                  <a:pt x="1822501" y="848410"/>
                </a:lnTo>
                <a:lnTo>
                  <a:pt x="1812665" y="851896"/>
                </a:lnTo>
                <a:lnTo>
                  <a:pt x="1803146" y="855065"/>
                </a:lnTo>
                <a:lnTo>
                  <a:pt x="1793310" y="858551"/>
                </a:lnTo>
                <a:lnTo>
                  <a:pt x="1783473" y="861403"/>
                </a:lnTo>
                <a:lnTo>
                  <a:pt x="1773320" y="863938"/>
                </a:lnTo>
                <a:lnTo>
                  <a:pt x="1763166" y="866156"/>
                </a:lnTo>
                <a:lnTo>
                  <a:pt x="1753013" y="868374"/>
                </a:lnTo>
                <a:lnTo>
                  <a:pt x="1742542" y="870276"/>
                </a:lnTo>
                <a:lnTo>
                  <a:pt x="1732706" y="871860"/>
                </a:lnTo>
                <a:lnTo>
                  <a:pt x="1722235" y="873128"/>
                </a:lnTo>
                <a:lnTo>
                  <a:pt x="1711764" y="874078"/>
                </a:lnTo>
                <a:lnTo>
                  <a:pt x="1701611" y="874712"/>
                </a:lnTo>
                <a:lnTo>
                  <a:pt x="1548674" y="738450"/>
                </a:lnTo>
                <a:lnTo>
                  <a:pt x="1558510" y="722923"/>
                </a:lnTo>
                <a:lnTo>
                  <a:pt x="1568664" y="707079"/>
                </a:lnTo>
                <a:lnTo>
                  <a:pt x="1578500" y="691234"/>
                </a:lnTo>
                <a:lnTo>
                  <a:pt x="1589288" y="676024"/>
                </a:lnTo>
                <a:lnTo>
                  <a:pt x="1605470" y="653841"/>
                </a:lnTo>
                <a:lnTo>
                  <a:pt x="1622287" y="631976"/>
                </a:lnTo>
                <a:lnTo>
                  <a:pt x="1630854" y="621202"/>
                </a:lnTo>
                <a:lnTo>
                  <a:pt x="1639738" y="610745"/>
                </a:lnTo>
                <a:lnTo>
                  <a:pt x="1648305" y="600604"/>
                </a:lnTo>
                <a:lnTo>
                  <a:pt x="1657507" y="590147"/>
                </a:lnTo>
                <a:lnTo>
                  <a:pt x="1667026" y="580007"/>
                </a:lnTo>
                <a:lnTo>
                  <a:pt x="1676545" y="569866"/>
                </a:lnTo>
                <a:lnTo>
                  <a:pt x="1686063" y="560043"/>
                </a:lnTo>
                <a:lnTo>
                  <a:pt x="1695582" y="550219"/>
                </a:lnTo>
                <a:lnTo>
                  <a:pt x="1705418" y="540396"/>
                </a:lnTo>
                <a:lnTo>
                  <a:pt x="1715572" y="531523"/>
                </a:lnTo>
                <a:lnTo>
                  <a:pt x="1726043" y="522016"/>
                </a:lnTo>
                <a:lnTo>
                  <a:pt x="1736514" y="513143"/>
                </a:lnTo>
                <a:lnTo>
                  <a:pt x="1746984" y="503954"/>
                </a:lnTo>
                <a:lnTo>
                  <a:pt x="1757772" y="495714"/>
                </a:lnTo>
                <a:lnTo>
                  <a:pt x="1768878" y="487158"/>
                </a:lnTo>
                <a:lnTo>
                  <a:pt x="1779983" y="478919"/>
                </a:lnTo>
                <a:lnTo>
                  <a:pt x="1791089" y="470680"/>
                </a:lnTo>
                <a:lnTo>
                  <a:pt x="1802194" y="463075"/>
                </a:lnTo>
                <a:lnTo>
                  <a:pt x="1813934" y="455470"/>
                </a:lnTo>
                <a:lnTo>
                  <a:pt x="1825674" y="448498"/>
                </a:lnTo>
                <a:lnTo>
                  <a:pt x="1838048" y="441210"/>
                </a:lnTo>
                <a:lnTo>
                  <a:pt x="1850106" y="434238"/>
                </a:lnTo>
                <a:lnTo>
                  <a:pt x="1862163" y="427901"/>
                </a:lnTo>
                <a:lnTo>
                  <a:pt x="1874537" y="421563"/>
                </a:lnTo>
                <a:lnTo>
                  <a:pt x="1887229" y="415859"/>
                </a:lnTo>
                <a:lnTo>
                  <a:pt x="1899921" y="409838"/>
                </a:lnTo>
                <a:lnTo>
                  <a:pt x="1912613" y="404451"/>
                </a:lnTo>
                <a:lnTo>
                  <a:pt x="1925622" y="399381"/>
                </a:lnTo>
                <a:lnTo>
                  <a:pt x="1938631" y="394627"/>
                </a:lnTo>
                <a:lnTo>
                  <a:pt x="1951958" y="390191"/>
                </a:lnTo>
                <a:lnTo>
                  <a:pt x="1965284" y="385755"/>
                </a:lnTo>
                <a:lnTo>
                  <a:pt x="1978928" y="382269"/>
                </a:lnTo>
                <a:lnTo>
                  <a:pt x="1992572" y="378783"/>
                </a:lnTo>
                <a:lnTo>
                  <a:pt x="2006215" y="375297"/>
                </a:lnTo>
                <a:lnTo>
                  <a:pt x="2019859" y="372445"/>
                </a:lnTo>
                <a:lnTo>
                  <a:pt x="2033820" y="369910"/>
                </a:lnTo>
                <a:lnTo>
                  <a:pt x="2047781" y="368009"/>
                </a:lnTo>
                <a:lnTo>
                  <a:pt x="2062059" y="366107"/>
                </a:lnTo>
                <a:lnTo>
                  <a:pt x="2076021" y="364206"/>
                </a:lnTo>
                <a:lnTo>
                  <a:pt x="2089981" y="362938"/>
                </a:lnTo>
                <a:lnTo>
                  <a:pt x="2104260" y="362305"/>
                </a:lnTo>
                <a:lnTo>
                  <a:pt x="2118538" y="361671"/>
                </a:lnTo>
                <a:lnTo>
                  <a:pt x="2132817" y="361354"/>
                </a:lnTo>
                <a:lnTo>
                  <a:pt x="2147095" y="361671"/>
                </a:lnTo>
                <a:lnTo>
                  <a:pt x="2133134" y="359770"/>
                </a:lnTo>
                <a:lnTo>
                  <a:pt x="2118538" y="358502"/>
                </a:lnTo>
                <a:lnTo>
                  <a:pt x="2104260" y="357235"/>
                </a:lnTo>
                <a:lnTo>
                  <a:pt x="2089981" y="356601"/>
                </a:lnTo>
                <a:lnTo>
                  <a:pt x="2075703" y="355967"/>
                </a:lnTo>
                <a:lnTo>
                  <a:pt x="2061425" y="355967"/>
                </a:lnTo>
                <a:lnTo>
                  <a:pt x="2046829" y="355967"/>
                </a:lnTo>
                <a:lnTo>
                  <a:pt x="2032234" y="356601"/>
                </a:lnTo>
                <a:lnTo>
                  <a:pt x="2017955" y="357552"/>
                </a:lnTo>
                <a:lnTo>
                  <a:pt x="2003677" y="358819"/>
                </a:lnTo>
                <a:lnTo>
                  <a:pt x="1989081" y="360403"/>
                </a:lnTo>
                <a:lnTo>
                  <a:pt x="1974803" y="362305"/>
                </a:lnTo>
                <a:lnTo>
                  <a:pt x="1960525" y="364523"/>
                </a:lnTo>
                <a:lnTo>
                  <a:pt x="1946246" y="367375"/>
                </a:lnTo>
                <a:lnTo>
                  <a:pt x="1931968" y="370227"/>
                </a:lnTo>
                <a:lnTo>
                  <a:pt x="1917373" y="373713"/>
                </a:lnTo>
                <a:lnTo>
                  <a:pt x="1903411" y="377515"/>
                </a:lnTo>
                <a:lnTo>
                  <a:pt x="1889450" y="381318"/>
                </a:lnTo>
                <a:lnTo>
                  <a:pt x="1875489" y="385755"/>
                </a:lnTo>
                <a:lnTo>
                  <a:pt x="1861528" y="390508"/>
                </a:lnTo>
                <a:lnTo>
                  <a:pt x="1847567" y="395578"/>
                </a:lnTo>
                <a:lnTo>
                  <a:pt x="1833924" y="400965"/>
                </a:lnTo>
                <a:lnTo>
                  <a:pt x="1820280" y="406669"/>
                </a:lnTo>
                <a:lnTo>
                  <a:pt x="1806953" y="412690"/>
                </a:lnTo>
                <a:lnTo>
                  <a:pt x="1793627" y="418711"/>
                </a:lnTo>
                <a:lnTo>
                  <a:pt x="1780618" y="425366"/>
                </a:lnTo>
                <a:lnTo>
                  <a:pt x="1766974" y="432020"/>
                </a:lnTo>
                <a:lnTo>
                  <a:pt x="1754282" y="438992"/>
                </a:lnTo>
                <a:lnTo>
                  <a:pt x="1741273" y="446280"/>
                </a:lnTo>
                <a:lnTo>
                  <a:pt x="1728898" y="453885"/>
                </a:lnTo>
                <a:lnTo>
                  <a:pt x="1716207" y="461808"/>
                </a:lnTo>
                <a:lnTo>
                  <a:pt x="1703832" y="469730"/>
                </a:lnTo>
                <a:lnTo>
                  <a:pt x="1691775" y="478286"/>
                </a:lnTo>
                <a:lnTo>
                  <a:pt x="1679717" y="486842"/>
                </a:lnTo>
                <a:lnTo>
                  <a:pt x="1667660" y="495398"/>
                </a:lnTo>
                <a:lnTo>
                  <a:pt x="1655920" y="504270"/>
                </a:lnTo>
                <a:lnTo>
                  <a:pt x="1644180" y="513460"/>
                </a:lnTo>
                <a:lnTo>
                  <a:pt x="1632758" y="522967"/>
                </a:lnTo>
                <a:lnTo>
                  <a:pt x="1621335" y="532473"/>
                </a:lnTo>
                <a:lnTo>
                  <a:pt x="1610230" y="542297"/>
                </a:lnTo>
                <a:lnTo>
                  <a:pt x="1599124" y="551804"/>
                </a:lnTo>
                <a:lnTo>
                  <a:pt x="1588336" y="561944"/>
                </a:lnTo>
                <a:lnTo>
                  <a:pt x="1577548" y="572084"/>
                </a:lnTo>
                <a:lnTo>
                  <a:pt x="1566760" y="582542"/>
                </a:lnTo>
                <a:lnTo>
                  <a:pt x="1556606" y="592999"/>
                </a:lnTo>
                <a:lnTo>
                  <a:pt x="1546136" y="603773"/>
                </a:lnTo>
                <a:lnTo>
                  <a:pt x="1535982" y="614547"/>
                </a:lnTo>
                <a:lnTo>
                  <a:pt x="1526146" y="625638"/>
                </a:lnTo>
                <a:lnTo>
                  <a:pt x="1514406" y="638631"/>
                </a:lnTo>
                <a:lnTo>
                  <a:pt x="1503301" y="651623"/>
                </a:lnTo>
                <a:lnTo>
                  <a:pt x="1492195" y="664932"/>
                </a:lnTo>
                <a:lnTo>
                  <a:pt x="1481407" y="678559"/>
                </a:lnTo>
                <a:lnTo>
                  <a:pt x="1406525" y="612012"/>
                </a:lnTo>
                <a:lnTo>
                  <a:pt x="1407160" y="604407"/>
                </a:lnTo>
                <a:lnTo>
                  <a:pt x="1408112" y="596802"/>
                </a:lnTo>
                <a:lnTo>
                  <a:pt x="1409381" y="589196"/>
                </a:lnTo>
                <a:lnTo>
                  <a:pt x="1410967" y="581274"/>
                </a:lnTo>
                <a:lnTo>
                  <a:pt x="1412554" y="573352"/>
                </a:lnTo>
                <a:lnTo>
                  <a:pt x="1415092" y="565430"/>
                </a:lnTo>
                <a:lnTo>
                  <a:pt x="1417313" y="557191"/>
                </a:lnTo>
                <a:lnTo>
                  <a:pt x="1420169" y="548952"/>
                </a:lnTo>
                <a:lnTo>
                  <a:pt x="1423025" y="540396"/>
                </a:lnTo>
                <a:lnTo>
                  <a:pt x="1426198" y="532157"/>
                </a:lnTo>
                <a:lnTo>
                  <a:pt x="1430322" y="523601"/>
                </a:lnTo>
                <a:lnTo>
                  <a:pt x="1434130" y="514728"/>
                </a:lnTo>
                <a:lnTo>
                  <a:pt x="1438572" y="505855"/>
                </a:lnTo>
                <a:lnTo>
                  <a:pt x="1443332" y="497299"/>
                </a:lnTo>
                <a:lnTo>
                  <a:pt x="1448408" y="488109"/>
                </a:lnTo>
                <a:lnTo>
                  <a:pt x="1453802" y="478919"/>
                </a:lnTo>
                <a:lnTo>
                  <a:pt x="1461100" y="467195"/>
                </a:lnTo>
                <a:lnTo>
                  <a:pt x="1469033" y="455787"/>
                </a:lnTo>
                <a:lnTo>
                  <a:pt x="1476648" y="444696"/>
                </a:lnTo>
                <a:lnTo>
                  <a:pt x="1484263" y="433921"/>
                </a:lnTo>
                <a:lnTo>
                  <a:pt x="1492195" y="423464"/>
                </a:lnTo>
                <a:lnTo>
                  <a:pt x="1500128" y="413641"/>
                </a:lnTo>
                <a:lnTo>
                  <a:pt x="1508060" y="403817"/>
                </a:lnTo>
                <a:lnTo>
                  <a:pt x="1516310" y="393994"/>
                </a:lnTo>
                <a:lnTo>
                  <a:pt x="1524877" y="384804"/>
                </a:lnTo>
                <a:lnTo>
                  <a:pt x="1533127" y="375614"/>
                </a:lnTo>
                <a:lnTo>
                  <a:pt x="1541376" y="367375"/>
                </a:lnTo>
                <a:lnTo>
                  <a:pt x="1549943" y="358819"/>
                </a:lnTo>
                <a:lnTo>
                  <a:pt x="1558828" y="350580"/>
                </a:lnTo>
                <a:lnTo>
                  <a:pt x="1567077" y="342975"/>
                </a:lnTo>
                <a:lnTo>
                  <a:pt x="1575962" y="335369"/>
                </a:lnTo>
                <a:lnTo>
                  <a:pt x="1584846" y="328081"/>
                </a:lnTo>
                <a:lnTo>
                  <a:pt x="1594047" y="321109"/>
                </a:lnTo>
                <a:lnTo>
                  <a:pt x="1602932" y="314455"/>
                </a:lnTo>
                <a:lnTo>
                  <a:pt x="1611816" y="308117"/>
                </a:lnTo>
                <a:lnTo>
                  <a:pt x="1621018" y="301779"/>
                </a:lnTo>
                <a:lnTo>
                  <a:pt x="1630219" y="296075"/>
                </a:lnTo>
                <a:lnTo>
                  <a:pt x="1639421" y="290054"/>
                </a:lnTo>
                <a:lnTo>
                  <a:pt x="1648622" y="284667"/>
                </a:lnTo>
                <a:lnTo>
                  <a:pt x="1657824" y="279280"/>
                </a:lnTo>
                <a:lnTo>
                  <a:pt x="1667343" y="274527"/>
                </a:lnTo>
                <a:lnTo>
                  <a:pt x="1676862" y="269457"/>
                </a:lnTo>
                <a:lnTo>
                  <a:pt x="1686381" y="265337"/>
                </a:lnTo>
                <a:lnTo>
                  <a:pt x="1695582" y="261218"/>
                </a:lnTo>
                <a:lnTo>
                  <a:pt x="1705101" y="256781"/>
                </a:lnTo>
                <a:lnTo>
                  <a:pt x="1714937" y="252979"/>
                </a:lnTo>
                <a:lnTo>
                  <a:pt x="1724456" y="249493"/>
                </a:lnTo>
                <a:lnTo>
                  <a:pt x="1734292" y="246007"/>
                </a:lnTo>
                <a:lnTo>
                  <a:pt x="1743494" y="242838"/>
                </a:lnTo>
                <a:lnTo>
                  <a:pt x="1753330" y="239986"/>
                </a:lnTo>
                <a:lnTo>
                  <a:pt x="1763166" y="237134"/>
                </a:lnTo>
                <a:lnTo>
                  <a:pt x="1773003" y="234599"/>
                </a:lnTo>
                <a:lnTo>
                  <a:pt x="1792675" y="230163"/>
                </a:lnTo>
                <a:lnTo>
                  <a:pt x="1812030" y="226360"/>
                </a:lnTo>
                <a:lnTo>
                  <a:pt x="1831702" y="222874"/>
                </a:lnTo>
                <a:lnTo>
                  <a:pt x="1851375" y="220656"/>
                </a:lnTo>
                <a:lnTo>
                  <a:pt x="1870730" y="219072"/>
                </a:lnTo>
                <a:lnTo>
                  <a:pt x="1890402" y="217804"/>
                </a:lnTo>
                <a:lnTo>
                  <a:pt x="1910075" y="217487"/>
                </a:lnTo>
                <a:close/>
                <a:moveTo>
                  <a:pt x="1112837" y="0"/>
                </a:moveTo>
                <a:lnTo>
                  <a:pt x="1116656" y="634"/>
                </a:lnTo>
                <a:lnTo>
                  <a:pt x="1128112" y="2854"/>
                </a:lnTo>
                <a:lnTo>
                  <a:pt x="1146570" y="6660"/>
                </a:lnTo>
                <a:lnTo>
                  <a:pt x="1157708" y="9197"/>
                </a:lnTo>
                <a:lnTo>
                  <a:pt x="1170119" y="12369"/>
                </a:lnTo>
                <a:lnTo>
                  <a:pt x="1183485" y="16175"/>
                </a:lnTo>
                <a:lnTo>
                  <a:pt x="1198124" y="20298"/>
                </a:lnTo>
                <a:lnTo>
                  <a:pt x="1213399" y="25372"/>
                </a:lnTo>
                <a:lnTo>
                  <a:pt x="1229629" y="30763"/>
                </a:lnTo>
                <a:lnTo>
                  <a:pt x="1246495" y="37106"/>
                </a:lnTo>
                <a:lnTo>
                  <a:pt x="1263998" y="43767"/>
                </a:lnTo>
                <a:lnTo>
                  <a:pt x="1281501" y="51378"/>
                </a:lnTo>
                <a:lnTo>
                  <a:pt x="1299640" y="59307"/>
                </a:lnTo>
                <a:lnTo>
                  <a:pt x="1317780" y="68504"/>
                </a:lnTo>
                <a:lnTo>
                  <a:pt x="1336237" y="78653"/>
                </a:lnTo>
                <a:lnTo>
                  <a:pt x="1345148" y="84045"/>
                </a:lnTo>
                <a:lnTo>
                  <a:pt x="1354058" y="89436"/>
                </a:lnTo>
                <a:lnTo>
                  <a:pt x="1363287" y="95462"/>
                </a:lnTo>
                <a:lnTo>
                  <a:pt x="1372198" y="101171"/>
                </a:lnTo>
                <a:lnTo>
                  <a:pt x="1381108" y="107514"/>
                </a:lnTo>
                <a:lnTo>
                  <a:pt x="1389701" y="113540"/>
                </a:lnTo>
                <a:lnTo>
                  <a:pt x="1398293" y="120517"/>
                </a:lnTo>
                <a:lnTo>
                  <a:pt x="1406886" y="127177"/>
                </a:lnTo>
                <a:lnTo>
                  <a:pt x="1415160" y="134471"/>
                </a:lnTo>
                <a:lnTo>
                  <a:pt x="1423116" y="141449"/>
                </a:lnTo>
                <a:lnTo>
                  <a:pt x="1431390" y="149377"/>
                </a:lnTo>
                <a:lnTo>
                  <a:pt x="1439346" y="157306"/>
                </a:lnTo>
                <a:lnTo>
                  <a:pt x="1446665" y="165552"/>
                </a:lnTo>
                <a:lnTo>
                  <a:pt x="1454303" y="173798"/>
                </a:lnTo>
                <a:lnTo>
                  <a:pt x="1461304" y="182361"/>
                </a:lnTo>
                <a:lnTo>
                  <a:pt x="1468305" y="191241"/>
                </a:lnTo>
                <a:lnTo>
                  <a:pt x="1474988" y="200756"/>
                </a:lnTo>
                <a:lnTo>
                  <a:pt x="1481034" y="209953"/>
                </a:lnTo>
                <a:lnTo>
                  <a:pt x="1487399" y="219785"/>
                </a:lnTo>
                <a:lnTo>
                  <a:pt x="1492809" y="229616"/>
                </a:lnTo>
                <a:lnTo>
                  <a:pt x="1498537" y="240082"/>
                </a:lnTo>
                <a:lnTo>
                  <a:pt x="1503311" y="250865"/>
                </a:lnTo>
                <a:lnTo>
                  <a:pt x="1508084" y="261648"/>
                </a:lnTo>
                <a:lnTo>
                  <a:pt x="1512540" y="273066"/>
                </a:lnTo>
                <a:lnTo>
                  <a:pt x="1516358" y="284483"/>
                </a:lnTo>
                <a:lnTo>
                  <a:pt x="1519859" y="296218"/>
                </a:lnTo>
                <a:lnTo>
                  <a:pt x="1523041" y="308269"/>
                </a:lnTo>
                <a:lnTo>
                  <a:pt x="1525587" y="320955"/>
                </a:lnTo>
                <a:lnTo>
                  <a:pt x="1512540" y="333641"/>
                </a:lnTo>
                <a:lnTo>
                  <a:pt x="1499492" y="346645"/>
                </a:lnTo>
                <a:lnTo>
                  <a:pt x="1486763" y="360599"/>
                </a:lnTo>
                <a:lnTo>
                  <a:pt x="1474351" y="374554"/>
                </a:lnTo>
                <a:lnTo>
                  <a:pt x="1462259" y="389777"/>
                </a:lnTo>
                <a:lnTo>
                  <a:pt x="1450484" y="405000"/>
                </a:lnTo>
                <a:lnTo>
                  <a:pt x="1439027" y="420540"/>
                </a:lnTo>
                <a:lnTo>
                  <a:pt x="1427889" y="437032"/>
                </a:lnTo>
                <a:lnTo>
                  <a:pt x="1426616" y="424346"/>
                </a:lnTo>
                <a:lnTo>
                  <a:pt x="1424389" y="411343"/>
                </a:lnTo>
                <a:lnTo>
                  <a:pt x="1422479" y="398340"/>
                </a:lnTo>
                <a:lnTo>
                  <a:pt x="1420252" y="385654"/>
                </a:lnTo>
                <a:lnTo>
                  <a:pt x="1417706" y="373285"/>
                </a:lnTo>
                <a:lnTo>
                  <a:pt x="1414842" y="360599"/>
                </a:lnTo>
                <a:lnTo>
                  <a:pt x="1411341" y="348230"/>
                </a:lnTo>
                <a:lnTo>
                  <a:pt x="1408159" y="335544"/>
                </a:lnTo>
                <a:lnTo>
                  <a:pt x="1402112" y="317467"/>
                </a:lnTo>
                <a:lnTo>
                  <a:pt x="1396065" y="299706"/>
                </a:lnTo>
                <a:lnTo>
                  <a:pt x="1388746" y="281946"/>
                </a:lnTo>
                <a:lnTo>
                  <a:pt x="1384927" y="273700"/>
                </a:lnTo>
                <a:lnTo>
                  <a:pt x="1381108" y="265137"/>
                </a:lnTo>
                <a:lnTo>
                  <a:pt x="1376653" y="256574"/>
                </a:lnTo>
                <a:lnTo>
                  <a:pt x="1372516" y="248328"/>
                </a:lnTo>
                <a:lnTo>
                  <a:pt x="1368061" y="240082"/>
                </a:lnTo>
                <a:lnTo>
                  <a:pt x="1363287" y="231836"/>
                </a:lnTo>
                <a:lnTo>
                  <a:pt x="1358514" y="223591"/>
                </a:lnTo>
                <a:lnTo>
                  <a:pt x="1353104" y="215979"/>
                </a:lnTo>
                <a:lnTo>
                  <a:pt x="1348012" y="208050"/>
                </a:lnTo>
                <a:lnTo>
                  <a:pt x="1342284" y="200121"/>
                </a:lnTo>
                <a:lnTo>
                  <a:pt x="1336874" y="192827"/>
                </a:lnTo>
                <a:lnTo>
                  <a:pt x="1330827" y="185215"/>
                </a:lnTo>
                <a:lnTo>
                  <a:pt x="1325099" y="178238"/>
                </a:lnTo>
                <a:lnTo>
                  <a:pt x="1319053" y="171261"/>
                </a:lnTo>
                <a:lnTo>
                  <a:pt x="1312688" y="164284"/>
                </a:lnTo>
                <a:lnTo>
                  <a:pt x="1306323" y="157623"/>
                </a:lnTo>
                <a:lnTo>
                  <a:pt x="1299640" y="150963"/>
                </a:lnTo>
                <a:lnTo>
                  <a:pt x="1292957" y="144620"/>
                </a:lnTo>
                <a:lnTo>
                  <a:pt x="1286274" y="138277"/>
                </a:lnTo>
                <a:lnTo>
                  <a:pt x="1278955" y="132251"/>
                </a:lnTo>
                <a:lnTo>
                  <a:pt x="1271636" y="126225"/>
                </a:lnTo>
                <a:lnTo>
                  <a:pt x="1264635" y="120834"/>
                </a:lnTo>
                <a:lnTo>
                  <a:pt x="1257315" y="115125"/>
                </a:lnTo>
                <a:lnTo>
                  <a:pt x="1249996" y="110051"/>
                </a:lnTo>
                <a:lnTo>
                  <a:pt x="1242040" y="104659"/>
                </a:lnTo>
                <a:lnTo>
                  <a:pt x="1234402" y="99902"/>
                </a:lnTo>
                <a:lnTo>
                  <a:pt x="1241403" y="105611"/>
                </a:lnTo>
                <a:lnTo>
                  <a:pt x="1248086" y="111637"/>
                </a:lnTo>
                <a:lnTo>
                  <a:pt x="1255088" y="117663"/>
                </a:lnTo>
                <a:lnTo>
                  <a:pt x="1262089" y="124006"/>
                </a:lnTo>
                <a:lnTo>
                  <a:pt x="1268135" y="130666"/>
                </a:lnTo>
                <a:lnTo>
                  <a:pt x="1274818" y="137009"/>
                </a:lnTo>
                <a:lnTo>
                  <a:pt x="1280546" y="143986"/>
                </a:lnTo>
                <a:lnTo>
                  <a:pt x="1286911" y="150646"/>
                </a:lnTo>
                <a:lnTo>
                  <a:pt x="1292321" y="157623"/>
                </a:lnTo>
                <a:lnTo>
                  <a:pt x="1298367" y="164601"/>
                </a:lnTo>
                <a:lnTo>
                  <a:pt x="1303459" y="171895"/>
                </a:lnTo>
                <a:lnTo>
                  <a:pt x="1308869" y="179190"/>
                </a:lnTo>
                <a:lnTo>
                  <a:pt x="1313961" y="186484"/>
                </a:lnTo>
                <a:lnTo>
                  <a:pt x="1318734" y="194095"/>
                </a:lnTo>
                <a:lnTo>
                  <a:pt x="1323508" y="202024"/>
                </a:lnTo>
                <a:lnTo>
                  <a:pt x="1327963" y="209636"/>
                </a:lnTo>
                <a:lnTo>
                  <a:pt x="1332418" y="217565"/>
                </a:lnTo>
                <a:lnTo>
                  <a:pt x="1336237" y="225493"/>
                </a:lnTo>
                <a:lnTo>
                  <a:pt x="1340056" y="233422"/>
                </a:lnTo>
                <a:lnTo>
                  <a:pt x="1344193" y="241668"/>
                </a:lnTo>
                <a:lnTo>
                  <a:pt x="1347376" y="249914"/>
                </a:lnTo>
                <a:lnTo>
                  <a:pt x="1350558" y="257843"/>
                </a:lnTo>
                <a:lnTo>
                  <a:pt x="1356923" y="274969"/>
                </a:lnTo>
                <a:lnTo>
                  <a:pt x="1362333" y="291778"/>
                </a:lnTo>
                <a:lnTo>
                  <a:pt x="1366788" y="308904"/>
                </a:lnTo>
                <a:lnTo>
                  <a:pt x="1370925" y="326030"/>
                </a:lnTo>
                <a:lnTo>
                  <a:pt x="1374107" y="343790"/>
                </a:lnTo>
                <a:lnTo>
                  <a:pt x="1376653" y="360916"/>
                </a:lnTo>
                <a:lnTo>
                  <a:pt x="1378562" y="378677"/>
                </a:lnTo>
                <a:lnTo>
                  <a:pt x="1380472" y="396120"/>
                </a:lnTo>
                <a:lnTo>
                  <a:pt x="1381108" y="413880"/>
                </a:lnTo>
                <a:lnTo>
                  <a:pt x="1381427" y="431641"/>
                </a:lnTo>
                <a:lnTo>
                  <a:pt x="1381108" y="449401"/>
                </a:lnTo>
                <a:lnTo>
                  <a:pt x="1380472" y="466844"/>
                </a:lnTo>
                <a:lnTo>
                  <a:pt x="1378881" y="484605"/>
                </a:lnTo>
                <a:lnTo>
                  <a:pt x="1377290" y="502048"/>
                </a:lnTo>
                <a:lnTo>
                  <a:pt x="1375380" y="519491"/>
                </a:lnTo>
                <a:lnTo>
                  <a:pt x="1372516" y="536934"/>
                </a:lnTo>
                <a:lnTo>
                  <a:pt x="1369652" y="554378"/>
                </a:lnTo>
                <a:lnTo>
                  <a:pt x="1367106" y="564843"/>
                </a:lnTo>
                <a:lnTo>
                  <a:pt x="1364878" y="574675"/>
                </a:lnTo>
                <a:lnTo>
                  <a:pt x="1334646" y="547717"/>
                </a:lnTo>
                <a:lnTo>
                  <a:pt x="1168210" y="399609"/>
                </a:lnTo>
                <a:lnTo>
                  <a:pt x="1166618" y="387557"/>
                </a:lnTo>
                <a:lnTo>
                  <a:pt x="1166300" y="375188"/>
                </a:lnTo>
                <a:lnTo>
                  <a:pt x="1166618" y="369479"/>
                </a:lnTo>
                <a:lnTo>
                  <a:pt x="1166937" y="363136"/>
                </a:lnTo>
                <a:lnTo>
                  <a:pt x="1167573" y="357110"/>
                </a:lnTo>
                <a:lnTo>
                  <a:pt x="1168528" y="350767"/>
                </a:lnTo>
                <a:lnTo>
                  <a:pt x="1171074" y="330153"/>
                </a:lnTo>
                <a:lnTo>
                  <a:pt x="1173620" y="308269"/>
                </a:lnTo>
                <a:lnTo>
                  <a:pt x="1175847" y="285435"/>
                </a:lnTo>
                <a:lnTo>
                  <a:pt x="1177438" y="262283"/>
                </a:lnTo>
                <a:lnTo>
                  <a:pt x="1178393" y="238814"/>
                </a:lnTo>
                <a:lnTo>
                  <a:pt x="1178711" y="227079"/>
                </a:lnTo>
                <a:lnTo>
                  <a:pt x="1178711" y="215027"/>
                </a:lnTo>
                <a:lnTo>
                  <a:pt x="1178393" y="203293"/>
                </a:lnTo>
                <a:lnTo>
                  <a:pt x="1178075" y="191241"/>
                </a:lnTo>
                <a:lnTo>
                  <a:pt x="1177438" y="179507"/>
                </a:lnTo>
                <a:lnTo>
                  <a:pt x="1176484" y="167772"/>
                </a:lnTo>
                <a:lnTo>
                  <a:pt x="1175211" y="155720"/>
                </a:lnTo>
                <a:lnTo>
                  <a:pt x="1173938" y="144303"/>
                </a:lnTo>
                <a:lnTo>
                  <a:pt x="1172028" y="132568"/>
                </a:lnTo>
                <a:lnTo>
                  <a:pt x="1169801" y="121151"/>
                </a:lnTo>
                <a:lnTo>
                  <a:pt x="1167573" y="109734"/>
                </a:lnTo>
                <a:lnTo>
                  <a:pt x="1164391" y="98633"/>
                </a:lnTo>
                <a:lnTo>
                  <a:pt x="1161208" y="87533"/>
                </a:lnTo>
                <a:lnTo>
                  <a:pt x="1157708" y="76750"/>
                </a:lnTo>
                <a:lnTo>
                  <a:pt x="1153571" y="66284"/>
                </a:lnTo>
                <a:lnTo>
                  <a:pt x="1149115" y="55818"/>
                </a:lnTo>
                <a:lnTo>
                  <a:pt x="1144342" y="45670"/>
                </a:lnTo>
                <a:lnTo>
                  <a:pt x="1138932" y="35838"/>
                </a:lnTo>
                <a:lnTo>
                  <a:pt x="1133204" y="26641"/>
                </a:lnTo>
                <a:lnTo>
                  <a:pt x="1126839" y="17443"/>
                </a:lnTo>
                <a:lnTo>
                  <a:pt x="1119838" y="8563"/>
                </a:lnTo>
                <a:lnTo>
                  <a:pt x="1112837"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mn-lt"/>
              <a:ea typeface="+mn-ea"/>
              <a:cs typeface="+mn-cs"/>
            </a:endParaRPr>
          </a:p>
        </p:txBody>
      </p:sp>
      <p:sp>
        <p:nvSpPr>
          <p:cNvPr id="40" name="MH_Other_10"/>
          <p:cNvSpPr/>
          <p:nvPr/>
        </p:nvSpPr>
        <p:spPr bwMode="auto">
          <a:xfrm>
            <a:off x="4013835" y="2034540"/>
            <a:ext cx="384175" cy="523875"/>
          </a:xfrm>
          <a:custGeom>
            <a:avLst/>
            <a:gdLst>
              <a:gd name="T0" fmla="*/ 821150 w 1122363"/>
              <a:gd name="T1" fmla="*/ 1319439 h 1531938"/>
              <a:gd name="T2" fmla="*/ 818610 w 1122363"/>
              <a:gd name="T3" fmla="*/ 1374324 h 1531938"/>
              <a:gd name="T4" fmla="*/ 763001 w 1122363"/>
              <a:gd name="T5" fmla="*/ 1407818 h 1531938"/>
              <a:gd name="T6" fmla="*/ 617712 w 1122363"/>
              <a:gd name="T7" fmla="*/ 1069756 h 1531938"/>
              <a:gd name="T8" fmla="*/ 595045 w 1122363"/>
              <a:gd name="T9" fmla="*/ 1020228 h 1531938"/>
              <a:gd name="T10" fmla="*/ 616862 w 1122363"/>
              <a:gd name="T11" fmla="*/ 985788 h 1531938"/>
              <a:gd name="T12" fmla="*/ 638822 w 1122363"/>
              <a:gd name="T13" fmla="*/ 861065 h 1531938"/>
              <a:gd name="T14" fmla="*/ 533011 w 1122363"/>
              <a:gd name="T15" fmla="*/ 900272 h 1531938"/>
              <a:gd name="T16" fmla="*/ 472344 w 1122363"/>
              <a:gd name="T17" fmla="*/ 959225 h 1531938"/>
              <a:gd name="T18" fmla="*/ 447514 w 1122363"/>
              <a:gd name="T19" fmla="*/ 1068950 h 1531938"/>
              <a:gd name="T20" fmla="*/ 483631 w 1122363"/>
              <a:gd name="T21" fmla="*/ 1155544 h 1531938"/>
              <a:gd name="T22" fmla="*/ 563202 w 1122363"/>
              <a:gd name="T23" fmla="*/ 1213369 h 1531938"/>
              <a:gd name="T24" fmla="*/ 641644 w 1122363"/>
              <a:gd name="T25" fmla="*/ 1407149 h 1531938"/>
              <a:gd name="T26" fmla="*/ 522288 w 1122363"/>
              <a:gd name="T27" fmla="*/ 1360326 h 1531938"/>
              <a:gd name="T28" fmla="*/ 562920 w 1122363"/>
              <a:gd name="T29" fmla="*/ 1503052 h 1531938"/>
              <a:gd name="T30" fmla="*/ 767489 w 1122363"/>
              <a:gd name="T31" fmla="*/ 1526182 h 1531938"/>
              <a:gd name="T32" fmla="*/ 873019 w 1122363"/>
              <a:gd name="T33" fmla="*/ 1493462 h 1531938"/>
              <a:gd name="T34" fmla="*/ 940739 w 1122363"/>
              <a:gd name="T35" fmla="*/ 1437049 h 1531938"/>
              <a:gd name="T36" fmla="*/ 975445 w 1122363"/>
              <a:gd name="T37" fmla="*/ 1352710 h 1531938"/>
              <a:gd name="T38" fmla="*/ 957387 w 1122363"/>
              <a:gd name="T39" fmla="*/ 1244960 h 1531938"/>
              <a:gd name="T40" fmla="*/ 862579 w 1122363"/>
              <a:gd name="T41" fmla="*/ 1159211 h 1531938"/>
              <a:gd name="T42" fmla="*/ 777366 w 1122363"/>
              <a:gd name="T43" fmla="*/ 984893 h 1531938"/>
              <a:gd name="T44" fmla="*/ 941021 w 1122363"/>
              <a:gd name="T45" fmla="*/ 1068103 h 1531938"/>
              <a:gd name="T46" fmla="*/ 812918 w 1122363"/>
              <a:gd name="T47" fmla="*/ 868963 h 1531938"/>
              <a:gd name="T48" fmla="*/ 768618 w 1122363"/>
              <a:gd name="T49" fmla="*/ 464758 h 1531938"/>
              <a:gd name="T50" fmla="*/ 956258 w 1122363"/>
              <a:gd name="T51" fmla="*/ 515531 h 1531938"/>
              <a:gd name="T52" fmla="*/ 1106652 w 1122363"/>
              <a:gd name="T53" fmla="*/ 632589 h 1531938"/>
              <a:gd name="T54" fmla="*/ 1227702 w 1122363"/>
              <a:gd name="T55" fmla="*/ 820164 h 1531938"/>
              <a:gd name="T56" fmla="*/ 1327023 w 1122363"/>
              <a:gd name="T57" fmla="*/ 1081925 h 1531938"/>
              <a:gd name="T58" fmla="*/ 1396717 w 1122363"/>
              <a:gd name="T59" fmla="*/ 1393892 h 1531938"/>
              <a:gd name="T60" fmla="*/ 1355239 w 1122363"/>
              <a:gd name="T61" fmla="*/ 1597827 h 1531938"/>
              <a:gd name="T62" fmla="*/ 1228829 w 1122363"/>
              <a:gd name="T63" fmla="*/ 1750144 h 1531938"/>
              <a:gd name="T64" fmla="*/ 1040908 w 1122363"/>
              <a:gd name="T65" fmla="*/ 1850561 h 1531938"/>
              <a:gd name="T66" fmla="*/ 813764 w 1122363"/>
              <a:gd name="T67" fmla="*/ 1899358 h 1531938"/>
              <a:gd name="T68" fmla="*/ 571385 w 1122363"/>
              <a:gd name="T69" fmla="*/ 1896538 h 1531938"/>
              <a:gd name="T70" fmla="*/ 341985 w 1122363"/>
              <a:gd name="T71" fmla="*/ 1837867 h 1531938"/>
              <a:gd name="T72" fmla="*/ 152933 w 1122363"/>
              <a:gd name="T73" fmla="*/ 1725604 h 1531938"/>
              <a:gd name="T74" fmla="*/ 31320 w 1122363"/>
              <a:gd name="T75" fmla="*/ 1563133 h 1531938"/>
              <a:gd name="T76" fmla="*/ 3668 w 1122363"/>
              <a:gd name="T77" fmla="*/ 1352710 h 1531938"/>
              <a:gd name="T78" fmla="*/ 126691 w 1122363"/>
              <a:gd name="T79" fmla="*/ 958096 h 1531938"/>
              <a:gd name="T80" fmla="*/ 230811 w 1122363"/>
              <a:gd name="T81" fmla="*/ 743160 h 1531938"/>
              <a:gd name="T82" fmla="*/ 362301 w 1122363"/>
              <a:gd name="T83" fmla="*/ 582099 h 1531938"/>
              <a:gd name="T84" fmla="*/ 534421 w 1122363"/>
              <a:gd name="T85" fmla="*/ 485632 h 1531938"/>
              <a:gd name="T86" fmla="*/ 596426 w 1122363"/>
              <a:gd name="T87" fmla="*/ 1978 h 1531938"/>
              <a:gd name="T88" fmla="*/ 686940 w 1122363"/>
              <a:gd name="T89" fmla="*/ 37299 h 1531938"/>
              <a:gd name="T90" fmla="*/ 778299 w 1122363"/>
              <a:gd name="T91" fmla="*/ 32213 h 1531938"/>
              <a:gd name="T92" fmla="*/ 882912 w 1122363"/>
              <a:gd name="T93" fmla="*/ 282 h 1531938"/>
              <a:gd name="T94" fmla="*/ 944383 w 1122363"/>
              <a:gd name="T95" fmla="*/ 34192 h 1531938"/>
              <a:gd name="T96" fmla="*/ 991755 w 1122363"/>
              <a:gd name="T97" fmla="*/ 157394 h 1531938"/>
              <a:gd name="T98" fmla="*/ 1048714 w 1122363"/>
              <a:gd name="T99" fmla="*/ 165023 h 1531938"/>
              <a:gd name="T100" fmla="*/ 1092702 w 1122363"/>
              <a:gd name="T101" fmla="*/ 159655 h 1531938"/>
              <a:gd name="T102" fmla="*/ 1063377 w 1122363"/>
              <a:gd name="T103" fmla="*/ 261663 h 1531938"/>
              <a:gd name="T104" fmla="*/ 978784 w 1122363"/>
              <a:gd name="T105" fmla="*/ 348130 h 1531938"/>
              <a:gd name="T106" fmla="*/ 836387 w 1122363"/>
              <a:gd name="T107" fmla="*/ 422166 h 1531938"/>
              <a:gd name="T108" fmla="*/ 657614 w 1122363"/>
              <a:gd name="T109" fmla="*/ 404646 h 1531938"/>
              <a:gd name="T110" fmla="*/ 554694 w 1122363"/>
              <a:gd name="T111" fmla="*/ 419340 h 1531938"/>
              <a:gd name="T112" fmla="*/ 313322 w 1122363"/>
              <a:gd name="T113" fmla="*/ 219560 h 1531938"/>
              <a:gd name="T114" fmla="*/ 410321 w 1122363"/>
              <a:gd name="T115" fmla="*/ 170392 h 1531938"/>
              <a:gd name="T116" fmla="*/ 485327 w 1122363"/>
              <a:gd name="T117" fmla="*/ 159089 h 1531938"/>
              <a:gd name="T118" fmla="*/ 519164 w 1122363"/>
              <a:gd name="T119" fmla="*/ 54537 h 15319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22363" h="1531938">
                <a:moveTo>
                  <a:pt x="600075" y="1019175"/>
                </a:moveTo>
                <a:lnTo>
                  <a:pt x="608240" y="1022344"/>
                </a:lnTo>
                <a:lnTo>
                  <a:pt x="615950" y="1025965"/>
                </a:lnTo>
                <a:lnTo>
                  <a:pt x="622981" y="1029134"/>
                </a:lnTo>
                <a:lnTo>
                  <a:pt x="629331" y="1032303"/>
                </a:lnTo>
                <a:lnTo>
                  <a:pt x="635227" y="1035925"/>
                </a:lnTo>
                <a:lnTo>
                  <a:pt x="640443" y="1039093"/>
                </a:lnTo>
                <a:lnTo>
                  <a:pt x="644979" y="1042488"/>
                </a:lnTo>
                <a:lnTo>
                  <a:pt x="649061" y="1045884"/>
                </a:lnTo>
                <a:lnTo>
                  <a:pt x="652236" y="1049505"/>
                </a:lnTo>
                <a:lnTo>
                  <a:pt x="655411" y="1053127"/>
                </a:lnTo>
                <a:lnTo>
                  <a:pt x="657906" y="1056974"/>
                </a:lnTo>
                <a:lnTo>
                  <a:pt x="659720" y="1061049"/>
                </a:lnTo>
                <a:lnTo>
                  <a:pt x="661534" y="1065576"/>
                </a:lnTo>
                <a:lnTo>
                  <a:pt x="662668" y="1070329"/>
                </a:lnTo>
                <a:lnTo>
                  <a:pt x="663348" y="1074856"/>
                </a:lnTo>
                <a:lnTo>
                  <a:pt x="663575" y="1080062"/>
                </a:lnTo>
                <a:lnTo>
                  <a:pt x="663575" y="1083230"/>
                </a:lnTo>
                <a:lnTo>
                  <a:pt x="663348" y="1086626"/>
                </a:lnTo>
                <a:lnTo>
                  <a:pt x="662895" y="1089568"/>
                </a:lnTo>
                <a:lnTo>
                  <a:pt x="662441" y="1092510"/>
                </a:lnTo>
                <a:lnTo>
                  <a:pt x="661761" y="1095227"/>
                </a:lnTo>
                <a:lnTo>
                  <a:pt x="660854" y="1097716"/>
                </a:lnTo>
                <a:lnTo>
                  <a:pt x="659947" y="1100432"/>
                </a:lnTo>
                <a:lnTo>
                  <a:pt x="659040" y="1102922"/>
                </a:lnTo>
                <a:lnTo>
                  <a:pt x="657679" y="1105186"/>
                </a:lnTo>
                <a:lnTo>
                  <a:pt x="656545" y="1107449"/>
                </a:lnTo>
                <a:lnTo>
                  <a:pt x="654957" y="1109486"/>
                </a:lnTo>
                <a:lnTo>
                  <a:pt x="653143" y="1111523"/>
                </a:lnTo>
                <a:lnTo>
                  <a:pt x="651556" y="1113334"/>
                </a:lnTo>
                <a:lnTo>
                  <a:pt x="649515" y="1115145"/>
                </a:lnTo>
                <a:lnTo>
                  <a:pt x="647473" y="1116729"/>
                </a:lnTo>
                <a:lnTo>
                  <a:pt x="645206" y="1118087"/>
                </a:lnTo>
                <a:lnTo>
                  <a:pt x="640670" y="1120803"/>
                </a:lnTo>
                <a:lnTo>
                  <a:pt x="635681" y="1123520"/>
                </a:lnTo>
                <a:lnTo>
                  <a:pt x="630238" y="1126009"/>
                </a:lnTo>
                <a:lnTo>
                  <a:pt x="625022" y="1128046"/>
                </a:lnTo>
                <a:lnTo>
                  <a:pt x="619125" y="1130310"/>
                </a:lnTo>
                <a:lnTo>
                  <a:pt x="613002" y="1132121"/>
                </a:lnTo>
                <a:lnTo>
                  <a:pt x="606652" y="1133705"/>
                </a:lnTo>
                <a:lnTo>
                  <a:pt x="600075" y="1135063"/>
                </a:lnTo>
                <a:lnTo>
                  <a:pt x="600075" y="1019175"/>
                </a:lnTo>
                <a:close/>
                <a:moveTo>
                  <a:pt x="538162" y="779462"/>
                </a:moveTo>
                <a:lnTo>
                  <a:pt x="538162" y="877887"/>
                </a:lnTo>
                <a:lnTo>
                  <a:pt x="529967" y="875827"/>
                </a:lnTo>
                <a:lnTo>
                  <a:pt x="522227" y="873538"/>
                </a:lnTo>
                <a:lnTo>
                  <a:pt x="515398" y="870791"/>
                </a:lnTo>
                <a:lnTo>
                  <a:pt x="509024" y="868273"/>
                </a:lnTo>
                <a:lnTo>
                  <a:pt x="503333" y="865298"/>
                </a:lnTo>
                <a:lnTo>
                  <a:pt x="500829" y="863467"/>
                </a:lnTo>
                <a:lnTo>
                  <a:pt x="498553" y="861864"/>
                </a:lnTo>
                <a:lnTo>
                  <a:pt x="496276" y="860262"/>
                </a:lnTo>
                <a:lnTo>
                  <a:pt x="494227" y="858431"/>
                </a:lnTo>
                <a:lnTo>
                  <a:pt x="492406" y="856600"/>
                </a:lnTo>
                <a:lnTo>
                  <a:pt x="490813" y="854540"/>
                </a:lnTo>
                <a:lnTo>
                  <a:pt x="487626" y="850877"/>
                </a:lnTo>
                <a:lnTo>
                  <a:pt x="485122" y="846986"/>
                </a:lnTo>
                <a:lnTo>
                  <a:pt x="482618" y="843324"/>
                </a:lnTo>
                <a:lnTo>
                  <a:pt x="481024" y="839662"/>
                </a:lnTo>
                <a:lnTo>
                  <a:pt x="479658" y="835999"/>
                </a:lnTo>
                <a:lnTo>
                  <a:pt x="478520" y="832337"/>
                </a:lnTo>
                <a:lnTo>
                  <a:pt x="478065" y="828903"/>
                </a:lnTo>
                <a:lnTo>
                  <a:pt x="477837" y="825241"/>
                </a:lnTo>
                <a:lnTo>
                  <a:pt x="477837" y="822952"/>
                </a:lnTo>
                <a:lnTo>
                  <a:pt x="478065" y="820434"/>
                </a:lnTo>
                <a:lnTo>
                  <a:pt x="478520" y="817916"/>
                </a:lnTo>
                <a:lnTo>
                  <a:pt x="478975" y="815627"/>
                </a:lnTo>
                <a:lnTo>
                  <a:pt x="479431" y="813339"/>
                </a:lnTo>
                <a:lnTo>
                  <a:pt x="480341" y="810821"/>
                </a:lnTo>
                <a:lnTo>
                  <a:pt x="481252" y="808761"/>
                </a:lnTo>
                <a:lnTo>
                  <a:pt x="482162" y="806701"/>
                </a:lnTo>
                <a:lnTo>
                  <a:pt x="483528" y="804869"/>
                </a:lnTo>
                <a:lnTo>
                  <a:pt x="484894" y="802809"/>
                </a:lnTo>
                <a:lnTo>
                  <a:pt x="486260" y="800978"/>
                </a:lnTo>
                <a:lnTo>
                  <a:pt x="487853" y="799147"/>
                </a:lnTo>
                <a:lnTo>
                  <a:pt x="489447" y="797545"/>
                </a:lnTo>
                <a:lnTo>
                  <a:pt x="491496" y="795714"/>
                </a:lnTo>
                <a:lnTo>
                  <a:pt x="495593" y="792738"/>
                </a:lnTo>
                <a:lnTo>
                  <a:pt x="500146" y="789991"/>
                </a:lnTo>
                <a:lnTo>
                  <a:pt x="504699" y="787244"/>
                </a:lnTo>
                <a:lnTo>
                  <a:pt x="509935" y="785184"/>
                </a:lnTo>
                <a:lnTo>
                  <a:pt x="515170" y="783582"/>
                </a:lnTo>
                <a:lnTo>
                  <a:pt x="520634" y="781980"/>
                </a:lnTo>
                <a:lnTo>
                  <a:pt x="526097" y="780835"/>
                </a:lnTo>
                <a:lnTo>
                  <a:pt x="532016" y="779920"/>
                </a:lnTo>
                <a:lnTo>
                  <a:pt x="538162" y="779462"/>
                </a:lnTo>
                <a:close/>
                <a:moveTo>
                  <a:pt x="538626" y="654332"/>
                </a:moveTo>
                <a:lnTo>
                  <a:pt x="538626" y="688810"/>
                </a:lnTo>
                <a:lnTo>
                  <a:pt x="530011" y="689945"/>
                </a:lnTo>
                <a:lnTo>
                  <a:pt x="521624" y="691079"/>
                </a:lnTo>
                <a:lnTo>
                  <a:pt x="513236" y="692440"/>
                </a:lnTo>
                <a:lnTo>
                  <a:pt x="505302" y="694028"/>
                </a:lnTo>
                <a:lnTo>
                  <a:pt x="497594" y="695842"/>
                </a:lnTo>
                <a:lnTo>
                  <a:pt x="490113" y="697657"/>
                </a:lnTo>
                <a:lnTo>
                  <a:pt x="482859" y="699471"/>
                </a:lnTo>
                <a:lnTo>
                  <a:pt x="475831" y="701740"/>
                </a:lnTo>
                <a:lnTo>
                  <a:pt x="469257" y="704008"/>
                </a:lnTo>
                <a:lnTo>
                  <a:pt x="462683" y="706276"/>
                </a:lnTo>
                <a:lnTo>
                  <a:pt x="456336" y="708998"/>
                </a:lnTo>
                <a:lnTo>
                  <a:pt x="450215" y="711720"/>
                </a:lnTo>
                <a:lnTo>
                  <a:pt x="444321" y="714442"/>
                </a:lnTo>
                <a:lnTo>
                  <a:pt x="438654" y="717618"/>
                </a:lnTo>
                <a:lnTo>
                  <a:pt x="433440" y="720567"/>
                </a:lnTo>
                <a:lnTo>
                  <a:pt x="428226" y="723969"/>
                </a:lnTo>
                <a:lnTo>
                  <a:pt x="423238" y="727372"/>
                </a:lnTo>
                <a:lnTo>
                  <a:pt x="418478" y="731001"/>
                </a:lnTo>
                <a:lnTo>
                  <a:pt x="413944" y="734403"/>
                </a:lnTo>
                <a:lnTo>
                  <a:pt x="409410" y="738033"/>
                </a:lnTo>
                <a:lnTo>
                  <a:pt x="405556" y="741435"/>
                </a:lnTo>
                <a:lnTo>
                  <a:pt x="401476" y="744837"/>
                </a:lnTo>
                <a:lnTo>
                  <a:pt x="397849" y="748694"/>
                </a:lnTo>
                <a:lnTo>
                  <a:pt x="394221" y="752323"/>
                </a:lnTo>
                <a:lnTo>
                  <a:pt x="391048" y="755952"/>
                </a:lnTo>
                <a:lnTo>
                  <a:pt x="387874" y="760035"/>
                </a:lnTo>
                <a:lnTo>
                  <a:pt x="384927" y="763664"/>
                </a:lnTo>
                <a:lnTo>
                  <a:pt x="382207" y="767520"/>
                </a:lnTo>
                <a:lnTo>
                  <a:pt x="379486" y="771377"/>
                </a:lnTo>
                <a:lnTo>
                  <a:pt x="377219" y="775460"/>
                </a:lnTo>
                <a:lnTo>
                  <a:pt x="375179" y="779316"/>
                </a:lnTo>
                <a:lnTo>
                  <a:pt x="373366" y="783399"/>
                </a:lnTo>
                <a:lnTo>
                  <a:pt x="369738" y="791338"/>
                </a:lnTo>
                <a:lnTo>
                  <a:pt x="367018" y="799277"/>
                </a:lnTo>
                <a:lnTo>
                  <a:pt x="364298" y="806989"/>
                </a:lnTo>
                <a:lnTo>
                  <a:pt x="362258" y="814701"/>
                </a:lnTo>
                <a:lnTo>
                  <a:pt x="360671" y="822187"/>
                </a:lnTo>
                <a:lnTo>
                  <a:pt x="359537" y="829672"/>
                </a:lnTo>
                <a:lnTo>
                  <a:pt x="358857" y="836931"/>
                </a:lnTo>
                <a:lnTo>
                  <a:pt x="358630" y="844189"/>
                </a:lnTo>
                <a:lnTo>
                  <a:pt x="358857" y="851901"/>
                </a:lnTo>
                <a:lnTo>
                  <a:pt x="359537" y="859614"/>
                </a:lnTo>
                <a:lnTo>
                  <a:pt x="360444" y="867326"/>
                </a:lnTo>
                <a:lnTo>
                  <a:pt x="362031" y="874811"/>
                </a:lnTo>
                <a:lnTo>
                  <a:pt x="363844" y="882297"/>
                </a:lnTo>
                <a:lnTo>
                  <a:pt x="366111" y="889782"/>
                </a:lnTo>
                <a:lnTo>
                  <a:pt x="368832" y="897267"/>
                </a:lnTo>
                <a:lnTo>
                  <a:pt x="371779" y="904526"/>
                </a:lnTo>
                <a:lnTo>
                  <a:pt x="373592" y="907928"/>
                </a:lnTo>
                <a:lnTo>
                  <a:pt x="375633" y="911558"/>
                </a:lnTo>
                <a:lnTo>
                  <a:pt x="377673" y="915187"/>
                </a:lnTo>
                <a:lnTo>
                  <a:pt x="379940" y="918816"/>
                </a:lnTo>
                <a:lnTo>
                  <a:pt x="382660" y="922219"/>
                </a:lnTo>
                <a:lnTo>
                  <a:pt x="385380" y="925848"/>
                </a:lnTo>
                <a:lnTo>
                  <a:pt x="388554" y="929250"/>
                </a:lnTo>
                <a:lnTo>
                  <a:pt x="391501" y="932880"/>
                </a:lnTo>
                <a:lnTo>
                  <a:pt x="395128" y="936282"/>
                </a:lnTo>
                <a:lnTo>
                  <a:pt x="398529" y="939685"/>
                </a:lnTo>
                <a:lnTo>
                  <a:pt x="402609" y="943087"/>
                </a:lnTo>
                <a:lnTo>
                  <a:pt x="406463" y="946489"/>
                </a:lnTo>
                <a:lnTo>
                  <a:pt x="410770" y="949892"/>
                </a:lnTo>
                <a:lnTo>
                  <a:pt x="415077" y="953294"/>
                </a:lnTo>
                <a:lnTo>
                  <a:pt x="424372" y="959646"/>
                </a:lnTo>
                <a:lnTo>
                  <a:pt x="429586" y="963048"/>
                </a:lnTo>
                <a:lnTo>
                  <a:pt x="434800" y="966224"/>
                </a:lnTo>
                <a:lnTo>
                  <a:pt x="440467" y="969626"/>
                </a:lnTo>
                <a:lnTo>
                  <a:pt x="446361" y="972575"/>
                </a:lnTo>
                <a:lnTo>
                  <a:pt x="452482" y="975751"/>
                </a:lnTo>
                <a:lnTo>
                  <a:pt x="459056" y="978473"/>
                </a:lnTo>
                <a:lnTo>
                  <a:pt x="465630" y="981421"/>
                </a:lnTo>
                <a:lnTo>
                  <a:pt x="472658" y="984370"/>
                </a:lnTo>
                <a:lnTo>
                  <a:pt x="479912" y="987092"/>
                </a:lnTo>
                <a:lnTo>
                  <a:pt x="487619" y="989814"/>
                </a:lnTo>
                <a:lnTo>
                  <a:pt x="495327" y="992309"/>
                </a:lnTo>
                <a:lnTo>
                  <a:pt x="503488" y="994804"/>
                </a:lnTo>
                <a:lnTo>
                  <a:pt x="520490" y="1000021"/>
                </a:lnTo>
                <a:lnTo>
                  <a:pt x="538626" y="1004785"/>
                </a:lnTo>
                <a:lnTo>
                  <a:pt x="538626" y="1135439"/>
                </a:lnTo>
                <a:lnTo>
                  <a:pt x="530918" y="1134305"/>
                </a:lnTo>
                <a:lnTo>
                  <a:pt x="523210" y="1133171"/>
                </a:lnTo>
                <a:lnTo>
                  <a:pt x="515503" y="1131583"/>
                </a:lnTo>
                <a:lnTo>
                  <a:pt x="507795" y="1129768"/>
                </a:lnTo>
                <a:lnTo>
                  <a:pt x="500088" y="1127727"/>
                </a:lnTo>
                <a:lnTo>
                  <a:pt x="492607" y="1125685"/>
                </a:lnTo>
                <a:lnTo>
                  <a:pt x="485126" y="1123417"/>
                </a:lnTo>
                <a:lnTo>
                  <a:pt x="477645" y="1120695"/>
                </a:lnTo>
                <a:lnTo>
                  <a:pt x="470164" y="1117973"/>
                </a:lnTo>
                <a:lnTo>
                  <a:pt x="462683" y="1115024"/>
                </a:lnTo>
                <a:lnTo>
                  <a:pt x="455429" y="1111849"/>
                </a:lnTo>
                <a:lnTo>
                  <a:pt x="448175" y="1108673"/>
                </a:lnTo>
                <a:lnTo>
                  <a:pt x="440920" y="1105044"/>
                </a:lnTo>
                <a:lnTo>
                  <a:pt x="433893" y="1101641"/>
                </a:lnTo>
                <a:lnTo>
                  <a:pt x="426639" y="1097785"/>
                </a:lnTo>
                <a:lnTo>
                  <a:pt x="419611" y="1093929"/>
                </a:lnTo>
                <a:lnTo>
                  <a:pt x="405783" y="1085310"/>
                </a:lnTo>
                <a:lnTo>
                  <a:pt x="392181" y="1076690"/>
                </a:lnTo>
                <a:lnTo>
                  <a:pt x="379033" y="1067617"/>
                </a:lnTo>
                <a:lnTo>
                  <a:pt x="366338" y="1058317"/>
                </a:lnTo>
                <a:lnTo>
                  <a:pt x="366338" y="1169917"/>
                </a:lnTo>
                <a:lnTo>
                  <a:pt x="376313" y="1175588"/>
                </a:lnTo>
                <a:lnTo>
                  <a:pt x="386287" y="1181032"/>
                </a:lnTo>
                <a:lnTo>
                  <a:pt x="396715" y="1186249"/>
                </a:lnTo>
                <a:lnTo>
                  <a:pt x="407370" y="1191466"/>
                </a:lnTo>
                <a:lnTo>
                  <a:pt x="418251" y="1196003"/>
                </a:lnTo>
                <a:lnTo>
                  <a:pt x="429359" y="1200539"/>
                </a:lnTo>
                <a:lnTo>
                  <a:pt x="440694" y="1204849"/>
                </a:lnTo>
                <a:lnTo>
                  <a:pt x="452255" y="1208705"/>
                </a:lnTo>
                <a:lnTo>
                  <a:pt x="464043" y="1212561"/>
                </a:lnTo>
                <a:lnTo>
                  <a:pt x="475151" y="1215964"/>
                </a:lnTo>
                <a:lnTo>
                  <a:pt x="486486" y="1218686"/>
                </a:lnTo>
                <a:lnTo>
                  <a:pt x="497367" y="1221634"/>
                </a:lnTo>
                <a:lnTo>
                  <a:pt x="508022" y="1223903"/>
                </a:lnTo>
                <a:lnTo>
                  <a:pt x="518450" y="1225944"/>
                </a:lnTo>
                <a:lnTo>
                  <a:pt x="528878" y="1227759"/>
                </a:lnTo>
                <a:lnTo>
                  <a:pt x="538626" y="1229120"/>
                </a:lnTo>
                <a:lnTo>
                  <a:pt x="538626" y="1297396"/>
                </a:lnTo>
                <a:lnTo>
                  <a:pt x="600740" y="1297396"/>
                </a:lnTo>
                <a:lnTo>
                  <a:pt x="600740" y="1229120"/>
                </a:lnTo>
                <a:lnTo>
                  <a:pt x="608674" y="1228213"/>
                </a:lnTo>
                <a:lnTo>
                  <a:pt x="616608" y="1227305"/>
                </a:lnTo>
                <a:lnTo>
                  <a:pt x="624089" y="1225944"/>
                </a:lnTo>
                <a:lnTo>
                  <a:pt x="631570" y="1224810"/>
                </a:lnTo>
                <a:lnTo>
                  <a:pt x="638824" y="1223449"/>
                </a:lnTo>
                <a:lnTo>
                  <a:pt x="645852" y="1221861"/>
                </a:lnTo>
                <a:lnTo>
                  <a:pt x="652880" y="1220273"/>
                </a:lnTo>
                <a:lnTo>
                  <a:pt x="659454" y="1218232"/>
                </a:lnTo>
                <a:lnTo>
                  <a:pt x="666028" y="1216191"/>
                </a:lnTo>
                <a:lnTo>
                  <a:pt x="672375" y="1214149"/>
                </a:lnTo>
                <a:lnTo>
                  <a:pt x="678723" y="1211881"/>
                </a:lnTo>
                <a:lnTo>
                  <a:pt x="684617" y="1209386"/>
                </a:lnTo>
                <a:lnTo>
                  <a:pt x="690284" y="1206890"/>
                </a:lnTo>
                <a:lnTo>
                  <a:pt x="695951" y="1203942"/>
                </a:lnTo>
                <a:lnTo>
                  <a:pt x="701392" y="1200993"/>
                </a:lnTo>
                <a:lnTo>
                  <a:pt x="706833" y="1198044"/>
                </a:lnTo>
                <a:lnTo>
                  <a:pt x="711593" y="1194868"/>
                </a:lnTo>
                <a:lnTo>
                  <a:pt x="716581" y="1191693"/>
                </a:lnTo>
                <a:lnTo>
                  <a:pt x="721341" y="1188290"/>
                </a:lnTo>
                <a:lnTo>
                  <a:pt x="725875" y="1184888"/>
                </a:lnTo>
                <a:lnTo>
                  <a:pt x="730182" y="1181486"/>
                </a:lnTo>
                <a:lnTo>
                  <a:pt x="734263" y="1178083"/>
                </a:lnTo>
                <a:lnTo>
                  <a:pt x="738343" y="1174227"/>
                </a:lnTo>
                <a:lnTo>
                  <a:pt x="742197" y="1170825"/>
                </a:lnTo>
                <a:lnTo>
                  <a:pt x="745824" y="1166968"/>
                </a:lnTo>
                <a:lnTo>
                  <a:pt x="749225" y="1163339"/>
                </a:lnTo>
                <a:lnTo>
                  <a:pt x="752625" y="1159256"/>
                </a:lnTo>
                <a:lnTo>
                  <a:pt x="755799" y="1155627"/>
                </a:lnTo>
                <a:lnTo>
                  <a:pt x="758746" y="1151544"/>
                </a:lnTo>
                <a:lnTo>
                  <a:pt x="761466" y="1147461"/>
                </a:lnTo>
                <a:lnTo>
                  <a:pt x="763960" y="1143378"/>
                </a:lnTo>
                <a:lnTo>
                  <a:pt x="766453" y="1139295"/>
                </a:lnTo>
                <a:lnTo>
                  <a:pt x="770760" y="1130676"/>
                </a:lnTo>
                <a:lnTo>
                  <a:pt x="774614" y="1122056"/>
                </a:lnTo>
                <a:lnTo>
                  <a:pt x="777561" y="1113436"/>
                </a:lnTo>
                <a:lnTo>
                  <a:pt x="778921" y="1109354"/>
                </a:lnTo>
                <a:lnTo>
                  <a:pt x="780055" y="1105044"/>
                </a:lnTo>
                <a:lnTo>
                  <a:pt x="781415" y="1100507"/>
                </a:lnTo>
                <a:lnTo>
                  <a:pt x="782322" y="1096424"/>
                </a:lnTo>
                <a:lnTo>
                  <a:pt x="783002" y="1092114"/>
                </a:lnTo>
                <a:lnTo>
                  <a:pt x="783682" y="1087805"/>
                </a:lnTo>
                <a:lnTo>
                  <a:pt x="784135" y="1083495"/>
                </a:lnTo>
                <a:lnTo>
                  <a:pt x="784589" y="1079185"/>
                </a:lnTo>
                <a:lnTo>
                  <a:pt x="784816" y="1074875"/>
                </a:lnTo>
                <a:lnTo>
                  <a:pt x="784816" y="1070339"/>
                </a:lnTo>
                <a:lnTo>
                  <a:pt x="784589" y="1061719"/>
                </a:lnTo>
                <a:lnTo>
                  <a:pt x="784135" y="1053326"/>
                </a:lnTo>
                <a:lnTo>
                  <a:pt x="783229" y="1045161"/>
                </a:lnTo>
                <a:lnTo>
                  <a:pt x="781869" y="1037222"/>
                </a:lnTo>
                <a:lnTo>
                  <a:pt x="779828" y="1029509"/>
                </a:lnTo>
                <a:lnTo>
                  <a:pt x="777788" y="1022251"/>
                </a:lnTo>
                <a:lnTo>
                  <a:pt x="775294" y="1014992"/>
                </a:lnTo>
                <a:lnTo>
                  <a:pt x="772347" y="1007960"/>
                </a:lnTo>
                <a:lnTo>
                  <a:pt x="769174" y="1001156"/>
                </a:lnTo>
                <a:lnTo>
                  <a:pt x="765320" y="994577"/>
                </a:lnTo>
                <a:lnTo>
                  <a:pt x="761466" y="988226"/>
                </a:lnTo>
                <a:lnTo>
                  <a:pt x="756705" y="982329"/>
                </a:lnTo>
                <a:lnTo>
                  <a:pt x="752172" y="976431"/>
                </a:lnTo>
                <a:lnTo>
                  <a:pt x="746731" y="970987"/>
                </a:lnTo>
                <a:lnTo>
                  <a:pt x="741064" y="965543"/>
                </a:lnTo>
                <a:lnTo>
                  <a:pt x="734943" y="960553"/>
                </a:lnTo>
                <a:lnTo>
                  <a:pt x="728822" y="955563"/>
                </a:lnTo>
                <a:lnTo>
                  <a:pt x="722248" y="950572"/>
                </a:lnTo>
                <a:lnTo>
                  <a:pt x="715220" y="946036"/>
                </a:lnTo>
                <a:lnTo>
                  <a:pt x="708193" y="941272"/>
                </a:lnTo>
                <a:lnTo>
                  <a:pt x="700712" y="936509"/>
                </a:lnTo>
                <a:lnTo>
                  <a:pt x="693004" y="932199"/>
                </a:lnTo>
                <a:lnTo>
                  <a:pt x="685070" y="927889"/>
                </a:lnTo>
                <a:lnTo>
                  <a:pt x="676456" y="923806"/>
                </a:lnTo>
                <a:lnTo>
                  <a:pt x="668068" y="919497"/>
                </a:lnTo>
                <a:lnTo>
                  <a:pt x="659227" y="915641"/>
                </a:lnTo>
                <a:lnTo>
                  <a:pt x="650159" y="911558"/>
                </a:lnTo>
                <a:lnTo>
                  <a:pt x="641091" y="907475"/>
                </a:lnTo>
                <a:lnTo>
                  <a:pt x="631117" y="903845"/>
                </a:lnTo>
                <a:lnTo>
                  <a:pt x="621369" y="899989"/>
                </a:lnTo>
                <a:lnTo>
                  <a:pt x="611394" y="896587"/>
                </a:lnTo>
                <a:lnTo>
                  <a:pt x="600740" y="892958"/>
                </a:lnTo>
                <a:lnTo>
                  <a:pt x="600740" y="785894"/>
                </a:lnTo>
                <a:lnTo>
                  <a:pt x="612755" y="788616"/>
                </a:lnTo>
                <a:lnTo>
                  <a:pt x="624543" y="792018"/>
                </a:lnTo>
                <a:lnTo>
                  <a:pt x="636331" y="795421"/>
                </a:lnTo>
                <a:lnTo>
                  <a:pt x="647892" y="799504"/>
                </a:lnTo>
                <a:lnTo>
                  <a:pt x="659227" y="803813"/>
                </a:lnTo>
                <a:lnTo>
                  <a:pt x="670562" y="808577"/>
                </a:lnTo>
                <a:lnTo>
                  <a:pt x="681443" y="813794"/>
                </a:lnTo>
                <a:lnTo>
                  <a:pt x="692324" y="819465"/>
                </a:lnTo>
                <a:lnTo>
                  <a:pt x="702752" y="824909"/>
                </a:lnTo>
                <a:lnTo>
                  <a:pt x="712727" y="830806"/>
                </a:lnTo>
                <a:lnTo>
                  <a:pt x="722475" y="836477"/>
                </a:lnTo>
                <a:lnTo>
                  <a:pt x="731542" y="842148"/>
                </a:lnTo>
                <a:lnTo>
                  <a:pt x="740157" y="847592"/>
                </a:lnTo>
                <a:lnTo>
                  <a:pt x="748318" y="853262"/>
                </a:lnTo>
                <a:lnTo>
                  <a:pt x="756025" y="858933"/>
                </a:lnTo>
                <a:lnTo>
                  <a:pt x="763280" y="864604"/>
                </a:lnTo>
                <a:lnTo>
                  <a:pt x="763280" y="748240"/>
                </a:lnTo>
                <a:lnTo>
                  <a:pt x="752625" y="741889"/>
                </a:lnTo>
                <a:lnTo>
                  <a:pt x="741744" y="735764"/>
                </a:lnTo>
                <a:lnTo>
                  <a:pt x="731316" y="730547"/>
                </a:lnTo>
                <a:lnTo>
                  <a:pt x="720888" y="725103"/>
                </a:lnTo>
                <a:lnTo>
                  <a:pt x="710913" y="720340"/>
                </a:lnTo>
                <a:lnTo>
                  <a:pt x="701165" y="716030"/>
                </a:lnTo>
                <a:lnTo>
                  <a:pt x="691644" y="711720"/>
                </a:lnTo>
                <a:lnTo>
                  <a:pt x="682123" y="708318"/>
                </a:lnTo>
                <a:lnTo>
                  <a:pt x="672602" y="704689"/>
                </a:lnTo>
                <a:lnTo>
                  <a:pt x="663081" y="701740"/>
                </a:lnTo>
                <a:lnTo>
                  <a:pt x="653106" y="698791"/>
                </a:lnTo>
                <a:lnTo>
                  <a:pt x="643132" y="696296"/>
                </a:lnTo>
                <a:lnTo>
                  <a:pt x="632930" y="694254"/>
                </a:lnTo>
                <a:lnTo>
                  <a:pt x="622276" y="691986"/>
                </a:lnTo>
                <a:lnTo>
                  <a:pt x="611848" y="690171"/>
                </a:lnTo>
                <a:lnTo>
                  <a:pt x="600740" y="688810"/>
                </a:lnTo>
                <a:lnTo>
                  <a:pt x="600740" y="654332"/>
                </a:lnTo>
                <a:lnTo>
                  <a:pt x="538626" y="654332"/>
                </a:lnTo>
                <a:close/>
                <a:moveTo>
                  <a:pt x="549280" y="371475"/>
                </a:moveTo>
                <a:lnTo>
                  <a:pt x="564015" y="371475"/>
                </a:lnTo>
                <a:lnTo>
                  <a:pt x="577844" y="371475"/>
                </a:lnTo>
                <a:lnTo>
                  <a:pt x="591219" y="371929"/>
                </a:lnTo>
                <a:lnTo>
                  <a:pt x="604594" y="372609"/>
                </a:lnTo>
                <a:lnTo>
                  <a:pt x="617515" y="373743"/>
                </a:lnTo>
                <a:lnTo>
                  <a:pt x="630210" y="375104"/>
                </a:lnTo>
                <a:lnTo>
                  <a:pt x="642905" y="376692"/>
                </a:lnTo>
                <a:lnTo>
                  <a:pt x="655373" y="378507"/>
                </a:lnTo>
                <a:lnTo>
                  <a:pt x="667388" y="380775"/>
                </a:lnTo>
                <a:lnTo>
                  <a:pt x="679403" y="383497"/>
                </a:lnTo>
                <a:lnTo>
                  <a:pt x="691191" y="386219"/>
                </a:lnTo>
                <a:lnTo>
                  <a:pt x="702752" y="389168"/>
                </a:lnTo>
                <a:lnTo>
                  <a:pt x="714314" y="392797"/>
                </a:lnTo>
                <a:lnTo>
                  <a:pt x="725422" y="396426"/>
                </a:lnTo>
                <a:lnTo>
                  <a:pt x="736530" y="400509"/>
                </a:lnTo>
                <a:lnTo>
                  <a:pt x="747184" y="405046"/>
                </a:lnTo>
                <a:lnTo>
                  <a:pt x="757839" y="409582"/>
                </a:lnTo>
                <a:lnTo>
                  <a:pt x="768267" y="414573"/>
                </a:lnTo>
                <a:lnTo>
                  <a:pt x="778468" y="420017"/>
                </a:lnTo>
                <a:lnTo>
                  <a:pt x="788669" y="425461"/>
                </a:lnTo>
                <a:lnTo>
                  <a:pt x="798644" y="431358"/>
                </a:lnTo>
                <a:lnTo>
                  <a:pt x="808392" y="437709"/>
                </a:lnTo>
                <a:lnTo>
                  <a:pt x="818140" y="444288"/>
                </a:lnTo>
                <a:lnTo>
                  <a:pt x="827434" y="451092"/>
                </a:lnTo>
                <a:lnTo>
                  <a:pt x="836729" y="458351"/>
                </a:lnTo>
                <a:lnTo>
                  <a:pt x="845796" y="466063"/>
                </a:lnTo>
                <a:lnTo>
                  <a:pt x="854864" y="473775"/>
                </a:lnTo>
                <a:lnTo>
                  <a:pt x="863705" y="481941"/>
                </a:lnTo>
                <a:lnTo>
                  <a:pt x="872319" y="490561"/>
                </a:lnTo>
                <a:lnTo>
                  <a:pt x="880934" y="499407"/>
                </a:lnTo>
                <a:lnTo>
                  <a:pt x="889095" y="508707"/>
                </a:lnTo>
                <a:lnTo>
                  <a:pt x="897483" y="518234"/>
                </a:lnTo>
                <a:lnTo>
                  <a:pt x="905417" y="527988"/>
                </a:lnTo>
                <a:lnTo>
                  <a:pt x="913351" y="538422"/>
                </a:lnTo>
                <a:lnTo>
                  <a:pt x="921512" y="548856"/>
                </a:lnTo>
                <a:lnTo>
                  <a:pt x="929220" y="559744"/>
                </a:lnTo>
                <a:lnTo>
                  <a:pt x="936701" y="571086"/>
                </a:lnTo>
                <a:lnTo>
                  <a:pt x="944182" y="582654"/>
                </a:lnTo>
                <a:lnTo>
                  <a:pt x="951436" y="594449"/>
                </a:lnTo>
                <a:lnTo>
                  <a:pt x="958690" y="606925"/>
                </a:lnTo>
                <a:lnTo>
                  <a:pt x="965944" y="619627"/>
                </a:lnTo>
                <a:lnTo>
                  <a:pt x="972745" y="632330"/>
                </a:lnTo>
                <a:lnTo>
                  <a:pt x="979546" y="645713"/>
                </a:lnTo>
                <a:lnTo>
                  <a:pt x="986347" y="659549"/>
                </a:lnTo>
                <a:lnTo>
                  <a:pt x="993148" y="673613"/>
                </a:lnTo>
                <a:lnTo>
                  <a:pt x="999722" y="687903"/>
                </a:lnTo>
                <a:lnTo>
                  <a:pt x="1006069" y="702647"/>
                </a:lnTo>
                <a:lnTo>
                  <a:pt x="1012643" y="717845"/>
                </a:lnTo>
                <a:lnTo>
                  <a:pt x="1018991" y="733269"/>
                </a:lnTo>
                <a:lnTo>
                  <a:pt x="1025111" y="748920"/>
                </a:lnTo>
                <a:lnTo>
                  <a:pt x="1031005" y="765252"/>
                </a:lnTo>
                <a:lnTo>
                  <a:pt x="1037126" y="781584"/>
                </a:lnTo>
                <a:lnTo>
                  <a:pt x="1043247" y="798823"/>
                </a:lnTo>
                <a:lnTo>
                  <a:pt x="1049141" y="816062"/>
                </a:lnTo>
                <a:lnTo>
                  <a:pt x="1054808" y="833528"/>
                </a:lnTo>
                <a:lnTo>
                  <a:pt x="1060476" y="851674"/>
                </a:lnTo>
                <a:lnTo>
                  <a:pt x="1066143" y="870048"/>
                </a:lnTo>
                <a:lnTo>
                  <a:pt x="1071810" y="888875"/>
                </a:lnTo>
                <a:lnTo>
                  <a:pt x="1077478" y="907928"/>
                </a:lnTo>
                <a:lnTo>
                  <a:pt x="1082692" y="927436"/>
                </a:lnTo>
                <a:lnTo>
                  <a:pt x="1088132" y="947624"/>
                </a:lnTo>
                <a:lnTo>
                  <a:pt x="1093573" y="967812"/>
                </a:lnTo>
                <a:lnTo>
                  <a:pt x="1098787" y="988453"/>
                </a:lnTo>
                <a:lnTo>
                  <a:pt x="1109215" y="1030870"/>
                </a:lnTo>
                <a:lnTo>
                  <a:pt x="1112615" y="1046522"/>
                </a:lnTo>
                <a:lnTo>
                  <a:pt x="1115789" y="1061946"/>
                </a:lnTo>
                <a:lnTo>
                  <a:pt x="1118056" y="1076917"/>
                </a:lnTo>
                <a:lnTo>
                  <a:pt x="1119870" y="1091888"/>
                </a:lnTo>
                <a:lnTo>
                  <a:pt x="1121456" y="1106405"/>
                </a:lnTo>
                <a:lnTo>
                  <a:pt x="1122136" y="1120922"/>
                </a:lnTo>
                <a:lnTo>
                  <a:pt x="1122363" y="1134985"/>
                </a:lnTo>
                <a:lnTo>
                  <a:pt x="1122136" y="1148822"/>
                </a:lnTo>
                <a:lnTo>
                  <a:pt x="1121456" y="1162659"/>
                </a:lnTo>
                <a:lnTo>
                  <a:pt x="1120096" y="1176042"/>
                </a:lnTo>
                <a:lnTo>
                  <a:pt x="1118509" y="1188971"/>
                </a:lnTo>
                <a:lnTo>
                  <a:pt x="1116469" y="1201900"/>
                </a:lnTo>
                <a:lnTo>
                  <a:pt x="1113749" y="1214603"/>
                </a:lnTo>
                <a:lnTo>
                  <a:pt x="1110575" y="1227078"/>
                </a:lnTo>
                <a:lnTo>
                  <a:pt x="1107175" y="1239100"/>
                </a:lnTo>
                <a:lnTo>
                  <a:pt x="1103321" y="1250896"/>
                </a:lnTo>
                <a:lnTo>
                  <a:pt x="1098787" y="1262464"/>
                </a:lnTo>
                <a:lnTo>
                  <a:pt x="1094026" y="1274032"/>
                </a:lnTo>
                <a:lnTo>
                  <a:pt x="1088812" y="1284920"/>
                </a:lnTo>
                <a:lnTo>
                  <a:pt x="1083145" y="1296035"/>
                </a:lnTo>
                <a:lnTo>
                  <a:pt x="1077251" y="1306469"/>
                </a:lnTo>
                <a:lnTo>
                  <a:pt x="1070904" y="1317130"/>
                </a:lnTo>
                <a:lnTo>
                  <a:pt x="1064103" y="1327110"/>
                </a:lnTo>
                <a:lnTo>
                  <a:pt x="1056849" y="1336864"/>
                </a:lnTo>
                <a:lnTo>
                  <a:pt x="1049368" y="1346845"/>
                </a:lnTo>
                <a:lnTo>
                  <a:pt x="1041660" y="1356145"/>
                </a:lnTo>
                <a:lnTo>
                  <a:pt x="1033499" y="1365218"/>
                </a:lnTo>
                <a:lnTo>
                  <a:pt x="1024658" y="1374064"/>
                </a:lnTo>
                <a:lnTo>
                  <a:pt x="1015817" y="1382911"/>
                </a:lnTo>
                <a:lnTo>
                  <a:pt x="1006749" y="1391303"/>
                </a:lnTo>
                <a:lnTo>
                  <a:pt x="997228" y="1399469"/>
                </a:lnTo>
                <a:lnTo>
                  <a:pt x="987253" y="1407408"/>
                </a:lnTo>
                <a:lnTo>
                  <a:pt x="977279" y="1415121"/>
                </a:lnTo>
                <a:lnTo>
                  <a:pt x="967078" y="1422606"/>
                </a:lnTo>
                <a:lnTo>
                  <a:pt x="956196" y="1429638"/>
                </a:lnTo>
                <a:lnTo>
                  <a:pt x="945315" y="1436669"/>
                </a:lnTo>
                <a:lnTo>
                  <a:pt x="934207" y="1443474"/>
                </a:lnTo>
                <a:lnTo>
                  <a:pt x="922872" y="1449826"/>
                </a:lnTo>
                <a:lnTo>
                  <a:pt x="911084" y="1455950"/>
                </a:lnTo>
                <a:lnTo>
                  <a:pt x="899296" y="1461848"/>
                </a:lnTo>
                <a:lnTo>
                  <a:pt x="887055" y="1467745"/>
                </a:lnTo>
                <a:lnTo>
                  <a:pt x="874586" y="1473189"/>
                </a:lnTo>
                <a:lnTo>
                  <a:pt x="862118" y="1478179"/>
                </a:lnTo>
                <a:lnTo>
                  <a:pt x="849197" y="1483396"/>
                </a:lnTo>
                <a:lnTo>
                  <a:pt x="836275" y="1488160"/>
                </a:lnTo>
                <a:lnTo>
                  <a:pt x="823127" y="1492470"/>
                </a:lnTo>
                <a:lnTo>
                  <a:pt x="809752" y="1496779"/>
                </a:lnTo>
                <a:lnTo>
                  <a:pt x="796377" y="1500862"/>
                </a:lnTo>
                <a:lnTo>
                  <a:pt x="782549" y="1504492"/>
                </a:lnTo>
                <a:lnTo>
                  <a:pt x="768720" y="1508348"/>
                </a:lnTo>
                <a:lnTo>
                  <a:pt x="754892" y="1511523"/>
                </a:lnTo>
                <a:lnTo>
                  <a:pt x="740610" y="1514472"/>
                </a:lnTo>
                <a:lnTo>
                  <a:pt x="726555" y="1517194"/>
                </a:lnTo>
                <a:lnTo>
                  <a:pt x="712047" y="1519689"/>
                </a:lnTo>
                <a:lnTo>
                  <a:pt x="697538" y="1521958"/>
                </a:lnTo>
                <a:lnTo>
                  <a:pt x="683030" y="1524226"/>
                </a:lnTo>
                <a:lnTo>
                  <a:pt x="668521" y="1526040"/>
                </a:lnTo>
                <a:lnTo>
                  <a:pt x="653786" y="1527401"/>
                </a:lnTo>
                <a:lnTo>
                  <a:pt x="638824" y="1528762"/>
                </a:lnTo>
                <a:lnTo>
                  <a:pt x="624089" y="1529897"/>
                </a:lnTo>
                <a:lnTo>
                  <a:pt x="609128" y="1530804"/>
                </a:lnTo>
                <a:lnTo>
                  <a:pt x="594166" y="1531484"/>
                </a:lnTo>
                <a:lnTo>
                  <a:pt x="579204" y="1531938"/>
                </a:lnTo>
                <a:lnTo>
                  <a:pt x="564015" y="1531938"/>
                </a:lnTo>
                <a:lnTo>
                  <a:pt x="549054" y="1531938"/>
                </a:lnTo>
                <a:lnTo>
                  <a:pt x="533865" y="1531484"/>
                </a:lnTo>
                <a:lnTo>
                  <a:pt x="518903" y="1530804"/>
                </a:lnTo>
                <a:lnTo>
                  <a:pt x="503941" y="1529670"/>
                </a:lnTo>
                <a:lnTo>
                  <a:pt x="488980" y="1528309"/>
                </a:lnTo>
                <a:lnTo>
                  <a:pt x="474018" y="1526948"/>
                </a:lnTo>
                <a:lnTo>
                  <a:pt x="459056" y="1525133"/>
                </a:lnTo>
                <a:lnTo>
                  <a:pt x="444321" y="1523319"/>
                </a:lnTo>
                <a:lnTo>
                  <a:pt x="429359" y="1520823"/>
                </a:lnTo>
                <a:lnTo>
                  <a:pt x="414851" y="1518328"/>
                </a:lnTo>
                <a:lnTo>
                  <a:pt x="400115" y="1515606"/>
                </a:lnTo>
                <a:lnTo>
                  <a:pt x="385607" y="1512204"/>
                </a:lnTo>
                <a:lnTo>
                  <a:pt x="371325" y="1509028"/>
                </a:lnTo>
                <a:lnTo>
                  <a:pt x="357044" y="1505172"/>
                </a:lnTo>
                <a:lnTo>
                  <a:pt x="342989" y="1501543"/>
                </a:lnTo>
                <a:lnTo>
                  <a:pt x="329160" y="1497233"/>
                </a:lnTo>
                <a:lnTo>
                  <a:pt x="315332" y="1492696"/>
                </a:lnTo>
                <a:lnTo>
                  <a:pt x="301730" y="1488160"/>
                </a:lnTo>
                <a:lnTo>
                  <a:pt x="288129" y="1483170"/>
                </a:lnTo>
                <a:lnTo>
                  <a:pt x="274754" y="1477952"/>
                </a:lnTo>
                <a:lnTo>
                  <a:pt x="261832" y="1472735"/>
                </a:lnTo>
                <a:lnTo>
                  <a:pt x="248910" y="1466838"/>
                </a:lnTo>
                <a:lnTo>
                  <a:pt x="235988" y="1460940"/>
                </a:lnTo>
                <a:lnTo>
                  <a:pt x="223520" y="1454816"/>
                </a:lnTo>
                <a:lnTo>
                  <a:pt x="211505" y="1448238"/>
                </a:lnTo>
                <a:lnTo>
                  <a:pt x="199264" y="1441660"/>
                </a:lnTo>
                <a:lnTo>
                  <a:pt x="187703" y="1434855"/>
                </a:lnTo>
                <a:lnTo>
                  <a:pt x="176141" y="1427596"/>
                </a:lnTo>
                <a:lnTo>
                  <a:pt x="164806" y="1420111"/>
                </a:lnTo>
                <a:lnTo>
                  <a:pt x="153925" y="1412399"/>
                </a:lnTo>
                <a:lnTo>
                  <a:pt x="143497" y="1404233"/>
                </a:lnTo>
                <a:lnTo>
                  <a:pt x="132843" y="1396067"/>
                </a:lnTo>
                <a:lnTo>
                  <a:pt x="122868" y="1387674"/>
                </a:lnTo>
                <a:lnTo>
                  <a:pt x="113120" y="1379055"/>
                </a:lnTo>
                <a:lnTo>
                  <a:pt x="103826" y="1370208"/>
                </a:lnTo>
                <a:lnTo>
                  <a:pt x="94758" y="1361135"/>
                </a:lnTo>
                <a:lnTo>
                  <a:pt x="86144" y="1351608"/>
                </a:lnTo>
                <a:lnTo>
                  <a:pt x="77756" y="1342081"/>
                </a:lnTo>
                <a:lnTo>
                  <a:pt x="69822" y="1332328"/>
                </a:lnTo>
                <a:lnTo>
                  <a:pt x="62341" y="1322120"/>
                </a:lnTo>
                <a:lnTo>
                  <a:pt x="55086" y="1311913"/>
                </a:lnTo>
                <a:lnTo>
                  <a:pt x="48286" y="1301479"/>
                </a:lnTo>
                <a:lnTo>
                  <a:pt x="41711" y="1290591"/>
                </a:lnTo>
                <a:lnTo>
                  <a:pt x="35817" y="1279703"/>
                </a:lnTo>
                <a:lnTo>
                  <a:pt x="30150" y="1268361"/>
                </a:lnTo>
                <a:lnTo>
                  <a:pt x="25163" y="1257020"/>
                </a:lnTo>
                <a:lnTo>
                  <a:pt x="20402" y="1245225"/>
                </a:lnTo>
                <a:lnTo>
                  <a:pt x="16095" y="1233203"/>
                </a:lnTo>
                <a:lnTo>
                  <a:pt x="12468" y="1221181"/>
                </a:lnTo>
                <a:lnTo>
                  <a:pt x="9068" y="1208932"/>
                </a:lnTo>
                <a:lnTo>
                  <a:pt x="6347" y="1196229"/>
                </a:lnTo>
                <a:lnTo>
                  <a:pt x="4080" y="1183527"/>
                </a:lnTo>
                <a:lnTo>
                  <a:pt x="2493" y="1170371"/>
                </a:lnTo>
                <a:lnTo>
                  <a:pt x="907" y="1157215"/>
                </a:lnTo>
                <a:lnTo>
                  <a:pt x="226" y="1143605"/>
                </a:lnTo>
                <a:lnTo>
                  <a:pt x="0" y="1129995"/>
                </a:lnTo>
                <a:lnTo>
                  <a:pt x="453" y="1116158"/>
                </a:lnTo>
                <a:lnTo>
                  <a:pt x="1133" y="1102095"/>
                </a:lnTo>
                <a:lnTo>
                  <a:pt x="2947" y="1087805"/>
                </a:lnTo>
                <a:lnTo>
                  <a:pt x="4760" y="1073288"/>
                </a:lnTo>
                <a:lnTo>
                  <a:pt x="7481" y="1058544"/>
                </a:lnTo>
                <a:lnTo>
                  <a:pt x="10654" y="1043573"/>
                </a:lnTo>
                <a:lnTo>
                  <a:pt x="14508" y="1028375"/>
                </a:lnTo>
                <a:lnTo>
                  <a:pt x="19042" y="1012951"/>
                </a:lnTo>
                <a:lnTo>
                  <a:pt x="29697" y="978473"/>
                </a:lnTo>
                <a:lnTo>
                  <a:pt x="40578" y="944448"/>
                </a:lnTo>
                <a:lnTo>
                  <a:pt x="51233" y="911104"/>
                </a:lnTo>
                <a:lnTo>
                  <a:pt x="62114" y="878667"/>
                </a:lnTo>
                <a:lnTo>
                  <a:pt x="73222" y="846684"/>
                </a:lnTo>
                <a:lnTo>
                  <a:pt x="84557" y="815608"/>
                </a:lnTo>
                <a:lnTo>
                  <a:pt x="95891" y="785213"/>
                </a:lnTo>
                <a:lnTo>
                  <a:pt x="101785" y="770469"/>
                </a:lnTo>
                <a:lnTo>
                  <a:pt x="107679" y="755725"/>
                </a:lnTo>
                <a:lnTo>
                  <a:pt x="113574" y="741435"/>
                </a:lnTo>
                <a:lnTo>
                  <a:pt x="119468" y="727145"/>
                </a:lnTo>
                <a:lnTo>
                  <a:pt x="125588" y="713081"/>
                </a:lnTo>
                <a:lnTo>
                  <a:pt x="131936" y="699245"/>
                </a:lnTo>
                <a:lnTo>
                  <a:pt x="138283" y="685635"/>
                </a:lnTo>
                <a:lnTo>
                  <a:pt x="144631" y="672479"/>
                </a:lnTo>
                <a:lnTo>
                  <a:pt x="151205" y="659322"/>
                </a:lnTo>
                <a:lnTo>
                  <a:pt x="157552" y="646393"/>
                </a:lnTo>
                <a:lnTo>
                  <a:pt x="164353" y="633691"/>
                </a:lnTo>
                <a:lnTo>
                  <a:pt x="171381" y="621669"/>
                </a:lnTo>
                <a:lnTo>
                  <a:pt x="178181" y="609420"/>
                </a:lnTo>
                <a:lnTo>
                  <a:pt x="185436" y="597625"/>
                </a:lnTo>
                <a:lnTo>
                  <a:pt x="192463" y="585830"/>
                </a:lnTo>
                <a:lnTo>
                  <a:pt x="199944" y="574488"/>
                </a:lnTo>
                <a:lnTo>
                  <a:pt x="207425" y="563600"/>
                </a:lnTo>
                <a:lnTo>
                  <a:pt x="215133" y="552712"/>
                </a:lnTo>
                <a:lnTo>
                  <a:pt x="222840" y="542051"/>
                </a:lnTo>
                <a:lnTo>
                  <a:pt x="230774" y="531844"/>
                </a:lnTo>
                <a:lnTo>
                  <a:pt x="238935" y="521863"/>
                </a:lnTo>
                <a:lnTo>
                  <a:pt x="247324" y="512110"/>
                </a:lnTo>
                <a:lnTo>
                  <a:pt x="255711" y="502810"/>
                </a:lnTo>
                <a:lnTo>
                  <a:pt x="264326" y="493736"/>
                </a:lnTo>
                <a:lnTo>
                  <a:pt x="272940" y="484663"/>
                </a:lnTo>
                <a:lnTo>
                  <a:pt x="282008" y="476271"/>
                </a:lnTo>
                <a:lnTo>
                  <a:pt x="291076" y="468105"/>
                </a:lnTo>
                <a:lnTo>
                  <a:pt x="300597" y="460166"/>
                </a:lnTo>
                <a:lnTo>
                  <a:pt x="310118" y="452453"/>
                </a:lnTo>
                <a:lnTo>
                  <a:pt x="319639" y="445195"/>
                </a:lnTo>
                <a:lnTo>
                  <a:pt x="329840" y="438163"/>
                </a:lnTo>
                <a:lnTo>
                  <a:pt x="339815" y="431585"/>
                </a:lnTo>
                <a:lnTo>
                  <a:pt x="350243" y="425234"/>
                </a:lnTo>
                <a:lnTo>
                  <a:pt x="360897" y="419336"/>
                </a:lnTo>
                <a:lnTo>
                  <a:pt x="371552" y="413665"/>
                </a:lnTo>
                <a:lnTo>
                  <a:pt x="382660" y="408222"/>
                </a:lnTo>
                <a:lnTo>
                  <a:pt x="393995" y="403231"/>
                </a:lnTo>
                <a:lnTo>
                  <a:pt x="405556" y="398695"/>
                </a:lnTo>
                <a:lnTo>
                  <a:pt x="417344" y="394385"/>
                </a:lnTo>
                <a:lnTo>
                  <a:pt x="429359" y="390529"/>
                </a:lnTo>
                <a:lnTo>
                  <a:pt x="441601" y="386899"/>
                </a:lnTo>
                <a:lnTo>
                  <a:pt x="454069" y="383724"/>
                </a:lnTo>
                <a:lnTo>
                  <a:pt x="466764" y="380775"/>
                </a:lnTo>
                <a:lnTo>
                  <a:pt x="479912" y="378280"/>
                </a:lnTo>
                <a:lnTo>
                  <a:pt x="493287" y="376238"/>
                </a:lnTo>
                <a:lnTo>
                  <a:pt x="506888" y="374424"/>
                </a:lnTo>
                <a:lnTo>
                  <a:pt x="520717" y="373063"/>
                </a:lnTo>
                <a:lnTo>
                  <a:pt x="534772" y="372156"/>
                </a:lnTo>
                <a:lnTo>
                  <a:pt x="549280" y="371475"/>
                </a:lnTo>
                <a:close/>
                <a:moveTo>
                  <a:pt x="455387" y="0"/>
                </a:moveTo>
                <a:lnTo>
                  <a:pt x="463542" y="227"/>
                </a:lnTo>
                <a:lnTo>
                  <a:pt x="471471" y="682"/>
                </a:lnTo>
                <a:lnTo>
                  <a:pt x="479174" y="1591"/>
                </a:lnTo>
                <a:lnTo>
                  <a:pt x="486423" y="2500"/>
                </a:lnTo>
                <a:lnTo>
                  <a:pt x="493446" y="3863"/>
                </a:lnTo>
                <a:lnTo>
                  <a:pt x="500242" y="5681"/>
                </a:lnTo>
                <a:lnTo>
                  <a:pt x="506812" y="7499"/>
                </a:lnTo>
                <a:lnTo>
                  <a:pt x="512702" y="9317"/>
                </a:lnTo>
                <a:lnTo>
                  <a:pt x="518592" y="11362"/>
                </a:lnTo>
                <a:lnTo>
                  <a:pt x="524256" y="13861"/>
                </a:lnTo>
                <a:lnTo>
                  <a:pt x="529466" y="16361"/>
                </a:lnTo>
                <a:lnTo>
                  <a:pt x="534450" y="18861"/>
                </a:lnTo>
                <a:lnTo>
                  <a:pt x="539207" y="21587"/>
                </a:lnTo>
                <a:lnTo>
                  <a:pt x="543738" y="24314"/>
                </a:lnTo>
                <a:lnTo>
                  <a:pt x="547816" y="27268"/>
                </a:lnTo>
                <a:lnTo>
                  <a:pt x="551894" y="29995"/>
                </a:lnTo>
                <a:lnTo>
                  <a:pt x="555292" y="32722"/>
                </a:lnTo>
                <a:lnTo>
                  <a:pt x="558916" y="35676"/>
                </a:lnTo>
                <a:lnTo>
                  <a:pt x="564807" y="40903"/>
                </a:lnTo>
                <a:lnTo>
                  <a:pt x="569790" y="45902"/>
                </a:lnTo>
                <a:lnTo>
                  <a:pt x="574095" y="50674"/>
                </a:lnTo>
                <a:lnTo>
                  <a:pt x="577040" y="54310"/>
                </a:lnTo>
                <a:lnTo>
                  <a:pt x="579079" y="57491"/>
                </a:lnTo>
                <a:lnTo>
                  <a:pt x="581118" y="59990"/>
                </a:lnTo>
                <a:lnTo>
                  <a:pt x="590406" y="51810"/>
                </a:lnTo>
                <a:lnTo>
                  <a:pt x="599467" y="44311"/>
                </a:lnTo>
                <a:lnTo>
                  <a:pt x="608076" y="37494"/>
                </a:lnTo>
                <a:lnTo>
                  <a:pt x="616685" y="31359"/>
                </a:lnTo>
                <a:lnTo>
                  <a:pt x="625293" y="25905"/>
                </a:lnTo>
                <a:lnTo>
                  <a:pt x="633449" y="21360"/>
                </a:lnTo>
                <a:lnTo>
                  <a:pt x="641151" y="17043"/>
                </a:lnTo>
                <a:lnTo>
                  <a:pt x="648854" y="13407"/>
                </a:lnTo>
                <a:lnTo>
                  <a:pt x="656103" y="10226"/>
                </a:lnTo>
                <a:lnTo>
                  <a:pt x="663126" y="7499"/>
                </a:lnTo>
                <a:lnTo>
                  <a:pt x="669922" y="5454"/>
                </a:lnTo>
                <a:lnTo>
                  <a:pt x="676492" y="3409"/>
                </a:lnTo>
                <a:lnTo>
                  <a:pt x="682608" y="2272"/>
                </a:lnTo>
                <a:lnTo>
                  <a:pt x="688498" y="1136"/>
                </a:lnTo>
                <a:lnTo>
                  <a:pt x="694162" y="454"/>
                </a:lnTo>
                <a:lnTo>
                  <a:pt x="699599" y="227"/>
                </a:lnTo>
                <a:lnTo>
                  <a:pt x="704583" y="0"/>
                </a:lnTo>
                <a:lnTo>
                  <a:pt x="709340" y="227"/>
                </a:lnTo>
                <a:lnTo>
                  <a:pt x="713871" y="454"/>
                </a:lnTo>
                <a:lnTo>
                  <a:pt x="717949" y="909"/>
                </a:lnTo>
                <a:lnTo>
                  <a:pt x="721800" y="1591"/>
                </a:lnTo>
                <a:lnTo>
                  <a:pt x="725198" y="2272"/>
                </a:lnTo>
                <a:lnTo>
                  <a:pt x="728596" y="3181"/>
                </a:lnTo>
                <a:lnTo>
                  <a:pt x="731315" y="3863"/>
                </a:lnTo>
                <a:lnTo>
                  <a:pt x="736299" y="5908"/>
                </a:lnTo>
                <a:lnTo>
                  <a:pt x="739697" y="7499"/>
                </a:lnTo>
                <a:lnTo>
                  <a:pt x="742415" y="8862"/>
                </a:lnTo>
                <a:lnTo>
                  <a:pt x="746720" y="13180"/>
                </a:lnTo>
                <a:lnTo>
                  <a:pt x="751024" y="17497"/>
                </a:lnTo>
                <a:lnTo>
                  <a:pt x="754875" y="22269"/>
                </a:lnTo>
                <a:lnTo>
                  <a:pt x="758726" y="27496"/>
                </a:lnTo>
                <a:lnTo>
                  <a:pt x="762124" y="32495"/>
                </a:lnTo>
                <a:lnTo>
                  <a:pt x="765523" y="37949"/>
                </a:lnTo>
                <a:lnTo>
                  <a:pt x="768694" y="43629"/>
                </a:lnTo>
                <a:lnTo>
                  <a:pt x="771639" y="49310"/>
                </a:lnTo>
                <a:lnTo>
                  <a:pt x="774584" y="54764"/>
                </a:lnTo>
                <a:lnTo>
                  <a:pt x="777076" y="60672"/>
                </a:lnTo>
                <a:lnTo>
                  <a:pt x="779342" y="66808"/>
                </a:lnTo>
                <a:lnTo>
                  <a:pt x="781834" y="72716"/>
                </a:lnTo>
                <a:lnTo>
                  <a:pt x="785911" y="84305"/>
                </a:lnTo>
                <a:lnTo>
                  <a:pt x="789536" y="95894"/>
                </a:lnTo>
                <a:lnTo>
                  <a:pt x="792481" y="106801"/>
                </a:lnTo>
                <a:lnTo>
                  <a:pt x="794973" y="117254"/>
                </a:lnTo>
                <a:lnTo>
                  <a:pt x="796785" y="126571"/>
                </a:lnTo>
                <a:lnTo>
                  <a:pt x="798371" y="134524"/>
                </a:lnTo>
                <a:lnTo>
                  <a:pt x="800183" y="146568"/>
                </a:lnTo>
                <a:lnTo>
                  <a:pt x="800636" y="150658"/>
                </a:lnTo>
                <a:lnTo>
                  <a:pt x="805847" y="149294"/>
                </a:lnTo>
                <a:lnTo>
                  <a:pt x="810831" y="147931"/>
                </a:lnTo>
                <a:lnTo>
                  <a:pt x="815362" y="146340"/>
                </a:lnTo>
                <a:lnTo>
                  <a:pt x="820119" y="144522"/>
                </a:lnTo>
                <a:lnTo>
                  <a:pt x="824197" y="142705"/>
                </a:lnTo>
                <a:lnTo>
                  <a:pt x="828275" y="140887"/>
                </a:lnTo>
                <a:lnTo>
                  <a:pt x="832352" y="139069"/>
                </a:lnTo>
                <a:lnTo>
                  <a:pt x="835750" y="136796"/>
                </a:lnTo>
                <a:lnTo>
                  <a:pt x="839375" y="134751"/>
                </a:lnTo>
                <a:lnTo>
                  <a:pt x="842547" y="132706"/>
                </a:lnTo>
                <a:lnTo>
                  <a:pt x="848663" y="128389"/>
                </a:lnTo>
                <a:lnTo>
                  <a:pt x="853647" y="124071"/>
                </a:lnTo>
                <a:lnTo>
                  <a:pt x="858405" y="119754"/>
                </a:lnTo>
                <a:lnTo>
                  <a:pt x="862482" y="115663"/>
                </a:lnTo>
                <a:lnTo>
                  <a:pt x="865654" y="111800"/>
                </a:lnTo>
                <a:lnTo>
                  <a:pt x="868372" y="108392"/>
                </a:lnTo>
                <a:lnTo>
                  <a:pt x="870638" y="105211"/>
                </a:lnTo>
                <a:lnTo>
                  <a:pt x="873130" y="100439"/>
                </a:lnTo>
                <a:lnTo>
                  <a:pt x="874036" y="98848"/>
                </a:lnTo>
                <a:lnTo>
                  <a:pt x="875395" y="106347"/>
                </a:lnTo>
                <a:lnTo>
                  <a:pt x="876755" y="113846"/>
                </a:lnTo>
                <a:lnTo>
                  <a:pt x="877434" y="121117"/>
                </a:lnTo>
                <a:lnTo>
                  <a:pt x="877887" y="128389"/>
                </a:lnTo>
                <a:lnTo>
                  <a:pt x="877887" y="135433"/>
                </a:lnTo>
                <a:lnTo>
                  <a:pt x="877434" y="142250"/>
                </a:lnTo>
                <a:lnTo>
                  <a:pt x="876755" y="149067"/>
                </a:lnTo>
                <a:lnTo>
                  <a:pt x="875622" y="155884"/>
                </a:lnTo>
                <a:lnTo>
                  <a:pt x="874263" y="162474"/>
                </a:lnTo>
                <a:lnTo>
                  <a:pt x="872903" y="168837"/>
                </a:lnTo>
                <a:lnTo>
                  <a:pt x="870864" y="175199"/>
                </a:lnTo>
                <a:lnTo>
                  <a:pt x="868599" y="181335"/>
                </a:lnTo>
                <a:lnTo>
                  <a:pt x="866334" y="187243"/>
                </a:lnTo>
                <a:lnTo>
                  <a:pt x="863615" y="193378"/>
                </a:lnTo>
                <a:lnTo>
                  <a:pt x="860670" y="199287"/>
                </a:lnTo>
                <a:lnTo>
                  <a:pt x="857725" y="204967"/>
                </a:lnTo>
                <a:lnTo>
                  <a:pt x="854327" y="210421"/>
                </a:lnTo>
                <a:lnTo>
                  <a:pt x="850702" y="215875"/>
                </a:lnTo>
                <a:lnTo>
                  <a:pt x="847078" y="221328"/>
                </a:lnTo>
                <a:lnTo>
                  <a:pt x="843000" y="226328"/>
                </a:lnTo>
                <a:lnTo>
                  <a:pt x="838922" y="231554"/>
                </a:lnTo>
                <a:lnTo>
                  <a:pt x="834844" y="236553"/>
                </a:lnTo>
                <a:lnTo>
                  <a:pt x="830313" y="241325"/>
                </a:lnTo>
                <a:lnTo>
                  <a:pt x="826009" y="246097"/>
                </a:lnTo>
                <a:lnTo>
                  <a:pt x="821252" y="250869"/>
                </a:lnTo>
                <a:lnTo>
                  <a:pt x="816494" y="255187"/>
                </a:lnTo>
                <a:lnTo>
                  <a:pt x="811737" y="259731"/>
                </a:lnTo>
                <a:lnTo>
                  <a:pt x="806753" y="264049"/>
                </a:lnTo>
                <a:lnTo>
                  <a:pt x="796785" y="272229"/>
                </a:lnTo>
                <a:lnTo>
                  <a:pt x="786364" y="279955"/>
                </a:lnTo>
                <a:lnTo>
                  <a:pt x="776170" y="287227"/>
                </a:lnTo>
                <a:lnTo>
                  <a:pt x="765749" y="294044"/>
                </a:lnTo>
                <a:lnTo>
                  <a:pt x="755328" y="300180"/>
                </a:lnTo>
                <a:lnTo>
                  <a:pt x="745360" y="305860"/>
                </a:lnTo>
                <a:lnTo>
                  <a:pt x="735619" y="311314"/>
                </a:lnTo>
                <a:lnTo>
                  <a:pt x="725878" y="316313"/>
                </a:lnTo>
                <a:lnTo>
                  <a:pt x="717043" y="320631"/>
                </a:lnTo>
                <a:lnTo>
                  <a:pt x="708661" y="324721"/>
                </a:lnTo>
                <a:lnTo>
                  <a:pt x="700732" y="327902"/>
                </a:lnTo>
                <a:lnTo>
                  <a:pt x="693709" y="331084"/>
                </a:lnTo>
                <a:lnTo>
                  <a:pt x="681929" y="335628"/>
                </a:lnTo>
                <a:lnTo>
                  <a:pt x="674453" y="338583"/>
                </a:lnTo>
                <a:lnTo>
                  <a:pt x="671961" y="339492"/>
                </a:lnTo>
                <a:lnTo>
                  <a:pt x="658142" y="336083"/>
                </a:lnTo>
                <a:lnTo>
                  <a:pt x="644776" y="333583"/>
                </a:lnTo>
                <a:lnTo>
                  <a:pt x="632089" y="331311"/>
                </a:lnTo>
                <a:lnTo>
                  <a:pt x="619630" y="329266"/>
                </a:lnTo>
                <a:lnTo>
                  <a:pt x="607623" y="327675"/>
                </a:lnTo>
                <a:lnTo>
                  <a:pt x="596069" y="326539"/>
                </a:lnTo>
                <a:lnTo>
                  <a:pt x="584969" y="325630"/>
                </a:lnTo>
                <a:lnTo>
                  <a:pt x="574548" y="324948"/>
                </a:lnTo>
                <a:lnTo>
                  <a:pt x="564127" y="324494"/>
                </a:lnTo>
                <a:lnTo>
                  <a:pt x="554612" y="324494"/>
                </a:lnTo>
                <a:lnTo>
                  <a:pt x="545324" y="324494"/>
                </a:lnTo>
                <a:lnTo>
                  <a:pt x="536715" y="324948"/>
                </a:lnTo>
                <a:lnTo>
                  <a:pt x="528333" y="325403"/>
                </a:lnTo>
                <a:lnTo>
                  <a:pt x="520178" y="326085"/>
                </a:lnTo>
                <a:lnTo>
                  <a:pt x="512702" y="326766"/>
                </a:lnTo>
                <a:lnTo>
                  <a:pt x="505679" y="327675"/>
                </a:lnTo>
                <a:lnTo>
                  <a:pt x="499109" y="328811"/>
                </a:lnTo>
                <a:lnTo>
                  <a:pt x="492993" y="329948"/>
                </a:lnTo>
                <a:lnTo>
                  <a:pt x="487329" y="331311"/>
                </a:lnTo>
                <a:lnTo>
                  <a:pt x="481892" y="332447"/>
                </a:lnTo>
                <a:lnTo>
                  <a:pt x="472604" y="334947"/>
                </a:lnTo>
                <a:lnTo>
                  <a:pt x="465128" y="337219"/>
                </a:lnTo>
                <a:lnTo>
                  <a:pt x="459012" y="339719"/>
                </a:lnTo>
                <a:lnTo>
                  <a:pt x="454934" y="341309"/>
                </a:lnTo>
                <a:lnTo>
                  <a:pt x="451536" y="342900"/>
                </a:lnTo>
                <a:lnTo>
                  <a:pt x="445646" y="337219"/>
                </a:lnTo>
                <a:lnTo>
                  <a:pt x="439529" y="331311"/>
                </a:lnTo>
                <a:lnTo>
                  <a:pt x="425710" y="318813"/>
                </a:lnTo>
                <a:lnTo>
                  <a:pt x="410532" y="305860"/>
                </a:lnTo>
                <a:lnTo>
                  <a:pt x="394221" y="292454"/>
                </a:lnTo>
                <a:lnTo>
                  <a:pt x="377456" y="279274"/>
                </a:lnTo>
                <a:lnTo>
                  <a:pt x="360239" y="266094"/>
                </a:lnTo>
                <a:lnTo>
                  <a:pt x="343249" y="252914"/>
                </a:lnTo>
                <a:lnTo>
                  <a:pt x="326258" y="240416"/>
                </a:lnTo>
                <a:lnTo>
                  <a:pt x="295222" y="217693"/>
                </a:lnTo>
                <a:lnTo>
                  <a:pt x="269849" y="199514"/>
                </a:lnTo>
                <a:lnTo>
                  <a:pt x="252405" y="187243"/>
                </a:lnTo>
                <a:lnTo>
                  <a:pt x="246062" y="183153"/>
                </a:lnTo>
                <a:lnTo>
                  <a:pt x="251726" y="176563"/>
                </a:lnTo>
                <a:lnTo>
                  <a:pt x="257616" y="170655"/>
                </a:lnTo>
                <a:lnTo>
                  <a:pt x="263506" y="165428"/>
                </a:lnTo>
                <a:lnTo>
                  <a:pt x="269623" y="160656"/>
                </a:lnTo>
                <a:lnTo>
                  <a:pt x="275286" y="156339"/>
                </a:lnTo>
                <a:lnTo>
                  <a:pt x="281629" y="152476"/>
                </a:lnTo>
                <a:lnTo>
                  <a:pt x="287746" y="149294"/>
                </a:lnTo>
                <a:lnTo>
                  <a:pt x="293863" y="146568"/>
                </a:lnTo>
                <a:lnTo>
                  <a:pt x="299979" y="144068"/>
                </a:lnTo>
                <a:lnTo>
                  <a:pt x="306096" y="142023"/>
                </a:lnTo>
                <a:lnTo>
                  <a:pt x="311986" y="140432"/>
                </a:lnTo>
                <a:lnTo>
                  <a:pt x="317876" y="139069"/>
                </a:lnTo>
                <a:lnTo>
                  <a:pt x="323766" y="138160"/>
                </a:lnTo>
                <a:lnTo>
                  <a:pt x="329656" y="137024"/>
                </a:lnTo>
                <a:lnTo>
                  <a:pt x="335093" y="136569"/>
                </a:lnTo>
                <a:lnTo>
                  <a:pt x="340530" y="136342"/>
                </a:lnTo>
                <a:lnTo>
                  <a:pt x="345967" y="136342"/>
                </a:lnTo>
                <a:lnTo>
                  <a:pt x="350951" y="136569"/>
                </a:lnTo>
                <a:lnTo>
                  <a:pt x="355708" y="136796"/>
                </a:lnTo>
                <a:lnTo>
                  <a:pt x="360466" y="137251"/>
                </a:lnTo>
                <a:lnTo>
                  <a:pt x="368848" y="138614"/>
                </a:lnTo>
                <a:lnTo>
                  <a:pt x="376097" y="139978"/>
                </a:lnTo>
                <a:lnTo>
                  <a:pt x="382214" y="141341"/>
                </a:lnTo>
                <a:lnTo>
                  <a:pt x="386518" y="142705"/>
                </a:lnTo>
                <a:lnTo>
                  <a:pt x="390369" y="143841"/>
                </a:lnTo>
                <a:lnTo>
                  <a:pt x="389916" y="135888"/>
                </a:lnTo>
                <a:lnTo>
                  <a:pt x="389916" y="127934"/>
                </a:lnTo>
                <a:lnTo>
                  <a:pt x="390369" y="120208"/>
                </a:lnTo>
                <a:lnTo>
                  <a:pt x="391049" y="112482"/>
                </a:lnTo>
                <a:lnTo>
                  <a:pt x="392182" y="105211"/>
                </a:lnTo>
                <a:lnTo>
                  <a:pt x="393767" y="98166"/>
                </a:lnTo>
                <a:lnTo>
                  <a:pt x="395580" y="91122"/>
                </a:lnTo>
                <a:lnTo>
                  <a:pt x="397619" y="84305"/>
                </a:lnTo>
                <a:lnTo>
                  <a:pt x="399884" y="77942"/>
                </a:lnTo>
                <a:lnTo>
                  <a:pt x="402376" y="71807"/>
                </a:lnTo>
                <a:lnTo>
                  <a:pt x="405095" y="65671"/>
                </a:lnTo>
                <a:lnTo>
                  <a:pt x="407813" y="59763"/>
                </a:lnTo>
                <a:lnTo>
                  <a:pt x="410985" y="54310"/>
                </a:lnTo>
                <a:lnTo>
                  <a:pt x="413930" y="49083"/>
                </a:lnTo>
                <a:lnTo>
                  <a:pt x="417101" y="43857"/>
                </a:lnTo>
                <a:lnTo>
                  <a:pt x="420273" y="39085"/>
                </a:lnTo>
                <a:lnTo>
                  <a:pt x="423444" y="34540"/>
                </a:lnTo>
                <a:lnTo>
                  <a:pt x="426616" y="30222"/>
                </a:lnTo>
                <a:lnTo>
                  <a:pt x="432959" y="22496"/>
                </a:lnTo>
                <a:lnTo>
                  <a:pt x="438849" y="15679"/>
                </a:lnTo>
                <a:lnTo>
                  <a:pt x="444060" y="10226"/>
                </a:lnTo>
                <a:lnTo>
                  <a:pt x="448817" y="5908"/>
                </a:lnTo>
                <a:lnTo>
                  <a:pt x="452215" y="2500"/>
                </a:lnTo>
                <a:lnTo>
                  <a:pt x="455387"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mn-lt"/>
              <a:ea typeface="+mn-ea"/>
              <a:cs typeface="+mn-cs"/>
            </a:endParaRPr>
          </a:p>
        </p:txBody>
      </p:sp>
      <p:sp>
        <p:nvSpPr>
          <p:cNvPr id="41" name="MH_Other_11"/>
          <p:cNvSpPr/>
          <p:nvPr/>
        </p:nvSpPr>
        <p:spPr bwMode="auto">
          <a:xfrm>
            <a:off x="5744210" y="1990090"/>
            <a:ext cx="612775" cy="612775"/>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mn-lt"/>
              <a:ea typeface="+mn-ea"/>
              <a:cs typeface="+mn-cs"/>
            </a:endParaRPr>
          </a:p>
        </p:txBody>
      </p:sp>
      <p:sp>
        <p:nvSpPr>
          <p:cNvPr id="42" name="MH_Other_12"/>
          <p:cNvSpPr/>
          <p:nvPr/>
        </p:nvSpPr>
        <p:spPr bwMode="auto">
          <a:xfrm>
            <a:off x="7684135" y="2083435"/>
            <a:ext cx="422275" cy="427355"/>
          </a:xfrm>
          <a:custGeom>
            <a:avLst/>
            <a:gdLst>
              <a:gd name="T0" fmla="*/ 2147483646 w 5438"/>
              <a:gd name="T1" fmla="*/ 0 h 5494"/>
              <a:gd name="T2" fmla="*/ 0 w 5438"/>
              <a:gd name="T3" fmla="*/ 2147483646 h 5494"/>
              <a:gd name="T4" fmla="*/ 2147483646 w 5438"/>
              <a:gd name="T5" fmla="*/ 2147483646 h 5494"/>
              <a:gd name="T6" fmla="*/ 2147483646 w 5438"/>
              <a:gd name="T7" fmla="*/ 2147483646 h 5494"/>
              <a:gd name="T8" fmla="*/ 2147483646 w 5438"/>
              <a:gd name="T9" fmla="*/ 2147483646 h 5494"/>
              <a:gd name="T10" fmla="*/ 2147483646 w 5438"/>
              <a:gd name="T11" fmla="*/ 2147483646 h 5494"/>
              <a:gd name="T12" fmla="*/ 2147483646 w 5438"/>
              <a:gd name="T13" fmla="*/ 2147483646 h 5494"/>
              <a:gd name="T14" fmla="*/ 2147483646 w 5438"/>
              <a:gd name="T15" fmla="*/ 2147483646 h 5494"/>
              <a:gd name="T16" fmla="*/ 2147483646 w 5438"/>
              <a:gd name="T17" fmla="*/ 2147483646 h 5494"/>
              <a:gd name="T18" fmla="*/ 2147483646 w 5438"/>
              <a:gd name="T19" fmla="*/ 2147483646 h 5494"/>
              <a:gd name="T20" fmla="*/ 2147483646 w 5438"/>
              <a:gd name="T21" fmla="*/ 2147483646 h 5494"/>
              <a:gd name="T22" fmla="*/ 2147483646 w 5438"/>
              <a:gd name="T23" fmla="*/ 2147483646 h 5494"/>
              <a:gd name="T24" fmla="*/ 2147483646 w 5438"/>
              <a:gd name="T25" fmla="*/ 2147483646 h 5494"/>
              <a:gd name="T26" fmla="*/ 2147483646 w 5438"/>
              <a:gd name="T27" fmla="*/ 2147483646 h 5494"/>
              <a:gd name="T28" fmla="*/ 2147483646 w 5438"/>
              <a:gd name="T29" fmla="*/ 2147483646 h 5494"/>
              <a:gd name="T30" fmla="*/ 2147483646 w 5438"/>
              <a:gd name="T31" fmla="*/ 2147483646 h 5494"/>
              <a:gd name="T32" fmla="*/ 2147483646 w 5438"/>
              <a:gd name="T33" fmla="*/ 2147483646 h 5494"/>
              <a:gd name="T34" fmla="*/ 2147483646 w 5438"/>
              <a:gd name="T35" fmla="*/ 2147483646 h 5494"/>
              <a:gd name="T36" fmla="*/ 2147483646 w 5438"/>
              <a:gd name="T37" fmla="*/ 2147483646 h 5494"/>
              <a:gd name="T38" fmla="*/ 2147483646 w 5438"/>
              <a:gd name="T39" fmla="*/ 2147483646 h 5494"/>
              <a:gd name="T40" fmla="*/ 2147483646 w 5438"/>
              <a:gd name="T41" fmla="*/ 2147483646 h 5494"/>
              <a:gd name="T42" fmla="*/ 2147483646 w 5438"/>
              <a:gd name="T43" fmla="*/ 2147483646 h 5494"/>
              <a:gd name="T44" fmla="*/ 2147483646 w 5438"/>
              <a:gd name="T45" fmla="*/ 2147483646 h 5494"/>
              <a:gd name="T46" fmla="*/ 2147483646 w 5438"/>
              <a:gd name="T47" fmla="*/ 2147483646 h 5494"/>
              <a:gd name="T48" fmla="*/ 2147483646 w 5438"/>
              <a:gd name="T49" fmla="*/ 2147483646 h 5494"/>
              <a:gd name="T50" fmla="*/ 2147483646 w 5438"/>
              <a:gd name="T51" fmla="*/ 2147483646 h 5494"/>
              <a:gd name="T52" fmla="*/ 2147483646 w 5438"/>
              <a:gd name="T53" fmla="*/ 2147483646 h 5494"/>
              <a:gd name="T54" fmla="*/ 2147483646 w 5438"/>
              <a:gd name="T55" fmla="*/ 2147483646 h 5494"/>
              <a:gd name="T56" fmla="*/ 2147483646 w 5438"/>
              <a:gd name="T57" fmla="*/ 2147483646 h 5494"/>
              <a:gd name="T58" fmla="*/ 2147483646 w 5438"/>
              <a:gd name="T59" fmla="*/ 2147483646 h 5494"/>
              <a:gd name="T60" fmla="*/ 2147483646 w 5438"/>
              <a:gd name="T61" fmla="*/ 2147483646 h 5494"/>
              <a:gd name="T62" fmla="*/ 2147483646 w 5438"/>
              <a:gd name="T63" fmla="*/ 2147483646 h 5494"/>
              <a:gd name="T64" fmla="*/ 2147483646 w 5438"/>
              <a:gd name="T65" fmla="*/ 2147483646 h 5494"/>
              <a:gd name="T66" fmla="*/ 2147483646 w 5438"/>
              <a:gd name="T67" fmla="*/ 2147483646 h 5494"/>
              <a:gd name="T68" fmla="*/ 2147483646 w 5438"/>
              <a:gd name="T69" fmla="*/ 2147483646 h 5494"/>
              <a:gd name="T70" fmla="*/ 2147483646 w 5438"/>
              <a:gd name="T71" fmla="*/ 2147483646 h 5494"/>
              <a:gd name="T72" fmla="*/ 2147483646 w 5438"/>
              <a:gd name="T73" fmla="*/ 2147483646 h 5494"/>
              <a:gd name="T74" fmla="*/ 2147483646 w 5438"/>
              <a:gd name="T75" fmla="*/ 2147483646 h 5494"/>
              <a:gd name="T76" fmla="*/ 2147483646 w 5438"/>
              <a:gd name="T77" fmla="*/ 2147483646 h 5494"/>
              <a:gd name="T78" fmla="*/ 2147483646 w 5438"/>
              <a:gd name="T79" fmla="*/ 2147483646 h 5494"/>
              <a:gd name="T80" fmla="*/ 2147483646 w 5438"/>
              <a:gd name="T81" fmla="*/ 2147483646 h 5494"/>
              <a:gd name="T82" fmla="*/ 2147483646 w 5438"/>
              <a:gd name="T83" fmla="*/ 2147483646 h 5494"/>
              <a:gd name="T84" fmla="*/ 2147483646 w 5438"/>
              <a:gd name="T85" fmla="*/ 2147483646 h 5494"/>
              <a:gd name="T86" fmla="*/ 2147483646 w 5438"/>
              <a:gd name="T87" fmla="*/ 2147483646 h 5494"/>
              <a:gd name="T88" fmla="*/ 2147483646 w 5438"/>
              <a:gd name="T89" fmla="*/ 2147483646 h 5494"/>
              <a:gd name="T90" fmla="*/ 2147483646 w 5438"/>
              <a:gd name="T91" fmla="*/ 2147483646 h 5494"/>
              <a:gd name="T92" fmla="*/ 2147483646 w 5438"/>
              <a:gd name="T93" fmla="*/ 2147483646 h 5494"/>
              <a:gd name="T94" fmla="*/ 2147483646 w 5438"/>
              <a:gd name="T95" fmla="*/ 2147483646 h 5494"/>
              <a:gd name="T96" fmla="*/ 2147483646 w 5438"/>
              <a:gd name="T97" fmla="*/ 2147483646 h 5494"/>
              <a:gd name="T98" fmla="*/ 2147483646 w 5438"/>
              <a:gd name="T99" fmla="*/ 2147483646 h 5494"/>
              <a:gd name="T100" fmla="*/ 2147483646 w 5438"/>
              <a:gd name="T101" fmla="*/ 2147483646 h 5494"/>
              <a:gd name="T102" fmla="*/ 2147483646 w 5438"/>
              <a:gd name="T103" fmla="*/ 2147483646 h 5494"/>
              <a:gd name="T104" fmla="*/ 2147483646 w 5438"/>
              <a:gd name="T105" fmla="*/ 2147483646 h 5494"/>
              <a:gd name="T106" fmla="*/ 2147483646 w 5438"/>
              <a:gd name="T107" fmla="*/ 2147483646 h 5494"/>
              <a:gd name="T108" fmla="*/ 2147483646 w 5438"/>
              <a:gd name="T109" fmla="*/ 2147483646 h 5494"/>
              <a:gd name="T110" fmla="*/ 2147483646 w 5438"/>
              <a:gd name="T111" fmla="*/ 2147483646 h 5494"/>
              <a:gd name="T112" fmla="*/ 2147483646 w 5438"/>
              <a:gd name="T113" fmla="*/ 2147483646 h 5494"/>
              <a:gd name="T114" fmla="*/ 2147483646 w 5438"/>
              <a:gd name="T115" fmla="*/ 2147483646 h 5494"/>
              <a:gd name="T116" fmla="*/ 2147483646 w 5438"/>
              <a:gd name="T117" fmla="*/ 2147483646 h 5494"/>
              <a:gd name="T118" fmla="*/ 2147483646 w 5438"/>
              <a:gd name="T119" fmla="*/ 2147483646 h 54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38" h="5494">
                <a:moveTo>
                  <a:pt x="2825" y="454"/>
                </a:moveTo>
                <a:lnTo>
                  <a:pt x="2825" y="0"/>
                </a:lnTo>
                <a:lnTo>
                  <a:pt x="2514" y="0"/>
                </a:lnTo>
                <a:lnTo>
                  <a:pt x="2514" y="454"/>
                </a:lnTo>
                <a:lnTo>
                  <a:pt x="0" y="454"/>
                </a:lnTo>
                <a:lnTo>
                  <a:pt x="0" y="1259"/>
                </a:lnTo>
                <a:lnTo>
                  <a:pt x="276" y="1259"/>
                </a:lnTo>
                <a:lnTo>
                  <a:pt x="276" y="4295"/>
                </a:lnTo>
                <a:lnTo>
                  <a:pt x="2197" y="4295"/>
                </a:lnTo>
                <a:lnTo>
                  <a:pt x="1028" y="5252"/>
                </a:lnTo>
                <a:lnTo>
                  <a:pt x="1225" y="5494"/>
                </a:lnTo>
                <a:lnTo>
                  <a:pt x="2689" y="4295"/>
                </a:lnTo>
                <a:lnTo>
                  <a:pt x="2699" y="4295"/>
                </a:lnTo>
                <a:lnTo>
                  <a:pt x="4163" y="5494"/>
                </a:lnTo>
                <a:lnTo>
                  <a:pt x="4360" y="5252"/>
                </a:lnTo>
                <a:lnTo>
                  <a:pt x="3192" y="4295"/>
                </a:lnTo>
                <a:lnTo>
                  <a:pt x="5105" y="4295"/>
                </a:lnTo>
                <a:lnTo>
                  <a:pt x="5105" y="1259"/>
                </a:lnTo>
                <a:lnTo>
                  <a:pt x="5438" y="1259"/>
                </a:lnTo>
                <a:lnTo>
                  <a:pt x="5438" y="454"/>
                </a:lnTo>
                <a:lnTo>
                  <a:pt x="2825" y="454"/>
                </a:lnTo>
                <a:close/>
                <a:moveTo>
                  <a:pt x="4793" y="3983"/>
                </a:moveTo>
                <a:lnTo>
                  <a:pt x="587" y="3983"/>
                </a:lnTo>
                <a:lnTo>
                  <a:pt x="587" y="1259"/>
                </a:lnTo>
                <a:lnTo>
                  <a:pt x="4793" y="1259"/>
                </a:lnTo>
                <a:lnTo>
                  <a:pt x="4793" y="3983"/>
                </a:lnTo>
                <a:close/>
                <a:moveTo>
                  <a:pt x="1611" y="3281"/>
                </a:moveTo>
                <a:lnTo>
                  <a:pt x="1611" y="2471"/>
                </a:lnTo>
                <a:lnTo>
                  <a:pt x="2422" y="2471"/>
                </a:lnTo>
                <a:lnTo>
                  <a:pt x="2420" y="2429"/>
                </a:lnTo>
                <a:lnTo>
                  <a:pt x="2417" y="2388"/>
                </a:lnTo>
                <a:lnTo>
                  <a:pt x="2412" y="2347"/>
                </a:lnTo>
                <a:lnTo>
                  <a:pt x="2405" y="2308"/>
                </a:lnTo>
                <a:lnTo>
                  <a:pt x="2396" y="2268"/>
                </a:lnTo>
                <a:lnTo>
                  <a:pt x="2385" y="2230"/>
                </a:lnTo>
                <a:lnTo>
                  <a:pt x="2373" y="2192"/>
                </a:lnTo>
                <a:lnTo>
                  <a:pt x="2358" y="2156"/>
                </a:lnTo>
                <a:lnTo>
                  <a:pt x="2341" y="2120"/>
                </a:lnTo>
                <a:lnTo>
                  <a:pt x="2324" y="2085"/>
                </a:lnTo>
                <a:lnTo>
                  <a:pt x="2304" y="2051"/>
                </a:lnTo>
                <a:lnTo>
                  <a:pt x="2284" y="2018"/>
                </a:lnTo>
                <a:lnTo>
                  <a:pt x="2260" y="1986"/>
                </a:lnTo>
                <a:lnTo>
                  <a:pt x="2237" y="1956"/>
                </a:lnTo>
                <a:lnTo>
                  <a:pt x="2210" y="1926"/>
                </a:lnTo>
                <a:lnTo>
                  <a:pt x="2184" y="1898"/>
                </a:lnTo>
                <a:lnTo>
                  <a:pt x="2156" y="1871"/>
                </a:lnTo>
                <a:lnTo>
                  <a:pt x="2126" y="1846"/>
                </a:lnTo>
                <a:lnTo>
                  <a:pt x="2096" y="1822"/>
                </a:lnTo>
                <a:lnTo>
                  <a:pt x="2064" y="1799"/>
                </a:lnTo>
                <a:lnTo>
                  <a:pt x="2031" y="1778"/>
                </a:lnTo>
                <a:lnTo>
                  <a:pt x="1997" y="1759"/>
                </a:lnTo>
                <a:lnTo>
                  <a:pt x="1962" y="1741"/>
                </a:lnTo>
                <a:lnTo>
                  <a:pt x="1926" y="1724"/>
                </a:lnTo>
                <a:lnTo>
                  <a:pt x="1890" y="1710"/>
                </a:lnTo>
                <a:lnTo>
                  <a:pt x="1852" y="1697"/>
                </a:lnTo>
                <a:lnTo>
                  <a:pt x="1814" y="1686"/>
                </a:lnTo>
                <a:lnTo>
                  <a:pt x="1774" y="1677"/>
                </a:lnTo>
                <a:lnTo>
                  <a:pt x="1735" y="1670"/>
                </a:lnTo>
                <a:lnTo>
                  <a:pt x="1694" y="1665"/>
                </a:lnTo>
                <a:lnTo>
                  <a:pt x="1653" y="1662"/>
                </a:lnTo>
                <a:lnTo>
                  <a:pt x="1611" y="1660"/>
                </a:lnTo>
                <a:lnTo>
                  <a:pt x="1569" y="1662"/>
                </a:lnTo>
                <a:lnTo>
                  <a:pt x="1528" y="1665"/>
                </a:lnTo>
                <a:lnTo>
                  <a:pt x="1487" y="1670"/>
                </a:lnTo>
                <a:lnTo>
                  <a:pt x="1448" y="1677"/>
                </a:lnTo>
                <a:lnTo>
                  <a:pt x="1408" y="1686"/>
                </a:lnTo>
                <a:lnTo>
                  <a:pt x="1369" y="1697"/>
                </a:lnTo>
                <a:lnTo>
                  <a:pt x="1332" y="1710"/>
                </a:lnTo>
                <a:lnTo>
                  <a:pt x="1295" y="1724"/>
                </a:lnTo>
                <a:lnTo>
                  <a:pt x="1260" y="1741"/>
                </a:lnTo>
                <a:lnTo>
                  <a:pt x="1224" y="1759"/>
                </a:lnTo>
                <a:lnTo>
                  <a:pt x="1191" y="1778"/>
                </a:lnTo>
                <a:lnTo>
                  <a:pt x="1157" y="1799"/>
                </a:lnTo>
                <a:lnTo>
                  <a:pt x="1126" y="1822"/>
                </a:lnTo>
                <a:lnTo>
                  <a:pt x="1096" y="1846"/>
                </a:lnTo>
                <a:lnTo>
                  <a:pt x="1066" y="1871"/>
                </a:lnTo>
                <a:lnTo>
                  <a:pt x="1038" y="1898"/>
                </a:lnTo>
                <a:lnTo>
                  <a:pt x="1011" y="1926"/>
                </a:lnTo>
                <a:lnTo>
                  <a:pt x="986" y="1956"/>
                </a:lnTo>
                <a:lnTo>
                  <a:pt x="962" y="1986"/>
                </a:lnTo>
                <a:lnTo>
                  <a:pt x="939" y="2018"/>
                </a:lnTo>
                <a:lnTo>
                  <a:pt x="918" y="2051"/>
                </a:lnTo>
                <a:lnTo>
                  <a:pt x="899" y="2085"/>
                </a:lnTo>
                <a:lnTo>
                  <a:pt x="881" y="2120"/>
                </a:lnTo>
                <a:lnTo>
                  <a:pt x="864" y="2156"/>
                </a:lnTo>
                <a:lnTo>
                  <a:pt x="850" y="2192"/>
                </a:lnTo>
                <a:lnTo>
                  <a:pt x="837" y="2230"/>
                </a:lnTo>
                <a:lnTo>
                  <a:pt x="826" y="2268"/>
                </a:lnTo>
                <a:lnTo>
                  <a:pt x="817" y="2308"/>
                </a:lnTo>
                <a:lnTo>
                  <a:pt x="809" y="2347"/>
                </a:lnTo>
                <a:lnTo>
                  <a:pt x="804" y="2388"/>
                </a:lnTo>
                <a:lnTo>
                  <a:pt x="801" y="2429"/>
                </a:lnTo>
                <a:lnTo>
                  <a:pt x="800" y="2471"/>
                </a:lnTo>
                <a:lnTo>
                  <a:pt x="801" y="2513"/>
                </a:lnTo>
                <a:lnTo>
                  <a:pt x="804" y="2554"/>
                </a:lnTo>
                <a:lnTo>
                  <a:pt x="809" y="2595"/>
                </a:lnTo>
                <a:lnTo>
                  <a:pt x="817" y="2634"/>
                </a:lnTo>
                <a:lnTo>
                  <a:pt x="826" y="2674"/>
                </a:lnTo>
                <a:lnTo>
                  <a:pt x="837" y="2712"/>
                </a:lnTo>
                <a:lnTo>
                  <a:pt x="850" y="2750"/>
                </a:lnTo>
                <a:lnTo>
                  <a:pt x="864" y="2786"/>
                </a:lnTo>
                <a:lnTo>
                  <a:pt x="881" y="2822"/>
                </a:lnTo>
                <a:lnTo>
                  <a:pt x="899" y="2857"/>
                </a:lnTo>
                <a:lnTo>
                  <a:pt x="918" y="2891"/>
                </a:lnTo>
                <a:lnTo>
                  <a:pt x="939" y="2924"/>
                </a:lnTo>
                <a:lnTo>
                  <a:pt x="962" y="2956"/>
                </a:lnTo>
                <a:lnTo>
                  <a:pt x="986" y="2986"/>
                </a:lnTo>
                <a:lnTo>
                  <a:pt x="1011" y="3016"/>
                </a:lnTo>
                <a:lnTo>
                  <a:pt x="1038" y="3044"/>
                </a:lnTo>
                <a:lnTo>
                  <a:pt x="1066" y="3070"/>
                </a:lnTo>
                <a:lnTo>
                  <a:pt x="1096" y="3097"/>
                </a:lnTo>
                <a:lnTo>
                  <a:pt x="1126" y="3120"/>
                </a:lnTo>
                <a:lnTo>
                  <a:pt x="1157" y="3144"/>
                </a:lnTo>
                <a:lnTo>
                  <a:pt x="1191" y="3164"/>
                </a:lnTo>
                <a:lnTo>
                  <a:pt x="1224" y="3184"/>
                </a:lnTo>
                <a:lnTo>
                  <a:pt x="1260" y="3201"/>
                </a:lnTo>
                <a:lnTo>
                  <a:pt x="1295" y="3218"/>
                </a:lnTo>
                <a:lnTo>
                  <a:pt x="1332" y="3233"/>
                </a:lnTo>
                <a:lnTo>
                  <a:pt x="1369" y="3245"/>
                </a:lnTo>
                <a:lnTo>
                  <a:pt x="1408" y="3256"/>
                </a:lnTo>
                <a:lnTo>
                  <a:pt x="1448" y="3265"/>
                </a:lnTo>
                <a:lnTo>
                  <a:pt x="1487" y="3272"/>
                </a:lnTo>
                <a:lnTo>
                  <a:pt x="1528" y="3277"/>
                </a:lnTo>
                <a:lnTo>
                  <a:pt x="1569" y="3280"/>
                </a:lnTo>
                <a:lnTo>
                  <a:pt x="1611" y="3281"/>
                </a:lnTo>
                <a:close/>
                <a:moveTo>
                  <a:pt x="1838" y="3503"/>
                </a:moveTo>
                <a:lnTo>
                  <a:pt x="1838" y="3503"/>
                </a:lnTo>
                <a:lnTo>
                  <a:pt x="1881" y="3502"/>
                </a:lnTo>
                <a:lnTo>
                  <a:pt x="1921" y="3499"/>
                </a:lnTo>
                <a:lnTo>
                  <a:pt x="1962" y="3493"/>
                </a:lnTo>
                <a:lnTo>
                  <a:pt x="2002" y="3486"/>
                </a:lnTo>
                <a:lnTo>
                  <a:pt x="2041" y="3477"/>
                </a:lnTo>
                <a:lnTo>
                  <a:pt x="2080" y="3466"/>
                </a:lnTo>
                <a:lnTo>
                  <a:pt x="2117" y="3453"/>
                </a:lnTo>
                <a:lnTo>
                  <a:pt x="2154" y="3439"/>
                </a:lnTo>
                <a:lnTo>
                  <a:pt x="2190" y="3422"/>
                </a:lnTo>
                <a:lnTo>
                  <a:pt x="2225" y="3404"/>
                </a:lnTo>
                <a:lnTo>
                  <a:pt x="2259" y="3385"/>
                </a:lnTo>
                <a:lnTo>
                  <a:pt x="2292" y="3364"/>
                </a:lnTo>
                <a:lnTo>
                  <a:pt x="2323" y="3341"/>
                </a:lnTo>
                <a:lnTo>
                  <a:pt x="2355" y="3317"/>
                </a:lnTo>
                <a:lnTo>
                  <a:pt x="2384" y="3292"/>
                </a:lnTo>
                <a:lnTo>
                  <a:pt x="2411" y="3265"/>
                </a:lnTo>
                <a:lnTo>
                  <a:pt x="2439" y="3237"/>
                </a:lnTo>
                <a:lnTo>
                  <a:pt x="2464" y="3207"/>
                </a:lnTo>
                <a:lnTo>
                  <a:pt x="2488" y="3177"/>
                </a:lnTo>
                <a:lnTo>
                  <a:pt x="2511" y="3146"/>
                </a:lnTo>
                <a:lnTo>
                  <a:pt x="2532" y="3112"/>
                </a:lnTo>
                <a:lnTo>
                  <a:pt x="2551" y="3079"/>
                </a:lnTo>
                <a:lnTo>
                  <a:pt x="2570" y="3043"/>
                </a:lnTo>
                <a:lnTo>
                  <a:pt x="2586" y="3008"/>
                </a:lnTo>
                <a:lnTo>
                  <a:pt x="2600" y="2971"/>
                </a:lnTo>
                <a:lnTo>
                  <a:pt x="2612" y="2933"/>
                </a:lnTo>
                <a:lnTo>
                  <a:pt x="2623" y="2895"/>
                </a:lnTo>
                <a:lnTo>
                  <a:pt x="2633" y="2855"/>
                </a:lnTo>
                <a:lnTo>
                  <a:pt x="2640" y="2816"/>
                </a:lnTo>
                <a:lnTo>
                  <a:pt x="2645" y="2775"/>
                </a:lnTo>
                <a:lnTo>
                  <a:pt x="2648" y="2734"/>
                </a:lnTo>
                <a:lnTo>
                  <a:pt x="2649" y="2692"/>
                </a:lnTo>
                <a:lnTo>
                  <a:pt x="1838" y="2692"/>
                </a:lnTo>
                <a:lnTo>
                  <a:pt x="1838" y="3503"/>
                </a:lnTo>
                <a:close/>
                <a:moveTo>
                  <a:pt x="4318" y="1839"/>
                </a:moveTo>
                <a:lnTo>
                  <a:pt x="3281" y="1839"/>
                </a:lnTo>
                <a:lnTo>
                  <a:pt x="3281" y="2150"/>
                </a:lnTo>
                <a:lnTo>
                  <a:pt x="4318" y="2150"/>
                </a:lnTo>
                <a:lnTo>
                  <a:pt x="4318" y="1839"/>
                </a:lnTo>
                <a:close/>
                <a:moveTo>
                  <a:pt x="4318" y="2411"/>
                </a:moveTo>
                <a:lnTo>
                  <a:pt x="3281" y="2411"/>
                </a:lnTo>
                <a:lnTo>
                  <a:pt x="3281" y="2723"/>
                </a:lnTo>
                <a:lnTo>
                  <a:pt x="4318" y="2723"/>
                </a:lnTo>
                <a:lnTo>
                  <a:pt x="4318" y="2411"/>
                </a:lnTo>
                <a:close/>
                <a:moveTo>
                  <a:pt x="4318" y="2983"/>
                </a:moveTo>
                <a:lnTo>
                  <a:pt x="3281" y="2983"/>
                </a:lnTo>
                <a:lnTo>
                  <a:pt x="3281" y="3295"/>
                </a:lnTo>
                <a:lnTo>
                  <a:pt x="4318" y="3295"/>
                </a:lnTo>
                <a:lnTo>
                  <a:pt x="4318" y="2983"/>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mn-lt"/>
              <a:ea typeface="+mn-ea"/>
              <a:cs typeface="+mn-cs"/>
            </a:endParaRPr>
          </a:p>
        </p:txBody>
      </p:sp>
      <p:sp>
        <p:nvSpPr>
          <p:cNvPr id="43" name="MH_Other_13"/>
          <p:cNvSpPr/>
          <p:nvPr/>
        </p:nvSpPr>
        <p:spPr>
          <a:xfrm>
            <a:off x="9195435" y="2099310"/>
            <a:ext cx="412750" cy="395605"/>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bg1"/>
          </a:solidFill>
          <a:ln w="12700" cap="flat" cmpd="sng" algn="ctr">
            <a:noFill/>
            <a:prstDash val="solid"/>
            <a:miter lim="800000"/>
          </a:ln>
          <a:effectLst/>
        </p:spPr>
        <p:txBody>
          <a:bodyPr anchor="ctr">
            <a:scene3d>
              <a:camera prst="orthographicFront"/>
              <a:lightRig rig="threePt" dir="t"/>
            </a:scene3d>
            <a:sp3d contourW="12700">
              <a:contourClr>
                <a:srgbClr val="FFFFFF"/>
              </a:contourClr>
            </a:sp3d>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幼圆" panose="02010509060101010101" charset="-122"/>
              <a:cs typeface="+mn-cs"/>
            </a:endParaRPr>
          </a:p>
        </p:txBody>
      </p:sp>
      <p:sp>
        <p:nvSpPr>
          <p:cNvPr id="45" name="MH_SubTitle_3"/>
          <p:cNvSpPr txBox="1"/>
          <p:nvPr/>
        </p:nvSpPr>
        <p:spPr>
          <a:xfrm>
            <a:off x="5347335" y="3444240"/>
            <a:ext cx="1406525" cy="752475"/>
          </a:xfrm>
          <a:prstGeom prst="rect">
            <a:avLst/>
          </a:prstGeom>
          <a:noFill/>
        </p:spPr>
        <p:txBody>
          <a:bodyPr lIns="0" tIns="0" rIns="0" bIns="0">
            <a:normAutofit/>
          </a:bodyPr>
          <a:lstStyle/>
          <a:p>
            <a:pPr marL="0" marR="0" lvl="0" indent="0" algn="ctr" defTabSz="914400" rtl="0" eaLnBrk="1" latinLnBrk="0" hangingPunct="1">
              <a:lnSpc>
                <a:spcPct val="120000"/>
              </a:lnSpc>
              <a:spcBef>
                <a:spcPts val="0"/>
              </a:spcBef>
              <a:spcAft>
                <a:spcPts val="0"/>
              </a:spcAft>
              <a:buClrTx/>
              <a:buSzTx/>
              <a:buFontTx/>
              <a:buNone/>
              <a:defRPr/>
            </a:pPr>
            <a:r>
              <a:rPr kumimoji="0" lang="zh-CN" altLang="da-DK" sz="18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关键词</a:t>
            </a:r>
            <a:endParaRPr kumimoji="0" lang="zh-CN" altLang="da-DK" sz="18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46" name="MH_SubTitle_2"/>
          <p:cNvSpPr txBox="1"/>
          <p:nvPr/>
        </p:nvSpPr>
        <p:spPr>
          <a:xfrm>
            <a:off x="3484880" y="3145790"/>
            <a:ext cx="1440180" cy="876300"/>
          </a:xfrm>
          <a:prstGeom prst="rect">
            <a:avLst/>
          </a:prstGeom>
          <a:noFill/>
        </p:spPr>
        <p:txBody>
          <a:bodyPr lIns="0" tIns="0" rIns="0" bIns="0"/>
          <a:lstStyle/>
          <a:p>
            <a:pPr marL="0" marR="0" lvl="0" indent="0" algn="ctr" defTabSz="914400" rtl="0" eaLnBrk="1" latinLnBrk="0" hangingPunct="1">
              <a:lnSpc>
                <a:spcPct val="120000"/>
              </a:lnSpc>
              <a:spcBef>
                <a:spcPts val="0"/>
              </a:spcBef>
              <a:spcAft>
                <a:spcPts val="0"/>
              </a:spcAft>
              <a:buClrTx/>
              <a:buSzTx/>
              <a:buFontTx/>
              <a:buNone/>
              <a:defRPr/>
            </a:pPr>
            <a:r>
              <a:rPr kumimoji="0" lang="zh-CN" altLang="en-US" sz="18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关键词</a:t>
            </a:r>
            <a:endParaRPr kumimoji="0" lang="zh-CN" altLang="en-US" sz="18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47" name="MH_SubTitle_1"/>
          <p:cNvSpPr txBox="1"/>
          <p:nvPr/>
        </p:nvSpPr>
        <p:spPr>
          <a:xfrm>
            <a:off x="1972310" y="3145790"/>
            <a:ext cx="1441450" cy="876300"/>
          </a:xfrm>
          <a:prstGeom prst="rect">
            <a:avLst/>
          </a:prstGeom>
          <a:noFill/>
        </p:spPr>
        <p:txBody>
          <a:bodyPr lIns="0" tIns="0" rIns="0" bIns="0"/>
          <a:lstStyle/>
          <a:p>
            <a:pPr marL="0" marR="0" lvl="0" indent="0" algn="ctr" defTabSz="914400" rtl="0" eaLnBrk="1" latinLnBrk="0" hangingPunct="1">
              <a:lnSpc>
                <a:spcPct val="120000"/>
              </a:lnSpc>
              <a:spcBef>
                <a:spcPts val="0"/>
              </a:spcBef>
              <a:spcAft>
                <a:spcPts val="0"/>
              </a:spcAft>
              <a:buClrTx/>
              <a:buSzTx/>
              <a:buFontTx/>
              <a:buNone/>
              <a:defRPr/>
            </a:pPr>
            <a:r>
              <a:rPr kumimoji="0" lang="zh-CN" altLang="da-DK" sz="18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关键词</a:t>
            </a:r>
            <a:endParaRPr kumimoji="0" lang="zh-CN" altLang="da-DK" sz="18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48" name="MH_SubTitle_5"/>
          <p:cNvSpPr txBox="1"/>
          <p:nvPr/>
        </p:nvSpPr>
        <p:spPr>
          <a:xfrm>
            <a:off x="8687435" y="3145790"/>
            <a:ext cx="1441450" cy="876300"/>
          </a:xfrm>
          <a:prstGeom prst="rect">
            <a:avLst/>
          </a:prstGeom>
          <a:noFill/>
        </p:spPr>
        <p:txBody>
          <a:bodyPr lIns="0" tIns="0" rIns="0" bIns="0"/>
          <a:lstStyle/>
          <a:p>
            <a:pPr marL="0" marR="0" lvl="0" indent="0" algn="ctr" defTabSz="914400" rtl="0" eaLnBrk="1" latinLnBrk="0" hangingPunct="1">
              <a:lnSpc>
                <a:spcPct val="120000"/>
              </a:lnSpc>
              <a:spcBef>
                <a:spcPts val="0"/>
              </a:spcBef>
              <a:spcAft>
                <a:spcPts val="0"/>
              </a:spcAft>
              <a:buClrTx/>
              <a:buSzTx/>
              <a:buFontTx/>
              <a:buNone/>
              <a:defRPr/>
            </a:pPr>
            <a:r>
              <a:rPr kumimoji="0" lang="zh-CN" altLang="da-DK" sz="18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关键词</a:t>
            </a:r>
            <a:endParaRPr kumimoji="0" lang="zh-CN" altLang="da-DK" sz="18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49" name="MH_SubTitle_4"/>
          <p:cNvSpPr txBox="1"/>
          <p:nvPr/>
        </p:nvSpPr>
        <p:spPr>
          <a:xfrm>
            <a:off x="7176135" y="3145790"/>
            <a:ext cx="1439545" cy="876300"/>
          </a:xfrm>
          <a:prstGeom prst="rect">
            <a:avLst/>
          </a:prstGeom>
          <a:noFill/>
        </p:spPr>
        <p:txBody>
          <a:bodyPr lIns="0" tIns="0" rIns="0" bIns="0"/>
          <a:lstStyle/>
          <a:p>
            <a:pPr marL="0" marR="0" lvl="0" indent="0" algn="ctr" defTabSz="914400" rtl="0" eaLnBrk="1" latinLnBrk="0" hangingPunct="1">
              <a:lnSpc>
                <a:spcPct val="120000"/>
              </a:lnSpc>
              <a:spcBef>
                <a:spcPts val="0"/>
              </a:spcBef>
              <a:spcAft>
                <a:spcPts val="0"/>
              </a:spcAft>
              <a:buClrTx/>
              <a:buSzTx/>
              <a:buFontTx/>
              <a:buNone/>
              <a:defRPr/>
            </a:pPr>
            <a:r>
              <a:rPr kumimoji="0" lang="zh-CN" altLang="da-DK" sz="18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关键词</a:t>
            </a:r>
            <a:endParaRPr kumimoji="0" lang="zh-CN" altLang="da-DK" sz="18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4" name="MH_SubTitle_6"/>
          <p:cNvSpPr/>
          <p:nvPr/>
        </p:nvSpPr>
        <p:spPr>
          <a:xfrm>
            <a:off x="1994535" y="4242435"/>
            <a:ext cx="8112125" cy="46355"/>
          </a:xfrm>
          <a:prstGeom prst="rect">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138" name="MH_Desc_1"/>
          <p:cNvSpPr>
            <a:spLocks noChangeArrowheads="1"/>
          </p:cNvSpPr>
          <p:nvPr/>
        </p:nvSpPr>
        <p:spPr bwMode="auto">
          <a:xfrm>
            <a:off x="2305685" y="4483100"/>
            <a:ext cx="762762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tIns="0" bIns="0"/>
          <a:lstStyle/>
          <a:p>
            <a:pPr lvl="0" algn="ctr" eaLnBrk="1" hangingPunct="1">
              <a:lnSpc>
                <a:spcPct val="120000"/>
              </a:lnSpc>
            </a:pPr>
            <a:r>
              <a:rPr lang="zh-CN" altLang="en-US" sz="1600" dirty="0">
                <a:solidFill>
                  <a:schemeClr val="tx1">
                    <a:lumMod val="65000"/>
                    <a:lumOff val="35000"/>
                  </a:schemeClr>
                </a:solidFill>
                <a:latin typeface="幼圆" panose="02010509060101010101" charset="-122"/>
                <a:ea typeface="微软雅黑" panose="020B0503020204020204" charset="-122"/>
              </a:rPr>
              <a:t>在此处输入您的文本，</a:t>
            </a:r>
            <a:r>
              <a:rPr lang="zh-CN" altLang="en-US" sz="1600" dirty="0">
                <a:solidFill>
                  <a:schemeClr val="tx1">
                    <a:lumMod val="65000"/>
                    <a:lumOff val="35000"/>
                  </a:schemeClr>
                </a:solidFill>
                <a:latin typeface="幼圆" panose="02010509060101010101" charset="-122"/>
                <a:ea typeface="微软雅黑" panose="020B0503020204020204" charset="-122"/>
                <a:sym typeface="+mn-ea"/>
              </a:rPr>
              <a:t>在此处输入您的文本，在此处输入您的文本，在此处输入您的文本，在此处输入您的文本，在此处输入您的文本，在此处输入您的文本，</a:t>
            </a:r>
            <a:endParaRPr lang="zh-CN" altLang="en-US" sz="1600" dirty="0">
              <a:solidFill>
                <a:schemeClr val="tx1">
                  <a:lumMod val="65000"/>
                  <a:lumOff val="35000"/>
                </a:schemeClr>
              </a:solidFill>
              <a:latin typeface="幼圆" panose="02010509060101010101" charset="-122"/>
              <a:ea typeface="微软雅黑" panose="020B0503020204020204" charset="-122"/>
              <a:sym typeface="+mn-ea"/>
            </a:endParaRPr>
          </a:p>
          <a:p>
            <a:pPr lvl="0" algn="ctr" eaLnBrk="1" hangingPunct="1">
              <a:lnSpc>
                <a:spcPct val="120000"/>
              </a:lnSpc>
            </a:pPr>
            <a:endParaRPr lang="zh-CN" altLang="en-US" sz="1600" dirty="0">
              <a:solidFill>
                <a:schemeClr val="tx1">
                  <a:lumMod val="65000"/>
                  <a:lumOff val="35000"/>
                </a:schemeClr>
              </a:solidFill>
              <a:latin typeface="幼圆" panose="02010509060101010101" charset="-122"/>
              <a:ea typeface="微软雅黑" panose="020B0503020204020204" charset="-122"/>
              <a:sym typeface="+mn-ea"/>
            </a:endParaRPr>
          </a:p>
          <a:p>
            <a:pPr lvl="0" algn="ctr" eaLnBrk="1" hangingPunct="1">
              <a:lnSpc>
                <a:spcPct val="120000"/>
              </a:lnSpc>
            </a:pPr>
            <a:endParaRPr lang="zh-CN" altLang="en-US" dirty="0">
              <a:solidFill>
                <a:schemeClr val="bg1"/>
              </a:solidFill>
              <a:latin typeface="幼圆" panose="02010509060101010101"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600575" y="3590925"/>
            <a:ext cx="1535430" cy="1535430"/>
            <a:chOff x="3734323" y="1394708"/>
            <a:chExt cx="1351910" cy="1351910"/>
          </a:xfrm>
        </p:grpSpPr>
        <p:sp>
          <p:nvSpPr>
            <p:cNvPr id="5" name="椭圆 4"/>
            <p:cNvSpPr/>
            <p:nvPr/>
          </p:nvSpPr>
          <p:spPr>
            <a:xfrm>
              <a:off x="3734323" y="1394708"/>
              <a:ext cx="1351910" cy="1351910"/>
            </a:xfrm>
            <a:prstGeom prst="ellipse">
              <a:avLst/>
            </a:prstGeom>
            <a:solidFill>
              <a:srgbClr val="B7DD41"/>
            </a:solidFill>
            <a:ln w="28575">
              <a:solidFill>
                <a:srgbClr val="B0C3C7">
                  <a:alpha val="49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椭圆 5"/>
            <p:cNvSpPr/>
            <p:nvPr/>
          </p:nvSpPr>
          <p:spPr>
            <a:xfrm>
              <a:off x="3793391" y="1451658"/>
              <a:ext cx="1233773" cy="1233773"/>
            </a:xfrm>
            <a:prstGeom prst="ellipse">
              <a:avLst/>
            </a:prstGeom>
            <a:solidFill>
              <a:srgbClr val="B7DD41"/>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SzTx/>
                <a:buFontTx/>
                <a:defRPr/>
              </a:pPr>
              <a:r>
                <a:rPr lang="en-US" altLang="zh-CN" sz="4500" b="1" kern="0" noProof="0" dirty="0">
                  <a:ln>
                    <a:noFill/>
                  </a:ln>
                  <a:solidFill>
                    <a:schemeClr val="bg1"/>
                  </a:solidFill>
                  <a:uLnTx/>
                  <a:uFillTx/>
                  <a:latin typeface="Bell MT" panose="02020503060305020303" pitchFamily="18" charset="0"/>
                  <a:ea typeface="微软雅黑" panose="020B0503020204020204" charset="-122"/>
                </a:rPr>
                <a:t>02</a:t>
              </a:r>
              <a:endParaRPr lang="en-US" altLang="zh-CN" sz="4500" b="1" kern="0" noProof="0" dirty="0">
                <a:ln>
                  <a:noFill/>
                </a:ln>
                <a:solidFill>
                  <a:schemeClr val="bg1"/>
                </a:solidFill>
                <a:uLnTx/>
                <a:uFillTx/>
                <a:latin typeface="Bell MT" panose="02020503060305020303" pitchFamily="18" charset="0"/>
                <a:ea typeface="微软雅黑" panose="020B0503020204020204" charset="-122"/>
              </a:endParaRPr>
            </a:p>
          </p:txBody>
        </p:sp>
      </p:grpSp>
      <p:sp>
        <p:nvSpPr>
          <p:cNvPr id="12" name="文本框 11"/>
          <p:cNvSpPr txBox="1"/>
          <p:nvPr/>
        </p:nvSpPr>
        <p:spPr>
          <a:xfrm>
            <a:off x="3308350" y="1214755"/>
            <a:ext cx="1834515" cy="731520"/>
          </a:xfrm>
          <a:prstGeom prst="rect">
            <a:avLst/>
          </a:prstGeom>
          <a:noFill/>
        </p:spPr>
        <p:txBody>
          <a:bodyPr wrap="square" rtlCol="0">
            <a:spAutoFit/>
          </a:bodyPr>
          <a:lstStyle/>
          <a:p>
            <a:pPr indent="0" algn="ctr">
              <a:lnSpc>
                <a:spcPct val="150000"/>
              </a:lnSpc>
            </a:pPr>
            <a:r>
              <a:rPr lang="zh-CN" altLang="da-DK" sz="1400" dirty="0">
                <a:solidFill>
                  <a:schemeClr val="tx1">
                    <a:lumMod val="65000"/>
                    <a:lumOff val="35000"/>
                  </a:schemeClr>
                </a:solidFill>
                <a:latin typeface="微软雅黑" panose="020B0503020204020204" charset="-122"/>
                <a:ea typeface="微软雅黑" panose="020B0503020204020204" charset="-122"/>
              </a:rPr>
              <a:t>单击此处输入文本</a:t>
            </a:r>
            <a:endParaRPr lang="zh-CN" altLang="da-DK" sz="1400" dirty="0">
              <a:solidFill>
                <a:schemeClr val="tx1">
                  <a:lumMod val="65000"/>
                  <a:lumOff val="35000"/>
                </a:schemeClr>
              </a:solidFill>
              <a:latin typeface="微软雅黑" panose="020B0503020204020204" charset="-122"/>
              <a:ea typeface="微软雅黑" panose="020B0503020204020204" charset="-122"/>
            </a:endParaRPr>
          </a:p>
          <a:p>
            <a:pPr indent="0" algn="ctr">
              <a:lnSpc>
                <a:spcPct val="150000"/>
              </a:lnSpc>
            </a:pPr>
            <a:r>
              <a:rPr lang="zh-CN" altLang="da-DK" sz="1400" dirty="0">
                <a:solidFill>
                  <a:schemeClr val="tx1">
                    <a:lumMod val="65000"/>
                    <a:lumOff val="35000"/>
                  </a:schemeClr>
                </a:solidFill>
                <a:latin typeface="微软雅黑" panose="020B0503020204020204" charset="-122"/>
                <a:ea typeface="微软雅黑" panose="020B0503020204020204" charset="-122"/>
                <a:sym typeface="+mn-ea"/>
              </a:rPr>
              <a:t>单击此处输入文本</a:t>
            </a:r>
            <a:endParaRPr lang="zh-CN" altLang="da-DK" sz="14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3" name="文本框 12"/>
          <p:cNvSpPr txBox="1"/>
          <p:nvPr/>
        </p:nvSpPr>
        <p:spPr>
          <a:xfrm>
            <a:off x="4427220" y="5264785"/>
            <a:ext cx="1834515" cy="731520"/>
          </a:xfrm>
          <a:prstGeom prst="rect">
            <a:avLst/>
          </a:prstGeom>
          <a:noFill/>
        </p:spPr>
        <p:txBody>
          <a:bodyPr wrap="square" rtlCol="0">
            <a:spAutoFit/>
          </a:bodyPr>
          <a:lstStyle/>
          <a:p>
            <a:pPr indent="0" algn="ctr">
              <a:lnSpc>
                <a:spcPct val="150000"/>
              </a:lnSpc>
            </a:pPr>
            <a:r>
              <a:rPr lang="zh-CN" altLang="da-DK" sz="1400" dirty="0">
                <a:solidFill>
                  <a:schemeClr val="tx1">
                    <a:lumMod val="65000"/>
                    <a:lumOff val="35000"/>
                  </a:schemeClr>
                </a:solidFill>
                <a:latin typeface="微软雅黑" panose="020B0503020204020204" charset="-122"/>
                <a:ea typeface="微软雅黑" panose="020B0503020204020204" charset="-122"/>
              </a:rPr>
              <a:t>单击此处输入文本</a:t>
            </a:r>
            <a:endParaRPr lang="zh-CN" altLang="da-DK" sz="1400" dirty="0">
              <a:solidFill>
                <a:schemeClr val="tx1">
                  <a:lumMod val="65000"/>
                  <a:lumOff val="35000"/>
                </a:schemeClr>
              </a:solidFill>
              <a:latin typeface="微软雅黑" panose="020B0503020204020204" charset="-122"/>
              <a:ea typeface="微软雅黑" panose="020B0503020204020204" charset="-122"/>
            </a:endParaRPr>
          </a:p>
          <a:p>
            <a:pPr indent="0" algn="ctr">
              <a:lnSpc>
                <a:spcPct val="150000"/>
              </a:lnSpc>
            </a:pPr>
            <a:r>
              <a:rPr lang="zh-CN" altLang="da-DK" sz="1400" dirty="0">
                <a:solidFill>
                  <a:schemeClr val="tx1">
                    <a:lumMod val="65000"/>
                    <a:lumOff val="35000"/>
                  </a:schemeClr>
                </a:solidFill>
                <a:latin typeface="微软雅黑" panose="020B0503020204020204" charset="-122"/>
                <a:ea typeface="微软雅黑" panose="020B0503020204020204" charset="-122"/>
                <a:sym typeface="+mn-ea"/>
              </a:rPr>
              <a:t>单击此处输入文本</a:t>
            </a:r>
            <a:endParaRPr lang="zh-CN" altLang="da-DK" sz="14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4" name="文本框 13"/>
          <p:cNvSpPr txBox="1"/>
          <p:nvPr/>
        </p:nvSpPr>
        <p:spPr>
          <a:xfrm>
            <a:off x="6475095" y="4645660"/>
            <a:ext cx="1834515" cy="731520"/>
          </a:xfrm>
          <a:prstGeom prst="rect">
            <a:avLst/>
          </a:prstGeom>
          <a:noFill/>
        </p:spPr>
        <p:txBody>
          <a:bodyPr wrap="square" rtlCol="0">
            <a:spAutoFit/>
          </a:bodyPr>
          <a:lstStyle/>
          <a:p>
            <a:pPr indent="0" algn="ctr">
              <a:lnSpc>
                <a:spcPct val="150000"/>
              </a:lnSpc>
            </a:pPr>
            <a:r>
              <a:rPr lang="zh-CN" altLang="da-DK" sz="1400" dirty="0">
                <a:solidFill>
                  <a:schemeClr val="tx1">
                    <a:lumMod val="65000"/>
                    <a:lumOff val="35000"/>
                  </a:schemeClr>
                </a:solidFill>
                <a:latin typeface="微软雅黑" panose="020B0503020204020204" charset="-122"/>
                <a:ea typeface="微软雅黑" panose="020B0503020204020204" charset="-122"/>
              </a:rPr>
              <a:t>单击此处输入文本</a:t>
            </a:r>
            <a:endParaRPr lang="zh-CN" altLang="da-DK" sz="1400" dirty="0">
              <a:solidFill>
                <a:schemeClr val="tx1">
                  <a:lumMod val="65000"/>
                  <a:lumOff val="35000"/>
                </a:schemeClr>
              </a:solidFill>
              <a:latin typeface="微软雅黑" panose="020B0503020204020204" charset="-122"/>
              <a:ea typeface="微软雅黑" panose="020B0503020204020204" charset="-122"/>
            </a:endParaRPr>
          </a:p>
          <a:p>
            <a:pPr indent="0" algn="ctr">
              <a:lnSpc>
                <a:spcPct val="150000"/>
              </a:lnSpc>
            </a:pPr>
            <a:r>
              <a:rPr lang="zh-CN" altLang="da-DK" sz="1400" dirty="0">
                <a:solidFill>
                  <a:schemeClr val="tx1">
                    <a:lumMod val="65000"/>
                    <a:lumOff val="35000"/>
                  </a:schemeClr>
                </a:solidFill>
                <a:latin typeface="微软雅黑" panose="020B0503020204020204" charset="-122"/>
                <a:ea typeface="微软雅黑" panose="020B0503020204020204" charset="-122"/>
                <a:sym typeface="+mn-ea"/>
              </a:rPr>
              <a:t>单击此处输入文本</a:t>
            </a:r>
            <a:endParaRPr lang="zh-CN" altLang="da-DK" sz="14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8" name="文本框 17"/>
          <p:cNvSpPr txBox="1"/>
          <p:nvPr/>
        </p:nvSpPr>
        <p:spPr>
          <a:xfrm>
            <a:off x="7693025" y="1137285"/>
            <a:ext cx="1834515" cy="731520"/>
          </a:xfrm>
          <a:prstGeom prst="rect">
            <a:avLst/>
          </a:prstGeom>
          <a:noFill/>
        </p:spPr>
        <p:txBody>
          <a:bodyPr wrap="square" rtlCol="0">
            <a:spAutoFit/>
          </a:bodyPr>
          <a:lstStyle/>
          <a:p>
            <a:pPr indent="0" algn="ctr">
              <a:lnSpc>
                <a:spcPct val="150000"/>
              </a:lnSpc>
            </a:pPr>
            <a:r>
              <a:rPr lang="zh-CN" altLang="da-DK" sz="1400" dirty="0">
                <a:solidFill>
                  <a:schemeClr val="tx1">
                    <a:lumMod val="65000"/>
                    <a:lumOff val="35000"/>
                  </a:schemeClr>
                </a:solidFill>
                <a:latin typeface="微软雅黑" panose="020B0503020204020204" charset="-122"/>
                <a:ea typeface="微软雅黑" panose="020B0503020204020204" charset="-122"/>
              </a:rPr>
              <a:t>单击此处输入文本</a:t>
            </a:r>
            <a:endParaRPr lang="zh-CN" altLang="da-DK" sz="1400" dirty="0">
              <a:solidFill>
                <a:schemeClr val="tx1">
                  <a:lumMod val="65000"/>
                  <a:lumOff val="35000"/>
                </a:schemeClr>
              </a:solidFill>
              <a:latin typeface="微软雅黑" panose="020B0503020204020204" charset="-122"/>
              <a:ea typeface="微软雅黑" panose="020B0503020204020204" charset="-122"/>
            </a:endParaRPr>
          </a:p>
          <a:p>
            <a:pPr indent="0" algn="ctr">
              <a:lnSpc>
                <a:spcPct val="150000"/>
              </a:lnSpc>
            </a:pPr>
            <a:r>
              <a:rPr lang="zh-CN" altLang="da-DK" sz="1400" dirty="0">
                <a:solidFill>
                  <a:schemeClr val="tx1">
                    <a:lumMod val="65000"/>
                    <a:lumOff val="35000"/>
                  </a:schemeClr>
                </a:solidFill>
                <a:latin typeface="微软雅黑" panose="020B0503020204020204" charset="-122"/>
                <a:ea typeface="微软雅黑" panose="020B0503020204020204" charset="-122"/>
                <a:sym typeface="+mn-ea"/>
              </a:rPr>
              <a:t>单击此处输入文本</a:t>
            </a:r>
            <a:endParaRPr lang="zh-CN" altLang="da-DK" sz="1400" b="1" dirty="0">
              <a:solidFill>
                <a:schemeClr val="tx1">
                  <a:lumMod val="65000"/>
                  <a:lumOff val="35000"/>
                </a:schemeClr>
              </a:solidFill>
              <a:latin typeface="微软雅黑" panose="020B0503020204020204" charset="-122"/>
              <a:ea typeface="微软雅黑" panose="020B0503020204020204" charset="-122"/>
              <a:sym typeface="+mn-ea"/>
            </a:endParaRPr>
          </a:p>
        </p:txBody>
      </p:sp>
      <p:grpSp>
        <p:nvGrpSpPr>
          <p:cNvPr id="7" name="组合 6"/>
          <p:cNvGrpSpPr/>
          <p:nvPr/>
        </p:nvGrpSpPr>
        <p:grpSpPr>
          <a:xfrm>
            <a:off x="3281680" y="2129790"/>
            <a:ext cx="2087880" cy="2087245"/>
            <a:chOff x="3734323" y="1394708"/>
            <a:chExt cx="1351910" cy="1351910"/>
          </a:xfrm>
        </p:grpSpPr>
        <p:sp>
          <p:nvSpPr>
            <p:cNvPr id="26" name="椭圆 25"/>
            <p:cNvSpPr/>
            <p:nvPr/>
          </p:nvSpPr>
          <p:spPr>
            <a:xfrm>
              <a:off x="3734323" y="1394708"/>
              <a:ext cx="1351910" cy="1351910"/>
            </a:xfrm>
            <a:prstGeom prst="ellipse">
              <a:avLst/>
            </a:prstGeom>
            <a:solidFill>
              <a:srgbClr val="5ABF0B"/>
            </a:solidFill>
            <a:ln w="28575">
              <a:solidFill>
                <a:srgbClr val="B0C3C7">
                  <a:alpha val="49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椭圆 26"/>
            <p:cNvSpPr/>
            <p:nvPr/>
          </p:nvSpPr>
          <p:spPr>
            <a:xfrm>
              <a:off x="3793391" y="1451658"/>
              <a:ext cx="1233773" cy="1233773"/>
            </a:xfrm>
            <a:prstGeom prst="ellipse">
              <a:avLst/>
            </a:prstGeom>
            <a:solidFill>
              <a:srgbClr val="5ABF0B"/>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SzTx/>
                <a:buFontTx/>
                <a:defRPr/>
              </a:pPr>
              <a:r>
                <a:rPr lang="en-US" altLang="zh-CN" sz="4500" b="1" kern="0" noProof="0" dirty="0">
                  <a:ln>
                    <a:noFill/>
                  </a:ln>
                  <a:solidFill>
                    <a:schemeClr val="bg1"/>
                  </a:solidFill>
                  <a:uLnTx/>
                  <a:uFillTx/>
                  <a:latin typeface="Bell MT" panose="02020503060305020303" pitchFamily="18" charset="0"/>
                  <a:ea typeface="微软雅黑" panose="020B0503020204020204" charset="-122"/>
                </a:rPr>
                <a:t>01</a:t>
              </a:r>
              <a:endParaRPr lang="en-US" altLang="zh-CN" sz="4500" b="1" kern="0" noProof="0" dirty="0">
                <a:ln>
                  <a:noFill/>
                </a:ln>
                <a:solidFill>
                  <a:schemeClr val="bg1"/>
                </a:solidFill>
                <a:uLnTx/>
                <a:uFillTx/>
                <a:latin typeface="Bell MT" panose="02020503060305020303" pitchFamily="18" charset="0"/>
                <a:ea typeface="微软雅黑" panose="020B0503020204020204" charset="-122"/>
              </a:endParaRPr>
            </a:p>
          </p:txBody>
        </p:sp>
      </p:grpSp>
      <p:grpSp>
        <p:nvGrpSpPr>
          <p:cNvPr id="9" name="组合 8"/>
          <p:cNvGrpSpPr/>
          <p:nvPr/>
        </p:nvGrpSpPr>
        <p:grpSpPr>
          <a:xfrm>
            <a:off x="7604125" y="2003425"/>
            <a:ext cx="1535430" cy="1535430"/>
            <a:chOff x="3734323" y="1394708"/>
            <a:chExt cx="1351910" cy="1351910"/>
          </a:xfrm>
        </p:grpSpPr>
        <p:sp>
          <p:nvSpPr>
            <p:cNvPr id="10" name="椭圆 9"/>
            <p:cNvSpPr/>
            <p:nvPr/>
          </p:nvSpPr>
          <p:spPr>
            <a:xfrm>
              <a:off x="3734323" y="1394708"/>
              <a:ext cx="1351910" cy="1351910"/>
            </a:xfrm>
            <a:prstGeom prst="ellipse">
              <a:avLst/>
            </a:prstGeom>
            <a:solidFill>
              <a:srgbClr val="B7DD41"/>
            </a:solidFill>
            <a:ln w="28575">
              <a:solidFill>
                <a:srgbClr val="B0C3C7">
                  <a:alpha val="49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椭圆 16"/>
            <p:cNvSpPr/>
            <p:nvPr/>
          </p:nvSpPr>
          <p:spPr>
            <a:xfrm>
              <a:off x="3793391" y="1451658"/>
              <a:ext cx="1233773" cy="1233773"/>
            </a:xfrm>
            <a:prstGeom prst="ellipse">
              <a:avLst/>
            </a:prstGeom>
            <a:solidFill>
              <a:srgbClr val="B7DD41"/>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SzTx/>
                <a:buFontTx/>
                <a:defRPr/>
              </a:pPr>
              <a:r>
                <a:rPr lang="en-US" altLang="zh-CN" sz="4500" b="1" kern="0" noProof="0" dirty="0">
                  <a:ln>
                    <a:noFill/>
                  </a:ln>
                  <a:solidFill>
                    <a:schemeClr val="bg1"/>
                  </a:solidFill>
                  <a:uLnTx/>
                  <a:uFillTx/>
                  <a:latin typeface="Bell MT" panose="02020503060305020303" pitchFamily="18" charset="0"/>
                  <a:ea typeface="微软雅黑" panose="020B0503020204020204" charset="-122"/>
                </a:rPr>
                <a:t>04</a:t>
              </a:r>
              <a:endParaRPr lang="en-US" altLang="zh-CN" sz="4500" b="1" kern="0" noProof="0" dirty="0">
                <a:ln>
                  <a:noFill/>
                </a:ln>
                <a:solidFill>
                  <a:schemeClr val="bg1"/>
                </a:solidFill>
                <a:uLnTx/>
                <a:uFillTx/>
                <a:latin typeface="Bell MT" panose="02020503060305020303" pitchFamily="18" charset="0"/>
                <a:ea typeface="微软雅黑" panose="020B0503020204020204" charset="-122"/>
              </a:endParaRPr>
            </a:p>
          </p:txBody>
        </p:sp>
      </p:grpSp>
      <p:grpSp>
        <p:nvGrpSpPr>
          <p:cNvPr id="8" name="组合 7"/>
          <p:cNvGrpSpPr/>
          <p:nvPr/>
        </p:nvGrpSpPr>
        <p:grpSpPr>
          <a:xfrm>
            <a:off x="6175375" y="2566035"/>
            <a:ext cx="1963420" cy="1963420"/>
            <a:chOff x="3734323" y="1394708"/>
            <a:chExt cx="1351910" cy="1351910"/>
          </a:xfrm>
        </p:grpSpPr>
        <p:sp>
          <p:nvSpPr>
            <p:cNvPr id="11" name="椭圆 10"/>
            <p:cNvSpPr/>
            <p:nvPr/>
          </p:nvSpPr>
          <p:spPr>
            <a:xfrm>
              <a:off x="3734323" y="1394708"/>
              <a:ext cx="1351910" cy="1351910"/>
            </a:xfrm>
            <a:prstGeom prst="ellipse">
              <a:avLst/>
            </a:prstGeom>
            <a:solidFill>
              <a:srgbClr val="5ABF0B"/>
            </a:solidFill>
            <a:ln w="28575">
              <a:solidFill>
                <a:srgbClr val="B0C3C7">
                  <a:alpha val="49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椭圆 14"/>
            <p:cNvSpPr/>
            <p:nvPr/>
          </p:nvSpPr>
          <p:spPr>
            <a:xfrm>
              <a:off x="3793391" y="1451658"/>
              <a:ext cx="1233773" cy="1233773"/>
            </a:xfrm>
            <a:prstGeom prst="ellipse">
              <a:avLst/>
            </a:prstGeom>
            <a:solidFill>
              <a:srgbClr val="5ABF0B"/>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SzTx/>
                <a:buFontTx/>
                <a:defRPr/>
              </a:pPr>
              <a:r>
                <a:rPr lang="en-US" altLang="zh-CN" sz="4500" b="1" kern="0" noProof="0" dirty="0">
                  <a:ln>
                    <a:noFill/>
                  </a:ln>
                  <a:solidFill>
                    <a:schemeClr val="bg1"/>
                  </a:solidFill>
                  <a:uLnTx/>
                  <a:uFillTx/>
                  <a:latin typeface="Bell MT" panose="02020503060305020303" pitchFamily="18" charset="0"/>
                  <a:ea typeface="微软雅黑" panose="020B0503020204020204" charset="-122"/>
                </a:rPr>
                <a:t>03</a:t>
              </a:r>
              <a:endParaRPr lang="en-US" altLang="zh-CN" sz="4500" b="1" kern="0" noProof="0" dirty="0">
                <a:ln>
                  <a:noFill/>
                </a:ln>
                <a:solidFill>
                  <a:schemeClr val="bg1"/>
                </a:solidFill>
                <a:uLnTx/>
                <a:uFillTx/>
                <a:latin typeface="Bell MT" panose="02020503060305020303" pitchFamily="18" charset="0"/>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空心弧 3"/>
          <p:cNvSpPr>
            <a:spLocks noChangeAspect="1"/>
          </p:cNvSpPr>
          <p:nvPr/>
        </p:nvSpPr>
        <p:spPr>
          <a:xfrm>
            <a:off x="1243372" y="1592669"/>
            <a:ext cx="3690941" cy="3690941"/>
          </a:xfrm>
          <a:prstGeom prst="blockArc">
            <a:avLst>
              <a:gd name="adj1" fmla="val 1093135"/>
              <a:gd name="adj2" fmla="val 20040895"/>
              <a:gd name="adj3" fmla="val 19104"/>
            </a:avLst>
          </a:prstGeom>
          <a:solidFill>
            <a:srgbClr val="B7D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5" name="空心弧 4"/>
          <p:cNvSpPr>
            <a:spLocks noChangeAspect="1"/>
          </p:cNvSpPr>
          <p:nvPr/>
        </p:nvSpPr>
        <p:spPr>
          <a:xfrm>
            <a:off x="1120340" y="1469637"/>
            <a:ext cx="3937004" cy="3937004"/>
          </a:xfrm>
          <a:prstGeom prst="blockArc">
            <a:avLst>
              <a:gd name="adj1" fmla="val 1106124"/>
              <a:gd name="adj2" fmla="val 17267002"/>
              <a:gd name="adj3" fmla="val 18336"/>
            </a:avLst>
          </a:prstGeom>
          <a:solidFill>
            <a:srgbClr val="5ABF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 name="空心弧 5"/>
          <p:cNvSpPr>
            <a:spLocks noChangeAspect="1"/>
          </p:cNvSpPr>
          <p:nvPr/>
        </p:nvSpPr>
        <p:spPr>
          <a:xfrm>
            <a:off x="997309" y="1346607"/>
            <a:ext cx="4183067" cy="4183067"/>
          </a:xfrm>
          <a:prstGeom prst="blockArc">
            <a:avLst>
              <a:gd name="adj1" fmla="val 1151168"/>
              <a:gd name="adj2" fmla="val 14453560"/>
              <a:gd name="adj3" fmla="val 18376"/>
            </a:avLst>
          </a:prstGeom>
          <a:solidFill>
            <a:srgbClr val="B7D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nvGrpSpPr>
          <p:cNvPr id="19" name="组 18"/>
          <p:cNvGrpSpPr/>
          <p:nvPr/>
        </p:nvGrpSpPr>
        <p:grpSpPr>
          <a:xfrm>
            <a:off x="2541932" y="2872939"/>
            <a:ext cx="1093820" cy="1130401"/>
            <a:chOff x="2404774" y="2301787"/>
            <a:chExt cx="474663" cy="490538"/>
          </a:xfrm>
          <a:solidFill>
            <a:srgbClr val="5ABF0B"/>
          </a:solidFill>
        </p:grpSpPr>
        <p:sp>
          <p:nvSpPr>
            <p:cNvPr id="7" name="Freeform 395"/>
            <p:cNvSpPr/>
            <p:nvPr/>
          </p:nvSpPr>
          <p:spPr bwMode="auto">
            <a:xfrm>
              <a:off x="2515899" y="2362112"/>
              <a:ext cx="363538" cy="430213"/>
            </a:xfrm>
            <a:custGeom>
              <a:avLst/>
              <a:gdLst>
                <a:gd name="T0" fmla="*/ 223 w 229"/>
                <a:gd name="T1" fmla="*/ 146 h 271"/>
                <a:gd name="T2" fmla="*/ 229 w 229"/>
                <a:gd name="T3" fmla="*/ 157 h 271"/>
                <a:gd name="T4" fmla="*/ 225 w 229"/>
                <a:gd name="T5" fmla="*/ 169 h 271"/>
                <a:gd name="T6" fmla="*/ 220 w 229"/>
                <a:gd name="T7" fmla="*/ 173 h 271"/>
                <a:gd name="T8" fmla="*/ 207 w 229"/>
                <a:gd name="T9" fmla="*/ 174 h 271"/>
                <a:gd name="T10" fmla="*/ 174 w 229"/>
                <a:gd name="T11" fmla="*/ 151 h 271"/>
                <a:gd name="T12" fmla="*/ 197 w 229"/>
                <a:gd name="T13" fmla="*/ 177 h 271"/>
                <a:gd name="T14" fmla="*/ 202 w 229"/>
                <a:gd name="T15" fmla="*/ 182 h 271"/>
                <a:gd name="T16" fmla="*/ 203 w 229"/>
                <a:gd name="T17" fmla="*/ 195 h 271"/>
                <a:gd name="T18" fmla="*/ 200 w 229"/>
                <a:gd name="T19" fmla="*/ 201 h 271"/>
                <a:gd name="T20" fmla="*/ 188 w 229"/>
                <a:gd name="T21" fmla="*/ 207 h 271"/>
                <a:gd name="T22" fmla="*/ 177 w 229"/>
                <a:gd name="T23" fmla="*/ 203 h 271"/>
                <a:gd name="T24" fmla="*/ 144 w 229"/>
                <a:gd name="T25" fmla="*/ 187 h 271"/>
                <a:gd name="T26" fmla="*/ 172 w 229"/>
                <a:gd name="T27" fmla="*/ 210 h 271"/>
                <a:gd name="T28" fmla="*/ 178 w 229"/>
                <a:gd name="T29" fmla="*/ 221 h 271"/>
                <a:gd name="T30" fmla="*/ 174 w 229"/>
                <a:gd name="T31" fmla="*/ 233 h 271"/>
                <a:gd name="T32" fmla="*/ 168 w 229"/>
                <a:gd name="T33" fmla="*/ 237 h 271"/>
                <a:gd name="T34" fmla="*/ 155 w 229"/>
                <a:gd name="T35" fmla="*/ 238 h 271"/>
                <a:gd name="T36" fmla="*/ 123 w 229"/>
                <a:gd name="T37" fmla="*/ 213 h 271"/>
                <a:gd name="T38" fmla="*/ 145 w 229"/>
                <a:gd name="T39" fmla="*/ 241 h 271"/>
                <a:gd name="T40" fmla="*/ 150 w 229"/>
                <a:gd name="T41" fmla="*/ 246 h 271"/>
                <a:gd name="T42" fmla="*/ 152 w 229"/>
                <a:gd name="T43" fmla="*/ 258 h 271"/>
                <a:gd name="T44" fmla="*/ 148 w 229"/>
                <a:gd name="T45" fmla="*/ 265 h 271"/>
                <a:gd name="T46" fmla="*/ 136 w 229"/>
                <a:gd name="T47" fmla="*/ 271 h 271"/>
                <a:gd name="T48" fmla="*/ 124 w 229"/>
                <a:gd name="T49" fmla="*/ 267 h 271"/>
                <a:gd name="T50" fmla="*/ 96 w 229"/>
                <a:gd name="T51" fmla="*/ 243 h 271"/>
                <a:gd name="T52" fmla="*/ 106 w 229"/>
                <a:gd name="T53" fmla="*/ 223 h 271"/>
                <a:gd name="T54" fmla="*/ 108 w 229"/>
                <a:gd name="T55" fmla="*/ 221 h 271"/>
                <a:gd name="T56" fmla="*/ 110 w 229"/>
                <a:gd name="T57" fmla="*/ 212 h 271"/>
                <a:gd name="T58" fmla="*/ 109 w 229"/>
                <a:gd name="T59" fmla="*/ 205 h 271"/>
                <a:gd name="T60" fmla="*/ 104 w 229"/>
                <a:gd name="T61" fmla="*/ 196 h 271"/>
                <a:gd name="T62" fmla="*/ 100 w 229"/>
                <a:gd name="T63" fmla="*/ 193 h 271"/>
                <a:gd name="T64" fmla="*/ 91 w 229"/>
                <a:gd name="T65" fmla="*/ 188 h 271"/>
                <a:gd name="T66" fmla="*/ 83 w 229"/>
                <a:gd name="T67" fmla="*/ 187 h 271"/>
                <a:gd name="T68" fmla="*/ 75 w 229"/>
                <a:gd name="T69" fmla="*/ 188 h 271"/>
                <a:gd name="T70" fmla="*/ 69 w 229"/>
                <a:gd name="T71" fmla="*/ 193 h 271"/>
                <a:gd name="T72" fmla="*/ 50 w 229"/>
                <a:gd name="T73" fmla="*/ 207 h 271"/>
                <a:gd name="T74" fmla="*/ 64 w 229"/>
                <a:gd name="T75" fmla="*/ 189 h 271"/>
                <a:gd name="T76" fmla="*/ 68 w 229"/>
                <a:gd name="T77" fmla="*/ 182 h 271"/>
                <a:gd name="T78" fmla="*/ 68 w 229"/>
                <a:gd name="T79" fmla="*/ 174 h 271"/>
                <a:gd name="T80" fmla="*/ 64 w 229"/>
                <a:gd name="T81" fmla="*/ 166 h 271"/>
                <a:gd name="T82" fmla="*/ 58 w 229"/>
                <a:gd name="T83" fmla="*/ 158 h 271"/>
                <a:gd name="T84" fmla="*/ 54 w 229"/>
                <a:gd name="T85" fmla="*/ 156 h 271"/>
                <a:gd name="T86" fmla="*/ 45 w 229"/>
                <a:gd name="T87" fmla="*/ 153 h 271"/>
                <a:gd name="T88" fmla="*/ 36 w 229"/>
                <a:gd name="T89" fmla="*/ 153 h 271"/>
                <a:gd name="T90" fmla="*/ 29 w 229"/>
                <a:gd name="T91" fmla="*/ 157 h 271"/>
                <a:gd name="T92" fmla="*/ 13 w 229"/>
                <a:gd name="T93" fmla="*/ 176 h 271"/>
                <a:gd name="T94" fmla="*/ 21 w 229"/>
                <a:gd name="T95" fmla="*/ 156 h 271"/>
                <a:gd name="T96" fmla="*/ 24 w 229"/>
                <a:gd name="T97" fmla="*/ 152 h 271"/>
                <a:gd name="T98" fmla="*/ 25 w 229"/>
                <a:gd name="T99" fmla="*/ 144 h 271"/>
                <a:gd name="T100" fmla="*/ 24 w 229"/>
                <a:gd name="T101" fmla="*/ 136 h 271"/>
                <a:gd name="T102" fmla="*/ 19 w 229"/>
                <a:gd name="T103" fmla="*/ 128 h 271"/>
                <a:gd name="T104" fmla="*/ 15 w 229"/>
                <a:gd name="T105" fmla="*/ 124 h 271"/>
                <a:gd name="T106" fmla="*/ 0 w 229"/>
                <a:gd name="T107" fmla="*/ 118 h 271"/>
                <a:gd name="T108" fmla="*/ 194 w 229"/>
                <a:gd name="T109" fmla="*/ 123 h 271"/>
                <a:gd name="T110" fmla="*/ 223 w 229"/>
                <a:gd name="T111" fmla="*/ 14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9" h="271">
                  <a:moveTo>
                    <a:pt x="223" y="146"/>
                  </a:moveTo>
                  <a:lnTo>
                    <a:pt x="223" y="146"/>
                  </a:lnTo>
                  <a:lnTo>
                    <a:pt x="227" y="151"/>
                  </a:lnTo>
                  <a:lnTo>
                    <a:pt x="229" y="157"/>
                  </a:lnTo>
                  <a:lnTo>
                    <a:pt x="228" y="163"/>
                  </a:lnTo>
                  <a:lnTo>
                    <a:pt x="225" y="169"/>
                  </a:lnTo>
                  <a:lnTo>
                    <a:pt x="225" y="169"/>
                  </a:lnTo>
                  <a:lnTo>
                    <a:pt x="220" y="173"/>
                  </a:lnTo>
                  <a:lnTo>
                    <a:pt x="214" y="176"/>
                  </a:lnTo>
                  <a:lnTo>
                    <a:pt x="207" y="174"/>
                  </a:lnTo>
                  <a:lnTo>
                    <a:pt x="202" y="172"/>
                  </a:lnTo>
                  <a:lnTo>
                    <a:pt x="174" y="151"/>
                  </a:lnTo>
                  <a:lnTo>
                    <a:pt x="170" y="156"/>
                  </a:lnTo>
                  <a:lnTo>
                    <a:pt x="197" y="177"/>
                  </a:lnTo>
                  <a:lnTo>
                    <a:pt x="197" y="177"/>
                  </a:lnTo>
                  <a:lnTo>
                    <a:pt x="202" y="182"/>
                  </a:lnTo>
                  <a:lnTo>
                    <a:pt x="203" y="188"/>
                  </a:lnTo>
                  <a:lnTo>
                    <a:pt x="203" y="195"/>
                  </a:lnTo>
                  <a:lnTo>
                    <a:pt x="200" y="201"/>
                  </a:lnTo>
                  <a:lnTo>
                    <a:pt x="200" y="201"/>
                  </a:lnTo>
                  <a:lnTo>
                    <a:pt x="194" y="205"/>
                  </a:lnTo>
                  <a:lnTo>
                    <a:pt x="188" y="207"/>
                  </a:lnTo>
                  <a:lnTo>
                    <a:pt x="182" y="206"/>
                  </a:lnTo>
                  <a:lnTo>
                    <a:pt x="177" y="203"/>
                  </a:lnTo>
                  <a:lnTo>
                    <a:pt x="149" y="182"/>
                  </a:lnTo>
                  <a:lnTo>
                    <a:pt x="144" y="187"/>
                  </a:lnTo>
                  <a:lnTo>
                    <a:pt x="172" y="210"/>
                  </a:lnTo>
                  <a:lnTo>
                    <a:pt x="172" y="210"/>
                  </a:lnTo>
                  <a:lnTo>
                    <a:pt x="175" y="215"/>
                  </a:lnTo>
                  <a:lnTo>
                    <a:pt x="178" y="221"/>
                  </a:lnTo>
                  <a:lnTo>
                    <a:pt x="177" y="227"/>
                  </a:lnTo>
                  <a:lnTo>
                    <a:pt x="174" y="233"/>
                  </a:lnTo>
                  <a:lnTo>
                    <a:pt x="174" y="233"/>
                  </a:lnTo>
                  <a:lnTo>
                    <a:pt x="168" y="237"/>
                  </a:lnTo>
                  <a:lnTo>
                    <a:pt x="163" y="240"/>
                  </a:lnTo>
                  <a:lnTo>
                    <a:pt x="155" y="238"/>
                  </a:lnTo>
                  <a:lnTo>
                    <a:pt x="150" y="236"/>
                  </a:lnTo>
                  <a:lnTo>
                    <a:pt x="123" y="213"/>
                  </a:lnTo>
                  <a:lnTo>
                    <a:pt x="119" y="218"/>
                  </a:lnTo>
                  <a:lnTo>
                    <a:pt x="145" y="241"/>
                  </a:lnTo>
                  <a:lnTo>
                    <a:pt x="145" y="241"/>
                  </a:lnTo>
                  <a:lnTo>
                    <a:pt x="150" y="246"/>
                  </a:lnTo>
                  <a:lnTo>
                    <a:pt x="152" y="252"/>
                  </a:lnTo>
                  <a:lnTo>
                    <a:pt x="152" y="258"/>
                  </a:lnTo>
                  <a:lnTo>
                    <a:pt x="148" y="265"/>
                  </a:lnTo>
                  <a:lnTo>
                    <a:pt x="148" y="265"/>
                  </a:lnTo>
                  <a:lnTo>
                    <a:pt x="143" y="268"/>
                  </a:lnTo>
                  <a:lnTo>
                    <a:pt x="136" y="271"/>
                  </a:lnTo>
                  <a:lnTo>
                    <a:pt x="130" y="270"/>
                  </a:lnTo>
                  <a:lnTo>
                    <a:pt x="124" y="267"/>
                  </a:lnTo>
                  <a:lnTo>
                    <a:pt x="98" y="246"/>
                  </a:lnTo>
                  <a:lnTo>
                    <a:pt x="96" y="243"/>
                  </a:lnTo>
                  <a:lnTo>
                    <a:pt x="93" y="241"/>
                  </a:lnTo>
                  <a:lnTo>
                    <a:pt x="106" y="223"/>
                  </a:lnTo>
                  <a:lnTo>
                    <a:pt x="106" y="223"/>
                  </a:lnTo>
                  <a:lnTo>
                    <a:pt x="108" y="221"/>
                  </a:lnTo>
                  <a:lnTo>
                    <a:pt x="109" y="217"/>
                  </a:lnTo>
                  <a:lnTo>
                    <a:pt x="110" y="212"/>
                  </a:lnTo>
                  <a:lnTo>
                    <a:pt x="109" y="208"/>
                  </a:lnTo>
                  <a:lnTo>
                    <a:pt x="109" y="205"/>
                  </a:lnTo>
                  <a:lnTo>
                    <a:pt x="106" y="200"/>
                  </a:lnTo>
                  <a:lnTo>
                    <a:pt x="104" y="196"/>
                  </a:lnTo>
                  <a:lnTo>
                    <a:pt x="100" y="193"/>
                  </a:lnTo>
                  <a:lnTo>
                    <a:pt x="100" y="193"/>
                  </a:lnTo>
                  <a:lnTo>
                    <a:pt x="96" y="191"/>
                  </a:lnTo>
                  <a:lnTo>
                    <a:pt x="91" y="188"/>
                  </a:lnTo>
                  <a:lnTo>
                    <a:pt x="88" y="187"/>
                  </a:lnTo>
                  <a:lnTo>
                    <a:pt x="83" y="187"/>
                  </a:lnTo>
                  <a:lnTo>
                    <a:pt x="79" y="187"/>
                  </a:lnTo>
                  <a:lnTo>
                    <a:pt x="75" y="188"/>
                  </a:lnTo>
                  <a:lnTo>
                    <a:pt x="71" y="191"/>
                  </a:lnTo>
                  <a:lnTo>
                    <a:pt x="69" y="193"/>
                  </a:lnTo>
                  <a:lnTo>
                    <a:pt x="55" y="211"/>
                  </a:lnTo>
                  <a:lnTo>
                    <a:pt x="50" y="207"/>
                  </a:lnTo>
                  <a:lnTo>
                    <a:pt x="64" y="189"/>
                  </a:lnTo>
                  <a:lnTo>
                    <a:pt x="64" y="189"/>
                  </a:lnTo>
                  <a:lnTo>
                    <a:pt x="65" y="186"/>
                  </a:lnTo>
                  <a:lnTo>
                    <a:pt x="68" y="182"/>
                  </a:lnTo>
                  <a:lnTo>
                    <a:pt x="68" y="178"/>
                  </a:lnTo>
                  <a:lnTo>
                    <a:pt x="68" y="174"/>
                  </a:lnTo>
                  <a:lnTo>
                    <a:pt x="66" y="169"/>
                  </a:lnTo>
                  <a:lnTo>
                    <a:pt x="64" y="166"/>
                  </a:lnTo>
                  <a:lnTo>
                    <a:pt x="61" y="162"/>
                  </a:lnTo>
                  <a:lnTo>
                    <a:pt x="58" y="158"/>
                  </a:lnTo>
                  <a:lnTo>
                    <a:pt x="58" y="158"/>
                  </a:lnTo>
                  <a:lnTo>
                    <a:pt x="54" y="156"/>
                  </a:lnTo>
                  <a:lnTo>
                    <a:pt x="49" y="154"/>
                  </a:lnTo>
                  <a:lnTo>
                    <a:pt x="45" y="153"/>
                  </a:lnTo>
                  <a:lnTo>
                    <a:pt x="40" y="153"/>
                  </a:lnTo>
                  <a:lnTo>
                    <a:pt x="36" y="153"/>
                  </a:lnTo>
                  <a:lnTo>
                    <a:pt x="33" y="154"/>
                  </a:lnTo>
                  <a:lnTo>
                    <a:pt x="29" y="157"/>
                  </a:lnTo>
                  <a:lnTo>
                    <a:pt x="26" y="159"/>
                  </a:lnTo>
                  <a:lnTo>
                    <a:pt x="13" y="176"/>
                  </a:lnTo>
                  <a:lnTo>
                    <a:pt x="8" y="172"/>
                  </a:lnTo>
                  <a:lnTo>
                    <a:pt x="21" y="156"/>
                  </a:lnTo>
                  <a:lnTo>
                    <a:pt x="21" y="156"/>
                  </a:lnTo>
                  <a:lnTo>
                    <a:pt x="24" y="152"/>
                  </a:lnTo>
                  <a:lnTo>
                    <a:pt x="25" y="148"/>
                  </a:lnTo>
                  <a:lnTo>
                    <a:pt x="25" y="144"/>
                  </a:lnTo>
                  <a:lnTo>
                    <a:pt x="25" y="139"/>
                  </a:lnTo>
                  <a:lnTo>
                    <a:pt x="24" y="136"/>
                  </a:lnTo>
                  <a:lnTo>
                    <a:pt x="21" y="132"/>
                  </a:lnTo>
                  <a:lnTo>
                    <a:pt x="19" y="128"/>
                  </a:lnTo>
                  <a:lnTo>
                    <a:pt x="15" y="124"/>
                  </a:lnTo>
                  <a:lnTo>
                    <a:pt x="15" y="124"/>
                  </a:lnTo>
                  <a:lnTo>
                    <a:pt x="8" y="121"/>
                  </a:lnTo>
                  <a:lnTo>
                    <a:pt x="0" y="118"/>
                  </a:lnTo>
                  <a:lnTo>
                    <a:pt x="43" y="0"/>
                  </a:lnTo>
                  <a:lnTo>
                    <a:pt x="194" y="123"/>
                  </a:lnTo>
                  <a:lnTo>
                    <a:pt x="195" y="124"/>
                  </a:lnTo>
                  <a:lnTo>
                    <a:pt x="223" y="146"/>
                  </a:lnTo>
                  <a:close/>
                </a:path>
              </a:pathLst>
            </a:custGeom>
            <a:grp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8" name="Freeform 396"/>
            <p:cNvSpPr/>
            <p:nvPr/>
          </p:nvSpPr>
          <p:spPr bwMode="auto">
            <a:xfrm>
              <a:off x="2680999" y="2301787"/>
              <a:ext cx="188913" cy="161925"/>
            </a:xfrm>
            <a:custGeom>
              <a:avLst/>
              <a:gdLst>
                <a:gd name="T0" fmla="*/ 113 w 119"/>
                <a:gd name="T1" fmla="*/ 75 h 102"/>
                <a:gd name="T2" fmla="*/ 113 w 119"/>
                <a:gd name="T3" fmla="*/ 75 h 102"/>
                <a:gd name="T4" fmla="*/ 116 w 119"/>
                <a:gd name="T5" fmla="*/ 80 h 102"/>
                <a:gd name="T6" fmla="*/ 119 w 119"/>
                <a:gd name="T7" fmla="*/ 85 h 102"/>
                <a:gd name="T8" fmla="*/ 118 w 119"/>
                <a:gd name="T9" fmla="*/ 91 h 102"/>
                <a:gd name="T10" fmla="*/ 115 w 119"/>
                <a:gd name="T11" fmla="*/ 97 h 102"/>
                <a:gd name="T12" fmla="*/ 115 w 119"/>
                <a:gd name="T13" fmla="*/ 97 h 102"/>
                <a:gd name="T14" fmla="*/ 110 w 119"/>
                <a:gd name="T15" fmla="*/ 101 h 102"/>
                <a:gd name="T16" fmla="*/ 104 w 119"/>
                <a:gd name="T17" fmla="*/ 102 h 102"/>
                <a:gd name="T18" fmla="*/ 99 w 119"/>
                <a:gd name="T19" fmla="*/ 102 h 102"/>
                <a:gd name="T20" fmla="*/ 93 w 119"/>
                <a:gd name="T21" fmla="*/ 99 h 102"/>
                <a:gd name="T22" fmla="*/ 6 w 119"/>
                <a:gd name="T23" fmla="*/ 27 h 102"/>
                <a:gd name="T24" fmla="*/ 6 w 119"/>
                <a:gd name="T25" fmla="*/ 27 h 102"/>
                <a:gd name="T26" fmla="*/ 1 w 119"/>
                <a:gd name="T27" fmla="*/ 22 h 102"/>
                <a:gd name="T28" fmla="*/ 0 w 119"/>
                <a:gd name="T29" fmla="*/ 16 h 102"/>
                <a:gd name="T30" fmla="*/ 1 w 119"/>
                <a:gd name="T31" fmla="*/ 11 h 102"/>
                <a:gd name="T32" fmla="*/ 4 w 119"/>
                <a:gd name="T33" fmla="*/ 5 h 102"/>
                <a:gd name="T34" fmla="*/ 4 w 119"/>
                <a:gd name="T35" fmla="*/ 5 h 102"/>
                <a:gd name="T36" fmla="*/ 6 w 119"/>
                <a:gd name="T37" fmla="*/ 2 h 102"/>
                <a:gd name="T38" fmla="*/ 9 w 119"/>
                <a:gd name="T39" fmla="*/ 1 h 102"/>
                <a:gd name="T40" fmla="*/ 15 w 119"/>
                <a:gd name="T41" fmla="*/ 0 h 102"/>
                <a:gd name="T42" fmla="*/ 15 w 119"/>
                <a:gd name="T43" fmla="*/ 0 h 102"/>
                <a:gd name="T44" fmla="*/ 21 w 119"/>
                <a:gd name="T45" fmla="*/ 0 h 102"/>
                <a:gd name="T46" fmla="*/ 25 w 119"/>
                <a:gd name="T47" fmla="*/ 3 h 102"/>
                <a:gd name="T48" fmla="*/ 113 w 119"/>
                <a:gd name="T49" fmla="*/ 7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 h="102">
                  <a:moveTo>
                    <a:pt x="113" y="75"/>
                  </a:moveTo>
                  <a:lnTo>
                    <a:pt x="113" y="75"/>
                  </a:lnTo>
                  <a:lnTo>
                    <a:pt x="116" y="80"/>
                  </a:lnTo>
                  <a:lnTo>
                    <a:pt x="119" y="85"/>
                  </a:lnTo>
                  <a:lnTo>
                    <a:pt x="118" y="91"/>
                  </a:lnTo>
                  <a:lnTo>
                    <a:pt x="115" y="97"/>
                  </a:lnTo>
                  <a:lnTo>
                    <a:pt x="115" y="97"/>
                  </a:lnTo>
                  <a:lnTo>
                    <a:pt x="110" y="101"/>
                  </a:lnTo>
                  <a:lnTo>
                    <a:pt x="104" y="102"/>
                  </a:lnTo>
                  <a:lnTo>
                    <a:pt x="99" y="102"/>
                  </a:lnTo>
                  <a:lnTo>
                    <a:pt x="93" y="99"/>
                  </a:lnTo>
                  <a:lnTo>
                    <a:pt x="6" y="27"/>
                  </a:lnTo>
                  <a:lnTo>
                    <a:pt x="6" y="27"/>
                  </a:lnTo>
                  <a:lnTo>
                    <a:pt x="1" y="22"/>
                  </a:lnTo>
                  <a:lnTo>
                    <a:pt x="0" y="16"/>
                  </a:lnTo>
                  <a:lnTo>
                    <a:pt x="1" y="11"/>
                  </a:lnTo>
                  <a:lnTo>
                    <a:pt x="4" y="5"/>
                  </a:lnTo>
                  <a:lnTo>
                    <a:pt x="4" y="5"/>
                  </a:lnTo>
                  <a:lnTo>
                    <a:pt x="6" y="2"/>
                  </a:lnTo>
                  <a:lnTo>
                    <a:pt x="9" y="1"/>
                  </a:lnTo>
                  <a:lnTo>
                    <a:pt x="15" y="0"/>
                  </a:lnTo>
                  <a:lnTo>
                    <a:pt x="15" y="0"/>
                  </a:lnTo>
                  <a:lnTo>
                    <a:pt x="21" y="0"/>
                  </a:lnTo>
                  <a:lnTo>
                    <a:pt x="25" y="3"/>
                  </a:lnTo>
                  <a:lnTo>
                    <a:pt x="113" y="75"/>
                  </a:lnTo>
                  <a:close/>
                </a:path>
              </a:pathLst>
            </a:custGeom>
            <a:grp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9" name="Freeform 397"/>
            <p:cNvSpPr/>
            <p:nvPr/>
          </p:nvSpPr>
          <p:spPr bwMode="auto">
            <a:xfrm>
              <a:off x="2620674" y="2346237"/>
              <a:ext cx="212725" cy="177800"/>
            </a:xfrm>
            <a:custGeom>
              <a:avLst/>
              <a:gdLst>
                <a:gd name="T0" fmla="*/ 134 w 134"/>
                <a:gd name="T1" fmla="*/ 83 h 112"/>
                <a:gd name="T2" fmla="*/ 117 w 134"/>
                <a:gd name="T3" fmla="*/ 112 h 112"/>
                <a:gd name="T4" fmla="*/ 0 w 134"/>
                <a:gd name="T5" fmla="*/ 17 h 112"/>
                <a:gd name="T6" fmla="*/ 35 w 134"/>
                <a:gd name="T7" fmla="*/ 0 h 112"/>
                <a:gd name="T8" fmla="*/ 134 w 134"/>
                <a:gd name="T9" fmla="*/ 83 h 112"/>
              </a:gdLst>
              <a:ahLst/>
              <a:cxnLst>
                <a:cxn ang="0">
                  <a:pos x="T0" y="T1"/>
                </a:cxn>
                <a:cxn ang="0">
                  <a:pos x="T2" y="T3"/>
                </a:cxn>
                <a:cxn ang="0">
                  <a:pos x="T4" y="T5"/>
                </a:cxn>
                <a:cxn ang="0">
                  <a:pos x="T6" y="T7"/>
                </a:cxn>
                <a:cxn ang="0">
                  <a:pos x="T8" y="T9"/>
                </a:cxn>
              </a:cxnLst>
              <a:rect l="0" t="0" r="r" b="b"/>
              <a:pathLst>
                <a:path w="134" h="112">
                  <a:moveTo>
                    <a:pt x="134" y="83"/>
                  </a:moveTo>
                  <a:lnTo>
                    <a:pt x="117" y="112"/>
                  </a:lnTo>
                  <a:lnTo>
                    <a:pt x="0" y="17"/>
                  </a:lnTo>
                  <a:lnTo>
                    <a:pt x="35" y="0"/>
                  </a:lnTo>
                  <a:lnTo>
                    <a:pt x="134" y="83"/>
                  </a:lnTo>
                  <a:close/>
                </a:path>
              </a:pathLst>
            </a:custGeom>
            <a:grp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10" name="Freeform 398"/>
            <p:cNvSpPr/>
            <p:nvPr/>
          </p:nvSpPr>
          <p:spPr bwMode="auto">
            <a:xfrm>
              <a:off x="2587337" y="2671675"/>
              <a:ext cx="88900" cy="98425"/>
            </a:xfrm>
            <a:custGeom>
              <a:avLst/>
              <a:gdLst>
                <a:gd name="T0" fmla="*/ 50 w 56"/>
                <a:gd name="T1" fmla="*/ 3 h 62"/>
                <a:gd name="T2" fmla="*/ 50 w 56"/>
                <a:gd name="T3" fmla="*/ 3 h 62"/>
                <a:gd name="T4" fmla="*/ 55 w 56"/>
                <a:gd name="T5" fmla="*/ 8 h 62"/>
                <a:gd name="T6" fmla="*/ 56 w 56"/>
                <a:gd name="T7" fmla="*/ 15 h 62"/>
                <a:gd name="T8" fmla="*/ 56 w 56"/>
                <a:gd name="T9" fmla="*/ 21 h 62"/>
                <a:gd name="T10" fmla="*/ 53 w 56"/>
                <a:gd name="T11" fmla="*/ 27 h 62"/>
                <a:gd name="T12" fmla="*/ 30 w 56"/>
                <a:gd name="T13" fmla="*/ 56 h 62"/>
                <a:gd name="T14" fmla="*/ 30 w 56"/>
                <a:gd name="T15" fmla="*/ 56 h 62"/>
                <a:gd name="T16" fmla="*/ 25 w 56"/>
                <a:gd name="T17" fmla="*/ 60 h 62"/>
                <a:gd name="T18" fmla="*/ 19 w 56"/>
                <a:gd name="T19" fmla="*/ 62 h 62"/>
                <a:gd name="T20" fmla="*/ 13 w 56"/>
                <a:gd name="T21" fmla="*/ 61 h 62"/>
                <a:gd name="T22" fmla="*/ 6 w 56"/>
                <a:gd name="T23" fmla="*/ 58 h 62"/>
                <a:gd name="T24" fmla="*/ 6 w 56"/>
                <a:gd name="T25" fmla="*/ 58 h 62"/>
                <a:gd name="T26" fmla="*/ 4 w 56"/>
                <a:gd name="T27" fmla="*/ 56 h 62"/>
                <a:gd name="T28" fmla="*/ 1 w 56"/>
                <a:gd name="T29" fmla="*/ 52 h 62"/>
                <a:gd name="T30" fmla="*/ 0 w 56"/>
                <a:gd name="T31" fmla="*/ 48 h 62"/>
                <a:gd name="T32" fmla="*/ 0 w 56"/>
                <a:gd name="T33" fmla="*/ 45 h 62"/>
                <a:gd name="T34" fmla="*/ 0 w 56"/>
                <a:gd name="T35" fmla="*/ 45 h 62"/>
                <a:gd name="T36" fmla="*/ 1 w 56"/>
                <a:gd name="T37" fmla="*/ 40 h 62"/>
                <a:gd name="T38" fmla="*/ 4 w 56"/>
                <a:gd name="T39" fmla="*/ 35 h 62"/>
                <a:gd name="T40" fmla="*/ 26 w 56"/>
                <a:gd name="T41" fmla="*/ 6 h 62"/>
                <a:gd name="T42" fmla="*/ 26 w 56"/>
                <a:gd name="T43" fmla="*/ 6 h 62"/>
                <a:gd name="T44" fmla="*/ 33 w 56"/>
                <a:gd name="T45" fmla="*/ 2 h 62"/>
                <a:gd name="T46" fmla="*/ 38 w 56"/>
                <a:gd name="T47" fmla="*/ 0 h 62"/>
                <a:gd name="T48" fmla="*/ 45 w 56"/>
                <a:gd name="T49" fmla="*/ 1 h 62"/>
                <a:gd name="T50" fmla="*/ 50 w 56"/>
                <a:gd name="T51" fmla="*/ 3 h 62"/>
                <a:gd name="T52" fmla="*/ 50 w 56"/>
                <a:gd name="T53"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62">
                  <a:moveTo>
                    <a:pt x="50" y="3"/>
                  </a:moveTo>
                  <a:lnTo>
                    <a:pt x="50" y="3"/>
                  </a:lnTo>
                  <a:lnTo>
                    <a:pt x="55" y="8"/>
                  </a:lnTo>
                  <a:lnTo>
                    <a:pt x="56" y="15"/>
                  </a:lnTo>
                  <a:lnTo>
                    <a:pt x="56" y="21"/>
                  </a:lnTo>
                  <a:lnTo>
                    <a:pt x="53" y="27"/>
                  </a:lnTo>
                  <a:lnTo>
                    <a:pt x="30" y="56"/>
                  </a:lnTo>
                  <a:lnTo>
                    <a:pt x="30" y="56"/>
                  </a:lnTo>
                  <a:lnTo>
                    <a:pt x="25" y="60"/>
                  </a:lnTo>
                  <a:lnTo>
                    <a:pt x="19" y="62"/>
                  </a:lnTo>
                  <a:lnTo>
                    <a:pt x="13" y="61"/>
                  </a:lnTo>
                  <a:lnTo>
                    <a:pt x="6" y="58"/>
                  </a:lnTo>
                  <a:lnTo>
                    <a:pt x="6" y="58"/>
                  </a:lnTo>
                  <a:lnTo>
                    <a:pt x="4" y="56"/>
                  </a:lnTo>
                  <a:lnTo>
                    <a:pt x="1" y="52"/>
                  </a:lnTo>
                  <a:lnTo>
                    <a:pt x="0" y="48"/>
                  </a:lnTo>
                  <a:lnTo>
                    <a:pt x="0" y="45"/>
                  </a:lnTo>
                  <a:lnTo>
                    <a:pt x="0" y="45"/>
                  </a:lnTo>
                  <a:lnTo>
                    <a:pt x="1" y="40"/>
                  </a:lnTo>
                  <a:lnTo>
                    <a:pt x="4" y="35"/>
                  </a:lnTo>
                  <a:lnTo>
                    <a:pt x="26" y="6"/>
                  </a:lnTo>
                  <a:lnTo>
                    <a:pt x="26" y="6"/>
                  </a:lnTo>
                  <a:lnTo>
                    <a:pt x="33" y="2"/>
                  </a:lnTo>
                  <a:lnTo>
                    <a:pt x="38" y="0"/>
                  </a:lnTo>
                  <a:lnTo>
                    <a:pt x="45" y="1"/>
                  </a:lnTo>
                  <a:lnTo>
                    <a:pt x="50" y="3"/>
                  </a:lnTo>
                  <a:lnTo>
                    <a:pt x="50" y="3"/>
                  </a:lnTo>
                  <a:close/>
                </a:path>
              </a:pathLst>
            </a:custGeom>
            <a:grp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11" name="Freeform 399"/>
            <p:cNvSpPr/>
            <p:nvPr/>
          </p:nvSpPr>
          <p:spPr bwMode="auto">
            <a:xfrm>
              <a:off x="2522249" y="2617700"/>
              <a:ext cx="88900" cy="98425"/>
            </a:xfrm>
            <a:custGeom>
              <a:avLst/>
              <a:gdLst>
                <a:gd name="T0" fmla="*/ 50 w 56"/>
                <a:gd name="T1" fmla="*/ 3 h 62"/>
                <a:gd name="T2" fmla="*/ 50 w 56"/>
                <a:gd name="T3" fmla="*/ 3 h 62"/>
                <a:gd name="T4" fmla="*/ 54 w 56"/>
                <a:gd name="T5" fmla="*/ 8 h 62"/>
                <a:gd name="T6" fmla="*/ 56 w 56"/>
                <a:gd name="T7" fmla="*/ 15 h 62"/>
                <a:gd name="T8" fmla="*/ 55 w 56"/>
                <a:gd name="T9" fmla="*/ 21 h 62"/>
                <a:gd name="T10" fmla="*/ 52 w 56"/>
                <a:gd name="T11" fmla="*/ 27 h 62"/>
                <a:gd name="T12" fmla="*/ 30 w 56"/>
                <a:gd name="T13" fmla="*/ 56 h 62"/>
                <a:gd name="T14" fmla="*/ 30 w 56"/>
                <a:gd name="T15" fmla="*/ 56 h 62"/>
                <a:gd name="T16" fmla="*/ 24 w 56"/>
                <a:gd name="T17" fmla="*/ 60 h 62"/>
                <a:gd name="T18" fmla="*/ 19 w 56"/>
                <a:gd name="T19" fmla="*/ 62 h 62"/>
                <a:gd name="T20" fmla="*/ 11 w 56"/>
                <a:gd name="T21" fmla="*/ 61 h 62"/>
                <a:gd name="T22" fmla="*/ 6 w 56"/>
                <a:gd name="T23" fmla="*/ 59 h 62"/>
                <a:gd name="T24" fmla="*/ 6 w 56"/>
                <a:gd name="T25" fmla="*/ 59 h 62"/>
                <a:gd name="T26" fmla="*/ 2 w 56"/>
                <a:gd name="T27" fmla="*/ 55 h 62"/>
                <a:gd name="T28" fmla="*/ 1 w 56"/>
                <a:gd name="T29" fmla="*/ 52 h 62"/>
                <a:gd name="T30" fmla="*/ 0 w 56"/>
                <a:gd name="T31" fmla="*/ 49 h 62"/>
                <a:gd name="T32" fmla="*/ 0 w 56"/>
                <a:gd name="T33" fmla="*/ 45 h 62"/>
                <a:gd name="T34" fmla="*/ 0 w 56"/>
                <a:gd name="T35" fmla="*/ 45 h 62"/>
                <a:gd name="T36" fmla="*/ 0 w 56"/>
                <a:gd name="T37" fmla="*/ 40 h 62"/>
                <a:gd name="T38" fmla="*/ 4 w 56"/>
                <a:gd name="T39" fmla="*/ 35 h 62"/>
                <a:gd name="T40" fmla="*/ 26 w 56"/>
                <a:gd name="T41" fmla="*/ 6 h 62"/>
                <a:gd name="T42" fmla="*/ 26 w 56"/>
                <a:gd name="T43" fmla="*/ 6 h 62"/>
                <a:gd name="T44" fmla="*/ 31 w 56"/>
                <a:gd name="T45" fmla="*/ 2 h 62"/>
                <a:gd name="T46" fmla="*/ 37 w 56"/>
                <a:gd name="T47" fmla="*/ 0 h 62"/>
                <a:gd name="T48" fmla="*/ 44 w 56"/>
                <a:gd name="T49" fmla="*/ 1 h 62"/>
                <a:gd name="T50" fmla="*/ 50 w 56"/>
                <a:gd name="T51" fmla="*/ 3 h 62"/>
                <a:gd name="T52" fmla="*/ 50 w 56"/>
                <a:gd name="T53"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62">
                  <a:moveTo>
                    <a:pt x="50" y="3"/>
                  </a:moveTo>
                  <a:lnTo>
                    <a:pt x="50" y="3"/>
                  </a:lnTo>
                  <a:lnTo>
                    <a:pt x="54" y="8"/>
                  </a:lnTo>
                  <a:lnTo>
                    <a:pt x="56" y="15"/>
                  </a:lnTo>
                  <a:lnTo>
                    <a:pt x="55" y="21"/>
                  </a:lnTo>
                  <a:lnTo>
                    <a:pt x="52" y="27"/>
                  </a:lnTo>
                  <a:lnTo>
                    <a:pt x="30" y="56"/>
                  </a:lnTo>
                  <a:lnTo>
                    <a:pt x="30" y="56"/>
                  </a:lnTo>
                  <a:lnTo>
                    <a:pt x="24" y="60"/>
                  </a:lnTo>
                  <a:lnTo>
                    <a:pt x="19" y="62"/>
                  </a:lnTo>
                  <a:lnTo>
                    <a:pt x="11" y="61"/>
                  </a:lnTo>
                  <a:lnTo>
                    <a:pt x="6" y="59"/>
                  </a:lnTo>
                  <a:lnTo>
                    <a:pt x="6" y="59"/>
                  </a:lnTo>
                  <a:lnTo>
                    <a:pt x="2" y="55"/>
                  </a:lnTo>
                  <a:lnTo>
                    <a:pt x="1" y="52"/>
                  </a:lnTo>
                  <a:lnTo>
                    <a:pt x="0" y="49"/>
                  </a:lnTo>
                  <a:lnTo>
                    <a:pt x="0" y="45"/>
                  </a:lnTo>
                  <a:lnTo>
                    <a:pt x="0" y="45"/>
                  </a:lnTo>
                  <a:lnTo>
                    <a:pt x="0" y="40"/>
                  </a:lnTo>
                  <a:lnTo>
                    <a:pt x="4" y="35"/>
                  </a:lnTo>
                  <a:lnTo>
                    <a:pt x="26" y="6"/>
                  </a:lnTo>
                  <a:lnTo>
                    <a:pt x="26" y="6"/>
                  </a:lnTo>
                  <a:lnTo>
                    <a:pt x="31" y="2"/>
                  </a:lnTo>
                  <a:lnTo>
                    <a:pt x="37" y="0"/>
                  </a:lnTo>
                  <a:lnTo>
                    <a:pt x="44" y="1"/>
                  </a:lnTo>
                  <a:lnTo>
                    <a:pt x="50" y="3"/>
                  </a:lnTo>
                  <a:lnTo>
                    <a:pt x="50" y="3"/>
                  </a:lnTo>
                  <a:close/>
                </a:path>
              </a:pathLst>
            </a:custGeom>
            <a:grp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12" name="Freeform 400"/>
            <p:cNvSpPr/>
            <p:nvPr/>
          </p:nvSpPr>
          <p:spPr bwMode="auto">
            <a:xfrm>
              <a:off x="2466687" y="2362112"/>
              <a:ext cx="103188" cy="171450"/>
            </a:xfrm>
            <a:custGeom>
              <a:avLst/>
              <a:gdLst>
                <a:gd name="T0" fmla="*/ 65 w 65"/>
                <a:gd name="T1" fmla="*/ 7 h 108"/>
                <a:gd name="T2" fmla="*/ 26 w 65"/>
                <a:gd name="T3" fmla="*/ 108 h 108"/>
                <a:gd name="T4" fmla="*/ 0 w 65"/>
                <a:gd name="T5" fmla="*/ 91 h 108"/>
                <a:gd name="T6" fmla="*/ 35 w 65"/>
                <a:gd name="T7" fmla="*/ 0 h 108"/>
                <a:gd name="T8" fmla="*/ 65 w 65"/>
                <a:gd name="T9" fmla="*/ 7 h 108"/>
              </a:gdLst>
              <a:ahLst/>
              <a:cxnLst>
                <a:cxn ang="0">
                  <a:pos x="T0" y="T1"/>
                </a:cxn>
                <a:cxn ang="0">
                  <a:pos x="T2" y="T3"/>
                </a:cxn>
                <a:cxn ang="0">
                  <a:pos x="T4" y="T5"/>
                </a:cxn>
                <a:cxn ang="0">
                  <a:pos x="T6" y="T7"/>
                </a:cxn>
                <a:cxn ang="0">
                  <a:pos x="T8" y="T9"/>
                </a:cxn>
              </a:cxnLst>
              <a:rect l="0" t="0" r="r" b="b"/>
              <a:pathLst>
                <a:path w="65" h="108">
                  <a:moveTo>
                    <a:pt x="65" y="7"/>
                  </a:moveTo>
                  <a:lnTo>
                    <a:pt x="26" y="108"/>
                  </a:lnTo>
                  <a:lnTo>
                    <a:pt x="0" y="91"/>
                  </a:lnTo>
                  <a:lnTo>
                    <a:pt x="35" y="0"/>
                  </a:lnTo>
                  <a:lnTo>
                    <a:pt x="65" y="7"/>
                  </a:lnTo>
                  <a:close/>
                </a:path>
              </a:pathLst>
            </a:custGeom>
            <a:grp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13" name="Freeform 401"/>
            <p:cNvSpPr/>
            <p:nvPr/>
          </p:nvSpPr>
          <p:spPr bwMode="auto">
            <a:xfrm>
              <a:off x="2453987" y="2563725"/>
              <a:ext cx="92075" cy="98425"/>
            </a:xfrm>
            <a:custGeom>
              <a:avLst/>
              <a:gdLst>
                <a:gd name="T0" fmla="*/ 52 w 58"/>
                <a:gd name="T1" fmla="*/ 4 h 62"/>
                <a:gd name="T2" fmla="*/ 52 w 58"/>
                <a:gd name="T3" fmla="*/ 4 h 62"/>
                <a:gd name="T4" fmla="*/ 55 w 58"/>
                <a:gd name="T5" fmla="*/ 9 h 62"/>
                <a:gd name="T6" fmla="*/ 58 w 58"/>
                <a:gd name="T7" fmla="*/ 15 h 62"/>
                <a:gd name="T8" fmla="*/ 57 w 58"/>
                <a:gd name="T9" fmla="*/ 21 h 62"/>
                <a:gd name="T10" fmla="*/ 54 w 58"/>
                <a:gd name="T11" fmla="*/ 27 h 62"/>
                <a:gd name="T12" fmla="*/ 30 w 58"/>
                <a:gd name="T13" fmla="*/ 56 h 62"/>
                <a:gd name="T14" fmla="*/ 30 w 58"/>
                <a:gd name="T15" fmla="*/ 56 h 62"/>
                <a:gd name="T16" fmla="*/ 25 w 58"/>
                <a:gd name="T17" fmla="*/ 60 h 62"/>
                <a:gd name="T18" fmla="*/ 19 w 58"/>
                <a:gd name="T19" fmla="*/ 62 h 62"/>
                <a:gd name="T20" fmla="*/ 13 w 58"/>
                <a:gd name="T21" fmla="*/ 61 h 62"/>
                <a:gd name="T22" fmla="*/ 7 w 58"/>
                <a:gd name="T23" fmla="*/ 59 h 62"/>
                <a:gd name="T24" fmla="*/ 7 w 58"/>
                <a:gd name="T25" fmla="*/ 59 h 62"/>
                <a:gd name="T26" fmla="*/ 4 w 58"/>
                <a:gd name="T27" fmla="*/ 56 h 62"/>
                <a:gd name="T28" fmla="*/ 3 w 58"/>
                <a:gd name="T29" fmla="*/ 52 h 62"/>
                <a:gd name="T30" fmla="*/ 2 w 58"/>
                <a:gd name="T31" fmla="*/ 49 h 62"/>
                <a:gd name="T32" fmla="*/ 0 w 58"/>
                <a:gd name="T33" fmla="*/ 45 h 62"/>
                <a:gd name="T34" fmla="*/ 0 w 58"/>
                <a:gd name="T35" fmla="*/ 45 h 62"/>
                <a:gd name="T36" fmla="*/ 2 w 58"/>
                <a:gd name="T37" fmla="*/ 40 h 62"/>
                <a:gd name="T38" fmla="*/ 4 w 58"/>
                <a:gd name="T39" fmla="*/ 35 h 62"/>
                <a:gd name="T40" fmla="*/ 28 w 58"/>
                <a:gd name="T41" fmla="*/ 6 h 62"/>
                <a:gd name="T42" fmla="*/ 28 w 58"/>
                <a:gd name="T43" fmla="*/ 6 h 62"/>
                <a:gd name="T44" fmla="*/ 33 w 58"/>
                <a:gd name="T45" fmla="*/ 2 h 62"/>
                <a:gd name="T46" fmla="*/ 39 w 58"/>
                <a:gd name="T47" fmla="*/ 0 h 62"/>
                <a:gd name="T48" fmla="*/ 45 w 58"/>
                <a:gd name="T49" fmla="*/ 1 h 62"/>
                <a:gd name="T50" fmla="*/ 52 w 58"/>
                <a:gd name="T51" fmla="*/ 4 h 62"/>
                <a:gd name="T52" fmla="*/ 52 w 58"/>
                <a:gd name="T53"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62">
                  <a:moveTo>
                    <a:pt x="52" y="4"/>
                  </a:moveTo>
                  <a:lnTo>
                    <a:pt x="52" y="4"/>
                  </a:lnTo>
                  <a:lnTo>
                    <a:pt x="55" y="9"/>
                  </a:lnTo>
                  <a:lnTo>
                    <a:pt x="58" y="15"/>
                  </a:lnTo>
                  <a:lnTo>
                    <a:pt x="57" y="21"/>
                  </a:lnTo>
                  <a:lnTo>
                    <a:pt x="54" y="27"/>
                  </a:lnTo>
                  <a:lnTo>
                    <a:pt x="30" y="56"/>
                  </a:lnTo>
                  <a:lnTo>
                    <a:pt x="30" y="56"/>
                  </a:lnTo>
                  <a:lnTo>
                    <a:pt x="25" y="60"/>
                  </a:lnTo>
                  <a:lnTo>
                    <a:pt x="19" y="62"/>
                  </a:lnTo>
                  <a:lnTo>
                    <a:pt x="13" y="61"/>
                  </a:lnTo>
                  <a:lnTo>
                    <a:pt x="7" y="59"/>
                  </a:lnTo>
                  <a:lnTo>
                    <a:pt x="7" y="59"/>
                  </a:lnTo>
                  <a:lnTo>
                    <a:pt x="4" y="56"/>
                  </a:lnTo>
                  <a:lnTo>
                    <a:pt x="3" y="52"/>
                  </a:lnTo>
                  <a:lnTo>
                    <a:pt x="2" y="49"/>
                  </a:lnTo>
                  <a:lnTo>
                    <a:pt x="0" y="45"/>
                  </a:lnTo>
                  <a:lnTo>
                    <a:pt x="0" y="45"/>
                  </a:lnTo>
                  <a:lnTo>
                    <a:pt x="2" y="40"/>
                  </a:lnTo>
                  <a:lnTo>
                    <a:pt x="4" y="35"/>
                  </a:lnTo>
                  <a:lnTo>
                    <a:pt x="28" y="6"/>
                  </a:lnTo>
                  <a:lnTo>
                    <a:pt x="28" y="6"/>
                  </a:lnTo>
                  <a:lnTo>
                    <a:pt x="33" y="2"/>
                  </a:lnTo>
                  <a:lnTo>
                    <a:pt x="39" y="0"/>
                  </a:lnTo>
                  <a:lnTo>
                    <a:pt x="45" y="1"/>
                  </a:lnTo>
                  <a:lnTo>
                    <a:pt x="52" y="4"/>
                  </a:lnTo>
                  <a:lnTo>
                    <a:pt x="52" y="4"/>
                  </a:lnTo>
                  <a:close/>
                </a:path>
              </a:pathLst>
            </a:custGeom>
            <a:grp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14" name="Freeform 402"/>
            <p:cNvSpPr/>
            <p:nvPr/>
          </p:nvSpPr>
          <p:spPr bwMode="auto">
            <a:xfrm>
              <a:off x="2411124" y="2328775"/>
              <a:ext cx="98425" cy="182563"/>
            </a:xfrm>
            <a:custGeom>
              <a:avLst/>
              <a:gdLst>
                <a:gd name="T0" fmla="*/ 62 w 62"/>
                <a:gd name="T1" fmla="*/ 15 h 115"/>
                <a:gd name="T2" fmla="*/ 62 w 62"/>
                <a:gd name="T3" fmla="*/ 15 h 115"/>
                <a:gd name="T4" fmla="*/ 61 w 62"/>
                <a:gd name="T5" fmla="*/ 20 h 115"/>
                <a:gd name="T6" fmla="*/ 30 w 62"/>
                <a:gd name="T7" fmla="*/ 105 h 115"/>
                <a:gd name="T8" fmla="*/ 30 w 62"/>
                <a:gd name="T9" fmla="*/ 105 h 115"/>
                <a:gd name="T10" fmla="*/ 26 w 62"/>
                <a:gd name="T11" fmla="*/ 110 h 115"/>
                <a:gd name="T12" fmla="*/ 21 w 62"/>
                <a:gd name="T13" fmla="*/ 113 h 115"/>
                <a:gd name="T14" fmla="*/ 16 w 62"/>
                <a:gd name="T15" fmla="*/ 115 h 115"/>
                <a:gd name="T16" fmla="*/ 10 w 62"/>
                <a:gd name="T17" fmla="*/ 114 h 115"/>
                <a:gd name="T18" fmla="*/ 10 w 62"/>
                <a:gd name="T19" fmla="*/ 114 h 115"/>
                <a:gd name="T20" fmla="*/ 6 w 62"/>
                <a:gd name="T21" fmla="*/ 112 h 115"/>
                <a:gd name="T22" fmla="*/ 2 w 62"/>
                <a:gd name="T23" fmla="*/ 108 h 115"/>
                <a:gd name="T24" fmla="*/ 1 w 62"/>
                <a:gd name="T25" fmla="*/ 104 h 115"/>
                <a:gd name="T26" fmla="*/ 0 w 62"/>
                <a:gd name="T27" fmla="*/ 100 h 115"/>
                <a:gd name="T28" fmla="*/ 0 w 62"/>
                <a:gd name="T29" fmla="*/ 100 h 115"/>
                <a:gd name="T30" fmla="*/ 1 w 62"/>
                <a:gd name="T31" fmla="*/ 94 h 115"/>
                <a:gd name="T32" fmla="*/ 34 w 62"/>
                <a:gd name="T33" fmla="*/ 10 h 115"/>
                <a:gd name="T34" fmla="*/ 34 w 62"/>
                <a:gd name="T35" fmla="*/ 10 h 115"/>
                <a:gd name="T36" fmla="*/ 36 w 62"/>
                <a:gd name="T37" fmla="*/ 5 h 115"/>
                <a:gd name="T38" fmla="*/ 41 w 62"/>
                <a:gd name="T39" fmla="*/ 1 h 115"/>
                <a:gd name="T40" fmla="*/ 46 w 62"/>
                <a:gd name="T41" fmla="*/ 0 h 115"/>
                <a:gd name="T42" fmla="*/ 52 w 62"/>
                <a:gd name="T43" fmla="*/ 1 h 115"/>
                <a:gd name="T44" fmla="*/ 52 w 62"/>
                <a:gd name="T45" fmla="*/ 1 h 115"/>
                <a:gd name="T46" fmla="*/ 56 w 62"/>
                <a:gd name="T47" fmla="*/ 4 h 115"/>
                <a:gd name="T48" fmla="*/ 60 w 62"/>
                <a:gd name="T49" fmla="*/ 6 h 115"/>
                <a:gd name="T50" fmla="*/ 61 w 62"/>
                <a:gd name="T51" fmla="*/ 11 h 115"/>
                <a:gd name="T52" fmla="*/ 62 w 62"/>
                <a:gd name="T53" fmla="*/ 15 h 115"/>
                <a:gd name="T54" fmla="*/ 62 w 62"/>
                <a:gd name="T55" fmla="*/ 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 h="115">
                  <a:moveTo>
                    <a:pt x="62" y="15"/>
                  </a:moveTo>
                  <a:lnTo>
                    <a:pt x="62" y="15"/>
                  </a:lnTo>
                  <a:lnTo>
                    <a:pt x="61" y="20"/>
                  </a:lnTo>
                  <a:lnTo>
                    <a:pt x="30" y="105"/>
                  </a:lnTo>
                  <a:lnTo>
                    <a:pt x="30" y="105"/>
                  </a:lnTo>
                  <a:lnTo>
                    <a:pt x="26" y="110"/>
                  </a:lnTo>
                  <a:lnTo>
                    <a:pt x="21" y="113"/>
                  </a:lnTo>
                  <a:lnTo>
                    <a:pt x="16" y="115"/>
                  </a:lnTo>
                  <a:lnTo>
                    <a:pt x="10" y="114"/>
                  </a:lnTo>
                  <a:lnTo>
                    <a:pt x="10" y="114"/>
                  </a:lnTo>
                  <a:lnTo>
                    <a:pt x="6" y="112"/>
                  </a:lnTo>
                  <a:lnTo>
                    <a:pt x="2" y="108"/>
                  </a:lnTo>
                  <a:lnTo>
                    <a:pt x="1" y="104"/>
                  </a:lnTo>
                  <a:lnTo>
                    <a:pt x="0" y="100"/>
                  </a:lnTo>
                  <a:lnTo>
                    <a:pt x="0" y="100"/>
                  </a:lnTo>
                  <a:lnTo>
                    <a:pt x="1" y="94"/>
                  </a:lnTo>
                  <a:lnTo>
                    <a:pt x="34" y="10"/>
                  </a:lnTo>
                  <a:lnTo>
                    <a:pt x="34" y="10"/>
                  </a:lnTo>
                  <a:lnTo>
                    <a:pt x="36" y="5"/>
                  </a:lnTo>
                  <a:lnTo>
                    <a:pt x="41" y="1"/>
                  </a:lnTo>
                  <a:lnTo>
                    <a:pt x="46" y="0"/>
                  </a:lnTo>
                  <a:lnTo>
                    <a:pt x="52" y="1"/>
                  </a:lnTo>
                  <a:lnTo>
                    <a:pt x="52" y="1"/>
                  </a:lnTo>
                  <a:lnTo>
                    <a:pt x="56" y="4"/>
                  </a:lnTo>
                  <a:lnTo>
                    <a:pt x="60" y="6"/>
                  </a:lnTo>
                  <a:lnTo>
                    <a:pt x="61" y="11"/>
                  </a:lnTo>
                  <a:lnTo>
                    <a:pt x="62" y="15"/>
                  </a:lnTo>
                  <a:lnTo>
                    <a:pt x="62" y="15"/>
                  </a:lnTo>
                  <a:close/>
                </a:path>
              </a:pathLst>
            </a:custGeom>
            <a:grp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15" name="Freeform 403"/>
            <p:cNvSpPr/>
            <p:nvPr/>
          </p:nvSpPr>
          <p:spPr bwMode="auto">
            <a:xfrm>
              <a:off x="2404774" y="2524037"/>
              <a:ext cx="88900" cy="96838"/>
            </a:xfrm>
            <a:custGeom>
              <a:avLst/>
              <a:gdLst>
                <a:gd name="T0" fmla="*/ 50 w 56"/>
                <a:gd name="T1" fmla="*/ 4 h 61"/>
                <a:gd name="T2" fmla="*/ 50 w 56"/>
                <a:gd name="T3" fmla="*/ 4 h 61"/>
                <a:gd name="T4" fmla="*/ 55 w 56"/>
                <a:gd name="T5" fmla="*/ 9 h 61"/>
                <a:gd name="T6" fmla="*/ 56 w 56"/>
                <a:gd name="T7" fmla="*/ 15 h 61"/>
                <a:gd name="T8" fmla="*/ 56 w 56"/>
                <a:gd name="T9" fmla="*/ 21 h 61"/>
                <a:gd name="T10" fmla="*/ 53 w 56"/>
                <a:gd name="T11" fmla="*/ 27 h 61"/>
                <a:gd name="T12" fmla="*/ 30 w 56"/>
                <a:gd name="T13" fmla="*/ 55 h 61"/>
                <a:gd name="T14" fmla="*/ 30 w 56"/>
                <a:gd name="T15" fmla="*/ 55 h 61"/>
                <a:gd name="T16" fmla="*/ 25 w 56"/>
                <a:gd name="T17" fmla="*/ 60 h 61"/>
                <a:gd name="T18" fmla="*/ 19 w 56"/>
                <a:gd name="T19" fmla="*/ 61 h 61"/>
                <a:gd name="T20" fmla="*/ 12 w 56"/>
                <a:gd name="T21" fmla="*/ 61 h 61"/>
                <a:gd name="T22" fmla="*/ 6 w 56"/>
                <a:gd name="T23" fmla="*/ 57 h 61"/>
                <a:gd name="T24" fmla="*/ 6 w 56"/>
                <a:gd name="T25" fmla="*/ 57 h 61"/>
                <a:gd name="T26" fmla="*/ 4 w 56"/>
                <a:gd name="T27" fmla="*/ 55 h 61"/>
                <a:gd name="T28" fmla="*/ 1 w 56"/>
                <a:gd name="T29" fmla="*/ 52 h 61"/>
                <a:gd name="T30" fmla="*/ 0 w 56"/>
                <a:gd name="T31" fmla="*/ 49 h 61"/>
                <a:gd name="T32" fmla="*/ 0 w 56"/>
                <a:gd name="T33" fmla="*/ 45 h 61"/>
                <a:gd name="T34" fmla="*/ 0 w 56"/>
                <a:gd name="T35" fmla="*/ 45 h 61"/>
                <a:gd name="T36" fmla="*/ 1 w 56"/>
                <a:gd name="T37" fmla="*/ 39 h 61"/>
                <a:gd name="T38" fmla="*/ 4 w 56"/>
                <a:gd name="T39" fmla="*/ 34 h 61"/>
                <a:gd name="T40" fmla="*/ 26 w 56"/>
                <a:gd name="T41" fmla="*/ 6 h 61"/>
                <a:gd name="T42" fmla="*/ 26 w 56"/>
                <a:gd name="T43" fmla="*/ 6 h 61"/>
                <a:gd name="T44" fmla="*/ 31 w 56"/>
                <a:gd name="T45" fmla="*/ 1 h 61"/>
                <a:gd name="T46" fmla="*/ 38 w 56"/>
                <a:gd name="T47" fmla="*/ 0 h 61"/>
                <a:gd name="T48" fmla="*/ 45 w 56"/>
                <a:gd name="T49" fmla="*/ 0 h 61"/>
                <a:gd name="T50" fmla="*/ 50 w 56"/>
                <a:gd name="T51" fmla="*/ 4 h 61"/>
                <a:gd name="T52" fmla="*/ 50 w 56"/>
                <a:gd name="T53"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61">
                  <a:moveTo>
                    <a:pt x="50" y="4"/>
                  </a:moveTo>
                  <a:lnTo>
                    <a:pt x="50" y="4"/>
                  </a:lnTo>
                  <a:lnTo>
                    <a:pt x="55" y="9"/>
                  </a:lnTo>
                  <a:lnTo>
                    <a:pt x="56" y="15"/>
                  </a:lnTo>
                  <a:lnTo>
                    <a:pt x="56" y="21"/>
                  </a:lnTo>
                  <a:lnTo>
                    <a:pt x="53" y="27"/>
                  </a:lnTo>
                  <a:lnTo>
                    <a:pt x="30" y="55"/>
                  </a:lnTo>
                  <a:lnTo>
                    <a:pt x="30" y="55"/>
                  </a:lnTo>
                  <a:lnTo>
                    <a:pt x="25" y="60"/>
                  </a:lnTo>
                  <a:lnTo>
                    <a:pt x="19" y="61"/>
                  </a:lnTo>
                  <a:lnTo>
                    <a:pt x="12" y="61"/>
                  </a:lnTo>
                  <a:lnTo>
                    <a:pt x="6" y="57"/>
                  </a:lnTo>
                  <a:lnTo>
                    <a:pt x="6" y="57"/>
                  </a:lnTo>
                  <a:lnTo>
                    <a:pt x="4" y="55"/>
                  </a:lnTo>
                  <a:lnTo>
                    <a:pt x="1" y="52"/>
                  </a:lnTo>
                  <a:lnTo>
                    <a:pt x="0" y="49"/>
                  </a:lnTo>
                  <a:lnTo>
                    <a:pt x="0" y="45"/>
                  </a:lnTo>
                  <a:lnTo>
                    <a:pt x="0" y="45"/>
                  </a:lnTo>
                  <a:lnTo>
                    <a:pt x="1" y="39"/>
                  </a:lnTo>
                  <a:lnTo>
                    <a:pt x="4" y="34"/>
                  </a:lnTo>
                  <a:lnTo>
                    <a:pt x="26" y="6"/>
                  </a:lnTo>
                  <a:lnTo>
                    <a:pt x="26" y="6"/>
                  </a:lnTo>
                  <a:lnTo>
                    <a:pt x="31" y="1"/>
                  </a:lnTo>
                  <a:lnTo>
                    <a:pt x="38" y="0"/>
                  </a:lnTo>
                  <a:lnTo>
                    <a:pt x="45" y="0"/>
                  </a:lnTo>
                  <a:lnTo>
                    <a:pt x="50" y="4"/>
                  </a:lnTo>
                  <a:lnTo>
                    <a:pt x="50" y="4"/>
                  </a:lnTo>
                  <a:close/>
                </a:path>
              </a:pathLst>
            </a:custGeom>
            <a:grp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grpSp>
      <p:sp>
        <p:nvSpPr>
          <p:cNvPr id="17" name="MH_Text_1"/>
          <p:cNvSpPr txBox="1"/>
          <p:nvPr/>
        </p:nvSpPr>
        <p:spPr>
          <a:xfrm>
            <a:off x="6162040" y="3021330"/>
            <a:ext cx="5013325" cy="834390"/>
          </a:xfrm>
          <a:prstGeom prst="rect">
            <a:avLst/>
          </a:prstGeom>
          <a:noFill/>
        </p:spPr>
        <p:txBody>
          <a:bodyPr anchor="ctr"/>
          <a:lstStyle/>
          <a:p>
            <a:pPr marL="0" marR="0" lvl="0" algn="l" defTabSz="914400" rtl="0" eaLnBrk="1"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rPr>
              <a:t>此处输入您的文本，</a:t>
            </a:r>
            <a:r>
              <a:rPr lang="zh-CN" altLang="en-US" sz="1400" kern="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rPr>
              <a:t>在此处输入您的文本，在此处输入您的文本在此处输入您的文本，在此处输入您的文本</a:t>
            </a:r>
            <a:endPar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52" name="MH_Text_1"/>
          <p:cNvSpPr txBox="1"/>
          <p:nvPr/>
        </p:nvSpPr>
        <p:spPr>
          <a:xfrm>
            <a:off x="6162040" y="4602480"/>
            <a:ext cx="5013325" cy="834390"/>
          </a:xfrm>
          <a:prstGeom prst="rect">
            <a:avLst/>
          </a:prstGeom>
          <a:noFill/>
        </p:spPr>
        <p:txBody>
          <a:bodyPr anchor="ctr"/>
          <a:lstStyle/>
          <a:p>
            <a:pPr marL="0" marR="0" lvl="0" algn="l" defTabSz="914400" rtl="0" eaLnBrk="1"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rPr>
              <a:t>此处输入您的文本，</a:t>
            </a:r>
            <a:r>
              <a:rPr lang="zh-CN" altLang="en-US" sz="1400" kern="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rPr>
              <a:t>在此处输入您的文本，在此处输入您的文本在此处输入您的文本，在此处输入您的文本</a:t>
            </a:r>
            <a:endPar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18" name="MH_Text_1"/>
          <p:cNvSpPr txBox="1"/>
          <p:nvPr/>
        </p:nvSpPr>
        <p:spPr>
          <a:xfrm>
            <a:off x="6162040" y="1334135"/>
            <a:ext cx="5013325" cy="834390"/>
          </a:xfrm>
          <a:prstGeom prst="rect">
            <a:avLst/>
          </a:prstGeom>
          <a:noFill/>
        </p:spPr>
        <p:txBody>
          <a:bodyPr anchor="ctr"/>
          <a:lstStyle/>
          <a:p>
            <a:pPr marL="0" marR="0" lvl="0" algn="l" defTabSz="914400" rtl="0" eaLnBrk="1"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rPr>
              <a:t>此处输入您的文本，</a:t>
            </a:r>
            <a:r>
              <a:rPr lang="zh-CN" altLang="en-US" sz="1400" kern="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rPr>
              <a:t>在此处输入您的文本，在此处输入您的文本在此处输入您的文本，在此处输入您的文本</a:t>
            </a:r>
            <a:endPar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grpSp>
        <p:nvGrpSpPr>
          <p:cNvPr id="20" name="组合 19"/>
          <p:cNvGrpSpPr/>
          <p:nvPr/>
        </p:nvGrpSpPr>
        <p:grpSpPr>
          <a:xfrm>
            <a:off x="5542915" y="4752340"/>
            <a:ext cx="597535" cy="597535"/>
            <a:chOff x="6443245" y="4780605"/>
            <a:chExt cx="751188" cy="751188"/>
          </a:xfrm>
        </p:grpSpPr>
        <p:sp>
          <p:nvSpPr>
            <p:cNvPr id="47" name="椭圆 46"/>
            <p:cNvSpPr/>
            <p:nvPr/>
          </p:nvSpPr>
          <p:spPr>
            <a:xfrm>
              <a:off x="6443245" y="4780605"/>
              <a:ext cx="751188" cy="751188"/>
            </a:xfrm>
            <a:prstGeom prst="ellipse">
              <a:avLst/>
            </a:pr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endParaRPr>
            </a:p>
          </p:txBody>
        </p:sp>
        <p:grpSp>
          <p:nvGrpSpPr>
            <p:cNvPr id="48" name="组合 47"/>
            <p:cNvGrpSpPr/>
            <p:nvPr/>
          </p:nvGrpSpPr>
          <p:grpSpPr>
            <a:xfrm>
              <a:off x="6600772" y="4925106"/>
              <a:ext cx="482922" cy="481856"/>
              <a:chOff x="3175" y="4763"/>
              <a:chExt cx="717550" cy="715963"/>
            </a:xfrm>
            <a:solidFill>
              <a:schemeClr val="bg1">
                <a:lumMod val="95000"/>
              </a:schemeClr>
            </a:solidFill>
          </p:grpSpPr>
          <p:sp>
            <p:nvSpPr>
              <p:cNvPr id="49" name="Freeform 9"/>
              <p:cNvSpPr/>
              <p:nvPr/>
            </p:nvSpPr>
            <p:spPr bwMode="auto">
              <a:xfrm>
                <a:off x="434975" y="439738"/>
                <a:ext cx="285750" cy="280988"/>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0" name="Freeform 10"/>
              <p:cNvSpPr>
                <a:spLocks noEditPoints="1"/>
              </p:cNvSpPr>
              <p:nvPr/>
            </p:nvSpPr>
            <p:spPr bwMode="auto">
              <a:xfrm>
                <a:off x="3175" y="4763"/>
                <a:ext cx="530225" cy="533400"/>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close/>
                    <a:moveTo>
                      <a:pt x="70" y="122"/>
                    </a:moveTo>
                    <a:cubicBezTo>
                      <a:pt x="41" y="122"/>
                      <a:pt x="17" y="99"/>
                      <a:pt x="17" y="70"/>
                    </a:cubicBezTo>
                    <a:cubicBezTo>
                      <a:pt x="17" y="41"/>
                      <a:pt x="41" y="17"/>
                      <a:pt x="70" y="17"/>
                    </a:cubicBezTo>
                    <a:cubicBezTo>
                      <a:pt x="98" y="17"/>
                      <a:pt x="122" y="41"/>
                      <a:pt x="122" y="70"/>
                    </a:cubicBezTo>
                    <a:cubicBezTo>
                      <a:pt x="122" y="99"/>
                      <a:pt x="98" y="122"/>
                      <a:pt x="70" y="12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1" name="Freeform 11"/>
              <p:cNvSpPr/>
              <p:nvPr/>
            </p:nvSpPr>
            <p:spPr bwMode="auto">
              <a:xfrm>
                <a:off x="114300" y="115888"/>
                <a:ext cx="157163" cy="15557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grpSp>
      <p:grpSp>
        <p:nvGrpSpPr>
          <p:cNvPr id="21" name="组合 20"/>
          <p:cNvGrpSpPr/>
          <p:nvPr/>
        </p:nvGrpSpPr>
        <p:grpSpPr>
          <a:xfrm>
            <a:off x="5542915" y="1483360"/>
            <a:ext cx="597535" cy="597535"/>
            <a:chOff x="6443245" y="1611109"/>
            <a:chExt cx="751188" cy="751188"/>
          </a:xfrm>
        </p:grpSpPr>
        <p:sp>
          <p:nvSpPr>
            <p:cNvPr id="45" name="椭圆 44"/>
            <p:cNvSpPr/>
            <p:nvPr/>
          </p:nvSpPr>
          <p:spPr>
            <a:xfrm>
              <a:off x="6443245" y="1611109"/>
              <a:ext cx="751188" cy="751188"/>
            </a:xfrm>
            <a:prstGeom prst="ellipse">
              <a:avLst/>
            </a:pr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endParaRPr>
            </a:p>
          </p:txBody>
        </p:sp>
        <p:sp>
          <p:nvSpPr>
            <p:cNvPr id="46" name="Freeform 21"/>
            <p:cNvSpPr>
              <a:spLocks noEditPoints="1"/>
            </p:cNvSpPr>
            <p:nvPr/>
          </p:nvSpPr>
          <p:spPr bwMode="auto">
            <a:xfrm>
              <a:off x="6602953" y="1780982"/>
              <a:ext cx="425755" cy="418061"/>
            </a:xfrm>
            <a:custGeom>
              <a:avLst/>
              <a:gdLst>
                <a:gd name="T0" fmla="*/ 179 w 208"/>
                <a:gd name="T1" fmla="*/ 79 h 204"/>
                <a:gd name="T2" fmla="*/ 174 w 208"/>
                <a:gd name="T3" fmla="*/ 66 h 204"/>
                <a:gd name="T4" fmla="*/ 185 w 208"/>
                <a:gd name="T5" fmla="*/ 38 h 204"/>
                <a:gd name="T6" fmla="*/ 169 w 208"/>
                <a:gd name="T7" fmla="*/ 22 h 204"/>
                <a:gd name="T8" fmla="*/ 140 w 208"/>
                <a:gd name="T9" fmla="*/ 33 h 204"/>
                <a:gd name="T10" fmla="*/ 128 w 208"/>
                <a:gd name="T11" fmla="*/ 28 h 204"/>
                <a:gd name="T12" fmla="*/ 115 w 208"/>
                <a:gd name="T13" fmla="*/ 0 h 204"/>
                <a:gd name="T14" fmla="*/ 92 w 208"/>
                <a:gd name="T15" fmla="*/ 0 h 204"/>
                <a:gd name="T16" fmla="*/ 80 w 208"/>
                <a:gd name="T17" fmla="*/ 28 h 204"/>
                <a:gd name="T18" fmla="*/ 67 w 208"/>
                <a:gd name="T19" fmla="*/ 33 h 204"/>
                <a:gd name="T20" fmla="*/ 38 w 208"/>
                <a:gd name="T21" fmla="*/ 22 h 204"/>
                <a:gd name="T22" fmla="*/ 22 w 208"/>
                <a:gd name="T23" fmla="*/ 38 h 204"/>
                <a:gd name="T24" fmla="*/ 34 w 208"/>
                <a:gd name="T25" fmla="*/ 66 h 204"/>
                <a:gd name="T26" fmla="*/ 28 w 208"/>
                <a:gd name="T27" fmla="*/ 79 h 204"/>
                <a:gd name="T28" fmla="*/ 0 w 208"/>
                <a:gd name="T29" fmla="*/ 91 h 204"/>
                <a:gd name="T30" fmla="*/ 0 w 208"/>
                <a:gd name="T31" fmla="*/ 114 h 204"/>
                <a:gd name="T32" fmla="*/ 28 w 208"/>
                <a:gd name="T33" fmla="*/ 126 h 204"/>
                <a:gd name="T34" fmla="*/ 34 w 208"/>
                <a:gd name="T35" fmla="*/ 138 h 204"/>
                <a:gd name="T36" fmla="*/ 23 w 208"/>
                <a:gd name="T37" fmla="*/ 167 h 204"/>
                <a:gd name="T38" fmla="*/ 39 w 208"/>
                <a:gd name="T39" fmla="*/ 182 h 204"/>
                <a:gd name="T40" fmla="*/ 67 w 208"/>
                <a:gd name="T41" fmla="*/ 171 h 204"/>
                <a:gd name="T42" fmla="*/ 80 w 208"/>
                <a:gd name="T43" fmla="*/ 176 h 204"/>
                <a:gd name="T44" fmla="*/ 93 w 208"/>
                <a:gd name="T45" fmla="*/ 204 h 204"/>
                <a:gd name="T46" fmla="*/ 116 w 208"/>
                <a:gd name="T47" fmla="*/ 204 h 204"/>
                <a:gd name="T48" fmla="*/ 128 w 208"/>
                <a:gd name="T49" fmla="*/ 176 h 204"/>
                <a:gd name="T50" fmla="*/ 141 w 208"/>
                <a:gd name="T51" fmla="*/ 171 h 204"/>
                <a:gd name="T52" fmla="*/ 170 w 208"/>
                <a:gd name="T53" fmla="*/ 182 h 204"/>
                <a:gd name="T54" fmla="*/ 186 w 208"/>
                <a:gd name="T55" fmla="*/ 166 h 204"/>
                <a:gd name="T56" fmla="*/ 174 w 208"/>
                <a:gd name="T57" fmla="*/ 138 h 204"/>
                <a:gd name="T58" fmla="*/ 179 w 208"/>
                <a:gd name="T59" fmla="*/ 125 h 204"/>
                <a:gd name="T60" fmla="*/ 208 w 208"/>
                <a:gd name="T61" fmla="*/ 113 h 204"/>
                <a:gd name="T62" fmla="*/ 208 w 208"/>
                <a:gd name="T63" fmla="*/ 90 h 204"/>
                <a:gd name="T64" fmla="*/ 179 w 208"/>
                <a:gd name="T65" fmla="*/ 79 h 204"/>
                <a:gd name="T66" fmla="*/ 137 w 208"/>
                <a:gd name="T67" fmla="*/ 102 h 204"/>
                <a:gd name="T68" fmla="*/ 104 w 208"/>
                <a:gd name="T69" fmla="*/ 135 h 204"/>
                <a:gd name="T70" fmla="*/ 71 w 208"/>
                <a:gd name="T71" fmla="*/ 102 h 204"/>
                <a:gd name="T72" fmla="*/ 104 w 208"/>
                <a:gd name="T73" fmla="*/ 69 h 204"/>
                <a:gd name="T74" fmla="*/ 137 w 208"/>
                <a:gd name="T75"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204">
                  <a:moveTo>
                    <a:pt x="179" y="79"/>
                  </a:moveTo>
                  <a:cubicBezTo>
                    <a:pt x="174" y="66"/>
                    <a:pt x="174" y="66"/>
                    <a:pt x="174" y="66"/>
                  </a:cubicBezTo>
                  <a:cubicBezTo>
                    <a:pt x="174" y="66"/>
                    <a:pt x="186" y="39"/>
                    <a:pt x="185" y="38"/>
                  </a:cubicBezTo>
                  <a:cubicBezTo>
                    <a:pt x="169" y="22"/>
                    <a:pt x="169" y="22"/>
                    <a:pt x="169" y="22"/>
                  </a:cubicBezTo>
                  <a:cubicBezTo>
                    <a:pt x="168" y="21"/>
                    <a:pt x="140" y="33"/>
                    <a:pt x="140" y="33"/>
                  </a:cubicBezTo>
                  <a:cubicBezTo>
                    <a:pt x="128" y="28"/>
                    <a:pt x="128" y="28"/>
                    <a:pt x="128" y="28"/>
                  </a:cubicBezTo>
                  <a:cubicBezTo>
                    <a:pt x="128" y="28"/>
                    <a:pt x="116" y="0"/>
                    <a:pt x="115" y="0"/>
                  </a:cubicBezTo>
                  <a:cubicBezTo>
                    <a:pt x="92" y="0"/>
                    <a:pt x="92" y="0"/>
                    <a:pt x="92" y="0"/>
                  </a:cubicBezTo>
                  <a:cubicBezTo>
                    <a:pt x="90" y="0"/>
                    <a:pt x="80" y="28"/>
                    <a:pt x="80" y="28"/>
                  </a:cubicBezTo>
                  <a:cubicBezTo>
                    <a:pt x="67" y="33"/>
                    <a:pt x="67" y="33"/>
                    <a:pt x="67" y="33"/>
                  </a:cubicBezTo>
                  <a:cubicBezTo>
                    <a:pt x="67" y="33"/>
                    <a:pt x="39" y="21"/>
                    <a:pt x="38" y="22"/>
                  </a:cubicBezTo>
                  <a:cubicBezTo>
                    <a:pt x="22" y="38"/>
                    <a:pt x="22" y="38"/>
                    <a:pt x="22" y="38"/>
                  </a:cubicBezTo>
                  <a:cubicBezTo>
                    <a:pt x="21" y="39"/>
                    <a:pt x="34" y="66"/>
                    <a:pt x="34" y="66"/>
                  </a:cubicBezTo>
                  <a:cubicBezTo>
                    <a:pt x="28" y="79"/>
                    <a:pt x="28" y="79"/>
                    <a:pt x="28" y="79"/>
                  </a:cubicBezTo>
                  <a:cubicBezTo>
                    <a:pt x="28" y="79"/>
                    <a:pt x="0" y="90"/>
                    <a:pt x="0" y="91"/>
                  </a:cubicBezTo>
                  <a:cubicBezTo>
                    <a:pt x="0" y="114"/>
                    <a:pt x="0" y="114"/>
                    <a:pt x="0" y="114"/>
                  </a:cubicBezTo>
                  <a:cubicBezTo>
                    <a:pt x="0" y="115"/>
                    <a:pt x="28" y="126"/>
                    <a:pt x="28" y="126"/>
                  </a:cubicBezTo>
                  <a:cubicBezTo>
                    <a:pt x="34" y="138"/>
                    <a:pt x="34" y="138"/>
                    <a:pt x="34" y="138"/>
                  </a:cubicBezTo>
                  <a:cubicBezTo>
                    <a:pt x="34" y="138"/>
                    <a:pt x="21" y="166"/>
                    <a:pt x="23" y="167"/>
                  </a:cubicBezTo>
                  <a:cubicBezTo>
                    <a:pt x="39" y="182"/>
                    <a:pt x="39" y="182"/>
                    <a:pt x="39" y="182"/>
                  </a:cubicBezTo>
                  <a:cubicBezTo>
                    <a:pt x="40" y="184"/>
                    <a:pt x="67" y="171"/>
                    <a:pt x="67" y="171"/>
                  </a:cubicBezTo>
                  <a:cubicBezTo>
                    <a:pt x="80" y="176"/>
                    <a:pt x="80" y="176"/>
                    <a:pt x="80" y="176"/>
                  </a:cubicBezTo>
                  <a:cubicBezTo>
                    <a:pt x="80" y="176"/>
                    <a:pt x="91" y="204"/>
                    <a:pt x="93" y="204"/>
                  </a:cubicBezTo>
                  <a:cubicBezTo>
                    <a:pt x="116" y="204"/>
                    <a:pt x="116" y="204"/>
                    <a:pt x="116" y="204"/>
                  </a:cubicBezTo>
                  <a:cubicBezTo>
                    <a:pt x="117" y="204"/>
                    <a:pt x="128" y="176"/>
                    <a:pt x="128" y="176"/>
                  </a:cubicBezTo>
                  <a:cubicBezTo>
                    <a:pt x="141" y="171"/>
                    <a:pt x="141" y="171"/>
                    <a:pt x="141" y="171"/>
                  </a:cubicBezTo>
                  <a:cubicBezTo>
                    <a:pt x="141" y="171"/>
                    <a:pt x="169" y="183"/>
                    <a:pt x="170" y="182"/>
                  </a:cubicBezTo>
                  <a:cubicBezTo>
                    <a:pt x="186" y="166"/>
                    <a:pt x="186" y="166"/>
                    <a:pt x="186" y="166"/>
                  </a:cubicBezTo>
                  <a:cubicBezTo>
                    <a:pt x="187" y="165"/>
                    <a:pt x="174" y="138"/>
                    <a:pt x="174" y="138"/>
                  </a:cubicBezTo>
                  <a:cubicBezTo>
                    <a:pt x="179" y="125"/>
                    <a:pt x="179" y="125"/>
                    <a:pt x="179" y="125"/>
                  </a:cubicBezTo>
                  <a:cubicBezTo>
                    <a:pt x="179" y="125"/>
                    <a:pt x="208" y="114"/>
                    <a:pt x="208" y="113"/>
                  </a:cubicBezTo>
                  <a:cubicBezTo>
                    <a:pt x="208" y="90"/>
                    <a:pt x="208" y="90"/>
                    <a:pt x="208" y="90"/>
                  </a:cubicBezTo>
                  <a:cubicBezTo>
                    <a:pt x="208" y="89"/>
                    <a:pt x="179" y="79"/>
                    <a:pt x="179" y="79"/>
                  </a:cubicBezTo>
                  <a:close/>
                  <a:moveTo>
                    <a:pt x="137" y="102"/>
                  </a:moveTo>
                  <a:cubicBezTo>
                    <a:pt x="137" y="120"/>
                    <a:pt x="122" y="135"/>
                    <a:pt x="104" y="135"/>
                  </a:cubicBezTo>
                  <a:cubicBezTo>
                    <a:pt x="86" y="135"/>
                    <a:pt x="71" y="120"/>
                    <a:pt x="71" y="102"/>
                  </a:cubicBezTo>
                  <a:cubicBezTo>
                    <a:pt x="71" y="84"/>
                    <a:pt x="86" y="69"/>
                    <a:pt x="104" y="69"/>
                  </a:cubicBezTo>
                  <a:cubicBezTo>
                    <a:pt x="122" y="69"/>
                    <a:pt x="137" y="84"/>
                    <a:pt x="137" y="10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grpSp>
        <p:nvGrpSpPr>
          <p:cNvPr id="22" name="组合 21"/>
          <p:cNvGrpSpPr/>
          <p:nvPr/>
        </p:nvGrpSpPr>
        <p:grpSpPr>
          <a:xfrm>
            <a:off x="5542915" y="3140710"/>
            <a:ext cx="603885" cy="603885"/>
            <a:chOff x="3424768" y="1611109"/>
            <a:chExt cx="759650" cy="759649"/>
          </a:xfrm>
        </p:grpSpPr>
        <p:sp>
          <p:nvSpPr>
            <p:cNvPr id="33" name="椭圆 32"/>
            <p:cNvSpPr/>
            <p:nvPr/>
          </p:nvSpPr>
          <p:spPr>
            <a:xfrm>
              <a:off x="3424768" y="1611109"/>
              <a:ext cx="759650" cy="759649"/>
            </a:xfrm>
            <a:prstGeom prst="ellipse">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endParaRPr>
            </a:p>
          </p:txBody>
        </p:sp>
        <p:sp>
          <p:nvSpPr>
            <p:cNvPr id="34" name="Freeform 5"/>
            <p:cNvSpPr>
              <a:spLocks noEditPoints="1"/>
            </p:cNvSpPr>
            <p:nvPr/>
          </p:nvSpPr>
          <p:spPr bwMode="auto">
            <a:xfrm>
              <a:off x="3524311" y="1805900"/>
              <a:ext cx="555723" cy="348110"/>
            </a:xfrm>
            <a:custGeom>
              <a:avLst/>
              <a:gdLst>
                <a:gd name="T0" fmla="*/ 211 w 260"/>
                <a:gd name="T1" fmla="*/ 65 h 162"/>
                <a:gd name="T2" fmla="*/ 146 w 260"/>
                <a:gd name="T3" fmla="*/ 0 h 162"/>
                <a:gd name="T4" fmla="*/ 90 w 260"/>
                <a:gd name="T5" fmla="*/ 33 h 162"/>
                <a:gd name="T6" fmla="*/ 81 w 260"/>
                <a:gd name="T7" fmla="*/ 32 h 162"/>
                <a:gd name="T8" fmla="*/ 35 w 260"/>
                <a:gd name="T9" fmla="*/ 67 h 162"/>
                <a:gd name="T10" fmla="*/ 0 w 260"/>
                <a:gd name="T11" fmla="*/ 114 h 162"/>
                <a:gd name="T12" fmla="*/ 49 w 260"/>
                <a:gd name="T13" fmla="*/ 162 h 162"/>
                <a:gd name="T14" fmla="*/ 211 w 260"/>
                <a:gd name="T15" fmla="*/ 162 h 162"/>
                <a:gd name="T16" fmla="*/ 260 w 260"/>
                <a:gd name="T17" fmla="*/ 114 h 162"/>
                <a:gd name="T18" fmla="*/ 211 w 260"/>
                <a:gd name="T19" fmla="*/ 65 h 162"/>
                <a:gd name="T20" fmla="*/ 130 w 260"/>
                <a:gd name="T21" fmla="*/ 146 h 162"/>
                <a:gd name="T22" fmla="*/ 81 w 260"/>
                <a:gd name="T23" fmla="*/ 81 h 162"/>
                <a:gd name="T24" fmla="*/ 114 w 260"/>
                <a:gd name="T25" fmla="*/ 81 h 162"/>
                <a:gd name="T26" fmla="*/ 114 w 260"/>
                <a:gd name="T27" fmla="*/ 32 h 162"/>
                <a:gd name="T28" fmla="*/ 146 w 260"/>
                <a:gd name="T29" fmla="*/ 32 h 162"/>
                <a:gd name="T30" fmla="*/ 146 w 260"/>
                <a:gd name="T31" fmla="*/ 81 h 162"/>
                <a:gd name="T32" fmla="*/ 179 w 260"/>
                <a:gd name="T33" fmla="*/ 81 h 162"/>
                <a:gd name="T34" fmla="*/ 130 w 260"/>
                <a:gd name="T35"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62">
                  <a:moveTo>
                    <a:pt x="211" y="65"/>
                  </a:moveTo>
                  <a:cubicBezTo>
                    <a:pt x="211" y="29"/>
                    <a:pt x="182" y="0"/>
                    <a:pt x="146" y="0"/>
                  </a:cubicBezTo>
                  <a:cubicBezTo>
                    <a:pt x="122" y="0"/>
                    <a:pt x="101" y="13"/>
                    <a:pt x="90" y="33"/>
                  </a:cubicBezTo>
                  <a:cubicBezTo>
                    <a:pt x="87" y="33"/>
                    <a:pt x="84" y="32"/>
                    <a:pt x="81" y="32"/>
                  </a:cubicBezTo>
                  <a:cubicBezTo>
                    <a:pt x="59" y="32"/>
                    <a:pt x="41" y="47"/>
                    <a:pt x="35" y="67"/>
                  </a:cubicBezTo>
                  <a:cubicBezTo>
                    <a:pt x="15" y="73"/>
                    <a:pt x="0" y="92"/>
                    <a:pt x="0" y="114"/>
                  </a:cubicBezTo>
                  <a:cubicBezTo>
                    <a:pt x="0" y="140"/>
                    <a:pt x="22" y="162"/>
                    <a:pt x="49" y="162"/>
                  </a:cubicBezTo>
                  <a:cubicBezTo>
                    <a:pt x="211" y="162"/>
                    <a:pt x="211" y="162"/>
                    <a:pt x="211" y="162"/>
                  </a:cubicBezTo>
                  <a:cubicBezTo>
                    <a:pt x="238" y="162"/>
                    <a:pt x="260" y="140"/>
                    <a:pt x="260" y="114"/>
                  </a:cubicBezTo>
                  <a:cubicBezTo>
                    <a:pt x="260" y="87"/>
                    <a:pt x="238" y="65"/>
                    <a:pt x="211" y="65"/>
                  </a:cubicBezTo>
                  <a:close/>
                  <a:moveTo>
                    <a:pt x="130" y="146"/>
                  </a:moveTo>
                  <a:cubicBezTo>
                    <a:pt x="81" y="81"/>
                    <a:pt x="81" y="81"/>
                    <a:pt x="81" y="81"/>
                  </a:cubicBezTo>
                  <a:cubicBezTo>
                    <a:pt x="114" y="81"/>
                    <a:pt x="114" y="81"/>
                    <a:pt x="114" y="81"/>
                  </a:cubicBezTo>
                  <a:cubicBezTo>
                    <a:pt x="114" y="32"/>
                    <a:pt x="114" y="32"/>
                    <a:pt x="114" y="32"/>
                  </a:cubicBezTo>
                  <a:cubicBezTo>
                    <a:pt x="146" y="32"/>
                    <a:pt x="146" y="32"/>
                    <a:pt x="146" y="32"/>
                  </a:cubicBezTo>
                  <a:cubicBezTo>
                    <a:pt x="146" y="81"/>
                    <a:pt x="146" y="81"/>
                    <a:pt x="146" y="81"/>
                  </a:cubicBezTo>
                  <a:cubicBezTo>
                    <a:pt x="179" y="81"/>
                    <a:pt x="179" y="81"/>
                    <a:pt x="179" y="81"/>
                  </a:cubicBezTo>
                  <a:lnTo>
                    <a:pt x="130" y="146"/>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MH_Text_1"/>
          <p:cNvSpPr txBox="1"/>
          <p:nvPr/>
        </p:nvSpPr>
        <p:spPr>
          <a:xfrm>
            <a:off x="1284605" y="810260"/>
            <a:ext cx="8914130" cy="2204085"/>
          </a:xfrm>
          <a:prstGeom prst="rect">
            <a:avLst/>
          </a:prstGeom>
          <a:noFill/>
        </p:spPr>
        <p:txBody>
          <a:bodyPr anchor="ctr"/>
          <a:lstStyle/>
          <a:p>
            <a:pPr marL="0" marR="0" lvl="0" algn="l" defTabSz="914400" rtl="0" eaLnBrk="1"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关键词</a:t>
            </a:r>
            <a:endParaRPr kumimoji="0" lang="zh-CN" altLang="en-US" sz="2400" b="1"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a:p>
            <a:pPr marL="0" marR="0" lvl="0" algn="l" defTabSz="914400" rtl="0" eaLnBrk="1" latinLnBrk="0" hangingPunct="1">
              <a:lnSpc>
                <a:spcPct val="130000"/>
              </a:lnSpc>
              <a:spcBef>
                <a:spcPts val="0"/>
              </a:spcBef>
              <a:spcAft>
                <a:spcPts val="0"/>
              </a:spcAft>
              <a:buClrTx/>
              <a:buSzTx/>
              <a:buFontTx/>
              <a:buNone/>
              <a:defRPr/>
            </a:pPr>
            <a:r>
              <a:rPr kumimoji="0" lang="zh-CN" altLang="en-US" sz="1600" b="0" i="0" u="none" strike="noStrike" kern="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在</a:t>
            </a:r>
            <a:r>
              <a:rPr kumimoji="0" lang="zh-CN" altLang="en-US" sz="1600" b="0" i="0" u="none" strike="noStrike" kern="0" cap="none" spc="0" normalizeH="0" baseline="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rPr>
              <a:t>此处输入您的文本，</a:t>
            </a:r>
            <a:r>
              <a:rPr lang="zh-CN" altLang="en-US" sz="1600" kern="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rPr>
              <a:t>在此处输入您的文本，在此处输入您的文本在此处输入您的文本，在此处输入您的文本，在此处输入您的文本在此处输入您的文本，在此处输入您的文本，在此处输入您的文本在此处输入您的文本，在此处输入您的文本，在此处输入您的文本</a:t>
            </a:r>
            <a:endParaRPr kumimoji="0" lang="zh-CN" altLang="en-US" sz="1600" b="0" i="0" u="none" strike="noStrike" kern="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8223" name="Freeform 678"/>
          <p:cNvSpPr/>
          <p:nvPr/>
        </p:nvSpPr>
        <p:spPr>
          <a:xfrm flipH="1">
            <a:off x="2710180" y="3371850"/>
            <a:ext cx="196215"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20" y="0"/>
                  <a:pt x="21" y="4"/>
                  <a:pt x="21" y="5"/>
                </a:cubicBezTo>
                <a:cubicBezTo>
                  <a:pt x="21" y="5"/>
                  <a:pt x="21" y="5"/>
                  <a:pt x="21" y="5"/>
                </a:cubicBezTo>
                <a:cubicBezTo>
                  <a:pt x="21" y="5"/>
                  <a:pt x="21" y="5"/>
                  <a:pt x="21" y="5"/>
                </a:cubicBezTo>
                <a:cubicBezTo>
                  <a:pt x="21" y="20"/>
                  <a:pt x="21" y="20"/>
                  <a:pt x="21" y="20"/>
                </a:cubicBezTo>
                <a:cubicBezTo>
                  <a:pt x="21" y="21"/>
                  <a:pt x="21" y="22"/>
                  <a:pt x="20" y="22"/>
                </a:cubicBezTo>
                <a:cubicBezTo>
                  <a:pt x="19"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4" y="45"/>
                </a:cubicBezTo>
                <a:cubicBezTo>
                  <a:pt x="13" y="45"/>
                  <a:pt x="12" y="44"/>
                  <a:pt x="12" y="42"/>
                </a:cubicBezTo>
                <a:cubicBezTo>
                  <a:pt x="12" y="23"/>
                  <a:pt x="12" y="23"/>
                  <a:pt x="12" y="23"/>
                </a:cubicBezTo>
                <a:cubicBezTo>
                  <a:pt x="10" y="23"/>
                  <a:pt x="10" y="23"/>
                  <a:pt x="10" y="23"/>
                </a:cubicBezTo>
                <a:cubicBezTo>
                  <a:pt x="10" y="42"/>
                  <a:pt x="10" y="42"/>
                  <a:pt x="10" y="42"/>
                </a:cubicBezTo>
                <a:cubicBezTo>
                  <a:pt x="10" y="44"/>
                  <a:pt x="9" y="45"/>
                  <a:pt x="8" y="45"/>
                </a:cubicBezTo>
                <a:cubicBezTo>
                  <a:pt x="7" y="45"/>
                  <a:pt x="5" y="44"/>
                  <a:pt x="5" y="42"/>
                </a:cubicBezTo>
                <a:cubicBezTo>
                  <a:pt x="5" y="20"/>
                  <a:pt x="5" y="20"/>
                  <a:pt x="5" y="20"/>
                </a:cubicBezTo>
                <a:cubicBezTo>
                  <a:pt x="5" y="20"/>
                  <a:pt x="5" y="20"/>
                  <a:pt x="5" y="20"/>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24" name="Oval 679"/>
          <p:cNvSpPr/>
          <p:nvPr/>
        </p:nvSpPr>
        <p:spPr>
          <a:xfrm flipH="1">
            <a:off x="2753995" y="3296920"/>
            <a:ext cx="7175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25" name="Freeform 680"/>
          <p:cNvSpPr/>
          <p:nvPr/>
        </p:nvSpPr>
        <p:spPr>
          <a:xfrm flipH="1">
            <a:off x="2941320" y="3371850"/>
            <a:ext cx="196215"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20" y="0"/>
                  <a:pt x="21" y="4"/>
                  <a:pt x="21" y="5"/>
                </a:cubicBezTo>
                <a:cubicBezTo>
                  <a:pt x="21" y="5"/>
                  <a:pt x="21" y="5"/>
                  <a:pt x="21" y="5"/>
                </a:cubicBezTo>
                <a:cubicBezTo>
                  <a:pt x="21" y="5"/>
                  <a:pt x="21" y="5"/>
                  <a:pt x="21" y="5"/>
                </a:cubicBezTo>
                <a:cubicBezTo>
                  <a:pt x="21" y="20"/>
                  <a:pt x="21" y="20"/>
                  <a:pt x="21" y="20"/>
                </a:cubicBezTo>
                <a:cubicBezTo>
                  <a:pt x="21" y="21"/>
                  <a:pt x="21" y="22"/>
                  <a:pt x="20" y="22"/>
                </a:cubicBezTo>
                <a:cubicBezTo>
                  <a:pt x="19"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4" y="45"/>
                </a:cubicBezTo>
                <a:cubicBezTo>
                  <a:pt x="13" y="45"/>
                  <a:pt x="12" y="44"/>
                  <a:pt x="12" y="42"/>
                </a:cubicBezTo>
                <a:cubicBezTo>
                  <a:pt x="12" y="23"/>
                  <a:pt x="12" y="23"/>
                  <a:pt x="12" y="23"/>
                </a:cubicBezTo>
                <a:cubicBezTo>
                  <a:pt x="10" y="23"/>
                  <a:pt x="10" y="23"/>
                  <a:pt x="10" y="23"/>
                </a:cubicBezTo>
                <a:cubicBezTo>
                  <a:pt x="10" y="42"/>
                  <a:pt x="10" y="42"/>
                  <a:pt x="10" y="42"/>
                </a:cubicBezTo>
                <a:cubicBezTo>
                  <a:pt x="10" y="44"/>
                  <a:pt x="9" y="45"/>
                  <a:pt x="8" y="45"/>
                </a:cubicBezTo>
                <a:cubicBezTo>
                  <a:pt x="7" y="45"/>
                  <a:pt x="5" y="44"/>
                  <a:pt x="5" y="42"/>
                </a:cubicBezTo>
                <a:cubicBezTo>
                  <a:pt x="5" y="20"/>
                  <a:pt x="5" y="20"/>
                  <a:pt x="5" y="20"/>
                </a:cubicBezTo>
                <a:cubicBezTo>
                  <a:pt x="5" y="20"/>
                  <a:pt x="5" y="20"/>
                  <a:pt x="5" y="20"/>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26" name="Oval 681"/>
          <p:cNvSpPr/>
          <p:nvPr/>
        </p:nvSpPr>
        <p:spPr>
          <a:xfrm flipH="1">
            <a:off x="2983230" y="3296920"/>
            <a:ext cx="7175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27" name="Freeform 682"/>
          <p:cNvSpPr/>
          <p:nvPr/>
        </p:nvSpPr>
        <p:spPr>
          <a:xfrm flipH="1">
            <a:off x="3173095" y="3371850"/>
            <a:ext cx="196215"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20" y="0"/>
                  <a:pt x="21" y="4"/>
                  <a:pt x="21" y="5"/>
                </a:cubicBezTo>
                <a:cubicBezTo>
                  <a:pt x="21" y="5"/>
                  <a:pt x="21" y="5"/>
                  <a:pt x="21" y="5"/>
                </a:cubicBezTo>
                <a:cubicBezTo>
                  <a:pt x="21" y="5"/>
                  <a:pt x="21" y="5"/>
                  <a:pt x="21" y="5"/>
                </a:cubicBezTo>
                <a:cubicBezTo>
                  <a:pt x="21" y="20"/>
                  <a:pt x="21" y="20"/>
                  <a:pt x="21" y="20"/>
                </a:cubicBezTo>
                <a:cubicBezTo>
                  <a:pt x="21" y="21"/>
                  <a:pt x="21" y="22"/>
                  <a:pt x="20" y="22"/>
                </a:cubicBezTo>
                <a:cubicBezTo>
                  <a:pt x="19"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4" y="45"/>
                </a:cubicBezTo>
                <a:cubicBezTo>
                  <a:pt x="13" y="45"/>
                  <a:pt x="11" y="44"/>
                  <a:pt x="11" y="42"/>
                </a:cubicBezTo>
                <a:cubicBezTo>
                  <a:pt x="11" y="23"/>
                  <a:pt x="11" y="23"/>
                  <a:pt x="11" y="23"/>
                </a:cubicBezTo>
                <a:cubicBezTo>
                  <a:pt x="10" y="23"/>
                  <a:pt x="10" y="23"/>
                  <a:pt x="10" y="23"/>
                </a:cubicBezTo>
                <a:cubicBezTo>
                  <a:pt x="10" y="42"/>
                  <a:pt x="10" y="42"/>
                  <a:pt x="10" y="42"/>
                </a:cubicBezTo>
                <a:cubicBezTo>
                  <a:pt x="10" y="44"/>
                  <a:pt x="9" y="45"/>
                  <a:pt x="8" y="45"/>
                </a:cubicBezTo>
                <a:cubicBezTo>
                  <a:pt x="7" y="45"/>
                  <a:pt x="5" y="44"/>
                  <a:pt x="5" y="42"/>
                </a:cubicBezTo>
                <a:cubicBezTo>
                  <a:pt x="5" y="20"/>
                  <a:pt x="5" y="20"/>
                  <a:pt x="5" y="20"/>
                </a:cubicBezTo>
                <a:cubicBezTo>
                  <a:pt x="5" y="20"/>
                  <a:pt x="5" y="20"/>
                  <a:pt x="5" y="20"/>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28" name="Oval 683"/>
          <p:cNvSpPr/>
          <p:nvPr/>
        </p:nvSpPr>
        <p:spPr>
          <a:xfrm flipH="1">
            <a:off x="3214370" y="3296920"/>
            <a:ext cx="7175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29" name="Freeform 684"/>
          <p:cNvSpPr/>
          <p:nvPr/>
        </p:nvSpPr>
        <p:spPr>
          <a:xfrm flipH="1">
            <a:off x="2238375" y="3371850"/>
            <a:ext cx="196215"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19" y="0"/>
                  <a:pt x="21" y="4"/>
                  <a:pt x="21" y="5"/>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3"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9" y="45"/>
                  <a:pt x="7" y="45"/>
                </a:cubicBezTo>
                <a:cubicBezTo>
                  <a:pt x="6" y="45"/>
                  <a:pt x="5" y="44"/>
                  <a:pt x="5" y="42"/>
                </a:cubicBezTo>
                <a:cubicBezTo>
                  <a:pt x="5" y="20"/>
                  <a:pt x="5" y="20"/>
                  <a:pt x="5" y="20"/>
                </a:cubicBezTo>
                <a:cubicBezTo>
                  <a:pt x="5" y="20"/>
                  <a:pt x="5" y="20"/>
                  <a:pt x="5" y="20"/>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30" name="Oval 685"/>
          <p:cNvSpPr/>
          <p:nvPr/>
        </p:nvSpPr>
        <p:spPr>
          <a:xfrm flipH="1">
            <a:off x="2282190" y="3296920"/>
            <a:ext cx="8064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31" name="Freeform 686"/>
          <p:cNvSpPr/>
          <p:nvPr/>
        </p:nvSpPr>
        <p:spPr>
          <a:xfrm flipH="1">
            <a:off x="2470150" y="3371850"/>
            <a:ext cx="196215"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5" y="0"/>
                  <a:pt x="15" y="0"/>
                  <a:pt x="15" y="0"/>
                </a:cubicBezTo>
                <a:cubicBezTo>
                  <a:pt x="19" y="0"/>
                  <a:pt x="21" y="4"/>
                  <a:pt x="21" y="5"/>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3"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9" y="45"/>
                  <a:pt x="7" y="45"/>
                </a:cubicBezTo>
                <a:cubicBezTo>
                  <a:pt x="6" y="45"/>
                  <a:pt x="5" y="44"/>
                  <a:pt x="5" y="42"/>
                </a:cubicBezTo>
                <a:cubicBezTo>
                  <a:pt x="5" y="20"/>
                  <a:pt x="5" y="20"/>
                  <a:pt x="5" y="20"/>
                </a:cubicBezTo>
                <a:cubicBezTo>
                  <a:pt x="5" y="20"/>
                  <a:pt x="5" y="20"/>
                  <a:pt x="5" y="20"/>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32" name="Oval 687"/>
          <p:cNvSpPr/>
          <p:nvPr/>
        </p:nvSpPr>
        <p:spPr>
          <a:xfrm flipH="1">
            <a:off x="2508885" y="3296920"/>
            <a:ext cx="85090"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33" name="Freeform 688"/>
          <p:cNvSpPr/>
          <p:nvPr/>
        </p:nvSpPr>
        <p:spPr>
          <a:xfrm flipH="1">
            <a:off x="3858260" y="3371850"/>
            <a:ext cx="194310"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5" y="0"/>
                  <a:pt x="15" y="0"/>
                  <a:pt x="15" y="0"/>
                </a:cubicBezTo>
                <a:cubicBezTo>
                  <a:pt x="19" y="0"/>
                  <a:pt x="21" y="4"/>
                  <a:pt x="21" y="5"/>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3"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8" y="45"/>
                  <a:pt x="7" y="45"/>
                </a:cubicBezTo>
                <a:cubicBezTo>
                  <a:pt x="6" y="45"/>
                  <a:pt x="5" y="44"/>
                  <a:pt x="5" y="42"/>
                </a:cubicBezTo>
                <a:cubicBezTo>
                  <a:pt x="5" y="20"/>
                  <a:pt x="5" y="20"/>
                  <a:pt x="5" y="20"/>
                </a:cubicBezTo>
                <a:cubicBezTo>
                  <a:pt x="5" y="20"/>
                  <a:pt x="5" y="20"/>
                  <a:pt x="5" y="20"/>
                </a:cubicBezTo>
                <a:cubicBezTo>
                  <a:pt x="5" y="7"/>
                  <a:pt x="5" y="7"/>
                  <a:pt x="5" y="7"/>
                </a:cubicBezTo>
                <a:cubicBezTo>
                  <a:pt x="3" y="7"/>
                  <a:pt x="3" y="7"/>
                  <a:pt x="3" y="7"/>
                </a:cubicBezTo>
                <a:cubicBezTo>
                  <a:pt x="3" y="20"/>
                  <a:pt x="3" y="20"/>
                  <a:pt x="3" y="20"/>
                </a:cubicBezTo>
                <a:cubicBezTo>
                  <a:pt x="3" y="21"/>
                  <a:pt x="3" y="22"/>
                  <a:pt x="2" y="22"/>
                </a:cubicBezTo>
                <a:cubicBezTo>
                  <a:pt x="0" y="22"/>
                  <a:pt x="0" y="21"/>
                  <a:pt x="0" y="20"/>
                </a:cubicBezTo>
                <a:cubicBezTo>
                  <a:pt x="0" y="5"/>
                  <a:pt x="0" y="5"/>
                  <a:pt x="0" y="5"/>
                </a:cubicBezTo>
                <a:cubicBezTo>
                  <a:pt x="0" y="5"/>
                  <a:pt x="0" y="5"/>
                  <a:pt x="0" y="5"/>
                </a:cubicBezTo>
                <a:cubicBezTo>
                  <a:pt x="0" y="4"/>
                  <a:pt x="0" y="4"/>
                  <a:pt x="0" y="4"/>
                </a:cubicBezTo>
                <a:cubicBezTo>
                  <a:pt x="0" y="3"/>
                  <a:pt x="1"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34" name="Oval 689"/>
          <p:cNvSpPr/>
          <p:nvPr/>
        </p:nvSpPr>
        <p:spPr>
          <a:xfrm flipH="1">
            <a:off x="3908425" y="3296920"/>
            <a:ext cx="7175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35" name="Freeform 690"/>
          <p:cNvSpPr/>
          <p:nvPr/>
        </p:nvSpPr>
        <p:spPr>
          <a:xfrm flipH="1">
            <a:off x="4089400" y="3371850"/>
            <a:ext cx="194310"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5" y="0"/>
                  <a:pt x="15" y="0"/>
                  <a:pt x="15" y="0"/>
                </a:cubicBezTo>
                <a:cubicBezTo>
                  <a:pt x="19" y="0"/>
                  <a:pt x="21" y="4"/>
                  <a:pt x="21" y="5"/>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3"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8" y="45"/>
                  <a:pt x="7" y="45"/>
                </a:cubicBezTo>
                <a:cubicBezTo>
                  <a:pt x="6" y="45"/>
                  <a:pt x="5" y="44"/>
                  <a:pt x="5" y="42"/>
                </a:cubicBezTo>
                <a:cubicBezTo>
                  <a:pt x="5" y="20"/>
                  <a:pt x="5" y="20"/>
                  <a:pt x="5" y="20"/>
                </a:cubicBezTo>
                <a:cubicBezTo>
                  <a:pt x="5" y="20"/>
                  <a:pt x="5" y="20"/>
                  <a:pt x="5" y="20"/>
                </a:cubicBezTo>
                <a:cubicBezTo>
                  <a:pt x="5" y="7"/>
                  <a:pt x="5" y="7"/>
                  <a:pt x="5" y="7"/>
                </a:cubicBezTo>
                <a:cubicBezTo>
                  <a:pt x="3" y="7"/>
                  <a:pt x="3" y="7"/>
                  <a:pt x="3" y="7"/>
                </a:cubicBezTo>
                <a:cubicBezTo>
                  <a:pt x="3" y="20"/>
                  <a:pt x="3" y="20"/>
                  <a:pt x="3" y="20"/>
                </a:cubicBezTo>
                <a:cubicBezTo>
                  <a:pt x="3" y="21"/>
                  <a:pt x="3" y="22"/>
                  <a:pt x="1" y="22"/>
                </a:cubicBezTo>
                <a:cubicBezTo>
                  <a:pt x="0" y="22"/>
                  <a:pt x="0" y="21"/>
                  <a:pt x="0" y="20"/>
                </a:cubicBezTo>
                <a:cubicBezTo>
                  <a:pt x="0" y="5"/>
                  <a:pt x="0" y="5"/>
                  <a:pt x="0" y="5"/>
                </a:cubicBezTo>
                <a:cubicBezTo>
                  <a:pt x="0" y="5"/>
                  <a:pt x="0" y="5"/>
                  <a:pt x="0" y="5"/>
                </a:cubicBezTo>
                <a:cubicBezTo>
                  <a:pt x="0" y="4"/>
                  <a:pt x="0" y="4"/>
                  <a:pt x="0" y="4"/>
                </a:cubicBezTo>
                <a:cubicBezTo>
                  <a:pt x="0" y="3"/>
                  <a:pt x="1"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36" name="Oval 691"/>
          <p:cNvSpPr/>
          <p:nvPr/>
        </p:nvSpPr>
        <p:spPr>
          <a:xfrm flipH="1">
            <a:off x="4140200" y="3296920"/>
            <a:ext cx="7175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37" name="Freeform 692"/>
          <p:cNvSpPr/>
          <p:nvPr/>
        </p:nvSpPr>
        <p:spPr>
          <a:xfrm flipH="1">
            <a:off x="4305300" y="3371850"/>
            <a:ext cx="194310"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5" y="0"/>
                  <a:pt x="15" y="0"/>
                  <a:pt x="15" y="0"/>
                </a:cubicBezTo>
                <a:cubicBezTo>
                  <a:pt x="19" y="0"/>
                  <a:pt x="21" y="4"/>
                  <a:pt x="21" y="5"/>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3"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8" y="45"/>
                  <a:pt x="7" y="45"/>
                </a:cubicBezTo>
                <a:cubicBezTo>
                  <a:pt x="6" y="45"/>
                  <a:pt x="5" y="44"/>
                  <a:pt x="5" y="42"/>
                </a:cubicBezTo>
                <a:cubicBezTo>
                  <a:pt x="5" y="20"/>
                  <a:pt x="5" y="20"/>
                  <a:pt x="5" y="20"/>
                </a:cubicBezTo>
                <a:cubicBezTo>
                  <a:pt x="5" y="20"/>
                  <a:pt x="5" y="20"/>
                  <a:pt x="5" y="20"/>
                </a:cubicBezTo>
                <a:cubicBezTo>
                  <a:pt x="5" y="7"/>
                  <a:pt x="5" y="7"/>
                  <a:pt x="5" y="7"/>
                </a:cubicBezTo>
                <a:cubicBezTo>
                  <a:pt x="3" y="7"/>
                  <a:pt x="3" y="7"/>
                  <a:pt x="3" y="7"/>
                </a:cubicBezTo>
                <a:cubicBezTo>
                  <a:pt x="3" y="20"/>
                  <a:pt x="3" y="20"/>
                  <a:pt x="3" y="20"/>
                </a:cubicBezTo>
                <a:cubicBezTo>
                  <a:pt x="3" y="21"/>
                  <a:pt x="2" y="22"/>
                  <a:pt x="1" y="22"/>
                </a:cubicBezTo>
                <a:cubicBezTo>
                  <a:pt x="0" y="22"/>
                  <a:pt x="0" y="21"/>
                  <a:pt x="0" y="20"/>
                </a:cubicBezTo>
                <a:cubicBezTo>
                  <a:pt x="0" y="5"/>
                  <a:pt x="0" y="5"/>
                  <a:pt x="0" y="5"/>
                </a:cubicBezTo>
                <a:cubicBezTo>
                  <a:pt x="0" y="5"/>
                  <a:pt x="0" y="5"/>
                  <a:pt x="0" y="5"/>
                </a:cubicBezTo>
                <a:cubicBezTo>
                  <a:pt x="0" y="4"/>
                  <a:pt x="0" y="4"/>
                  <a:pt x="0" y="4"/>
                </a:cubicBezTo>
                <a:cubicBezTo>
                  <a:pt x="0" y="3"/>
                  <a:pt x="1"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38" name="Oval 693"/>
          <p:cNvSpPr/>
          <p:nvPr/>
        </p:nvSpPr>
        <p:spPr>
          <a:xfrm flipH="1">
            <a:off x="4368800" y="3296920"/>
            <a:ext cx="7429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39" name="Freeform 694"/>
          <p:cNvSpPr/>
          <p:nvPr/>
        </p:nvSpPr>
        <p:spPr>
          <a:xfrm flipH="1">
            <a:off x="3380105" y="3371850"/>
            <a:ext cx="194310"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20" y="0"/>
                  <a:pt x="21" y="4"/>
                  <a:pt x="21" y="5"/>
                </a:cubicBezTo>
                <a:cubicBezTo>
                  <a:pt x="21" y="5"/>
                  <a:pt x="21" y="5"/>
                  <a:pt x="21" y="5"/>
                </a:cubicBezTo>
                <a:cubicBezTo>
                  <a:pt x="21" y="5"/>
                  <a:pt x="21" y="5"/>
                  <a:pt x="21" y="5"/>
                </a:cubicBezTo>
                <a:cubicBezTo>
                  <a:pt x="21" y="20"/>
                  <a:pt x="21" y="20"/>
                  <a:pt x="21" y="20"/>
                </a:cubicBezTo>
                <a:cubicBezTo>
                  <a:pt x="21" y="21"/>
                  <a:pt x="20" y="22"/>
                  <a:pt x="19" y="22"/>
                </a:cubicBezTo>
                <a:cubicBezTo>
                  <a:pt x="18"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4"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9" y="45"/>
                  <a:pt x="8" y="45"/>
                </a:cubicBezTo>
                <a:cubicBezTo>
                  <a:pt x="6" y="45"/>
                  <a:pt x="5" y="44"/>
                  <a:pt x="5" y="42"/>
                </a:cubicBezTo>
                <a:cubicBezTo>
                  <a:pt x="5" y="20"/>
                  <a:pt x="5" y="20"/>
                  <a:pt x="5" y="20"/>
                </a:cubicBezTo>
                <a:cubicBezTo>
                  <a:pt x="5" y="20"/>
                  <a:pt x="5" y="20"/>
                  <a:pt x="5" y="20"/>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40" name="Oval 695"/>
          <p:cNvSpPr/>
          <p:nvPr/>
        </p:nvSpPr>
        <p:spPr>
          <a:xfrm flipH="1">
            <a:off x="3434715" y="3296920"/>
            <a:ext cx="8318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41" name="Freeform 696"/>
          <p:cNvSpPr/>
          <p:nvPr/>
        </p:nvSpPr>
        <p:spPr>
          <a:xfrm flipH="1">
            <a:off x="3626485" y="3371850"/>
            <a:ext cx="194310"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20" y="0"/>
                  <a:pt x="21" y="4"/>
                  <a:pt x="21" y="5"/>
                </a:cubicBezTo>
                <a:cubicBezTo>
                  <a:pt x="21" y="5"/>
                  <a:pt x="21" y="5"/>
                  <a:pt x="21" y="5"/>
                </a:cubicBezTo>
                <a:cubicBezTo>
                  <a:pt x="21" y="5"/>
                  <a:pt x="21" y="5"/>
                  <a:pt x="21" y="5"/>
                </a:cubicBezTo>
                <a:cubicBezTo>
                  <a:pt x="21" y="20"/>
                  <a:pt x="21" y="20"/>
                  <a:pt x="21" y="20"/>
                </a:cubicBezTo>
                <a:cubicBezTo>
                  <a:pt x="21" y="21"/>
                  <a:pt x="20" y="22"/>
                  <a:pt x="19" y="22"/>
                </a:cubicBezTo>
                <a:cubicBezTo>
                  <a:pt x="18"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4"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9" y="45"/>
                  <a:pt x="8" y="45"/>
                </a:cubicBezTo>
                <a:cubicBezTo>
                  <a:pt x="6" y="45"/>
                  <a:pt x="5" y="44"/>
                  <a:pt x="5" y="42"/>
                </a:cubicBezTo>
                <a:cubicBezTo>
                  <a:pt x="5" y="20"/>
                  <a:pt x="5" y="20"/>
                  <a:pt x="5" y="20"/>
                </a:cubicBezTo>
                <a:cubicBezTo>
                  <a:pt x="5" y="20"/>
                  <a:pt x="5" y="20"/>
                  <a:pt x="5" y="20"/>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42" name="Oval 697"/>
          <p:cNvSpPr/>
          <p:nvPr/>
        </p:nvSpPr>
        <p:spPr>
          <a:xfrm flipH="1">
            <a:off x="3665855" y="3296920"/>
            <a:ext cx="8318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43" name="Freeform 698"/>
          <p:cNvSpPr/>
          <p:nvPr/>
        </p:nvSpPr>
        <p:spPr>
          <a:xfrm flipH="1">
            <a:off x="4998085" y="3371850"/>
            <a:ext cx="196215"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19" y="0"/>
                  <a:pt x="21" y="4"/>
                  <a:pt x="21" y="5"/>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3"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9" y="45"/>
                  <a:pt x="7" y="45"/>
                </a:cubicBezTo>
                <a:cubicBezTo>
                  <a:pt x="6" y="45"/>
                  <a:pt x="5" y="44"/>
                  <a:pt x="5" y="42"/>
                </a:cubicBezTo>
                <a:cubicBezTo>
                  <a:pt x="5" y="20"/>
                  <a:pt x="5" y="20"/>
                  <a:pt x="5" y="20"/>
                </a:cubicBezTo>
                <a:cubicBezTo>
                  <a:pt x="5" y="20"/>
                  <a:pt x="5" y="20"/>
                  <a:pt x="5" y="20"/>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44" name="Oval 699"/>
          <p:cNvSpPr/>
          <p:nvPr/>
        </p:nvSpPr>
        <p:spPr>
          <a:xfrm flipH="1">
            <a:off x="5069205" y="3296920"/>
            <a:ext cx="8318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45" name="Freeform 700"/>
          <p:cNvSpPr/>
          <p:nvPr/>
        </p:nvSpPr>
        <p:spPr>
          <a:xfrm flipH="1">
            <a:off x="5229225" y="3371850"/>
            <a:ext cx="196215"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19" y="0"/>
                  <a:pt x="21" y="4"/>
                  <a:pt x="21" y="5"/>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3"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9" y="45"/>
                  <a:pt x="7" y="45"/>
                </a:cubicBezTo>
                <a:cubicBezTo>
                  <a:pt x="6" y="45"/>
                  <a:pt x="5" y="44"/>
                  <a:pt x="5" y="42"/>
                </a:cubicBezTo>
                <a:cubicBezTo>
                  <a:pt x="5" y="20"/>
                  <a:pt x="5" y="20"/>
                  <a:pt x="5" y="20"/>
                </a:cubicBezTo>
                <a:cubicBezTo>
                  <a:pt x="5" y="20"/>
                  <a:pt x="5" y="20"/>
                  <a:pt x="5" y="20"/>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46" name="Oval 701"/>
          <p:cNvSpPr/>
          <p:nvPr/>
        </p:nvSpPr>
        <p:spPr>
          <a:xfrm flipH="1">
            <a:off x="5285740" y="3296920"/>
            <a:ext cx="8318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47" name="Freeform 702"/>
          <p:cNvSpPr/>
          <p:nvPr/>
        </p:nvSpPr>
        <p:spPr>
          <a:xfrm flipH="1">
            <a:off x="4552315" y="3371850"/>
            <a:ext cx="194310"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20" y="0"/>
                  <a:pt x="21" y="4"/>
                  <a:pt x="21" y="5"/>
                </a:cubicBezTo>
                <a:cubicBezTo>
                  <a:pt x="21" y="5"/>
                  <a:pt x="21" y="5"/>
                  <a:pt x="21" y="5"/>
                </a:cubicBezTo>
                <a:cubicBezTo>
                  <a:pt x="21" y="5"/>
                  <a:pt x="21" y="5"/>
                  <a:pt x="21" y="5"/>
                </a:cubicBezTo>
                <a:cubicBezTo>
                  <a:pt x="21" y="20"/>
                  <a:pt x="21" y="20"/>
                  <a:pt x="21" y="20"/>
                </a:cubicBezTo>
                <a:cubicBezTo>
                  <a:pt x="21" y="21"/>
                  <a:pt x="21" y="22"/>
                  <a:pt x="20" y="22"/>
                </a:cubicBezTo>
                <a:cubicBezTo>
                  <a:pt x="19"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4" y="45"/>
                </a:cubicBezTo>
                <a:cubicBezTo>
                  <a:pt x="13" y="45"/>
                  <a:pt x="11" y="44"/>
                  <a:pt x="11" y="42"/>
                </a:cubicBezTo>
                <a:cubicBezTo>
                  <a:pt x="11" y="23"/>
                  <a:pt x="11" y="23"/>
                  <a:pt x="11" y="23"/>
                </a:cubicBezTo>
                <a:cubicBezTo>
                  <a:pt x="10" y="23"/>
                  <a:pt x="10" y="23"/>
                  <a:pt x="10" y="23"/>
                </a:cubicBezTo>
                <a:cubicBezTo>
                  <a:pt x="10" y="42"/>
                  <a:pt x="10" y="42"/>
                  <a:pt x="10" y="42"/>
                </a:cubicBezTo>
                <a:cubicBezTo>
                  <a:pt x="10" y="44"/>
                  <a:pt x="9" y="45"/>
                  <a:pt x="8" y="45"/>
                </a:cubicBezTo>
                <a:cubicBezTo>
                  <a:pt x="7" y="45"/>
                  <a:pt x="5" y="44"/>
                  <a:pt x="5" y="42"/>
                </a:cubicBezTo>
                <a:cubicBezTo>
                  <a:pt x="5" y="20"/>
                  <a:pt x="5" y="20"/>
                  <a:pt x="5" y="20"/>
                </a:cubicBezTo>
                <a:cubicBezTo>
                  <a:pt x="5" y="20"/>
                  <a:pt x="5" y="20"/>
                  <a:pt x="5" y="20"/>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48" name="Oval 703"/>
          <p:cNvSpPr/>
          <p:nvPr/>
        </p:nvSpPr>
        <p:spPr>
          <a:xfrm flipH="1">
            <a:off x="4606925" y="3296920"/>
            <a:ext cx="7429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49" name="Freeform 704"/>
          <p:cNvSpPr/>
          <p:nvPr/>
        </p:nvSpPr>
        <p:spPr>
          <a:xfrm flipH="1">
            <a:off x="4783455" y="3371850"/>
            <a:ext cx="194310" cy="363855"/>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20" y="0"/>
                  <a:pt x="21" y="4"/>
                  <a:pt x="21" y="5"/>
                </a:cubicBezTo>
                <a:cubicBezTo>
                  <a:pt x="21" y="5"/>
                  <a:pt x="21" y="5"/>
                  <a:pt x="21" y="5"/>
                </a:cubicBezTo>
                <a:cubicBezTo>
                  <a:pt x="21" y="5"/>
                  <a:pt x="21" y="5"/>
                  <a:pt x="21" y="5"/>
                </a:cubicBezTo>
                <a:cubicBezTo>
                  <a:pt x="21" y="20"/>
                  <a:pt x="21" y="20"/>
                  <a:pt x="21" y="20"/>
                </a:cubicBezTo>
                <a:cubicBezTo>
                  <a:pt x="21" y="21"/>
                  <a:pt x="21" y="22"/>
                  <a:pt x="20" y="22"/>
                </a:cubicBezTo>
                <a:cubicBezTo>
                  <a:pt x="19"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4"/>
                  <a:pt x="15" y="45"/>
                  <a:pt x="14" y="45"/>
                </a:cubicBezTo>
                <a:cubicBezTo>
                  <a:pt x="13" y="45"/>
                  <a:pt x="11" y="44"/>
                  <a:pt x="11" y="42"/>
                </a:cubicBezTo>
                <a:cubicBezTo>
                  <a:pt x="11" y="23"/>
                  <a:pt x="11" y="23"/>
                  <a:pt x="11" y="23"/>
                </a:cubicBezTo>
                <a:cubicBezTo>
                  <a:pt x="10" y="23"/>
                  <a:pt x="10" y="23"/>
                  <a:pt x="10" y="23"/>
                </a:cubicBezTo>
                <a:cubicBezTo>
                  <a:pt x="10" y="42"/>
                  <a:pt x="10" y="42"/>
                  <a:pt x="10" y="42"/>
                </a:cubicBezTo>
                <a:cubicBezTo>
                  <a:pt x="10" y="44"/>
                  <a:pt x="9" y="45"/>
                  <a:pt x="8" y="45"/>
                </a:cubicBezTo>
                <a:cubicBezTo>
                  <a:pt x="6" y="45"/>
                  <a:pt x="5" y="44"/>
                  <a:pt x="5" y="42"/>
                </a:cubicBezTo>
                <a:cubicBezTo>
                  <a:pt x="5" y="20"/>
                  <a:pt x="5" y="20"/>
                  <a:pt x="5" y="20"/>
                </a:cubicBezTo>
                <a:cubicBezTo>
                  <a:pt x="5" y="20"/>
                  <a:pt x="5" y="20"/>
                  <a:pt x="5" y="20"/>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50" name="Oval 705"/>
          <p:cNvSpPr/>
          <p:nvPr/>
        </p:nvSpPr>
        <p:spPr>
          <a:xfrm flipH="1">
            <a:off x="4822825" y="3296920"/>
            <a:ext cx="74295" cy="74930"/>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51" name="Freeform 706"/>
          <p:cNvSpPr/>
          <p:nvPr/>
        </p:nvSpPr>
        <p:spPr>
          <a:xfrm flipH="1">
            <a:off x="2694940" y="3848735"/>
            <a:ext cx="196215" cy="358140"/>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6" y="0"/>
                  <a:pt x="16" y="0"/>
                  <a:pt x="16" y="0"/>
                </a:cubicBezTo>
                <a:cubicBezTo>
                  <a:pt x="20" y="0"/>
                  <a:pt x="21" y="3"/>
                  <a:pt x="21" y="4"/>
                </a:cubicBezTo>
                <a:cubicBezTo>
                  <a:pt x="21" y="4"/>
                  <a:pt x="21" y="4"/>
                  <a:pt x="21" y="4"/>
                </a:cubicBezTo>
                <a:cubicBezTo>
                  <a:pt x="21" y="5"/>
                  <a:pt x="21" y="5"/>
                  <a:pt x="21" y="5"/>
                </a:cubicBezTo>
                <a:cubicBezTo>
                  <a:pt x="21" y="20"/>
                  <a:pt x="21" y="20"/>
                  <a:pt x="21" y="20"/>
                </a:cubicBezTo>
                <a:cubicBezTo>
                  <a:pt x="21" y="21"/>
                  <a:pt x="21" y="21"/>
                  <a:pt x="20" y="21"/>
                </a:cubicBezTo>
                <a:cubicBezTo>
                  <a:pt x="19" y="21"/>
                  <a:pt x="18" y="21"/>
                  <a:pt x="18" y="20"/>
                </a:cubicBezTo>
                <a:cubicBezTo>
                  <a:pt x="18" y="7"/>
                  <a:pt x="18" y="7"/>
                  <a:pt x="18" y="7"/>
                </a:cubicBezTo>
                <a:cubicBezTo>
                  <a:pt x="16" y="7"/>
                  <a:pt x="16" y="7"/>
                  <a:pt x="16" y="7"/>
                </a:cubicBezTo>
                <a:cubicBezTo>
                  <a:pt x="16" y="19"/>
                  <a:pt x="16" y="19"/>
                  <a:pt x="16" y="19"/>
                </a:cubicBezTo>
                <a:cubicBezTo>
                  <a:pt x="16" y="19"/>
                  <a:pt x="16" y="19"/>
                  <a:pt x="16" y="20"/>
                </a:cubicBezTo>
                <a:cubicBezTo>
                  <a:pt x="16" y="42"/>
                  <a:pt x="16" y="42"/>
                  <a:pt x="16" y="42"/>
                </a:cubicBezTo>
                <a:cubicBezTo>
                  <a:pt x="16" y="43"/>
                  <a:pt x="15" y="44"/>
                  <a:pt x="14" y="44"/>
                </a:cubicBezTo>
                <a:cubicBezTo>
                  <a:pt x="13" y="44"/>
                  <a:pt x="12" y="43"/>
                  <a:pt x="12" y="42"/>
                </a:cubicBezTo>
                <a:cubicBezTo>
                  <a:pt x="12" y="22"/>
                  <a:pt x="12" y="22"/>
                  <a:pt x="12" y="22"/>
                </a:cubicBezTo>
                <a:cubicBezTo>
                  <a:pt x="10" y="22"/>
                  <a:pt x="10" y="22"/>
                  <a:pt x="10" y="22"/>
                </a:cubicBezTo>
                <a:cubicBezTo>
                  <a:pt x="10" y="42"/>
                  <a:pt x="10" y="42"/>
                  <a:pt x="10" y="42"/>
                </a:cubicBezTo>
                <a:cubicBezTo>
                  <a:pt x="10" y="43"/>
                  <a:pt x="9" y="44"/>
                  <a:pt x="8" y="44"/>
                </a:cubicBezTo>
                <a:cubicBezTo>
                  <a:pt x="7" y="44"/>
                  <a:pt x="5" y="43"/>
                  <a:pt x="5" y="42"/>
                </a:cubicBezTo>
                <a:cubicBezTo>
                  <a:pt x="5" y="19"/>
                  <a:pt x="5" y="19"/>
                  <a:pt x="5" y="19"/>
                </a:cubicBezTo>
                <a:cubicBezTo>
                  <a:pt x="5" y="19"/>
                  <a:pt x="5" y="19"/>
                  <a:pt x="5" y="19"/>
                </a:cubicBezTo>
                <a:cubicBezTo>
                  <a:pt x="5" y="7"/>
                  <a:pt x="5" y="7"/>
                  <a:pt x="5" y="7"/>
                </a:cubicBezTo>
                <a:cubicBezTo>
                  <a:pt x="4" y="7"/>
                  <a:pt x="4" y="7"/>
                  <a:pt x="4" y="7"/>
                </a:cubicBezTo>
                <a:cubicBezTo>
                  <a:pt x="4" y="20"/>
                  <a:pt x="4" y="20"/>
                  <a:pt x="4" y="20"/>
                </a:cubicBezTo>
                <a:cubicBezTo>
                  <a:pt x="4" y="21"/>
                  <a:pt x="3" y="21"/>
                  <a:pt x="2" y="21"/>
                </a:cubicBezTo>
                <a:cubicBezTo>
                  <a:pt x="1" y="21"/>
                  <a:pt x="0" y="21"/>
                  <a:pt x="0" y="20"/>
                </a:cubicBezTo>
                <a:cubicBezTo>
                  <a:pt x="0" y="5"/>
                  <a:pt x="0" y="5"/>
                  <a:pt x="0" y="5"/>
                </a:cubicBezTo>
                <a:cubicBezTo>
                  <a:pt x="0" y="4"/>
                  <a:pt x="0" y="4"/>
                  <a:pt x="0" y="4"/>
                </a:cubicBezTo>
                <a:cubicBezTo>
                  <a:pt x="0" y="4"/>
                  <a:pt x="0" y="4"/>
                  <a:pt x="0" y="4"/>
                </a:cubicBezTo>
                <a:cubicBezTo>
                  <a:pt x="0" y="3"/>
                  <a:pt x="2" y="0"/>
                  <a:pt x="5" y="0"/>
                </a:cubicBezTo>
                <a:close/>
              </a:path>
            </a:pathLst>
          </a:custGeom>
          <a:solidFill>
            <a:srgbClr val="B7DD41"/>
          </a:solidFill>
          <a:ln w="9525">
            <a:noFill/>
          </a:ln>
        </p:spPr>
        <p:txBody>
          <a:bodyPr/>
          <a:lstStyle/>
          <a:p>
            <a:endParaRPr lang="zh-CN" altLang="en-US">
              <a:solidFill>
                <a:schemeClr val="tx1">
                  <a:lumMod val="65000"/>
                  <a:lumOff val="35000"/>
                </a:schemeClr>
              </a:solidFill>
            </a:endParaRPr>
          </a:p>
        </p:txBody>
      </p:sp>
      <p:sp>
        <p:nvSpPr>
          <p:cNvPr id="8252" name="Oval 707"/>
          <p:cNvSpPr/>
          <p:nvPr/>
        </p:nvSpPr>
        <p:spPr>
          <a:xfrm flipH="1">
            <a:off x="2753995" y="3777615"/>
            <a:ext cx="71755" cy="63500"/>
          </a:xfrm>
          <a:prstGeom prst="ellipse">
            <a:avLst/>
          </a:prstGeom>
          <a:solidFill>
            <a:srgbClr val="B7DD41"/>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53" name="Freeform 708"/>
          <p:cNvSpPr/>
          <p:nvPr/>
        </p:nvSpPr>
        <p:spPr>
          <a:xfrm flipH="1">
            <a:off x="2926080" y="3848735"/>
            <a:ext cx="196215" cy="358140"/>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6" y="0"/>
                  <a:pt x="16" y="0"/>
                  <a:pt x="16" y="0"/>
                </a:cubicBezTo>
                <a:cubicBezTo>
                  <a:pt x="20" y="0"/>
                  <a:pt x="21" y="3"/>
                  <a:pt x="21" y="4"/>
                </a:cubicBezTo>
                <a:cubicBezTo>
                  <a:pt x="21" y="4"/>
                  <a:pt x="21" y="4"/>
                  <a:pt x="21" y="4"/>
                </a:cubicBezTo>
                <a:cubicBezTo>
                  <a:pt x="21" y="5"/>
                  <a:pt x="21" y="5"/>
                  <a:pt x="21" y="5"/>
                </a:cubicBezTo>
                <a:cubicBezTo>
                  <a:pt x="21" y="20"/>
                  <a:pt x="21" y="20"/>
                  <a:pt x="21" y="20"/>
                </a:cubicBezTo>
                <a:cubicBezTo>
                  <a:pt x="21" y="21"/>
                  <a:pt x="21" y="21"/>
                  <a:pt x="20" y="21"/>
                </a:cubicBezTo>
                <a:cubicBezTo>
                  <a:pt x="19" y="21"/>
                  <a:pt x="18" y="21"/>
                  <a:pt x="18" y="20"/>
                </a:cubicBezTo>
                <a:cubicBezTo>
                  <a:pt x="18" y="7"/>
                  <a:pt x="18" y="7"/>
                  <a:pt x="18" y="7"/>
                </a:cubicBezTo>
                <a:cubicBezTo>
                  <a:pt x="16" y="7"/>
                  <a:pt x="16" y="7"/>
                  <a:pt x="16" y="7"/>
                </a:cubicBezTo>
                <a:cubicBezTo>
                  <a:pt x="16" y="19"/>
                  <a:pt x="16" y="19"/>
                  <a:pt x="16" y="19"/>
                </a:cubicBezTo>
                <a:cubicBezTo>
                  <a:pt x="16" y="19"/>
                  <a:pt x="16" y="19"/>
                  <a:pt x="16" y="20"/>
                </a:cubicBezTo>
                <a:cubicBezTo>
                  <a:pt x="16" y="42"/>
                  <a:pt x="16" y="42"/>
                  <a:pt x="16" y="42"/>
                </a:cubicBezTo>
                <a:cubicBezTo>
                  <a:pt x="16" y="43"/>
                  <a:pt x="15" y="44"/>
                  <a:pt x="14" y="44"/>
                </a:cubicBezTo>
                <a:cubicBezTo>
                  <a:pt x="13" y="44"/>
                  <a:pt x="12" y="43"/>
                  <a:pt x="12" y="42"/>
                </a:cubicBezTo>
                <a:cubicBezTo>
                  <a:pt x="12" y="22"/>
                  <a:pt x="12" y="22"/>
                  <a:pt x="12" y="22"/>
                </a:cubicBezTo>
                <a:cubicBezTo>
                  <a:pt x="10" y="22"/>
                  <a:pt x="10" y="22"/>
                  <a:pt x="10" y="22"/>
                </a:cubicBezTo>
                <a:cubicBezTo>
                  <a:pt x="10" y="42"/>
                  <a:pt x="10" y="42"/>
                  <a:pt x="10" y="42"/>
                </a:cubicBezTo>
                <a:cubicBezTo>
                  <a:pt x="10" y="43"/>
                  <a:pt x="9" y="44"/>
                  <a:pt x="8" y="44"/>
                </a:cubicBezTo>
                <a:cubicBezTo>
                  <a:pt x="7" y="44"/>
                  <a:pt x="5" y="43"/>
                  <a:pt x="5" y="42"/>
                </a:cubicBezTo>
                <a:cubicBezTo>
                  <a:pt x="5" y="19"/>
                  <a:pt x="5" y="19"/>
                  <a:pt x="5" y="19"/>
                </a:cubicBezTo>
                <a:cubicBezTo>
                  <a:pt x="5" y="19"/>
                  <a:pt x="5" y="19"/>
                  <a:pt x="5" y="19"/>
                </a:cubicBezTo>
                <a:cubicBezTo>
                  <a:pt x="5" y="7"/>
                  <a:pt x="5" y="7"/>
                  <a:pt x="5" y="7"/>
                </a:cubicBezTo>
                <a:cubicBezTo>
                  <a:pt x="4" y="7"/>
                  <a:pt x="4" y="7"/>
                  <a:pt x="4" y="7"/>
                </a:cubicBezTo>
                <a:cubicBezTo>
                  <a:pt x="4" y="20"/>
                  <a:pt x="4" y="20"/>
                  <a:pt x="4" y="20"/>
                </a:cubicBezTo>
                <a:cubicBezTo>
                  <a:pt x="4" y="21"/>
                  <a:pt x="3" y="21"/>
                  <a:pt x="2" y="21"/>
                </a:cubicBezTo>
                <a:cubicBezTo>
                  <a:pt x="1" y="21"/>
                  <a:pt x="0" y="21"/>
                  <a:pt x="0" y="20"/>
                </a:cubicBezTo>
                <a:cubicBezTo>
                  <a:pt x="0" y="5"/>
                  <a:pt x="0" y="5"/>
                  <a:pt x="0" y="5"/>
                </a:cubicBezTo>
                <a:cubicBezTo>
                  <a:pt x="0" y="4"/>
                  <a:pt x="0" y="4"/>
                  <a:pt x="0" y="4"/>
                </a:cubicBezTo>
                <a:cubicBezTo>
                  <a:pt x="0" y="4"/>
                  <a:pt x="0" y="4"/>
                  <a:pt x="0" y="4"/>
                </a:cubicBezTo>
                <a:cubicBezTo>
                  <a:pt x="0" y="3"/>
                  <a:pt x="2" y="0"/>
                  <a:pt x="5" y="0"/>
                </a:cubicBezTo>
                <a:close/>
              </a:path>
            </a:pathLst>
          </a:custGeom>
          <a:solidFill>
            <a:srgbClr val="B7DD41"/>
          </a:solidFill>
          <a:ln w="9525">
            <a:noFill/>
          </a:ln>
        </p:spPr>
        <p:txBody>
          <a:bodyPr/>
          <a:lstStyle/>
          <a:p>
            <a:endParaRPr lang="zh-CN" altLang="en-US">
              <a:solidFill>
                <a:schemeClr val="tx1">
                  <a:lumMod val="65000"/>
                  <a:lumOff val="35000"/>
                </a:schemeClr>
              </a:solidFill>
            </a:endParaRPr>
          </a:p>
        </p:txBody>
      </p:sp>
      <p:sp>
        <p:nvSpPr>
          <p:cNvPr id="8254" name="Oval 709"/>
          <p:cNvSpPr/>
          <p:nvPr/>
        </p:nvSpPr>
        <p:spPr>
          <a:xfrm flipH="1">
            <a:off x="2983230" y="3777615"/>
            <a:ext cx="71755" cy="63500"/>
          </a:xfrm>
          <a:prstGeom prst="ellipse">
            <a:avLst/>
          </a:prstGeom>
          <a:solidFill>
            <a:srgbClr val="B7DD41"/>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55" name="Freeform 710"/>
          <p:cNvSpPr/>
          <p:nvPr/>
        </p:nvSpPr>
        <p:spPr>
          <a:xfrm flipH="1">
            <a:off x="3157855" y="3848735"/>
            <a:ext cx="196215" cy="358140"/>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6" y="0"/>
                  <a:pt x="16" y="0"/>
                  <a:pt x="16" y="0"/>
                </a:cubicBezTo>
                <a:cubicBezTo>
                  <a:pt x="20" y="0"/>
                  <a:pt x="21" y="3"/>
                  <a:pt x="21" y="4"/>
                </a:cubicBezTo>
                <a:cubicBezTo>
                  <a:pt x="21" y="4"/>
                  <a:pt x="21" y="4"/>
                  <a:pt x="21" y="4"/>
                </a:cubicBezTo>
                <a:cubicBezTo>
                  <a:pt x="21" y="5"/>
                  <a:pt x="21" y="5"/>
                  <a:pt x="21" y="5"/>
                </a:cubicBezTo>
                <a:cubicBezTo>
                  <a:pt x="21" y="20"/>
                  <a:pt x="21" y="20"/>
                  <a:pt x="21" y="20"/>
                </a:cubicBezTo>
                <a:cubicBezTo>
                  <a:pt x="21" y="21"/>
                  <a:pt x="21" y="21"/>
                  <a:pt x="20" y="21"/>
                </a:cubicBezTo>
                <a:cubicBezTo>
                  <a:pt x="19" y="21"/>
                  <a:pt x="18" y="21"/>
                  <a:pt x="18" y="20"/>
                </a:cubicBezTo>
                <a:cubicBezTo>
                  <a:pt x="18" y="7"/>
                  <a:pt x="18" y="7"/>
                  <a:pt x="18" y="7"/>
                </a:cubicBezTo>
                <a:cubicBezTo>
                  <a:pt x="16" y="7"/>
                  <a:pt x="16" y="7"/>
                  <a:pt x="16" y="7"/>
                </a:cubicBezTo>
                <a:cubicBezTo>
                  <a:pt x="16" y="19"/>
                  <a:pt x="16" y="19"/>
                  <a:pt x="16" y="19"/>
                </a:cubicBezTo>
                <a:cubicBezTo>
                  <a:pt x="16" y="19"/>
                  <a:pt x="16" y="19"/>
                  <a:pt x="16" y="20"/>
                </a:cubicBezTo>
                <a:cubicBezTo>
                  <a:pt x="16" y="42"/>
                  <a:pt x="16" y="42"/>
                  <a:pt x="16" y="42"/>
                </a:cubicBezTo>
                <a:cubicBezTo>
                  <a:pt x="16" y="43"/>
                  <a:pt x="15" y="44"/>
                  <a:pt x="14" y="44"/>
                </a:cubicBezTo>
                <a:cubicBezTo>
                  <a:pt x="13" y="44"/>
                  <a:pt x="11" y="43"/>
                  <a:pt x="11" y="42"/>
                </a:cubicBezTo>
                <a:cubicBezTo>
                  <a:pt x="11" y="22"/>
                  <a:pt x="11" y="22"/>
                  <a:pt x="11" y="22"/>
                </a:cubicBezTo>
                <a:cubicBezTo>
                  <a:pt x="10" y="22"/>
                  <a:pt x="10" y="22"/>
                  <a:pt x="10" y="22"/>
                </a:cubicBezTo>
                <a:cubicBezTo>
                  <a:pt x="10" y="42"/>
                  <a:pt x="10" y="42"/>
                  <a:pt x="10" y="42"/>
                </a:cubicBezTo>
                <a:cubicBezTo>
                  <a:pt x="10" y="43"/>
                  <a:pt x="9" y="44"/>
                  <a:pt x="8" y="44"/>
                </a:cubicBezTo>
                <a:cubicBezTo>
                  <a:pt x="7" y="44"/>
                  <a:pt x="5" y="43"/>
                  <a:pt x="5" y="42"/>
                </a:cubicBezTo>
                <a:cubicBezTo>
                  <a:pt x="5" y="19"/>
                  <a:pt x="5" y="19"/>
                  <a:pt x="5" y="19"/>
                </a:cubicBezTo>
                <a:cubicBezTo>
                  <a:pt x="5" y="19"/>
                  <a:pt x="5" y="19"/>
                  <a:pt x="5" y="19"/>
                </a:cubicBezTo>
                <a:cubicBezTo>
                  <a:pt x="5" y="7"/>
                  <a:pt x="5" y="7"/>
                  <a:pt x="5" y="7"/>
                </a:cubicBezTo>
                <a:cubicBezTo>
                  <a:pt x="4" y="7"/>
                  <a:pt x="4" y="7"/>
                  <a:pt x="4" y="7"/>
                </a:cubicBezTo>
                <a:cubicBezTo>
                  <a:pt x="4" y="20"/>
                  <a:pt x="4" y="20"/>
                  <a:pt x="4" y="20"/>
                </a:cubicBezTo>
                <a:cubicBezTo>
                  <a:pt x="4" y="21"/>
                  <a:pt x="3" y="21"/>
                  <a:pt x="2" y="21"/>
                </a:cubicBezTo>
                <a:cubicBezTo>
                  <a:pt x="1" y="21"/>
                  <a:pt x="0" y="21"/>
                  <a:pt x="0" y="20"/>
                </a:cubicBezTo>
                <a:cubicBezTo>
                  <a:pt x="0" y="5"/>
                  <a:pt x="0" y="5"/>
                  <a:pt x="0" y="5"/>
                </a:cubicBezTo>
                <a:cubicBezTo>
                  <a:pt x="0" y="4"/>
                  <a:pt x="0" y="4"/>
                  <a:pt x="0" y="4"/>
                </a:cubicBezTo>
                <a:cubicBezTo>
                  <a:pt x="0" y="4"/>
                  <a:pt x="0" y="4"/>
                  <a:pt x="0" y="4"/>
                </a:cubicBezTo>
                <a:cubicBezTo>
                  <a:pt x="0" y="3"/>
                  <a:pt x="2" y="0"/>
                  <a:pt x="5" y="0"/>
                </a:cubicBezTo>
                <a:close/>
              </a:path>
            </a:pathLst>
          </a:custGeom>
          <a:solidFill>
            <a:srgbClr val="B7DD41"/>
          </a:solidFill>
          <a:ln w="9525">
            <a:noFill/>
          </a:ln>
        </p:spPr>
        <p:txBody>
          <a:bodyPr/>
          <a:lstStyle/>
          <a:p>
            <a:endParaRPr lang="zh-CN" altLang="en-US">
              <a:solidFill>
                <a:schemeClr val="tx1">
                  <a:lumMod val="65000"/>
                  <a:lumOff val="35000"/>
                </a:schemeClr>
              </a:solidFill>
            </a:endParaRPr>
          </a:p>
        </p:txBody>
      </p:sp>
      <p:sp>
        <p:nvSpPr>
          <p:cNvPr id="8256" name="Oval 711"/>
          <p:cNvSpPr/>
          <p:nvPr/>
        </p:nvSpPr>
        <p:spPr>
          <a:xfrm flipH="1">
            <a:off x="3214370" y="3777615"/>
            <a:ext cx="71755" cy="63500"/>
          </a:xfrm>
          <a:prstGeom prst="ellipse">
            <a:avLst/>
          </a:prstGeom>
          <a:solidFill>
            <a:srgbClr val="B7DD41"/>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57" name="Freeform 712"/>
          <p:cNvSpPr/>
          <p:nvPr/>
        </p:nvSpPr>
        <p:spPr>
          <a:xfrm flipH="1">
            <a:off x="2223135" y="3848735"/>
            <a:ext cx="196215" cy="358140"/>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6" y="0"/>
                  <a:pt x="16" y="0"/>
                  <a:pt x="16" y="0"/>
                </a:cubicBezTo>
                <a:cubicBezTo>
                  <a:pt x="19" y="0"/>
                  <a:pt x="21" y="3"/>
                  <a:pt x="21" y="4"/>
                </a:cubicBezTo>
                <a:cubicBezTo>
                  <a:pt x="21" y="4"/>
                  <a:pt x="21" y="4"/>
                  <a:pt x="21" y="4"/>
                </a:cubicBezTo>
                <a:cubicBezTo>
                  <a:pt x="21" y="5"/>
                  <a:pt x="21" y="5"/>
                  <a:pt x="21" y="5"/>
                </a:cubicBezTo>
                <a:cubicBezTo>
                  <a:pt x="21" y="20"/>
                  <a:pt x="21" y="20"/>
                  <a:pt x="21" y="20"/>
                </a:cubicBezTo>
                <a:cubicBezTo>
                  <a:pt x="21" y="21"/>
                  <a:pt x="20" y="21"/>
                  <a:pt x="19" y="21"/>
                </a:cubicBezTo>
                <a:cubicBezTo>
                  <a:pt x="18" y="21"/>
                  <a:pt x="17" y="21"/>
                  <a:pt x="17" y="20"/>
                </a:cubicBezTo>
                <a:cubicBezTo>
                  <a:pt x="17" y="7"/>
                  <a:pt x="17" y="7"/>
                  <a:pt x="17" y="7"/>
                </a:cubicBezTo>
                <a:cubicBezTo>
                  <a:pt x="16" y="7"/>
                  <a:pt x="16" y="7"/>
                  <a:pt x="16" y="7"/>
                </a:cubicBezTo>
                <a:cubicBezTo>
                  <a:pt x="16" y="19"/>
                  <a:pt x="16" y="19"/>
                  <a:pt x="16" y="19"/>
                </a:cubicBezTo>
                <a:cubicBezTo>
                  <a:pt x="16" y="19"/>
                  <a:pt x="16" y="19"/>
                  <a:pt x="16" y="20"/>
                </a:cubicBezTo>
                <a:cubicBezTo>
                  <a:pt x="16" y="42"/>
                  <a:pt x="16" y="42"/>
                  <a:pt x="16" y="42"/>
                </a:cubicBezTo>
                <a:cubicBezTo>
                  <a:pt x="16" y="43"/>
                  <a:pt x="15" y="44"/>
                  <a:pt x="13" y="44"/>
                </a:cubicBezTo>
                <a:cubicBezTo>
                  <a:pt x="12" y="44"/>
                  <a:pt x="11" y="43"/>
                  <a:pt x="11" y="42"/>
                </a:cubicBezTo>
                <a:cubicBezTo>
                  <a:pt x="11" y="22"/>
                  <a:pt x="11" y="22"/>
                  <a:pt x="11" y="22"/>
                </a:cubicBezTo>
                <a:cubicBezTo>
                  <a:pt x="10" y="22"/>
                  <a:pt x="10" y="22"/>
                  <a:pt x="10" y="22"/>
                </a:cubicBezTo>
                <a:cubicBezTo>
                  <a:pt x="10" y="42"/>
                  <a:pt x="10" y="42"/>
                  <a:pt x="10" y="42"/>
                </a:cubicBezTo>
                <a:cubicBezTo>
                  <a:pt x="10" y="43"/>
                  <a:pt x="9" y="44"/>
                  <a:pt x="7" y="44"/>
                </a:cubicBezTo>
                <a:cubicBezTo>
                  <a:pt x="6" y="44"/>
                  <a:pt x="5" y="43"/>
                  <a:pt x="5" y="42"/>
                </a:cubicBezTo>
                <a:cubicBezTo>
                  <a:pt x="5" y="19"/>
                  <a:pt x="5" y="19"/>
                  <a:pt x="5" y="19"/>
                </a:cubicBezTo>
                <a:cubicBezTo>
                  <a:pt x="5" y="19"/>
                  <a:pt x="5" y="19"/>
                  <a:pt x="5" y="19"/>
                </a:cubicBezTo>
                <a:cubicBezTo>
                  <a:pt x="5" y="7"/>
                  <a:pt x="5" y="7"/>
                  <a:pt x="5" y="7"/>
                </a:cubicBezTo>
                <a:cubicBezTo>
                  <a:pt x="4" y="7"/>
                  <a:pt x="4" y="7"/>
                  <a:pt x="4" y="7"/>
                </a:cubicBezTo>
                <a:cubicBezTo>
                  <a:pt x="4" y="20"/>
                  <a:pt x="4" y="20"/>
                  <a:pt x="4" y="20"/>
                </a:cubicBezTo>
                <a:cubicBezTo>
                  <a:pt x="4" y="21"/>
                  <a:pt x="3" y="21"/>
                  <a:pt x="2" y="21"/>
                </a:cubicBezTo>
                <a:cubicBezTo>
                  <a:pt x="1" y="21"/>
                  <a:pt x="0" y="21"/>
                  <a:pt x="0" y="20"/>
                </a:cubicBezTo>
                <a:cubicBezTo>
                  <a:pt x="0" y="5"/>
                  <a:pt x="0" y="5"/>
                  <a:pt x="0" y="5"/>
                </a:cubicBezTo>
                <a:cubicBezTo>
                  <a:pt x="0" y="4"/>
                  <a:pt x="0" y="4"/>
                  <a:pt x="0" y="4"/>
                </a:cubicBezTo>
                <a:cubicBezTo>
                  <a:pt x="0" y="4"/>
                  <a:pt x="0" y="4"/>
                  <a:pt x="0" y="4"/>
                </a:cubicBezTo>
                <a:cubicBezTo>
                  <a:pt x="0" y="3"/>
                  <a:pt x="2" y="0"/>
                  <a:pt x="5" y="0"/>
                </a:cubicBezTo>
                <a:close/>
              </a:path>
            </a:pathLst>
          </a:custGeom>
          <a:solidFill>
            <a:srgbClr val="B7DD41"/>
          </a:solidFill>
          <a:ln w="9525">
            <a:noFill/>
          </a:ln>
        </p:spPr>
        <p:txBody>
          <a:bodyPr/>
          <a:lstStyle/>
          <a:p>
            <a:endParaRPr lang="zh-CN" altLang="en-US">
              <a:solidFill>
                <a:schemeClr val="tx1">
                  <a:lumMod val="65000"/>
                  <a:lumOff val="35000"/>
                </a:schemeClr>
              </a:solidFill>
            </a:endParaRPr>
          </a:p>
        </p:txBody>
      </p:sp>
      <p:sp>
        <p:nvSpPr>
          <p:cNvPr id="8258" name="Oval 713"/>
          <p:cNvSpPr/>
          <p:nvPr/>
        </p:nvSpPr>
        <p:spPr>
          <a:xfrm flipH="1">
            <a:off x="2282190" y="3777615"/>
            <a:ext cx="80645" cy="63500"/>
          </a:xfrm>
          <a:prstGeom prst="ellipse">
            <a:avLst/>
          </a:prstGeom>
          <a:solidFill>
            <a:srgbClr val="B7DD41"/>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59" name="Freeform 714"/>
          <p:cNvSpPr/>
          <p:nvPr/>
        </p:nvSpPr>
        <p:spPr>
          <a:xfrm flipH="1">
            <a:off x="2454910" y="3848735"/>
            <a:ext cx="196215" cy="358140"/>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5" y="0"/>
                  <a:pt x="15" y="0"/>
                  <a:pt x="15" y="0"/>
                </a:cubicBezTo>
                <a:cubicBezTo>
                  <a:pt x="19" y="0"/>
                  <a:pt x="21" y="3"/>
                  <a:pt x="21" y="4"/>
                </a:cubicBezTo>
                <a:cubicBezTo>
                  <a:pt x="21" y="4"/>
                  <a:pt x="21" y="4"/>
                  <a:pt x="21" y="4"/>
                </a:cubicBezTo>
                <a:cubicBezTo>
                  <a:pt x="21" y="5"/>
                  <a:pt x="21" y="5"/>
                  <a:pt x="21" y="5"/>
                </a:cubicBezTo>
                <a:cubicBezTo>
                  <a:pt x="21" y="20"/>
                  <a:pt x="21" y="20"/>
                  <a:pt x="21" y="20"/>
                </a:cubicBezTo>
                <a:cubicBezTo>
                  <a:pt x="21" y="21"/>
                  <a:pt x="20" y="21"/>
                  <a:pt x="19" y="21"/>
                </a:cubicBezTo>
                <a:cubicBezTo>
                  <a:pt x="18" y="21"/>
                  <a:pt x="17" y="21"/>
                  <a:pt x="17" y="20"/>
                </a:cubicBezTo>
                <a:cubicBezTo>
                  <a:pt x="17" y="7"/>
                  <a:pt x="17" y="7"/>
                  <a:pt x="17" y="7"/>
                </a:cubicBezTo>
                <a:cubicBezTo>
                  <a:pt x="16" y="7"/>
                  <a:pt x="16" y="7"/>
                  <a:pt x="16" y="7"/>
                </a:cubicBezTo>
                <a:cubicBezTo>
                  <a:pt x="16" y="19"/>
                  <a:pt x="16" y="19"/>
                  <a:pt x="16" y="19"/>
                </a:cubicBezTo>
                <a:cubicBezTo>
                  <a:pt x="16" y="19"/>
                  <a:pt x="16" y="19"/>
                  <a:pt x="16" y="20"/>
                </a:cubicBezTo>
                <a:cubicBezTo>
                  <a:pt x="16" y="42"/>
                  <a:pt x="16" y="42"/>
                  <a:pt x="16" y="42"/>
                </a:cubicBezTo>
                <a:cubicBezTo>
                  <a:pt x="16" y="43"/>
                  <a:pt x="15" y="44"/>
                  <a:pt x="13" y="44"/>
                </a:cubicBezTo>
                <a:cubicBezTo>
                  <a:pt x="12" y="44"/>
                  <a:pt x="11" y="43"/>
                  <a:pt x="11" y="42"/>
                </a:cubicBezTo>
                <a:cubicBezTo>
                  <a:pt x="11" y="22"/>
                  <a:pt x="11" y="22"/>
                  <a:pt x="11" y="22"/>
                </a:cubicBezTo>
                <a:cubicBezTo>
                  <a:pt x="10" y="22"/>
                  <a:pt x="10" y="22"/>
                  <a:pt x="10" y="22"/>
                </a:cubicBezTo>
                <a:cubicBezTo>
                  <a:pt x="10" y="42"/>
                  <a:pt x="10" y="42"/>
                  <a:pt x="10" y="42"/>
                </a:cubicBezTo>
                <a:cubicBezTo>
                  <a:pt x="10" y="43"/>
                  <a:pt x="9" y="44"/>
                  <a:pt x="7" y="44"/>
                </a:cubicBezTo>
                <a:cubicBezTo>
                  <a:pt x="6" y="44"/>
                  <a:pt x="5" y="43"/>
                  <a:pt x="5" y="42"/>
                </a:cubicBezTo>
                <a:cubicBezTo>
                  <a:pt x="5" y="19"/>
                  <a:pt x="5" y="19"/>
                  <a:pt x="5" y="19"/>
                </a:cubicBezTo>
                <a:cubicBezTo>
                  <a:pt x="5" y="19"/>
                  <a:pt x="5" y="19"/>
                  <a:pt x="5" y="19"/>
                </a:cubicBezTo>
                <a:cubicBezTo>
                  <a:pt x="5" y="7"/>
                  <a:pt x="5" y="7"/>
                  <a:pt x="5" y="7"/>
                </a:cubicBezTo>
                <a:cubicBezTo>
                  <a:pt x="4" y="7"/>
                  <a:pt x="4" y="7"/>
                  <a:pt x="4" y="7"/>
                </a:cubicBezTo>
                <a:cubicBezTo>
                  <a:pt x="4" y="20"/>
                  <a:pt x="4" y="20"/>
                  <a:pt x="4" y="20"/>
                </a:cubicBezTo>
                <a:cubicBezTo>
                  <a:pt x="4" y="21"/>
                  <a:pt x="3" y="21"/>
                  <a:pt x="2" y="21"/>
                </a:cubicBezTo>
                <a:cubicBezTo>
                  <a:pt x="1" y="21"/>
                  <a:pt x="0" y="21"/>
                  <a:pt x="0" y="20"/>
                </a:cubicBezTo>
                <a:cubicBezTo>
                  <a:pt x="0" y="5"/>
                  <a:pt x="0" y="5"/>
                  <a:pt x="0" y="5"/>
                </a:cubicBezTo>
                <a:cubicBezTo>
                  <a:pt x="0" y="4"/>
                  <a:pt x="0" y="4"/>
                  <a:pt x="0" y="4"/>
                </a:cubicBezTo>
                <a:cubicBezTo>
                  <a:pt x="0" y="4"/>
                  <a:pt x="0" y="4"/>
                  <a:pt x="0" y="4"/>
                </a:cubicBezTo>
                <a:cubicBezTo>
                  <a:pt x="0" y="3"/>
                  <a:pt x="2" y="0"/>
                  <a:pt x="5" y="0"/>
                </a:cubicBezTo>
                <a:close/>
              </a:path>
            </a:pathLst>
          </a:custGeom>
          <a:solidFill>
            <a:srgbClr val="B7DD41"/>
          </a:solidFill>
          <a:ln w="9525">
            <a:noFill/>
          </a:ln>
        </p:spPr>
        <p:txBody>
          <a:bodyPr/>
          <a:lstStyle/>
          <a:p>
            <a:endParaRPr lang="zh-CN" altLang="en-US">
              <a:solidFill>
                <a:schemeClr val="tx1">
                  <a:lumMod val="65000"/>
                  <a:lumOff val="35000"/>
                </a:schemeClr>
              </a:solidFill>
            </a:endParaRPr>
          </a:p>
        </p:txBody>
      </p:sp>
      <p:sp>
        <p:nvSpPr>
          <p:cNvPr id="8260" name="Oval 715"/>
          <p:cNvSpPr/>
          <p:nvPr/>
        </p:nvSpPr>
        <p:spPr>
          <a:xfrm flipH="1">
            <a:off x="2508885" y="3777615"/>
            <a:ext cx="85090" cy="63500"/>
          </a:xfrm>
          <a:prstGeom prst="ellipse">
            <a:avLst/>
          </a:prstGeom>
          <a:solidFill>
            <a:srgbClr val="B7DD41"/>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61" name="Freeform 716"/>
          <p:cNvSpPr/>
          <p:nvPr/>
        </p:nvSpPr>
        <p:spPr>
          <a:xfrm flipH="1">
            <a:off x="2694940" y="4319905"/>
            <a:ext cx="196215" cy="356235"/>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6" y="0"/>
                  <a:pt x="16" y="0"/>
                  <a:pt x="16" y="0"/>
                </a:cubicBezTo>
                <a:cubicBezTo>
                  <a:pt x="20" y="0"/>
                  <a:pt x="21" y="3"/>
                  <a:pt x="21" y="4"/>
                </a:cubicBezTo>
                <a:cubicBezTo>
                  <a:pt x="21" y="5"/>
                  <a:pt x="21" y="5"/>
                  <a:pt x="21" y="5"/>
                </a:cubicBezTo>
                <a:cubicBezTo>
                  <a:pt x="21" y="5"/>
                  <a:pt x="21" y="5"/>
                  <a:pt x="21" y="5"/>
                </a:cubicBezTo>
                <a:cubicBezTo>
                  <a:pt x="21" y="20"/>
                  <a:pt x="21" y="20"/>
                  <a:pt x="21" y="20"/>
                </a:cubicBezTo>
                <a:cubicBezTo>
                  <a:pt x="21" y="21"/>
                  <a:pt x="21" y="22"/>
                  <a:pt x="20" y="22"/>
                </a:cubicBezTo>
                <a:cubicBezTo>
                  <a:pt x="19"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3"/>
                  <a:pt x="15" y="44"/>
                  <a:pt x="14" y="44"/>
                </a:cubicBezTo>
                <a:cubicBezTo>
                  <a:pt x="13" y="44"/>
                  <a:pt x="12" y="43"/>
                  <a:pt x="12" y="42"/>
                </a:cubicBezTo>
                <a:cubicBezTo>
                  <a:pt x="12" y="23"/>
                  <a:pt x="12" y="23"/>
                  <a:pt x="12" y="23"/>
                </a:cubicBezTo>
                <a:cubicBezTo>
                  <a:pt x="10" y="23"/>
                  <a:pt x="10" y="23"/>
                  <a:pt x="10" y="23"/>
                </a:cubicBezTo>
                <a:cubicBezTo>
                  <a:pt x="10" y="42"/>
                  <a:pt x="10" y="42"/>
                  <a:pt x="10" y="42"/>
                </a:cubicBezTo>
                <a:cubicBezTo>
                  <a:pt x="10" y="43"/>
                  <a:pt x="9" y="44"/>
                  <a:pt x="8" y="44"/>
                </a:cubicBezTo>
                <a:cubicBezTo>
                  <a:pt x="7" y="44"/>
                  <a:pt x="5" y="43"/>
                  <a:pt x="5" y="42"/>
                </a:cubicBezTo>
                <a:cubicBezTo>
                  <a:pt x="5" y="20"/>
                  <a:pt x="5" y="20"/>
                  <a:pt x="5" y="20"/>
                </a:cubicBezTo>
                <a:cubicBezTo>
                  <a:pt x="5" y="19"/>
                  <a:pt x="5" y="19"/>
                  <a:pt x="5" y="19"/>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62" name="Oval 717"/>
          <p:cNvSpPr/>
          <p:nvPr/>
        </p:nvSpPr>
        <p:spPr>
          <a:xfrm flipH="1">
            <a:off x="2753995" y="4246880"/>
            <a:ext cx="71755" cy="65405"/>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63" name="Freeform 718"/>
          <p:cNvSpPr/>
          <p:nvPr/>
        </p:nvSpPr>
        <p:spPr>
          <a:xfrm flipH="1">
            <a:off x="2926080" y="4319905"/>
            <a:ext cx="196215" cy="356235"/>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6" y="0"/>
                  <a:pt x="16" y="0"/>
                  <a:pt x="16" y="0"/>
                </a:cubicBezTo>
                <a:cubicBezTo>
                  <a:pt x="20" y="0"/>
                  <a:pt x="21" y="3"/>
                  <a:pt x="21" y="4"/>
                </a:cubicBezTo>
                <a:cubicBezTo>
                  <a:pt x="21" y="5"/>
                  <a:pt x="21" y="5"/>
                  <a:pt x="21" y="5"/>
                </a:cubicBezTo>
                <a:cubicBezTo>
                  <a:pt x="21" y="5"/>
                  <a:pt x="21" y="5"/>
                  <a:pt x="21" y="5"/>
                </a:cubicBezTo>
                <a:cubicBezTo>
                  <a:pt x="21" y="20"/>
                  <a:pt x="21" y="20"/>
                  <a:pt x="21" y="20"/>
                </a:cubicBezTo>
                <a:cubicBezTo>
                  <a:pt x="21" y="21"/>
                  <a:pt x="21" y="22"/>
                  <a:pt x="20" y="22"/>
                </a:cubicBezTo>
                <a:cubicBezTo>
                  <a:pt x="19"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3"/>
                  <a:pt x="15" y="44"/>
                  <a:pt x="14" y="44"/>
                </a:cubicBezTo>
                <a:cubicBezTo>
                  <a:pt x="13" y="44"/>
                  <a:pt x="12" y="43"/>
                  <a:pt x="12" y="42"/>
                </a:cubicBezTo>
                <a:cubicBezTo>
                  <a:pt x="12" y="23"/>
                  <a:pt x="12" y="23"/>
                  <a:pt x="12" y="23"/>
                </a:cubicBezTo>
                <a:cubicBezTo>
                  <a:pt x="10" y="23"/>
                  <a:pt x="10" y="23"/>
                  <a:pt x="10" y="23"/>
                </a:cubicBezTo>
                <a:cubicBezTo>
                  <a:pt x="10" y="42"/>
                  <a:pt x="10" y="42"/>
                  <a:pt x="10" y="42"/>
                </a:cubicBezTo>
                <a:cubicBezTo>
                  <a:pt x="10" y="43"/>
                  <a:pt x="9" y="44"/>
                  <a:pt x="8" y="44"/>
                </a:cubicBezTo>
                <a:cubicBezTo>
                  <a:pt x="7" y="44"/>
                  <a:pt x="5" y="43"/>
                  <a:pt x="5" y="42"/>
                </a:cubicBezTo>
                <a:cubicBezTo>
                  <a:pt x="5" y="20"/>
                  <a:pt x="5" y="20"/>
                  <a:pt x="5" y="20"/>
                </a:cubicBezTo>
                <a:cubicBezTo>
                  <a:pt x="5" y="19"/>
                  <a:pt x="5" y="19"/>
                  <a:pt x="5" y="19"/>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64" name="Oval 719"/>
          <p:cNvSpPr/>
          <p:nvPr/>
        </p:nvSpPr>
        <p:spPr>
          <a:xfrm flipH="1">
            <a:off x="2983230" y="4246880"/>
            <a:ext cx="71755" cy="65405"/>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65" name="Freeform 720"/>
          <p:cNvSpPr/>
          <p:nvPr/>
        </p:nvSpPr>
        <p:spPr>
          <a:xfrm flipH="1">
            <a:off x="3157855" y="4319905"/>
            <a:ext cx="196215" cy="356235"/>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6" y="0"/>
                  <a:pt x="16" y="0"/>
                  <a:pt x="16" y="0"/>
                </a:cubicBezTo>
                <a:cubicBezTo>
                  <a:pt x="20" y="0"/>
                  <a:pt x="21" y="3"/>
                  <a:pt x="21" y="4"/>
                </a:cubicBezTo>
                <a:cubicBezTo>
                  <a:pt x="21" y="5"/>
                  <a:pt x="21" y="5"/>
                  <a:pt x="21" y="5"/>
                </a:cubicBezTo>
                <a:cubicBezTo>
                  <a:pt x="21" y="5"/>
                  <a:pt x="21" y="5"/>
                  <a:pt x="21" y="5"/>
                </a:cubicBezTo>
                <a:cubicBezTo>
                  <a:pt x="21" y="20"/>
                  <a:pt x="21" y="20"/>
                  <a:pt x="21" y="20"/>
                </a:cubicBezTo>
                <a:cubicBezTo>
                  <a:pt x="21" y="21"/>
                  <a:pt x="21" y="22"/>
                  <a:pt x="20" y="22"/>
                </a:cubicBezTo>
                <a:cubicBezTo>
                  <a:pt x="19"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3"/>
                  <a:pt x="15" y="44"/>
                  <a:pt x="14" y="44"/>
                </a:cubicBezTo>
                <a:cubicBezTo>
                  <a:pt x="13" y="44"/>
                  <a:pt x="11" y="43"/>
                  <a:pt x="11" y="42"/>
                </a:cubicBezTo>
                <a:cubicBezTo>
                  <a:pt x="11" y="23"/>
                  <a:pt x="11" y="23"/>
                  <a:pt x="11" y="23"/>
                </a:cubicBezTo>
                <a:cubicBezTo>
                  <a:pt x="10" y="23"/>
                  <a:pt x="10" y="23"/>
                  <a:pt x="10" y="23"/>
                </a:cubicBezTo>
                <a:cubicBezTo>
                  <a:pt x="10" y="42"/>
                  <a:pt x="10" y="42"/>
                  <a:pt x="10" y="42"/>
                </a:cubicBezTo>
                <a:cubicBezTo>
                  <a:pt x="10" y="43"/>
                  <a:pt x="9" y="44"/>
                  <a:pt x="8" y="44"/>
                </a:cubicBezTo>
                <a:cubicBezTo>
                  <a:pt x="7" y="44"/>
                  <a:pt x="5" y="43"/>
                  <a:pt x="5" y="42"/>
                </a:cubicBezTo>
                <a:cubicBezTo>
                  <a:pt x="5" y="20"/>
                  <a:pt x="5" y="20"/>
                  <a:pt x="5" y="20"/>
                </a:cubicBezTo>
                <a:cubicBezTo>
                  <a:pt x="5" y="19"/>
                  <a:pt x="5" y="19"/>
                  <a:pt x="5" y="19"/>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66" name="Oval 721"/>
          <p:cNvSpPr/>
          <p:nvPr/>
        </p:nvSpPr>
        <p:spPr>
          <a:xfrm flipH="1">
            <a:off x="3214370" y="4246880"/>
            <a:ext cx="71755" cy="65405"/>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67" name="Freeform 722"/>
          <p:cNvSpPr/>
          <p:nvPr/>
        </p:nvSpPr>
        <p:spPr>
          <a:xfrm flipH="1">
            <a:off x="2223135" y="4319905"/>
            <a:ext cx="196215" cy="356235"/>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6" y="0"/>
                  <a:pt x="16" y="0"/>
                  <a:pt x="16" y="0"/>
                </a:cubicBezTo>
                <a:cubicBezTo>
                  <a:pt x="19" y="0"/>
                  <a:pt x="21" y="3"/>
                  <a:pt x="21" y="4"/>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3"/>
                  <a:pt x="15" y="44"/>
                  <a:pt x="13" y="44"/>
                </a:cubicBezTo>
                <a:cubicBezTo>
                  <a:pt x="12" y="44"/>
                  <a:pt x="11" y="43"/>
                  <a:pt x="11" y="42"/>
                </a:cubicBezTo>
                <a:cubicBezTo>
                  <a:pt x="11" y="23"/>
                  <a:pt x="11" y="23"/>
                  <a:pt x="11" y="23"/>
                </a:cubicBezTo>
                <a:cubicBezTo>
                  <a:pt x="10" y="23"/>
                  <a:pt x="10" y="23"/>
                  <a:pt x="10" y="23"/>
                </a:cubicBezTo>
                <a:cubicBezTo>
                  <a:pt x="10" y="42"/>
                  <a:pt x="10" y="42"/>
                  <a:pt x="10" y="42"/>
                </a:cubicBezTo>
                <a:cubicBezTo>
                  <a:pt x="10" y="43"/>
                  <a:pt x="9" y="44"/>
                  <a:pt x="7" y="44"/>
                </a:cubicBezTo>
                <a:cubicBezTo>
                  <a:pt x="6" y="44"/>
                  <a:pt x="5" y="43"/>
                  <a:pt x="5" y="42"/>
                </a:cubicBezTo>
                <a:cubicBezTo>
                  <a:pt x="5" y="20"/>
                  <a:pt x="5" y="20"/>
                  <a:pt x="5" y="20"/>
                </a:cubicBezTo>
                <a:cubicBezTo>
                  <a:pt x="5" y="19"/>
                  <a:pt x="5" y="19"/>
                  <a:pt x="5" y="19"/>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68" name="Oval 723"/>
          <p:cNvSpPr/>
          <p:nvPr/>
        </p:nvSpPr>
        <p:spPr>
          <a:xfrm flipH="1">
            <a:off x="2282190" y="4246880"/>
            <a:ext cx="80645" cy="65405"/>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69" name="Freeform 724"/>
          <p:cNvSpPr/>
          <p:nvPr/>
        </p:nvSpPr>
        <p:spPr>
          <a:xfrm flipH="1">
            <a:off x="2454910" y="4319905"/>
            <a:ext cx="196215" cy="356235"/>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5" y="0"/>
                  <a:pt x="15" y="0"/>
                  <a:pt x="15" y="0"/>
                </a:cubicBezTo>
                <a:cubicBezTo>
                  <a:pt x="19" y="0"/>
                  <a:pt x="21" y="3"/>
                  <a:pt x="21" y="4"/>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3"/>
                  <a:pt x="15" y="44"/>
                  <a:pt x="13" y="44"/>
                </a:cubicBezTo>
                <a:cubicBezTo>
                  <a:pt x="12" y="44"/>
                  <a:pt x="11" y="43"/>
                  <a:pt x="11" y="42"/>
                </a:cubicBezTo>
                <a:cubicBezTo>
                  <a:pt x="11" y="23"/>
                  <a:pt x="11" y="23"/>
                  <a:pt x="11" y="23"/>
                </a:cubicBezTo>
                <a:cubicBezTo>
                  <a:pt x="10" y="23"/>
                  <a:pt x="10" y="23"/>
                  <a:pt x="10" y="23"/>
                </a:cubicBezTo>
                <a:cubicBezTo>
                  <a:pt x="10" y="42"/>
                  <a:pt x="10" y="42"/>
                  <a:pt x="10" y="42"/>
                </a:cubicBezTo>
                <a:cubicBezTo>
                  <a:pt x="10" y="43"/>
                  <a:pt x="9" y="44"/>
                  <a:pt x="7" y="44"/>
                </a:cubicBezTo>
                <a:cubicBezTo>
                  <a:pt x="6" y="44"/>
                  <a:pt x="5" y="43"/>
                  <a:pt x="5" y="42"/>
                </a:cubicBezTo>
                <a:cubicBezTo>
                  <a:pt x="5" y="20"/>
                  <a:pt x="5" y="20"/>
                  <a:pt x="5" y="20"/>
                </a:cubicBezTo>
                <a:cubicBezTo>
                  <a:pt x="5" y="19"/>
                  <a:pt x="5" y="19"/>
                  <a:pt x="5" y="19"/>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70" name="Oval 725"/>
          <p:cNvSpPr/>
          <p:nvPr/>
        </p:nvSpPr>
        <p:spPr>
          <a:xfrm flipH="1">
            <a:off x="2508885" y="4246880"/>
            <a:ext cx="85090" cy="65405"/>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71" name="Freeform 726"/>
          <p:cNvSpPr/>
          <p:nvPr/>
        </p:nvSpPr>
        <p:spPr>
          <a:xfrm flipH="1">
            <a:off x="3843020" y="4319905"/>
            <a:ext cx="194310" cy="356235"/>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5" y="0"/>
                  <a:pt x="15" y="0"/>
                  <a:pt x="15" y="0"/>
                </a:cubicBezTo>
                <a:cubicBezTo>
                  <a:pt x="19" y="0"/>
                  <a:pt x="21" y="3"/>
                  <a:pt x="21" y="4"/>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3"/>
                  <a:pt x="15" y="44"/>
                  <a:pt x="13" y="44"/>
                </a:cubicBezTo>
                <a:cubicBezTo>
                  <a:pt x="12" y="44"/>
                  <a:pt x="11" y="43"/>
                  <a:pt x="11" y="42"/>
                </a:cubicBezTo>
                <a:cubicBezTo>
                  <a:pt x="11" y="23"/>
                  <a:pt x="11" y="23"/>
                  <a:pt x="11" y="23"/>
                </a:cubicBezTo>
                <a:cubicBezTo>
                  <a:pt x="10" y="23"/>
                  <a:pt x="10" y="23"/>
                  <a:pt x="10" y="23"/>
                </a:cubicBezTo>
                <a:cubicBezTo>
                  <a:pt x="10" y="42"/>
                  <a:pt x="10" y="42"/>
                  <a:pt x="10" y="42"/>
                </a:cubicBezTo>
                <a:cubicBezTo>
                  <a:pt x="10" y="43"/>
                  <a:pt x="8" y="44"/>
                  <a:pt x="7" y="44"/>
                </a:cubicBezTo>
                <a:cubicBezTo>
                  <a:pt x="6" y="44"/>
                  <a:pt x="5" y="43"/>
                  <a:pt x="5" y="42"/>
                </a:cubicBezTo>
                <a:cubicBezTo>
                  <a:pt x="5" y="20"/>
                  <a:pt x="5" y="20"/>
                  <a:pt x="5" y="20"/>
                </a:cubicBezTo>
                <a:cubicBezTo>
                  <a:pt x="5" y="19"/>
                  <a:pt x="5" y="19"/>
                  <a:pt x="5" y="19"/>
                </a:cubicBezTo>
                <a:cubicBezTo>
                  <a:pt x="5" y="7"/>
                  <a:pt x="5" y="7"/>
                  <a:pt x="5" y="7"/>
                </a:cubicBezTo>
                <a:cubicBezTo>
                  <a:pt x="3" y="7"/>
                  <a:pt x="3" y="7"/>
                  <a:pt x="3" y="7"/>
                </a:cubicBezTo>
                <a:cubicBezTo>
                  <a:pt x="3" y="20"/>
                  <a:pt x="3" y="20"/>
                  <a:pt x="3" y="20"/>
                </a:cubicBezTo>
                <a:cubicBezTo>
                  <a:pt x="3" y="21"/>
                  <a:pt x="3" y="22"/>
                  <a:pt x="2" y="22"/>
                </a:cubicBezTo>
                <a:cubicBezTo>
                  <a:pt x="0" y="22"/>
                  <a:pt x="0" y="21"/>
                  <a:pt x="0" y="20"/>
                </a:cubicBezTo>
                <a:cubicBezTo>
                  <a:pt x="0" y="5"/>
                  <a:pt x="0" y="5"/>
                  <a:pt x="0" y="5"/>
                </a:cubicBezTo>
                <a:cubicBezTo>
                  <a:pt x="0" y="5"/>
                  <a:pt x="0" y="5"/>
                  <a:pt x="0" y="5"/>
                </a:cubicBezTo>
                <a:cubicBezTo>
                  <a:pt x="0" y="4"/>
                  <a:pt x="0" y="4"/>
                  <a:pt x="0" y="4"/>
                </a:cubicBezTo>
                <a:cubicBezTo>
                  <a:pt x="0" y="3"/>
                  <a:pt x="1"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72" name="Oval 727"/>
          <p:cNvSpPr/>
          <p:nvPr/>
        </p:nvSpPr>
        <p:spPr>
          <a:xfrm flipH="1">
            <a:off x="3908425" y="4246880"/>
            <a:ext cx="71755" cy="65405"/>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73" name="Freeform 728"/>
          <p:cNvSpPr/>
          <p:nvPr/>
        </p:nvSpPr>
        <p:spPr>
          <a:xfrm flipH="1">
            <a:off x="4074160" y="4319905"/>
            <a:ext cx="194310" cy="356235"/>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5" y="0"/>
                  <a:pt x="15" y="0"/>
                  <a:pt x="15" y="0"/>
                </a:cubicBezTo>
                <a:cubicBezTo>
                  <a:pt x="19" y="0"/>
                  <a:pt x="21" y="3"/>
                  <a:pt x="21" y="4"/>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3"/>
                  <a:pt x="15" y="44"/>
                  <a:pt x="13" y="44"/>
                </a:cubicBezTo>
                <a:cubicBezTo>
                  <a:pt x="12" y="44"/>
                  <a:pt x="11" y="43"/>
                  <a:pt x="11" y="42"/>
                </a:cubicBezTo>
                <a:cubicBezTo>
                  <a:pt x="11" y="23"/>
                  <a:pt x="11" y="23"/>
                  <a:pt x="11" y="23"/>
                </a:cubicBezTo>
                <a:cubicBezTo>
                  <a:pt x="10" y="23"/>
                  <a:pt x="10" y="23"/>
                  <a:pt x="10" y="23"/>
                </a:cubicBezTo>
                <a:cubicBezTo>
                  <a:pt x="10" y="42"/>
                  <a:pt x="10" y="42"/>
                  <a:pt x="10" y="42"/>
                </a:cubicBezTo>
                <a:cubicBezTo>
                  <a:pt x="10" y="43"/>
                  <a:pt x="8" y="44"/>
                  <a:pt x="7" y="44"/>
                </a:cubicBezTo>
                <a:cubicBezTo>
                  <a:pt x="6" y="44"/>
                  <a:pt x="5" y="43"/>
                  <a:pt x="5" y="42"/>
                </a:cubicBezTo>
                <a:cubicBezTo>
                  <a:pt x="5" y="20"/>
                  <a:pt x="5" y="20"/>
                  <a:pt x="5" y="20"/>
                </a:cubicBezTo>
                <a:cubicBezTo>
                  <a:pt x="5" y="19"/>
                  <a:pt x="5" y="19"/>
                  <a:pt x="5" y="19"/>
                </a:cubicBezTo>
                <a:cubicBezTo>
                  <a:pt x="5" y="7"/>
                  <a:pt x="5" y="7"/>
                  <a:pt x="5" y="7"/>
                </a:cubicBezTo>
                <a:cubicBezTo>
                  <a:pt x="3" y="7"/>
                  <a:pt x="3" y="7"/>
                  <a:pt x="3" y="7"/>
                </a:cubicBezTo>
                <a:cubicBezTo>
                  <a:pt x="3" y="20"/>
                  <a:pt x="3" y="20"/>
                  <a:pt x="3" y="20"/>
                </a:cubicBezTo>
                <a:cubicBezTo>
                  <a:pt x="3" y="21"/>
                  <a:pt x="3" y="22"/>
                  <a:pt x="1" y="22"/>
                </a:cubicBezTo>
                <a:cubicBezTo>
                  <a:pt x="0" y="22"/>
                  <a:pt x="0" y="21"/>
                  <a:pt x="0" y="20"/>
                </a:cubicBezTo>
                <a:cubicBezTo>
                  <a:pt x="0" y="5"/>
                  <a:pt x="0" y="5"/>
                  <a:pt x="0" y="5"/>
                </a:cubicBezTo>
                <a:cubicBezTo>
                  <a:pt x="0" y="5"/>
                  <a:pt x="0" y="5"/>
                  <a:pt x="0" y="5"/>
                </a:cubicBezTo>
                <a:cubicBezTo>
                  <a:pt x="0" y="4"/>
                  <a:pt x="0" y="4"/>
                  <a:pt x="0" y="4"/>
                </a:cubicBezTo>
                <a:cubicBezTo>
                  <a:pt x="0" y="3"/>
                  <a:pt x="1"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74" name="Oval 729"/>
          <p:cNvSpPr/>
          <p:nvPr/>
        </p:nvSpPr>
        <p:spPr>
          <a:xfrm flipH="1">
            <a:off x="4140200" y="4246880"/>
            <a:ext cx="71755" cy="65405"/>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75" name="Freeform 730"/>
          <p:cNvSpPr/>
          <p:nvPr/>
        </p:nvSpPr>
        <p:spPr>
          <a:xfrm flipH="1">
            <a:off x="4305300" y="4319905"/>
            <a:ext cx="194310" cy="356235"/>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5" y="0"/>
                  <a:pt x="15" y="0"/>
                  <a:pt x="15" y="0"/>
                </a:cubicBezTo>
                <a:cubicBezTo>
                  <a:pt x="19" y="0"/>
                  <a:pt x="21" y="3"/>
                  <a:pt x="21" y="4"/>
                </a:cubicBezTo>
                <a:cubicBezTo>
                  <a:pt x="21" y="5"/>
                  <a:pt x="21" y="5"/>
                  <a:pt x="21" y="5"/>
                </a:cubicBezTo>
                <a:cubicBezTo>
                  <a:pt x="21" y="5"/>
                  <a:pt x="21" y="5"/>
                  <a:pt x="21" y="5"/>
                </a:cubicBezTo>
                <a:cubicBezTo>
                  <a:pt x="21" y="20"/>
                  <a:pt x="21" y="20"/>
                  <a:pt x="21" y="20"/>
                </a:cubicBezTo>
                <a:cubicBezTo>
                  <a:pt x="21" y="21"/>
                  <a:pt x="20" y="22"/>
                  <a:pt x="19" y="22"/>
                </a:cubicBezTo>
                <a:cubicBezTo>
                  <a:pt x="18" y="22"/>
                  <a:pt x="17" y="21"/>
                  <a:pt x="17" y="20"/>
                </a:cubicBezTo>
                <a:cubicBezTo>
                  <a:pt x="17" y="7"/>
                  <a:pt x="17" y="7"/>
                  <a:pt x="17" y="7"/>
                </a:cubicBezTo>
                <a:cubicBezTo>
                  <a:pt x="16" y="7"/>
                  <a:pt x="16" y="7"/>
                  <a:pt x="16" y="7"/>
                </a:cubicBezTo>
                <a:cubicBezTo>
                  <a:pt x="16" y="20"/>
                  <a:pt x="16" y="20"/>
                  <a:pt x="16" y="20"/>
                </a:cubicBezTo>
                <a:cubicBezTo>
                  <a:pt x="16" y="20"/>
                  <a:pt x="16" y="20"/>
                  <a:pt x="16" y="20"/>
                </a:cubicBezTo>
                <a:cubicBezTo>
                  <a:pt x="16" y="42"/>
                  <a:pt x="16" y="42"/>
                  <a:pt x="16" y="42"/>
                </a:cubicBezTo>
                <a:cubicBezTo>
                  <a:pt x="16" y="43"/>
                  <a:pt x="15" y="44"/>
                  <a:pt x="13" y="44"/>
                </a:cubicBezTo>
                <a:cubicBezTo>
                  <a:pt x="12" y="44"/>
                  <a:pt x="11" y="43"/>
                  <a:pt x="11" y="42"/>
                </a:cubicBezTo>
                <a:cubicBezTo>
                  <a:pt x="11" y="23"/>
                  <a:pt x="11" y="23"/>
                  <a:pt x="11" y="23"/>
                </a:cubicBezTo>
                <a:cubicBezTo>
                  <a:pt x="10" y="23"/>
                  <a:pt x="10" y="23"/>
                  <a:pt x="10" y="23"/>
                </a:cubicBezTo>
                <a:cubicBezTo>
                  <a:pt x="10" y="42"/>
                  <a:pt x="10" y="42"/>
                  <a:pt x="10" y="42"/>
                </a:cubicBezTo>
                <a:cubicBezTo>
                  <a:pt x="10" y="43"/>
                  <a:pt x="8" y="44"/>
                  <a:pt x="7" y="44"/>
                </a:cubicBezTo>
                <a:cubicBezTo>
                  <a:pt x="6" y="44"/>
                  <a:pt x="5" y="43"/>
                  <a:pt x="5" y="42"/>
                </a:cubicBezTo>
                <a:cubicBezTo>
                  <a:pt x="5" y="20"/>
                  <a:pt x="5" y="20"/>
                  <a:pt x="5" y="20"/>
                </a:cubicBezTo>
                <a:cubicBezTo>
                  <a:pt x="5" y="19"/>
                  <a:pt x="5" y="19"/>
                  <a:pt x="5" y="19"/>
                </a:cubicBezTo>
                <a:cubicBezTo>
                  <a:pt x="5" y="7"/>
                  <a:pt x="5" y="7"/>
                  <a:pt x="5" y="7"/>
                </a:cubicBezTo>
                <a:cubicBezTo>
                  <a:pt x="3" y="7"/>
                  <a:pt x="3" y="7"/>
                  <a:pt x="3" y="7"/>
                </a:cubicBezTo>
                <a:cubicBezTo>
                  <a:pt x="3" y="20"/>
                  <a:pt x="3" y="20"/>
                  <a:pt x="3" y="20"/>
                </a:cubicBezTo>
                <a:cubicBezTo>
                  <a:pt x="3" y="21"/>
                  <a:pt x="2" y="22"/>
                  <a:pt x="1" y="22"/>
                </a:cubicBezTo>
                <a:cubicBezTo>
                  <a:pt x="0" y="22"/>
                  <a:pt x="0" y="21"/>
                  <a:pt x="0" y="20"/>
                </a:cubicBezTo>
                <a:cubicBezTo>
                  <a:pt x="0" y="5"/>
                  <a:pt x="0" y="5"/>
                  <a:pt x="0" y="5"/>
                </a:cubicBezTo>
                <a:cubicBezTo>
                  <a:pt x="0" y="5"/>
                  <a:pt x="0" y="5"/>
                  <a:pt x="0" y="5"/>
                </a:cubicBezTo>
                <a:cubicBezTo>
                  <a:pt x="0" y="4"/>
                  <a:pt x="0" y="4"/>
                  <a:pt x="0" y="4"/>
                </a:cubicBezTo>
                <a:cubicBezTo>
                  <a:pt x="0" y="3"/>
                  <a:pt x="1"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76" name="Oval 731"/>
          <p:cNvSpPr/>
          <p:nvPr/>
        </p:nvSpPr>
        <p:spPr>
          <a:xfrm flipH="1">
            <a:off x="4368800" y="4246880"/>
            <a:ext cx="74295" cy="65405"/>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77" name="Freeform 732"/>
          <p:cNvSpPr/>
          <p:nvPr/>
        </p:nvSpPr>
        <p:spPr>
          <a:xfrm flipH="1">
            <a:off x="3380105" y="4319905"/>
            <a:ext cx="194310" cy="356235"/>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6" y="0"/>
                  <a:pt x="16" y="0"/>
                  <a:pt x="16" y="0"/>
                </a:cubicBezTo>
                <a:cubicBezTo>
                  <a:pt x="20" y="0"/>
                  <a:pt x="21" y="3"/>
                  <a:pt x="21" y="4"/>
                </a:cubicBezTo>
                <a:cubicBezTo>
                  <a:pt x="21" y="5"/>
                  <a:pt x="21" y="5"/>
                  <a:pt x="21" y="5"/>
                </a:cubicBezTo>
                <a:cubicBezTo>
                  <a:pt x="21" y="5"/>
                  <a:pt x="21" y="5"/>
                  <a:pt x="21" y="5"/>
                </a:cubicBezTo>
                <a:cubicBezTo>
                  <a:pt x="21" y="20"/>
                  <a:pt x="21" y="20"/>
                  <a:pt x="21" y="20"/>
                </a:cubicBezTo>
                <a:cubicBezTo>
                  <a:pt x="21" y="21"/>
                  <a:pt x="20" y="22"/>
                  <a:pt x="19" y="22"/>
                </a:cubicBezTo>
                <a:cubicBezTo>
                  <a:pt x="18"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3"/>
                  <a:pt x="15" y="44"/>
                  <a:pt x="14" y="44"/>
                </a:cubicBezTo>
                <a:cubicBezTo>
                  <a:pt x="12" y="44"/>
                  <a:pt x="11" y="43"/>
                  <a:pt x="11" y="42"/>
                </a:cubicBezTo>
                <a:cubicBezTo>
                  <a:pt x="11" y="23"/>
                  <a:pt x="11" y="23"/>
                  <a:pt x="11" y="23"/>
                </a:cubicBezTo>
                <a:cubicBezTo>
                  <a:pt x="10" y="23"/>
                  <a:pt x="10" y="23"/>
                  <a:pt x="10" y="23"/>
                </a:cubicBezTo>
                <a:cubicBezTo>
                  <a:pt x="10" y="42"/>
                  <a:pt x="10" y="42"/>
                  <a:pt x="10" y="42"/>
                </a:cubicBezTo>
                <a:cubicBezTo>
                  <a:pt x="10" y="43"/>
                  <a:pt x="9" y="44"/>
                  <a:pt x="8" y="44"/>
                </a:cubicBezTo>
                <a:cubicBezTo>
                  <a:pt x="6" y="44"/>
                  <a:pt x="5" y="43"/>
                  <a:pt x="5" y="42"/>
                </a:cubicBezTo>
                <a:cubicBezTo>
                  <a:pt x="5" y="20"/>
                  <a:pt x="5" y="20"/>
                  <a:pt x="5" y="20"/>
                </a:cubicBezTo>
                <a:cubicBezTo>
                  <a:pt x="5" y="19"/>
                  <a:pt x="5" y="19"/>
                  <a:pt x="5" y="19"/>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78" name="Oval 733"/>
          <p:cNvSpPr/>
          <p:nvPr/>
        </p:nvSpPr>
        <p:spPr>
          <a:xfrm flipH="1">
            <a:off x="3434715" y="4246880"/>
            <a:ext cx="83185" cy="65405"/>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79" name="Freeform 734"/>
          <p:cNvSpPr/>
          <p:nvPr/>
        </p:nvSpPr>
        <p:spPr>
          <a:xfrm flipH="1">
            <a:off x="3611245" y="4319905"/>
            <a:ext cx="194310" cy="356235"/>
          </a:xfrm>
          <a:custGeom>
            <a:avLst/>
            <a:gdLst>
              <a:gd name="txL" fmla="*/ 0 w 21"/>
              <a:gd name="txT" fmla="*/ 0 h 44"/>
              <a:gd name="txR" fmla="*/ 21 w 21"/>
              <a:gd name="txB" fmla="*/ 44 h 44"/>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4">
                <a:moveTo>
                  <a:pt x="5" y="0"/>
                </a:moveTo>
                <a:cubicBezTo>
                  <a:pt x="16" y="0"/>
                  <a:pt x="16" y="0"/>
                  <a:pt x="16" y="0"/>
                </a:cubicBezTo>
                <a:cubicBezTo>
                  <a:pt x="20" y="0"/>
                  <a:pt x="21" y="3"/>
                  <a:pt x="21" y="4"/>
                </a:cubicBezTo>
                <a:cubicBezTo>
                  <a:pt x="21" y="5"/>
                  <a:pt x="21" y="5"/>
                  <a:pt x="21" y="5"/>
                </a:cubicBezTo>
                <a:cubicBezTo>
                  <a:pt x="21" y="5"/>
                  <a:pt x="21" y="5"/>
                  <a:pt x="21" y="5"/>
                </a:cubicBezTo>
                <a:cubicBezTo>
                  <a:pt x="21" y="20"/>
                  <a:pt x="21" y="20"/>
                  <a:pt x="21" y="20"/>
                </a:cubicBezTo>
                <a:cubicBezTo>
                  <a:pt x="21" y="21"/>
                  <a:pt x="20" y="22"/>
                  <a:pt x="19" y="22"/>
                </a:cubicBezTo>
                <a:cubicBezTo>
                  <a:pt x="18" y="22"/>
                  <a:pt x="18" y="21"/>
                  <a:pt x="18" y="20"/>
                </a:cubicBezTo>
                <a:cubicBezTo>
                  <a:pt x="18" y="7"/>
                  <a:pt x="18" y="7"/>
                  <a:pt x="18" y="7"/>
                </a:cubicBezTo>
                <a:cubicBezTo>
                  <a:pt x="16" y="7"/>
                  <a:pt x="16" y="7"/>
                  <a:pt x="16" y="7"/>
                </a:cubicBezTo>
                <a:cubicBezTo>
                  <a:pt x="16" y="20"/>
                  <a:pt x="16" y="20"/>
                  <a:pt x="16" y="20"/>
                </a:cubicBezTo>
                <a:cubicBezTo>
                  <a:pt x="16" y="20"/>
                  <a:pt x="16" y="20"/>
                  <a:pt x="16" y="20"/>
                </a:cubicBezTo>
                <a:cubicBezTo>
                  <a:pt x="16" y="42"/>
                  <a:pt x="16" y="42"/>
                  <a:pt x="16" y="42"/>
                </a:cubicBezTo>
                <a:cubicBezTo>
                  <a:pt x="16" y="43"/>
                  <a:pt x="15" y="44"/>
                  <a:pt x="14" y="44"/>
                </a:cubicBezTo>
                <a:cubicBezTo>
                  <a:pt x="12" y="44"/>
                  <a:pt x="11" y="43"/>
                  <a:pt x="11" y="42"/>
                </a:cubicBezTo>
                <a:cubicBezTo>
                  <a:pt x="11" y="23"/>
                  <a:pt x="11" y="23"/>
                  <a:pt x="11" y="23"/>
                </a:cubicBezTo>
                <a:cubicBezTo>
                  <a:pt x="10" y="23"/>
                  <a:pt x="10" y="23"/>
                  <a:pt x="10" y="23"/>
                </a:cubicBezTo>
                <a:cubicBezTo>
                  <a:pt x="10" y="42"/>
                  <a:pt x="10" y="42"/>
                  <a:pt x="10" y="42"/>
                </a:cubicBezTo>
                <a:cubicBezTo>
                  <a:pt x="10" y="43"/>
                  <a:pt x="9" y="44"/>
                  <a:pt x="8" y="44"/>
                </a:cubicBezTo>
                <a:cubicBezTo>
                  <a:pt x="6" y="44"/>
                  <a:pt x="5" y="43"/>
                  <a:pt x="5" y="42"/>
                </a:cubicBezTo>
                <a:cubicBezTo>
                  <a:pt x="5" y="20"/>
                  <a:pt x="5" y="20"/>
                  <a:pt x="5" y="20"/>
                </a:cubicBezTo>
                <a:cubicBezTo>
                  <a:pt x="5" y="19"/>
                  <a:pt x="5" y="19"/>
                  <a:pt x="5" y="19"/>
                </a:cubicBezTo>
                <a:cubicBezTo>
                  <a:pt x="5" y="7"/>
                  <a:pt x="5" y="7"/>
                  <a:pt x="5" y="7"/>
                </a:cubicBezTo>
                <a:cubicBezTo>
                  <a:pt x="4" y="7"/>
                  <a:pt x="4" y="7"/>
                  <a:pt x="4" y="7"/>
                </a:cubicBezTo>
                <a:cubicBezTo>
                  <a:pt x="4" y="20"/>
                  <a:pt x="4" y="20"/>
                  <a:pt x="4" y="20"/>
                </a:cubicBezTo>
                <a:cubicBezTo>
                  <a:pt x="4" y="21"/>
                  <a:pt x="3" y="22"/>
                  <a:pt x="2" y="22"/>
                </a:cubicBezTo>
                <a:cubicBezTo>
                  <a:pt x="1" y="22"/>
                  <a:pt x="0" y="21"/>
                  <a:pt x="0" y="20"/>
                </a:cubicBezTo>
                <a:cubicBezTo>
                  <a:pt x="0" y="5"/>
                  <a:pt x="0" y="5"/>
                  <a:pt x="0" y="5"/>
                </a:cubicBezTo>
                <a:cubicBezTo>
                  <a:pt x="0" y="5"/>
                  <a:pt x="0" y="5"/>
                  <a:pt x="0" y="5"/>
                </a:cubicBezTo>
                <a:cubicBezTo>
                  <a:pt x="0" y="4"/>
                  <a:pt x="0" y="4"/>
                  <a:pt x="0" y="4"/>
                </a:cubicBezTo>
                <a:cubicBezTo>
                  <a:pt x="0" y="3"/>
                  <a:pt x="2" y="0"/>
                  <a:pt x="5" y="0"/>
                </a:cubicBezTo>
                <a:close/>
              </a:path>
            </a:pathLst>
          </a:custGeom>
          <a:solidFill>
            <a:srgbClr val="5ABF0B"/>
          </a:solidFill>
          <a:ln w="9525">
            <a:noFill/>
          </a:ln>
        </p:spPr>
        <p:txBody>
          <a:bodyPr/>
          <a:lstStyle/>
          <a:p>
            <a:endParaRPr lang="zh-CN" altLang="en-US">
              <a:solidFill>
                <a:schemeClr val="tx1">
                  <a:lumMod val="65000"/>
                  <a:lumOff val="35000"/>
                </a:schemeClr>
              </a:solidFill>
            </a:endParaRPr>
          </a:p>
        </p:txBody>
      </p:sp>
      <p:sp>
        <p:nvSpPr>
          <p:cNvPr id="8280" name="Oval 735"/>
          <p:cNvSpPr/>
          <p:nvPr/>
        </p:nvSpPr>
        <p:spPr>
          <a:xfrm flipH="1">
            <a:off x="3665855" y="4246880"/>
            <a:ext cx="83185" cy="65405"/>
          </a:xfrm>
          <a:prstGeom prst="ellipse">
            <a:avLst/>
          </a:prstGeom>
          <a:solidFill>
            <a:srgbClr val="5ABF0B"/>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81" name="Freeform 736"/>
          <p:cNvSpPr/>
          <p:nvPr/>
        </p:nvSpPr>
        <p:spPr>
          <a:xfrm flipH="1">
            <a:off x="2694940" y="4781550"/>
            <a:ext cx="196215" cy="365760"/>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20" y="1"/>
                  <a:pt x="21" y="4"/>
                  <a:pt x="21" y="5"/>
                </a:cubicBezTo>
                <a:cubicBezTo>
                  <a:pt x="21" y="5"/>
                  <a:pt x="21" y="5"/>
                  <a:pt x="21" y="5"/>
                </a:cubicBezTo>
                <a:cubicBezTo>
                  <a:pt x="21" y="6"/>
                  <a:pt x="21" y="6"/>
                  <a:pt x="21" y="6"/>
                </a:cubicBezTo>
                <a:cubicBezTo>
                  <a:pt x="21" y="20"/>
                  <a:pt x="21" y="20"/>
                  <a:pt x="21" y="20"/>
                </a:cubicBezTo>
                <a:cubicBezTo>
                  <a:pt x="21" y="21"/>
                  <a:pt x="21" y="22"/>
                  <a:pt x="20" y="22"/>
                </a:cubicBezTo>
                <a:cubicBezTo>
                  <a:pt x="19" y="22"/>
                  <a:pt x="18" y="21"/>
                  <a:pt x="18" y="20"/>
                </a:cubicBezTo>
                <a:cubicBezTo>
                  <a:pt x="18" y="8"/>
                  <a:pt x="18" y="8"/>
                  <a:pt x="18" y="8"/>
                </a:cubicBezTo>
                <a:cubicBezTo>
                  <a:pt x="16" y="8"/>
                  <a:pt x="16" y="8"/>
                  <a:pt x="16" y="8"/>
                </a:cubicBezTo>
                <a:cubicBezTo>
                  <a:pt x="16" y="20"/>
                  <a:pt x="16" y="20"/>
                  <a:pt x="16" y="20"/>
                </a:cubicBezTo>
                <a:cubicBezTo>
                  <a:pt x="16" y="20"/>
                  <a:pt x="16" y="20"/>
                  <a:pt x="16" y="20"/>
                </a:cubicBezTo>
                <a:cubicBezTo>
                  <a:pt x="16" y="42"/>
                  <a:pt x="16" y="42"/>
                  <a:pt x="16" y="42"/>
                </a:cubicBezTo>
                <a:cubicBezTo>
                  <a:pt x="16" y="44"/>
                  <a:pt x="15" y="45"/>
                  <a:pt x="14" y="45"/>
                </a:cubicBezTo>
                <a:cubicBezTo>
                  <a:pt x="13" y="45"/>
                  <a:pt x="12" y="44"/>
                  <a:pt x="12" y="42"/>
                </a:cubicBezTo>
                <a:cubicBezTo>
                  <a:pt x="12" y="23"/>
                  <a:pt x="12" y="23"/>
                  <a:pt x="12" y="23"/>
                </a:cubicBezTo>
                <a:cubicBezTo>
                  <a:pt x="10" y="23"/>
                  <a:pt x="10" y="23"/>
                  <a:pt x="10" y="23"/>
                </a:cubicBezTo>
                <a:cubicBezTo>
                  <a:pt x="10" y="42"/>
                  <a:pt x="10" y="42"/>
                  <a:pt x="10" y="42"/>
                </a:cubicBezTo>
                <a:cubicBezTo>
                  <a:pt x="10" y="44"/>
                  <a:pt x="9" y="45"/>
                  <a:pt x="8" y="45"/>
                </a:cubicBezTo>
                <a:cubicBezTo>
                  <a:pt x="7" y="45"/>
                  <a:pt x="5" y="44"/>
                  <a:pt x="5" y="42"/>
                </a:cubicBezTo>
                <a:cubicBezTo>
                  <a:pt x="5" y="20"/>
                  <a:pt x="5" y="20"/>
                  <a:pt x="5" y="20"/>
                </a:cubicBezTo>
                <a:cubicBezTo>
                  <a:pt x="5" y="20"/>
                  <a:pt x="5" y="20"/>
                  <a:pt x="5" y="20"/>
                </a:cubicBezTo>
                <a:cubicBezTo>
                  <a:pt x="5" y="8"/>
                  <a:pt x="5" y="8"/>
                  <a:pt x="5" y="8"/>
                </a:cubicBezTo>
                <a:cubicBezTo>
                  <a:pt x="4" y="8"/>
                  <a:pt x="4" y="8"/>
                  <a:pt x="4" y="8"/>
                </a:cubicBezTo>
                <a:cubicBezTo>
                  <a:pt x="4" y="20"/>
                  <a:pt x="4" y="20"/>
                  <a:pt x="4" y="20"/>
                </a:cubicBezTo>
                <a:cubicBezTo>
                  <a:pt x="4" y="21"/>
                  <a:pt x="3" y="22"/>
                  <a:pt x="2" y="22"/>
                </a:cubicBezTo>
                <a:cubicBezTo>
                  <a:pt x="1" y="22"/>
                  <a:pt x="0" y="21"/>
                  <a:pt x="0" y="20"/>
                </a:cubicBezTo>
                <a:cubicBezTo>
                  <a:pt x="0" y="6"/>
                  <a:pt x="0" y="6"/>
                  <a:pt x="0" y="6"/>
                </a:cubicBezTo>
                <a:cubicBezTo>
                  <a:pt x="0" y="5"/>
                  <a:pt x="0" y="5"/>
                  <a:pt x="0" y="5"/>
                </a:cubicBezTo>
                <a:cubicBezTo>
                  <a:pt x="0" y="5"/>
                  <a:pt x="0" y="5"/>
                  <a:pt x="0" y="5"/>
                </a:cubicBezTo>
                <a:cubicBezTo>
                  <a:pt x="0" y="3"/>
                  <a:pt x="2" y="0"/>
                  <a:pt x="5" y="0"/>
                </a:cubicBezTo>
                <a:close/>
              </a:path>
            </a:pathLst>
          </a:custGeom>
          <a:solidFill>
            <a:srgbClr val="B7DD41"/>
          </a:solidFill>
          <a:ln w="9525">
            <a:noFill/>
          </a:ln>
        </p:spPr>
        <p:txBody>
          <a:bodyPr/>
          <a:lstStyle/>
          <a:p>
            <a:endParaRPr lang="zh-CN" altLang="en-US">
              <a:solidFill>
                <a:schemeClr val="tx1">
                  <a:lumMod val="65000"/>
                  <a:lumOff val="35000"/>
                </a:schemeClr>
              </a:solidFill>
            </a:endParaRPr>
          </a:p>
        </p:txBody>
      </p:sp>
      <p:sp>
        <p:nvSpPr>
          <p:cNvPr id="8282" name="Oval 737"/>
          <p:cNvSpPr/>
          <p:nvPr/>
        </p:nvSpPr>
        <p:spPr>
          <a:xfrm flipH="1">
            <a:off x="2753995" y="4710430"/>
            <a:ext cx="71755" cy="71120"/>
          </a:xfrm>
          <a:prstGeom prst="ellipse">
            <a:avLst/>
          </a:prstGeom>
          <a:solidFill>
            <a:srgbClr val="B7DD41"/>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83" name="Freeform 738"/>
          <p:cNvSpPr/>
          <p:nvPr/>
        </p:nvSpPr>
        <p:spPr>
          <a:xfrm flipH="1">
            <a:off x="2926080" y="4781550"/>
            <a:ext cx="196215" cy="365760"/>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20" y="1"/>
                  <a:pt x="21" y="4"/>
                  <a:pt x="21" y="5"/>
                </a:cubicBezTo>
                <a:cubicBezTo>
                  <a:pt x="21" y="5"/>
                  <a:pt x="21" y="5"/>
                  <a:pt x="21" y="5"/>
                </a:cubicBezTo>
                <a:cubicBezTo>
                  <a:pt x="21" y="6"/>
                  <a:pt x="21" y="6"/>
                  <a:pt x="21" y="6"/>
                </a:cubicBezTo>
                <a:cubicBezTo>
                  <a:pt x="21" y="20"/>
                  <a:pt x="21" y="20"/>
                  <a:pt x="21" y="20"/>
                </a:cubicBezTo>
                <a:cubicBezTo>
                  <a:pt x="21" y="21"/>
                  <a:pt x="21" y="22"/>
                  <a:pt x="20" y="22"/>
                </a:cubicBezTo>
                <a:cubicBezTo>
                  <a:pt x="19" y="22"/>
                  <a:pt x="18" y="21"/>
                  <a:pt x="18" y="20"/>
                </a:cubicBezTo>
                <a:cubicBezTo>
                  <a:pt x="18" y="8"/>
                  <a:pt x="18" y="8"/>
                  <a:pt x="18" y="8"/>
                </a:cubicBezTo>
                <a:cubicBezTo>
                  <a:pt x="16" y="8"/>
                  <a:pt x="16" y="8"/>
                  <a:pt x="16" y="8"/>
                </a:cubicBezTo>
                <a:cubicBezTo>
                  <a:pt x="16" y="20"/>
                  <a:pt x="16" y="20"/>
                  <a:pt x="16" y="20"/>
                </a:cubicBezTo>
                <a:cubicBezTo>
                  <a:pt x="16" y="20"/>
                  <a:pt x="16" y="20"/>
                  <a:pt x="16" y="20"/>
                </a:cubicBezTo>
                <a:cubicBezTo>
                  <a:pt x="16" y="42"/>
                  <a:pt x="16" y="42"/>
                  <a:pt x="16" y="42"/>
                </a:cubicBezTo>
                <a:cubicBezTo>
                  <a:pt x="16" y="44"/>
                  <a:pt x="15" y="45"/>
                  <a:pt x="14" y="45"/>
                </a:cubicBezTo>
                <a:cubicBezTo>
                  <a:pt x="13" y="45"/>
                  <a:pt x="12" y="44"/>
                  <a:pt x="12" y="42"/>
                </a:cubicBezTo>
                <a:cubicBezTo>
                  <a:pt x="12" y="23"/>
                  <a:pt x="12" y="23"/>
                  <a:pt x="12" y="23"/>
                </a:cubicBezTo>
                <a:cubicBezTo>
                  <a:pt x="10" y="23"/>
                  <a:pt x="10" y="23"/>
                  <a:pt x="10" y="23"/>
                </a:cubicBezTo>
                <a:cubicBezTo>
                  <a:pt x="10" y="42"/>
                  <a:pt x="10" y="42"/>
                  <a:pt x="10" y="42"/>
                </a:cubicBezTo>
                <a:cubicBezTo>
                  <a:pt x="10" y="44"/>
                  <a:pt x="9" y="45"/>
                  <a:pt x="8" y="45"/>
                </a:cubicBezTo>
                <a:cubicBezTo>
                  <a:pt x="7" y="45"/>
                  <a:pt x="5" y="44"/>
                  <a:pt x="5" y="42"/>
                </a:cubicBezTo>
                <a:cubicBezTo>
                  <a:pt x="5" y="20"/>
                  <a:pt x="5" y="20"/>
                  <a:pt x="5" y="20"/>
                </a:cubicBezTo>
                <a:cubicBezTo>
                  <a:pt x="5" y="20"/>
                  <a:pt x="5" y="20"/>
                  <a:pt x="5" y="20"/>
                </a:cubicBezTo>
                <a:cubicBezTo>
                  <a:pt x="5" y="8"/>
                  <a:pt x="5" y="8"/>
                  <a:pt x="5" y="8"/>
                </a:cubicBezTo>
                <a:cubicBezTo>
                  <a:pt x="4" y="8"/>
                  <a:pt x="4" y="8"/>
                  <a:pt x="4" y="8"/>
                </a:cubicBezTo>
                <a:cubicBezTo>
                  <a:pt x="4" y="20"/>
                  <a:pt x="4" y="20"/>
                  <a:pt x="4" y="20"/>
                </a:cubicBezTo>
                <a:cubicBezTo>
                  <a:pt x="4" y="21"/>
                  <a:pt x="3" y="22"/>
                  <a:pt x="2" y="22"/>
                </a:cubicBezTo>
                <a:cubicBezTo>
                  <a:pt x="1" y="22"/>
                  <a:pt x="0" y="21"/>
                  <a:pt x="0" y="20"/>
                </a:cubicBezTo>
                <a:cubicBezTo>
                  <a:pt x="0" y="6"/>
                  <a:pt x="0" y="6"/>
                  <a:pt x="0" y="6"/>
                </a:cubicBezTo>
                <a:cubicBezTo>
                  <a:pt x="0" y="5"/>
                  <a:pt x="0" y="5"/>
                  <a:pt x="0" y="5"/>
                </a:cubicBezTo>
                <a:cubicBezTo>
                  <a:pt x="0" y="5"/>
                  <a:pt x="0" y="5"/>
                  <a:pt x="0" y="5"/>
                </a:cubicBezTo>
                <a:cubicBezTo>
                  <a:pt x="0" y="3"/>
                  <a:pt x="2" y="0"/>
                  <a:pt x="5" y="0"/>
                </a:cubicBezTo>
                <a:close/>
              </a:path>
            </a:pathLst>
          </a:custGeom>
          <a:solidFill>
            <a:srgbClr val="B7DD41"/>
          </a:solidFill>
          <a:ln w="9525">
            <a:noFill/>
          </a:ln>
        </p:spPr>
        <p:txBody>
          <a:bodyPr/>
          <a:lstStyle/>
          <a:p>
            <a:endParaRPr lang="zh-CN" altLang="en-US">
              <a:solidFill>
                <a:schemeClr val="tx1">
                  <a:lumMod val="65000"/>
                  <a:lumOff val="35000"/>
                </a:schemeClr>
              </a:solidFill>
            </a:endParaRPr>
          </a:p>
        </p:txBody>
      </p:sp>
      <p:sp>
        <p:nvSpPr>
          <p:cNvPr id="8284" name="Oval 739"/>
          <p:cNvSpPr/>
          <p:nvPr/>
        </p:nvSpPr>
        <p:spPr>
          <a:xfrm flipH="1">
            <a:off x="2983230" y="4710430"/>
            <a:ext cx="71755" cy="71120"/>
          </a:xfrm>
          <a:prstGeom prst="ellipse">
            <a:avLst/>
          </a:prstGeom>
          <a:solidFill>
            <a:srgbClr val="B7DD41"/>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85" name="Freeform 740"/>
          <p:cNvSpPr/>
          <p:nvPr/>
        </p:nvSpPr>
        <p:spPr>
          <a:xfrm flipH="1">
            <a:off x="3157855" y="4781550"/>
            <a:ext cx="196215" cy="365760"/>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20" y="1"/>
                  <a:pt x="21" y="4"/>
                  <a:pt x="21" y="5"/>
                </a:cubicBezTo>
                <a:cubicBezTo>
                  <a:pt x="21" y="5"/>
                  <a:pt x="21" y="5"/>
                  <a:pt x="21" y="5"/>
                </a:cubicBezTo>
                <a:cubicBezTo>
                  <a:pt x="21" y="6"/>
                  <a:pt x="21" y="6"/>
                  <a:pt x="21" y="6"/>
                </a:cubicBezTo>
                <a:cubicBezTo>
                  <a:pt x="21" y="20"/>
                  <a:pt x="21" y="20"/>
                  <a:pt x="21" y="20"/>
                </a:cubicBezTo>
                <a:cubicBezTo>
                  <a:pt x="21" y="21"/>
                  <a:pt x="21" y="22"/>
                  <a:pt x="20" y="22"/>
                </a:cubicBezTo>
                <a:cubicBezTo>
                  <a:pt x="19" y="22"/>
                  <a:pt x="18" y="21"/>
                  <a:pt x="18" y="20"/>
                </a:cubicBezTo>
                <a:cubicBezTo>
                  <a:pt x="18" y="8"/>
                  <a:pt x="18" y="8"/>
                  <a:pt x="18" y="8"/>
                </a:cubicBezTo>
                <a:cubicBezTo>
                  <a:pt x="16" y="8"/>
                  <a:pt x="16" y="8"/>
                  <a:pt x="16" y="8"/>
                </a:cubicBezTo>
                <a:cubicBezTo>
                  <a:pt x="16" y="20"/>
                  <a:pt x="16" y="20"/>
                  <a:pt x="16" y="20"/>
                </a:cubicBezTo>
                <a:cubicBezTo>
                  <a:pt x="16" y="20"/>
                  <a:pt x="16" y="20"/>
                  <a:pt x="16" y="20"/>
                </a:cubicBezTo>
                <a:cubicBezTo>
                  <a:pt x="16" y="42"/>
                  <a:pt x="16" y="42"/>
                  <a:pt x="16" y="42"/>
                </a:cubicBezTo>
                <a:cubicBezTo>
                  <a:pt x="16" y="44"/>
                  <a:pt x="15" y="45"/>
                  <a:pt x="14" y="45"/>
                </a:cubicBezTo>
                <a:cubicBezTo>
                  <a:pt x="13" y="45"/>
                  <a:pt x="11" y="44"/>
                  <a:pt x="11" y="42"/>
                </a:cubicBezTo>
                <a:cubicBezTo>
                  <a:pt x="11" y="23"/>
                  <a:pt x="11" y="23"/>
                  <a:pt x="11" y="23"/>
                </a:cubicBezTo>
                <a:cubicBezTo>
                  <a:pt x="10" y="23"/>
                  <a:pt x="10" y="23"/>
                  <a:pt x="10" y="23"/>
                </a:cubicBezTo>
                <a:cubicBezTo>
                  <a:pt x="10" y="42"/>
                  <a:pt x="10" y="42"/>
                  <a:pt x="10" y="42"/>
                </a:cubicBezTo>
                <a:cubicBezTo>
                  <a:pt x="10" y="44"/>
                  <a:pt x="9" y="45"/>
                  <a:pt x="8" y="45"/>
                </a:cubicBezTo>
                <a:cubicBezTo>
                  <a:pt x="7" y="45"/>
                  <a:pt x="5" y="44"/>
                  <a:pt x="5" y="42"/>
                </a:cubicBezTo>
                <a:cubicBezTo>
                  <a:pt x="5" y="20"/>
                  <a:pt x="5" y="20"/>
                  <a:pt x="5" y="20"/>
                </a:cubicBezTo>
                <a:cubicBezTo>
                  <a:pt x="5" y="20"/>
                  <a:pt x="5" y="20"/>
                  <a:pt x="5" y="20"/>
                </a:cubicBezTo>
                <a:cubicBezTo>
                  <a:pt x="5" y="8"/>
                  <a:pt x="5" y="8"/>
                  <a:pt x="5" y="8"/>
                </a:cubicBezTo>
                <a:cubicBezTo>
                  <a:pt x="4" y="8"/>
                  <a:pt x="4" y="8"/>
                  <a:pt x="4" y="8"/>
                </a:cubicBezTo>
                <a:cubicBezTo>
                  <a:pt x="4" y="20"/>
                  <a:pt x="4" y="20"/>
                  <a:pt x="4" y="20"/>
                </a:cubicBezTo>
                <a:cubicBezTo>
                  <a:pt x="4" y="21"/>
                  <a:pt x="3" y="22"/>
                  <a:pt x="2" y="22"/>
                </a:cubicBezTo>
                <a:cubicBezTo>
                  <a:pt x="1" y="22"/>
                  <a:pt x="0" y="21"/>
                  <a:pt x="0" y="20"/>
                </a:cubicBezTo>
                <a:cubicBezTo>
                  <a:pt x="0" y="6"/>
                  <a:pt x="0" y="6"/>
                  <a:pt x="0" y="6"/>
                </a:cubicBezTo>
                <a:cubicBezTo>
                  <a:pt x="0" y="5"/>
                  <a:pt x="0" y="5"/>
                  <a:pt x="0" y="5"/>
                </a:cubicBezTo>
                <a:cubicBezTo>
                  <a:pt x="0" y="5"/>
                  <a:pt x="0" y="5"/>
                  <a:pt x="0" y="5"/>
                </a:cubicBezTo>
                <a:cubicBezTo>
                  <a:pt x="0" y="3"/>
                  <a:pt x="2" y="0"/>
                  <a:pt x="5" y="0"/>
                </a:cubicBezTo>
                <a:close/>
              </a:path>
            </a:pathLst>
          </a:custGeom>
          <a:solidFill>
            <a:srgbClr val="B7DD41"/>
          </a:solidFill>
          <a:ln w="9525">
            <a:noFill/>
          </a:ln>
        </p:spPr>
        <p:txBody>
          <a:bodyPr/>
          <a:lstStyle/>
          <a:p>
            <a:endParaRPr lang="zh-CN" altLang="en-US">
              <a:solidFill>
                <a:schemeClr val="tx1">
                  <a:lumMod val="65000"/>
                  <a:lumOff val="35000"/>
                </a:schemeClr>
              </a:solidFill>
            </a:endParaRPr>
          </a:p>
        </p:txBody>
      </p:sp>
      <p:sp>
        <p:nvSpPr>
          <p:cNvPr id="8286" name="Oval 741"/>
          <p:cNvSpPr/>
          <p:nvPr/>
        </p:nvSpPr>
        <p:spPr>
          <a:xfrm flipH="1">
            <a:off x="3214370" y="4710430"/>
            <a:ext cx="71755" cy="71120"/>
          </a:xfrm>
          <a:prstGeom prst="ellipse">
            <a:avLst/>
          </a:prstGeom>
          <a:solidFill>
            <a:srgbClr val="B7DD41"/>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87" name="Freeform 742"/>
          <p:cNvSpPr/>
          <p:nvPr/>
        </p:nvSpPr>
        <p:spPr>
          <a:xfrm flipH="1">
            <a:off x="2223135" y="4781550"/>
            <a:ext cx="196215" cy="365760"/>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19" y="1"/>
                  <a:pt x="21" y="4"/>
                  <a:pt x="21" y="5"/>
                </a:cubicBezTo>
                <a:cubicBezTo>
                  <a:pt x="21" y="5"/>
                  <a:pt x="21" y="5"/>
                  <a:pt x="21" y="5"/>
                </a:cubicBezTo>
                <a:cubicBezTo>
                  <a:pt x="21" y="6"/>
                  <a:pt x="21" y="6"/>
                  <a:pt x="21" y="6"/>
                </a:cubicBezTo>
                <a:cubicBezTo>
                  <a:pt x="21" y="20"/>
                  <a:pt x="21" y="20"/>
                  <a:pt x="21" y="20"/>
                </a:cubicBezTo>
                <a:cubicBezTo>
                  <a:pt x="21" y="21"/>
                  <a:pt x="20" y="22"/>
                  <a:pt x="19" y="22"/>
                </a:cubicBezTo>
                <a:cubicBezTo>
                  <a:pt x="18" y="22"/>
                  <a:pt x="17" y="21"/>
                  <a:pt x="17" y="20"/>
                </a:cubicBezTo>
                <a:cubicBezTo>
                  <a:pt x="17" y="8"/>
                  <a:pt x="17" y="8"/>
                  <a:pt x="17" y="8"/>
                </a:cubicBezTo>
                <a:cubicBezTo>
                  <a:pt x="16" y="8"/>
                  <a:pt x="16" y="8"/>
                  <a:pt x="16" y="8"/>
                </a:cubicBezTo>
                <a:cubicBezTo>
                  <a:pt x="16" y="20"/>
                  <a:pt x="16" y="20"/>
                  <a:pt x="16" y="20"/>
                </a:cubicBezTo>
                <a:cubicBezTo>
                  <a:pt x="16" y="20"/>
                  <a:pt x="16" y="20"/>
                  <a:pt x="16" y="20"/>
                </a:cubicBezTo>
                <a:cubicBezTo>
                  <a:pt x="16" y="42"/>
                  <a:pt x="16" y="42"/>
                  <a:pt x="16" y="42"/>
                </a:cubicBezTo>
                <a:cubicBezTo>
                  <a:pt x="16" y="44"/>
                  <a:pt x="15" y="45"/>
                  <a:pt x="13"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9" y="45"/>
                  <a:pt x="7" y="45"/>
                </a:cubicBezTo>
                <a:cubicBezTo>
                  <a:pt x="6" y="45"/>
                  <a:pt x="5" y="44"/>
                  <a:pt x="5" y="42"/>
                </a:cubicBezTo>
                <a:cubicBezTo>
                  <a:pt x="5" y="20"/>
                  <a:pt x="5" y="20"/>
                  <a:pt x="5" y="20"/>
                </a:cubicBezTo>
                <a:cubicBezTo>
                  <a:pt x="5" y="20"/>
                  <a:pt x="5" y="20"/>
                  <a:pt x="5" y="20"/>
                </a:cubicBezTo>
                <a:cubicBezTo>
                  <a:pt x="5" y="8"/>
                  <a:pt x="5" y="8"/>
                  <a:pt x="5" y="8"/>
                </a:cubicBezTo>
                <a:cubicBezTo>
                  <a:pt x="4" y="8"/>
                  <a:pt x="4" y="8"/>
                  <a:pt x="4" y="8"/>
                </a:cubicBezTo>
                <a:cubicBezTo>
                  <a:pt x="4" y="20"/>
                  <a:pt x="4" y="20"/>
                  <a:pt x="4" y="20"/>
                </a:cubicBezTo>
                <a:cubicBezTo>
                  <a:pt x="4" y="21"/>
                  <a:pt x="3" y="22"/>
                  <a:pt x="2" y="22"/>
                </a:cubicBezTo>
                <a:cubicBezTo>
                  <a:pt x="1" y="22"/>
                  <a:pt x="0" y="21"/>
                  <a:pt x="0" y="20"/>
                </a:cubicBezTo>
                <a:cubicBezTo>
                  <a:pt x="0" y="6"/>
                  <a:pt x="0" y="6"/>
                  <a:pt x="0" y="6"/>
                </a:cubicBezTo>
                <a:cubicBezTo>
                  <a:pt x="0" y="5"/>
                  <a:pt x="0" y="5"/>
                  <a:pt x="0" y="5"/>
                </a:cubicBezTo>
                <a:cubicBezTo>
                  <a:pt x="0" y="5"/>
                  <a:pt x="0" y="5"/>
                  <a:pt x="0" y="5"/>
                </a:cubicBezTo>
                <a:cubicBezTo>
                  <a:pt x="0" y="3"/>
                  <a:pt x="2" y="0"/>
                  <a:pt x="5" y="0"/>
                </a:cubicBezTo>
                <a:close/>
              </a:path>
            </a:pathLst>
          </a:custGeom>
          <a:solidFill>
            <a:srgbClr val="B7DD41"/>
          </a:solidFill>
          <a:ln w="9525">
            <a:noFill/>
          </a:ln>
        </p:spPr>
        <p:txBody>
          <a:bodyPr/>
          <a:lstStyle/>
          <a:p>
            <a:endParaRPr lang="zh-CN" altLang="en-US">
              <a:solidFill>
                <a:schemeClr val="tx1">
                  <a:lumMod val="65000"/>
                  <a:lumOff val="35000"/>
                </a:schemeClr>
              </a:solidFill>
            </a:endParaRPr>
          </a:p>
        </p:txBody>
      </p:sp>
      <p:sp>
        <p:nvSpPr>
          <p:cNvPr id="8288" name="Oval 743"/>
          <p:cNvSpPr/>
          <p:nvPr/>
        </p:nvSpPr>
        <p:spPr>
          <a:xfrm flipH="1">
            <a:off x="2282190" y="4710430"/>
            <a:ext cx="80645" cy="71120"/>
          </a:xfrm>
          <a:prstGeom prst="ellipse">
            <a:avLst/>
          </a:prstGeom>
          <a:solidFill>
            <a:srgbClr val="B7DD41"/>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89" name="Freeform 744"/>
          <p:cNvSpPr/>
          <p:nvPr/>
        </p:nvSpPr>
        <p:spPr>
          <a:xfrm flipH="1">
            <a:off x="2454910" y="4781550"/>
            <a:ext cx="196215" cy="365760"/>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5" y="0"/>
                  <a:pt x="15" y="0"/>
                  <a:pt x="15" y="0"/>
                </a:cubicBezTo>
                <a:cubicBezTo>
                  <a:pt x="19" y="1"/>
                  <a:pt x="21" y="4"/>
                  <a:pt x="21" y="5"/>
                </a:cubicBezTo>
                <a:cubicBezTo>
                  <a:pt x="21" y="5"/>
                  <a:pt x="21" y="5"/>
                  <a:pt x="21" y="5"/>
                </a:cubicBezTo>
                <a:cubicBezTo>
                  <a:pt x="21" y="6"/>
                  <a:pt x="21" y="6"/>
                  <a:pt x="21" y="6"/>
                </a:cubicBezTo>
                <a:cubicBezTo>
                  <a:pt x="21" y="20"/>
                  <a:pt x="21" y="20"/>
                  <a:pt x="21" y="20"/>
                </a:cubicBezTo>
                <a:cubicBezTo>
                  <a:pt x="21" y="21"/>
                  <a:pt x="20" y="22"/>
                  <a:pt x="19" y="22"/>
                </a:cubicBezTo>
                <a:cubicBezTo>
                  <a:pt x="18" y="22"/>
                  <a:pt x="17" y="21"/>
                  <a:pt x="17" y="20"/>
                </a:cubicBezTo>
                <a:cubicBezTo>
                  <a:pt x="17" y="8"/>
                  <a:pt x="17" y="8"/>
                  <a:pt x="17" y="8"/>
                </a:cubicBezTo>
                <a:cubicBezTo>
                  <a:pt x="16" y="8"/>
                  <a:pt x="16" y="8"/>
                  <a:pt x="16" y="8"/>
                </a:cubicBezTo>
                <a:cubicBezTo>
                  <a:pt x="16" y="20"/>
                  <a:pt x="16" y="20"/>
                  <a:pt x="16" y="20"/>
                </a:cubicBezTo>
                <a:cubicBezTo>
                  <a:pt x="16" y="20"/>
                  <a:pt x="16" y="20"/>
                  <a:pt x="16" y="20"/>
                </a:cubicBezTo>
                <a:cubicBezTo>
                  <a:pt x="16" y="42"/>
                  <a:pt x="16" y="42"/>
                  <a:pt x="16" y="42"/>
                </a:cubicBezTo>
                <a:cubicBezTo>
                  <a:pt x="16" y="44"/>
                  <a:pt x="15" y="45"/>
                  <a:pt x="13"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9" y="45"/>
                  <a:pt x="7" y="45"/>
                </a:cubicBezTo>
                <a:cubicBezTo>
                  <a:pt x="6" y="45"/>
                  <a:pt x="5" y="44"/>
                  <a:pt x="5" y="42"/>
                </a:cubicBezTo>
                <a:cubicBezTo>
                  <a:pt x="5" y="20"/>
                  <a:pt x="5" y="20"/>
                  <a:pt x="5" y="20"/>
                </a:cubicBezTo>
                <a:cubicBezTo>
                  <a:pt x="5" y="20"/>
                  <a:pt x="5" y="20"/>
                  <a:pt x="5" y="20"/>
                </a:cubicBezTo>
                <a:cubicBezTo>
                  <a:pt x="5" y="8"/>
                  <a:pt x="5" y="8"/>
                  <a:pt x="5" y="8"/>
                </a:cubicBezTo>
                <a:cubicBezTo>
                  <a:pt x="4" y="8"/>
                  <a:pt x="4" y="8"/>
                  <a:pt x="4" y="8"/>
                </a:cubicBezTo>
                <a:cubicBezTo>
                  <a:pt x="4" y="20"/>
                  <a:pt x="4" y="20"/>
                  <a:pt x="4" y="20"/>
                </a:cubicBezTo>
                <a:cubicBezTo>
                  <a:pt x="4" y="21"/>
                  <a:pt x="3" y="22"/>
                  <a:pt x="2" y="22"/>
                </a:cubicBezTo>
                <a:cubicBezTo>
                  <a:pt x="1" y="22"/>
                  <a:pt x="0" y="21"/>
                  <a:pt x="0" y="20"/>
                </a:cubicBezTo>
                <a:cubicBezTo>
                  <a:pt x="0" y="6"/>
                  <a:pt x="0" y="6"/>
                  <a:pt x="0" y="6"/>
                </a:cubicBezTo>
                <a:cubicBezTo>
                  <a:pt x="0" y="5"/>
                  <a:pt x="0" y="5"/>
                  <a:pt x="0" y="5"/>
                </a:cubicBezTo>
                <a:cubicBezTo>
                  <a:pt x="0" y="5"/>
                  <a:pt x="0" y="5"/>
                  <a:pt x="0" y="5"/>
                </a:cubicBezTo>
                <a:cubicBezTo>
                  <a:pt x="0" y="3"/>
                  <a:pt x="2" y="0"/>
                  <a:pt x="5" y="0"/>
                </a:cubicBezTo>
                <a:close/>
              </a:path>
            </a:pathLst>
          </a:custGeom>
          <a:solidFill>
            <a:srgbClr val="B7DD41"/>
          </a:solidFill>
          <a:ln w="9525">
            <a:noFill/>
          </a:ln>
        </p:spPr>
        <p:txBody>
          <a:bodyPr/>
          <a:lstStyle/>
          <a:p>
            <a:endParaRPr lang="zh-CN" altLang="en-US">
              <a:solidFill>
                <a:schemeClr val="tx1">
                  <a:lumMod val="65000"/>
                  <a:lumOff val="35000"/>
                </a:schemeClr>
              </a:solidFill>
            </a:endParaRPr>
          </a:p>
        </p:txBody>
      </p:sp>
      <p:sp>
        <p:nvSpPr>
          <p:cNvPr id="8290" name="Oval 745"/>
          <p:cNvSpPr/>
          <p:nvPr/>
        </p:nvSpPr>
        <p:spPr>
          <a:xfrm flipH="1">
            <a:off x="2508885" y="4710430"/>
            <a:ext cx="85090" cy="71120"/>
          </a:xfrm>
          <a:prstGeom prst="ellipse">
            <a:avLst/>
          </a:prstGeom>
          <a:solidFill>
            <a:srgbClr val="B7DD41"/>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291" name="Freeform 746"/>
          <p:cNvSpPr/>
          <p:nvPr/>
        </p:nvSpPr>
        <p:spPr>
          <a:xfrm flipH="1">
            <a:off x="3380105" y="4781550"/>
            <a:ext cx="194310" cy="365760"/>
          </a:xfrm>
          <a:custGeom>
            <a:avLst/>
            <a:gdLst>
              <a:gd name="txL" fmla="*/ 0 w 21"/>
              <a:gd name="txT" fmla="*/ 0 h 45"/>
              <a:gd name="txR" fmla="*/ 21 w 21"/>
              <a:gd name="txB" fmla="*/ 45 h 45"/>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0" y="2147483647"/>
              </a:cxn>
              <a:cxn ang="0">
                <a:pos x="2147483647" y="0"/>
              </a:cxn>
            </a:cxnLst>
            <a:rect l="txL" t="txT" r="txR" b="txB"/>
            <a:pathLst>
              <a:path w="21" h="45">
                <a:moveTo>
                  <a:pt x="5" y="0"/>
                </a:moveTo>
                <a:cubicBezTo>
                  <a:pt x="16" y="0"/>
                  <a:pt x="16" y="0"/>
                  <a:pt x="16" y="0"/>
                </a:cubicBezTo>
                <a:cubicBezTo>
                  <a:pt x="20" y="1"/>
                  <a:pt x="21" y="4"/>
                  <a:pt x="21" y="5"/>
                </a:cubicBezTo>
                <a:cubicBezTo>
                  <a:pt x="21" y="5"/>
                  <a:pt x="21" y="5"/>
                  <a:pt x="21" y="5"/>
                </a:cubicBezTo>
                <a:cubicBezTo>
                  <a:pt x="21" y="6"/>
                  <a:pt x="21" y="6"/>
                  <a:pt x="21" y="6"/>
                </a:cubicBezTo>
                <a:cubicBezTo>
                  <a:pt x="21" y="20"/>
                  <a:pt x="21" y="20"/>
                  <a:pt x="21" y="20"/>
                </a:cubicBezTo>
                <a:cubicBezTo>
                  <a:pt x="21" y="21"/>
                  <a:pt x="20" y="22"/>
                  <a:pt x="19" y="22"/>
                </a:cubicBezTo>
                <a:cubicBezTo>
                  <a:pt x="18" y="22"/>
                  <a:pt x="18" y="21"/>
                  <a:pt x="18" y="20"/>
                </a:cubicBezTo>
                <a:cubicBezTo>
                  <a:pt x="18" y="8"/>
                  <a:pt x="18" y="8"/>
                  <a:pt x="18" y="8"/>
                </a:cubicBezTo>
                <a:cubicBezTo>
                  <a:pt x="16" y="8"/>
                  <a:pt x="16" y="8"/>
                  <a:pt x="16" y="8"/>
                </a:cubicBezTo>
                <a:cubicBezTo>
                  <a:pt x="16" y="20"/>
                  <a:pt x="16" y="20"/>
                  <a:pt x="16" y="20"/>
                </a:cubicBezTo>
                <a:cubicBezTo>
                  <a:pt x="16" y="20"/>
                  <a:pt x="16" y="20"/>
                  <a:pt x="16" y="20"/>
                </a:cubicBezTo>
                <a:cubicBezTo>
                  <a:pt x="16" y="42"/>
                  <a:pt x="16" y="42"/>
                  <a:pt x="16" y="42"/>
                </a:cubicBezTo>
                <a:cubicBezTo>
                  <a:pt x="16" y="44"/>
                  <a:pt x="15" y="45"/>
                  <a:pt x="14" y="45"/>
                </a:cubicBezTo>
                <a:cubicBezTo>
                  <a:pt x="12" y="45"/>
                  <a:pt x="11" y="44"/>
                  <a:pt x="11" y="42"/>
                </a:cubicBezTo>
                <a:cubicBezTo>
                  <a:pt x="11" y="23"/>
                  <a:pt x="11" y="23"/>
                  <a:pt x="11" y="23"/>
                </a:cubicBezTo>
                <a:cubicBezTo>
                  <a:pt x="10" y="23"/>
                  <a:pt x="10" y="23"/>
                  <a:pt x="10" y="23"/>
                </a:cubicBezTo>
                <a:cubicBezTo>
                  <a:pt x="10" y="42"/>
                  <a:pt x="10" y="42"/>
                  <a:pt x="10" y="42"/>
                </a:cubicBezTo>
                <a:cubicBezTo>
                  <a:pt x="10" y="44"/>
                  <a:pt x="9" y="45"/>
                  <a:pt x="8" y="45"/>
                </a:cubicBezTo>
                <a:cubicBezTo>
                  <a:pt x="6" y="45"/>
                  <a:pt x="5" y="44"/>
                  <a:pt x="5" y="42"/>
                </a:cubicBezTo>
                <a:cubicBezTo>
                  <a:pt x="5" y="20"/>
                  <a:pt x="5" y="20"/>
                  <a:pt x="5" y="20"/>
                </a:cubicBezTo>
                <a:cubicBezTo>
                  <a:pt x="5" y="20"/>
                  <a:pt x="5" y="20"/>
                  <a:pt x="5" y="20"/>
                </a:cubicBezTo>
                <a:cubicBezTo>
                  <a:pt x="5" y="8"/>
                  <a:pt x="5" y="8"/>
                  <a:pt x="5" y="8"/>
                </a:cubicBezTo>
                <a:cubicBezTo>
                  <a:pt x="4" y="8"/>
                  <a:pt x="4" y="8"/>
                  <a:pt x="4" y="8"/>
                </a:cubicBezTo>
                <a:cubicBezTo>
                  <a:pt x="4" y="20"/>
                  <a:pt x="4" y="20"/>
                  <a:pt x="4" y="20"/>
                </a:cubicBezTo>
                <a:cubicBezTo>
                  <a:pt x="4" y="21"/>
                  <a:pt x="3" y="22"/>
                  <a:pt x="2" y="22"/>
                </a:cubicBezTo>
                <a:cubicBezTo>
                  <a:pt x="1" y="22"/>
                  <a:pt x="0" y="21"/>
                  <a:pt x="0" y="20"/>
                </a:cubicBezTo>
                <a:cubicBezTo>
                  <a:pt x="0" y="6"/>
                  <a:pt x="0" y="6"/>
                  <a:pt x="0" y="6"/>
                </a:cubicBezTo>
                <a:cubicBezTo>
                  <a:pt x="0" y="5"/>
                  <a:pt x="0" y="5"/>
                  <a:pt x="0" y="5"/>
                </a:cubicBezTo>
                <a:cubicBezTo>
                  <a:pt x="0" y="5"/>
                  <a:pt x="0" y="5"/>
                  <a:pt x="0" y="5"/>
                </a:cubicBezTo>
                <a:cubicBezTo>
                  <a:pt x="0" y="3"/>
                  <a:pt x="2" y="0"/>
                  <a:pt x="5" y="0"/>
                </a:cubicBezTo>
                <a:close/>
              </a:path>
            </a:pathLst>
          </a:custGeom>
          <a:solidFill>
            <a:srgbClr val="B7DD41"/>
          </a:solidFill>
          <a:ln w="9525">
            <a:noFill/>
          </a:ln>
        </p:spPr>
        <p:txBody>
          <a:bodyPr/>
          <a:lstStyle/>
          <a:p>
            <a:endParaRPr lang="zh-CN" altLang="en-US">
              <a:solidFill>
                <a:schemeClr val="tx1">
                  <a:lumMod val="65000"/>
                  <a:lumOff val="35000"/>
                </a:schemeClr>
              </a:solidFill>
            </a:endParaRPr>
          </a:p>
        </p:txBody>
      </p:sp>
      <p:sp>
        <p:nvSpPr>
          <p:cNvPr id="8292" name="Oval 747"/>
          <p:cNvSpPr/>
          <p:nvPr/>
        </p:nvSpPr>
        <p:spPr>
          <a:xfrm flipH="1">
            <a:off x="3434715" y="4710430"/>
            <a:ext cx="83185" cy="71120"/>
          </a:xfrm>
          <a:prstGeom prst="ellipse">
            <a:avLst/>
          </a:prstGeom>
          <a:solidFill>
            <a:srgbClr val="B7DD41"/>
          </a:solidFill>
          <a:ln w="9525">
            <a:noFill/>
          </a:ln>
        </p:spPr>
        <p:txBody>
          <a:bodyPr/>
          <a:lstStyle/>
          <a:p>
            <a:pPr lvl="0"/>
            <a:endParaRPr lang="zh-CN" altLang="zh-CN" dirty="0">
              <a:solidFill>
                <a:schemeClr val="tx1">
                  <a:lumMod val="65000"/>
                  <a:lumOff val="35000"/>
                </a:schemeClr>
              </a:solidFill>
              <a:latin typeface="Calibri" panose="020F0502020204030204" pitchFamily="34" charset="0"/>
              <a:ea typeface="宋体" panose="02010600030101010101" pitchFamily="2" charset="-122"/>
              <a:sym typeface="宋体" panose="02010600030101010101" pitchFamily="2" charset="-122"/>
            </a:endParaRPr>
          </a:p>
        </p:txBody>
      </p:sp>
      <p:sp>
        <p:nvSpPr>
          <p:cNvPr id="8300" name="TextBox 291"/>
          <p:cNvSpPr/>
          <p:nvPr/>
        </p:nvSpPr>
        <p:spPr>
          <a:xfrm>
            <a:off x="1333500" y="3313430"/>
            <a:ext cx="1170305" cy="287020"/>
          </a:xfrm>
          <a:prstGeom prst="rect">
            <a:avLst/>
          </a:prstGeom>
          <a:noFill/>
          <a:ln w="9525">
            <a:noFill/>
            <a:miter/>
          </a:ln>
        </p:spPr>
        <p:txBody>
          <a:bodyPr wrap="square">
            <a:spAutoFit/>
          </a:bodyPr>
          <a:lstStyle/>
          <a:p>
            <a:pPr lvl="0"/>
            <a:r>
              <a:rPr lang="zh-CN" altLang="en-US" sz="1200" dirty="0">
                <a:solidFill>
                  <a:schemeClr val="tx1">
                    <a:lumMod val="65000"/>
                    <a:lumOff val="35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Arial" panose="020B0604020202020204" pitchFamily="34" charset="0"/>
            </a:endParaRPr>
          </a:p>
        </p:txBody>
      </p:sp>
      <p:sp>
        <p:nvSpPr>
          <p:cNvPr id="8301" name="TextBox 292"/>
          <p:cNvSpPr/>
          <p:nvPr/>
        </p:nvSpPr>
        <p:spPr>
          <a:xfrm>
            <a:off x="1334770" y="3799840"/>
            <a:ext cx="808355" cy="287020"/>
          </a:xfrm>
          <a:prstGeom prst="rect">
            <a:avLst/>
          </a:prstGeom>
          <a:noFill/>
          <a:ln w="9525">
            <a:noFill/>
            <a:miter/>
          </a:ln>
        </p:spPr>
        <p:txBody>
          <a:bodyPr wrap="square">
            <a:spAutoFit/>
          </a:bodyPr>
          <a:lstStyle/>
          <a:p>
            <a:pPr lvl="0"/>
            <a:r>
              <a:rPr lang="zh-CN" altLang="en-US" sz="1200" dirty="0">
                <a:solidFill>
                  <a:schemeClr val="tx1">
                    <a:lumMod val="65000"/>
                    <a:lumOff val="35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Arial" panose="020B0604020202020204" pitchFamily="34" charset="0"/>
            </a:endParaRPr>
          </a:p>
        </p:txBody>
      </p:sp>
      <p:sp>
        <p:nvSpPr>
          <p:cNvPr id="8302" name="TextBox 293"/>
          <p:cNvSpPr/>
          <p:nvPr/>
        </p:nvSpPr>
        <p:spPr>
          <a:xfrm>
            <a:off x="1333500" y="4273550"/>
            <a:ext cx="1170305" cy="287020"/>
          </a:xfrm>
          <a:prstGeom prst="rect">
            <a:avLst/>
          </a:prstGeom>
          <a:noFill/>
          <a:ln w="9525">
            <a:noFill/>
            <a:miter/>
          </a:ln>
        </p:spPr>
        <p:txBody>
          <a:bodyPr wrap="square">
            <a:spAutoFit/>
          </a:bodyPr>
          <a:lstStyle/>
          <a:p>
            <a:pPr lvl="0"/>
            <a:r>
              <a:rPr lang="zh-CN" altLang="en-US" sz="1200" dirty="0">
                <a:solidFill>
                  <a:schemeClr val="tx1">
                    <a:lumMod val="65000"/>
                    <a:lumOff val="35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Arial" panose="020B0604020202020204" pitchFamily="34" charset="0"/>
            </a:endParaRPr>
          </a:p>
        </p:txBody>
      </p:sp>
      <p:sp>
        <p:nvSpPr>
          <p:cNvPr id="8303" name="TextBox 294"/>
          <p:cNvSpPr/>
          <p:nvPr/>
        </p:nvSpPr>
        <p:spPr>
          <a:xfrm>
            <a:off x="1333500" y="4759960"/>
            <a:ext cx="1170305" cy="287020"/>
          </a:xfrm>
          <a:prstGeom prst="rect">
            <a:avLst/>
          </a:prstGeom>
          <a:noFill/>
          <a:ln w="9525">
            <a:noFill/>
            <a:miter/>
          </a:ln>
        </p:spPr>
        <p:txBody>
          <a:bodyPr wrap="square">
            <a:spAutoFit/>
          </a:bodyPr>
          <a:lstStyle/>
          <a:p>
            <a:pPr lvl="0"/>
            <a:r>
              <a:rPr lang="zh-CN" altLang="en-US" sz="1200" dirty="0">
                <a:solidFill>
                  <a:schemeClr val="tx1">
                    <a:lumMod val="65000"/>
                    <a:lumOff val="35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Arial" panose="020B0604020202020204" pitchFamily="34" charset="0"/>
            </a:endParaRPr>
          </a:p>
        </p:txBody>
      </p:sp>
      <p:pic>
        <p:nvPicPr>
          <p:cNvPr id="4" name="图片 3" descr="手[转换]"/>
          <p:cNvPicPr>
            <a:picLocks noChangeAspect="1"/>
          </p:cNvPicPr>
          <p:nvPr/>
        </p:nvPicPr>
        <p:blipFill>
          <a:blip r:embed="rId1"/>
          <a:stretch>
            <a:fillRect/>
          </a:stretch>
        </p:blipFill>
        <p:spPr>
          <a:xfrm>
            <a:off x="7936865" y="3255645"/>
            <a:ext cx="2767965" cy="3594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c 10"/>
          <p:cNvSpPr/>
          <p:nvPr/>
        </p:nvSpPr>
        <p:spPr>
          <a:xfrm>
            <a:off x="8623300" y="1882140"/>
            <a:ext cx="2491105" cy="2491105"/>
          </a:xfrm>
          <a:prstGeom prst="arc">
            <a:avLst>
              <a:gd name="adj1" fmla="val 21571566"/>
              <a:gd name="adj2" fmla="val 10822907"/>
            </a:avLst>
          </a:prstGeom>
          <a:solidFill>
            <a:srgbClr val="B7DD4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8809990" y="1701165"/>
            <a:ext cx="2150110" cy="1041400"/>
          </a:xfrm>
          <a:prstGeom prst="rect">
            <a:avLst/>
          </a:prstGeom>
        </p:spPr>
        <p:txBody>
          <a:bodyPr wrap="square">
            <a:spAutoFit/>
          </a:bodyPr>
          <a:lstStyle/>
          <a:p>
            <a:pPr marL="0" marR="0" lvl="0" algn="ctr" defTabSz="914400" rtl="0" eaLnBrk="1" latinLnBrk="0" hangingPunct="1">
              <a:lnSpc>
                <a:spcPct val="130000"/>
              </a:lnSpc>
              <a:spcBef>
                <a:spcPts val="0"/>
              </a:spcBef>
              <a:spcAft>
                <a:spcPts val="0"/>
              </a:spcAft>
              <a:buClrTx/>
              <a:buSzTx/>
              <a:buFontTx/>
              <a:buNone/>
              <a:defRPr/>
            </a:pPr>
            <a:r>
              <a:rPr lang="zh-CN" altLang="en-US" sz="1200" kern="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rPr>
              <a:t>此处输入您的文本，在此处输入您的文本，在此处输入您的文本在此处输入您的文本，在此处输入您的文本</a:t>
            </a:r>
            <a:endParaRPr lang="zh-CN" altLang="en-US" sz="1200" kern="0" noProof="0" dirty="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17" name="AutoShape 7"/>
          <p:cNvSpPr/>
          <p:nvPr/>
        </p:nvSpPr>
        <p:spPr bwMode="auto">
          <a:xfrm>
            <a:off x="9558020" y="3377565"/>
            <a:ext cx="675640" cy="676910"/>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solidFill>
            <a:schemeClr val="bg1"/>
          </a:solid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19" name="AutoShape 8"/>
          <p:cNvSpPr/>
          <p:nvPr/>
        </p:nvSpPr>
        <p:spPr bwMode="auto">
          <a:xfrm>
            <a:off x="9853930" y="3673475"/>
            <a:ext cx="84455" cy="84455"/>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solidFill>
            <a:schemeClr val="bg1"/>
          </a:solid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0" name="AutoShape 9"/>
          <p:cNvSpPr/>
          <p:nvPr/>
        </p:nvSpPr>
        <p:spPr bwMode="auto">
          <a:xfrm>
            <a:off x="9768205" y="3589020"/>
            <a:ext cx="254000" cy="254000"/>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solidFill>
            <a:schemeClr val="bg1"/>
          </a:solid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1" name="AutoShape 10"/>
          <p:cNvSpPr/>
          <p:nvPr/>
        </p:nvSpPr>
        <p:spPr bwMode="auto">
          <a:xfrm>
            <a:off x="9937750" y="3757295"/>
            <a:ext cx="105410" cy="108585"/>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solidFill>
            <a:schemeClr val="bg1"/>
          </a:solid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2" name="AutoShape 11"/>
          <p:cNvSpPr/>
          <p:nvPr/>
        </p:nvSpPr>
        <p:spPr bwMode="auto">
          <a:xfrm>
            <a:off x="9979660" y="3800475"/>
            <a:ext cx="151130" cy="154940"/>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solidFill>
            <a:schemeClr val="bg1"/>
          </a:solid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3" name="AutoShape 12"/>
          <p:cNvSpPr/>
          <p:nvPr/>
        </p:nvSpPr>
        <p:spPr bwMode="auto">
          <a:xfrm>
            <a:off x="9958705" y="3779520"/>
            <a:ext cx="128270" cy="130810"/>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solidFill>
            <a:schemeClr val="bg1"/>
          </a:solid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4" name="AutoShape 13"/>
          <p:cNvSpPr/>
          <p:nvPr/>
        </p:nvSpPr>
        <p:spPr bwMode="auto">
          <a:xfrm>
            <a:off x="9747250" y="3568065"/>
            <a:ext cx="106045" cy="107315"/>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solidFill>
            <a:schemeClr val="bg1"/>
          </a:solid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5" name="AutoShape 14"/>
          <p:cNvSpPr/>
          <p:nvPr/>
        </p:nvSpPr>
        <p:spPr bwMode="auto">
          <a:xfrm>
            <a:off x="9663430" y="3483610"/>
            <a:ext cx="151130" cy="153670"/>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solidFill>
            <a:schemeClr val="bg1"/>
          </a:solid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6" name="AutoShape 15"/>
          <p:cNvSpPr/>
          <p:nvPr/>
        </p:nvSpPr>
        <p:spPr bwMode="auto">
          <a:xfrm>
            <a:off x="9705975" y="3525520"/>
            <a:ext cx="128270" cy="131445"/>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solidFill>
            <a:schemeClr val="bg1"/>
          </a:solid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10" name="Arc 9"/>
          <p:cNvSpPr/>
          <p:nvPr/>
        </p:nvSpPr>
        <p:spPr>
          <a:xfrm>
            <a:off x="6099810" y="1882140"/>
            <a:ext cx="2491105" cy="2491105"/>
          </a:xfrm>
          <a:prstGeom prst="arc">
            <a:avLst>
              <a:gd name="adj1" fmla="val 10782369"/>
              <a:gd name="adj2" fmla="val 0"/>
            </a:avLst>
          </a:prstGeom>
          <a:solidFill>
            <a:srgbClr val="5ABF0B"/>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6286500" y="3575685"/>
            <a:ext cx="2150110" cy="1041400"/>
          </a:xfrm>
          <a:prstGeom prst="rect">
            <a:avLst/>
          </a:prstGeom>
        </p:spPr>
        <p:txBody>
          <a:bodyPr wrap="square">
            <a:spAutoFit/>
          </a:bodyPr>
          <a:lstStyle/>
          <a:p>
            <a:pPr marL="0" marR="0" lvl="0" algn="ctr" defTabSz="914400" rtl="0" eaLnBrk="1" latinLnBrk="0" hangingPunct="1">
              <a:lnSpc>
                <a:spcPct val="130000"/>
              </a:lnSpc>
              <a:spcBef>
                <a:spcPts val="0"/>
              </a:spcBef>
              <a:spcAft>
                <a:spcPts val="0"/>
              </a:spcAft>
              <a:buClrTx/>
              <a:buSzTx/>
              <a:buFontTx/>
              <a:buNone/>
              <a:defRPr/>
            </a:pPr>
            <a:r>
              <a:rPr lang="zh-CN" altLang="en-US" sz="1200" kern="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rPr>
              <a:t>此处输入您的文本，在此处输入您的文本，在此处输入您的文本在此处输入您的文本，在此处输入您的文本</a:t>
            </a:r>
            <a:endParaRPr lang="zh-CN" altLang="en-US" sz="1200" kern="0" noProof="0" dirty="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endParaRPr>
          </a:p>
        </p:txBody>
      </p:sp>
      <p:grpSp>
        <p:nvGrpSpPr>
          <p:cNvPr id="35" name="Group 33"/>
          <p:cNvGrpSpPr/>
          <p:nvPr/>
        </p:nvGrpSpPr>
        <p:grpSpPr>
          <a:xfrm>
            <a:off x="7034530" y="2256155"/>
            <a:ext cx="676910" cy="591185"/>
            <a:chOff x="4800505" y="2786674"/>
            <a:chExt cx="366676" cy="320373"/>
          </a:xfrm>
          <a:solidFill>
            <a:schemeClr val="bg1"/>
          </a:solidFill>
        </p:grpSpPr>
        <p:sp>
          <p:nvSpPr>
            <p:cNvPr id="27" name="AutoShape 43"/>
            <p:cNvSpPr/>
            <p:nvPr/>
          </p:nvSpPr>
          <p:spPr bwMode="auto">
            <a:xfrm>
              <a:off x="4800505" y="2786674"/>
              <a:ext cx="366676" cy="2634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8" name="AutoShape 44"/>
            <p:cNvSpPr/>
            <p:nvPr/>
          </p:nvSpPr>
          <p:spPr bwMode="auto">
            <a:xfrm>
              <a:off x="5132766" y="2901184"/>
              <a:ext cx="22526" cy="1257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29" name="AutoShape 45"/>
            <p:cNvSpPr/>
            <p:nvPr/>
          </p:nvSpPr>
          <p:spPr bwMode="auto">
            <a:xfrm>
              <a:off x="5120877" y="3038217"/>
              <a:ext cx="46304"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grpSp>
      <p:sp>
        <p:nvSpPr>
          <p:cNvPr id="8" name="Arc 7"/>
          <p:cNvSpPr/>
          <p:nvPr/>
        </p:nvSpPr>
        <p:spPr>
          <a:xfrm>
            <a:off x="1052195" y="1882140"/>
            <a:ext cx="2491105" cy="2491105"/>
          </a:xfrm>
          <a:prstGeom prst="arc">
            <a:avLst>
              <a:gd name="adj1" fmla="val 10782369"/>
              <a:gd name="adj2" fmla="val 0"/>
            </a:avLst>
          </a:prstGeom>
          <a:solidFill>
            <a:srgbClr val="5ABF0B"/>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1238885" y="3575685"/>
            <a:ext cx="2150110" cy="1041400"/>
          </a:xfrm>
          <a:prstGeom prst="rect">
            <a:avLst/>
          </a:prstGeom>
        </p:spPr>
        <p:txBody>
          <a:bodyPr wrap="square">
            <a:spAutoFit/>
          </a:bodyPr>
          <a:lstStyle/>
          <a:p>
            <a:pPr marL="0" marR="0" lvl="0" algn="ctr" defTabSz="914400" rtl="0" eaLnBrk="1" latinLnBrk="0" hangingPunct="1">
              <a:lnSpc>
                <a:spcPct val="130000"/>
              </a:lnSpc>
              <a:spcBef>
                <a:spcPts val="0"/>
              </a:spcBef>
              <a:spcAft>
                <a:spcPts val="0"/>
              </a:spcAft>
              <a:buClrTx/>
              <a:buSzTx/>
              <a:buFontTx/>
              <a:buNone/>
              <a:defRPr/>
            </a:pPr>
            <a:r>
              <a:rPr lang="zh-CN" altLang="en-US" sz="1200" kern="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rPr>
              <a:t>此处输入您的文本，在此处输入您的文本，在此处输入您的文本在此处输入您的文本，在此处输入您的文本</a:t>
            </a:r>
            <a:endParaRPr lang="zh-CN" altLang="en-US" sz="1200" kern="0" noProof="0" dirty="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endParaRPr>
          </a:p>
        </p:txBody>
      </p:sp>
      <p:grpSp>
        <p:nvGrpSpPr>
          <p:cNvPr id="37" name="Group 35"/>
          <p:cNvGrpSpPr/>
          <p:nvPr/>
        </p:nvGrpSpPr>
        <p:grpSpPr>
          <a:xfrm>
            <a:off x="2080260" y="2162810"/>
            <a:ext cx="506730" cy="676910"/>
            <a:chOff x="1868971" y="2767277"/>
            <a:chExt cx="274694" cy="366676"/>
          </a:xfrm>
          <a:solidFill>
            <a:schemeClr val="bg1"/>
          </a:solidFill>
        </p:grpSpPr>
        <p:sp>
          <p:nvSpPr>
            <p:cNvPr id="30" name="AutoShape 115"/>
            <p:cNvSpPr/>
            <p:nvPr/>
          </p:nvSpPr>
          <p:spPr bwMode="auto">
            <a:xfrm>
              <a:off x="1868971" y="2767277"/>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31" name="AutoShape 116"/>
            <p:cNvSpPr/>
            <p:nvPr/>
          </p:nvSpPr>
          <p:spPr bwMode="auto">
            <a:xfrm>
              <a:off x="1983479" y="2985030"/>
              <a:ext cx="45678"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grpSp>
      <p:sp>
        <p:nvSpPr>
          <p:cNvPr id="9" name="Arc 8"/>
          <p:cNvSpPr/>
          <p:nvPr/>
        </p:nvSpPr>
        <p:spPr>
          <a:xfrm>
            <a:off x="3575685" y="1882140"/>
            <a:ext cx="2491105" cy="2491105"/>
          </a:xfrm>
          <a:prstGeom prst="arc">
            <a:avLst>
              <a:gd name="adj1" fmla="val 21571566"/>
              <a:gd name="adj2" fmla="val 10822907"/>
            </a:avLst>
          </a:prstGeom>
          <a:solidFill>
            <a:srgbClr val="B7DD4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3762375" y="1701165"/>
            <a:ext cx="2150110" cy="1041400"/>
          </a:xfrm>
          <a:prstGeom prst="rect">
            <a:avLst/>
          </a:prstGeom>
        </p:spPr>
        <p:txBody>
          <a:bodyPr wrap="square">
            <a:spAutoFit/>
          </a:bodyPr>
          <a:lstStyle/>
          <a:p>
            <a:pPr marL="0" marR="0" lvl="0" algn="ctr" defTabSz="914400" rtl="0" eaLnBrk="1" latinLnBrk="0" hangingPunct="1">
              <a:lnSpc>
                <a:spcPct val="130000"/>
              </a:lnSpc>
              <a:spcBef>
                <a:spcPts val="0"/>
              </a:spcBef>
              <a:spcAft>
                <a:spcPts val="0"/>
              </a:spcAft>
              <a:buClrTx/>
              <a:buSzTx/>
              <a:buFontTx/>
              <a:buNone/>
              <a:defRPr/>
            </a:pPr>
            <a:r>
              <a:rPr lang="zh-CN" altLang="en-US" sz="1200" kern="0" noProof="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rPr>
              <a:t>此处输入您的文本，在此处输入您的文本，在此处输入您的文本在此处输入您的文本，在此处输入您的文本</a:t>
            </a:r>
            <a:endParaRPr lang="zh-CN" altLang="en-US" sz="1200" kern="0" noProof="0" dirty="0">
              <a:ln>
                <a:noFill/>
              </a:ln>
              <a:solidFill>
                <a:schemeClr val="tx1">
                  <a:lumMod val="65000"/>
                  <a:lumOff val="35000"/>
                </a:schemeClr>
              </a:solidFill>
              <a:uLnTx/>
              <a:uFillTx/>
              <a:latin typeface="微软雅黑" panose="020B0503020204020204" charset="-122"/>
              <a:ea typeface="微软雅黑" panose="020B0503020204020204" charset="-122"/>
              <a:cs typeface="Arial" panose="020B0604020202020204" pitchFamily="34" charset="0"/>
              <a:sym typeface="+mn-ea"/>
            </a:endParaRPr>
          </a:p>
        </p:txBody>
      </p:sp>
      <p:grpSp>
        <p:nvGrpSpPr>
          <p:cNvPr id="39" name="Group 36"/>
          <p:cNvGrpSpPr/>
          <p:nvPr/>
        </p:nvGrpSpPr>
        <p:grpSpPr>
          <a:xfrm>
            <a:off x="4505960" y="3471545"/>
            <a:ext cx="675640" cy="506730"/>
            <a:chOff x="359092" y="2813581"/>
            <a:chExt cx="366051" cy="274694"/>
          </a:xfrm>
          <a:solidFill>
            <a:schemeClr val="bg1"/>
          </a:solidFill>
        </p:grpSpPr>
        <p:sp>
          <p:nvSpPr>
            <p:cNvPr id="32" name="AutoShape 118"/>
            <p:cNvSpPr/>
            <p:nvPr/>
          </p:nvSpPr>
          <p:spPr bwMode="auto">
            <a:xfrm>
              <a:off x="359092" y="2813581"/>
              <a:ext cx="366051" cy="274694"/>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33" name="AutoShape 119"/>
            <p:cNvSpPr/>
            <p:nvPr/>
          </p:nvSpPr>
          <p:spPr bwMode="auto">
            <a:xfrm>
              <a:off x="587481" y="2916200"/>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55000" contrast="-45000"/>
                    </a14:imgEffect>
                  </a14:imgLayer>
                </a14:imgProps>
              </a:ext>
              <a:ext uri="{28A0092B-C50C-407E-A947-70E740481C1C}">
                <a14:useLocalDpi xmlns:a14="http://schemas.microsoft.com/office/drawing/2010/main" val="0"/>
              </a:ext>
            </a:extLst>
          </a:blip>
          <a:srcRect l="8400" t="4962" r="4816" b="6725"/>
          <a:stretch>
            <a:fillRect/>
          </a:stretch>
        </p:blipFill>
        <p:spPr>
          <a:xfrm>
            <a:off x="-11078" y="-21197"/>
            <a:ext cx="12203078" cy="6848825"/>
          </a:xfrm>
          <a:prstGeom prst="rect">
            <a:avLst/>
          </a:prstGeom>
        </p:spPr>
      </p:pic>
      <p:pic>
        <p:nvPicPr>
          <p:cNvPr id="6" name="图片 5" descr="24ca3a"/>
          <p:cNvPicPr>
            <a:picLocks noChangeAspect="1"/>
          </p:cNvPicPr>
          <p:nvPr/>
        </p:nvPicPr>
        <p:blipFill>
          <a:blip r:embed="rId3"/>
          <a:srcRect t="29123"/>
          <a:stretch>
            <a:fillRect/>
          </a:stretch>
        </p:blipFill>
        <p:spPr>
          <a:xfrm>
            <a:off x="-528955" y="-731520"/>
            <a:ext cx="5180330" cy="4017645"/>
          </a:xfrm>
          <a:prstGeom prst="rect">
            <a:avLst/>
          </a:prstGeom>
        </p:spPr>
      </p:pic>
      <p:pic>
        <p:nvPicPr>
          <p:cNvPr id="9" name="图片 8" descr="24ca3a"/>
          <p:cNvPicPr>
            <a:picLocks noChangeAspect="1"/>
          </p:cNvPicPr>
          <p:nvPr/>
        </p:nvPicPr>
        <p:blipFill>
          <a:blip r:embed="rId3"/>
          <a:srcRect t="29123"/>
          <a:stretch>
            <a:fillRect/>
          </a:stretch>
        </p:blipFill>
        <p:spPr>
          <a:xfrm flipH="1" flipV="1">
            <a:off x="7397115" y="3320415"/>
            <a:ext cx="5092065" cy="3949065"/>
          </a:xfrm>
          <a:prstGeom prst="rect">
            <a:avLst/>
          </a:prstGeom>
        </p:spPr>
      </p:pic>
      <p:sp>
        <p:nvSpPr>
          <p:cNvPr id="8" name="文本框 7"/>
          <p:cNvSpPr txBox="1"/>
          <p:nvPr/>
        </p:nvSpPr>
        <p:spPr>
          <a:xfrm>
            <a:off x="3969385" y="1292225"/>
            <a:ext cx="3922395" cy="2646878"/>
          </a:xfrm>
          <a:prstGeom prst="rect">
            <a:avLst/>
          </a:prstGeom>
          <a:noFill/>
        </p:spPr>
        <p:txBody>
          <a:bodyPr wrap="square" rtlCol="0">
            <a:spAutoFit/>
          </a:bodyPr>
          <a:lstStyle/>
          <a:p>
            <a:pPr algn="ctr"/>
            <a:r>
              <a:rPr lang="en-US" altLang="zh-CN" sz="16600" dirty="0">
                <a:solidFill>
                  <a:schemeClr val="bg1"/>
                </a:solidFill>
                <a:latin typeface="Jokerman" panose="04090605060D06020702" charset="0"/>
              </a:rPr>
              <a:t>01</a:t>
            </a:r>
            <a:endParaRPr lang="en-US" altLang="zh-CN" sz="16600" dirty="0">
              <a:solidFill>
                <a:schemeClr val="bg1"/>
              </a:solidFill>
              <a:latin typeface="Jokerman" panose="04090605060D06020702" charset="0"/>
            </a:endParaRPr>
          </a:p>
        </p:txBody>
      </p:sp>
      <p:sp>
        <p:nvSpPr>
          <p:cNvPr id="28" name="文本框 27"/>
          <p:cNvSpPr txBox="1"/>
          <p:nvPr/>
        </p:nvSpPr>
        <p:spPr>
          <a:xfrm>
            <a:off x="3725545" y="3465830"/>
            <a:ext cx="4808220" cy="942975"/>
          </a:xfrm>
          <a:prstGeom prst="rect">
            <a:avLst/>
          </a:prstGeom>
          <a:noFill/>
        </p:spPr>
        <p:txBody>
          <a:bodyPr anchor="ctr"/>
          <a:lstStyle/>
          <a:p>
            <a:pPr lvl="0" fontAlgn="t">
              <a:defRPr/>
            </a:pPr>
            <a:r>
              <a:rPr kumimoji="0" lang="zh-CN" altLang="en-US" sz="4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mn-ea"/>
              </a:rPr>
              <a:t>五一旅游的规划</a:t>
            </a:r>
            <a:endParaRPr kumimoji="0" lang="zh-CN" altLang="en-US" sz="4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mn-ea"/>
            </a:endParaRPr>
          </a:p>
        </p:txBody>
      </p:sp>
      <p:sp>
        <p:nvSpPr>
          <p:cNvPr id="33" name="文本框 32"/>
          <p:cNvSpPr txBox="1"/>
          <p:nvPr/>
        </p:nvSpPr>
        <p:spPr>
          <a:xfrm>
            <a:off x="3268345" y="4312285"/>
            <a:ext cx="6518275" cy="71374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zh-CN" altLang="en-US" sz="1600" kern="0" noProof="0" dirty="0">
                <a:ln>
                  <a:noFill/>
                </a:ln>
                <a:solidFill>
                  <a:schemeClr val="bg1"/>
                </a:solidFill>
                <a:uLnTx/>
                <a:uFillTx/>
                <a:latin typeface="微软雅黑" panose="020B0503020204020204" charset="-122"/>
                <a:ea typeface="微软雅黑" panose="020B0503020204020204" charset="-122"/>
                <a:sym typeface="+mn-ea"/>
              </a:rPr>
              <a:t>在此输入您的标题，在此输入您的标题，在此输入您的标题</a:t>
            </a:r>
            <a:endParaRPr kumimoji="0" lang="zh-CN" altLang="en-US" sz="160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mn-ea"/>
            </a:endParaRPr>
          </a:p>
          <a:p>
            <a:pPr marL="0" marR="0" lvl="0" indent="0" algn="l" defTabSz="914400" rtl="0" eaLnBrk="1" fontAlgn="t" latinLnBrk="0" hangingPunct="1">
              <a:spcBef>
                <a:spcPts val="0"/>
              </a:spcBef>
              <a:spcAft>
                <a:spcPts val="0"/>
              </a:spcAft>
              <a:buClrTx/>
              <a:buSzTx/>
              <a:buFontTx/>
              <a:buNone/>
              <a:defRPr/>
            </a:pPr>
            <a:endParaRPr kumimoji="0" lang="zh-CN" altLang="en-US" sz="160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advClick="0" advTm="5000">
        <p15:prstTrans prst="origami"/>
      </p:transition>
    </mc:Choice>
    <mc:Fallback>
      <p:transition spd="slow" advClick="0" advTm="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7"/>
          <p:cNvGrpSpPr/>
          <p:nvPr/>
        </p:nvGrpSpPr>
        <p:grpSpPr>
          <a:xfrm>
            <a:off x="3001645" y="2435225"/>
            <a:ext cx="2984500" cy="2578735"/>
            <a:chOff x="2285015" y="2000246"/>
            <a:chExt cx="2145078" cy="1853297"/>
          </a:xfrm>
          <a:solidFill>
            <a:srgbClr val="5ABF0B"/>
          </a:solidFill>
        </p:grpSpPr>
        <p:cxnSp>
          <p:nvCxnSpPr>
            <p:cNvPr id="35" name="Straight Connector 34"/>
            <p:cNvCxnSpPr>
              <a:stCxn id="8" idx="0"/>
            </p:cNvCxnSpPr>
            <p:nvPr/>
          </p:nvCxnSpPr>
          <p:spPr>
            <a:xfrm rot="16200000" flipV="1">
              <a:off x="2819724" y="1466507"/>
              <a:ext cx="4091" cy="1071570"/>
            </a:xfrm>
            <a:prstGeom prst="line">
              <a:avLst/>
            </a:prstGeom>
            <a:grpFill/>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1" name="Group 33"/>
            <p:cNvGrpSpPr/>
            <p:nvPr/>
          </p:nvGrpSpPr>
          <p:grpSpPr>
            <a:xfrm>
              <a:off x="2285015" y="2004337"/>
              <a:ext cx="2145078" cy="1849206"/>
              <a:chOff x="2285015" y="2004337"/>
              <a:chExt cx="2145078" cy="1849206"/>
            </a:xfrm>
            <a:grpFill/>
          </p:grpSpPr>
          <p:sp>
            <p:nvSpPr>
              <p:cNvPr id="8" name="Isosceles Triangle 7"/>
              <p:cNvSpPr/>
              <p:nvPr/>
            </p:nvSpPr>
            <p:spPr>
              <a:xfrm>
                <a:off x="2285015" y="2004337"/>
                <a:ext cx="2145078" cy="18492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utoShape 112"/>
              <p:cNvSpPr/>
              <p:nvPr/>
            </p:nvSpPr>
            <p:spPr bwMode="auto">
              <a:xfrm>
                <a:off x="3143240" y="2857502"/>
                <a:ext cx="366050" cy="366676"/>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grp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40" name="Rectangle 39"/>
              <p:cNvSpPr/>
              <p:nvPr/>
            </p:nvSpPr>
            <p:spPr>
              <a:xfrm>
                <a:off x="2786050" y="3429006"/>
                <a:ext cx="981359" cy="253282"/>
              </a:xfrm>
              <a:prstGeom prst="rect">
                <a:avLst/>
              </a:prstGeom>
              <a:grpFill/>
            </p:spPr>
            <p:txBody>
              <a:bodyPr wrap="square">
                <a:spAutoFit/>
              </a:bodyPr>
              <a:lstStyle/>
              <a:p>
                <a:pPr algn="ctr"/>
                <a:r>
                  <a:rPr lang="zh-CN" altLang="en-US" sz="1600" dirty="0">
                    <a:solidFill>
                      <a:schemeClr val="bg1"/>
                    </a:solidFill>
                    <a:latin typeface="微软雅黑" panose="020B0503020204020204" charset="-122"/>
                    <a:ea typeface="微软雅黑" panose="020B0503020204020204" charset="-122"/>
                    <a:cs typeface="Open Sans" panose="020B0606030504020204" pitchFamily="34" charset="0"/>
                    <a:sym typeface="+mn-ea"/>
                  </a:rPr>
                  <a:t>关键词</a:t>
                </a:r>
                <a:endParaRPr lang="zh-CN" altLang="en-US" sz="1600" dirty="0">
                  <a:solidFill>
                    <a:schemeClr val="bg1"/>
                  </a:solidFill>
                  <a:latin typeface="微软雅黑" panose="020B0503020204020204" charset="-122"/>
                  <a:ea typeface="微软雅黑" panose="020B0503020204020204" charset="-122"/>
                  <a:cs typeface="Open Sans" panose="020B0606030504020204" pitchFamily="34" charset="0"/>
                  <a:sym typeface="+mn-ea"/>
                </a:endParaRPr>
              </a:p>
            </p:txBody>
          </p:sp>
        </p:grpSp>
      </p:grpSp>
      <p:grpSp>
        <p:nvGrpSpPr>
          <p:cNvPr id="12" name="Group 46"/>
          <p:cNvGrpSpPr/>
          <p:nvPr/>
        </p:nvGrpSpPr>
        <p:grpSpPr>
          <a:xfrm>
            <a:off x="6183630" y="2435225"/>
            <a:ext cx="2984500" cy="2578735"/>
            <a:chOff x="4572000" y="2000247"/>
            <a:chExt cx="2145078" cy="1853296"/>
          </a:xfrm>
          <a:solidFill>
            <a:srgbClr val="B7DD41"/>
          </a:solidFill>
        </p:grpSpPr>
        <p:cxnSp>
          <p:nvCxnSpPr>
            <p:cNvPr id="39" name="Straight Connector 38"/>
            <p:cNvCxnSpPr>
              <a:stCxn id="10" idx="0"/>
            </p:cNvCxnSpPr>
            <p:nvPr/>
          </p:nvCxnSpPr>
          <p:spPr>
            <a:xfrm rot="5400000" flipH="1" flipV="1">
              <a:off x="6142075" y="1502711"/>
              <a:ext cx="4091" cy="999163"/>
            </a:xfrm>
            <a:prstGeom prst="line">
              <a:avLst/>
            </a:prstGeom>
            <a:grpFill/>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7" name="Group 31"/>
            <p:cNvGrpSpPr/>
            <p:nvPr/>
          </p:nvGrpSpPr>
          <p:grpSpPr>
            <a:xfrm>
              <a:off x="4572000" y="2004337"/>
              <a:ext cx="2145078" cy="1849206"/>
              <a:chOff x="4572000" y="2004337"/>
              <a:chExt cx="2145078" cy="1849206"/>
            </a:xfrm>
            <a:grpFill/>
          </p:grpSpPr>
          <p:sp>
            <p:nvSpPr>
              <p:cNvPr id="10" name="Isosceles Triangle 9"/>
              <p:cNvSpPr/>
              <p:nvPr/>
            </p:nvSpPr>
            <p:spPr>
              <a:xfrm>
                <a:off x="4572000" y="2004337"/>
                <a:ext cx="2145078" cy="18492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utoShape 59"/>
              <p:cNvSpPr/>
              <p:nvPr/>
            </p:nvSpPr>
            <p:spPr bwMode="auto">
              <a:xfrm>
                <a:off x="5429256" y="2786064"/>
                <a:ext cx="366676" cy="3660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grp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41" name="Rectangle 40"/>
              <p:cNvSpPr/>
              <p:nvPr/>
            </p:nvSpPr>
            <p:spPr>
              <a:xfrm>
                <a:off x="5286380" y="3429006"/>
                <a:ext cx="728084" cy="253282"/>
              </a:xfrm>
              <a:prstGeom prst="rect">
                <a:avLst/>
              </a:prstGeom>
              <a:grpFill/>
            </p:spPr>
            <p:txBody>
              <a:bodyPr wrap="square">
                <a:spAutoFit/>
              </a:bodyPr>
              <a:lstStyle/>
              <a:p>
                <a:pPr algn="ctr"/>
                <a:r>
                  <a:rPr lang="zh-CN" altLang="en-US" sz="1600" dirty="0">
                    <a:solidFill>
                      <a:schemeClr val="bg1"/>
                    </a:solidFill>
                    <a:latin typeface="微软雅黑" panose="020B0503020204020204" charset="-122"/>
                    <a:ea typeface="微软雅黑" panose="020B0503020204020204" charset="-122"/>
                    <a:cs typeface="Open Sans" panose="020B0606030504020204" pitchFamily="34" charset="0"/>
                  </a:rPr>
                  <a:t>关键词</a:t>
                </a:r>
                <a:endParaRPr lang="zh-CN" altLang="en-US" sz="1600" dirty="0">
                  <a:solidFill>
                    <a:schemeClr val="bg1"/>
                  </a:solidFill>
                  <a:latin typeface="微软雅黑" panose="020B0503020204020204" charset="-122"/>
                  <a:ea typeface="微软雅黑" panose="020B0503020204020204" charset="-122"/>
                  <a:cs typeface="Open Sans" panose="020B0606030504020204" pitchFamily="34" charset="0"/>
                </a:endParaRPr>
              </a:p>
            </p:txBody>
          </p:sp>
        </p:grpSp>
      </p:grpSp>
      <p:grpSp>
        <p:nvGrpSpPr>
          <p:cNvPr id="19" name="Group 32"/>
          <p:cNvGrpSpPr/>
          <p:nvPr/>
        </p:nvGrpSpPr>
        <p:grpSpPr>
          <a:xfrm>
            <a:off x="5288915" y="3696335"/>
            <a:ext cx="1566545" cy="1350645"/>
            <a:chOff x="3929058" y="2884482"/>
            <a:chExt cx="1126100" cy="970776"/>
          </a:xfrm>
        </p:grpSpPr>
        <p:sp>
          <p:nvSpPr>
            <p:cNvPr id="9" name="Isosceles Triangle 8"/>
            <p:cNvSpPr/>
            <p:nvPr/>
          </p:nvSpPr>
          <p:spPr>
            <a:xfrm>
              <a:off x="3929058" y="2884482"/>
              <a:ext cx="1126100" cy="970776"/>
            </a:xfrm>
            <a:prstGeom prst="triangle">
              <a:avLst/>
            </a:prstGeom>
            <a:solidFill>
              <a:srgbClr val="ACD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6"/>
            <p:cNvGrpSpPr/>
            <p:nvPr/>
          </p:nvGrpSpPr>
          <p:grpSpPr>
            <a:xfrm>
              <a:off x="4286248" y="3429006"/>
              <a:ext cx="366051" cy="297846"/>
              <a:chOff x="7730164" y="3530664"/>
              <a:chExt cx="366051" cy="297846"/>
            </a:xfrm>
            <a:solidFill>
              <a:schemeClr val="bg1"/>
            </a:solidFill>
          </p:grpSpPr>
          <p:sp>
            <p:nvSpPr>
              <p:cNvPr id="15" name="AutoShape 5"/>
              <p:cNvSpPr/>
              <p:nvPr/>
            </p:nvSpPr>
            <p:spPr bwMode="auto">
              <a:xfrm>
                <a:off x="7981704" y="3622021"/>
                <a:ext cx="68830"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sp>
            <p:nvSpPr>
              <p:cNvPr id="16" name="AutoShape 6"/>
              <p:cNvSpPr/>
              <p:nvPr/>
            </p:nvSpPr>
            <p:spPr bwMode="auto">
              <a:xfrm>
                <a:off x="7730164" y="3530664"/>
                <a:ext cx="366051" cy="297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38100" tIns="38100" rIns="38100" bIns="38100" anchor="ctr"/>
              <a:lstStyle/>
              <a:p>
                <a:pPr defTabSz="457200"/>
                <a:endParaRPr lang="en-US" sz="3000">
                  <a:solidFill>
                    <a:srgbClr val="FFFFFF"/>
                  </a:solidFill>
                  <a:effectLst>
                    <a:outerShdw blurRad="38100" dist="38100" dir="2700000" algn="tl">
                      <a:srgbClr val="000000"/>
                    </a:outerShdw>
                  </a:effectLst>
                </a:endParaRPr>
              </a:p>
            </p:txBody>
          </p:sp>
        </p:grpSp>
      </p:grpSp>
      <p:cxnSp>
        <p:nvCxnSpPr>
          <p:cNvPr id="29" name="Straight Connector 28"/>
          <p:cNvCxnSpPr/>
          <p:nvPr/>
        </p:nvCxnSpPr>
        <p:spPr>
          <a:xfrm rot="5400000" flipH="1" flipV="1">
            <a:off x="5462905" y="3075305"/>
            <a:ext cx="1229995" cy="12065"/>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9217025" y="2389505"/>
            <a:ext cx="2350770" cy="835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2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2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endParaRPr>
          </a:p>
        </p:txBody>
      </p:sp>
      <p:sp>
        <p:nvSpPr>
          <p:cNvPr id="22" name="TextBox 1210"/>
          <p:cNvSpPr/>
          <p:nvPr/>
        </p:nvSpPr>
        <p:spPr>
          <a:xfrm>
            <a:off x="9217025" y="2026920"/>
            <a:ext cx="2165985" cy="352425"/>
          </a:xfrm>
          <a:prstGeom prst="rect">
            <a:avLst/>
          </a:prstGeom>
          <a:noFill/>
          <a:ln w="9525">
            <a:noFill/>
            <a:miter/>
          </a:ln>
        </p:spPr>
        <p:txBody>
          <a:bodyPr wrap="square">
            <a:spAutoFit/>
          </a:bodyPr>
          <a:lstStyle/>
          <a:p>
            <a:pPr lvl="0" algn="l"/>
            <a:r>
              <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6" name="文本框 5"/>
          <p:cNvSpPr txBox="1"/>
          <p:nvPr/>
        </p:nvSpPr>
        <p:spPr>
          <a:xfrm>
            <a:off x="677545" y="2495550"/>
            <a:ext cx="2350770" cy="835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2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2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endParaRPr>
          </a:p>
        </p:txBody>
      </p:sp>
      <p:sp>
        <p:nvSpPr>
          <p:cNvPr id="23" name="TextBox 1210"/>
          <p:cNvSpPr/>
          <p:nvPr/>
        </p:nvSpPr>
        <p:spPr>
          <a:xfrm>
            <a:off x="677545" y="2102485"/>
            <a:ext cx="2165985" cy="352425"/>
          </a:xfrm>
          <a:prstGeom prst="rect">
            <a:avLst/>
          </a:prstGeom>
          <a:noFill/>
          <a:ln w="9525">
            <a:noFill/>
            <a:miter/>
          </a:ln>
        </p:spPr>
        <p:txBody>
          <a:bodyPr wrap="square">
            <a:spAutoFit/>
          </a:bodyPr>
          <a:lstStyle/>
          <a:p>
            <a:pPr lvl="0" algn="r"/>
            <a:r>
              <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24" name="文本框 23"/>
          <p:cNvSpPr txBox="1"/>
          <p:nvPr/>
        </p:nvSpPr>
        <p:spPr>
          <a:xfrm>
            <a:off x="4914265" y="1097280"/>
            <a:ext cx="2350770" cy="835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r>
              <a:rPr lang="zh-CN" altLang="en-US" sz="12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200" kern="0" noProof="0" dirty="0">
              <a:ln>
                <a:noFill/>
              </a:ln>
              <a:solidFill>
                <a:schemeClr val="tx1">
                  <a:lumMod val="65000"/>
                  <a:lumOff val="35000"/>
                </a:schemeClr>
              </a:solidFill>
              <a:uLnTx/>
              <a:uFillTx/>
              <a:latin typeface="微软雅黑" panose="020B0503020204020204" charset="-122"/>
              <a:ea typeface="微软雅黑" panose="020B0503020204020204" charset="-122"/>
              <a:sym typeface="+mn-ea"/>
            </a:endParaRPr>
          </a:p>
        </p:txBody>
      </p:sp>
      <p:sp>
        <p:nvSpPr>
          <p:cNvPr id="25" name="TextBox 1210"/>
          <p:cNvSpPr/>
          <p:nvPr/>
        </p:nvSpPr>
        <p:spPr>
          <a:xfrm>
            <a:off x="4864100" y="1905000"/>
            <a:ext cx="2165985" cy="352425"/>
          </a:xfrm>
          <a:prstGeom prst="rect">
            <a:avLst/>
          </a:prstGeom>
          <a:noFill/>
          <a:ln w="9525">
            <a:noFill/>
            <a:miter/>
          </a:ln>
        </p:spPr>
        <p:txBody>
          <a:bodyPr wrap="square">
            <a:spAutoFit/>
          </a:bodyPr>
          <a:lstStyle/>
          <a:p>
            <a:pPr lvl="0" algn="r"/>
            <a:r>
              <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26" name="TextBox 1210"/>
          <p:cNvSpPr/>
          <p:nvPr/>
        </p:nvSpPr>
        <p:spPr>
          <a:xfrm>
            <a:off x="4975225" y="5607685"/>
            <a:ext cx="2165985" cy="352425"/>
          </a:xfrm>
          <a:prstGeom prst="rect">
            <a:avLst/>
          </a:prstGeom>
          <a:noFill/>
          <a:ln w="9525">
            <a:noFill/>
            <a:miter/>
          </a:ln>
        </p:spPr>
        <p:txBody>
          <a:bodyPr wrap="square">
            <a:spAutoFit/>
          </a:bodyPr>
          <a:lstStyle/>
          <a:p>
            <a:pPr lvl="0" algn="ctr"/>
            <a:r>
              <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箭头连接符 9"/>
          <p:cNvCxnSpPr/>
          <p:nvPr>
            <p:custDataLst>
              <p:tags r:id="rId1"/>
            </p:custDataLst>
          </p:nvPr>
        </p:nvCxnSpPr>
        <p:spPr>
          <a:xfrm>
            <a:off x="1481001" y="4696231"/>
            <a:ext cx="9350566" cy="0"/>
          </a:xfrm>
          <a:prstGeom prst="straightConnector1">
            <a:avLst/>
          </a:prstGeom>
          <a:ln w="25400">
            <a:solidFill>
              <a:srgbClr val="B2B2B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custDataLst>
              <p:tags r:id="rId2"/>
            </p:custDataLst>
          </p:nvPr>
        </p:nvCxnSpPr>
        <p:spPr>
          <a:xfrm flipV="1">
            <a:off x="2896905" y="2613932"/>
            <a:ext cx="0" cy="1980350"/>
          </a:xfrm>
          <a:prstGeom prst="line">
            <a:avLst/>
          </a:prstGeom>
          <a:ln w="12700">
            <a:solidFill>
              <a:srgbClr val="5ABF0B"/>
            </a:solidFill>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3"/>
            </p:custDataLst>
          </p:nvPr>
        </p:nvSpPr>
        <p:spPr>
          <a:xfrm>
            <a:off x="2792844" y="4569455"/>
            <a:ext cx="209783" cy="200201"/>
          </a:xfrm>
          <a:prstGeom prst="ellipse">
            <a:avLst/>
          </a:prstGeom>
          <a:solidFill>
            <a:srgbClr val="5ABF0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FFFFFF"/>
              </a:solidFill>
              <a:sym typeface="Arial" panose="020B0604020202020204" pitchFamily="34" charset="0"/>
            </a:endParaRPr>
          </a:p>
        </p:txBody>
      </p:sp>
      <p:sp>
        <p:nvSpPr>
          <p:cNvPr id="25" name="任意多边形 24"/>
          <p:cNvSpPr/>
          <p:nvPr>
            <p:custDataLst>
              <p:tags r:id="rId4"/>
            </p:custDataLst>
          </p:nvPr>
        </p:nvSpPr>
        <p:spPr>
          <a:xfrm>
            <a:off x="2424201" y="1764003"/>
            <a:ext cx="1062753" cy="1402990"/>
          </a:xfrm>
          <a:custGeom>
            <a:avLst/>
            <a:gdLst>
              <a:gd name="connsiteX0" fmla="*/ 498642 w 1048090"/>
              <a:gd name="connsiteY0" fmla="*/ 0 h 1449835"/>
              <a:gd name="connsiteX1" fmla="*/ 556110 w 1048090"/>
              <a:gd name="connsiteY1" fmla="*/ 328 h 1449835"/>
              <a:gd name="connsiteX2" fmla="*/ 613468 w 1048090"/>
              <a:gd name="connsiteY2" fmla="*/ 7088 h 1449835"/>
              <a:gd name="connsiteX3" fmla="*/ 667839 w 1048090"/>
              <a:gd name="connsiteY3" fmla="*/ 18970 h 1449835"/>
              <a:gd name="connsiteX4" fmla="*/ 719322 w 1048090"/>
              <a:gd name="connsiteY4" fmla="*/ 37616 h 1449835"/>
              <a:gd name="connsiteX5" fmla="*/ 768724 w 1048090"/>
              <a:gd name="connsiteY5" fmla="*/ 60011 h 1449835"/>
              <a:gd name="connsiteX6" fmla="*/ 815506 w 1048090"/>
              <a:gd name="connsiteY6" fmla="*/ 88165 h 1449835"/>
              <a:gd name="connsiteX7" fmla="*/ 858799 w 1048090"/>
              <a:gd name="connsiteY7" fmla="*/ 121307 h 1449835"/>
              <a:gd name="connsiteX8" fmla="*/ 899008 w 1048090"/>
              <a:gd name="connsiteY8" fmla="*/ 157930 h 1449835"/>
              <a:gd name="connsiteX9" fmla="*/ 934492 w 1048090"/>
              <a:gd name="connsiteY9" fmla="*/ 198132 h 1449835"/>
              <a:gd name="connsiteX10" fmla="*/ 965619 w 1048090"/>
              <a:gd name="connsiteY10" fmla="*/ 242550 h 1449835"/>
              <a:gd name="connsiteX11" fmla="*/ 992020 w 1048090"/>
              <a:gd name="connsiteY11" fmla="*/ 290547 h 1449835"/>
              <a:gd name="connsiteX12" fmla="*/ 1014101 w 1048090"/>
              <a:gd name="connsiteY12" fmla="*/ 340617 h 1449835"/>
              <a:gd name="connsiteX13" fmla="*/ 1030221 w 1048090"/>
              <a:gd name="connsiteY13" fmla="*/ 392858 h 1449835"/>
              <a:gd name="connsiteX14" fmla="*/ 1041885 w 1048090"/>
              <a:gd name="connsiteY14" fmla="*/ 447674 h 1449835"/>
              <a:gd name="connsiteX15" fmla="*/ 1048090 w 1048090"/>
              <a:gd name="connsiteY15" fmla="*/ 504795 h 1449835"/>
              <a:gd name="connsiteX16" fmla="*/ 1047098 w 1048090"/>
              <a:gd name="connsiteY16" fmla="*/ 562680 h 1449835"/>
              <a:gd name="connsiteX17" fmla="*/ 1042042 w 1048090"/>
              <a:gd name="connsiteY17" fmla="*/ 607629 h 1449835"/>
              <a:gd name="connsiteX18" fmla="*/ 1033473 w 1048090"/>
              <a:gd name="connsiteY18" fmla="*/ 651637 h 1449835"/>
              <a:gd name="connsiteX19" fmla="*/ 1021220 w 1048090"/>
              <a:gd name="connsiteY19" fmla="*/ 697350 h 1449835"/>
              <a:gd name="connsiteX20" fmla="*/ 1005821 w 1048090"/>
              <a:gd name="connsiteY20" fmla="*/ 742757 h 1449835"/>
              <a:gd name="connsiteX21" fmla="*/ 987044 w 1048090"/>
              <a:gd name="connsiteY21" fmla="*/ 786721 h 1449835"/>
              <a:gd name="connsiteX22" fmla="*/ 964851 w 1048090"/>
              <a:gd name="connsiteY22" fmla="*/ 831385 h 1449835"/>
              <a:gd name="connsiteX23" fmla="*/ 940786 w 1048090"/>
              <a:gd name="connsiteY23" fmla="*/ 875008 h 1449835"/>
              <a:gd name="connsiteX24" fmla="*/ 915852 w 1048090"/>
              <a:gd name="connsiteY24" fmla="*/ 917860 h 1449835"/>
              <a:gd name="connsiteX25" fmla="*/ 887270 w 1048090"/>
              <a:gd name="connsiteY25" fmla="*/ 960272 h 1449835"/>
              <a:gd name="connsiteX26" fmla="*/ 858456 w 1048090"/>
              <a:gd name="connsiteY26" fmla="*/ 1001545 h 1449835"/>
              <a:gd name="connsiteX27" fmla="*/ 828271 w 1048090"/>
              <a:gd name="connsiteY27" fmla="*/ 1041913 h 1449835"/>
              <a:gd name="connsiteX28" fmla="*/ 766970 w 1048090"/>
              <a:gd name="connsiteY28" fmla="*/ 1118091 h 1449835"/>
              <a:gd name="connsiteX29" fmla="*/ 735855 w 1048090"/>
              <a:gd name="connsiteY29" fmla="*/ 1153902 h 1449835"/>
              <a:gd name="connsiteX30" fmla="*/ 704274 w 1048090"/>
              <a:gd name="connsiteY30" fmla="*/ 1187434 h 1449835"/>
              <a:gd name="connsiteX31" fmla="*/ 673967 w 1048090"/>
              <a:gd name="connsiteY31" fmla="*/ 1220230 h 1449835"/>
              <a:gd name="connsiteX32" fmla="*/ 644198 w 1048090"/>
              <a:gd name="connsiteY32" fmla="*/ 1251018 h 1449835"/>
              <a:gd name="connsiteX33" fmla="*/ 616375 w 1048090"/>
              <a:gd name="connsiteY33" fmla="*/ 1278558 h 1449835"/>
              <a:gd name="connsiteX34" fmla="*/ 590095 w 1048090"/>
              <a:gd name="connsiteY34" fmla="*/ 1304357 h 1449835"/>
              <a:gd name="connsiteX35" fmla="*/ 565259 w 1048090"/>
              <a:gd name="connsiteY35" fmla="*/ 1326775 h 1449835"/>
              <a:gd name="connsiteX36" fmla="*/ 542333 w 1048090"/>
              <a:gd name="connsiteY36" fmla="*/ 1348090 h 1449835"/>
              <a:gd name="connsiteX37" fmla="*/ 522858 w 1048090"/>
              <a:gd name="connsiteY37" fmla="*/ 1366560 h 1449835"/>
              <a:gd name="connsiteX38" fmla="*/ 504962 w 1048090"/>
              <a:gd name="connsiteY38" fmla="*/ 1381147 h 1449835"/>
              <a:gd name="connsiteX39" fmla="*/ 492024 w 1048090"/>
              <a:gd name="connsiteY39" fmla="*/ 1393293 h 1449835"/>
              <a:gd name="connsiteX40" fmla="*/ 491597 w 1048090"/>
              <a:gd name="connsiteY40" fmla="*/ 1393645 h 1449835"/>
              <a:gd name="connsiteX41" fmla="*/ 526716 w 1048090"/>
              <a:gd name="connsiteY41" fmla="*/ 1449835 h 1449835"/>
              <a:gd name="connsiteX42" fmla="*/ 431466 w 1048090"/>
              <a:gd name="connsiteY42" fmla="*/ 1449835 h 1449835"/>
              <a:gd name="connsiteX43" fmla="*/ 463514 w 1048090"/>
              <a:gd name="connsiteY43" fmla="*/ 1398559 h 1449835"/>
              <a:gd name="connsiteX44" fmla="*/ 454410 w 1048090"/>
              <a:gd name="connsiteY44" fmla="*/ 1389134 h 1449835"/>
              <a:gd name="connsiteX45" fmla="*/ 441178 w 1048090"/>
              <a:gd name="connsiteY45" fmla="*/ 1374280 h 1449835"/>
              <a:gd name="connsiteX46" fmla="*/ 424470 w 1048090"/>
              <a:gd name="connsiteY46" fmla="*/ 1356340 h 1449835"/>
              <a:gd name="connsiteX47" fmla="*/ 405694 w 1048090"/>
              <a:gd name="connsiteY47" fmla="*/ 1334078 h 1449835"/>
              <a:gd name="connsiteX48" fmla="*/ 385449 w 1048090"/>
              <a:gd name="connsiteY48" fmla="*/ 1309268 h 1449835"/>
              <a:gd name="connsiteX49" fmla="*/ 361495 w 1048090"/>
              <a:gd name="connsiteY49" fmla="*/ 1280233 h 1449835"/>
              <a:gd name="connsiteX50" fmla="*/ 337076 w 1048090"/>
              <a:gd name="connsiteY50" fmla="*/ 1248920 h 1449835"/>
              <a:gd name="connsiteX51" fmla="*/ 310919 w 1048090"/>
              <a:gd name="connsiteY51" fmla="*/ 1216064 h 1449835"/>
              <a:gd name="connsiteX52" fmla="*/ 284199 w 1048090"/>
              <a:gd name="connsiteY52" fmla="*/ 1179288 h 1449835"/>
              <a:gd name="connsiteX53" fmla="*/ 256242 w 1048090"/>
              <a:gd name="connsiteY53" fmla="*/ 1141104 h 1449835"/>
              <a:gd name="connsiteX54" fmla="*/ 228323 w 1048090"/>
              <a:gd name="connsiteY54" fmla="*/ 1100776 h 1449835"/>
              <a:gd name="connsiteX55" fmla="*/ 201174 w 1048090"/>
              <a:gd name="connsiteY55" fmla="*/ 1059578 h 1449835"/>
              <a:gd name="connsiteX56" fmla="*/ 173059 w 1048090"/>
              <a:gd name="connsiteY56" fmla="*/ 1015967 h 1449835"/>
              <a:gd name="connsiteX57" fmla="*/ 146351 w 1048090"/>
              <a:gd name="connsiteY57" fmla="*/ 971118 h 1449835"/>
              <a:gd name="connsiteX58" fmla="*/ 121553 w 1048090"/>
              <a:gd name="connsiteY58" fmla="*/ 925165 h 1449835"/>
              <a:gd name="connsiteX59" fmla="*/ 97893 w 1048090"/>
              <a:gd name="connsiteY59" fmla="*/ 878980 h 1449835"/>
              <a:gd name="connsiteX60" fmla="*/ 75274 w 1048090"/>
              <a:gd name="connsiteY60" fmla="*/ 830919 h 1449835"/>
              <a:gd name="connsiteX61" fmla="*/ 55164 w 1048090"/>
              <a:gd name="connsiteY61" fmla="*/ 783531 h 1449835"/>
              <a:gd name="connsiteX62" fmla="*/ 38101 w 1048090"/>
              <a:gd name="connsiteY62" fmla="*/ 734807 h 1449835"/>
              <a:gd name="connsiteX63" fmla="*/ 23279 w 1048090"/>
              <a:gd name="connsiteY63" fmla="*/ 687759 h 1449835"/>
              <a:gd name="connsiteX64" fmla="*/ 12508 w 1048090"/>
              <a:gd name="connsiteY64" fmla="*/ 639644 h 1449835"/>
              <a:gd name="connsiteX65" fmla="*/ 4749 w 1048090"/>
              <a:gd name="connsiteY65" fmla="*/ 592336 h 1449835"/>
              <a:gd name="connsiteX66" fmla="*/ 0 w 1048090"/>
              <a:gd name="connsiteY66" fmla="*/ 545835 h 1449835"/>
              <a:gd name="connsiteX67" fmla="*/ 772 w 1048090"/>
              <a:gd name="connsiteY67" fmla="*/ 500814 h 1449835"/>
              <a:gd name="connsiteX68" fmla="*/ 7554 w 1048090"/>
              <a:gd name="connsiteY68" fmla="*/ 443405 h 1449835"/>
              <a:gd name="connsiteX69" fmla="*/ 19721 w 1048090"/>
              <a:gd name="connsiteY69" fmla="*/ 387978 h 1449835"/>
              <a:gd name="connsiteX70" fmla="*/ 37642 w 1048090"/>
              <a:gd name="connsiteY70" fmla="*/ 335170 h 1449835"/>
              <a:gd name="connsiteX71" fmla="*/ 59945 w 1048090"/>
              <a:gd name="connsiteY71" fmla="*/ 284074 h 1449835"/>
              <a:gd name="connsiteX72" fmla="*/ 88869 w 1048090"/>
              <a:gd name="connsiteY72" fmla="*/ 236370 h 1449835"/>
              <a:gd name="connsiteX73" fmla="*/ 120866 w 1048090"/>
              <a:gd name="connsiteY73" fmla="*/ 193257 h 1449835"/>
              <a:gd name="connsiteX74" fmla="*/ 156474 w 1048090"/>
              <a:gd name="connsiteY74" fmla="*/ 152728 h 1449835"/>
              <a:gd name="connsiteX75" fmla="*/ 196928 w 1048090"/>
              <a:gd name="connsiteY75" fmla="*/ 116190 h 1449835"/>
              <a:gd name="connsiteX76" fmla="*/ 240321 w 1048090"/>
              <a:gd name="connsiteY76" fmla="*/ 84747 h 1449835"/>
              <a:gd name="connsiteX77" fmla="*/ 287422 w 1048090"/>
              <a:gd name="connsiteY77" fmla="*/ 57529 h 1449835"/>
              <a:gd name="connsiteX78" fmla="*/ 336592 w 1048090"/>
              <a:gd name="connsiteY78" fmla="*/ 34634 h 1449835"/>
              <a:gd name="connsiteX79" fmla="*/ 388430 w 1048090"/>
              <a:gd name="connsiteY79" fmla="*/ 17839 h 1449835"/>
              <a:gd name="connsiteX80" fmla="*/ 442569 w 1048090"/>
              <a:gd name="connsiteY80" fmla="*/ 6506 h 1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48090" h="1449835">
                <a:moveTo>
                  <a:pt x="498642" y="0"/>
                </a:moveTo>
                <a:lnTo>
                  <a:pt x="556110" y="328"/>
                </a:lnTo>
                <a:lnTo>
                  <a:pt x="613468" y="7088"/>
                </a:lnTo>
                <a:lnTo>
                  <a:pt x="667839" y="18970"/>
                </a:lnTo>
                <a:lnTo>
                  <a:pt x="719322" y="37616"/>
                </a:lnTo>
                <a:lnTo>
                  <a:pt x="768724" y="60011"/>
                </a:lnTo>
                <a:lnTo>
                  <a:pt x="815506" y="88165"/>
                </a:lnTo>
                <a:lnTo>
                  <a:pt x="858799" y="121307"/>
                </a:lnTo>
                <a:lnTo>
                  <a:pt x="899008" y="157930"/>
                </a:lnTo>
                <a:lnTo>
                  <a:pt x="934492" y="198132"/>
                </a:lnTo>
                <a:lnTo>
                  <a:pt x="965619" y="242550"/>
                </a:lnTo>
                <a:lnTo>
                  <a:pt x="992020" y="290547"/>
                </a:lnTo>
                <a:lnTo>
                  <a:pt x="1014101" y="340617"/>
                </a:lnTo>
                <a:lnTo>
                  <a:pt x="1030221" y="392858"/>
                </a:lnTo>
                <a:lnTo>
                  <a:pt x="1041885" y="447674"/>
                </a:lnTo>
                <a:lnTo>
                  <a:pt x="1048090" y="504795"/>
                </a:lnTo>
                <a:lnTo>
                  <a:pt x="1047098" y="562680"/>
                </a:lnTo>
                <a:lnTo>
                  <a:pt x="1042042" y="607629"/>
                </a:lnTo>
                <a:lnTo>
                  <a:pt x="1033473" y="651637"/>
                </a:lnTo>
                <a:lnTo>
                  <a:pt x="1021220" y="697350"/>
                </a:lnTo>
                <a:lnTo>
                  <a:pt x="1005821" y="742757"/>
                </a:lnTo>
                <a:lnTo>
                  <a:pt x="987044" y="786721"/>
                </a:lnTo>
                <a:lnTo>
                  <a:pt x="964851" y="831385"/>
                </a:lnTo>
                <a:lnTo>
                  <a:pt x="940786" y="875008"/>
                </a:lnTo>
                <a:lnTo>
                  <a:pt x="915852" y="917860"/>
                </a:lnTo>
                <a:lnTo>
                  <a:pt x="887270" y="960272"/>
                </a:lnTo>
                <a:lnTo>
                  <a:pt x="858456" y="1001545"/>
                </a:lnTo>
                <a:lnTo>
                  <a:pt x="828271" y="1041913"/>
                </a:lnTo>
                <a:lnTo>
                  <a:pt x="766970" y="1118091"/>
                </a:lnTo>
                <a:lnTo>
                  <a:pt x="735855" y="1153902"/>
                </a:lnTo>
                <a:lnTo>
                  <a:pt x="704274" y="1187434"/>
                </a:lnTo>
                <a:lnTo>
                  <a:pt x="673967" y="1220230"/>
                </a:lnTo>
                <a:lnTo>
                  <a:pt x="644198" y="1251018"/>
                </a:lnTo>
                <a:lnTo>
                  <a:pt x="616375" y="1278558"/>
                </a:lnTo>
                <a:lnTo>
                  <a:pt x="590095" y="1304357"/>
                </a:lnTo>
                <a:lnTo>
                  <a:pt x="565259" y="1326775"/>
                </a:lnTo>
                <a:lnTo>
                  <a:pt x="542333" y="1348090"/>
                </a:lnTo>
                <a:lnTo>
                  <a:pt x="522858" y="1366560"/>
                </a:lnTo>
                <a:lnTo>
                  <a:pt x="504962" y="1381147"/>
                </a:lnTo>
                <a:lnTo>
                  <a:pt x="492024" y="1393293"/>
                </a:lnTo>
                <a:lnTo>
                  <a:pt x="491597" y="1393645"/>
                </a:lnTo>
                <a:lnTo>
                  <a:pt x="526716" y="1449835"/>
                </a:lnTo>
                <a:lnTo>
                  <a:pt x="431466" y="1449835"/>
                </a:lnTo>
                <a:lnTo>
                  <a:pt x="463514" y="1398559"/>
                </a:lnTo>
                <a:lnTo>
                  <a:pt x="454410" y="1389134"/>
                </a:lnTo>
                <a:lnTo>
                  <a:pt x="441178" y="1374280"/>
                </a:lnTo>
                <a:lnTo>
                  <a:pt x="424470" y="1356340"/>
                </a:lnTo>
                <a:lnTo>
                  <a:pt x="405694" y="1334078"/>
                </a:lnTo>
                <a:lnTo>
                  <a:pt x="385449" y="1309268"/>
                </a:lnTo>
                <a:lnTo>
                  <a:pt x="361495" y="1280233"/>
                </a:lnTo>
                <a:lnTo>
                  <a:pt x="337076" y="1248920"/>
                </a:lnTo>
                <a:lnTo>
                  <a:pt x="310919" y="1216064"/>
                </a:lnTo>
                <a:lnTo>
                  <a:pt x="284199" y="1179288"/>
                </a:lnTo>
                <a:lnTo>
                  <a:pt x="256242" y="1141104"/>
                </a:lnTo>
                <a:lnTo>
                  <a:pt x="228323" y="1100776"/>
                </a:lnTo>
                <a:lnTo>
                  <a:pt x="201174" y="1059578"/>
                </a:lnTo>
                <a:lnTo>
                  <a:pt x="173059" y="1015967"/>
                </a:lnTo>
                <a:lnTo>
                  <a:pt x="146351" y="971118"/>
                </a:lnTo>
                <a:lnTo>
                  <a:pt x="121553" y="925165"/>
                </a:lnTo>
                <a:lnTo>
                  <a:pt x="97893" y="878980"/>
                </a:lnTo>
                <a:lnTo>
                  <a:pt x="75274" y="830919"/>
                </a:lnTo>
                <a:lnTo>
                  <a:pt x="55164" y="783531"/>
                </a:lnTo>
                <a:lnTo>
                  <a:pt x="38101" y="734807"/>
                </a:lnTo>
                <a:lnTo>
                  <a:pt x="23279" y="687759"/>
                </a:lnTo>
                <a:lnTo>
                  <a:pt x="12508" y="639644"/>
                </a:lnTo>
                <a:lnTo>
                  <a:pt x="4749" y="592336"/>
                </a:lnTo>
                <a:lnTo>
                  <a:pt x="0" y="545835"/>
                </a:lnTo>
                <a:lnTo>
                  <a:pt x="772" y="500814"/>
                </a:lnTo>
                <a:lnTo>
                  <a:pt x="7554" y="443405"/>
                </a:lnTo>
                <a:lnTo>
                  <a:pt x="19721" y="387978"/>
                </a:lnTo>
                <a:lnTo>
                  <a:pt x="37642" y="335170"/>
                </a:lnTo>
                <a:lnTo>
                  <a:pt x="59945" y="284074"/>
                </a:lnTo>
                <a:lnTo>
                  <a:pt x="88869" y="236370"/>
                </a:lnTo>
                <a:lnTo>
                  <a:pt x="120866" y="193257"/>
                </a:lnTo>
                <a:lnTo>
                  <a:pt x="156474" y="152728"/>
                </a:lnTo>
                <a:lnTo>
                  <a:pt x="196928" y="116190"/>
                </a:lnTo>
                <a:lnTo>
                  <a:pt x="240321" y="84747"/>
                </a:lnTo>
                <a:lnTo>
                  <a:pt x="287422" y="57529"/>
                </a:lnTo>
                <a:lnTo>
                  <a:pt x="336592" y="34634"/>
                </a:lnTo>
                <a:lnTo>
                  <a:pt x="388430" y="17839"/>
                </a:lnTo>
                <a:lnTo>
                  <a:pt x="442569" y="6506"/>
                </a:lnTo>
                <a:close/>
              </a:path>
            </a:pathLst>
          </a:custGeom>
          <a:solidFill>
            <a:srgbClr val="5ABF0B"/>
          </a:solidFill>
          <a:ln w="12700" cap="flat" cmpd="sng" algn="ctr">
            <a:noFill/>
            <a:prstDash val="solid"/>
            <a:miter lim="800000"/>
          </a:ln>
          <a:effectLst/>
        </p:spPr>
        <p:txBody>
          <a:bodyPr wrap="square" lIns="0" tIns="0" rIns="0" bIns="216000" anchor="ctr">
            <a:normAutofit/>
          </a:bodyPr>
          <a:lstStyle/>
          <a:p>
            <a:pPr algn="ctr">
              <a:lnSpc>
                <a:spcPct val="90000"/>
              </a:lnSpc>
              <a:defRPr/>
            </a:pPr>
            <a:r>
              <a:rPr lang="zh-CN" altLang="en-US" kern="0" dirty="0">
                <a:solidFill>
                  <a:srgbClr val="FFFFFF"/>
                </a:solidFill>
                <a:latin typeface="微软雅黑" panose="020B0503020204020204" charset="-122"/>
                <a:ea typeface="微软雅黑" panose="020B0503020204020204" charset="-122"/>
                <a:sym typeface="Arial" panose="020B0604020202020204" pitchFamily="34" charset="0"/>
              </a:rPr>
              <a:t>关键词</a:t>
            </a:r>
            <a:endParaRPr lang="zh-CN" altLang="en-US" kern="0" dirty="0">
              <a:solidFill>
                <a:srgbClr val="FFFFFF"/>
              </a:solidFill>
              <a:sym typeface="Arial" panose="020B0604020202020204" pitchFamily="34" charset="0"/>
            </a:endParaRPr>
          </a:p>
        </p:txBody>
      </p:sp>
      <p:grpSp>
        <p:nvGrpSpPr>
          <p:cNvPr id="49" name="组合 48"/>
          <p:cNvGrpSpPr/>
          <p:nvPr>
            <p:custDataLst>
              <p:tags r:id="rId5"/>
            </p:custDataLst>
          </p:nvPr>
        </p:nvGrpSpPr>
        <p:grpSpPr>
          <a:xfrm>
            <a:off x="6569470" y="2477973"/>
            <a:ext cx="1062632" cy="2304150"/>
            <a:chOff x="2216743" y="1887528"/>
            <a:chExt cx="1048090" cy="2381393"/>
          </a:xfrm>
          <a:solidFill>
            <a:srgbClr val="5ABF0B"/>
          </a:solidFill>
        </p:grpSpPr>
        <p:cxnSp>
          <p:nvCxnSpPr>
            <p:cNvPr id="36" name="直接连接符 35"/>
            <p:cNvCxnSpPr/>
            <p:nvPr>
              <p:custDataLst>
                <p:tags r:id="rId6"/>
              </p:custDataLst>
            </p:nvPr>
          </p:nvCxnSpPr>
          <p:spPr>
            <a:xfrm flipV="1">
              <a:off x="2685278" y="2346121"/>
              <a:ext cx="0" cy="1741714"/>
            </a:xfrm>
            <a:prstGeom prst="line">
              <a:avLst/>
            </a:prstGeom>
            <a:grpFill/>
            <a:ln w="12700">
              <a:solidFill>
                <a:srgbClr val="5ABF0B"/>
              </a:solidFill>
            </a:ln>
          </p:spPr>
          <p:style>
            <a:lnRef idx="1">
              <a:schemeClr val="accent1"/>
            </a:lnRef>
            <a:fillRef idx="0">
              <a:schemeClr val="accent1"/>
            </a:fillRef>
            <a:effectRef idx="0">
              <a:schemeClr val="accent1"/>
            </a:effectRef>
            <a:fontRef idx="minor">
              <a:schemeClr val="tx1"/>
            </a:fontRef>
          </p:style>
        </p:cxnSp>
        <p:sp>
          <p:nvSpPr>
            <p:cNvPr id="12" name="椭圆 11"/>
            <p:cNvSpPr/>
            <p:nvPr>
              <p:custDataLst>
                <p:tags r:id="rId7"/>
              </p:custDataLst>
            </p:nvPr>
          </p:nvSpPr>
          <p:spPr>
            <a:xfrm>
              <a:off x="2583172" y="4062281"/>
              <a:ext cx="206640" cy="206640"/>
            </a:xfrm>
            <a:prstGeom prst="ellipse">
              <a:avLst/>
            </a:prstGeom>
            <a:grpFill/>
            <a:ln w="25400">
              <a:solidFill>
                <a:srgbClr val="5ABF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FFFFFF"/>
                </a:solidFill>
                <a:sym typeface="Arial" panose="020B0604020202020204" pitchFamily="34" charset="0"/>
              </a:endParaRPr>
            </a:p>
          </p:txBody>
        </p:sp>
        <p:sp>
          <p:nvSpPr>
            <p:cNvPr id="26" name="任意多边形 25"/>
            <p:cNvSpPr/>
            <p:nvPr>
              <p:custDataLst>
                <p:tags r:id="rId8"/>
              </p:custDataLst>
            </p:nvPr>
          </p:nvSpPr>
          <p:spPr>
            <a:xfrm>
              <a:off x="2216743" y="1887528"/>
              <a:ext cx="1048090" cy="1449835"/>
            </a:xfrm>
            <a:custGeom>
              <a:avLst/>
              <a:gdLst>
                <a:gd name="connsiteX0" fmla="*/ 498642 w 1048090"/>
                <a:gd name="connsiteY0" fmla="*/ 0 h 1449835"/>
                <a:gd name="connsiteX1" fmla="*/ 556110 w 1048090"/>
                <a:gd name="connsiteY1" fmla="*/ 328 h 1449835"/>
                <a:gd name="connsiteX2" fmla="*/ 613468 w 1048090"/>
                <a:gd name="connsiteY2" fmla="*/ 7088 h 1449835"/>
                <a:gd name="connsiteX3" fmla="*/ 667839 w 1048090"/>
                <a:gd name="connsiteY3" fmla="*/ 18970 h 1449835"/>
                <a:gd name="connsiteX4" fmla="*/ 719322 w 1048090"/>
                <a:gd name="connsiteY4" fmla="*/ 37616 h 1449835"/>
                <a:gd name="connsiteX5" fmla="*/ 768724 w 1048090"/>
                <a:gd name="connsiteY5" fmla="*/ 60011 h 1449835"/>
                <a:gd name="connsiteX6" fmla="*/ 815506 w 1048090"/>
                <a:gd name="connsiteY6" fmla="*/ 88165 h 1449835"/>
                <a:gd name="connsiteX7" fmla="*/ 858799 w 1048090"/>
                <a:gd name="connsiteY7" fmla="*/ 121307 h 1449835"/>
                <a:gd name="connsiteX8" fmla="*/ 899008 w 1048090"/>
                <a:gd name="connsiteY8" fmla="*/ 157930 h 1449835"/>
                <a:gd name="connsiteX9" fmla="*/ 934492 w 1048090"/>
                <a:gd name="connsiteY9" fmla="*/ 198132 h 1449835"/>
                <a:gd name="connsiteX10" fmla="*/ 965619 w 1048090"/>
                <a:gd name="connsiteY10" fmla="*/ 242550 h 1449835"/>
                <a:gd name="connsiteX11" fmla="*/ 992020 w 1048090"/>
                <a:gd name="connsiteY11" fmla="*/ 290547 h 1449835"/>
                <a:gd name="connsiteX12" fmla="*/ 1014101 w 1048090"/>
                <a:gd name="connsiteY12" fmla="*/ 340617 h 1449835"/>
                <a:gd name="connsiteX13" fmla="*/ 1030221 w 1048090"/>
                <a:gd name="connsiteY13" fmla="*/ 392858 h 1449835"/>
                <a:gd name="connsiteX14" fmla="*/ 1041885 w 1048090"/>
                <a:gd name="connsiteY14" fmla="*/ 447674 h 1449835"/>
                <a:gd name="connsiteX15" fmla="*/ 1048090 w 1048090"/>
                <a:gd name="connsiteY15" fmla="*/ 504795 h 1449835"/>
                <a:gd name="connsiteX16" fmla="*/ 1047098 w 1048090"/>
                <a:gd name="connsiteY16" fmla="*/ 562680 h 1449835"/>
                <a:gd name="connsiteX17" fmla="*/ 1042042 w 1048090"/>
                <a:gd name="connsiteY17" fmla="*/ 607629 h 1449835"/>
                <a:gd name="connsiteX18" fmla="*/ 1033473 w 1048090"/>
                <a:gd name="connsiteY18" fmla="*/ 651637 h 1449835"/>
                <a:gd name="connsiteX19" fmla="*/ 1021220 w 1048090"/>
                <a:gd name="connsiteY19" fmla="*/ 697350 h 1449835"/>
                <a:gd name="connsiteX20" fmla="*/ 1005821 w 1048090"/>
                <a:gd name="connsiteY20" fmla="*/ 742757 h 1449835"/>
                <a:gd name="connsiteX21" fmla="*/ 987044 w 1048090"/>
                <a:gd name="connsiteY21" fmla="*/ 786721 h 1449835"/>
                <a:gd name="connsiteX22" fmla="*/ 964851 w 1048090"/>
                <a:gd name="connsiteY22" fmla="*/ 831385 h 1449835"/>
                <a:gd name="connsiteX23" fmla="*/ 940786 w 1048090"/>
                <a:gd name="connsiteY23" fmla="*/ 875008 h 1449835"/>
                <a:gd name="connsiteX24" fmla="*/ 915852 w 1048090"/>
                <a:gd name="connsiteY24" fmla="*/ 917860 h 1449835"/>
                <a:gd name="connsiteX25" fmla="*/ 887270 w 1048090"/>
                <a:gd name="connsiteY25" fmla="*/ 960272 h 1449835"/>
                <a:gd name="connsiteX26" fmla="*/ 858456 w 1048090"/>
                <a:gd name="connsiteY26" fmla="*/ 1001545 h 1449835"/>
                <a:gd name="connsiteX27" fmla="*/ 828271 w 1048090"/>
                <a:gd name="connsiteY27" fmla="*/ 1041913 h 1449835"/>
                <a:gd name="connsiteX28" fmla="*/ 766970 w 1048090"/>
                <a:gd name="connsiteY28" fmla="*/ 1118091 h 1449835"/>
                <a:gd name="connsiteX29" fmla="*/ 735855 w 1048090"/>
                <a:gd name="connsiteY29" fmla="*/ 1153902 h 1449835"/>
                <a:gd name="connsiteX30" fmla="*/ 704274 w 1048090"/>
                <a:gd name="connsiteY30" fmla="*/ 1187434 h 1449835"/>
                <a:gd name="connsiteX31" fmla="*/ 673967 w 1048090"/>
                <a:gd name="connsiteY31" fmla="*/ 1220230 h 1449835"/>
                <a:gd name="connsiteX32" fmla="*/ 644198 w 1048090"/>
                <a:gd name="connsiteY32" fmla="*/ 1251018 h 1449835"/>
                <a:gd name="connsiteX33" fmla="*/ 616375 w 1048090"/>
                <a:gd name="connsiteY33" fmla="*/ 1278558 h 1449835"/>
                <a:gd name="connsiteX34" fmla="*/ 590095 w 1048090"/>
                <a:gd name="connsiteY34" fmla="*/ 1304357 h 1449835"/>
                <a:gd name="connsiteX35" fmla="*/ 565259 w 1048090"/>
                <a:gd name="connsiteY35" fmla="*/ 1326775 h 1449835"/>
                <a:gd name="connsiteX36" fmla="*/ 542333 w 1048090"/>
                <a:gd name="connsiteY36" fmla="*/ 1348090 h 1449835"/>
                <a:gd name="connsiteX37" fmla="*/ 522858 w 1048090"/>
                <a:gd name="connsiteY37" fmla="*/ 1366560 h 1449835"/>
                <a:gd name="connsiteX38" fmla="*/ 504962 w 1048090"/>
                <a:gd name="connsiteY38" fmla="*/ 1381147 h 1449835"/>
                <a:gd name="connsiteX39" fmla="*/ 492024 w 1048090"/>
                <a:gd name="connsiteY39" fmla="*/ 1393293 h 1449835"/>
                <a:gd name="connsiteX40" fmla="*/ 491597 w 1048090"/>
                <a:gd name="connsiteY40" fmla="*/ 1393645 h 1449835"/>
                <a:gd name="connsiteX41" fmla="*/ 526716 w 1048090"/>
                <a:gd name="connsiteY41" fmla="*/ 1449835 h 1449835"/>
                <a:gd name="connsiteX42" fmla="*/ 431466 w 1048090"/>
                <a:gd name="connsiteY42" fmla="*/ 1449835 h 1449835"/>
                <a:gd name="connsiteX43" fmla="*/ 463514 w 1048090"/>
                <a:gd name="connsiteY43" fmla="*/ 1398559 h 1449835"/>
                <a:gd name="connsiteX44" fmla="*/ 454410 w 1048090"/>
                <a:gd name="connsiteY44" fmla="*/ 1389134 h 1449835"/>
                <a:gd name="connsiteX45" fmla="*/ 441178 w 1048090"/>
                <a:gd name="connsiteY45" fmla="*/ 1374280 h 1449835"/>
                <a:gd name="connsiteX46" fmla="*/ 424470 w 1048090"/>
                <a:gd name="connsiteY46" fmla="*/ 1356340 h 1449835"/>
                <a:gd name="connsiteX47" fmla="*/ 405694 w 1048090"/>
                <a:gd name="connsiteY47" fmla="*/ 1334078 h 1449835"/>
                <a:gd name="connsiteX48" fmla="*/ 385449 w 1048090"/>
                <a:gd name="connsiteY48" fmla="*/ 1309268 h 1449835"/>
                <a:gd name="connsiteX49" fmla="*/ 361495 w 1048090"/>
                <a:gd name="connsiteY49" fmla="*/ 1280233 h 1449835"/>
                <a:gd name="connsiteX50" fmla="*/ 337076 w 1048090"/>
                <a:gd name="connsiteY50" fmla="*/ 1248920 h 1449835"/>
                <a:gd name="connsiteX51" fmla="*/ 310919 w 1048090"/>
                <a:gd name="connsiteY51" fmla="*/ 1216064 h 1449835"/>
                <a:gd name="connsiteX52" fmla="*/ 284199 w 1048090"/>
                <a:gd name="connsiteY52" fmla="*/ 1179288 h 1449835"/>
                <a:gd name="connsiteX53" fmla="*/ 256242 w 1048090"/>
                <a:gd name="connsiteY53" fmla="*/ 1141104 h 1449835"/>
                <a:gd name="connsiteX54" fmla="*/ 228323 w 1048090"/>
                <a:gd name="connsiteY54" fmla="*/ 1100776 h 1449835"/>
                <a:gd name="connsiteX55" fmla="*/ 201174 w 1048090"/>
                <a:gd name="connsiteY55" fmla="*/ 1059578 h 1449835"/>
                <a:gd name="connsiteX56" fmla="*/ 173059 w 1048090"/>
                <a:gd name="connsiteY56" fmla="*/ 1015967 h 1449835"/>
                <a:gd name="connsiteX57" fmla="*/ 146351 w 1048090"/>
                <a:gd name="connsiteY57" fmla="*/ 971118 h 1449835"/>
                <a:gd name="connsiteX58" fmla="*/ 121553 w 1048090"/>
                <a:gd name="connsiteY58" fmla="*/ 925165 h 1449835"/>
                <a:gd name="connsiteX59" fmla="*/ 97893 w 1048090"/>
                <a:gd name="connsiteY59" fmla="*/ 878980 h 1449835"/>
                <a:gd name="connsiteX60" fmla="*/ 75274 w 1048090"/>
                <a:gd name="connsiteY60" fmla="*/ 830919 h 1449835"/>
                <a:gd name="connsiteX61" fmla="*/ 55164 w 1048090"/>
                <a:gd name="connsiteY61" fmla="*/ 783531 h 1449835"/>
                <a:gd name="connsiteX62" fmla="*/ 38101 w 1048090"/>
                <a:gd name="connsiteY62" fmla="*/ 734807 h 1449835"/>
                <a:gd name="connsiteX63" fmla="*/ 23279 w 1048090"/>
                <a:gd name="connsiteY63" fmla="*/ 687759 h 1449835"/>
                <a:gd name="connsiteX64" fmla="*/ 12508 w 1048090"/>
                <a:gd name="connsiteY64" fmla="*/ 639644 h 1449835"/>
                <a:gd name="connsiteX65" fmla="*/ 4749 w 1048090"/>
                <a:gd name="connsiteY65" fmla="*/ 592336 h 1449835"/>
                <a:gd name="connsiteX66" fmla="*/ 0 w 1048090"/>
                <a:gd name="connsiteY66" fmla="*/ 545835 h 1449835"/>
                <a:gd name="connsiteX67" fmla="*/ 772 w 1048090"/>
                <a:gd name="connsiteY67" fmla="*/ 500814 h 1449835"/>
                <a:gd name="connsiteX68" fmla="*/ 7554 w 1048090"/>
                <a:gd name="connsiteY68" fmla="*/ 443405 h 1449835"/>
                <a:gd name="connsiteX69" fmla="*/ 19721 w 1048090"/>
                <a:gd name="connsiteY69" fmla="*/ 387978 h 1449835"/>
                <a:gd name="connsiteX70" fmla="*/ 37642 w 1048090"/>
                <a:gd name="connsiteY70" fmla="*/ 335170 h 1449835"/>
                <a:gd name="connsiteX71" fmla="*/ 59945 w 1048090"/>
                <a:gd name="connsiteY71" fmla="*/ 284074 h 1449835"/>
                <a:gd name="connsiteX72" fmla="*/ 88869 w 1048090"/>
                <a:gd name="connsiteY72" fmla="*/ 236370 h 1449835"/>
                <a:gd name="connsiteX73" fmla="*/ 120866 w 1048090"/>
                <a:gd name="connsiteY73" fmla="*/ 193257 h 1449835"/>
                <a:gd name="connsiteX74" fmla="*/ 156474 w 1048090"/>
                <a:gd name="connsiteY74" fmla="*/ 152728 h 1449835"/>
                <a:gd name="connsiteX75" fmla="*/ 196928 w 1048090"/>
                <a:gd name="connsiteY75" fmla="*/ 116190 h 1449835"/>
                <a:gd name="connsiteX76" fmla="*/ 240321 w 1048090"/>
                <a:gd name="connsiteY76" fmla="*/ 84747 h 1449835"/>
                <a:gd name="connsiteX77" fmla="*/ 287422 w 1048090"/>
                <a:gd name="connsiteY77" fmla="*/ 57529 h 1449835"/>
                <a:gd name="connsiteX78" fmla="*/ 336592 w 1048090"/>
                <a:gd name="connsiteY78" fmla="*/ 34634 h 1449835"/>
                <a:gd name="connsiteX79" fmla="*/ 388430 w 1048090"/>
                <a:gd name="connsiteY79" fmla="*/ 17839 h 1449835"/>
                <a:gd name="connsiteX80" fmla="*/ 442569 w 1048090"/>
                <a:gd name="connsiteY80" fmla="*/ 6506 h 1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48090" h="1449835">
                  <a:moveTo>
                    <a:pt x="498642" y="0"/>
                  </a:moveTo>
                  <a:lnTo>
                    <a:pt x="556110" y="328"/>
                  </a:lnTo>
                  <a:lnTo>
                    <a:pt x="613468" y="7088"/>
                  </a:lnTo>
                  <a:lnTo>
                    <a:pt x="667839" y="18970"/>
                  </a:lnTo>
                  <a:lnTo>
                    <a:pt x="719322" y="37616"/>
                  </a:lnTo>
                  <a:lnTo>
                    <a:pt x="768724" y="60011"/>
                  </a:lnTo>
                  <a:lnTo>
                    <a:pt x="815506" y="88165"/>
                  </a:lnTo>
                  <a:lnTo>
                    <a:pt x="858799" y="121307"/>
                  </a:lnTo>
                  <a:lnTo>
                    <a:pt x="899008" y="157930"/>
                  </a:lnTo>
                  <a:lnTo>
                    <a:pt x="934492" y="198132"/>
                  </a:lnTo>
                  <a:lnTo>
                    <a:pt x="965619" y="242550"/>
                  </a:lnTo>
                  <a:lnTo>
                    <a:pt x="992020" y="290547"/>
                  </a:lnTo>
                  <a:lnTo>
                    <a:pt x="1014101" y="340617"/>
                  </a:lnTo>
                  <a:lnTo>
                    <a:pt x="1030221" y="392858"/>
                  </a:lnTo>
                  <a:lnTo>
                    <a:pt x="1041885" y="447674"/>
                  </a:lnTo>
                  <a:lnTo>
                    <a:pt x="1048090" y="504795"/>
                  </a:lnTo>
                  <a:lnTo>
                    <a:pt x="1047098" y="562680"/>
                  </a:lnTo>
                  <a:lnTo>
                    <a:pt x="1042042" y="607629"/>
                  </a:lnTo>
                  <a:lnTo>
                    <a:pt x="1033473" y="651637"/>
                  </a:lnTo>
                  <a:lnTo>
                    <a:pt x="1021220" y="697350"/>
                  </a:lnTo>
                  <a:lnTo>
                    <a:pt x="1005821" y="742757"/>
                  </a:lnTo>
                  <a:lnTo>
                    <a:pt x="987044" y="786721"/>
                  </a:lnTo>
                  <a:lnTo>
                    <a:pt x="964851" y="831385"/>
                  </a:lnTo>
                  <a:lnTo>
                    <a:pt x="940786" y="875008"/>
                  </a:lnTo>
                  <a:lnTo>
                    <a:pt x="915852" y="917860"/>
                  </a:lnTo>
                  <a:lnTo>
                    <a:pt x="887270" y="960272"/>
                  </a:lnTo>
                  <a:lnTo>
                    <a:pt x="858456" y="1001545"/>
                  </a:lnTo>
                  <a:lnTo>
                    <a:pt x="828271" y="1041913"/>
                  </a:lnTo>
                  <a:lnTo>
                    <a:pt x="766970" y="1118091"/>
                  </a:lnTo>
                  <a:lnTo>
                    <a:pt x="735855" y="1153902"/>
                  </a:lnTo>
                  <a:lnTo>
                    <a:pt x="704274" y="1187434"/>
                  </a:lnTo>
                  <a:lnTo>
                    <a:pt x="673967" y="1220230"/>
                  </a:lnTo>
                  <a:lnTo>
                    <a:pt x="644198" y="1251018"/>
                  </a:lnTo>
                  <a:lnTo>
                    <a:pt x="616375" y="1278558"/>
                  </a:lnTo>
                  <a:lnTo>
                    <a:pt x="590095" y="1304357"/>
                  </a:lnTo>
                  <a:lnTo>
                    <a:pt x="565259" y="1326775"/>
                  </a:lnTo>
                  <a:lnTo>
                    <a:pt x="542333" y="1348090"/>
                  </a:lnTo>
                  <a:lnTo>
                    <a:pt x="522858" y="1366560"/>
                  </a:lnTo>
                  <a:lnTo>
                    <a:pt x="504962" y="1381147"/>
                  </a:lnTo>
                  <a:lnTo>
                    <a:pt x="492024" y="1393293"/>
                  </a:lnTo>
                  <a:lnTo>
                    <a:pt x="491597" y="1393645"/>
                  </a:lnTo>
                  <a:lnTo>
                    <a:pt x="526716" y="1449835"/>
                  </a:lnTo>
                  <a:lnTo>
                    <a:pt x="431466" y="1449835"/>
                  </a:lnTo>
                  <a:lnTo>
                    <a:pt x="463514" y="1398559"/>
                  </a:lnTo>
                  <a:lnTo>
                    <a:pt x="454410" y="1389134"/>
                  </a:lnTo>
                  <a:lnTo>
                    <a:pt x="441178" y="1374280"/>
                  </a:lnTo>
                  <a:lnTo>
                    <a:pt x="424470" y="1356340"/>
                  </a:lnTo>
                  <a:lnTo>
                    <a:pt x="405694" y="1334078"/>
                  </a:lnTo>
                  <a:lnTo>
                    <a:pt x="385449" y="1309268"/>
                  </a:lnTo>
                  <a:lnTo>
                    <a:pt x="361495" y="1280233"/>
                  </a:lnTo>
                  <a:lnTo>
                    <a:pt x="337076" y="1248920"/>
                  </a:lnTo>
                  <a:lnTo>
                    <a:pt x="310919" y="1216064"/>
                  </a:lnTo>
                  <a:lnTo>
                    <a:pt x="284199" y="1179288"/>
                  </a:lnTo>
                  <a:lnTo>
                    <a:pt x="256242" y="1141104"/>
                  </a:lnTo>
                  <a:lnTo>
                    <a:pt x="228323" y="1100776"/>
                  </a:lnTo>
                  <a:lnTo>
                    <a:pt x="201174" y="1059578"/>
                  </a:lnTo>
                  <a:lnTo>
                    <a:pt x="173059" y="1015967"/>
                  </a:lnTo>
                  <a:lnTo>
                    <a:pt x="146351" y="971118"/>
                  </a:lnTo>
                  <a:lnTo>
                    <a:pt x="121553" y="925165"/>
                  </a:lnTo>
                  <a:lnTo>
                    <a:pt x="97893" y="878980"/>
                  </a:lnTo>
                  <a:lnTo>
                    <a:pt x="75274" y="830919"/>
                  </a:lnTo>
                  <a:lnTo>
                    <a:pt x="55164" y="783531"/>
                  </a:lnTo>
                  <a:lnTo>
                    <a:pt x="38101" y="734807"/>
                  </a:lnTo>
                  <a:lnTo>
                    <a:pt x="23279" y="687759"/>
                  </a:lnTo>
                  <a:lnTo>
                    <a:pt x="12508" y="639644"/>
                  </a:lnTo>
                  <a:lnTo>
                    <a:pt x="4749" y="592336"/>
                  </a:lnTo>
                  <a:lnTo>
                    <a:pt x="0" y="545835"/>
                  </a:lnTo>
                  <a:lnTo>
                    <a:pt x="772" y="500814"/>
                  </a:lnTo>
                  <a:lnTo>
                    <a:pt x="7554" y="443405"/>
                  </a:lnTo>
                  <a:lnTo>
                    <a:pt x="19721" y="387978"/>
                  </a:lnTo>
                  <a:lnTo>
                    <a:pt x="37642" y="335170"/>
                  </a:lnTo>
                  <a:lnTo>
                    <a:pt x="59945" y="284074"/>
                  </a:lnTo>
                  <a:lnTo>
                    <a:pt x="88869" y="236370"/>
                  </a:lnTo>
                  <a:lnTo>
                    <a:pt x="120866" y="193257"/>
                  </a:lnTo>
                  <a:lnTo>
                    <a:pt x="156474" y="152728"/>
                  </a:lnTo>
                  <a:lnTo>
                    <a:pt x="196928" y="116190"/>
                  </a:lnTo>
                  <a:lnTo>
                    <a:pt x="240321" y="84747"/>
                  </a:lnTo>
                  <a:lnTo>
                    <a:pt x="287422" y="57529"/>
                  </a:lnTo>
                  <a:lnTo>
                    <a:pt x="336592" y="34634"/>
                  </a:lnTo>
                  <a:lnTo>
                    <a:pt x="388430" y="17839"/>
                  </a:lnTo>
                  <a:lnTo>
                    <a:pt x="442569" y="6506"/>
                  </a:lnTo>
                  <a:close/>
                </a:path>
              </a:pathLst>
            </a:custGeom>
            <a:grpFill/>
            <a:ln w="12700" cap="flat" cmpd="sng" algn="ctr">
              <a:solidFill>
                <a:srgbClr val="5ABF0B"/>
              </a:solidFill>
              <a:prstDash val="solid"/>
              <a:miter lim="800000"/>
            </a:ln>
            <a:effectLst/>
          </p:spPr>
          <p:txBody>
            <a:bodyPr wrap="square" lIns="0" tIns="0" rIns="0" bIns="216000" anchor="ctr">
              <a:normAutofit/>
            </a:bodyPr>
            <a:lstStyle/>
            <a:p>
              <a:pPr algn="ctr">
                <a:lnSpc>
                  <a:spcPct val="90000"/>
                </a:lnSpc>
                <a:defRPr/>
              </a:pPr>
              <a:r>
                <a:rPr lang="zh-CN" altLang="en-US" kern="0" dirty="0">
                  <a:solidFill>
                    <a:srgbClr val="FFFFFF"/>
                  </a:solidFill>
                  <a:latin typeface="微软雅黑" panose="020B0503020204020204" charset="-122"/>
                  <a:ea typeface="微软雅黑" panose="020B0503020204020204" charset="-122"/>
                  <a:sym typeface="Arial" panose="020B0604020202020204" pitchFamily="34" charset="0"/>
                </a:rPr>
                <a:t>关键词</a:t>
              </a:r>
              <a:endParaRPr lang="zh-CN" altLang="en-US" kern="0" dirty="0">
                <a:solidFill>
                  <a:srgbClr val="FFFFFF"/>
                </a:solidFill>
                <a:sym typeface="Arial" panose="020B0604020202020204" pitchFamily="34" charset="0"/>
              </a:endParaRPr>
            </a:p>
          </p:txBody>
        </p:sp>
      </p:grpSp>
      <p:grpSp>
        <p:nvGrpSpPr>
          <p:cNvPr id="2" name="组合 1"/>
          <p:cNvGrpSpPr/>
          <p:nvPr>
            <p:custDataLst>
              <p:tags r:id="rId9"/>
            </p:custDataLst>
          </p:nvPr>
        </p:nvGrpSpPr>
        <p:grpSpPr>
          <a:xfrm>
            <a:off x="4434554" y="1351216"/>
            <a:ext cx="1062632" cy="3432491"/>
            <a:chOff x="2216743" y="721361"/>
            <a:chExt cx="1048090" cy="3547560"/>
          </a:xfrm>
          <a:solidFill>
            <a:srgbClr val="B7DD41"/>
          </a:solidFill>
        </p:grpSpPr>
        <p:cxnSp>
          <p:nvCxnSpPr>
            <p:cNvPr id="3" name="直接连接符 2"/>
            <p:cNvCxnSpPr/>
            <p:nvPr>
              <p:custDataLst>
                <p:tags r:id="rId10"/>
              </p:custDataLst>
            </p:nvPr>
          </p:nvCxnSpPr>
          <p:spPr>
            <a:xfrm flipV="1">
              <a:off x="2685176" y="1960348"/>
              <a:ext cx="0" cy="2127538"/>
            </a:xfrm>
            <a:prstGeom prst="line">
              <a:avLst/>
            </a:prstGeom>
            <a:grpFill/>
            <a:ln w="12700">
              <a:solidFill>
                <a:srgbClr val="B7DD41"/>
              </a:solidFill>
            </a:ln>
          </p:spPr>
          <p:style>
            <a:lnRef idx="1">
              <a:schemeClr val="accent1"/>
            </a:lnRef>
            <a:fillRef idx="0">
              <a:schemeClr val="accent1"/>
            </a:fillRef>
            <a:effectRef idx="0">
              <a:schemeClr val="accent1"/>
            </a:effectRef>
            <a:fontRef idx="minor">
              <a:schemeClr val="tx1"/>
            </a:fontRef>
          </p:style>
        </p:cxnSp>
        <p:sp>
          <p:nvSpPr>
            <p:cNvPr id="5" name="椭圆 4"/>
            <p:cNvSpPr/>
            <p:nvPr>
              <p:custDataLst>
                <p:tags r:id="rId11"/>
              </p:custDataLst>
            </p:nvPr>
          </p:nvSpPr>
          <p:spPr>
            <a:xfrm>
              <a:off x="2583172" y="4062281"/>
              <a:ext cx="206640" cy="206640"/>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FFFFFF"/>
                </a:solidFill>
                <a:sym typeface="Arial" panose="020B0604020202020204" pitchFamily="34" charset="0"/>
              </a:endParaRPr>
            </a:p>
          </p:txBody>
        </p:sp>
        <p:sp>
          <p:nvSpPr>
            <p:cNvPr id="6" name="任意多边形 5"/>
            <p:cNvSpPr/>
            <p:nvPr>
              <p:custDataLst>
                <p:tags r:id="rId12"/>
              </p:custDataLst>
            </p:nvPr>
          </p:nvSpPr>
          <p:spPr>
            <a:xfrm>
              <a:off x="2216743" y="721361"/>
              <a:ext cx="1048090" cy="1449835"/>
            </a:xfrm>
            <a:custGeom>
              <a:avLst/>
              <a:gdLst>
                <a:gd name="connsiteX0" fmla="*/ 498642 w 1048090"/>
                <a:gd name="connsiteY0" fmla="*/ 0 h 1449835"/>
                <a:gd name="connsiteX1" fmla="*/ 556110 w 1048090"/>
                <a:gd name="connsiteY1" fmla="*/ 328 h 1449835"/>
                <a:gd name="connsiteX2" fmla="*/ 613468 w 1048090"/>
                <a:gd name="connsiteY2" fmla="*/ 7088 h 1449835"/>
                <a:gd name="connsiteX3" fmla="*/ 667839 w 1048090"/>
                <a:gd name="connsiteY3" fmla="*/ 18970 h 1449835"/>
                <a:gd name="connsiteX4" fmla="*/ 719322 w 1048090"/>
                <a:gd name="connsiteY4" fmla="*/ 37616 h 1449835"/>
                <a:gd name="connsiteX5" fmla="*/ 768724 w 1048090"/>
                <a:gd name="connsiteY5" fmla="*/ 60011 h 1449835"/>
                <a:gd name="connsiteX6" fmla="*/ 815506 w 1048090"/>
                <a:gd name="connsiteY6" fmla="*/ 88165 h 1449835"/>
                <a:gd name="connsiteX7" fmla="*/ 858799 w 1048090"/>
                <a:gd name="connsiteY7" fmla="*/ 121307 h 1449835"/>
                <a:gd name="connsiteX8" fmla="*/ 899008 w 1048090"/>
                <a:gd name="connsiteY8" fmla="*/ 157930 h 1449835"/>
                <a:gd name="connsiteX9" fmla="*/ 934492 w 1048090"/>
                <a:gd name="connsiteY9" fmla="*/ 198132 h 1449835"/>
                <a:gd name="connsiteX10" fmla="*/ 965619 w 1048090"/>
                <a:gd name="connsiteY10" fmla="*/ 242550 h 1449835"/>
                <a:gd name="connsiteX11" fmla="*/ 992020 w 1048090"/>
                <a:gd name="connsiteY11" fmla="*/ 290547 h 1449835"/>
                <a:gd name="connsiteX12" fmla="*/ 1014101 w 1048090"/>
                <a:gd name="connsiteY12" fmla="*/ 340617 h 1449835"/>
                <a:gd name="connsiteX13" fmla="*/ 1030221 w 1048090"/>
                <a:gd name="connsiteY13" fmla="*/ 392858 h 1449835"/>
                <a:gd name="connsiteX14" fmla="*/ 1041885 w 1048090"/>
                <a:gd name="connsiteY14" fmla="*/ 447674 h 1449835"/>
                <a:gd name="connsiteX15" fmla="*/ 1048090 w 1048090"/>
                <a:gd name="connsiteY15" fmla="*/ 504795 h 1449835"/>
                <a:gd name="connsiteX16" fmla="*/ 1047098 w 1048090"/>
                <a:gd name="connsiteY16" fmla="*/ 562680 h 1449835"/>
                <a:gd name="connsiteX17" fmla="*/ 1042042 w 1048090"/>
                <a:gd name="connsiteY17" fmla="*/ 607629 h 1449835"/>
                <a:gd name="connsiteX18" fmla="*/ 1033473 w 1048090"/>
                <a:gd name="connsiteY18" fmla="*/ 651637 h 1449835"/>
                <a:gd name="connsiteX19" fmla="*/ 1021220 w 1048090"/>
                <a:gd name="connsiteY19" fmla="*/ 697350 h 1449835"/>
                <a:gd name="connsiteX20" fmla="*/ 1005821 w 1048090"/>
                <a:gd name="connsiteY20" fmla="*/ 742757 h 1449835"/>
                <a:gd name="connsiteX21" fmla="*/ 987044 w 1048090"/>
                <a:gd name="connsiteY21" fmla="*/ 786721 h 1449835"/>
                <a:gd name="connsiteX22" fmla="*/ 964851 w 1048090"/>
                <a:gd name="connsiteY22" fmla="*/ 831385 h 1449835"/>
                <a:gd name="connsiteX23" fmla="*/ 940786 w 1048090"/>
                <a:gd name="connsiteY23" fmla="*/ 875008 h 1449835"/>
                <a:gd name="connsiteX24" fmla="*/ 915852 w 1048090"/>
                <a:gd name="connsiteY24" fmla="*/ 917860 h 1449835"/>
                <a:gd name="connsiteX25" fmla="*/ 887270 w 1048090"/>
                <a:gd name="connsiteY25" fmla="*/ 960272 h 1449835"/>
                <a:gd name="connsiteX26" fmla="*/ 858456 w 1048090"/>
                <a:gd name="connsiteY26" fmla="*/ 1001545 h 1449835"/>
                <a:gd name="connsiteX27" fmla="*/ 828271 w 1048090"/>
                <a:gd name="connsiteY27" fmla="*/ 1041913 h 1449835"/>
                <a:gd name="connsiteX28" fmla="*/ 766970 w 1048090"/>
                <a:gd name="connsiteY28" fmla="*/ 1118091 h 1449835"/>
                <a:gd name="connsiteX29" fmla="*/ 735855 w 1048090"/>
                <a:gd name="connsiteY29" fmla="*/ 1153902 h 1449835"/>
                <a:gd name="connsiteX30" fmla="*/ 704274 w 1048090"/>
                <a:gd name="connsiteY30" fmla="*/ 1187434 h 1449835"/>
                <a:gd name="connsiteX31" fmla="*/ 673967 w 1048090"/>
                <a:gd name="connsiteY31" fmla="*/ 1220230 h 1449835"/>
                <a:gd name="connsiteX32" fmla="*/ 644198 w 1048090"/>
                <a:gd name="connsiteY32" fmla="*/ 1251018 h 1449835"/>
                <a:gd name="connsiteX33" fmla="*/ 616375 w 1048090"/>
                <a:gd name="connsiteY33" fmla="*/ 1278558 h 1449835"/>
                <a:gd name="connsiteX34" fmla="*/ 590095 w 1048090"/>
                <a:gd name="connsiteY34" fmla="*/ 1304357 h 1449835"/>
                <a:gd name="connsiteX35" fmla="*/ 565259 w 1048090"/>
                <a:gd name="connsiteY35" fmla="*/ 1326775 h 1449835"/>
                <a:gd name="connsiteX36" fmla="*/ 542333 w 1048090"/>
                <a:gd name="connsiteY36" fmla="*/ 1348090 h 1449835"/>
                <a:gd name="connsiteX37" fmla="*/ 522858 w 1048090"/>
                <a:gd name="connsiteY37" fmla="*/ 1366560 h 1449835"/>
                <a:gd name="connsiteX38" fmla="*/ 504962 w 1048090"/>
                <a:gd name="connsiteY38" fmla="*/ 1381147 h 1449835"/>
                <a:gd name="connsiteX39" fmla="*/ 492024 w 1048090"/>
                <a:gd name="connsiteY39" fmla="*/ 1393293 h 1449835"/>
                <a:gd name="connsiteX40" fmla="*/ 491597 w 1048090"/>
                <a:gd name="connsiteY40" fmla="*/ 1393645 h 1449835"/>
                <a:gd name="connsiteX41" fmla="*/ 526716 w 1048090"/>
                <a:gd name="connsiteY41" fmla="*/ 1449835 h 1449835"/>
                <a:gd name="connsiteX42" fmla="*/ 431466 w 1048090"/>
                <a:gd name="connsiteY42" fmla="*/ 1449835 h 1449835"/>
                <a:gd name="connsiteX43" fmla="*/ 463514 w 1048090"/>
                <a:gd name="connsiteY43" fmla="*/ 1398559 h 1449835"/>
                <a:gd name="connsiteX44" fmla="*/ 454410 w 1048090"/>
                <a:gd name="connsiteY44" fmla="*/ 1389134 h 1449835"/>
                <a:gd name="connsiteX45" fmla="*/ 441178 w 1048090"/>
                <a:gd name="connsiteY45" fmla="*/ 1374280 h 1449835"/>
                <a:gd name="connsiteX46" fmla="*/ 424470 w 1048090"/>
                <a:gd name="connsiteY46" fmla="*/ 1356340 h 1449835"/>
                <a:gd name="connsiteX47" fmla="*/ 405694 w 1048090"/>
                <a:gd name="connsiteY47" fmla="*/ 1334078 h 1449835"/>
                <a:gd name="connsiteX48" fmla="*/ 385449 w 1048090"/>
                <a:gd name="connsiteY48" fmla="*/ 1309268 h 1449835"/>
                <a:gd name="connsiteX49" fmla="*/ 361495 w 1048090"/>
                <a:gd name="connsiteY49" fmla="*/ 1280233 h 1449835"/>
                <a:gd name="connsiteX50" fmla="*/ 337076 w 1048090"/>
                <a:gd name="connsiteY50" fmla="*/ 1248920 h 1449835"/>
                <a:gd name="connsiteX51" fmla="*/ 310919 w 1048090"/>
                <a:gd name="connsiteY51" fmla="*/ 1216064 h 1449835"/>
                <a:gd name="connsiteX52" fmla="*/ 284199 w 1048090"/>
                <a:gd name="connsiteY52" fmla="*/ 1179288 h 1449835"/>
                <a:gd name="connsiteX53" fmla="*/ 256242 w 1048090"/>
                <a:gd name="connsiteY53" fmla="*/ 1141104 h 1449835"/>
                <a:gd name="connsiteX54" fmla="*/ 228323 w 1048090"/>
                <a:gd name="connsiteY54" fmla="*/ 1100776 h 1449835"/>
                <a:gd name="connsiteX55" fmla="*/ 201174 w 1048090"/>
                <a:gd name="connsiteY55" fmla="*/ 1059578 h 1449835"/>
                <a:gd name="connsiteX56" fmla="*/ 173059 w 1048090"/>
                <a:gd name="connsiteY56" fmla="*/ 1015967 h 1449835"/>
                <a:gd name="connsiteX57" fmla="*/ 146351 w 1048090"/>
                <a:gd name="connsiteY57" fmla="*/ 971118 h 1449835"/>
                <a:gd name="connsiteX58" fmla="*/ 121553 w 1048090"/>
                <a:gd name="connsiteY58" fmla="*/ 925165 h 1449835"/>
                <a:gd name="connsiteX59" fmla="*/ 97893 w 1048090"/>
                <a:gd name="connsiteY59" fmla="*/ 878980 h 1449835"/>
                <a:gd name="connsiteX60" fmla="*/ 75274 w 1048090"/>
                <a:gd name="connsiteY60" fmla="*/ 830919 h 1449835"/>
                <a:gd name="connsiteX61" fmla="*/ 55164 w 1048090"/>
                <a:gd name="connsiteY61" fmla="*/ 783531 h 1449835"/>
                <a:gd name="connsiteX62" fmla="*/ 38101 w 1048090"/>
                <a:gd name="connsiteY62" fmla="*/ 734807 h 1449835"/>
                <a:gd name="connsiteX63" fmla="*/ 23279 w 1048090"/>
                <a:gd name="connsiteY63" fmla="*/ 687759 h 1449835"/>
                <a:gd name="connsiteX64" fmla="*/ 12508 w 1048090"/>
                <a:gd name="connsiteY64" fmla="*/ 639644 h 1449835"/>
                <a:gd name="connsiteX65" fmla="*/ 4749 w 1048090"/>
                <a:gd name="connsiteY65" fmla="*/ 592336 h 1449835"/>
                <a:gd name="connsiteX66" fmla="*/ 0 w 1048090"/>
                <a:gd name="connsiteY66" fmla="*/ 545835 h 1449835"/>
                <a:gd name="connsiteX67" fmla="*/ 772 w 1048090"/>
                <a:gd name="connsiteY67" fmla="*/ 500814 h 1449835"/>
                <a:gd name="connsiteX68" fmla="*/ 7554 w 1048090"/>
                <a:gd name="connsiteY68" fmla="*/ 443405 h 1449835"/>
                <a:gd name="connsiteX69" fmla="*/ 19721 w 1048090"/>
                <a:gd name="connsiteY69" fmla="*/ 387978 h 1449835"/>
                <a:gd name="connsiteX70" fmla="*/ 37642 w 1048090"/>
                <a:gd name="connsiteY70" fmla="*/ 335170 h 1449835"/>
                <a:gd name="connsiteX71" fmla="*/ 59945 w 1048090"/>
                <a:gd name="connsiteY71" fmla="*/ 284074 h 1449835"/>
                <a:gd name="connsiteX72" fmla="*/ 88869 w 1048090"/>
                <a:gd name="connsiteY72" fmla="*/ 236370 h 1449835"/>
                <a:gd name="connsiteX73" fmla="*/ 120866 w 1048090"/>
                <a:gd name="connsiteY73" fmla="*/ 193257 h 1449835"/>
                <a:gd name="connsiteX74" fmla="*/ 156474 w 1048090"/>
                <a:gd name="connsiteY74" fmla="*/ 152728 h 1449835"/>
                <a:gd name="connsiteX75" fmla="*/ 196928 w 1048090"/>
                <a:gd name="connsiteY75" fmla="*/ 116190 h 1449835"/>
                <a:gd name="connsiteX76" fmla="*/ 240321 w 1048090"/>
                <a:gd name="connsiteY76" fmla="*/ 84747 h 1449835"/>
                <a:gd name="connsiteX77" fmla="*/ 287422 w 1048090"/>
                <a:gd name="connsiteY77" fmla="*/ 57529 h 1449835"/>
                <a:gd name="connsiteX78" fmla="*/ 336592 w 1048090"/>
                <a:gd name="connsiteY78" fmla="*/ 34634 h 1449835"/>
                <a:gd name="connsiteX79" fmla="*/ 388430 w 1048090"/>
                <a:gd name="connsiteY79" fmla="*/ 17839 h 1449835"/>
                <a:gd name="connsiteX80" fmla="*/ 442569 w 1048090"/>
                <a:gd name="connsiteY80" fmla="*/ 6506 h 1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48090" h="1449835">
                  <a:moveTo>
                    <a:pt x="498642" y="0"/>
                  </a:moveTo>
                  <a:lnTo>
                    <a:pt x="556110" y="328"/>
                  </a:lnTo>
                  <a:lnTo>
                    <a:pt x="613468" y="7088"/>
                  </a:lnTo>
                  <a:lnTo>
                    <a:pt x="667839" y="18970"/>
                  </a:lnTo>
                  <a:lnTo>
                    <a:pt x="719322" y="37616"/>
                  </a:lnTo>
                  <a:lnTo>
                    <a:pt x="768724" y="60011"/>
                  </a:lnTo>
                  <a:lnTo>
                    <a:pt x="815506" y="88165"/>
                  </a:lnTo>
                  <a:lnTo>
                    <a:pt x="858799" y="121307"/>
                  </a:lnTo>
                  <a:lnTo>
                    <a:pt x="899008" y="157930"/>
                  </a:lnTo>
                  <a:lnTo>
                    <a:pt x="934492" y="198132"/>
                  </a:lnTo>
                  <a:lnTo>
                    <a:pt x="965619" y="242550"/>
                  </a:lnTo>
                  <a:lnTo>
                    <a:pt x="992020" y="290547"/>
                  </a:lnTo>
                  <a:lnTo>
                    <a:pt x="1014101" y="340617"/>
                  </a:lnTo>
                  <a:lnTo>
                    <a:pt x="1030221" y="392858"/>
                  </a:lnTo>
                  <a:lnTo>
                    <a:pt x="1041885" y="447674"/>
                  </a:lnTo>
                  <a:lnTo>
                    <a:pt x="1048090" y="504795"/>
                  </a:lnTo>
                  <a:lnTo>
                    <a:pt x="1047098" y="562680"/>
                  </a:lnTo>
                  <a:lnTo>
                    <a:pt x="1042042" y="607629"/>
                  </a:lnTo>
                  <a:lnTo>
                    <a:pt x="1033473" y="651637"/>
                  </a:lnTo>
                  <a:lnTo>
                    <a:pt x="1021220" y="697350"/>
                  </a:lnTo>
                  <a:lnTo>
                    <a:pt x="1005821" y="742757"/>
                  </a:lnTo>
                  <a:lnTo>
                    <a:pt x="987044" y="786721"/>
                  </a:lnTo>
                  <a:lnTo>
                    <a:pt x="964851" y="831385"/>
                  </a:lnTo>
                  <a:lnTo>
                    <a:pt x="940786" y="875008"/>
                  </a:lnTo>
                  <a:lnTo>
                    <a:pt x="915852" y="917860"/>
                  </a:lnTo>
                  <a:lnTo>
                    <a:pt x="887270" y="960272"/>
                  </a:lnTo>
                  <a:lnTo>
                    <a:pt x="858456" y="1001545"/>
                  </a:lnTo>
                  <a:lnTo>
                    <a:pt x="828271" y="1041913"/>
                  </a:lnTo>
                  <a:lnTo>
                    <a:pt x="766970" y="1118091"/>
                  </a:lnTo>
                  <a:lnTo>
                    <a:pt x="735855" y="1153902"/>
                  </a:lnTo>
                  <a:lnTo>
                    <a:pt x="704274" y="1187434"/>
                  </a:lnTo>
                  <a:lnTo>
                    <a:pt x="673967" y="1220230"/>
                  </a:lnTo>
                  <a:lnTo>
                    <a:pt x="644198" y="1251018"/>
                  </a:lnTo>
                  <a:lnTo>
                    <a:pt x="616375" y="1278558"/>
                  </a:lnTo>
                  <a:lnTo>
                    <a:pt x="590095" y="1304357"/>
                  </a:lnTo>
                  <a:lnTo>
                    <a:pt x="565259" y="1326775"/>
                  </a:lnTo>
                  <a:lnTo>
                    <a:pt x="542333" y="1348090"/>
                  </a:lnTo>
                  <a:lnTo>
                    <a:pt x="522858" y="1366560"/>
                  </a:lnTo>
                  <a:lnTo>
                    <a:pt x="504962" y="1381147"/>
                  </a:lnTo>
                  <a:lnTo>
                    <a:pt x="492024" y="1393293"/>
                  </a:lnTo>
                  <a:lnTo>
                    <a:pt x="491597" y="1393645"/>
                  </a:lnTo>
                  <a:lnTo>
                    <a:pt x="526716" y="1449835"/>
                  </a:lnTo>
                  <a:lnTo>
                    <a:pt x="431466" y="1449835"/>
                  </a:lnTo>
                  <a:lnTo>
                    <a:pt x="463514" y="1398559"/>
                  </a:lnTo>
                  <a:lnTo>
                    <a:pt x="454410" y="1389134"/>
                  </a:lnTo>
                  <a:lnTo>
                    <a:pt x="441178" y="1374280"/>
                  </a:lnTo>
                  <a:lnTo>
                    <a:pt x="424470" y="1356340"/>
                  </a:lnTo>
                  <a:lnTo>
                    <a:pt x="405694" y="1334078"/>
                  </a:lnTo>
                  <a:lnTo>
                    <a:pt x="385449" y="1309268"/>
                  </a:lnTo>
                  <a:lnTo>
                    <a:pt x="361495" y="1280233"/>
                  </a:lnTo>
                  <a:lnTo>
                    <a:pt x="337076" y="1248920"/>
                  </a:lnTo>
                  <a:lnTo>
                    <a:pt x="310919" y="1216064"/>
                  </a:lnTo>
                  <a:lnTo>
                    <a:pt x="284199" y="1179288"/>
                  </a:lnTo>
                  <a:lnTo>
                    <a:pt x="256242" y="1141104"/>
                  </a:lnTo>
                  <a:lnTo>
                    <a:pt x="228323" y="1100776"/>
                  </a:lnTo>
                  <a:lnTo>
                    <a:pt x="201174" y="1059578"/>
                  </a:lnTo>
                  <a:lnTo>
                    <a:pt x="173059" y="1015967"/>
                  </a:lnTo>
                  <a:lnTo>
                    <a:pt x="146351" y="971118"/>
                  </a:lnTo>
                  <a:lnTo>
                    <a:pt x="121553" y="925165"/>
                  </a:lnTo>
                  <a:lnTo>
                    <a:pt x="97893" y="878980"/>
                  </a:lnTo>
                  <a:lnTo>
                    <a:pt x="75274" y="830919"/>
                  </a:lnTo>
                  <a:lnTo>
                    <a:pt x="55164" y="783531"/>
                  </a:lnTo>
                  <a:lnTo>
                    <a:pt x="38101" y="734807"/>
                  </a:lnTo>
                  <a:lnTo>
                    <a:pt x="23279" y="687759"/>
                  </a:lnTo>
                  <a:lnTo>
                    <a:pt x="12508" y="639644"/>
                  </a:lnTo>
                  <a:lnTo>
                    <a:pt x="4749" y="592336"/>
                  </a:lnTo>
                  <a:lnTo>
                    <a:pt x="0" y="545835"/>
                  </a:lnTo>
                  <a:lnTo>
                    <a:pt x="772" y="500814"/>
                  </a:lnTo>
                  <a:lnTo>
                    <a:pt x="7554" y="443405"/>
                  </a:lnTo>
                  <a:lnTo>
                    <a:pt x="19721" y="387978"/>
                  </a:lnTo>
                  <a:lnTo>
                    <a:pt x="37642" y="335170"/>
                  </a:lnTo>
                  <a:lnTo>
                    <a:pt x="59945" y="284074"/>
                  </a:lnTo>
                  <a:lnTo>
                    <a:pt x="88869" y="236370"/>
                  </a:lnTo>
                  <a:lnTo>
                    <a:pt x="120866" y="193257"/>
                  </a:lnTo>
                  <a:lnTo>
                    <a:pt x="156474" y="152728"/>
                  </a:lnTo>
                  <a:lnTo>
                    <a:pt x="196928" y="116190"/>
                  </a:lnTo>
                  <a:lnTo>
                    <a:pt x="240321" y="84747"/>
                  </a:lnTo>
                  <a:lnTo>
                    <a:pt x="287422" y="57529"/>
                  </a:lnTo>
                  <a:lnTo>
                    <a:pt x="336592" y="34634"/>
                  </a:lnTo>
                  <a:lnTo>
                    <a:pt x="388430" y="17839"/>
                  </a:lnTo>
                  <a:lnTo>
                    <a:pt x="442569" y="6506"/>
                  </a:lnTo>
                  <a:close/>
                </a:path>
              </a:pathLst>
            </a:custGeom>
            <a:grpFill/>
            <a:ln w="12700" cap="flat" cmpd="sng" algn="ctr">
              <a:noFill/>
              <a:prstDash val="solid"/>
              <a:miter lim="800000"/>
            </a:ln>
            <a:effectLst/>
          </p:spPr>
          <p:txBody>
            <a:bodyPr wrap="square" lIns="0" tIns="0" rIns="0" bIns="216000" anchor="ctr">
              <a:normAutofit/>
            </a:bodyPr>
            <a:lstStyle/>
            <a:p>
              <a:pPr algn="ctr">
                <a:lnSpc>
                  <a:spcPct val="90000"/>
                </a:lnSpc>
                <a:defRPr/>
              </a:pPr>
              <a:r>
                <a:rPr lang="zh-CN" altLang="en-US" kern="0" dirty="0">
                  <a:solidFill>
                    <a:srgbClr val="FFFFFF"/>
                  </a:solidFill>
                  <a:latin typeface="微软雅黑" panose="020B0503020204020204" charset="-122"/>
                  <a:ea typeface="微软雅黑" panose="020B0503020204020204" charset="-122"/>
                  <a:sym typeface="Arial" panose="020B0604020202020204" pitchFamily="34" charset="0"/>
                </a:rPr>
                <a:t>关键词</a:t>
              </a:r>
              <a:endParaRPr lang="zh-CN" altLang="en-US" kern="0" dirty="0">
                <a:solidFill>
                  <a:srgbClr val="FFFFFF"/>
                </a:solidFill>
                <a:latin typeface="微软雅黑" panose="020B0503020204020204" charset="-122"/>
                <a:ea typeface="微软雅黑" panose="020B0503020204020204" charset="-122"/>
                <a:sym typeface="Arial" panose="020B0604020202020204" pitchFamily="34" charset="0"/>
              </a:endParaRPr>
            </a:p>
          </p:txBody>
        </p:sp>
      </p:grpSp>
      <p:cxnSp>
        <p:nvCxnSpPr>
          <p:cNvPr id="7" name="直接连接符 6"/>
          <p:cNvCxnSpPr/>
          <p:nvPr>
            <p:custDataLst>
              <p:tags r:id="rId13"/>
            </p:custDataLst>
          </p:nvPr>
        </p:nvCxnSpPr>
        <p:spPr>
          <a:xfrm flipV="1">
            <a:off x="8713811" y="2628722"/>
            <a:ext cx="0" cy="1980350"/>
          </a:xfrm>
          <a:prstGeom prst="line">
            <a:avLst/>
          </a:prstGeom>
          <a:solidFill>
            <a:srgbClr val="5ABF0B"/>
          </a:solidFill>
          <a:ln w="12700">
            <a:solidFill>
              <a:srgbClr val="5ABF0B"/>
            </a:solidFill>
          </a:ln>
        </p:spPr>
        <p:style>
          <a:lnRef idx="1">
            <a:schemeClr val="accent1"/>
          </a:lnRef>
          <a:fillRef idx="0">
            <a:schemeClr val="accent1"/>
          </a:fillRef>
          <a:effectRef idx="0">
            <a:schemeClr val="accent1"/>
          </a:effectRef>
          <a:fontRef idx="minor">
            <a:schemeClr val="tx1"/>
          </a:fontRef>
        </p:style>
      </p:cxnSp>
      <p:sp>
        <p:nvSpPr>
          <p:cNvPr id="8" name="椭圆 7"/>
          <p:cNvSpPr/>
          <p:nvPr>
            <p:custDataLst>
              <p:tags r:id="rId14"/>
            </p:custDataLst>
          </p:nvPr>
        </p:nvSpPr>
        <p:spPr>
          <a:xfrm>
            <a:off x="8609749" y="4584245"/>
            <a:ext cx="209783" cy="200201"/>
          </a:xfrm>
          <a:prstGeom prst="ellipse">
            <a:avLst/>
          </a:prstGeom>
          <a:solidFill>
            <a:srgbClr val="5ABF0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FFFFFF"/>
              </a:solidFill>
              <a:sym typeface="Arial" panose="020B0604020202020204" pitchFamily="34" charset="0"/>
            </a:endParaRPr>
          </a:p>
        </p:txBody>
      </p:sp>
      <p:sp>
        <p:nvSpPr>
          <p:cNvPr id="9" name="任意多边形 8"/>
          <p:cNvSpPr/>
          <p:nvPr>
            <p:custDataLst>
              <p:tags r:id="rId15"/>
            </p:custDataLst>
          </p:nvPr>
        </p:nvSpPr>
        <p:spPr>
          <a:xfrm>
            <a:off x="8241107" y="1778794"/>
            <a:ext cx="1062753" cy="1402990"/>
          </a:xfrm>
          <a:custGeom>
            <a:avLst/>
            <a:gdLst>
              <a:gd name="connsiteX0" fmla="*/ 498642 w 1048090"/>
              <a:gd name="connsiteY0" fmla="*/ 0 h 1449835"/>
              <a:gd name="connsiteX1" fmla="*/ 556110 w 1048090"/>
              <a:gd name="connsiteY1" fmla="*/ 328 h 1449835"/>
              <a:gd name="connsiteX2" fmla="*/ 613468 w 1048090"/>
              <a:gd name="connsiteY2" fmla="*/ 7088 h 1449835"/>
              <a:gd name="connsiteX3" fmla="*/ 667839 w 1048090"/>
              <a:gd name="connsiteY3" fmla="*/ 18970 h 1449835"/>
              <a:gd name="connsiteX4" fmla="*/ 719322 w 1048090"/>
              <a:gd name="connsiteY4" fmla="*/ 37616 h 1449835"/>
              <a:gd name="connsiteX5" fmla="*/ 768724 w 1048090"/>
              <a:gd name="connsiteY5" fmla="*/ 60011 h 1449835"/>
              <a:gd name="connsiteX6" fmla="*/ 815506 w 1048090"/>
              <a:gd name="connsiteY6" fmla="*/ 88165 h 1449835"/>
              <a:gd name="connsiteX7" fmla="*/ 858799 w 1048090"/>
              <a:gd name="connsiteY7" fmla="*/ 121307 h 1449835"/>
              <a:gd name="connsiteX8" fmla="*/ 899008 w 1048090"/>
              <a:gd name="connsiteY8" fmla="*/ 157930 h 1449835"/>
              <a:gd name="connsiteX9" fmla="*/ 934492 w 1048090"/>
              <a:gd name="connsiteY9" fmla="*/ 198132 h 1449835"/>
              <a:gd name="connsiteX10" fmla="*/ 965619 w 1048090"/>
              <a:gd name="connsiteY10" fmla="*/ 242550 h 1449835"/>
              <a:gd name="connsiteX11" fmla="*/ 992020 w 1048090"/>
              <a:gd name="connsiteY11" fmla="*/ 290547 h 1449835"/>
              <a:gd name="connsiteX12" fmla="*/ 1014101 w 1048090"/>
              <a:gd name="connsiteY12" fmla="*/ 340617 h 1449835"/>
              <a:gd name="connsiteX13" fmla="*/ 1030221 w 1048090"/>
              <a:gd name="connsiteY13" fmla="*/ 392858 h 1449835"/>
              <a:gd name="connsiteX14" fmla="*/ 1041885 w 1048090"/>
              <a:gd name="connsiteY14" fmla="*/ 447674 h 1449835"/>
              <a:gd name="connsiteX15" fmla="*/ 1048090 w 1048090"/>
              <a:gd name="connsiteY15" fmla="*/ 504795 h 1449835"/>
              <a:gd name="connsiteX16" fmla="*/ 1047098 w 1048090"/>
              <a:gd name="connsiteY16" fmla="*/ 562680 h 1449835"/>
              <a:gd name="connsiteX17" fmla="*/ 1042042 w 1048090"/>
              <a:gd name="connsiteY17" fmla="*/ 607629 h 1449835"/>
              <a:gd name="connsiteX18" fmla="*/ 1033473 w 1048090"/>
              <a:gd name="connsiteY18" fmla="*/ 651637 h 1449835"/>
              <a:gd name="connsiteX19" fmla="*/ 1021220 w 1048090"/>
              <a:gd name="connsiteY19" fmla="*/ 697350 h 1449835"/>
              <a:gd name="connsiteX20" fmla="*/ 1005821 w 1048090"/>
              <a:gd name="connsiteY20" fmla="*/ 742757 h 1449835"/>
              <a:gd name="connsiteX21" fmla="*/ 987044 w 1048090"/>
              <a:gd name="connsiteY21" fmla="*/ 786721 h 1449835"/>
              <a:gd name="connsiteX22" fmla="*/ 964851 w 1048090"/>
              <a:gd name="connsiteY22" fmla="*/ 831385 h 1449835"/>
              <a:gd name="connsiteX23" fmla="*/ 940786 w 1048090"/>
              <a:gd name="connsiteY23" fmla="*/ 875008 h 1449835"/>
              <a:gd name="connsiteX24" fmla="*/ 915852 w 1048090"/>
              <a:gd name="connsiteY24" fmla="*/ 917860 h 1449835"/>
              <a:gd name="connsiteX25" fmla="*/ 887270 w 1048090"/>
              <a:gd name="connsiteY25" fmla="*/ 960272 h 1449835"/>
              <a:gd name="connsiteX26" fmla="*/ 858456 w 1048090"/>
              <a:gd name="connsiteY26" fmla="*/ 1001545 h 1449835"/>
              <a:gd name="connsiteX27" fmla="*/ 828271 w 1048090"/>
              <a:gd name="connsiteY27" fmla="*/ 1041913 h 1449835"/>
              <a:gd name="connsiteX28" fmla="*/ 766970 w 1048090"/>
              <a:gd name="connsiteY28" fmla="*/ 1118091 h 1449835"/>
              <a:gd name="connsiteX29" fmla="*/ 735855 w 1048090"/>
              <a:gd name="connsiteY29" fmla="*/ 1153902 h 1449835"/>
              <a:gd name="connsiteX30" fmla="*/ 704274 w 1048090"/>
              <a:gd name="connsiteY30" fmla="*/ 1187434 h 1449835"/>
              <a:gd name="connsiteX31" fmla="*/ 673967 w 1048090"/>
              <a:gd name="connsiteY31" fmla="*/ 1220230 h 1449835"/>
              <a:gd name="connsiteX32" fmla="*/ 644198 w 1048090"/>
              <a:gd name="connsiteY32" fmla="*/ 1251018 h 1449835"/>
              <a:gd name="connsiteX33" fmla="*/ 616375 w 1048090"/>
              <a:gd name="connsiteY33" fmla="*/ 1278558 h 1449835"/>
              <a:gd name="connsiteX34" fmla="*/ 590095 w 1048090"/>
              <a:gd name="connsiteY34" fmla="*/ 1304357 h 1449835"/>
              <a:gd name="connsiteX35" fmla="*/ 565259 w 1048090"/>
              <a:gd name="connsiteY35" fmla="*/ 1326775 h 1449835"/>
              <a:gd name="connsiteX36" fmla="*/ 542333 w 1048090"/>
              <a:gd name="connsiteY36" fmla="*/ 1348090 h 1449835"/>
              <a:gd name="connsiteX37" fmla="*/ 522858 w 1048090"/>
              <a:gd name="connsiteY37" fmla="*/ 1366560 h 1449835"/>
              <a:gd name="connsiteX38" fmla="*/ 504962 w 1048090"/>
              <a:gd name="connsiteY38" fmla="*/ 1381147 h 1449835"/>
              <a:gd name="connsiteX39" fmla="*/ 492024 w 1048090"/>
              <a:gd name="connsiteY39" fmla="*/ 1393293 h 1449835"/>
              <a:gd name="connsiteX40" fmla="*/ 491597 w 1048090"/>
              <a:gd name="connsiteY40" fmla="*/ 1393645 h 1449835"/>
              <a:gd name="connsiteX41" fmla="*/ 526716 w 1048090"/>
              <a:gd name="connsiteY41" fmla="*/ 1449835 h 1449835"/>
              <a:gd name="connsiteX42" fmla="*/ 431466 w 1048090"/>
              <a:gd name="connsiteY42" fmla="*/ 1449835 h 1449835"/>
              <a:gd name="connsiteX43" fmla="*/ 463514 w 1048090"/>
              <a:gd name="connsiteY43" fmla="*/ 1398559 h 1449835"/>
              <a:gd name="connsiteX44" fmla="*/ 454410 w 1048090"/>
              <a:gd name="connsiteY44" fmla="*/ 1389134 h 1449835"/>
              <a:gd name="connsiteX45" fmla="*/ 441178 w 1048090"/>
              <a:gd name="connsiteY45" fmla="*/ 1374280 h 1449835"/>
              <a:gd name="connsiteX46" fmla="*/ 424470 w 1048090"/>
              <a:gd name="connsiteY46" fmla="*/ 1356340 h 1449835"/>
              <a:gd name="connsiteX47" fmla="*/ 405694 w 1048090"/>
              <a:gd name="connsiteY47" fmla="*/ 1334078 h 1449835"/>
              <a:gd name="connsiteX48" fmla="*/ 385449 w 1048090"/>
              <a:gd name="connsiteY48" fmla="*/ 1309268 h 1449835"/>
              <a:gd name="connsiteX49" fmla="*/ 361495 w 1048090"/>
              <a:gd name="connsiteY49" fmla="*/ 1280233 h 1449835"/>
              <a:gd name="connsiteX50" fmla="*/ 337076 w 1048090"/>
              <a:gd name="connsiteY50" fmla="*/ 1248920 h 1449835"/>
              <a:gd name="connsiteX51" fmla="*/ 310919 w 1048090"/>
              <a:gd name="connsiteY51" fmla="*/ 1216064 h 1449835"/>
              <a:gd name="connsiteX52" fmla="*/ 284199 w 1048090"/>
              <a:gd name="connsiteY52" fmla="*/ 1179288 h 1449835"/>
              <a:gd name="connsiteX53" fmla="*/ 256242 w 1048090"/>
              <a:gd name="connsiteY53" fmla="*/ 1141104 h 1449835"/>
              <a:gd name="connsiteX54" fmla="*/ 228323 w 1048090"/>
              <a:gd name="connsiteY54" fmla="*/ 1100776 h 1449835"/>
              <a:gd name="connsiteX55" fmla="*/ 201174 w 1048090"/>
              <a:gd name="connsiteY55" fmla="*/ 1059578 h 1449835"/>
              <a:gd name="connsiteX56" fmla="*/ 173059 w 1048090"/>
              <a:gd name="connsiteY56" fmla="*/ 1015967 h 1449835"/>
              <a:gd name="connsiteX57" fmla="*/ 146351 w 1048090"/>
              <a:gd name="connsiteY57" fmla="*/ 971118 h 1449835"/>
              <a:gd name="connsiteX58" fmla="*/ 121553 w 1048090"/>
              <a:gd name="connsiteY58" fmla="*/ 925165 h 1449835"/>
              <a:gd name="connsiteX59" fmla="*/ 97893 w 1048090"/>
              <a:gd name="connsiteY59" fmla="*/ 878980 h 1449835"/>
              <a:gd name="connsiteX60" fmla="*/ 75274 w 1048090"/>
              <a:gd name="connsiteY60" fmla="*/ 830919 h 1449835"/>
              <a:gd name="connsiteX61" fmla="*/ 55164 w 1048090"/>
              <a:gd name="connsiteY61" fmla="*/ 783531 h 1449835"/>
              <a:gd name="connsiteX62" fmla="*/ 38101 w 1048090"/>
              <a:gd name="connsiteY62" fmla="*/ 734807 h 1449835"/>
              <a:gd name="connsiteX63" fmla="*/ 23279 w 1048090"/>
              <a:gd name="connsiteY63" fmla="*/ 687759 h 1449835"/>
              <a:gd name="connsiteX64" fmla="*/ 12508 w 1048090"/>
              <a:gd name="connsiteY64" fmla="*/ 639644 h 1449835"/>
              <a:gd name="connsiteX65" fmla="*/ 4749 w 1048090"/>
              <a:gd name="connsiteY65" fmla="*/ 592336 h 1449835"/>
              <a:gd name="connsiteX66" fmla="*/ 0 w 1048090"/>
              <a:gd name="connsiteY66" fmla="*/ 545835 h 1449835"/>
              <a:gd name="connsiteX67" fmla="*/ 772 w 1048090"/>
              <a:gd name="connsiteY67" fmla="*/ 500814 h 1449835"/>
              <a:gd name="connsiteX68" fmla="*/ 7554 w 1048090"/>
              <a:gd name="connsiteY68" fmla="*/ 443405 h 1449835"/>
              <a:gd name="connsiteX69" fmla="*/ 19721 w 1048090"/>
              <a:gd name="connsiteY69" fmla="*/ 387978 h 1449835"/>
              <a:gd name="connsiteX70" fmla="*/ 37642 w 1048090"/>
              <a:gd name="connsiteY70" fmla="*/ 335170 h 1449835"/>
              <a:gd name="connsiteX71" fmla="*/ 59945 w 1048090"/>
              <a:gd name="connsiteY71" fmla="*/ 284074 h 1449835"/>
              <a:gd name="connsiteX72" fmla="*/ 88869 w 1048090"/>
              <a:gd name="connsiteY72" fmla="*/ 236370 h 1449835"/>
              <a:gd name="connsiteX73" fmla="*/ 120866 w 1048090"/>
              <a:gd name="connsiteY73" fmla="*/ 193257 h 1449835"/>
              <a:gd name="connsiteX74" fmla="*/ 156474 w 1048090"/>
              <a:gd name="connsiteY74" fmla="*/ 152728 h 1449835"/>
              <a:gd name="connsiteX75" fmla="*/ 196928 w 1048090"/>
              <a:gd name="connsiteY75" fmla="*/ 116190 h 1449835"/>
              <a:gd name="connsiteX76" fmla="*/ 240321 w 1048090"/>
              <a:gd name="connsiteY76" fmla="*/ 84747 h 1449835"/>
              <a:gd name="connsiteX77" fmla="*/ 287422 w 1048090"/>
              <a:gd name="connsiteY77" fmla="*/ 57529 h 1449835"/>
              <a:gd name="connsiteX78" fmla="*/ 336592 w 1048090"/>
              <a:gd name="connsiteY78" fmla="*/ 34634 h 1449835"/>
              <a:gd name="connsiteX79" fmla="*/ 388430 w 1048090"/>
              <a:gd name="connsiteY79" fmla="*/ 17839 h 1449835"/>
              <a:gd name="connsiteX80" fmla="*/ 442569 w 1048090"/>
              <a:gd name="connsiteY80" fmla="*/ 6506 h 1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48090" h="1449835">
                <a:moveTo>
                  <a:pt x="498642" y="0"/>
                </a:moveTo>
                <a:lnTo>
                  <a:pt x="556110" y="328"/>
                </a:lnTo>
                <a:lnTo>
                  <a:pt x="613468" y="7088"/>
                </a:lnTo>
                <a:lnTo>
                  <a:pt x="667839" y="18970"/>
                </a:lnTo>
                <a:lnTo>
                  <a:pt x="719322" y="37616"/>
                </a:lnTo>
                <a:lnTo>
                  <a:pt x="768724" y="60011"/>
                </a:lnTo>
                <a:lnTo>
                  <a:pt x="815506" y="88165"/>
                </a:lnTo>
                <a:lnTo>
                  <a:pt x="858799" y="121307"/>
                </a:lnTo>
                <a:lnTo>
                  <a:pt x="899008" y="157930"/>
                </a:lnTo>
                <a:lnTo>
                  <a:pt x="934492" y="198132"/>
                </a:lnTo>
                <a:lnTo>
                  <a:pt x="965619" y="242550"/>
                </a:lnTo>
                <a:lnTo>
                  <a:pt x="992020" y="290547"/>
                </a:lnTo>
                <a:lnTo>
                  <a:pt x="1014101" y="340617"/>
                </a:lnTo>
                <a:lnTo>
                  <a:pt x="1030221" y="392858"/>
                </a:lnTo>
                <a:lnTo>
                  <a:pt x="1041885" y="447674"/>
                </a:lnTo>
                <a:lnTo>
                  <a:pt x="1048090" y="504795"/>
                </a:lnTo>
                <a:lnTo>
                  <a:pt x="1047098" y="562680"/>
                </a:lnTo>
                <a:lnTo>
                  <a:pt x="1042042" y="607629"/>
                </a:lnTo>
                <a:lnTo>
                  <a:pt x="1033473" y="651637"/>
                </a:lnTo>
                <a:lnTo>
                  <a:pt x="1021220" y="697350"/>
                </a:lnTo>
                <a:lnTo>
                  <a:pt x="1005821" y="742757"/>
                </a:lnTo>
                <a:lnTo>
                  <a:pt x="987044" y="786721"/>
                </a:lnTo>
                <a:lnTo>
                  <a:pt x="964851" y="831385"/>
                </a:lnTo>
                <a:lnTo>
                  <a:pt x="940786" y="875008"/>
                </a:lnTo>
                <a:lnTo>
                  <a:pt x="915852" y="917860"/>
                </a:lnTo>
                <a:lnTo>
                  <a:pt x="887270" y="960272"/>
                </a:lnTo>
                <a:lnTo>
                  <a:pt x="858456" y="1001545"/>
                </a:lnTo>
                <a:lnTo>
                  <a:pt x="828271" y="1041913"/>
                </a:lnTo>
                <a:lnTo>
                  <a:pt x="766970" y="1118091"/>
                </a:lnTo>
                <a:lnTo>
                  <a:pt x="735855" y="1153902"/>
                </a:lnTo>
                <a:lnTo>
                  <a:pt x="704274" y="1187434"/>
                </a:lnTo>
                <a:lnTo>
                  <a:pt x="673967" y="1220230"/>
                </a:lnTo>
                <a:lnTo>
                  <a:pt x="644198" y="1251018"/>
                </a:lnTo>
                <a:lnTo>
                  <a:pt x="616375" y="1278558"/>
                </a:lnTo>
                <a:lnTo>
                  <a:pt x="590095" y="1304357"/>
                </a:lnTo>
                <a:lnTo>
                  <a:pt x="565259" y="1326775"/>
                </a:lnTo>
                <a:lnTo>
                  <a:pt x="542333" y="1348090"/>
                </a:lnTo>
                <a:lnTo>
                  <a:pt x="522858" y="1366560"/>
                </a:lnTo>
                <a:lnTo>
                  <a:pt x="504962" y="1381147"/>
                </a:lnTo>
                <a:lnTo>
                  <a:pt x="492024" y="1393293"/>
                </a:lnTo>
                <a:lnTo>
                  <a:pt x="491597" y="1393645"/>
                </a:lnTo>
                <a:lnTo>
                  <a:pt x="526716" y="1449835"/>
                </a:lnTo>
                <a:lnTo>
                  <a:pt x="431466" y="1449835"/>
                </a:lnTo>
                <a:lnTo>
                  <a:pt x="463514" y="1398559"/>
                </a:lnTo>
                <a:lnTo>
                  <a:pt x="454410" y="1389134"/>
                </a:lnTo>
                <a:lnTo>
                  <a:pt x="441178" y="1374280"/>
                </a:lnTo>
                <a:lnTo>
                  <a:pt x="424470" y="1356340"/>
                </a:lnTo>
                <a:lnTo>
                  <a:pt x="405694" y="1334078"/>
                </a:lnTo>
                <a:lnTo>
                  <a:pt x="385449" y="1309268"/>
                </a:lnTo>
                <a:lnTo>
                  <a:pt x="361495" y="1280233"/>
                </a:lnTo>
                <a:lnTo>
                  <a:pt x="337076" y="1248920"/>
                </a:lnTo>
                <a:lnTo>
                  <a:pt x="310919" y="1216064"/>
                </a:lnTo>
                <a:lnTo>
                  <a:pt x="284199" y="1179288"/>
                </a:lnTo>
                <a:lnTo>
                  <a:pt x="256242" y="1141104"/>
                </a:lnTo>
                <a:lnTo>
                  <a:pt x="228323" y="1100776"/>
                </a:lnTo>
                <a:lnTo>
                  <a:pt x="201174" y="1059578"/>
                </a:lnTo>
                <a:lnTo>
                  <a:pt x="173059" y="1015967"/>
                </a:lnTo>
                <a:lnTo>
                  <a:pt x="146351" y="971118"/>
                </a:lnTo>
                <a:lnTo>
                  <a:pt x="121553" y="925165"/>
                </a:lnTo>
                <a:lnTo>
                  <a:pt x="97893" y="878980"/>
                </a:lnTo>
                <a:lnTo>
                  <a:pt x="75274" y="830919"/>
                </a:lnTo>
                <a:lnTo>
                  <a:pt x="55164" y="783531"/>
                </a:lnTo>
                <a:lnTo>
                  <a:pt x="38101" y="734807"/>
                </a:lnTo>
                <a:lnTo>
                  <a:pt x="23279" y="687759"/>
                </a:lnTo>
                <a:lnTo>
                  <a:pt x="12508" y="639644"/>
                </a:lnTo>
                <a:lnTo>
                  <a:pt x="4749" y="592336"/>
                </a:lnTo>
                <a:lnTo>
                  <a:pt x="0" y="545835"/>
                </a:lnTo>
                <a:lnTo>
                  <a:pt x="772" y="500814"/>
                </a:lnTo>
                <a:lnTo>
                  <a:pt x="7554" y="443405"/>
                </a:lnTo>
                <a:lnTo>
                  <a:pt x="19721" y="387978"/>
                </a:lnTo>
                <a:lnTo>
                  <a:pt x="37642" y="335170"/>
                </a:lnTo>
                <a:lnTo>
                  <a:pt x="59945" y="284074"/>
                </a:lnTo>
                <a:lnTo>
                  <a:pt x="88869" y="236370"/>
                </a:lnTo>
                <a:lnTo>
                  <a:pt x="120866" y="193257"/>
                </a:lnTo>
                <a:lnTo>
                  <a:pt x="156474" y="152728"/>
                </a:lnTo>
                <a:lnTo>
                  <a:pt x="196928" y="116190"/>
                </a:lnTo>
                <a:lnTo>
                  <a:pt x="240321" y="84747"/>
                </a:lnTo>
                <a:lnTo>
                  <a:pt x="287422" y="57529"/>
                </a:lnTo>
                <a:lnTo>
                  <a:pt x="336592" y="34634"/>
                </a:lnTo>
                <a:lnTo>
                  <a:pt x="388430" y="17839"/>
                </a:lnTo>
                <a:lnTo>
                  <a:pt x="442569" y="6506"/>
                </a:lnTo>
                <a:close/>
              </a:path>
            </a:pathLst>
          </a:custGeom>
          <a:solidFill>
            <a:srgbClr val="B7DD41"/>
          </a:solidFill>
          <a:ln w="12700" cap="flat" cmpd="sng" algn="ctr">
            <a:noFill/>
            <a:prstDash val="solid"/>
            <a:miter lim="800000"/>
          </a:ln>
          <a:effectLst/>
        </p:spPr>
        <p:txBody>
          <a:bodyPr wrap="square" lIns="0" tIns="0" rIns="0" bIns="216000" anchor="ctr">
            <a:normAutofit/>
          </a:bodyPr>
          <a:lstStyle/>
          <a:p>
            <a:pPr algn="ctr">
              <a:lnSpc>
                <a:spcPct val="90000"/>
              </a:lnSpc>
              <a:defRPr/>
            </a:pPr>
            <a:r>
              <a:rPr lang="zh-CN" altLang="en-US" kern="0" dirty="0">
                <a:solidFill>
                  <a:srgbClr val="FFFFFF"/>
                </a:solidFill>
                <a:latin typeface="微软雅黑" panose="020B0503020204020204" charset="-122"/>
                <a:ea typeface="微软雅黑" panose="020B0503020204020204" charset="-122"/>
                <a:sym typeface="Arial" panose="020B0604020202020204" pitchFamily="34" charset="0"/>
              </a:rPr>
              <a:t>关键词</a:t>
            </a:r>
            <a:endParaRPr lang="zh-CN" altLang="en-US" kern="0" dirty="0">
              <a:solidFill>
                <a:srgbClr val="FFFFFF"/>
              </a:solidFill>
              <a:sym typeface="Arial" panose="020B0604020202020204" pitchFamily="34" charset="0"/>
            </a:endParaRPr>
          </a:p>
        </p:txBody>
      </p:sp>
      <p:sp>
        <p:nvSpPr>
          <p:cNvPr id="15" name="文本框 14"/>
          <p:cNvSpPr txBox="1"/>
          <p:nvPr/>
        </p:nvSpPr>
        <p:spPr>
          <a:xfrm>
            <a:off x="2900680" y="5300345"/>
            <a:ext cx="6003925"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8400" t="4962" r="4816" b="6725"/>
          <a:stretch>
            <a:fillRect/>
          </a:stretch>
        </p:blipFill>
        <p:spPr>
          <a:xfrm>
            <a:off x="-11078" y="-21197"/>
            <a:ext cx="12203078" cy="6848825"/>
          </a:xfrm>
          <a:prstGeom prst="rect">
            <a:avLst/>
          </a:prstGeom>
        </p:spPr>
      </p:pic>
      <p:sp>
        <p:nvSpPr>
          <p:cNvPr id="394" name="椭圆 393"/>
          <p:cNvSpPr/>
          <p:nvPr/>
        </p:nvSpPr>
        <p:spPr>
          <a:xfrm>
            <a:off x="1172228" y="6020661"/>
            <a:ext cx="3432301" cy="427134"/>
          </a:xfrm>
          <a:prstGeom prst="ellipse">
            <a:avLst/>
          </a:prstGeom>
          <a:gradFill flip="none" rotWithShape="1">
            <a:gsLst>
              <a:gs pos="0">
                <a:schemeClr val="tx1">
                  <a:lumMod val="50000"/>
                  <a:lumOff val="50000"/>
                  <a:alpha val="97000"/>
                </a:schemeClr>
              </a:gs>
              <a:gs pos="68000">
                <a:schemeClr val="bg1">
                  <a:alpha val="61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0" name="文本框 399"/>
          <p:cNvSpPr txBox="1"/>
          <p:nvPr/>
        </p:nvSpPr>
        <p:spPr>
          <a:xfrm>
            <a:off x="4999067" y="2399772"/>
            <a:ext cx="6715300" cy="1015663"/>
          </a:xfrm>
          <a:prstGeom prst="rect">
            <a:avLst/>
          </a:prstGeom>
          <a:noFill/>
        </p:spPr>
        <p:txBody>
          <a:bodyPr wrap="none" rtlCol="0">
            <a:spAutoFit/>
          </a:bodyPr>
          <a:lstStyle/>
          <a:p>
            <a:r>
              <a:rPr lang="zh-CN" altLang="en-US" sz="6000" dirty="0">
                <a:solidFill>
                  <a:srgbClr val="034628"/>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rPr>
              <a:t>谢谢观赏  请多指教</a:t>
            </a:r>
            <a:endParaRPr lang="zh-CN" altLang="en-US" sz="6000" dirty="0">
              <a:solidFill>
                <a:srgbClr val="034628"/>
              </a:solidFill>
              <a:effectLst>
                <a:outerShdw blurRad="38100" dist="38100" dir="2700000" algn="tl">
                  <a:srgbClr val="000000">
                    <a:alpha val="43137"/>
                  </a:srgbClr>
                </a:outerShdw>
              </a:effectLst>
              <a:latin typeface="华文彩云" panose="02010800040101010101" pitchFamily="2" charset="-122"/>
              <a:ea typeface="华文彩云" panose="02010800040101010101" pitchFamily="2" charset="-122"/>
            </a:endParaRPr>
          </a:p>
        </p:txBody>
      </p:sp>
      <p:grpSp>
        <p:nvGrpSpPr>
          <p:cNvPr id="1119" name="组合 1118"/>
          <p:cNvGrpSpPr/>
          <p:nvPr/>
        </p:nvGrpSpPr>
        <p:grpSpPr>
          <a:xfrm flipH="1">
            <a:off x="11340637" y="812185"/>
            <a:ext cx="351753" cy="348196"/>
            <a:chOff x="5314950" y="2649538"/>
            <a:chExt cx="1570038" cy="1554163"/>
          </a:xfrm>
        </p:grpSpPr>
        <p:sp>
          <p:nvSpPr>
            <p:cNvPr id="1120" name="Freeform 158"/>
            <p:cNvSpPr/>
            <p:nvPr/>
          </p:nvSpPr>
          <p:spPr bwMode="auto">
            <a:xfrm>
              <a:off x="5580063" y="2990850"/>
              <a:ext cx="84138" cy="77788"/>
            </a:xfrm>
            <a:custGeom>
              <a:avLst/>
              <a:gdLst>
                <a:gd name="T0" fmla="*/ 17 w 20"/>
                <a:gd name="T1" fmla="*/ 18 h 18"/>
                <a:gd name="T2" fmla="*/ 18 w 20"/>
                <a:gd name="T3" fmla="*/ 13 h 18"/>
                <a:gd name="T4" fmla="*/ 19 w 20"/>
                <a:gd name="T5" fmla="*/ 12 h 18"/>
                <a:gd name="T6" fmla="*/ 11 w 20"/>
                <a:gd name="T7" fmla="*/ 6 h 18"/>
                <a:gd name="T8" fmla="*/ 3 w 20"/>
                <a:gd name="T9" fmla="*/ 0 h 18"/>
                <a:gd name="T10" fmla="*/ 0 w 20"/>
                <a:gd name="T11" fmla="*/ 11 h 18"/>
                <a:gd name="T12" fmla="*/ 11 w 20"/>
                <a:gd name="T13" fmla="*/ 16 h 18"/>
                <a:gd name="T14" fmla="*/ 17 w 20"/>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8">
                  <a:moveTo>
                    <a:pt x="17" y="18"/>
                  </a:moveTo>
                  <a:cubicBezTo>
                    <a:pt x="20" y="18"/>
                    <a:pt x="19" y="15"/>
                    <a:pt x="18" y="13"/>
                  </a:cubicBezTo>
                  <a:cubicBezTo>
                    <a:pt x="18" y="13"/>
                    <a:pt x="18" y="12"/>
                    <a:pt x="19" y="12"/>
                  </a:cubicBezTo>
                  <a:cubicBezTo>
                    <a:pt x="16" y="10"/>
                    <a:pt x="14" y="8"/>
                    <a:pt x="11" y="6"/>
                  </a:cubicBezTo>
                  <a:cubicBezTo>
                    <a:pt x="8" y="4"/>
                    <a:pt x="5" y="2"/>
                    <a:pt x="3" y="0"/>
                  </a:cubicBezTo>
                  <a:cubicBezTo>
                    <a:pt x="1" y="3"/>
                    <a:pt x="0" y="7"/>
                    <a:pt x="0" y="11"/>
                  </a:cubicBezTo>
                  <a:cubicBezTo>
                    <a:pt x="3" y="12"/>
                    <a:pt x="7" y="14"/>
                    <a:pt x="11" y="16"/>
                  </a:cubicBezTo>
                  <a:cubicBezTo>
                    <a:pt x="12" y="17"/>
                    <a:pt x="15" y="18"/>
                    <a:pt x="17" y="18"/>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 name="Freeform 159"/>
            <p:cNvSpPr/>
            <p:nvPr/>
          </p:nvSpPr>
          <p:spPr bwMode="auto">
            <a:xfrm>
              <a:off x="5618163" y="2846388"/>
              <a:ext cx="247650" cy="212725"/>
            </a:xfrm>
            <a:custGeom>
              <a:avLst/>
              <a:gdLst>
                <a:gd name="T0" fmla="*/ 18 w 58"/>
                <a:gd name="T1" fmla="*/ 30 h 50"/>
                <a:gd name="T2" fmla="*/ 33 w 58"/>
                <a:gd name="T3" fmla="*/ 43 h 50"/>
                <a:gd name="T4" fmla="*/ 34 w 58"/>
                <a:gd name="T5" fmla="*/ 42 h 50"/>
                <a:gd name="T6" fmla="*/ 49 w 58"/>
                <a:gd name="T7" fmla="*/ 49 h 50"/>
                <a:gd name="T8" fmla="*/ 56 w 58"/>
                <a:gd name="T9" fmla="*/ 43 h 50"/>
                <a:gd name="T10" fmla="*/ 55 w 58"/>
                <a:gd name="T11" fmla="*/ 42 h 50"/>
                <a:gd name="T12" fmla="*/ 56 w 58"/>
                <a:gd name="T13" fmla="*/ 41 h 50"/>
                <a:gd name="T14" fmla="*/ 39 w 58"/>
                <a:gd name="T15" fmla="*/ 20 h 50"/>
                <a:gd name="T16" fmla="*/ 27 w 58"/>
                <a:gd name="T17" fmla="*/ 9 h 50"/>
                <a:gd name="T18" fmla="*/ 13 w 58"/>
                <a:gd name="T19" fmla="*/ 0 h 50"/>
                <a:gd name="T20" fmla="*/ 0 w 58"/>
                <a:gd name="T21" fmla="*/ 21 h 50"/>
                <a:gd name="T22" fmla="*/ 8 w 58"/>
                <a:gd name="T23" fmla="*/ 25 h 50"/>
                <a:gd name="T24" fmla="*/ 18 w 5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0">
                  <a:moveTo>
                    <a:pt x="18" y="30"/>
                  </a:moveTo>
                  <a:cubicBezTo>
                    <a:pt x="23" y="33"/>
                    <a:pt x="29" y="37"/>
                    <a:pt x="33" y="43"/>
                  </a:cubicBezTo>
                  <a:cubicBezTo>
                    <a:pt x="34" y="42"/>
                    <a:pt x="34" y="42"/>
                    <a:pt x="34" y="42"/>
                  </a:cubicBezTo>
                  <a:cubicBezTo>
                    <a:pt x="39" y="44"/>
                    <a:pt x="44" y="49"/>
                    <a:pt x="49" y="49"/>
                  </a:cubicBezTo>
                  <a:cubicBezTo>
                    <a:pt x="53" y="50"/>
                    <a:pt x="58" y="48"/>
                    <a:pt x="56" y="43"/>
                  </a:cubicBezTo>
                  <a:cubicBezTo>
                    <a:pt x="56" y="43"/>
                    <a:pt x="56" y="43"/>
                    <a:pt x="55" y="42"/>
                  </a:cubicBezTo>
                  <a:cubicBezTo>
                    <a:pt x="55" y="42"/>
                    <a:pt x="56" y="41"/>
                    <a:pt x="56" y="41"/>
                  </a:cubicBezTo>
                  <a:cubicBezTo>
                    <a:pt x="52" y="33"/>
                    <a:pt x="46" y="27"/>
                    <a:pt x="39" y="20"/>
                  </a:cubicBezTo>
                  <a:cubicBezTo>
                    <a:pt x="35" y="17"/>
                    <a:pt x="31" y="13"/>
                    <a:pt x="27" y="9"/>
                  </a:cubicBezTo>
                  <a:cubicBezTo>
                    <a:pt x="23" y="5"/>
                    <a:pt x="18" y="2"/>
                    <a:pt x="13" y="0"/>
                  </a:cubicBezTo>
                  <a:cubicBezTo>
                    <a:pt x="8" y="7"/>
                    <a:pt x="4" y="14"/>
                    <a:pt x="0" y="21"/>
                  </a:cubicBezTo>
                  <a:cubicBezTo>
                    <a:pt x="2" y="23"/>
                    <a:pt x="5" y="24"/>
                    <a:pt x="8" y="25"/>
                  </a:cubicBezTo>
                  <a:cubicBezTo>
                    <a:pt x="11" y="27"/>
                    <a:pt x="14" y="28"/>
                    <a:pt x="18" y="30"/>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 name="Freeform 160"/>
            <p:cNvSpPr/>
            <p:nvPr/>
          </p:nvSpPr>
          <p:spPr bwMode="auto">
            <a:xfrm>
              <a:off x="5592763" y="2940050"/>
              <a:ext cx="166688" cy="128588"/>
            </a:xfrm>
            <a:custGeom>
              <a:avLst/>
              <a:gdLst>
                <a:gd name="T0" fmla="*/ 17 w 39"/>
                <a:gd name="T1" fmla="*/ 24 h 30"/>
                <a:gd name="T2" fmla="*/ 30 w 39"/>
                <a:gd name="T3" fmla="*/ 29 h 30"/>
                <a:gd name="T4" fmla="*/ 36 w 39"/>
                <a:gd name="T5" fmla="*/ 29 h 30"/>
                <a:gd name="T6" fmla="*/ 39 w 39"/>
                <a:gd name="T7" fmla="*/ 22 h 30"/>
                <a:gd name="T8" fmla="*/ 39 w 39"/>
                <a:gd name="T9" fmla="*/ 21 h 30"/>
                <a:gd name="T10" fmla="*/ 31 w 39"/>
                <a:gd name="T11" fmla="*/ 14 h 30"/>
                <a:gd name="T12" fmla="*/ 21 w 39"/>
                <a:gd name="T13" fmla="*/ 8 h 30"/>
                <a:gd name="T14" fmla="*/ 12 w 39"/>
                <a:gd name="T15" fmla="*/ 3 h 30"/>
                <a:gd name="T16" fmla="*/ 5 w 39"/>
                <a:gd name="T17" fmla="*/ 0 h 30"/>
                <a:gd name="T18" fmla="*/ 1 w 39"/>
                <a:gd name="T19" fmla="*/ 10 h 30"/>
                <a:gd name="T20" fmla="*/ 0 w 39"/>
                <a:gd name="T21" fmla="*/ 11 h 30"/>
                <a:gd name="T22" fmla="*/ 9 w 39"/>
                <a:gd name="T23" fmla="*/ 18 h 30"/>
                <a:gd name="T24" fmla="*/ 17 w 39"/>
                <a:gd name="T25"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0">
                  <a:moveTo>
                    <a:pt x="17" y="24"/>
                  </a:moveTo>
                  <a:cubicBezTo>
                    <a:pt x="21" y="26"/>
                    <a:pt x="25" y="28"/>
                    <a:pt x="30" y="29"/>
                  </a:cubicBezTo>
                  <a:cubicBezTo>
                    <a:pt x="32" y="29"/>
                    <a:pt x="34" y="30"/>
                    <a:pt x="36" y="29"/>
                  </a:cubicBezTo>
                  <a:cubicBezTo>
                    <a:pt x="39" y="27"/>
                    <a:pt x="39" y="24"/>
                    <a:pt x="39" y="22"/>
                  </a:cubicBezTo>
                  <a:cubicBezTo>
                    <a:pt x="39" y="21"/>
                    <a:pt x="39" y="21"/>
                    <a:pt x="39" y="21"/>
                  </a:cubicBezTo>
                  <a:cubicBezTo>
                    <a:pt x="36" y="19"/>
                    <a:pt x="34" y="16"/>
                    <a:pt x="31" y="14"/>
                  </a:cubicBezTo>
                  <a:cubicBezTo>
                    <a:pt x="28" y="12"/>
                    <a:pt x="25" y="10"/>
                    <a:pt x="21" y="8"/>
                  </a:cubicBezTo>
                  <a:cubicBezTo>
                    <a:pt x="18" y="6"/>
                    <a:pt x="15" y="5"/>
                    <a:pt x="12" y="3"/>
                  </a:cubicBezTo>
                  <a:cubicBezTo>
                    <a:pt x="9" y="2"/>
                    <a:pt x="7" y="1"/>
                    <a:pt x="5" y="0"/>
                  </a:cubicBezTo>
                  <a:cubicBezTo>
                    <a:pt x="3" y="3"/>
                    <a:pt x="2" y="6"/>
                    <a:pt x="1" y="10"/>
                  </a:cubicBezTo>
                  <a:cubicBezTo>
                    <a:pt x="0" y="10"/>
                    <a:pt x="0" y="11"/>
                    <a:pt x="0" y="11"/>
                  </a:cubicBezTo>
                  <a:cubicBezTo>
                    <a:pt x="3" y="13"/>
                    <a:pt x="6" y="15"/>
                    <a:pt x="9" y="18"/>
                  </a:cubicBezTo>
                  <a:cubicBezTo>
                    <a:pt x="12" y="20"/>
                    <a:pt x="15" y="22"/>
                    <a:pt x="17" y="24"/>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 name="Freeform 161"/>
            <p:cNvSpPr/>
            <p:nvPr/>
          </p:nvSpPr>
          <p:spPr bwMode="auto">
            <a:xfrm>
              <a:off x="5673725" y="2735263"/>
              <a:ext cx="290513" cy="336550"/>
            </a:xfrm>
            <a:custGeom>
              <a:avLst/>
              <a:gdLst>
                <a:gd name="T0" fmla="*/ 28 w 68"/>
                <a:gd name="T1" fmla="*/ 46 h 79"/>
                <a:gd name="T2" fmla="*/ 38 w 68"/>
                <a:gd name="T3" fmla="*/ 58 h 79"/>
                <a:gd name="T4" fmla="*/ 45 w 68"/>
                <a:gd name="T5" fmla="*/ 68 h 79"/>
                <a:gd name="T6" fmla="*/ 58 w 68"/>
                <a:gd name="T7" fmla="*/ 79 h 79"/>
                <a:gd name="T8" fmla="*/ 67 w 68"/>
                <a:gd name="T9" fmla="*/ 71 h 79"/>
                <a:gd name="T10" fmla="*/ 66 w 68"/>
                <a:gd name="T11" fmla="*/ 69 h 79"/>
                <a:gd name="T12" fmla="*/ 67 w 68"/>
                <a:gd name="T13" fmla="*/ 67 h 79"/>
                <a:gd name="T14" fmla="*/ 65 w 68"/>
                <a:gd name="T15" fmla="*/ 62 h 79"/>
                <a:gd name="T16" fmla="*/ 61 w 68"/>
                <a:gd name="T17" fmla="*/ 52 h 79"/>
                <a:gd name="T18" fmla="*/ 48 w 68"/>
                <a:gd name="T19" fmla="*/ 32 h 79"/>
                <a:gd name="T20" fmla="*/ 29 w 68"/>
                <a:gd name="T21" fmla="*/ 14 h 79"/>
                <a:gd name="T22" fmla="*/ 9 w 68"/>
                <a:gd name="T23" fmla="*/ 0 h 79"/>
                <a:gd name="T24" fmla="*/ 8 w 68"/>
                <a:gd name="T25" fmla="*/ 2 h 79"/>
                <a:gd name="T26" fmla="*/ 6 w 68"/>
                <a:gd name="T27" fmla="*/ 13 h 79"/>
                <a:gd name="T28" fmla="*/ 2 w 68"/>
                <a:gd name="T29" fmla="*/ 22 h 79"/>
                <a:gd name="T30" fmla="*/ 0 w 68"/>
                <a:gd name="T31" fmla="*/ 25 h 79"/>
                <a:gd name="T32" fmla="*/ 15 w 68"/>
                <a:gd name="T33" fmla="*/ 35 h 79"/>
                <a:gd name="T34" fmla="*/ 28 w 68"/>
                <a:gd name="T35"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79">
                  <a:moveTo>
                    <a:pt x="28" y="46"/>
                  </a:moveTo>
                  <a:cubicBezTo>
                    <a:pt x="31" y="50"/>
                    <a:pt x="35" y="54"/>
                    <a:pt x="38" y="58"/>
                  </a:cubicBezTo>
                  <a:cubicBezTo>
                    <a:pt x="41" y="61"/>
                    <a:pt x="43" y="64"/>
                    <a:pt x="45" y="68"/>
                  </a:cubicBezTo>
                  <a:cubicBezTo>
                    <a:pt x="47" y="73"/>
                    <a:pt x="52" y="78"/>
                    <a:pt x="58" y="79"/>
                  </a:cubicBezTo>
                  <a:cubicBezTo>
                    <a:pt x="63" y="79"/>
                    <a:pt x="68" y="76"/>
                    <a:pt x="67" y="71"/>
                  </a:cubicBezTo>
                  <a:cubicBezTo>
                    <a:pt x="67" y="70"/>
                    <a:pt x="67" y="70"/>
                    <a:pt x="66" y="69"/>
                  </a:cubicBezTo>
                  <a:cubicBezTo>
                    <a:pt x="66" y="68"/>
                    <a:pt x="67" y="68"/>
                    <a:pt x="67" y="67"/>
                  </a:cubicBezTo>
                  <a:cubicBezTo>
                    <a:pt x="66" y="66"/>
                    <a:pt x="66" y="64"/>
                    <a:pt x="65" y="62"/>
                  </a:cubicBezTo>
                  <a:cubicBezTo>
                    <a:pt x="64" y="59"/>
                    <a:pt x="62" y="55"/>
                    <a:pt x="61" y="52"/>
                  </a:cubicBezTo>
                  <a:cubicBezTo>
                    <a:pt x="57" y="45"/>
                    <a:pt x="53" y="38"/>
                    <a:pt x="48" y="32"/>
                  </a:cubicBezTo>
                  <a:cubicBezTo>
                    <a:pt x="42" y="26"/>
                    <a:pt x="36" y="19"/>
                    <a:pt x="29" y="14"/>
                  </a:cubicBezTo>
                  <a:cubicBezTo>
                    <a:pt x="23" y="9"/>
                    <a:pt x="16" y="4"/>
                    <a:pt x="9" y="0"/>
                  </a:cubicBezTo>
                  <a:cubicBezTo>
                    <a:pt x="9" y="1"/>
                    <a:pt x="9" y="1"/>
                    <a:pt x="8" y="2"/>
                  </a:cubicBezTo>
                  <a:cubicBezTo>
                    <a:pt x="8" y="6"/>
                    <a:pt x="7" y="10"/>
                    <a:pt x="6" y="13"/>
                  </a:cubicBezTo>
                  <a:cubicBezTo>
                    <a:pt x="5" y="17"/>
                    <a:pt x="4" y="19"/>
                    <a:pt x="2" y="22"/>
                  </a:cubicBezTo>
                  <a:cubicBezTo>
                    <a:pt x="1" y="23"/>
                    <a:pt x="1" y="24"/>
                    <a:pt x="0" y="25"/>
                  </a:cubicBezTo>
                  <a:cubicBezTo>
                    <a:pt x="5" y="27"/>
                    <a:pt x="10" y="31"/>
                    <a:pt x="15" y="35"/>
                  </a:cubicBezTo>
                  <a:cubicBezTo>
                    <a:pt x="19" y="38"/>
                    <a:pt x="23" y="42"/>
                    <a:pt x="28" y="46"/>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 name="Freeform 162"/>
            <p:cNvSpPr/>
            <p:nvPr/>
          </p:nvSpPr>
          <p:spPr bwMode="auto">
            <a:xfrm>
              <a:off x="5929313" y="3030538"/>
              <a:ext cx="136525" cy="430213"/>
            </a:xfrm>
            <a:custGeom>
              <a:avLst/>
              <a:gdLst>
                <a:gd name="T0" fmla="*/ 19 w 32"/>
                <a:gd name="T1" fmla="*/ 10 h 101"/>
                <a:gd name="T2" fmla="*/ 9 w 32"/>
                <a:gd name="T3" fmla="*/ 5 h 101"/>
                <a:gd name="T4" fmla="*/ 1 w 32"/>
                <a:gd name="T5" fmla="*/ 12 h 101"/>
                <a:gd name="T6" fmla="*/ 0 w 32"/>
                <a:gd name="T7" fmla="*/ 12 h 101"/>
                <a:gd name="T8" fmla="*/ 13 w 32"/>
                <a:gd name="T9" fmla="*/ 57 h 101"/>
                <a:gd name="T10" fmla="*/ 16 w 32"/>
                <a:gd name="T11" fmla="*/ 101 h 101"/>
                <a:gd name="T12" fmla="*/ 17 w 32"/>
                <a:gd name="T13" fmla="*/ 101 h 101"/>
                <a:gd name="T14" fmla="*/ 21 w 32"/>
                <a:gd name="T15" fmla="*/ 97 h 101"/>
                <a:gd name="T16" fmla="*/ 20 w 32"/>
                <a:gd name="T17" fmla="*/ 96 h 101"/>
                <a:gd name="T18" fmla="*/ 27 w 32"/>
                <a:gd name="T19" fmla="*/ 67 h 101"/>
                <a:gd name="T20" fmla="*/ 31 w 32"/>
                <a:gd name="T21" fmla="*/ 38 h 101"/>
                <a:gd name="T22" fmla="*/ 27 w 32"/>
                <a:gd name="T23" fmla="*/ 0 h 101"/>
                <a:gd name="T24" fmla="*/ 19 w 32"/>
                <a:gd name="T25" fmla="*/ 1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01">
                  <a:moveTo>
                    <a:pt x="19" y="10"/>
                  </a:moveTo>
                  <a:cubicBezTo>
                    <a:pt x="15" y="10"/>
                    <a:pt x="12" y="8"/>
                    <a:pt x="9" y="5"/>
                  </a:cubicBezTo>
                  <a:cubicBezTo>
                    <a:pt x="9" y="9"/>
                    <a:pt x="5" y="12"/>
                    <a:pt x="1" y="12"/>
                  </a:cubicBezTo>
                  <a:cubicBezTo>
                    <a:pt x="1" y="12"/>
                    <a:pt x="0" y="12"/>
                    <a:pt x="0" y="12"/>
                  </a:cubicBezTo>
                  <a:cubicBezTo>
                    <a:pt x="6" y="26"/>
                    <a:pt x="10" y="41"/>
                    <a:pt x="13" y="57"/>
                  </a:cubicBezTo>
                  <a:cubicBezTo>
                    <a:pt x="16" y="71"/>
                    <a:pt x="18" y="87"/>
                    <a:pt x="16" y="101"/>
                  </a:cubicBezTo>
                  <a:cubicBezTo>
                    <a:pt x="16" y="101"/>
                    <a:pt x="17" y="101"/>
                    <a:pt x="17" y="101"/>
                  </a:cubicBezTo>
                  <a:cubicBezTo>
                    <a:pt x="19" y="100"/>
                    <a:pt x="20" y="99"/>
                    <a:pt x="21" y="97"/>
                  </a:cubicBezTo>
                  <a:cubicBezTo>
                    <a:pt x="20" y="97"/>
                    <a:pt x="20" y="97"/>
                    <a:pt x="20" y="96"/>
                  </a:cubicBezTo>
                  <a:cubicBezTo>
                    <a:pt x="25" y="87"/>
                    <a:pt x="26" y="77"/>
                    <a:pt x="27" y="67"/>
                  </a:cubicBezTo>
                  <a:cubicBezTo>
                    <a:pt x="29" y="57"/>
                    <a:pt x="31" y="48"/>
                    <a:pt x="31" y="38"/>
                  </a:cubicBezTo>
                  <a:cubicBezTo>
                    <a:pt x="32" y="25"/>
                    <a:pt x="30" y="13"/>
                    <a:pt x="27" y="0"/>
                  </a:cubicBezTo>
                  <a:cubicBezTo>
                    <a:pt x="26" y="5"/>
                    <a:pt x="25" y="10"/>
                    <a:pt x="19" y="10"/>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 name="Freeform 163"/>
            <p:cNvSpPr/>
            <p:nvPr/>
          </p:nvSpPr>
          <p:spPr bwMode="auto">
            <a:xfrm>
              <a:off x="5711825" y="2659063"/>
              <a:ext cx="323850" cy="404813"/>
            </a:xfrm>
            <a:custGeom>
              <a:avLst/>
              <a:gdLst>
                <a:gd name="T0" fmla="*/ 39 w 76"/>
                <a:gd name="T1" fmla="*/ 50 h 95"/>
                <a:gd name="T2" fmla="*/ 52 w 76"/>
                <a:gd name="T3" fmla="*/ 70 h 95"/>
                <a:gd name="T4" fmla="*/ 57 w 76"/>
                <a:gd name="T5" fmla="*/ 80 h 95"/>
                <a:gd name="T6" fmla="*/ 59 w 76"/>
                <a:gd name="T7" fmla="*/ 86 h 95"/>
                <a:gd name="T8" fmla="*/ 59 w 76"/>
                <a:gd name="T9" fmla="*/ 86 h 95"/>
                <a:gd name="T10" fmla="*/ 60 w 76"/>
                <a:gd name="T11" fmla="*/ 88 h 95"/>
                <a:gd name="T12" fmla="*/ 71 w 76"/>
                <a:gd name="T13" fmla="*/ 95 h 95"/>
                <a:gd name="T14" fmla="*/ 76 w 76"/>
                <a:gd name="T15" fmla="*/ 83 h 95"/>
                <a:gd name="T16" fmla="*/ 72 w 76"/>
                <a:gd name="T17" fmla="*/ 67 h 95"/>
                <a:gd name="T18" fmla="*/ 62 w 76"/>
                <a:gd name="T19" fmla="*/ 43 h 95"/>
                <a:gd name="T20" fmla="*/ 45 w 76"/>
                <a:gd name="T21" fmla="*/ 22 h 95"/>
                <a:gd name="T22" fmla="*/ 27 w 76"/>
                <a:gd name="T23" fmla="*/ 7 h 95"/>
                <a:gd name="T24" fmla="*/ 10 w 76"/>
                <a:gd name="T25" fmla="*/ 1 h 95"/>
                <a:gd name="T26" fmla="*/ 0 w 76"/>
                <a:gd name="T27" fmla="*/ 17 h 95"/>
                <a:gd name="T28" fmla="*/ 21 w 76"/>
                <a:gd name="T29" fmla="*/ 32 h 95"/>
                <a:gd name="T30" fmla="*/ 39 w 76"/>
                <a:gd name="T31" fmla="*/ 5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95">
                  <a:moveTo>
                    <a:pt x="39" y="50"/>
                  </a:moveTo>
                  <a:cubicBezTo>
                    <a:pt x="44" y="56"/>
                    <a:pt x="49" y="63"/>
                    <a:pt x="52" y="70"/>
                  </a:cubicBezTo>
                  <a:cubicBezTo>
                    <a:pt x="54" y="73"/>
                    <a:pt x="56" y="77"/>
                    <a:pt x="57" y="80"/>
                  </a:cubicBezTo>
                  <a:cubicBezTo>
                    <a:pt x="58" y="82"/>
                    <a:pt x="58" y="84"/>
                    <a:pt x="59" y="86"/>
                  </a:cubicBezTo>
                  <a:cubicBezTo>
                    <a:pt x="59" y="86"/>
                    <a:pt x="59" y="86"/>
                    <a:pt x="59" y="86"/>
                  </a:cubicBezTo>
                  <a:cubicBezTo>
                    <a:pt x="60" y="87"/>
                    <a:pt x="60" y="87"/>
                    <a:pt x="60" y="88"/>
                  </a:cubicBezTo>
                  <a:cubicBezTo>
                    <a:pt x="62" y="92"/>
                    <a:pt x="67" y="95"/>
                    <a:pt x="71" y="95"/>
                  </a:cubicBezTo>
                  <a:cubicBezTo>
                    <a:pt x="76" y="94"/>
                    <a:pt x="76" y="88"/>
                    <a:pt x="76" y="83"/>
                  </a:cubicBezTo>
                  <a:cubicBezTo>
                    <a:pt x="75" y="78"/>
                    <a:pt x="73" y="73"/>
                    <a:pt x="72" y="67"/>
                  </a:cubicBezTo>
                  <a:cubicBezTo>
                    <a:pt x="69" y="59"/>
                    <a:pt x="67" y="50"/>
                    <a:pt x="62" y="43"/>
                  </a:cubicBezTo>
                  <a:cubicBezTo>
                    <a:pt x="57" y="35"/>
                    <a:pt x="52" y="28"/>
                    <a:pt x="45" y="22"/>
                  </a:cubicBezTo>
                  <a:cubicBezTo>
                    <a:pt x="40" y="16"/>
                    <a:pt x="34" y="12"/>
                    <a:pt x="27" y="7"/>
                  </a:cubicBezTo>
                  <a:cubicBezTo>
                    <a:pt x="22" y="4"/>
                    <a:pt x="16" y="0"/>
                    <a:pt x="10" y="1"/>
                  </a:cubicBezTo>
                  <a:cubicBezTo>
                    <a:pt x="3" y="3"/>
                    <a:pt x="1" y="11"/>
                    <a:pt x="0" y="17"/>
                  </a:cubicBezTo>
                  <a:cubicBezTo>
                    <a:pt x="8" y="21"/>
                    <a:pt x="15" y="26"/>
                    <a:pt x="21" y="32"/>
                  </a:cubicBezTo>
                  <a:cubicBezTo>
                    <a:pt x="28" y="37"/>
                    <a:pt x="34" y="43"/>
                    <a:pt x="39" y="50"/>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 name="Freeform 164"/>
            <p:cNvSpPr/>
            <p:nvPr/>
          </p:nvSpPr>
          <p:spPr bwMode="auto">
            <a:xfrm>
              <a:off x="5332413" y="3495675"/>
              <a:ext cx="306388" cy="152400"/>
            </a:xfrm>
            <a:custGeom>
              <a:avLst/>
              <a:gdLst>
                <a:gd name="T0" fmla="*/ 56 w 72"/>
                <a:gd name="T1" fmla="*/ 12 h 36"/>
                <a:gd name="T2" fmla="*/ 72 w 72"/>
                <a:gd name="T3" fmla="*/ 2 h 36"/>
                <a:gd name="T4" fmla="*/ 70 w 72"/>
                <a:gd name="T5" fmla="*/ 2 h 36"/>
                <a:gd name="T6" fmla="*/ 57 w 72"/>
                <a:gd name="T7" fmla="*/ 0 h 36"/>
                <a:gd name="T8" fmla="*/ 46 w 72"/>
                <a:gd name="T9" fmla="*/ 3 h 36"/>
                <a:gd name="T10" fmla="*/ 36 w 72"/>
                <a:gd name="T11" fmla="*/ 8 h 36"/>
                <a:gd name="T12" fmla="*/ 25 w 72"/>
                <a:gd name="T13" fmla="*/ 13 h 36"/>
                <a:gd name="T14" fmla="*/ 0 w 72"/>
                <a:gd name="T15" fmla="*/ 22 h 36"/>
                <a:gd name="T16" fmla="*/ 2 w 72"/>
                <a:gd name="T17" fmla="*/ 31 h 36"/>
                <a:gd name="T18" fmla="*/ 5 w 72"/>
                <a:gd name="T19" fmla="*/ 36 h 36"/>
                <a:gd name="T20" fmla="*/ 38 w 72"/>
                <a:gd name="T21" fmla="*/ 21 h 36"/>
                <a:gd name="T22" fmla="*/ 56 w 72"/>
                <a:gd name="T23"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36">
                  <a:moveTo>
                    <a:pt x="56" y="12"/>
                  </a:moveTo>
                  <a:cubicBezTo>
                    <a:pt x="62" y="9"/>
                    <a:pt x="67" y="6"/>
                    <a:pt x="72" y="2"/>
                  </a:cubicBezTo>
                  <a:cubicBezTo>
                    <a:pt x="71" y="2"/>
                    <a:pt x="71" y="2"/>
                    <a:pt x="70" y="2"/>
                  </a:cubicBezTo>
                  <a:cubicBezTo>
                    <a:pt x="66" y="1"/>
                    <a:pt x="61" y="0"/>
                    <a:pt x="57" y="0"/>
                  </a:cubicBezTo>
                  <a:cubicBezTo>
                    <a:pt x="53" y="1"/>
                    <a:pt x="50" y="2"/>
                    <a:pt x="46" y="3"/>
                  </a:cubicBezTo>
                  <a:cubicBezTo>
                    <a:pt x="43" y="5"/>
                    <a:pt x="40" y="6"/>
                    <a:pt x="36" y="8"/>
                  </a:cubicBezTo>
                  <a:cubicBezTo>
                    <a:pt x="33" y="10"/>
                    <a:pt x="29" y="12"/>
                    <a:pt x="25" y="13"/>
                  </a:cubicBezTo>
                  <a:cubicBezTo>
                    <a:pt x="17" y="17"/>
                    <a:pt x="8" y="20"/>
                    <a:pt x="0" y="22"/>
                  </a:cubicBezTo>
                  <a:cubicBezTo>
                    <a:pt x="0" y="25"/>
                    <a:pt x="0" y="28"/>
                    <a:pt x="2" y="31"/>
                  </a:cubicBezTo>
                  <a:cubicBezTo>
                    <a:pt x="3" y="33"/>
                    <a:pt x="4" y="35"/>
                    <a:pt x="5" y="36"/>
                  </a:cubicBezTo>
                  <a:cubicBezTo>
                    <a:pt x="16" y="31"/>
                    <a:pt x="27" y="26"/>
                    <a:pt x="38" y="21"/>
                  </a:cubicBezTo>
                  <a:cubicBezTo>
                    <a:pt x="45" y="18"/>
                    <a:pt x="51" y="15"/>
                    <a:pt x="56" y="12"/>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 name="Freeform 165"/>
            <p:cNvSpPr/>
            <p:nvPr/>
          </p:nvSpPr>
          <p:spPr bwMode="auto">
            <a:xfrm>
              <a:off x="5370513" y="3311525"/>
              <a:ext cx="581025" cy="209550"/>
            </a:xfrm>
            <a:custGeom>
              <a:avLst/>
              <a:gdLst>
                <a:gd name="T0" fmla="*/ 27 w 136"/>
                <a:gd name="T1" fmla="*/ 21 h 49"/>
                <a:gd name="T2" fmla="*/ 40 w 136"/>
                <a:gd name="T3" fmla="*/ 23 h 49"/>
                <a:gd name="T4" fmla="*/ 55 w 136"/>
                <a:gd name="T5" fmla="*/ 26 h 49"/>
                <a:gd name="T6" fmla="*/ 83 w 136"/>
                <a:gd name="T7" fmla="*/ 32 h 49"/>
                <a:gd name="T8" fmla="*/ 110 w 136"/>
                <a:gd name="T9" fmla="*/ 41 h 49"/>
                <a:gd name="T10" fmla="*/ 123 w 136"/>
                <a:gd name="T11" fmla="*/ 46 h 49"/>
                <a:gd name="T12" fmla="*/ 131 w 136"/>
                <a:gd name="T13" fmla="*/ 48 h 49"/>
                <a:gd name="T14" fmla="*/ 135 w 136"/>
                <a:gd name="T15" fmla="*/ 49 h 49"/>
                <a:gd name="T16" fmla="*/ 136 w 136"/>
                <a:gd name="T17" fmla="*/ 49 h 49"/>
                <a:gd name="T18" fmla="*/ 130 w 136"/>
                <a:gd name="T19" fmla="*/ 47 h 49"/>
                <a:gd name="T20" fmla="*/ 124 w 136"/>
                <a:gd name="T21" fmla="*/ 43 h 49"/>
                <a:gd name="T22" fmla="*/ 114 w 136"/>
                <a:gd name="T23" fmla="*/ 33 h 49"/>
                <a:gd name="T24" fmla="*/ 101 w 136"/>
                <a:gd name="T25" fmla="*/ 26 h 49"/>
                <a:gd name="T26" fmla="*/ 87 w 136"/>
                <a:gd name="T27" fmla="*/ 21 h 49"/>
                <a:gd name="T28" fmla="*/ 58 w 136"/>
                <a:gd name="T29" fmla="*/ 12 h 49"/>
                <a:gd name="T30" fmla="*/ 32 w 136"/>
                <a:gd name="T31" fmla="*/ 7 h 49"/>
                <a:gd name="T32" fmla="*/ 12 w 136"/>
                <a:gd name="T33" fmla="*/ 0 h 49"/>
                <a:gd name="T34" fmla="*/ 1 w 136"/>
                <a:gd name="T35" fmla="*/ 18 h 49"/>
                <a:gd name="T36" fmla="*/ 0 w 136"/>
                <a:gd name="T37" fmla="*/ 21 h 49"/>
                <a:gd name="T38" fmla="*/ 27 w 136"/>
                <a:gd name="T39" fmla="*/ 2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49">
                  <a:moveTo>
                    <a:pt x="27" y="21"/>
                  </a:moveTo>
                  <a:cubicBezTo>
                    <a:pt x="32" y="22"/>
                    <a:pt x="36" y="23"/>
                    <a:pt x="40" y="23"/>
                  </a:cubicBezTo>
                  <a:cubicBezTo>
                    <a:pt x="45" y="24"/>
                    <a:pt x="50" y="25"/>
                    <a:pt x="55" y="26"/>
                  </a:cubicBezTo>
                  <a:cubicBezTo>
                    <a:pt x="64" y="27"/>
                    <a:pt x="73" y="29"/>
                    <a:pt x="83" y="32"/>
                  </a:cubicBezTo>
                  <a:cubicBezTo>
                    <a:pt x="92" y="34"/>
                    <a:pt x="101" y="38"/>
                    <a:pt x="110" y="41"/>
                  </a:cubicBezTo>
                  <a:cubicBezTo>
                    <a:pt x="114" y="43"/>
                    <a:pt x="119" y="45"/>
                    <a:pt x="123" y="46"/>
                  </a:cubicBezTo>
                  <a:cubicBezTo>
                    <a:pt x="126" y="47"/>
                    <a:pt x="129" y="48"/>
                    <a:pt x="131" y="48"/>
                  </a:cubicBezTo>
                  <a:cubicBezTo>
                    <a:pt x="132" y="49"/>
                    <a:pt x="134" y="49"/>
                    <a:pt x="135" y="49"/>
                  </a:cubicBezTo>
                  <a:cubicBezTo>
                    <a:pt x="135" y="49"/>
                    <a:pt x="135" y="49"/>
                    <a:pt x="136" y="49"/>
                  </a:cubicBezTo>
                  <a:cubicBezTo>
                    <a:pt x="134" y="48"/>
                    <a:pt x="132" y="47"/>
                    <a:pt x="130" y="47"/>
                  </a:cubicBezTo>
                  <a:cubicBezTo>
                    <a:pt x="128" y="46"/>
                    <a:pt x="126" y="45"/>
                    <a:pt x="124" y="43"/>
                  </a:cubicBezTo>
                  <a:cubicBezTo>
                    <a:pt x="121" y="40"/>
                    <a:pt x="118" y="36"/>
                    <a:pt x="114" y="33"/>
                  </a:cubicBezTo>
                  <a:cubicBezTo>
                    <a:pt x="110" y="30"/>
                    <a:pt x="105" y="28"/>
                    <a:pt x="101" y="26"/>
                  </a:cubicBezTo>
                  <a:cubicBezTo>
                    <a:pt x="96" y="25"/>
                    <a:pt x="91" y="23"/>
                    <a:pt x="87" y="21"/>
                  </a:cubicBezTo>
                  <a:cubicBezTo>
                    <a:pt x="77" y="18"/>
                    <a:pt x="68" y="14"/>
                    <a:pt x="58" y="12"/>
                  </a:cubicBezTo>
                  <a:cubicBezTo>
                    <a:pt x="49" y="10"/>
                    <a:pt x="41" y="9"/>
                    <a:pt x="32" y="7"/>
                  </a:cubicBezTo>
                  <a:cubicBezTo>
                    <a:pt x="25" y="6"/>
                    <a:pt x="18" y="5"/>
                    <a:pt x="12" y="0"/>
                  </a:cubicBezTo>
                  <a:cubicBezTo>
                    <a:pt x="7" y="6"/>
                    <a:pt x="4" y="12"/>
                    <a:pt x="1" y="18"/>
                  </a:cubicBezTo>
                  <a:cubicBezTo>
                    <a:pt x="1" y="19"/>
                    <a:pt x="0" y="20"/>
                    <a:pt x="0" y="21"/>
                  </a:cubicBezTo>
                  <a:cubicBezTo>
                    <a:pt x="9" y="19"/>
                    <a:pt x="18" y="19"/>
                    <a:pt x="27" y="21"/>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 name="Freeform 166"/>
            <p:cNvSpPr/>
            <p:nvPr/>
          </p:nvSpPr>
          <p:spPr bwMode="auto">
            <a:xfrm>
              <a:off x="5997575" y="3465513"/>
              <a:ext cx="4763" cy="3175"/>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0"/>
                    <a:pt x="1" y="0"/>
                  </a:cubicBezTo>
                  <a:cubicBezTo>
                    <a:pt x="0" y="0"/>
                    <a:pt x="0" y="0"/>
                    <a:pt x="0" y="0"/>
                  </a:cubicBezTo>
                  <a:cubicBezTo>
                    <a:pt x="0" y="0"/>
                    <a:pt x="0" y="1"/>
                    <a:pt x="0" y="1"/>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 name="Freeform 167"/>
            <p:cNvSpPr/>
            <p:nvPr/>
          </p:nvSpPr>
          <p:spPr bwMode="auto">
            <a:xfrm>
              <a:off x="5421313" y="3243263"/>
              <a:ext cx="419100" cy="196850"/>
            </a:xfrm>
            <a:custGeom>
              <a:avLst/>
              <a:gdLst>
                <a:gd name="T0" fmla="*/ 0 w 98"/>
                <a:gd name="T1" fmla="*/ 16 h 46"/>
                <a:gd name="T2" fmla="*/ 22 w 98"/>
                <a:gd name="T3" fmla="*/ 23 h 46"/>
                <a:gd name="T4" fmla="*/ 48 w 98"/>
                <a:gd name="T5" fmla="*/ 28 h 46"/>
                <a:gd name="T6" fmla="*/ 62 w 98"/>
                <a:gd name="T7" fmla="*/ 32 h 46"/>
                <a:gd name="T8" fmla="*/ 76 w 98"/>
                <a:gd name="T9" fmla="*/ 37 h 46"/>
                <a:gd name="T10" fmla="*/ 90 w 98"/>
                <a:gd name="T11" fmla="*/ 42 h 46"/>
                <a:gd name="T12" fmla="*/ 98 w 98"/>
                <a:gd name="T13" fmla="*/ 46 h 46"/>
                <a:gd name="T14" fmla="*/ 96 w 98"/>
                <a:gd name="T15" fmla="*/ 44 h 46"/>
                <a:gd name="T16" fmla="*/ 73 w 98"/>
                <a:gd name="T17" fmla="*/ 24 h 46"/>
                <a:gd name="T18" fmla="*/ 53 w 98"/>
                <a:gd name="T19" fmla="*/ 11 h 46"/>
                <a:gd name="T20" fmla="*/ 32 w 98"/>
                <a:gd name="T21" fmla="*/ 2 h 46"/>
                <a:gd name="T22" fmla="*/ 14 w 98"/>
                <a:gd name="T23" fmla="*/ 0 h 46"/>
                <a:gd name="T24" fmla="*/ 1 w 98"/>
                <a:gd name="T25" fmla="*/ 15 h 46"/>
                <a:gd name="T26" fmla="*/ 0 w 98"/>
                <a:gd name="T27" fmla="*/ 1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46">
                  <a:moveTo>
                    <a:pt x="0" y="16"/>
                  </a:moveTo>
                  <a:cubicBezTo>
                    <a:pt x="6" y="21"/>
                    <a:pt x="15" y="22"/>
                    <a:pt x="22" y="23"/>
                  </a:cubicBezTo>
                  <a:cubicBezTo>
                    <a:pt x="31" y="24"/>
                    <a:pt x="40" y="26"/>
                    <a:pt x="48" y="28"/>
                  </a:cubicBezTo>
                  <a:cubicBezTo>
                    <a:pt x="53" y="29"/>
                    <a:pt x="58" y="31"/>
                    <a:pt x="62" y="32"/>
                  </a:cubicBezTo>
                  <a:cubicBezTo>
                    <a:pt x="67" y="34"/>
                    <a:pt x="71" y="36"/>
                    <a:pt x="76" y="37"/>
                  </a:cubicBezTo>
                  <a:cubicBezTo>
                    <a:pt x="81" y="39"/>
                    <a:pt x="85" y="41"/>
                    <a:pt x="90" y="42"/>
                  </a:cubicBezTo>
                  <a:cubicBezTo>
                    <a:pt x="93" y="43"/>
                    <a:pt x="96" y="45"/>
                    <a:pt x="98" y="46"/>
                  </a:cubicBezTo>
                  <a:cubicBezTo>
                    <a:pt x="97" y="45"/>
                    <a:pt x="97" y="44"/>
                    <a:pt x="96" y="44"/>
                  </a:cubicBezTo>
                  <a:cubicBezTo>
                    <a:pt x="89" y="37"/>
                    <a:pt x="81" y="30"/>
                    <a:pt x="73" y="24"/>
                  </a:cubicBezTo>
                  <a:cubicBezTo>
                    <a:pt x="67" y="19"/>
                    <a:pt x="61" y="14"/>
                    <a:pt x="53" y="11"/>
                  </a:cubicBezTo>
                  <a:cubicBezTo>
                    <a:pt x="47" y="7"/>
                    <a:pt x="40" y="4"/>
                    <a:pt x="32" y="2"/>
                  </a:cubicBezTo>
                  <a:cubicBezTo>
                    <a:pt x="26" y="1"/>
                    <a:pt x="20" y="0"/>
                    <a:pt x="14" y="0"/>
                  </a:cubicBezTo>
                  <a:cubicBezTo>
                    <a:pt x="9" y="5"/>
                    <a:pt x="5" y="10"/>
                    <a:pt x="1" y="15"/>
                  </a:cubicBezTo>
                  <a:cubicBezTo>
                    <a:pt x="0" y="16"/>
                    <a:pt x="0" y="16"/>
                    <a:pt x="0" y="16"/>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 name="Freeform 168"/>
            <p:cNvSpPr/>
            <p:nvPr/>
          </p:nvSpPr>
          <p:spPr bwMode="auto">
            <a:xfrm>
              <a:off x="5481638" y="3192463"/>
              <a:ext cx="490538" cy="323850"/>
            </a:xfrm>
            <a:custGeom>
              <a:avLst/>
              <a:gdLst>
                <a:gd name="T0" fmla="*/ 24 w 115"/>
                <a:gd name="T1" fmla="*/ 15 h 76"/>
                <a:gd name="T2" fmla="*/ 44 w 115"/>
                <a:gd name="T3" fmla="*/ 25 h 76"/>
                <a:gd name="T4" fmla="*/ 86 w 115"/>
                <a:gd name="T5" fmla="*/ 59 h 76"/>
                <a:gd name="T6" fmla="*/ 87 w 115"/>
                <a:gd name="T7" fmla="*/ 60 h 76"/>
                <a:gd name="T8" fmla="*/ 88 w 115"/>
                <a:gd name="T9" fmla="*/ 61 h 76"/>
                <a:gd name="T10" fmla="*/ 99 w 115"/>
                <a:gd name="T11" fmla="*/ 71 h 76"/>
                <a:gd name="T12" fmla="*/ 105 w 115"/>
                <a:gd name="T13" fmla="*/ 75 h 76"/>
                <a:gd name="T14" fmla="*/ 110 w 115"/>
                <a:gd name="T15" fmla="*/ 76 h 76"/>
                <a:gd name="T16" fmla="*/ 115 w 115"/>
                <a:gd name="T17" fmla="*/ 71 h 76"/>
                <a:gd name="T18" fmla="*/ 95 w 115"/>
                <a:gd name="T19" fmla="*/ 58 h 76"/>
                <a:gd name="T20" fmla="*/ 78 w 115"/>
                <a:gd name="T21" fmla="*/ 41 h 76"/>
                <a:gd name="T22" fmla="*/ 62 w 115"/>
                <a:gd name="T23" fmla="*/ 21 h 76"/>
                <a:gd name="T24" fmla="*/ 46 w 115"/>
                <a:gd name="T25" fmla="*/ 5 h 76"/>
                <a:gd name="T26" fmla="*/ 3 w 115"/>
                <a:gd name="T27" fmla="*/ 9 h 76"/>
                <a:gd name="T28" fmla="*/ 0 w 115"/>
                <a:gd name="T29" fmla="*/ 12 h 76"/>
                <a:gd name="T30" fmla="*/ 4 w 115"/>
                <a:gd name="T31" fmla="*/ 12 h 76"/>
                <a:gd name="T32" fmla="*/ 24 w 115"/>
                <a:gd name="T33"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5" h="76">
                  <a:moveTo>
                    <a:pt x="24" y="15"/>
                  </a:moveTo>
                  <a:cubicBezTo>
                    <a:pt x="31" y="18"/>
                    <a:pt x="38" y="21"/>
                    <a:pt x="44" y="25"/>
                  </a:cubicBezTo>
                  <a:cubicBezTo>
                    <a:pt x="60" y="34"/>
                    <a:pt x="73" y="47"/>
                    <a:pt x="86" y="59"/>
                  </a:cubicBezTo>
                  <a:cubicBezTo>
                    <a:pt x="87" y="59"/>
                    <a:pt x="87" y="59"/>
                    <a:pt x="87" y="60"/>
                  </a:cubicBezTo>
                  <a:cubicBezTo>
                    <a:pt x="87" y="60"/>
                    <a:pt x="88" y="60"/>
                    <a:pt x="88" y="61"/>
                  </a:cubicBezTo>
                  <a:cubicBezTo>
                    <a:pt x="92" y="64"/>
                    <a:pt x="95" y="68"/>
                    <a:pt x="99" y="71"/>
                  </a:cubicBezTo>
                  <a:cubicBezTo>
                    <a:pt x="101" y="73"/>
                    <a:pt x="103" y="74"/>
                    <a:pt x="105" y="75"/>
                  </a:cubicBezTo>
                  <a:cubicBezTo>
                    <a:pt x="107" y="75"/>
                    <a:pt x="109" y="75"/>
                    <a:pt x="110" y="76"/>
                  </a:cubicBezTo>
                  <a:cubicBezTo>
                    <a:pt x="112" y="74"/>
                    <a:pt x="113" y="73"/>
                    <a:pt x="115" y="71"/>
                  </a:cubicBezTo>
                  <a:cubicBezTo>
                    <a:pt x="109" y="66"/>
                    <a:pt x="101" y="63"/>
                    <a:pt x="95" y="58"/>
                  </a:cubicBezTo>
                  <a:cubicBezTo>
                    <a:pt x="88" y="54"/>
                    <a:pt x="83" y="47"/>
                    <a:pt x="78" y="41"/>
                  </a:cubicBezTo>
                  <a:cubicBezTo>
                    <a:pt x="72" y="35"/>
                    <a:pt x="67" y="28"/>
                    <a:pt x="62" y="21"/>
                  </a:cubicBezTo>
                  <a:cubicBezTo>
                    <a:pt x="57" y="16"/>
                    <a:pt x="51" y="10"/>
                    <a:pt x="46" y="5"/>
                  </a:cubicBezTo>
                  <a:cubicBezTo>
                    <a:pt x="32" y="0"/>
                    <a:pt x="14" y="0"/>
                    <a:pt x="3" y="9"/>
                  </a:cubicBezTo>
                  <a:cubicBezTo>
                    <a:pt x="2" y="10"/>
                    <a:pt x="1" y="11"/>
                    <a:pt x="0" y="12"/>
                  </a:cubicBezTo>
                  <a:cubicBezTo>
                    <a:pt x="1" y="12"/>
                    <a:pt x="2" y="11"/>
                    <a:pt x="4" y="12"/>
                  </a:cubicBezTo>
                  <a:cubicBezTo>
                    <a:pt x="11" y="12"/>
                    <a:pt x="17" y="13"/>
                    <a:pt x="24" y="15"/>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 name="Freeform 169"/>
            <p:cNvSpPr/>
            <p:nvPr/>
          </p:nvSpPr>
          <p:spPr bwMode="auto">
            <a:xfrm>
              <a:off x="5575300" y="3046413"/>
              <a:ext cx="409575" cy="444500"/>
            </a:xfrm>
            <a:custGeom>
              <a:avLst/>
              <a:gdLst>
                <a:gd name="T0" fmla="*/ 37 w 96"/>
                <a:gd name="T1" fmla="*/ 41 h 104"/>
                <a:gd name="T2" fmla="*/ 59 w 96"/>
                <a:gd name="T3" fmla="*/ 60 h 104"/>
                <a:gd name="T4" fmla="*/ 67 w 96"/>
                <a:gd name="T5" fmla="*/ 71 h 104"/>
                <a:gd name="T6" fmla="*/ 73 w 96"/>
                <a:gd name="T7" fmla="*/ 77 h 104"/>
                <a:gd name="T8" fmla="*/ 79 w 96"/>
                <a:gd name="T9" fmla="*/ 81 h 104"/>
                <a:gd name="T10" fmla="*/ 86 w 96"/>
                <a:gd name="T11" fmla="*/ 92 h 104"/>
                <a:gd name="T12" fmla="*/ 94 w 96"/>
                <a:gd name="T13" fmla="*/ 104 h 104"/>
                <a:gd name="T14" fmla="*/ 95 w 96"/>
                <a:gd name="T15" fmla="*/ 103 h 104"/>
                <a:gd name="T16" fmla="*/ 96 w 96"/>
                <a:gd name="T17" fmla="*/ 102 h 104"/>
                <a:gd name="T18" fmla="*/ 93 w 96"/>
                <a:gd name="T19" fmla="*/ 98 h 104"/>
                <a:gd name="T20" fmla="*/ 91 w 96"/>
                <a:gd name="T21" fmla="*/ 93 h 104"/>
                <a:gd name="T22" fmla="*/ 89 w 96"/>
                <a:gd name="T23" fmla="*/ 87 h 104"/>
                <a:gd name="T24" fmla="*/ 85 w 96"/>
                <a:gd name="T25" fmla="*/ 73 h 104"/>
                <a:gd name="T26" fmla="*/ 81 w 96"/>
                <a:gd name="T27" fmla="*/ 60 h 104"/>
                <a:gd name="T28" fmla="*/ 79 w 96"/>
                <a:gd name="T29" fmla="*/ 57 h 104"/>
                <a:gd name="T30" fmla="*/ 54 w 96"/>
                <a:gd name="T31" fmla="*/ 34 h 104"/>
                <a:gd name="T32" fmla="*/ 20 w 96"/>
                <a:gd name="T33" fmla="*/ 7 h 104"/>
                <a:gd name="T34" fmla="*/ 14 w 96"/>
                <a:gd name="T35" fmla="*/ 6 h 104"/>
                <a:gd name="T36" fmla="*/ 1 w 96"/>
                <a:gd name="T37" fmla="*/ 0 h 104"/>
                <a:gd name="T38" fmla="*/ 1 w 96"/>
                <a:gd name="T39" fmla="*/ 5 h 104"/>
                <a:gd name="T40" fmla="*/ 3 w 96"/>
                <a:gd name="T41" fmla="*/ 14 h 104"/>
                <a:gd name="T42" fmla="*/ 12 w 96"/>
                <a:gd name="T43" fmla="*/ 22 h 104"/>
                <a:gd name="T44" fmla="*/ 37 w 96"/>
                <a:gd name="T45"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104">
                  <a:moveTo>
                    <a:pt x="37" y="41"/>
                  </a:moveTo>
                  <a:cubicBezTo>
                    <a:pt x="44" y="47"/>
                    <a:pt x="52" y="53"/>
                    <a:pt x="59" y="60"/>
                  </a:cubicBezTo>
                  <a:cubicBezTo>
                    <a:pt x="62" y="64"/>
                    <a:pt x="64" y="68"/>
                    <a:pt x="67" y="71"/>
                  </a:cubicBezTo>
                  <a:cubicBezTo>
                    <a:pt x="69" y="73"/>
                    <a:pt x="71" y="76"/>
                    <a:pt x="73" y="77"/>
                  </a:cubicBezTo>
                  <a:cubicBezTo>
                    <a:pt x="75" y="79"/>
                    <a:pt x="77" y="80"/>
                    <a:pt x="79" y="81"/>
                  </a:cubicBezTo>
                  <a:cubicBezTo>
                    <a:pt x="82" y="84"/>
                    <a:pt x="84" y="88"/>
                    <a:pt x="86" y="92"/>
                  </a:cubicBezTo>
                  <a:cubicBezTo>
                    <a:pt x="88" y="97"/>
                    <a:pt x="91" y="100"/>
                    <a:pt x="94" y="104"/>
                  </a:cubicBezTo>
                  <a:cubicBezTo>
                    <a:pt x="94" y="104"/>
                    <a:pt x="94" y="104"/>
                    <a:pt x="95" y="103"/>
                  </a:cubicBezTo>
                  <a:cubicBezTo>
                    <a:pt x="95" y="103"/>
                    <a:pt x="95" y="103"/>
                    <a:pt x="96" y="102"/>
                  </a:cubicBezTo>
                  <a:cubicBezTo>
                    <a:pt x="95" y="101"/>
                    <a:pt x="94" y="99"/>
                    <a:pt x="93" y="98"/>
                  </a:cubicBezTo>
                  <a:cubicBezTo>
                    <a:pt x="93" y="96"/>
                    <a:pt x="92" y="94"/>
                    <a:pt x="91" y="93"/>
                  </a:cubicBezTo>
                  <a:cubicBezTo>
                    <a:pt x="90" y="91"/>
                    <a:pt x="89" y="89"/>
                    <a:pt x="89" y="87"/>
                  </a:cubicBezTo>
                  <a:cubicBezTo>
                    <a:pt x="88" y="83"/>
                    <a:pt x="86" y="78"/>
                    <a:pt x="85" y="73"/>
                  </a:cubicBezTo>
                  <a:cubicBezTo>
                    <a:pt x="84" y="69"/>
                    <a:pt x="83" y="64"/>
                    <a:pt x="81" y="60"/>
                  </a:cubicBezTo>
                  <a:cubicBezTo>
                    <a:pt x="80" y="59"/>
                    <a:pt x="80" y="58"/>
                    <a:pt x="79" y="57"/>
                  </a:cubicBezTo>
                  <a:cubicBezTo>
                    <a:pt x="73" y="47"/>
                    <a:pt x="63" y="40"/>
                    <a:pt x="54" y="34"/>
                  </a:cubicBezTo>
                  <a:cubicBezTo>
                    <a:pt x="42" y="25"/>
                    <a:pt x="31" y="16"/>
                    <a:pt x="20" y="7"/>
                  </a:cubicBezTo>
                  <a:cubicBezTo>
                    <a:pt x="18" y="7"/>
                    <a:pt x="16" y="7"/>
                    <a:pt x="14" y="6"/>
                  </a:cubicBezTo>
                  <a:cubicBezTo>
                    <a:pt x="9" y="5"/>
                    <a:pt x="5" y="2"/>
                    <a:pt x="1" y="0"/>
                  </a:cubicBezTo>
                  <a:cubicBezTo>
                    <a:pt x="0" y="1"/>
                    <a:pt x="0" y="3"/>
                    <a:pt x="1" y="5"/>
                  </a:cubicBezTo>
                  <a:cubicBezTo>
                    <a:pt x="1" y="8"/>
                    <a:pt x="2" y="11"/>
                    <a:pt x="3" y="14"/>
                  </a:cubicBezTo>
                  <a:cubicBezTo>
                    <a:pt x="6" y="17"/>
                    <a:pt x="9" y="19"/>
                    <a:pt x="12" y="22"/>
                  </a:cubicBezTo>
                  <a:cubicBezTo>
                    <a:pt x="20" y="28"/>
                    <a:pt x="28" y="34"/>
                    <a:pt x="37" y="41"/>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 name="Freeform 170"/>
            <p:cNvSpPr/>
            <p:nvPr/>
          </p:nvSpPr>
          <p:spPr bwMode="auto">
            <a:xfrm>
              <a:off x="5592763" y="3114675"/>
              <a:ext cx="371475" cy="363538"/>
            </a:xfrm>
            <a:custGeom>
              <a:avLst/>
              <a:gdLst>
                <a:gd name="T0" fmla="*/ 21 w 87"/>
                <a:gd name="T1" fmla="*/ 22 h 85"/>
                <a:gd name="T2" fmla="*/ 29 w 87"/>
                <a:gd name="T3" fmla="*/ 29 h 85"/>
                <a:gd name="T4" fmla="*/ 47 w 87"/>
                <a:gd name="T5" fmla="*/ 51 h 85"/>
                <a:gd name="T6" fmla="*/ 67 w 87"/>
                <a:gd name="T7" fmla="*/ 73 h 85"/>
                <a:gd name="T8" fmla="*/ 87 w 87"/>
                <a:gd name="T9" fmla="*/ 85 h 85"/>
                <a:gd name="T10" fmla="*/ 83 w 87"/>
                <a:gd name="T11" fmla="*/ 80 h 85"/>
                <a:gd name="T12" fmla="*/ 76 w 87"/>
                <a:gd name="T13" fmla="*/ 68 h 85"/>
                <a:gd name="T14" fmla="*/ 65 w 87"/>
                <a:gd name="T15" fmla="*/ 58 h 85"/>
                <a:gd name="T16" fmla="*/ 46 w 87"/>
                <a:gd name="T17" fmla="*/ 37 h 85"/>
                <a:gd name="T18" fmla="*/ 22 w 87"/>
                <a:gd name="T19" fmla="*/ 17 h 85"/>
                <a:gd name="T20" fmla="*/ 0 w 87"/>
                <a:gd name="T21" fmla="*/ 0 h 85"/>
                <a:gd name="T22" fmla="*/ 8 w 87"/>
                <a:gd name="T23" fmla="*/ 10 h 85"/>
                <a:gd name="T24" fmla="*/ 21 w 87"/>
                <a:gd name="T25" fmla="*/ 22 h 85"/>
                <a:gd name="T26" fmla="*/ 21 w 87"/>
                <a:gd name="T27" fmla="*/ 2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85">
                  <a:moveTo>
                    <a:pt x="21" y="22"/>
                  </a:moveTo>
                  <a:cubicBezTo>
                    <a:pt x="24" y="24"/>
                    <a:pt x="26" y="27"/>
                    <a:pt x="29" y="29"/>
                  </a:cubicBezTo>
                  <a:cubicBezTo>
                    <a:pt x="36" y="36"/>
                    <a:pt x="42" y="43"/>
                    <a:pt x="47" y="51"/>
                  </a:cubicBezTo>
                  <a:cubicBezTo>
                    <a:pt x="53" y="59"/>
                    <a:pt x="60" y="67"/>
                    <a:pt x="67" y="73"/>
                  </a:cubicBezTo>
                  <a:cubicBezTo>
                    <a:pt x="73" y="78"/>
                    <a:pt x="81" y="81"/>
                    <a:pt x="87" y="85"/>
                  </a:cubicBezTo>
                  <a:cubicBezTo>
                    <a:pt x="85" y="84"/>
                    <a:pt x="84" y="82"/>
                    <a:pt x="83" y="80"/>
                  </a:cubicBezTo>
                  <a:cubicBezTo>
                    <a:pt x="81" y="76"/>
                    <a:pt x="80" y="71"/>
                    <a:pt x="76" y="68"/>
                  </a:cubicBezTo>
                  <a:cubicBezTo>
                    <a:pt x="73" y="64"/>
                    <a:pt x="68" y="62"/>
                    <a:pt x="65" y="58"/>
                  </a:cubicBezTo>
                  <a:cubicBezTo>
                    <a:pt x="59" y="51"/>
                    <a:pt x="54" y="43"/>
                    <a:pt x="46" y="37"/>
                  </a:cubicBezTo>
                  <a:cubicBezTo>
                    <a:pt x="38" y="30"/>
                    <a:pt x="30" y="24"/>
                    <a:pt x="22" y="17"/>
                  </a:cubicBezTo>
                  <a:cubicBezTo>
                    <a:pt x="14" y="12"/>
                    <a:pt x="7" y="6"/>
                    <a:pt x="0" y="0"/>
                  </a:cubicBezTo>
                  <a:cubicBezTo>
                    <a:pt x="2" y="4"/>
                    <a:pt x="5" y="7"/>
                    <a:pt x="8" y="10"/>
                  </a:cubicBezTo>
                  <a:cubicBezTo>
                    <a:pt x="12" y="14"/>
                    <a:pt x="17" y="18"/>
                    <a:pt x="21" y="22"/>
                  </a:cubicBezTo>
                  <a:cubicBezTo>
                    <a:pt x="21" y="22"/>
                    <a:pt x="21" y="22"/>
                    <a:pt x="21" y="22"/>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 name="Freeform 171"/>
            <p:cNvSpPr/>
            <p:nvPr/>
          </p:nvSpPr>
          <p:spPr bwMode="auto">
            <a:xfrm>
              <a:off x="5322888" y="3384550"/>
              <a:ext cx="623888" cy="200025"/>
            </a:xfrm>
            <a:custGeom>
              <a:avLst/>
              <a:gdLst>
                <a:gd name="T0" fmla="*/ 63 w 146"/>
                <a:gd name="T1" fmla="*/ 26 h 47"/>
                <a:gd name="T2" fmla="*/ 77 w 146"/>
                <a:gd name="T3" fmla="*/ 28 h 47"/>
                <a:gd name="T4" fmla="*/ 91 w 146"/>
                <a:gd name="T5" fmla="*/ 30 h 47"/>
                <a:gd name="T6" fmla="*/ 119 w 146"/>
                <a:gd name="T7" fmla="*/ 32 h 47"/>
                <a:gd name="T8" fmla="*/ 134 w 146"/>
                <a:gd name="T9" fmla="*/ 32 h 47"/>
                <a:gd name="T10" fmla="*/ 145 w 146"/>
                <a:gd name="T11" fmla="*/ 33 h 47"/>
                <a:gd name="T12" fmla="*/ 146 w 146"/>
                <a:gd name="T13" fmla="*/ 33 h 47"/>
                <a:gd name="T14" fmla="*/ 141 w 146"/>
                <a:gd name="T15" fmla="*/ 32 h 47"/>
                <a:gd name="T16" fmla="*/ 134 w 146"/>
                <a:gd name="T17" fmla="*/ 30 h 47"/>
                <a:gd name="T18" fmla="*/ 119 w 146"/>
                <a:gd name="T19" fmla="*/ 24 h 47"/>
                <a:gd name="T20" fmla="*/ 91 w 146"/>
                <a:gd name="T21" fmla="*/ 15 h 47"/>
                <a:gd name="T22" fmla="*/ 63 w 146"/>
                <a:gd name="T23" fmla="*/ 9 h 47"/>
                <a:gd name="T24" fmla="*/ 10 w 146"/>
                <a:gd name="T25" fmla="*/ 5 h 47"/>
                <a:gd name="T26" fmla="*/ 5 w 146"/>
                <a:gd name="T27" fmla="*/ 12 h 47"/>
                <a:gd name="T28" fmla="*/ 1 w 146"/>
                <a:gd name="T29" fmla="*/ 23 h 47"/>
                <a:gd name="T30" fmla="*/ 2 w 146"/>
                <a:gd name="T31" fmla="*/ 35 h 47"/>
                <a:gd name="T32" fmla="*/ 2 w 146"/>
                <a:gd name="T33" fmla="*/ 45 h 47"/>
                <a:gd name="T34" fmla="*/ 2 w 146"/>
                <a:gd name="T35" fmla="*/ 47 h 47"/>
                <a:gd name="T36" fmla="*/ 43 w 146"/>
                <a:gd name="T37" fmla="*/ 31 h 47"/>
                <a:gd name="T38" fmla="*/ 63 w 146"/>
                <a:gd name="T39"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 h="47">
                  <a:moveTo>
                    <a:pt x="63" y="26"/>
                  </a:moveTo>
                  <a:cubicBezTo>
                    <a:pt x="68" y="26"/>
                    <a:pt x="72" y="27"/>
                    <a:pt x="77" y="28"/>
                  </a:cubicBezTo>
                  <a:cubicBezTo>
                    <a:pt x="81" y="29"/>
                    <a:pt x="86" y="29"/>
                    <a:pt x="91" y="30"/>
                  </a:cubicBezTo>
                  <a:cubicBezTo>
                    <a:pt x="100" y="31"/>
                    <a:pt x="110" y="32"/>
                    <a:pt x="119" y="32"/>
                  </a:cubicBezTo>
                  <a:cubicBezTo>
                    <a:pt x="124" y="32"/>
                    <a:pt x="129" y="32"/>
                    <a:pt x="134" y="32"/>
                  </a:cubicBezTo>
                  <a:cubicBezTo>
                    <a:pt x="138" y="33"/>
                    <a:pt x="141" y="33"/>
                    <a:pt x="145" y="33"/>
                  </a:cubicBezTo>
                  <a:cubicBezTo>
                    <a:pt x="145" y="33"/>
                    <a:pt x="145" y="33"/>
                    <a:pt x="146" y="33"/>
                  </a:cubicBezTo>
                  <a:cubicBezTo>
                    <a:pt x="144" y="33"/>
                    <a:pt x="142" y="32"/>
                    <a:pt x="141" y="32"/>
                  </a:cubicBezTo>
                  <a:cubicBezTo>
                    <a:pt x="139" y="31"/>
                    <a:pt x="136" y="30"/>
                    <a:pt x="134" y="30"/>
                  </a:cubicBezTo>
                  <a:cubicBezTo>
                    <a:pt x="129" y="28"/>
                    <a:pt x="124" y="26"/>
                    <a:pt x="119" y="24"/>
                  </a:cubicBezTo>
                  <a:cubicBezTo>
                    <a:pt x="110" y="21"/>
                    <a:pt x="101" y="17"/>
                    <a:pt x="91" y="15"/>
                  </a:cubicBezTo>
                  <a:cubicBezTo>
                    <a:pt x="82" y="12"/>
                    <a:pt x="72" y="11"/>
                    <a:pt x="63" y="9"/>
                  </a:cubicBezTo>
                  <a:cubicBezTo>
                    <a:pt x="45" y="6"/>
                    <a:pt x="28" y="0"/>
                    <a:pt x="10" y="5"/>
                  </a:cubicBezTo>
                  <a:cubicBezTo>
                    <a:pt x="9" y="7"/>
                    <a:pt x="7" y="10"/>
                    <a:pt x="5" y="12"/>
                  </a:cubicBezTo>
                  <a:cubicBezTo>
                    <a:pt x="2" y="15"/>
                    <a:pt x="0" y="18"/>
                    <a:pt x="1" y="23"/>
                  </a:cubicBezTo>
                  <a:cubicBezTo>
                    <a:pt x="1" y="27"/>
                    <a:pt x="2" y="31"/>
                    <a:pt x="2" y="35"/>
                  </a:cubicBezTo>
                  <a:cubicBezTo>
                    <a:pt x="2" y="39"/>
                    <a:pt x="2" y="42"/>
                    <a:pt x="2" y="45"/>
                  </a:cubicBezTo>
                  <a:cubicBezTo>
                    <a:pt x="2" y="46"/>
                    <a:pt x="2" y="46"/>
                    <a:pt x="2" y="47"/>
                  </a:cubicBezTo>
                  <a:cubicBezTo>
                    <a:pt x="16" y="43"/>
                    <a:pt x="30" y="38"/>
                    <a:pt x="43" y="31"/>
                  </a:cubicBezTo>
                  <a:cubicBezTo>
                    <a:pt x="49" y="28"/>
                    <a:pt x="56" y="25"/>
                    <a:pt x="63" y="26"/>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 name="Freeform 172"/>
            <p:cNvSpPr/>
            <p:nvPr/>
          </p:nvSpPr>
          <p:spPr bwMode="auto">
            <a:xfrm>
              <a:off x="6488113" y="3708400"/>
              <a:ext cx="103188" cy="136525"/>
            </a:xfrm>
            <a:custGeom>
              <a:avLst/>
              <a:gdLst>
                <a:gd name="T0" fmla="*/ 23 w 24"/>
                <a:gd name="T1" fmla="*/ 19 h 32"/>
                <a:gd name="T2" fmla="*/ 19 w 24"/>
                <a:gd name="T3" fmla="*/ 13 h 32"/>
                <a:gd name="T4" fmla="*/ 13 w 24"/>
                <a:gd name="T5" fmla="*/ 7 h 32"/>
                <a:gd name="T6" fmla="*/ 10 w 24"/>
                <a:gd name="T7" fmla="*/ 4 h 32"/>
                <a:gd name="T8" fmla="*/ 8 w 24"/>
                <a:gd name="T9" fmla="*/ 4 h 32"/>
                <a:gd name="T10" fmla="*/ 2 w 24"/>
                <a:gd name="T11" fmla="*/ 9 h 32"/>
                <a:gd name="T12" fmla="*/ 6 w 24"/>
                <a:gd name="T13" fmla="*/ 17 h 32"/>
                <a:gd name="T14" fmla="*/ 12 w 24"/>
                <a:gd name="T15" fmla="*/ 28 h 32"/>
                <a:gd name="T16" fmla="*/ 23 w 24"/>
                <a:gd name="T17"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2">
                  <a:moveTo>
                    <a:pt x="23" y="19"/>
                  </a:moveTo>
                  <a:cubicBezTo>
                    <a:pt x="22" y="17"/>
                    <a:pt x="21" y="15"/>
                    <a:pt x="19" y="13"/>
                  </a:cubicBezTo>
                  <a:cubicBezTo>
                    <a:pt x="17" y="11"/>
                    <a:pt x="15" y="9"/>
                    <a:pt x="13" y="7"/>
                  </a:cubicBezTo>
                  <a:cubicBezTo>
                    <a:pt x="12" y="6"/>
                    <a:pt x="11" y="5"/>
                    <a:pt x="10" y="4"/>
                  </a:cubicBezTo>
                  <a:cubicBezTo>
                    <a:pt x="9" y="4"/>
                    <a:pt x="9" y="4"/>
                    <a:pt x="8" y="4"/>
                  </a:cubicBezTo>
                  <a:cubicBezTo>
                    <a:pt x="4" y="0"/>
                    <a:pt x="0" y="4"/>
                    <a:pt x="2" y="9"/>
                  </a:cubicBezTo>
                  <a:cubicBezTo>
                    <a:pt x="3" y="12"/>
                    <a:pt x="5" y="15"/>
                    <a:pt x="6" y="17"/>
                  </a:cubicBezTo>
                  <a:cubicBezTo>
                    <a:pt x="8" y="21"/>
                    <a:pt x="10" y="24"/>
                    <a:pt x="12" y="28"/>
                  </a:cubicBezTo>
                  <a:cubicBezTo>
                    <a:pt x="18" y="32"/>
                    <a:pt x="24" y="25"/>
                    <a:pt x="23" y="19"/>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 name="Freeform 173"/>
            <p:cNvSpPr/>
            <p:nvPr/>
          </p:nvSpPr>
          <p:spPr bwMode="auto">
            <a:xfrm>
              <a:off x="5873750" y="3051175"/>
              <a:ext cx="123825" cy="431800"/>
            </a:xfrm>
            <a:custGeom>
              <a:avLst/>
              <a:gdLst>
                <a:gd name="T0" fmla="*/ 10 w 29"/>
                <a:gd name="T1" fmla="*/ 56 h 101"/>
                <a:gd name="T2" fmla="*/ 11 w 29"/>
                <a:gd name="T3" fmla="*/ 56 h 101"/>
                <a:gd name="T4" fmla="*/ 11 w 29"/>
                <a:gd name="T5" fmla="*/ 57 h 101"/>
                <a:gd name="T6" fmla="*/ 15 w 29"/>
                <a:gd name="T7" fmla="*/ 68 h 101"/>
                <a:gd name="T8" fmla="*/ 18 w 29"/>
                <a:gd name="T9" fmla="*/ 81 h 101"/>
                <a:gd name="T10" fmla="*/ 22 w 29"/>
                <a:gd name="T11" fmla="*/ 93 h 101"/>
                <a:gd name="T12" fmla="*/ 26 w 29"/>
                <a:gd name="T13" fmla="*/ 101 h 101"/>
                <a:gd name="T14" fmla="*/ 28 w 29"/>
                <a:gd name="T15" fmla="*/ 99 h 101"/>
                <a:gd name="T16" fmla="*/ 28 w 29"/>
                <a:gd name="T17" fmla="*/ 98 h 101"/>
                <a:gd name="T18" fmla="*/ 28 w 29"/>
                <a:gd name="T19" fmla="*/ 97 h 101"/>
                <a:gd name="T20" fmla="*/ 28 w 29"/>
                <a:gd name="T21" fmla="*/ 97 h 101"/>
                <a:gd name="T22" fmla="*/ 28 w 29"/>
                <a:gd name="T23" fmla="*/ 97 h 101"/>
                <a:gd name="T24" fmla="*/ 28 w 29"/>
                <a:gd name="T25" fmla="*/ 97 h 101"/>
                <a:gd name="T26" fmla="*/ 26 w 29"/>
                <a:gd name="T27" fmla="*/ 52 h 101"/>
                <a:gd name="T28" fmla="*/ 12 w 29"/>
                <a:gd name="T29" fmla="*/ 7 h 101"/>
                <a:gd name="T30" fmla="*/ 0 w 29"/>
                <a:gd name="T31" fmla="*/ 0 h 101"/>
                <a:gd name="T32" fmla="*/ 0 w 29"/>
                <a:gd name="T33" fmla="*/ 3 h 101"/>
                <a:gd name="T34" fmla="*/ 2 w 29"/>
                <a:gd name="T35" fmla="*/ 27 h 101"/>
                <a:gd name="T36" fmla="*/ 10 w 29"/>
                <a:gd name="T37" fmla="*/ 54 h 101"/>
                <a:gd name="T38" fmla="*/ 10 w 29"/>
                <a:gd name="T39"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1">
                  <a:moveTo>
                    <a:pt x="10" y="56"/>
                  </a:moveTo>
                  <a:cubicBezTo>
                    <a:pt x="11" y="56"/>
                    <a:pt x="11" y="56"/>
                    <a:pt x="11" y="56"/>
                  </a:cubicBezTo>
                  <a:cubicBezTo>
                    <a:pt x="11" y="57"/>
                    <a:pt x="11" y="57"/>
                    <a:pt x="11" y="57"/>
                  </a:cubicBezTo>
                  <a:cubicBezTo>
                    <a:pt x="12" y="60"/>
                    <a:pt x="14" y="64"/>
                    <a:pt x="15" y="68"/>
                  </a:cubicBezTo>
                  <a:cubicBezTo>
                    <a:pt x="16" y="72"/>
                    <a:pt x="17" y="77"/>
                    <a:pt x="18" y="81"/>
                  </a:cubicBezTo>
                  <a:cubicBezTo>
                    <a:pt x="20" y="85"/>
                    <a:pt x="20" y="90"/>
                    <a:pt x="22" y="93"/>
                  </a:cubicBezTo>
                  <a:cubicBezTo>
                    <a:pt x="24" y="96"/>
                    <a:pt x="26" y="98"/>
                    <a:pt x="26" y="101"/>
                  </a:cubicBezTo>
                  <a:cubicBezTo>
                    <a:pt x="27" y="100"/>
                    <a:pt x="28" y="99"/>
                    <a:pt x="28" y="99"/>
                  </a:cubicBezTo>
                  <a:cubicBezTo>
                    <a:pt x="28" y="99"/>
                    <a:pt x="28" y="98"/>
                    <a:pt x="28" y="98"/>
                  </a:cubicBezTo>
                  <a:cubicBezTo>
                    <a:pt x="28" y="98"/>
                    <a:pt x="28" y="98"/>
                    <a:pt x="28" y="97"/>
                  </a:cubicBezTo>
                  <a:cubicBezTo>
                    <a:pt x="28" y="97"/>
                    <a:pt x="28" y="97"/>
                    <a:pt x="28" y="97"/>
                  </a:cubicBezTo>
                  <a:cubicBezTo>
                    <a:pt x="28" y="97"/>
                    <a:pt x="27" y="97"/>
                    <a:pt x="28" y="97"/>
                  </a:cubicBezTo>
                  <a:cubicBezTo>
                    <a:pt x="28" y="97"/>
                    <a:pt x="28" y="97"/>
                    <a:pt x="28" y="97"/>
                  </a:cubicBezTo>
                  <a:cubicBezTo>
                    <a:pt x="29" y="82"/>
                    <a:pt x="28" y="67"/>
                    <a:pt x="26" y="52"/>
                  </a:cubicBezTo>
                  <a:cubicBezTo>
                    <a:pt x="23" y="36"/>
                    <a:pt x="18" y="21"/>
                    <a:pt x="12" y="7"/>
                  </a:cubicBezTo>
                  <a:cubicBezTo>
                    <a:pt x="7" y="6"/>
                    <a:pt x="3" y="4"/>
                    <a:pt x="0" y="0"/>
                  </a:cubicBezTo>
                  <a:cubicBezTo>
                    <a:pt x="0" y="1"/>
                    <a:pt x="0" y="2"/>
                    <a:pt x="0" y="3"/>
                  </a:cubicBezTo>
                  <a:cubicBezTo>
                    <a:pt x="2" y="11"/>
                    <a:pt x="1" y="19"/>
                    <a:pt x="2" y="27"/>
                  </a:cubicBezTo>
                  <a:cubicBezTo>
                    <a:pt x="3" y="36"/>
                    <a:pt x="6" y="46"/>
                    <a:pt x="10" y="54"/>
                  </a:cubicBezTo>
                  <a:cubicBezTo>
                    <a:pt x="10" y="55"/>
                    <a:pt x="10" y="55"/>
                    <a:pt x="10" y="56"/>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 name="Freeform 174"/>
            <p:cNvSpPr/>
            <p:nvPr/>
          </p:nvSpPr>
          <p:spPr bwMode="auto">
            <a:xfrm>
              <a:off x="6305550" y="3589338"/>
              <a:ext cx="217488" cy="222250"/>
            </a:xfrm>
            <a:custGeom>
              <a:avLst/>
              <a:gdLst>
                <a:gd name="T0" fmla="*/ 4 w 51"/>
                <a:gd name="T1" fmla="*/ 2 h 52"/>
                <a:gd name="T2" fmla="*/ 11 w 51"/>
                <a:gd name="T3" fmla="*/ 6 h 52"/>
                <a:gd name="T4" fmla="*/ 19 w 51"/>
                <a:gd name="T5" fmla="*/ 16 h 52"/>
                <a:gd name="T6" fmla="*/ 26 w 51"/>
                <a:gd name="T7" fmla="*/ 25 h 52"/>
                <a:gd name="T8" fmla="*/ 39 w 51"/>
                <a:gd name="T9" fmla="*/ 41 h 52"/>
                <a:gd name="T10" fmla="*/ 51 w 51"/>
                <a:gd name="T11" fmla="*/ 52 h 52"/>
                <a:gd name="T12" fmla="*/ 48 w 51"/>
                <a:gd name="T13" fmla="*/ 48 h 52"/>
                <a:gd name="T14" fmla="*/ 43 w 51"/>
                <a:gd name="T15" fmla="*/ 38 h 52"/>
                <a:gd name="T16" fmla="*/ 49 w 51"/>
                <a:gd name="T17" fmla="*/ 28 h 52"/>
                <a:gd name="T18" fmla="*/ 48 w 51"/>
                <a:gd name="T19" fmla="*/ 27 h 52"/>
                <a:gd name="T20" fmla="*/ 38 w 51"/>
                <a:gd name="T21" fmla="*/ 20 h 52"/>
                <a:gd name="T22" fmla="*/ 25 w 51"/>
                <a:gd name="T23" fmla="*/ 11 h 52"/>
                <a:gd name="T24" fmla="*/ 11 w 51"/>
                <a:gd name="T25" fmla="*/ 4 h 52"/>
                <a:gd name="T26" fmla="*/ 0 w 51"/>
                <a:gd name="T27" fmla="*/ 0 h 52"/>
                <a:gd name="T28" fmla="*/ 0 w 51"/>
                <a:gd name="T29" fmla="*/ 0 h 52"/>
                <a:gd name="T30" fmla="*/ 1 w 51"/>
                <a:gd name="T31" fmla="*/ 0 h 52"/>
                <a:gd name="T32" fmla="*/ 4 w 51"/>
                <a:gd name="T33"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4" y="2"/>
                  </a:moveTo>
                  <a:cubicBezTo>
                    <a:pt x="7" y="3"/>
                    <a:pt x="9" y="5"/>
                    <a:pt x="11" y="6"/>
                  </a:cubicBezTo>
                  <a:cubicBezTo>
                    <a:pt x="14" y="9"/>
                    <a:pt x="16" y="12"/>
                    <a:pt x="19" y="16"/>
                  </a:cubicBezTo>
                  <a:cubicBezTo>
                    <a:pt x="21" y="19"/>
                    <a:pt x="24" y="22"/>
                    <a:pt x="26" y="25"/>
                  </a:cubicBezTo>
                  <a:cubicBezTo>
                    <a:pt x="30" y="31"/>
                    <a:pt x="34" y="36"/>
                    <a:pt x="39" y="41"/>
                  </a:cubicBezTo>
                  <a:cubicBezTo>
                    <a:pt x="42" y="45"/>
                    <a:pt x="46" y="50"/>
                    <a:pt x="51" y="52"/>
                  </a:cubicBezTo>
                  <a:cubicBezTo>
                    <a:pt x="50" y="51"/>
                    <a:pt x="49" y="49"/>
                    <a:pt x="48" y="48"/>
                  </a:cubicBezTo>
                  <a:cubicBezTo>
                    <a:pt x="46" y="45"/>
                    <a:pt x="44" y="41"/>
                    <a:pt x="43" y="38"/>
                  </a:cubicBezTo>
                  <a:cubicBezTo>
                    <a:pt x="41" y="33"/>
                    <a:pt x="44" y="28"/>
                    <a:pt x="49" y="28"/>
                  </a:cubicBezTo>
                  <a:cubicBezTo>
                    <a:pt x="48" y="28"/>
                    <a:pt x="48" y="27"/>
                    <a:pt x="48" y="27"/>
                  </a:cubicBezTo>
                  <a:cubicBezTo>
                    <a:pt x="44" y="25"/>
                    <a:pt x="41" y="22"/>
                    <a:pt x="38" y="20"/>
                  </a:cubicBezTo>
                  <a:cubicBezTo>
                    <a:pt x="34" y="17"/>
                    <a:pt x="29" y="14"/>
                    <a:pt x="25" y="11"/>
                  </a:cubicBezTo>
                  <a:cubicBezTo>
                    <a:pt x="20" y="8"/>
                    <a:pt x="16" y="6"/>
                    <a:pt x="11" y="4"/>
                  </a:cubicBezTo>
                  <a:cubicBezTo>
                    <a:pt x="7" y="3"/>
                    <a:pt x="4" y="1"/>
                    <a:pt x="0" y="0"/>
                  </a:cubicBezTo>
                  <a:cubicBezTo>
                    <a:pt x="0" y="0"/>
                    <a:pt x="0" y="0"/>
                    <a:pt x="0" y="0"/>
                  </a:cubicBezTo>
                  <a:cubicBezTo>
                    <a:pt x="0" y="0"/>
                    <a:pt x="1" y="0"/>
                    <a:pt x="1" y="0"/>
                  </a:cubicBezTo>
                  <a:cubicBezTo>
                    <a:pt x="2" y="1"/>
                    <a:pt x="3" y="2"/>
                    <a:pt x="4" y="2"/>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 name="Freeform 175"/>
            <p:cNvSpPr/>
            <p:nvPr/>
          </p:nvSpPr>
          <p:spPr bwMode="auto">
            <a:xfrm>
              <a:off x="6472238" y="3609975"/>
              <a:ext cx="182563" cy="192088"/>
            </a:xfrm>
            <a:custGeom>
              <a:avLst/>
              <a:gdLst>
                <a:gd name="T0" fmla="*/ 38 w 43"/>
                <a:gd name="T1" fmla="*/ 26 h 45"/>
                <a:gd name="T2" fmla="*/ 38 w 43"/>
                <a:gd name="T3" fmla="*/ 25 h 45"/>
                <a:gd name="T4" fmla="*/ 28 w 43"/>
                <a:gd name="T5" fmla="*/ 15 h 45"/>
                <a:gd name="T6" fmla="*/ 14 w 43"/>
                <a:gd name="T7" fmla="*/ 6 h 45"/>
                <a:gd name="T8" fmla="*/ 6 w 43"/>
                <a:gd name="T9" fmla="*/ 0 h 45"/>
                <a:gd name="T10" fmla="*/ 6 w 43"/>
                <a:gd name="T11" fmla="*/ 0 h 45"/>
                <a:gd name="T12" fmla="*/ 1 w 43"/>
                <a:gd name="T13" fmla="*/ 4 h 45"/>
                <a:gd name="T14" fmla="*/ 4 w 43"/>
                <a:gd name="T15" fmla="*/ 12 h 45"/>
                <a:gd name="T16" fmla="*/ 14 w 43"/>
                <a:gd name="T17" fmla="*/ 25 h 45"/>
                <a:gd name="T18" fmla="*/ 14 w 43"/>
                <a:gd name="T19" fmla="*/ 25 h 45"/>
                <a:gd name="T20" fmla="*/ 18 w 43"/>
                <a:gd name="T21" fmla="*/ 30 h 45"/>
                <a:gd name="T22" fmla="*/ 25 w 43"/>
                <a:gd name="T23" fmla="*/ 36 h 45"/>
                <a:gd name="T24" fmla="*/ 28 w 43"/>
                <a:gd name="T25" fmla="*/ 41 h 45"/>
                <a:gd name="T26" fmla="*/ 38 w 43"/>
                <a:gd name="T2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45">
                  <a:moveTo>
                    <a:pt x="38" y="26"/>
                  </a:moveTo>
                  <a:cubicBezTo>
                    <a:pt x="38" y="26"/>
                    <a:pt x="38" y="26"/>
                    <a:pt x="38" y="25"/>
                  </a:cubicBezTo>
                  <a:cubicBezTo>
                    <a:pt x="35" y="22"/>
                    <a:pt x="32" y="18"/>
                    <a:pt x="28" y="15"/>
                  </a:cubicBezTo>
                  <a:cubicBezTo>
                    <a:pt x="24" y="11"/>
                    <a:pt x="19" y="9"/>
                    <a:pt x="14" y="6"/>
                  </a:cubicBezTo>
                  <a:cubicBezTo>
                    <a:pt x="11" y="4"/>
                    <a:pt x="8" y="2"/>
                    <a:pt x="6" y="0"/>
                  </a:cubicBezTo>
                  <a:cubicBezTo>
                    <a:pt x="6" y="0"/>
                    <a:pt x="6" y="0"/>
                    <a:pt x="6" y="0"/>
                  </a:cubicBezTo>
                  <a:cubicBezTo>
                    <a:pt x="3" y="0"/>
                    <a:pt x="0" y="1"/>
                    <a:pt x="1" y="4"/>
                  </a:cubicBezTo>
                  <a:cubicBezTo>
                    <a:pt x="1" y="7"/>
                    <a:pt x="3" y="10"/>
                    <a:pt x="4" y="12"/>
                  </a:cubicBezTo>
                  <a:cubicBezTo>
                    <a:pt x="7" y="17"/>
                    <a:pt x="11" y="21"/>
                    <a:pt x="14" y="25"/>
                  </a:cubicBezTo>
                  <a:cubicBezTo>
                    <a:pt x="14" y="25"/>
                    <a:pt x="14" y="25"/>
                    <a:pt x="14" y="25"/>
                  </a:cubicBezTo>
                  <a:cubicBezTo>
                    <a:pt x="15" y="27"/>
                    <a:pt x="17" y="28"/>
                    <a:pt x="18" y="30"/>
                  </a:cubicBezTo>
                  <a:cubicBezTo>
                    <a:pt x="21" y="32"/>
                    <a:pt x="23" y="34"/>
                    <a:pt x="25" y="36"/>
                  </a:cubicBezTo>
                  <a:cubicBezTo>
                    <a:pt x="26" y="38"/>
                    <a:pt x="27" y="39"/>
                    <a:pt x="28" y="41"/>
                  </a:cubicBezTo>
                  <a:cubicBezTo>
                    <a:pt x="37" y="45"/>
                    <a:pt x="43" y="33"/>
                    <a:pt x="38" y="26"/>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 name="Freeform 176"/>
            <p:cNvSpPr/>
            <p:nvPr/>
          </p:nvSpPr>
          <p:spPr bwMode="auto">
            <a:xfrm>
              <a:off x="6472238" y="3430588"/>
              <a:ext cx="319088" cy="192088"/>
            </a:xfrm>
            <a:custGeom>
              <a:avLst/>
              <a:gdLst>
                <a:gd name="T0" fmla="*/ 0 w 75"/>
                <a:gd name="T1" fmla="*/ 4 h 45"/>
                <a:gd name="T2" fmla="*/ 4 w 75"/>
                <a:gd name="T3" fmla="*/ 9 h 45"/>
                <a:gd name="T4" fmla="*/ 4 w 75"/>
                <a:gd name="T5" fmla="*/ 10 h 45"/>
                <a:gd name="T6" fmla="*/ 25 w 75"/>
                <a:gd name="T7" fmla="*/ 18 h 45"/>
                <a:gd name="T8" fmla="*/ 47 w 75"/>
                <a:gd name="T9" fmla="*/ 29 h 45"/>
                <a:gd name="T10" fmla="*/ 68 w 75"/>
                <a:gd name="T11" fmla="*/ 45 h 45"/>
                <a:gd name="T12" fmla="*/ 56 w 75"/>
                <a:gd name="T13" fmla="*/ 15 h 45"/>
                <a:gd name="T14" fmla="*/ 17 w 75"/>
                <a:gd name="T15" fmla="*/ 2 h 45"/>
                <a:gd name="T16" fmla="*/ 5 w 75"/>
                <a:gd name="T17" fmla="*/ 0 h 45"/>
                <a:gd name="T18" fmla="*/ 0 w 75"/>
                <a:gd name="T19"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45">
                  <a:moveTo>
                    <a:pt x="0" y="4"/>
                  </a:moveTo>
                  <a:cubicBezTo>
                    <a:pt x="1" y="6"/>
                    <a:pt x="3" y="8"/>
                    <a:pt x="4" y="9"/>
                  </a:cubicBezTo>
                  <a:cubicBezTo>
                    <a:pt x="4" y="9"/>
                    <a:pt x="4" y="10"/>
                    <a:pt x="4" y="10"/>
                  </a:cubicBezTo>
                  <a:cubicBezTo>
                    <a:pt x="10" y="14"/>
                    <a:pt x="18" y="15"/>
                    <a:pt x="25" y="18"/>
                  </a:cubicBezTo>
                  <a:cubicBezTo>
                    <a:pt x="33" y="21"/>
                    <a:pt x="40" y="24"/>
                    <a:pt x="47" y="29"/>
                  </a:cubicBezTo>
                  <a:cubicBezTo>
                    <a:pt x="55" y="33"/>
                    <a:pt x="62" y="39"/>
                    <a:pt x="68" y="45"/>
                  </a:cubicBezTo>
                  <a:cubicBezTo>
                    <a:pt x="75" y="34"/>
                    <a:pt x="63" y="24"/>
                    <a:pt x="56" y="15"/>
                  </a:cubicBezTo>
                  <a:cubicBezTo>
                    <a:pt x="44" y="9"/>
                    <a:pt x="30" y="4"/>
                    <a:pt x="17" y="2"/>
                  </a:cubicBezTo>
                  <a:cubicBezTo>
                    <a:pt x="13" y="1"/>
                    <a:pt x="9" y="1"/>
                    <a:pt x="5" y="0"/>
                  </a:cubicBezTo>
                  <a:cubicBezTo>
                    <a:pt x="2" y="1"/>
                    <a:pt x="0" y="2"/>
                    <a:pt x="0" y="4"/>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 name="Freeform 177"/>
            <p:cNvSpPr/>
            <p:nvPr/>
          </p:nvSpPr>
          <p:spPr bwMode="auto">
            <a:xfrm>
              <a:off x="6308725" y="3589338"/>
              <a:ext cx="192088" cy="101600"/>
            </a:xfrm>
            <a:custGeom>
              <a:avLst/>
              <a:gdLst>
                <a:gd name="T0" fmla="*/ 32 w 45"/>
                <a:gd name="T1" fmla="*/ 4 h 24"/>
                <a:gd name="T2" fmla="*/ 21 w 45"/>
                <a:gd name="T3" fmla="*/ 2 h 24"/>
                <a:gd name="T4" fmla="*/ 0 w 45"/>
                <a:gd name="T5" fmla="*/ 0 h 24"/>
                <a:gd name="T6" fmla="*/ 11 w 45"/>
                <a:gd name="T7" fmla="*/ 3 h 24"/>
                <a:gd name="T8" fmla="*/ 24 w 45"/>
                <a:gd name="T9" fmla="*/ 10 h 24"/>
                <a:gd name="T10" fmla="*/ 37 w 45"/>
                <a:gd name="T11" fmla="*/ 19 h 24"/>
                <a:gd name="T12" fmla="*/ 45 w 45"/>
                <a:gd name="T13" fmla="*/ 24 h 24"/>
                <a:gd name="T14" fmla="*/ 38 w 45"/>
                <a:gd name="T15" fmla="*/ 14 h 24"/>
                <a:gd name="T16" fmla="*/ 37 w 45"/>
                <a:gd name="T17" fmla="*/ 6 h 24"/>
                <a:gd name="T18" fmla="*/ 38 w 45"/>
                <a:gd name="T19" fmla="*/ 4 h 24"/>
                <a:gd name="T20" fmla="*/ 32 w 45"/>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4">
                  <a:moveTo>
                    <a:pt x="32" y="4"/>
                  </a:moveTo>
                  <a:cubicBezTo>
                    <a:pt x="28" y="3"/>
                    <a:pt x="25" y="3"/>
                    <a:pt x="21" y="2"/>
                  </a:cubicBezTo>
                  <a:cubicBezTo>
                    <a:pt x="14" y="1"/>
                    <a:pt x="7" y="1"/>
                    <a:pt x="0" y="0"/>
                  </a:cubicBezTo>
                  <a:cubicBezTo>
                    <a:pt x="4" y="1"/>
                    <a:pt x="7" y="2"/>
                    <a:pt x="11" y="3"/>
                  </a:cubicBezTo>
                  <a:cubicBezTo>
                    <a:pt x="16" y="5"/>
                    <a:pt x="20" y="7"/>
                    <a:pt x="24" y="10"/>
                  </a:cubicBezTo>
                  <a:cubicBezTo>
                    <a:pt x="28" y="13"/>
                    <a:pt x="33" y="16"/>
                    <a:pt x="37" y="19"/>
                  </a:cubicBezTo>
                  <a:cubicBezTo>
                    <a:pt x="40" y="21"/>
                    <a:pt x="42" y="22"/>
                    <a:pt x="45" y="24"/>
                  </a:cubicBezTo>
                  <a:cubicBezTo>
                    <a:pt x="42" y="21"/>
                    <a:pt x="40" y="18"/>
                    <a:pt x="38" y="14"/>
                  </a:cubicBezTo>
                  <a:cubicBezTo>
                    <a:pt x="37" y="12"/>
                    <a:pt x="36" y="9"/>
                    <a:pt x="37" y="6"/>
                  </a:cubicBezTo>
                  <a:cubicBezTo>
                    <a:pt x="37" y="5"/>
                    <a:pt x="37" y="5"/>
                    <a:pt x="38" y="4"/>
                  </a:cubicBezTo>
                  <a:cubicBezTo>
                    <a:pt x="36" y="5"/>
                    <a:pt x="34" y="4"/>
                    <a:pt x="32" y="4"/>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 name="Freeform 178"/>
            <p:cNvSpPr/>
            <p:nvPr/>
          </p:nvSpPr>
          <p:spPr bwMode="auto">
            <a:xfrm>
              <a:off x="6065838" y="3503613"/>
              <a:ext cx="419100" cy="103188"/>
            </a:xfrm>
            <a:custGeom>
              <a:avLst/>
              <a:gdLst>
                <a:gd name="T0" fmla="*/ 55 w 98"/>
                <a:gd name="T1" fmla="*/ 19 h 24"/>
                <a:gd name="T2" fmla="*/ 78 w 98"/>
                <a:gd name="T3" fmla="*/ 21 h 24"/>
                <a:gd name="T4" fmla="*/ 88 w 98"/>
                <a:gd name="T5" fmla="*/ 23 h 24"/>
                <a:gd name="T6" fmla="*/ 98 w 98"/>
                <a:gd name="T7" fmla="*/ 23 h 24"/>
                <a:gd name="T8" fmla="*/ 98 w 98"/>
                <a:gd name="T9" fmla="*/ 23 h 24"/>
                <a:gd name="T10" fmla="*/ 97 w 98"/>
                <a:gd name="T11" fmla="*/ 22 h 24"/>
                <a:gd name="T12" fmla="*/ 97 w 98"/>
                <a:gd name="T13" fmla="*/ 22 h 24"/>
                <a:gd name="T14" fmla="*/ 93 w 98"/>
                <a:gd name="T15" fmla="*/ 13 h 24"/>
                <a:gd name="T16" fmla="*/ 97 w 98"/>
                <a:gd name="T17" fmla="*/ 8 h 24"/>
                <a:gd name="T18" fmla="*/ 93 w 98"/>
                <a:gd name="T19" fmla="*/ 1 h 24"/>
                <a:gd name="T20" fmla="*/ 83 w 98"/>
                <a:gd name="T21" fmla="*/ 1 h 24"/>
                <a:gd name="T22" fmla="*/ 72 w 98"/>
                <a:gd name="T23" fmla="*/ 1 h 24"/>
                <a:gd name="T24" fmla="*/ 48 w 98"/>
                <a:gd name="T25" fmla="*/ 1 h 24"/>
                <a:gd name="T26" fmla="*/ 23 w 98"/>
                <a:gd name="T27" fmla="*/ 3 h 24"/>
                <a:gd name="T28" fmla="*/ 0 w 98"/>
                <a:gd name="T29" fmla="*/ 5 h 24"/>
                <a:gd name="T30" fmla="*/ 0 w 98"/>
                <a:gd name="T31" fmla="*/ 5 h 24"/>
                <a:gd name="T32" fmla="*/ 0 w 98"/>
                <a:gd name="T33" fmla="*/ 5 h 24"/>
                <a:gd name="T34" fmla="*/ 2 w 98"/>
                <a:gd name="T35" fmla="*/ 7 h 24"/>
                <a:gd name="T36" fmla="*/ 2 w 98"/>
                <a:gd name="T37" fmla="*/ 7 h 24"/>
                <a:gd name="T38" fmla="*/ 2 w 98"/>
                <a:gd name="T39" fmla="*/ 7 h 24"/>
                <a:gd name="T40" fmla="*/ 2 w 98"/>
                <a:gd name="T41" fmla="*/ 7 h 24"/>
                <a:gd name="T42" fmla="*/ 22 w 98"/>
                <a:gd name="T43" fmla="*/ 12 h 24"/>
                <a:gd name="T44" fmla="*/ 49 w 98"/>
                <a:gd name="T45" fmla="*/ 19 h 24"/>
                <a:gd name="T46" fmla="*/ 54 w 98"/>
                <a:gd name="T47" fmla="*/ 19 h 24"/>
                <a:gd name="T48" fmla="*/ 54 w 98"/>
                <a:gd name="T49" fmla="*/ 19 h 24"/>
                <a:gd name="T50" fmla="*/ 54 w 98"/>
                <a:gd name="T51" fmla="*/ 19 h 24"/>
                <a:gd name="T52" fmla="*/ 54 w 98"/>
                <a:gd name="T53" fmla="*/ 19 h 24"/>
                <a:gd name="T54" fmla="*/ 54 w 98"/>
                <a:gd name="T55" fmla="*/ 19 h 24"/>
                <a:gd name="T56" fmla="*/ 55 w 98"/>
                <a:gd name="T57" fmla="*/ 19 h 24"/>
                <a:gd name="T58" fmla="*/ 55 w 98"/>
                <a:gd name="T5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 h="24">
                  <a:moveTo>
                    <a:pt x="55" y="19"/>
                  </a:moveTo>
                  <a:cubicBezTo>
                    <a:pt x="62" y="20"/>
                    <a:pt x="70" y="20"/>
                    <a:pt x="78" y="21"/>
                  </a:cubicBezTo>
                  <a:cubicBezTo>
                    <a:pt x="81" y="22"/>
                    <a:pt x="85" y="22"/>
                    <a:pt x="88" y="23"/>
                  </a:cubicBezTo>
                  <a:cubicBezTo>
                    <a:pt x="92" y="23"/>
                    <a:pt x="95" y="24"/>
                    <a:pt x="98" y="23"/>
                  </a:cubicBezTo>
                  <a:cubicBezTo>
                    <a:pt x="98" y="23"/>
                    <a:pt x="98" y="23"/>
                    <a:pt x="98" y="23"/>
                  </a:cubicBezTo>
                  <a:cubicBezTo>
                    <a:pt x="98" y="23"/>
                    <a:pt x="97" y="22"/>
                    <a:pt x="97" y="22"/>
                  </a:cubicBezTo>
                  <a:cubicBezTo>
                    <a:pt x="97" y="22"/>
                    <a:pt x="97" y="22"/>
                    <a:pt x="97" y="22"/>
                  </a:cubicBezTo>
                  <a:cubicBezTo>
                    <a:pt x="95" y="19"/>
                    <a:pt x="93" y="16"/>
                    <a:pt x="93" y="13"/>
                  </a:cubicBezTo>
                  <a:cubicBezTo>
                    <a:pt x="92" y="9"/>
                    <a:pt x="94" y="8"/>
                    <a:pt x="97" y="8"/>
                  </a:cubicBezTo>
                  <a:cubicBezTo>
                    <a:pt x="96" y="6"/>
                    <a:pt x="94" y="4"/>
                    <a:pt x="93" y="1"/>
                  </a:cubicBezTo>
                  <a:cubicBezTo>
                    <a:pt x="90" y="1"/>
                    <a:pt x="87" y="1"/>
                    <a:pt x="83" y="1"/>
                  </a:cubicBezTo>
                  <a:cubicBezTo>
                    <a:pt x="79" y="1"/>
                    <a:pt x="76" y="1"/>
                    <a:pt x="72" y="1"/>
                  </a:cubicBezTo>
                  <a:cubicBezTo>
                    <a:pt x="64" y="0"/>
                    <a:pt x="56" y="0"/>
                    <a:pt x="48" y="1"/>
                  </a:cubicBezTo>
                  <a:cubicBezTo>
                    <a:pt x="40" y="2"/>
                    <a:pt x="31" y="3"/>
                    <a:pt x="23" y="3"/>
                  </a:cubicBezTo>
                  <a:cubicBezTo>
                    <a:pt x="15" y="4"/>
                    <a:pt x="7" y="4"/>
                    <a:pt x="0" y="5"/>
                  </a:cubicBezTo>
                  <a:cubicBezTo>
                    <a:pt x="0" y="5"/>
                    <a:pt x="0" y="5"/>
                    <a:pt x="0" y="5"/>
                  </a:cubicBezTo>
                  <a:cubicBezTo>
                    <a:pt x="0" y="5"/>
                    <a:pt x="0" y="5"/>
                    <a:pt x="0" y="5"/>
                  </a:cubicBezTo>
                  <a:cubicBezTo>
                    <a:pt x="0" y="6"/>
                    <a:pt x="1" y="6"/>
                    <a:pt x="2" y="7"/>
                  </a:cubicBezTo>
                  <a:cubicBezTo>
                    <a:pt x="2" y="7"/>
                    <a:pt x="2" y="7"/>
                    <a:pt x="2" y="7"/>
                  </a:cubicBezTo>
                  <a:cubicBezTo>
                    <a:pt x="2" y="6"/>
                    <a:pt x="2" y="6"/>
                    <a:pt x="2" y="7"/>
                  </a:cubicBezTo>
                  <a:cubicBezTo>
                    <a:pt x="2" y="7"/>
                    <a:pt x="2" y="7"/>
                    <a:pt x="2" y="7"/>
                  </a:cubicBezTo>
                  <a:cubicBezTo>
                    <a:pt x="8" y="10"/>
                    <a:pt x="16" y="10"/>
                    <a:pt x="22" y="12"/>
                  </a:cubicBezTo>
                  <a:cubicBezTo>
                    <a:pt x="31" y="15"/>
                    <a:pt x="40" y="17"/>
                    <a:pt x="49" y="19"/>
                  </a:cubicBezTo>
                  <a:cubicBezTo>
                    <a:pt x="51" y="19"/>
                    <a:pt x="52"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5" y="19"/>
                  </a:cubicBezTo>
                  <a:cubicBezTo>
                    <a:pt x="55" y="19"/>
                    <a:pt x="55" y="19"/>
                    <a:pt x="55" y="19"/>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 name="Freeform 179"/>
            <p:cNvSpPr/>
            <p:nvPr/>
          </p:nvSpPr>
          <p:spPr bwMode="auto">
            <a:xfrm>
              <a:off x="6467475" y="3541713"/>
              <a:ext cx="260350" cy="217488"/>
            </a:xfrm>
            <a:custGeom>
              <a:avLst/>
              <a:gdLst>
                <a:gd name="T0" fmla="*/ 54 w 61"/>
                <a:gd name="T1" fmla="*/ 48 h 51"/>
                <a:gd name="T2" fmla="*/ 57 w 61"/>
                <a:gd name="T3" fmla="*/ 36 h 51"/>
                <a:gd name="T4" fmla="*/ 56 w 61"/>
                <a:gd name="T5" fmla="*/ 36 h 51"/>
                <a:gd name="T6" fmla="*/ 56 w 61"/>
                <a:gd name="T7" fmla="*/ 35 h 51"/>
                <a:gd name="T8" fmla="*/ 43 w 61"/>
                <a:gd name="T9" fmla="*/ 24 h 51"/>
                <a:gd name="T10" fmla="*/ 27 w 61"/>
                <a:gd name="T11" fmla="*/ 14 h 51"/>
                <a:gd name="T12" fmla="*/ 6 w 61"/>
                <a:gd name="T13" fmla="*/ 1 h 51"/>
                <a:gd name="T14" fmla="*/ 5 w 61"/>
                <a:gd name="T15" fmla="*/ 2 h 51"/>
                <a:gd name="T16" fmla="*/ 1 w 61"/>
                <a:gd name="T17" fmla="*/ 3 h 51"/>
                <a:gd name="T18" fmla="*/ 2 w 61"/>
                <a:gd name="T19" fmla="*/ 7 h 51"/>
                <a:gd name="T20" fmla="*/ 7 w 61"/>
                <a:gd name="T21" fmla="*/ 14 h 51"/>
                <a:gd name="T22" fmla="*/ 8 w 61"/>
                <a:gd name="T23" fmla="*/ 16 h 51"/>
                <a:gd name="T24" fmla="*/ 18 w 61"/>
                <a:gd name="T25" fmla="*/ 22 h 51"/>
                <a:gd name="T26" fmla="*/ 31 w 61"/>
                <a:gd name="T27" fmla="*/ 31 h 51"/>
                <a:gd name="T28" fmla="*/ 40 w 61"/>
                <a:gd name="T29" fmla="*/ 42 h 51"/>
                <a:gd name="T30" fmla="*/ 54 w 61"/>
                <a:gd name="T31"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1">
                  <a:moveTo>
                    <a:pt x="54" y="48"/>
                  </a:moveTo>
                  <a:cubicBezTo>
                    <a:pt x="58" y="46"/>
                    <a:pt x="61" y="39"/>
                    <a:pt x="57" y="36"/>
                  </a:cubicBezTo>
                  <a:cubicBezTo>
                    <a:pt x="57" y="36"/>
                    <a:pt x="57" y="36"/>
                    <a:pt x="56" y="36"/>
                  </a:cubicBezTo>
                  <a:cubicBezTo>
                    <a:pt x="56" y="36"/>
                    <a:pt x="56" y="35"/>
                    <a:pt x="56" y="35"/>
                  </a:cubicBezTo>
                  <a:cubicBezTo>
                    <a:pt x="52" y="31"/>
                    <a:pt x="48" y="27"/>
                    <a:pt x="43" y="24"/>
                  </a:cubicBezTo>
                  <a:cubicBezTo>
                    <a:pt x="38" y="20"/>
                    <a:pt x="33" y="17"/>
                    <a:pt x="27" y="14"/>
                  </a:cubicBezTo>
                  <a:cubicBezTo>
                    <a:pt x="20" y="10"/>
                    <a:pt x="12" y="6"/>
                    <a:pt x="6" y="1"/>
                  </a:cubicBezTo>
                  <a:cubicBezTo>
                    <a:pt x="6" y="1"/>
                    <a:pt x="5" y="2"/>
                    <a:pt x="5" y="2"/>
                  </a:cubicBezTo>
                  <a:cubicBezTo>
                    <a:pt x="3" y="1"/>
                    <a:pt x="0" y="0"/>
                    <a:pt x="1" y="3"/>
                  </a:cubicBezTo>
                  <a:cubicBezTo>
                    <a:pt x="1" y="4"/>
                    <a:pt x="1" y="6"/>
                    <a:pt x="2" y="7"/>
                  </a:cubicBezTo>
                  <a:cubicBezTo>
                    <a:pt x="4" y="10"/>
                    <a:pt x="5" y="12"/>
                    <a:pt x="7" y="14"/>
                  </a:cubicBezTo>
                  <a:cubicBezTo>
                    <a:pt x="8" y="15"/>
                    <a:pt x="8" y="15"/>
                    <a:pt x="8" y="16"/>
                  </a:cubicBezTo>
                  <a:cubicBezTo>
                    <a:pt x="11" y="18"/>
                    <a:pt x="14" y="20"/>
                    <a:pt x="18" y="22"/>
                  </a:cubicBezTo>
                  <a:cubicBezTo>
                    <a:pt x="22" y="25"/>
                    <a:pt x="27" y="28"/>
                    <a:pt x="31" y="31"/>
                  </a:cubicBezTo>
                  <a:cubicBezTo>
                    <a:pt x="35" y="35"/>
                    <a:pt x="38" y="38"/>
                    <a:pt x="40" y="42"/>
                  </a:cubicBezTo>
                  <a:cubicBezTo>
                    <a:pt x="44" y="45"/>
                    <a:pt x="49" y="51"/>
                    <a:pt x="54" y="48"/>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 name="Freeform 180"/>
            <p:cNvSpPr/>
            <p:nvPr/>
          </p:nvSpPr>
          <p:spPr bwMode="auto">
            <a:xfrm>
              <a:off x="5661025" y="3046413"/>
              <a:ext cx="247650" cy="230188"/>
            </a:xfrm>
            <a:custGeom>
              <a:avLst/>
              <a:gdLst>
                <a:gd name="T0" fmla="*/ 0 w 58"/>
                <a:gd name="T1" fmla="*/ 6 h 54"/>
                <a:gd name="T2" fmla="*/ 17 w 58"/>
                <a:gd name="T3" fmla="*/ 20 h 54"/>
                <a:gd name="T4" fmla="*/ 35 w 58"/>
                <a:gd name="T5" fmla="*/ 34 h 54"/>
                <a:gd name="T6" fmla="*/ 49 w 58"/>
                <a:gd name="T7" fmla="*/ 45 h 54"/>
                <a:gd name="T8" fmla="*/ 58 w 58"/>
                <a:gd name="T9" fmla="*/ 54 h 54"/>
                <a:gd name="T10" fmla="*/ 56 w 58"/>
                <a:gd name="T11" fmla="*/ 47 h 54"/>
                <a:gd name="T12" fmla="*/ 51 w 58"/>
                <a:gd name="T13" fmla="*/ 25 h 54"/>
                <a:gd name="T14" fmla="*/ 51 w 58"/>
                <a:gd name="T15" fmla="*/ 24 h 54"/>
                <a:gd name="T16" fmla="*/ 50 w 58"/>
                <a:gd name="T17" fmla="*/ 23 h 54"/>
                <a:gd name="T18" fmla="*/ 38 w 58"/>
                <a:gd name="T19" fmla="*/ 9 h 54"/>
                <a:gd name="T20" fmla="*/ 30 w 58"/>
                <a:gd name="T21" fmla="*/ 3 h 54"/>
                <a:gd name="T22" fmla="*/ 26 w 58"/>
                <a:gd name="T23" fmla="*/ 1 h 54"/>
                <a:gd name="T24" fmla="*/ 25 w 58"/>
                <a:gd name="T25" fmla="*/ 0 h 54"/>
                <a:gd name="T26" fmla="*/ 17 w 58"/>
                <a:gd name="T27" fmla="*/ 7 h 54"/>
                <a:gd name="T28" fmla="*/ 2 w 58"/>
                <a:gd name="T29" fmla="*/ 2 h 54"/>
                <a:gd name="T30" fmla="*/ 1 w 58"/>
                <a:gd name="T31" fmla="*/ 6 h 54"/>
                <a:gd name="T32" fmla="*/ 0 w 58"/>
                <a:gd name="T33"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54">
                  <a:moveTo>
                    <a:pt x="0" y="6"/>
                  </a:moveTo>
                  <a:cubicBezTo>
                    <a:pt x="6" y="11"/>
                    <a:pt x="12" y="15"/>
                    <a:pt x="17" y="20"/>
                  </a:cubicBezTo>
                  <a:cubicBezTo>
                    <a:pt x="23" y="25"/>
                    <a:pt x="29" y="29"/>
                    <a:pt x="35" y="34"/>
                  </a:cubicBezTo>
                  <a:cubicBezTo>
                    <a:pt x="40" y="37"/>
                    <a:pt x="45" y="41"/>
                    <a:pt x="49" y="45"/>
                  </a:cubicBezTo>
                  <a:cubicBezTo>
                    <a:pt x="53" y="47"/>
                    <a:pt x="56" y="50"/>
                    <a:pt x="58" y="54"/>
                  </a:cubicBezTo>
                  <a:cubicBezTo>
                    <a:pt x="57" y="51"/>
                    <a:pt x="57" y="49"/>
                    <a:pt x="56" y="47"/>
                  </a:cubicBezTo>
                  <a:cubicBezTo>
                    <a:pt x="54" y="39"/>
                    <a:pt x="52" y="32"/>
                    <a:pt x="51" y="25"/>
                  </a:cubicBezTo>
                  <a:cubicBezTo>
                    <a:pt x="51" y="24"/>
                    <a:pt x="51" y="24"/>
                    <a:pt x="51" y="24"/>
                  </a:cubicBezTo>
                  <a:cubicBezTo>
                    <a:pt x="50" y="24"/>
                    <a:pt x="50" y="24"/>
                    <a:pt x="50" y="23"/>
                  </a:cubicBezTo>
                  <a:cubicBezTo>
                    <a:pt x="47" y="18"/>
                    <a:pt x="43" y="13"/>
                    <a:pt x="38" y="9"/>
                  </a:cubicBezTo>
                  <a:cubicBezTo>
                    <a:pt x="36" y="7"/>
                    <a:pt x="33" y="5"/>
                    <a:pt x="30" y="3"/>
                  </a:cubicBezTo>
                  <a:cubicBezTo>
                    <a:pt x="29" y="2"/>
                    <a:pt x="28" y="1"/>
                    <a:pt x="26" y="1"/>
                  </a:cubicBezTo>
                  <a:cubicBezTo>
                    <a:pt x="26" y="0"/>
                    <a:pt x="25" y="0"/>
                    <a:pt x="25" y="0"/>
                  </a:cubicBezTo>
                  <a:cubicBezTo>
                    <a:pt x="24" y="4"/>
                    <a:pt x="22" y="7"/>
                    <a:pt x="17" y="7"/>
                  </a:cubicBezTo>
                  <a:cubicBezTo>
                    <a:pt x="12" y="6"/>
                    <a:pt x="6" y="4"/>
                    <a:pt x="2" y="2"/>
                  </a:cubicBezTo>
                  <a:cubicBezTo>
                    <a:pt x="2" y="3"/>
                    <a:pt x="2" y="5"/>
                    <a:pt x="1" y="6"/>
                  </a:cubicBezTo>
                  <a:cubicBezTo>
                    <a:pt x="1" y="6"/>
                    <a:pt x="0" y="6"/>
                    <a:pt x="0" y="6"/>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 name="Freeform 181"/>
            <p:cNvSpPr/>
            <p:nvPr/>
          </p:nvSpPr>
          <p:spPr bwMode="auto">
            <a:xfrm>
              <a:off x="6045200" y="3397250"/>
              <a:ext cx="33338" cy="33338"/>
            </a:xfrm>
            <a:custGeom>
              <a:avLst/>
              <a:gdLst>
                <a:gd name="T0" fmla="*/ 0 w 8"/>
                <a:gd name="T1" fmla="*/ 7 h 8"/>
                <a:gd name="T2" fmla="*/ 0 w 8"/>
                <a:gd name="T3" fmla="*/ 8 h 8"/>
                <a:gd name="T4" fmla="*/ 4 w 8"/>
                <a:gd name="T5" fmla="*/ 7 h 8"/>
                <a:gd name="T6" fmla="*/ 7 w 8"/>
                <a:gd name="T7" fmla="*/ 3 h 8"/>
                <a:gd name="T8" fmla="*/ 0 w 8"/>
                <a:gd name="T9" fmla="*/ 6 h 8"/>
                <a:gd name="T10" fmla="*/ 0 w 8"/>
                <a:gd name="T11" fmla="*/ 7 h 8"/>
              </a:gdLst>
              <a:ahLst/>
              <a:cxnLst>
                <a:cxn ang="0">
                  <a:pos x="T0" y="T1"/>
                </a:cxn>
                <a:cxn ang="0">
                  <a:pos x="T2" y="T3"/>
                </a:cxn>
                <a:cxn ang="0">
                  <a:pos x="T4" y="T5"/>
                </a:cxn>
                <a:cxn ang="0">
                  <a:pos x="T6" y="T7"/>
                </a:cxn>
                <a:cxn ang="0">
                  <a:pos x="T8" y="T9"/>
                </a:cxn>
                <a:cxn ang="0">
                  <a:pos x="T10" y="T11"/>
                </a:cxn>
              </a:cxnLst>
              <a:rect l="0" t="0" r="r" b="b"/>
              <a:pathLst>
                <a:path w="8" h="8">
                  <a:moveTo>
                    <a:pt x="0" y="7"/>
                  </a:moveTo>
                  <a:cubicBezTo>
                    <a:pt x="0" y="7"/>
                    <a:pt x="0" y="8"/>
                    <a:pt x="0" y="8"/>
                  </a:cubicBezTo>
                  <a:cubicBezTo>
                    <a:pt x="1" y="8"/>
                    <a:pt x="3" y="8"/>
                    <a:pt x="4" y="7"/>
                  </a:cubicBezTo>
                  <a:cubicBezTo>
                    <a:pt x="5" y="6"/>
                    <a:pt x="8" y="5"/>
                    <a:pt x="7" y="3"/>
                  </a:cubicBezTo>
                  <a:cubicBezTo>
                    <a:pt x="5" y="0"/>
                    <a:pt x="2" y="4"/>
                    <a:pt x="0" y="6"/>
                  </a:cubicBezTo>
                  <a:cubicBezTo>
                    <a:pt x="0" y="6"/>
                    <a:pt x="1" y="7"/>
                    <a:pt x="0" y="7"/>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 name="Freeform 182"/>
            <p:cNvSpPr/>
            <p:nvPr/>
          </p:nvSpPr>
          <p:spPr bwMode="auto">
            <a:xfrm>
              <a:off x="5767388" y="3038475"/>
              <a:ext cx="111125" cy="106363"/>
            </a:xfrm>
            <a:custGeom>
              <a:avLst/>
              <a:gdLst>
                <a:gd name="T0" fmla="*/ 0 w 26"/>
                <a:gd name="T1" fmla="*/ 0 h 25"/>
                <a:gd name="T2" fmla="*/ 0 w 26"/>
                <a:gd name="T3" fmla="*/ 1 h 25"/>
                <a:gd name="T4" fmla="*/ 3 w 26"/>
                <a:gd name="T5" fmla="*/ 2 h 25"/>
                <a:gd name="T6" fmla="*/ 6 w 26"/>
                <a:gd name="T7" fmla="*/ 5 h 25"/>
                <a:gd name="T8" fmla="*/ 15 w 26"/>
                <a:gd name="T9" fmla="*/ 11 h 25"/>
                <a:gd name="T10" fmla="*/ 25 w 26"/>
                <a:gd name="T11" fmla="*/ 23 h 25"/>
                <a:gd name="T12" fmla="*/ 26 w 26"/>
                <a:gd name="T13" fmla="*/ 25 h 25"/>
                <a:gd name="T14" fmla="*/ 26 w 26"/>
                <a:gd name="T15" fmla="*/ 23 h 25"/>
                <a:gd name="T16" fmla="*/ 23 w 26"/>
                <a:gd name="T17" fmla="*/ 2 h 25"/>
                <a:gd name="T18" fmla="*/ 18 w 26"/>
                <a:gd name="T19" fmla="*/ 6 h 25"/>
                <a:gd name="T20" fmla="*/ 0 w 26"/>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0" y="0"/>
                  </a:moveTo>
                  <a:cubicBezTo>
                    <a:pt x="0" y="0"/>
                    <a:pt x="0" y="0"/>
                    <a:pt x="0" y="1"/>
                  </a:cubicBezTo>
                  <a:cubicBezTo>
                    <a:pt x="1" y="1"/>
                    <a:pt x="2" y="2"/>
                    <a:pt x="3" y="2"/>
                  </a:cubicBezTo>
                  <a:cubicBezTo>
                    <a:pt x="4" y="3"/>
                    <a:pt x="5" y="4"/>
                    <a:pt x="6" y="5"/>
                  </a:cubicBezTo>
                  <a:cubicBezTo>
                    <a:pt x="9" y="7"/>
                    <a:pt x="12" y="9"/>
                    <a:pt x="15" y="11"/>
                  </a:cubicBezTo>
                  <a:cubicBezTo>
                    <a:pt x="19" y="15"/>
                    <a:pt x="23" y="19"/>
                    <a:pt x="25" y="23"/>
                  </a:cubicBezTo>
                  <a:cubicBezTo>
                    <a:pt x="25" y="24"/>
                    <a:pt x="26" y="24"/>
                    <a:pt x="26" y="25"/>
                  </a:cubicBezTo>
                  <a:cubicBezTo>
                    <a:pt x="26" y="24"/>
                    <a:pt x="26" y="23"/>
                    <a:pt x="26" y="23"/>
                  </a:cubicBezTo>
                  <a:cubicBezTo>
                    <a:pt x="26" y="16"/>
                    <a:pt x="26" y="9"/>
                    <a:pt x="23" y="2"/>
                  </a:cubicBezTo>
                  <a:cubicBezTo>
                    <a:pt x="23" y="4"/>
                    <a:pt x="21" y="6"/>
                    <a:pt x="18" y="6"/>
                  </a:cubicBezTo>
                  <a:cubicBezTo>
                    <a:pt x="11" y="8"/>
                    <a:pt x="6" y="3"/>
                    <a:pt x="0" y="0"/>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 name="Freeform 183"/>
            <p:cNvSpPr/>
            <p:nvPr/>
          </p:nvSpPr>
          <p:spPr bwMode="auto">
            <a:xfrm>
              <a:off x="6061075" y="3427413"/>
              <a:ext cx="414338" cy="93663"/>
            </a:xfrm>
            <a:custGeom>
              <a:avLst/>
              <a:gdLst>
                <a:gd name="T0" fmla="*/ 25 w 97"/>
                <a:gd name="T1" fmla="*/ 21 h 22"/>
                <a:gd name="T2" fmla="*/ 37 w 97"/>
                <a:gd name="T3" fmla="*/ 20 h 22"/>
                <a:gd name="T4" fmla="*/ 49 w 97"/>
                <a:gd name="T5" fmla="*/ 18 h 22"/>
                <a:gd name="T6" fmla="*/ 73 w 97"/>
                <a:gd name="T7" fmla="*/ 18 h 22"/>
                <a:gd name="T8" fmla="*/ 84 w 97"/>
                <a:gd name="T9" fmla="*/ 18 h 22"/>
                <a:gd name="T10" fmla="*/ 94 w 97"/>
                <a:gd name="T11" fmla="*/ 18 h 22"/>
                <a:gd name="T12" fmla="*/ 97 w 97"/>
                <a:gd name="T13" fmla="*/ 10 h 22"/>
                <a:gd name="T14" fmla="*/ 95 w 97"/>
                <a:gd name="T15" fmla="*/ 3 h 22"/>
                <a:gd name="T16" fmla="*/ 97 w 97"/>
                <a:gd name="T17" fmla="*/ 1 h 22"/>
                <a:gd name="T18" fmla="*/ 59 w 97"/>
                <a:gd name="T19" fmla="*/ 2 h 22"/>
                <a:gd name="T20" fmla="*/ 31 w 97"/>
                <a:gd name="T21" fmla="*/ 6 h 22"/>
                <a:gd name="T22" fmla="*/ 17 w 97"/>
                <a:gd name="T23" fmla="*/ 11 h 22"/>
                <a:gd name="T24" fmla="*/ 7 w 97"/>
                <a:gd name="T25" fmla="*/ 15 h 22"/>
                <a:gd name="T26" fmla="*/ 0 w 97"/>
                <a:gd name="T27" fmla="*/ 22 h 22"/>
                <a:gd name="T28" fmla="*/ 0 w 97"/>
                <a:gd name="T29" fmla="*/ 22 h 22"/>
                <a:gd name="T30" fmla="*/ 25 w 97"/>
                <a:gd name="T3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22">
                  <a:moveTo>
                    <a:pt x="25" y="21"/>
                  </a:moveTo>
                  <a:cubicBezTo>
                    <a:pt x="29" y="20"/>
                    <a:pt x="33" y="20"/>
                    <a:pt x="37" y="20"/>
                  </a:cubicBezTo>
                  <a:cubicBezTo>
                    <a:pt x="41" y="19"/>
                    <a:pt x="45" y="19"/>
                    <a:pt x="49" y="18"/>
                  </a:cubicBezTo>
                  <a:cubicBezTo>
                    <a:pt x="57" y="17"/>
                    <a:pt x="65" y="18"/>
                    <a:pt x="73" y="18"/>
                  </a:cubicBezTo>
                  <a:cubicBezTo>
                    <a:pt x="77" y="18"/>
                    <a:pt x="81" y="18"/>
                    <a:pt x="84" y="18"/>
                  </a:cubicBezTo>
                  <a:cubicBezTo>
                    <a:pt x="88" y="18"/>
                    <a:pt x="91" y="18"/>
                    <a:pt x="94" y="18"/>
                  </a:cubicBezTo>
                  <a:cubicBezTo>
                    <a:pt x="93" y="14"/>
                    <a:pt x="93" y="11"/>
                    <a:pt x="97" y="10"/>
                  </a:cubicBezTo>
                  <a:cubicBezTo>
                    <a:pt x="96" y="8"/>
                    <a:pt x="94" y="6"/>
                    <a:pt x="95" y="3"/>
                  </a:cubicBezTo>
                  <a:cubicBezTo>
                    <a:pt x="95" y="2"/>
                    <a:pt x="96" y="2"/>
                    <a:pt x="97" y="1"/>
                  </a:cubicBezTo>
                  <a:cubicBezTo>
                    <a:pt x="85" y="0"/>
                    <a:pt x="72" y="0"/>
                    <a:pt x="59" y="2"/>
                  </a:cubicBezTo>
                  <a:cubicBezTo>
                    <a:pt x="50" y="3"/>
                    <a:pt x="41" y="4"/>
                    <a:pt x="31" y="6"/>
                  </a:cubicBezTo>
                  <a:cubicBezTo>
                    <a:pt x="26" y="8"/>
                    <a:pt x="21" y="9"/>
                    <a:pt x="17" y="11"/>
                  </a:cubicBezTo>
                  <a:cubicBezTo>
                    <a:pt x="13" y="12"/>
                    <a:pt x="10" y="14"/>
                    <a:pt x="7" y="15"/>
                  </a:cubicBezTo>
                  <a:cubicBezTo>
                    <a:pt x="5" y="17"/>
                    <a:pt x="2" y="20"/>
                    <a:pt x="0" y="22"/>
                  </a:cubicBezTo>
                  <a:cubicBezTo>
                    <a:pt x="0" y="22"/>
                    <a:pt x="0" y="22"/>
                    <a:pt x="0" y="22"/>
                  </a:cubicBezTo>
                  <a:cubicBezTo>
                    <a:pt x="8" y="21"/>
                    <a:pt x="16" y="21"/>
                    <a:pt x="25" y="21"/>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 name="Freeform 184"/>
            <p:cNvSpPr/>
            <p:nvPr/>
          </p:nvSpPr>
          <p:spPr bwMode="auto">
            <a:xfrm>
              <a:off x="6078538" y="3422650"/>
              <a:ext cx="34925" cy="46038"/>
            </a:xfrm>
            <a:custGeom>
              <a:avLst/>
              <a:gdLst>
                <a:gd name="T0" fmla="*/ 1 w 8"/>
                <a:gd name="T1" fmla="*/ 10 h 11"/>
                <a:gd name="T2" fmla="*/ 2 w 8"/>
                <a:gd name="T3" fmla="*/ 11 h 11"/>
                <a:gd name="T4" fmla="*/ 4 w 8"/>
                <a:gd name="T5" fmla="*/ 10 h 11"/>
                <a:gd name="T6" fmla="*/ 7 w 8"/>
                <a:gd name="T7" fmla="*/ 4 h 11"/>
                <a:gd name="T8" fmla="*/ 4 w 8"/>
                <a:gd name="T9" fmla="*/ 1 h 11"/>
                <a:gd name="T10" fmla="*/ 1 w 8"/>
                <a:gd name="T11" fmla="*/ 10 h 11"/>
              </a:gdLst>
              <a:ahLst/>
              <a:cxnLst>
                <a:cxn ang="0">
                  <a:pos x="T0" y="T1"/>
                </a:cxn>
                <a:cxn ang="0">
                  <a:pos x="T2" y="T3"/>
                </a:cxn>
                <a:cxn ang="0">
                  <a:pos x="T4" y="T5"/>
                </a:cxn>
                <a:cxn ang="0">
                  <a:pos x="T6" y="T7"/>
                </a:cxn>
                <a:cxn ang="0">
                  <a:pos x="T8" y="T9"/>
                </a:cxn>
                <a:cxn ang="0">
                  <a:pos x="T10" y="T11"/>
                </a:cxn>
              </a:cxnLst>
              <a:rect l="0" t="0" r="r" b="b"/>
              <a:pathLst>
                <a:path w="8" h="11">
                  <a:moveTo>
                    <a:pt x="1" y="10"/>
                  </a:moveTo>
                  <a:cubicBezTo>
                    <a:pt x="1" y="11"/>
                    <a:pt x="1" y="11"/>
                    <a:pt x="2" y="11"/>
                  </a:cubicBezTo>
                  <a:cubicBezTo>
                    <a:pt x="2" y="11"/>
                    <a:pt x="3" y="10"/>
                    <a:pt x="4" y="10"/>
                  </a:cubicBezTo>
                  <a:cubicBezTo>
                    <a:pt x="5" y="8"/>
                    <a:pt x="7" y="6"/>
                    <a:pt x="7" y="4"/>
                  </a:cubicBezTo>
                  <a:cubicBezTo>
                    <a:pt x="8" y="2"/>
                    <a:pt x="7" y="0"/>
                    <a:pt x="4" y="1"/>
                  </a:cubicBezTo>
                  <a:cubicBezTo>
                    <a:pt x="1" y="1"/>
                    <a:pt x="0" y="7"/>
                    <a:pt x="1" y="10"/>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 name="Freeform 185"/>
            <p:cNvSpPr/>
            <p:nvPr/>
          </p:nvSpPr>
          <p:spPr bwMode="auto">
            <a:xfrm>
              <a:off x="6467475" y="3473450"/>
              <a:ext cx="303213" cy="227013"/>
            </a:xfrm>
            <a:custGeom>
              <a:avLst/>
              <a:gdLst>
                <a:gd name="T0" fmla="*/ 69 w 71"/>
                <a:gd name="T1" fmla="*/ 48 h 53"/>
                <a:gd name="T2" fmla="*/ 70 w 71"/>
                <a:gd name="T3" fmla="*/ 38 h 53"/>
                <a:gd name="T4" fmla="*/ 46 w 71"/>
                <a:gd name="T5" fmla="*/ 18 h 53"/>
                <a:gd name="T6" fmla="*/ 23 w 71"/>
                <a:gd name="T7" fmla="*/ 8 h 53"/>
                <a:gd name="T8" fmla="*/ 5 w 71"/>
                <a:gd name="T9" fmla="*/ 0 h 53"/>
                <a:gd name="T10" fmla="*/ 4 w 71"/>
                <a:gd name="T11" fmla="*/ 1 h 53"/>
                <a:gd name="T12" fmla="*/ 1 w 71"/>
                <a:gd name="T13" fmla="*/ 8 h 53"/>
                <a:gd name="T14" fmla="*/ 1 w 71"/>
                <a:gd name="T15" fmla="*/ 8 h 53"/>
                <a:gd name="T16" fmla="*/ 6 w 71"/>
                <a:gd name="T17" fmla="*/ 16 h 53"/>
                <a:gd name="T18" fmla="*/ 30 w 71"/>
                <a:gd name="T19" fmla="*/ 30 h 53"/>
                <a:gd name="T20" fmla="*/ 45 w 71"/>
                <a:gd name="T21" fmla="*/ 40 h 53"/>
                <a:gd name="T22" fmla="*/ 58 w 71"/>
                <a:gd name="T23" fmla="*/ 52 h 53"/>
                <a:gd name="T24" fmla="*/ 69 w 71"/>
                <a:gd name="T25" fmla="*/ 4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53">
                  <a:moveTo>
                    <a:pt x="69" y="48"/>
                  </a:moveTo>
                  <a:cubicBezTo>
                    <a:pt x="71" y="45"/>
                    <a:pt x="71" y="41"/>
                    <a:pt x="70" y="38"/>
                  </a:cubicBezTo>
                  <a:cubicBezTo>
                    <a:pt x="63" y="30"/>
                    <a:pt x="55" y="23"/>
                    <a:pt x="46" y="18"/>
                  </a:cubicBezTo>
                  <a:cubicBezTo>
                    <a:pt x="39" y="14"/>
                    <a:pt x="31" y="11"/>
                    <a:pt x="23" y="8"/>
                  </a:cubicBezTo>
                  <a:cubicBezTo>
                    <a:pt x="17" y="6"/>
                    <a:pt x="10" y="5"/>
                    <a:pt x="5" y="0"/>
                  </a:cubicBezTo>
                  <a:cubicBezTo>
                    <a:pt x="5" y="1"/>
                    <a:pt x="5" y="1"/>
                    <a:pt x="4" y="1"/>
                  </a:cubicBezTo>
                  <a:cubicBezTo>
                    <a:pt x="0" y="1"/>
                    <a:pt x="0" y="4"/>
                    <a:pt x="1" y="8"/>
                  </a:cubicBezTo>
                  <a:cubicBezTo>
                    <a:pt x="1" y="8"/>
                    <a:pt x="1" y="8"/>
                    <a:pt x="1" y="8"/>
                  </a:cubicBezTo>
                  <a:cubicBezTo>
                    <a:pt x="2" y="11"/>
                    <a:pt x="4" y="14"/>
                    <a:pt x="6" y="16"/>
                  </a:cubicBezTo>
                  <a:cubicBezTo>
                    <a:pt x="13" y="22"/>
                    <a:pt x="21" y="26"/>
                    <a:pt x="30" y="30"/>
                  </a:cubicBezTo>
                  <a:cubicBezTo>
                    <a:pt x="35" y="33"/>
                    <a:pt x="40" y="37"/>
                    <a:pt x="45" y="40"/>
                  </a:cubicBezTo>
                  <a:cubicBezTo>
                    <a:pt x="50" y="44"/>
                    <a:pt x="54" y="47"/>
                    <a:pt x="58" y="52"/>
                  </a:cubicBezTo>
                  <a:cubicBezTo>
                    <a:pt x="62" y="53"/>
                    <a:pt x="66" y="52"/>
                    <a:pt x="69" y="48"/>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 name="Freeform 186"/>
            <p:cNvSpPr/>
            <p:nvPr/>
          </p:nvSpPr>
          <p:spPr bwMode="auto">
            <a:xfrm>
              <a:off x="5827713" y="3597275"/>
              <a:ext cx="174625" cy="482600"/>
            </a:xfrm>
            <a:custGeom>
              <a:avLst/>
              <a:gdLst>
                <a:gd name="T0" fmla="*/ 12 w 41"/>
                <a:gd name="T1" fmla="*/ 96 h 113"/>
                <a:gd name="T2" fmla="*/ 30 w 41"/>
                <a:gd name="T3" fmla="*/ 48 h 113"/>
                <a:gd name="T4" fmla="*/ 35 w 41"/>
                <a:gd name="T5" fmla="*/ 21 h 113"/>
                <a:gd name="T6" fmla="*/ 39 w 41"/>
                <a:gd name="T7" fmla="*/ 8 h 113"/>
                <a:gd name="T8" fmla="*/ 41 w 41"/>
                <a:gd name="T9" fmla="*/ 0 h 113"/>
                <a:gd name="T10" fmla="*/ 27 w 41"/>
                <a:gd name="T11" fmla="*/ 12 h 113"/>
                <a:gd name="T12" fmla="*/ 27 w 41"/>
                <a:gd name="T13" fmla="*/ 12 h 113"/>
                <a:gd name="T14" fmla="*/ 19 w 41"/>
                <a:gd name="T15" fmla="*/ 22 h 113"/>
                <a:gd name="T16" fmla="*/ 4 w 41"/>
                <a:gd name="T17" fmla="*/ 73 h 113"/>
                <a:gd name="T18" fmla="*/ 4 w 41"/>
                <a:gd name="T19" fmla="*/ 113 h 113"/>
                <a:gd name="T20" fmla="*/ 8 w 41"/>
                <a:gd name="T21" fmla="*/ 105 h 113"/>
                <a:gd name="T22" fmla="*/ 12 w 41"/>
                <a:gd name="T23" fmla="*/ 9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3">
                  <a:moveTo>
                    <a:pt x="12" y="96"/>
                  </a:moveTo>
                  <a:cubicBezTo>
                    <a:pt x="20" y="81"/>
                    <a:pt x="29" y="65"/>
                    <a:pt x="30" y="48"/>
                  </a:cubicBezTo>
                  <a:cubicBezTo>
                    <a:pt x="31" y="39"/>
                    <a:pt x="33" y="30"/>
                    <a:pt x="35" y="21"/>
                  </a:cubicBezTo>
                  <a:cubicBezTo>
                    <a:pt x="37" y="17"/>
                    <a:pt x="38" y="13"/>
                    <a:pt x="39" y="8"/>
                  </a:cubicBezTo>
                  <a:cubicBezTo>
                    <a:pt x="39" y="5"/>
                    <a:pt x="40" y="2"/>
                    <a:pt x="41" y="0"/>
                  </a:cubicBezTo>
                  <a:cubicBezTo>
                    <a:pt x="36" y="4"/>
                    <a:pt x="32" y="8"/>
                    <a:pt x="27" y="12"/>
                  </a:cubicBezTo>
                  <a:cubicBezTo>
                    <a:pt x="27" y="12"/>
                    <a:pt x="27" y="12"/>
                    <a:pt x="27" y="12"/>
                  </a:cubicBezTo>
                  <a:cubicBezTo>
                    <a:pt x="26" y="16"/>
                    <a:pt x="22" y="20"/>
                    <a:pt x="19" y="22"/>
                  </a:cubicBezTo>
                  <a:cubicBezTo>
                    <a:pt x="11" y="38"/>
                    <a:pt x="7" y="56"/>
                    <a:pt x="4" y="73"/>
                  </a:cubicBezTo>
                  <a:cubicBezTo>
                    <a:pt x="2" y="85"/>
                    <a:pt x="0" y="100"/>
                    <a:pt x="4" y="113"/>
                  </a:cubicBezTo>
                  <a:cubicBezTo>
                    <a:pt x="5" y="110"/>
                    <a:pt x="7" y="108"/>
                    <a:pt x="8" y="105"/>
                  </a:cubicBezTo>
                  <a:cubicBezTo>
                    <a:pt x="9" y="102"/>
                    <a:pt x="11" y="99"/>
                    <a:pt x="12" y="96"/>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 name="Freeform 187"/>
            <p:cNvSpPr/>
            <p:nvPr/>
          </p:nvSpPr>
          <p:spPr bwMode="auto">
            <a:xfrm>
              <a:off x="6010275" y="3529013"/>
              <a:ext cx="366713" cy="414338"/>
            </a:xfrm>
            <a:custGeom>
              <a:avLst/>
              <a:gdLst>
                <a:gd name="T0" fmla="*/ 81 w 86"/>
                <a:gd name="T1" fmla="*/ 72 h 97"/>
                <a:gd name="T2" fmla="*/ 71 w 86"/>
                <a:gd name="T3" fmla="*/ 63 h 97"/>
                <a:gd name="T4" fmla="*/ 60 w 86"/>
                <a:gd name="T5" fmla="*/ 55 h 97"/>
                <a:gd name="T6" fmla="*/ 37 w 86"/>
                <a:gd name="T7" fmla="*/ 38 h 97"/>
                <a:gd name="T8" fmla="*/ 10 w 86"/>
                <a:gd name="T9" fmla="*/ 0 h 97"/>
                <a:gd name="T10" fmla="*/ 10 w 86"/>
                <a:gd name="T11" fmla="*/ 0 h 97"/>
                <a:gd name="T12" fmla="*/ 0 w 86"/>
                <a:gd name="T13" fmla="*/ 13 h 97"/>
                <a:gd name="T14" fmla="*/ 1 w 86"/>
                <a:gd name="T15" fmla="*/ 13 h 97"/>
                <a:gd name="T16" fmla="*/ 0 w 86"/>
                <a:gd name="T17" fmla="*/ 14 h 97"/>
                <a:gd name="T18" fmla="*/ 1 w 86"/>
                <a:gd name="T19" fmla="*/ 15 h 97"/>
                <a:gd name="T20" fmla="*/ 5 w 86"/>
                <a:gd name="T21" fmla="*/ 18 h 97"/>
                <a:gd name="T22" fmla="*/ 11 w 86"/>
                <a:gd name="T23" fmla="*/ 23 h 97"/>
                <a:gd name="T24" fmla="*/ 24 w 86"/>
                <a:gd name="T25" fmla="*/ 35 h 97"/>
                <a:gd name="T26" fmla="*/ 29 w 86"/>
                <a:gd name="T27" fmla="*/ 41 h 97"/>
                <a:gd name="T28" fmla="*/ 48 w 86"/>
                <a:gd name="T29" fmla="*/ 55 h 97"/>
                <a:gd name="T30" fmla="*/ 65 w 86"/>
                <a:gd name="T31" fmla="*/ 70 h 97"/>
                <a:gd name="T32" fmla="*/ 78 w 86"/>
                <a:gd name="T33" fmla="*/ 87 h 97"/>
                <a:gd name="T34" fmla="*/ 85 w 86"/>
                <a:gd name="T35" fmla="*/ 97 h 97"/>
                <a:gd name="T36" fmla="*/ 83 w 86"/>
                <a:gd name="T37" fmla="*/ 75 h 97"/>
                <a:gd name="T38" fmla="*/ 81 w 86"/>
                <a:gd name="T39"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7">
                  <a:moveTo>
                    <a:pt x="81" y="72"/>
                  </a:moveTo>
                  <a:cubicBezTo>
                    <a:pt x="78" y="69"/>
                    <a:pt x="75" y="66"/>
                    <a:pt x="71" y="63"/>
                  </a:cubicBezTo>
                  <a:cubicBezTo>
                    <a:pt x="68" y="60"/>
                    <a:pt x="64" y="57"/>
                    <a:pt x="60" y="55"/>
                  </a:cubicBezTo>
                  <a:cubicBezTo>
                    <a:pt x="52" y="49"/>
                    <a:pt x="44" y="45"/>
                    <a:pt x="37" y="38"/>
                  </a:cubicBezTo>
                  <a:cubicBezTo>
                    <a:pt x="24" y="28"/>
                    <a:pt x="14" y="16"/>
                    <a:pt x="10" y="0"/>
                  </a:cubicBezTo>
                  <a:cubicBezTo>
                    <a:pt x="10" y="0"/>
                    <a:pt x="10" y="0"/>
                    <a:pt x="10" y="0"/>
                  </a:cubicBezTo>
                  <a:cubicBezTo>
                    <a:pt x="7" y="5"/>
                    <a:pt x="4" y="9"/>
                    <a:pt x="0" y="13"/>
                  </a:cubicBezTo>
                  <a:cubicBezTo>
                    <a:pt x="0" y="13"/>
                    <a:pt x="0" y="13"/>
                    <a:pt x="1" y="13"/>
                  </a:cubicBezTo>
                  <a:cubicBezTo>
                    <a:pt x="1" y="14"/>
                    <a:pt x="1" y="14"/>
                    <a:pt x="0" y="14"/>
                  </a:cubicBezTo>
                  <a:cubicBezTo>
                    <a:pt x="1" y="14"/>
                    <a:pt x="1" y="15"/>
                    <a:pt x="1" y="15"/>
                  </a:cubicBezTo>
                  <a:cubicBezTo>
                    <a:pt x="3" y="16"/>
                    <a:pt x="4" y="17"/>
                    <a:pt x="5" y="18"/>
                  </a:cubicBezTo>
                  <a:cubicBezTo>
                    <a:pt x="7" y="20"/>
                    <a:pt x="9" y="21"/>
                    <a:pt x="11" y="23"/>
                  </a:cubicBezTo>
                  <a:cubicBezTo>
                    <a:pt x="16" y="27"/>
                    <a:pt x="20" y="30"/>
                    <a:pt x="24" y="35"/>
                  </a:cubicBezTo>
                  <a:cubicBezTo>
                    <a:pt x="26" y="37"/>
                    <a:pt x="28" y="39"/>
                    <a:pt x="29" y="41"/>
                  </a:cubicBezTo>
                  <a:cubicBezTo>
                    <a:pt x="35" y="46"/>
                    <a:pt x="41" y="50"/>
                    <a:pt x="48" y="55"/>
                  </a:cubicBezTo>
                  <a:cubicBezTo>
                    <a:pt x="54" y="59"/>
                    <a:pt x="60" y="64"/>
                    <a:pt x="65" y="70"/>
                  </a:cubicBezTo>
                  <a:cubicBezTo>
                    <a:pt x="70" y="75"/>
                    <a:pt x="74" y="81"/>
                    <a:pt x="78" y="87"/>
                  </a:cubicBezTo>
                  <a:cubicBezTo>
                    <a:pt x="80" y="90"/>
                    <a:pt x="83" y="93"/>
                    <a:pt x="85" y="97"/>
                  </a:cubicBezTo>
                  <a:cubicBezTo>
                    <a:pt x="86" y="89"/>
                    <a:pt x="86" y="82"/>
                    <a:pt x="83" y="75"/>
                  </a:cubicBezTo>
                  <a:cubicBezTo>
                    <a:pt x="83" y="74"/>
                    <a:pt x="82" y="73"/>
                    <a:pt x="81" y="72"/>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 name="Freeform 188"/>
            <p:cNvSpPr/>
            <p:nvPr/>
          </p:nvSpPr>
          <p:spPr bwMode="auto">
            <a:xfrm>
              <a:off x="6134100" y="3708400"/>
              <a:ext cx="239713" cy="336550"/>
            </a:xfrm>
            <a:custGeom>
              <a:avLst/>
              <a:gdLst>
                <a:gd name="T0" fmla="*/ 34 w 56"/>
                <a:gd name="T1" fmla="*/ 27 h 79"/>
                <a:gd name="T2" fmla="*/ 17 w 56"/>
                <a:gd name="T3" fmla="*/ 12 h 79"/>
                <a:gd name="T4" fmla="*/ 0 w 56"/>
                <a:gd name="T5" fmla="*/ 0 h 79"/>
                <a:gd name="T6" fmla="*/ 2 w 56"/>
                <a:gd name="T7" fmla="*/ 3 h 79"/>
                <a:gd name="T8" fmla="*/ 5 w 56"/>
                <a:gd name="T9" fmla="*/ 14 h 79"/>
                <a:gd name="T10" fmla="*/ 26 w 56"/>
                <a:gd name="T11" fmla="*/ 47 h 79"/>
                <a:gd name="T12" fmla="*/ 46 w 56"/>
                <a:gd name="T13" fmla="*/ 79 h 79"/>
                <a:gd name="T14" fmla="*/ 47 w 56"/>
                <a:gd name="T15" fmla="*/ 78 h 79"/>
                <a:gd name="T16" fmla="*/ 56 w 56"/>
                <a:gd name="T17" fmla="*/ 56 h 79"/>
                <a:gd name="T18" fmla="*/ 48 w 56"/>
                <a:gd name="T19" fmla="*/ 44 h 79"/>
                <a:gd name="T20" fmla="*/ 34 w 56"/>
                <a:gd name="T21" fmla="*/ 2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79">
                  <a:moveTo>
                    <a:pt x="34" y="27"/>
                  </a:moveTo>
                  <a:cubicBezTo>
                    <a:pt x="29" y="21"/>
                    <a:pt x="23" y="17"/>
                    <a:pt x="17" y="12"/>
                  </a:cubicBezTo>
                  <a:cubicBezTo>
                    <a:pt x="11" y="8"/>
                    <a:pt x="5" y="5"/>
                    <a:pt x="0" y="0"/>
                  </a:cubicBezTo>
                  <a:cubicBezTo>
                    <a:pt x="1" y="1"/>
                    <a:pt x="1" y="2"/>
                    <a:pt x="2" y="3"/>
                  </a:cubicBezTo>
                  <a:cubicBezTo>
                    <a:pt x="3" y="7"/>
                    <a:pt x="4" y="10"/>
                    <a:pt x="5" y="14"/>
                  </a:cubicBezTo>
                  <a:cubicBezTo>
                    <a:pt x="14" y="24"/>
                    <a:pt x="20" y="36"/>
                    <a:pt x="26" y="47"/>
                  </a:cubicBezTo>
                  <a:cubicBezTo>
                    <a:pt x="32" y="58"/>
                    <a:pt x="39" y="69"/>
                    <a:pt x="46" y="79"/>
                  </a:cubicBezTo>
                  <a:cubicBezTo>
                    <a:pt x="46" y="79"/>
                    <a:pt x="47" y="78"/>
                    <a:pt x="47" y="78"/>
                  </a:cubicBezTo>
                  <a:cubicBezTo>
                    <a:pt x="51" y="72"/>
                    <a:pt x="54" y="63"/>
                    <a:pt x="56" y="56"/>
                  </a:cubicBezTo>
                  <a:cubicBezTo>
                    <a:pt x="54" y="52"/>
                    <a:pt x="50" y="48"/>
                    <a:pt x="48" y="44"/>
                  </a:cubicBezTo>
                  <a:cubicBezTo>
                    <a:pt x="44" y="38"/>
                    <a:pt x="39" y="32"/>
                    <a:pt x="34" y="27"/>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 name="Freeform 189"/>
            <p:cNvSpPr/>
            <p:nvPr/>
          </p:nvSpPr>
          <p:spPr bwMode="auto">
            <a:xfrm>
              <a:off x="6065838" y="3529013"/>
              <a:ext cx="406400" cy="350838"/>
            </a:xfrm>
            <a:custGeom>
              <a:avLst/>
              <a:gdLst>
                <a:gd name="T0" fmla="*/ 87 w 95"/>
                <a:gd name="T1" fmla="*/ 72 h 82"/>
                <a:gd name="T2" fmla="*/ 78 w 95"/>
                <a:gd name="T3" fmla="*/ 62 h 82"/>
                <a:gd name="T4" fmla="*/ 56 w 95"/>
                <a:gd name="T5" fmla="*/ 42 h 82"/>
                <a:gd name="T6" fmla="*/ 30 w 95"/>
                <a:gd name="T7" fmla="*/ 27 h 82"/>
                <a:gd name="T8" fmla="*/ 11 w 95"/>
                <a:gd name="T9" fmla="*/ 12 h 82"/>
                <a:gd name="T10" fmla="*/ 5 w 95"/>
                <a:gd name="T11" fmla="*/ 6 h 82"/>
                <a:gd name="T12" fmla="*/ 2 w 95"/>
                <a:gd name="T13" fmla="*/ 1 h 82"/>
                <a:gd name="T14" fmla="*/ 0 w 95"/>
                <a:gd name="T15" fmla="*/ 0 h 82"/>
                <a:gd name="T16" fmla="*/ 27 w 95"/>
                <a:gd name="T17" fmla="*/ 38 h 82"/>
                <a:gd name="T18" fmla="*/ 49 w 95"/>
                <a:gd name="T19" fmla="*/ 53 h 82"/>
                <a:gd name="T20" fmla="*/ 68 w 95"/>
                <a:gd name="T21" fmla="*/ 69 h 82"/>
                <a:gd name="T22" fmla="*/ 89 w 95"/>
                <a:gd name="T23" fmla="*/ 81 h 82"/>
                <a:gd name="T24" fmla="*/ 95 w 95"/>
                <a:gd name="T25" fmla="*/ 82 h 82"/>
                <a:gd name="T26" fmla="*/ 92 w 95"/>
                <a:gd name="T27" fmla="*/ 78 h 82"/>
                <a:gd name="T28" fmla="*/ 87 w 95"/>
                <a:gd name="T29"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82">
                  <a:moveTo>
                    <a:pt x="87" y="72"/>
                  </a:moveTo>
                  <a:cubicBezTo>
                    <a:pt x="84" y="68"/>
                    <a:pt x="81" y="65"/>
                    <a:pt x="78" y="62"/>
                  </a:cubicBezTo>
                  <a:cubicBezTo>
                    <a:pt x="71" y="54"/>
                    <a:pt x="64" y="48"/>
                    <a:pt x="56" y="42"/>
                  </a:cubicBezTo>
                  <a:cubicBezTo>
                    <a:pt x="47" y="37"/>
                    <a:pt x="38" y="32"/>
                    <a:pt x="30" y="27"/>
                  </a:cubicBezTo>
                  <a:cubicBezTo>
                    <a:pt x="23" y="22"/>
                    <a:pt x="17" y="17"/>
                    <a:pt x="11" y="12"/>
                  </a:cubicBezTo>
                  <a:cubicBezTo>
                    <a:pt x="9" y="10"/>
                    <a:pt x="7" y="8"/>
                    <a:pt x="5" y="6"/>
                  </a:cubicBezTo>
                  <a:cubicBezTo>
                    <a:pt x="3" y="5"/>
                    <a:pt x="2" y="3"/>
                    <a:pt x="2" y="1"/>
                  </a:cubicBezTo>
                  <a:cubicBezTo>
                    <a:pt x="1" y="1"/>
                    <a:pt x="0" y="1"/>
                    <a:pt x="0" y="0"/>
                  </a:cubicBezTo>
                  <a:cubicBezTo>
                    <a:pt x="3" y="16"/>
                    <a:pt x="15" y="27"/>
                    <a:pt x="27" y="38"/>
                  </a:cubicBezTo>
                  <a:cubicBezTo>
                    <a:pt x="33" y="44"/>
                    <a:pt x="41" y="48"/>
                    <a:pt x="49" y="53"/>
                  </a:cubicBezTo>
                  <a:cubicBezTo>
                    <a:pt x="56" y="58"/>
                    <a:pt x="62" y="63"/>
                    <a:pt x="68" y="69"/>
                  </a:cubicBezTo>
                  <a:cubicBezTo>
                    <a:pt x="74" y="75"/>
                    <a:pt x="81" y="80"/>
                    <a:pt x="89" y="81"/>
                  </a:cubicBezTo>
                  <a:cubicBezTo>
                    <a:pt x="91" y="82"/>
                    <a:pt x="93" y="82"/>
                    <a:pt x="95" y="82"/>
                  </a:cubicBezTo>
                  <a:cubicBezTo>
                    <a:pt x="93" y="80"/>
                    <a:pt x="93" y="79"/>
                    <a:pt x="92" y="78"/>
                  </a:cubicBezTo>
                  <a:cubicBezTo>
                    <a:pt x="90" y="76"/>
                    <a:pt x="89" y="74"/>
                    <a:pt x="87" y="72"/>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 name="Freeform 190"/>
            <p:cNvSpPr/>
            <p:nvPr/>
          </p:nvSpPr>
          <p:spPr bwMode="auto">
            <a:xfrm>
              <a:off x="6045200" y="3908425"/>
              <a:ext cx="131763" cy="282575"/>
            </a:xfrm>
            <a:custGeom>
              <a:avLst/>
              <a:gdLst>
                <a:gd name="T0" fmla="*/ 28 w 31"/>
                <a:gd name="T1" fmla="*/ 29 h 66"/>
                <a:gd name="T2" fmla="*/ 20 w 31"/>
                <a:gd name="T3" fmla="*/ 12 h 66"/>
                <a:gd name="T4" fmla="*/ 10 w 31"/>
                <a:gd name="T5" fmla="*/ 0 h 66"/>
                <a:gd name="T6" fmla="*/ 10 w 31"/>
                <a:gd name="T7" fmla="*/ 2 h 66"/>
                <a:gd name="T8" fmla="*/ 8 w 31"/>
                <a:gd name="T9" fmla="*/ 15 h 66"/>
                <a:gd name="T10" fmla="*/ 8 w 31"/>
                <a:gd name="T11" fmla="*/ 28 h 66"/>
                <a:gd name="T12" fmla="*/ 7 w 31"/>
                <a:gd name="T13" fmla="*/ 40 h 66"/>
                <a:gd name="T14" fmla="*/ 0 w 31"/>
                <a:gd name="T15" fmla="*/ 65 h 66"/>
                <a:gd name="T16" fmla="*/ 16 w 31"/>
                <a:gd name="T17" fmla="*/ 63 h 66"/>
                <a:gd name="T18" fmla="*/ 30 w 31"/>
                <a:gd name="T19" fmla="*/ 63 h 66"/>
                <a:gd name="T20" fmla="*/ 28 w 31"/>
                <a:gd name="T21"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66">
                  <a:moveTo>
                    <a:pt x="28" y="29"/>
                  </a:moveTo>
                  <a:cubicBezTo>
                    <a:pt x="26" y="23"/>
                    <a:pt x="24" y="17"/>
                    <a:pt x="20" y="12"/>
                  </a:cubicBezTo>
                  <a:cubicBezTo>
                    <a:pt x="17" y="8"/>
                    <a:pt x="13" y="4"/>
                    <a:pt x="10" y="0"/>
                  </a:cubicBezTo>
                  <a:cubicBezTo>
                    <a:pt x="10" y="1"/>
                    <a:pt x="10" y="1"/>
                    <a:pt x="10" y="2"/>
                  </a:cubicBezTo>
                  <a:cubicBezTo>
                    <a:pt x="9" y="6"/>
                    <a:pt x="8" y="11"/>
                    <a:pt x="8" y="15"/>
                  </a:cubicBezTo>
                  <a:cubicBezTo>
                    <a:pt x="8" y="19"/>
                    <a:pt x="8" y="24"/>
                    <a:pt x="8" y="28"/>
                  </a:cubicBezTo>
                  <a:cubicBezTo>
                    <a:pt x="8" y="32"/>
                    <a:pt x="8" y="36"/>
                    <a:pt x="7" y="40"/>
                  </a:cubicBezTo>
                  <a:cubicBezTo>
                    <a:pt x="5" y="48"/>
                    <a:pt x="2" y="57"/>
                    <a:pt x="0" y="65"/>
                  </a:cubicBezTo>
                  <a:cubicBezTo>
                    <a:pt x="5" y="66"/>
                    <a:pt x="10" y="64"/>
                    <a:pt x="16" y="63"/>
                  </a:cubicBezTo>
                  <a:cubicBezTo>
                    <a:pt x="20" y="63"/>
                    <a:pt x="25" y="64"/>
                    <a:pt x="30" y="63"/>
                  </a:cubicBezTo>
                  <a:cubicBezTo>
                    <a:pt x="31" y="52"/>
                    <a:pt x="31" y="40"/>
                    <a:pt x="28" y="29"/>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 name="Freeform 191"/>
            <p:cNvSpPr/>
            <p:nvPr/>
          </p:nvSpPr>
          <p:spPr bwMode="auto">
            <a:xfrm>
              <a:off x="6156325" y="3771900"/>
              <a:ext cx="174625" cy="325438"/>
            </a:xfrm>
            <a:custGeom>
              <a:avLst/>
              <a:gdLst>
                <a:gd name="T0" fmla="*/ 11 w 41"/>
                <a:gd name="T1" fmla="*/ 15 h 76"/>
                <a:gd name="T2" fmla="*/ 0 w 41"/>
                <a:gd name="T3" fmla="*/ 0 h 76"/>
                <a:gd name="T4" fmla="*/ 4 w 41"/>
                <a:gd name="T5" fmla="*/ 26 h 76"/>
                <a:gd name="T6" fmla="*/ 12 w 41"/>
                <a:gd name="T7" fmla="*/ 53 h 76"/>
                <a:gd name="T8" fmla="*/ 23 w 41"/>
                <a:gd name="T9" fmla="*/ 76 h 76"/>
                <a:gd name="T10" fmla="*/ 41 w 41"/>
                <a:gd name="T11" fmla="*/ 64 h 76"/>
                <a:gd name="T12" fmla="*/ 21 w 41"/>
                <a:gd name="T13" fmla="*/ 32 h 76"/>
                <a:gd name="T14" fmla="*/ 11 w 41"/>
                <a:gd name="T15" fmla="*/ 15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76">
                  <a:moveTo>
                    <a:pt x="11" y="15"/>
                  </a:moveTo>
                  <a:cubicBezTo>
                    <a:pt x="7" y="10"/>
                    <a:pt x="4" y="5"/>
                    <a:pt x="0" y="0"/>
                  </a:cubicBezTo>
                  <a:cubicBezTo>
                    <a:pt x="1" y="9"/>
                    <a:pt x="2" y="17"/>
                    <a:pt x="4" y="26"/>
                  </a:cubicBezTo>
                  <a:cubicBezTo>
                    <a:pt x="6" y="35"/>
                    <a:pt x="9" y="44"/>
                    <a:pt x="12" y="53"/>
                  </a:cubicBezTo>
                  <a:cubicBezTo>
                    <a:pt x="15" y="61"/>
                    <a:pt x="20" y="68"/>
                    <a:pt x="23" y="76"/>
                  </a:cubicBezTo>
                  <a:cubicBezTo>
                    <a:pt x="28" y="72"/>
                    <a:pt x="36" y="70"/>
                    <a:pt x="41" y="64"/>
                  </a:cubicBezTo>
                  <a:cubicBezTo>
                    <a:pt x="33" y="54"/>
                    <a:pt x="27" y="43"/>
                    <a:pt x="21" y="32"/>
                  </a:cubicBezTo>
                  <a:cubicBezTo>
                    <a:pt x="18" y="26"/>
                    <a:pt x="14" y="21"/>
                    <a:pt x="11" y="15"/>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 name="Freeform 192"/>
            <p:cNvSpPr/>
            <p:nvPr/>
          </p:nvSpPr>
          <p:spPr bwMode="auto">
            <a:xfrm>
              <a:off x="6022975" y="3614738"/>
              <a:ext cx="227013" cy="563563"/>
            </a:xfrm>
            <a:custGeom>
              <a:avLst/>
              <a:gdLst>
                <a:gd name="T0" fmla="*/ 53 w 53"/>
                <a:gd name="T1" fmla="*/ 114 h 132"/>
                <a:gd name="T2" fmla="*/ 46 w 53"/>
                <a:gd name="T3" fmla="*/ 99 h 132"/>
                <a:gd name="T4" fmla="*/ 40 w 53"/>
                <a:gd name="T5" fmla="*/ 83 h 132"/>
                <a:gd name="T6" fmla="*/ 33 w 53"/>
                <a:gd name="T7" fmla="*/ 56 h 132"/>
                <a:gd name="T8" fmla="*/ 30 w 53"/>
                <a:gd name="T9" fmla="*/ 36 h 132"/>
                <a:gd name="T10" fmla="*/ 30 w 53"/>
                <a:gd name="T11" fmla="*/ 36 h 132"/>
                <a:gd name="T12" fmla="*/ 30 w 53"/>
                <a:gd name="T13" fmla="*/ 36 h 132"/>
                <a:gd name="T14" fmla="*/ 29 w 53"/>
                <a:gd name="T15" fmla="*/ 30 h 132"/>
                <a:gd name="T16" fmla="*/ 23 w 53"/>
                <a:gd name="T17" fmla="*/ 18 h 132"/>
                <a:gd name="T18" fmla="*/ 13 w 53"/>
                <a:gd name="T19" fmla="*/ 8 h 132"/>
                <a:gd name="T20" fmla="*/ 3 w 53"/>
                <a:gd name="T21" fmla="*/ 0 h 132"/>
                <a:gd name="T22" fmla="*/ 6 w 53"/>
                <a:gd name="T23" fmla="*/ 36 h 132"/>
                <a:gd name="T24" fmla="*/ 9 w 53"/>
                <a:gd name="T25" fmla="*/ 47 h 132"/>
                <a:gd name="T26" fmla="*/ 9 w 53"/>
                <a:gd name="T27" fmla="*/ 47 h 132"/>
                <a:gd name="T28" fmla="*/ 9 w 53"/>
                <a:gd name="T29" fmla="*/ 47 h 132"/>
                <a:gd name="T30" fmla="*/ 9 w 53"/>
                <a:gd name="T31" fmla="*/ 48 h 132"/>
                <a:gd name="T32" fmla="*/ 12 w 53"/>
                <a:gd name="T33" fmla="*/ 59 h 132"/>
                <a:gd name="T34" fmla="*/ 14 w 53"/>
                <a:gd name="T35" fmla="*/ 68 h 132"/>
                <a:gd name="T36" fmla="*/ 21 w 53"/>
                <a:gd name="T37" fmla="*/ 76 h 132"/>
                <a:gd name="T38" fmla="*/ 27 w 53"/>
                <a:gd name="T39" fmla="*/ 82 h 132"/>
                <a:gd name="T40" fmla="*/ 34 w 53"/>
                <a:gd name="T41" fmla="*/ 98 h 132"/>
                <a:gd name="T42" fmla="*/ 36 w 53"/>
                <a:gd name="T43" fmla="*/ 132 h 132"/>
                <a:gd name="T44" fmla="*/ 41 w 53"/>
                <a:gd name="T45" fmla="*/ 129 h 132"/>
                <a:gd name="T46" fmla="*/ 53 w 53"/>
                <a:gd name="T47"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132">
                  <a:moveTo>
                    <a:pt x="53" y="114"/>
                  </a:moveTo>
                  <a:cubicBezTo>
                    <a:pt x="52" y="109"/>
                    <a:pt x="49" y="104"/>
                    <a:pt x="46" y="99"/>
                  </a:cubicBezTo>
                  <a:cubicBezTo>
                    <a:pt x="44" y="94"/>
                    <a:pt x="42" y="88"/>
                    <a:pt x="40" y="83"/>
                  </a:cubicBezTo>
                  <a:cubicBezTo>
                    <a:pt x="37" y="74"/>
                    <a:pt x="34" y="65"/>
                    <a:pt x="33" y="56"/>
                  </a:cubicBezTo>
                  <a:cubicBezTo>
                    <a:pt x="32" y="49"/>
                    <a:pt x="31" y="43"/>
                    <a:pt x="30" y="36"/>
                  </a:cubicBezTo>
                  <a:cubicBezTo>
                    <a:pt x="30" y="36"/>
                    <a:pt x="30" y="36"/>
                    <a:pt x="30" y="36"/>
                  </a:cubicBezTo>
                  <a:cubicBezTo>
                    <a:pt x="30" y="36"/>
                    <a:pt x="30" y="36"/>
                    <a:pt x="30" y="36"/>
                  </a:cubicBezTo>
                  <a:cubicBezTo>
                    <a:pt x="30" y="34"/>
                    <a:pt x="29" y="32"/>
                    <a:pt x="29" y="30"/>
                  </a:cubicBezTo>
                  <a:cubicBezTo>
                    <a:pt x="28" y="26"/>
                    <a:pt x="26" y="22"/>
                    <a:pt x="23" y="18"/>
                  </a:cubicBezTo>
                  <a:cubicBezTo>
                    <a:pt x="20" y="15"/>
                    <a:pt x="17" y="11"/>
                    <a:pt x="13" y="8"/>
                  </a:cubicBezTo>
                  <a:cubicBezTo>
                    <a:pt x="10" y="5"/>
                    <a:pt x="6" y="3"/>
                    <a:pt x="3" y="0"/>
                  </a:cubicBezTo>
                  <a:cubicBezTo>
                    <a:pt x="0" y="12"/>
                    <a:pt x="3" y="25"/>
                    <a:pt x="6" y="36"/>
                  </a:cubicBezTo>
                  <a:cubicBezTo>
                    <a:pt x="7" y="40"/>
                    <a:pt x="8" y="44"/>
                    <a:pt x="9" y="47"/>
                  </a:cubicBezTo>
                  <a:cubicBezTo>
                    <a:pt x="9" y="47"/>
                    <a:pt x="9" y="47"/>
                    <a:pt x="9" y="47"/>
                  </a:cubicBezTo>
                  <a:cubicBezTo>
                    <a:pt x="9" y="47"/>
                    <a:pt x="9" y="47"/>
                    <a:pt x="9" y="47"/>
                  </a:cubicBezTo>
                  <a:cubicBezTo>
                    <a:pt x="9" y="47"/>
                    <a:pt x="9" y="48"/>
                    <a:pt x="9" y="48"/>
                  </a:cubicBezTo>
                  <a:cubicBezTo>
                    <a:pt x="10" y="51"/>
                    <a:pt x="11" y="55"/>
                    <a:pt x="12" y="59"/>
                  </a:cubicBezTo>
                  <a:cubicBezTo>
                    <a:pt x="13" y="62"/>
                    <a:pt x="14" y="65"/>
                    <a:pt x="14" y="68"/>
                  </a:cubicBezTo>
                  <a:cubicBezTo>
                    <a:pt x="17" y="71"/>
                    <a:pt x="19" y="73"/>
                    <a:pt x="21" y="76"/>
                  </a:cubicBezTo>
                  <a:cubicBezTo>
                    <a:pt x="23" y="78"/>
                    <a:pt x="25" y="80"/>
                    <a:pt x="27" y="82"/>
                  </a:cubicBezTo>
                  <a:cubicBezTo>
                    <a:pt x="30" y="87"/>
                    <a:pt x="33" y="93"/>
                    <a:pt x="34" y="98"/>
                  </a:cubicBezTo>
                  <a:cubicBezTo>
                    <a:pt x="37" y="109"/>
                    <a:pt x="37" y="121"/>
                    <a:pt x="36" y="132"/>
                  </a:cubicBezTo>
                  <a:cubicBezTo>
                    <a:pt x="38" y="131"/>
                    <a:pt x="39" y="131"/>
                    <a:pt x="41" y="129"/>
                  </a:cubicBezTo>
                  <a:cubicBezTo>
                    <a:pt x="46" y="125"/>
                    <a:pt x="48" y="118"/>
                    <a:pt x="53" y="114"/>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 name="Freeform 193"/>
            <p:cNvSpPr/>
            <p:nvPr/>
          </p:nvSpPr>
          <p:spPr bwMode="auto">
            <a:xfrm>
              <a:off x="6075363" y="3536950"/>
              <a:ext cx="465138" cy="342900"/>
            </a:xfrm>
            <a:custGeom>
              <a:avLst/>
              <a:gdLst>
                <a:gd name="T0" fmla="*/ 93 w 109"/>
                <a:gd name="T1" fmla="*/ 55 h 80"/>
                <a:gd name="T2" fmla="*/ 80 w 109"/>
                <a:gd name="T3" fmla="*/ 38 h 80"/>
                <a:gd name="T4" fmla="*/ 72 w 109"/>
                <a:gd name="T5" fmla="*/ 28 h 80"/>
                <a:gd name="T6" fmla="*/ 63 w 109"/>
                <a:gd name="T7" fmla="*/ 18 h 80"/>
                <a:gd name="T8" fmla="*/ 56 w 109"/>
                <a:gd name="T9" fmla="*/ 14 h 80"/>
                <a:gd name="T10" fmla="*/ 53 w 109"/>
                <a:gd name="T11" fmla="*/ 12 h 80"/>
                <a:gd name="T12" fmla="*/ 46 w 109"/>
                <a:gd name="T13" fmla="*/ 11 h 80"/>
                <a:gd name="T14" fmla="*/ 19 w 109"/>
                <a:gd name="T15" fmla="*/ 5 h 80"/>
                <a:gd name="T16" fmla="*/ 7 w 109"/>
                <a:gd name="T17" fmla="*/ 2 h 80"/>
                <a:gd name="T18" fmla="*/ 0 w 109"/>
                <a:gd name="T19" fmla="*/ 0 h 80"/>
                <a:gd name="T20" fmla="*/ 3 w 109"/>
                <a:gd name="T21" fmla="*/ 4 h 80"/>
                <a:gd name="T22" fmla="*/ 10 w 109"/>
                <a:gd name="T23" fmla="*/ 9 h 80"/>
                <a:gd name="T24" fmla="*/ 28 w 109"/>
                <a:gd name="T25" fmla="*/ 24 h 80"/>
                <a:gd name="T26" fmla="*/ 54 w 109"/>
                <a:gd name="T27" fmla="*/ 39 h 80"/>
                <a:gd name="T28" fmla="*/ 75 w 109"/>
                <a:gd name="T29" fmla="*/ 58 h 80"/>
                <a:gd name="T30" fmla="*/ 85 w 109"/>
                <a:gd name="T31" fmla="*/ 69 h 80"/>
                <a:gd name="T32" fmla="*/ 90 w 109"/>
                <a:gd name="T33" fmla="*/ 75 h 80"/>
                <a:gd name="T34" fmla="*/ 94 w 109"/>
                <a:gd name="T35" fmla="*/ 80 h 80"/>
                <a:gd name="T36" fmla="*/ 108 w 109"/>
                <a:gd name="T37" fmla="*/ 77 h 80"/>
                <a:gd name="T38" fmla="*/ 109 w 109"/>
                <a:gd name="T39" fmla="*/ 76 h 80"/>
                <a:gd name="T40" fmla="*/ 105 w 109"/>
                <a:gd name="T41" fmla="*/ 65 h 80"/>
                <a:gd name="T42" fmla="*/ 93 w 109"/>
                <a:gd name="T43"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80">
                  <a:moveTo>
                    <a:pt x="93" y="55"/>
                  </a:moveTo>
                  <a:cubicBezTo>
                    <a:pt x="88" y="49"/>
                    <a:pt x="84" y="43"/>
                    <a:pt x="80" y="38"/>
                  </a:cubicBezTo>
                  <a:cubicBezTo>
                    <a:pt x="77" y="34"/>
                    <a:pt x="75" y="31"/>
                    <a:pt x="72" y="28"/>
                  </a:cubicBezTo>
                  <a:cubicBezTo>
                    <a:pt x="70" y="24"/>
                    <a:pt x="67" y="20"/>
                    <a:pt x="63" y="18"/>
                  </a:cubicBezTo>
                  <a:cubicBezTo>
                    <a:pt x="61" y="16"/>
                    <a:pt x="58" y="15"/>
                    <a:pt x="56" y="14"/>
                  </a:cubicBezTo>
                  <a:cubicBezTo>
                    <a:pt x="55" y="13"/>
                    <a:pt x="54" y="13"/>
                    <a:pt x="53" y="12"/>
                  </a:cubicBezTo>
                  <a:cubicBezTo>
                    <a:pt x="51" y="12"/>
                    <a:pt x="49" y="12"/>
                    <a:pt x="46" y="11"/>
                  </a:cubicBezTo>
                  <a:cubicBezTo>
                    <a:pt x="37" y="10"/>
                    <a:pt x="28" y="8"/>
                    <a:pt x="19" y="5"/>
                  </a:cubicBezTo>
                  <a:cubicBezTo>
                    <a:pt x="15" y="3"/>
                    <a:pt x="11" y="3"/>
                    <a:pt x="7" y="2"/>
                  </a:cubicBezTo>
                  <a:cubicBezTo>
                    <a:pt x="5" y="1"/>
                    <a:pt x="2" y="1"/>
                    <a:pt x="0" y="0"/>
                  </a:cubicBezTo>
                  <a:cubicBezTo>
                    <a:pt x="1" y="1"/>
                    <a:pt x="2" y="3"/>
                    <a:pt x="3" y="4"/>
                  </a:cubicBezTo>
                  <a:cubicBezTo>
                    <a:pt x="5" y="6"/>
                    <a:pt x="7" y="8"/>
                    <a:pt x="10" y="9"/>
                  </a:cubicBezTo>
                  <a:cubicBezTo>
                    <a:pt x="16" y="14"/>
                    <a:pt x="22" y="20"/>
                    <a:pt x="28" y="24"/>
                  </a:cubicBezTo>
                  <a:cubicBezTo>
                    <a:pt x="36" y="29"/>
                    <a:pt x="45" y="34"/>
                    <a:pt x="54" y="39"/>
                  </a:cubicBezTo>
                  <a:cubicBezTo>
                    <a:pt x="62" y="45"/>
                    <a:pt x="69" y="51"/>
                    <a:pt x="75" y="58"/>
                  </a:cubicBezTo>
                  <a:cubicBezTo>
                    <a:pt x="79" y="61"/>
                    <a:pt x="82" y="65"/>
                    <a:pt x="85" y="69"/>
                  </a:cubicBezTo>
                  <a:cubicBezTo>
                    <a:pt x="87" y="71"/>
                    <a:pt x="88" y="73"/>
                    <a:pt x="90" y="75"/>
                  </a:cubicBezTo>
                  <a:cubicBezTo>
                    <a:pt x="91" y="76"/>
                    <a:pt x="92" y="78"/>
                    <a:pt x="94" y="80"/>
                  </a:cubicBezTo>
                  <a:cubicBezTo>
                    <a:pt x="99" y="79"/>
                    <a:pt x="103" y="78"/>
                    <a:pt x="108" y="77"/>
                  </a:cubicBezTo>
                  <a:cubicBezTo>
                    <a:pt x="108" y="76"/>
                    <a:pt x="108" y="76"/>
                    <a:pt x="109" y="76"/>
                  </a:cubicBezTo>
                  <a:cubicBezTo>
                    <a:pt x="108" y="72"/>
                    <a:pt x="107" y="69"/>
                    <a:pt x="105" y="65"/>
                  </a:cubicBezTo>
                  <a:cubicBezTo>
                    <a:pt x="100" y="63"/>
                    <a:pt x="96" y="59"/>
                    <a:pt x="93" y="55"/>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 name="Freeform 194"/>
            <p:cNvSpPr/>
            <p:nvPr/>
          </p:nvSpPr>
          <p:spPr bwMode="auto">
            <a:xfrm>
              <a:off x="5353050" y="3503613"/>
              <a:ext cx="350838" cy="192088"/>
            </a:xfrm>
            <a:custGeom>
              <a:avLst/>
              <a:gdLst>
                <a:gd name="T0" fmla="*/ 67 w 82"/>
                <a:gd name="T1" fmla="*/ 15 h 45"/>
                <a:gd name="T2" fmla="*/ 82 w 82"/>
                <a:gd name="T3" fmla="*/ 2 h 45"/>
                <a:gd name="T4" fmla="*/ 67 w 82"/>
                <a:gd name="T5" fmla="*/ 0 h 45"/>
                <a:gd name="T6" fmla="*/ 34 w 82"/>
                <a:gd name="T7" fmla="*/ 20 h 45"/>
                <a:gd name="T8" fmla="*/ 0 w 82"/>
                <a:gd name="T9" fmla="*/ 35 h 45"/>
                <a:gd name="T10" fmla="*/ 2 w 82"/>
                <a:gd name="T11" fmla="*/ 40 h 45"/>
                <a:gd name="T12" fmla="*/ 5 w 82"/>
                <a:gd name="T13" fmla="*/ 45 h 45"/>
                <a:gd name="T14" fmla="*/ 48 w 82"/>
                <a:gd name="T15" fmla="*/ 24 h 45"/>
                <a:gd name="T16" fmla="*/ 67 w 82"/>
                <a:gd name="T17" fmla="*/ 1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5">
                  <a:moveTo>
                    <a:pt x="67" y="15"/>
                  </a:moveTo>
                  <a:cubicBezTo>
                    <a:pt x="72" y="11"/>
                    <a:pt x="77" y="7"/>
                    <a:pt x="82" y="2"/>
                  </a:cubicBezTo>
                  <a:cubicBezTo>
                    <a:pt x="77" y="2"/>
                    <a:pt x="72" y="1"/>
                    <a:pt x="67" y="0"/>
                  </a:cubicBezTo>
                  <a:cubicBezTo>
                    <a:pt x="57" y="9"/>
                    <a:pt x="46" y="14"/>
                    <a:pt x="34" y="20"/>
                  </a:cubicBezTo>
                  <a:cubicBezTo>
                    <a:pt x="23" y="25"/>
                    <a:pt x="11" y="29"/>
                    <a:pt x="0" y="35"/>
                  </a:cubicBezTo>
                  <a:cubicBezTo>
                    <a:pt x="1" y="37"/>
                    <a:pt x="2" y="38"/>
                    <a:pt x="2" y="40"/>
                  </a:cubicBezTo>
                  <a:cubicBezTo>
                    <a:pt x="3" y="41"/>
                    <a:pt x="4" y="43"/>
                    <a:pt x="5" y="45"/>
                  </a:cubicBezTo>
                  <a:cubicBezTo>
                    <a:pt x="19" y="39"/>
                    <a:pt x="33" y="30"/>
                    <a:pt x="48" y="24"/>
                  </a:cubicBezTo>
                  <a:cubicBezTo>
                    <a:pt x="54" y="21"/>
                    <a:pt x="61" y="18"/>
                    <a:pt x="67" y="15"/>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 name="Freeform 195"/>
            <p:cNvSpPr/>
            <p:nvPr/>
          </p:nvSpPr>
          <p:spPr bwMode="auto">
            <a:xfrm>
              <a:off x="5691188" y="3529013"/>
              <a:ext cx="247650" cy="184150"/>
            </a:xfrm>
            <a:custGeom>
              <a:avLst/>
              <a:gdLst>
                <a:gd name="T0" fmla="*/ 48 w 58"/>
                <a:gd name="T1" fmla="*/ 19 h 43"/>
                <a:gd name="T2" fmla="*/ 50 w 58"/>
                <a:gd name="T3" fmla="*/ 13 h 43"/>
                <a:gd name="T4" fmla="*/ 50 w 58"/>
                <a:gd name="T5" fmla="*/ 13 h 43"/>
                <a:gd name="T6" fmla="*/ 50 w 58"/>
                <a:gd name="T7" fmla="*/ 13 h 43"/>
                <a:gd name="T8" fmla="*/ 51 w 58"/>
                <a:gd name="T9" fmla="*/ 12 h 43"/>
                <a:gd name="T10" fmla="*/ 56 w 58"/>
                <a:gd name="T11" fmla="*/ 3 h 43"/>
                <a:gd name="T12" fmla="*/ 58 w 58"/>
                <a:gd name="T13" fmla="*/ 1 h 43"/>
                <a:gd name="T14" fmla="*/ 58 w 58"/>
                <a:gd name="T15" fmla="*/ 0 h 43"/>
                <a:gd name="T16" fmla="*/ 58 w 58"/>
                <a:gd name="T17" fmla="*/ 0 h 43"/>
                <a:gd name="T18" fmla="*/ 58 w 58"/>
                <a:gd name="T19" fmla="*/ 0 h 43"/>
                <a:gd name="T20" fmla="*/ 57 w 58"/>
                <a:gd name="T21" fmla="*/ 0 h 43"/>
                <a:gd name="T22" fmla="*/ 45 w 58"/>
                <a:gd name="T23" fmla="*/ 7 h 43"/>
                <a:gd name="T24" fmla="*/ 32 w 58"/>
                <a:gd name="T25" fmla="*/ 15 h 43"/>
                <a:gd name="T26" fmla="*/ 15 w 58"/>
                <a:gd name="T27" fmla="*/ 29 h 43"/>
                <a:gd name="T28" fmla="*/ 4 w 58"/>
                <a:gd name="T29" fmla="*/ 39 h 43"/>
                <a:gd name="T30" fmla="*/ 0 w 58"/>
                <a:gd name="T31" fmla="*/ 43 h 43"/>
                <a:gd name="T32" fmla="*/ 40 w 58"/>
                <a:gd name="T33" fmla="*/ 30 h 43"/>
                <a:gd name="T34" fmla="*/ 48 w 58"/>
                <a:gd name="T35"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43">
                  <a:moveTo>
                    <a:pt x="48" y="19"/>
                  </a:moveTo>
                  <a:cubicBezTo>
                    <a:pt x="49" y="17"/>
                    <a:pt x="49" y="15"/>
                    <a:pt x="50" y="13"/>
                  </a:cubicBezTo>
                  <a:cubicBezTo>
                    <a:pt x="50" y="13"/>
                    <a:pt x="50" y="13"/>
                    <a:pt x="50" y="13"/>
                  </a:cubicBezTo>
                  <a:cubicBezTo>
                    <a:pt x="50" y="14"/>
                    <a:pt x="50" y="13"/>
                    <a:pt x="50" y="13"/>
                  </a:cubicBezTo>
                  <a:cubicBezTo>
                    <a:pt x="49" y="12"/>
                    <a:pt x="50" y="12"/>
                    <a:pt x="51" y="12"/>
                  </a:cubicBezTo>
                  <a:cubicBezTo>
                    <a:pt x="52" y="9"/>
                    <a:pt x="54" y="6"/>
                    <a:pt x="56" y="3"/>
                  </a:cubicBezTo>
                  <a:cubicBezTo>
                    <a:pt x="57" y="2"/>
                    <a:pt x="57" y="2"/>
                    <a:pt x="58" y="1"/>
                  </a:cubicBezTo>
                  <a:cubicBezTo>
                    <a:pt x="58" y="1"/>
                    <a:pt x="58" y="1"/>
                    <a:pt x="58" y="0"/>
                  </a:cubicBezTo>
                  <a:cubicBezTo>
                    <a:pt x="58" y="0"/>
                    <a:pt x="58" y="0"/>
                    <a:pt x="58" y="0"/>
                  </a:cubicBezTo>
                  <a:cubicBezTo>
                    <a:pt x="58" y="0"/>
                    <a:pt x="58" y="0"/>
                    <a:pt x="58" y="0"/>
                  </a:cubicBezTo>
                  <a:cubicBezTo>
                    <a:pt x="57" y="0"/>
                    <a:pt x="57" y="0"/>
                    <a:pt x="57" y="0"/>
                  </a:cubicBezTo>
                  <a:cubicBezTo>
                    <a:pt x="53" y="2"/>
                    <a:pt x="49" y="5"/>
                    <a:pt x="45" y="7"/>
                  </a:cubicBezTo>
                  <a:cubicBezTo>
                    <a:pt x="41" y="10"/>
                    <a:pt x="36" y="13"/>
                    <a:pt x="32" y="15"/>
                  </a:cubicBezTo>
                  <a:cubicBezTo>
                    <a:pt x="26" y="20"/>
                    <a:pt x="20" y="24"/>
                    <a:pt x="15" y="29"/>
                  </a:cubicBezTo>
                  <a:cubicBezTo>
                    <a:pt x="11" y="32"/>
                    <a:pt x="7" y="35"/>
                    <a:pt x="4" y="39"/>
                  </a:cubicBezTo>
                  <a:cubicBezTo>
                    <a:pt x="3" y="40"/>
                    <a:pt x="2" y="42"/>
                    <a:pt x="0" y="43"/>
                  </a:cubicBezTo>
                  <a:cubicBezTo>
                    <a:pt x="13" y="38"/>
                    <a:pt x="26" y="32"/>
                    <a:pt x="40" y="30"/>
                  </a:cubicBezTo>
                  <a:cubicBezTo>
                    <a:pt x="42" y="26"/>
                    <a:pt x="45" y="22"/>
                    <a:pt x="48" y="19"/>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 name="Freeform 196"/>
            <p:cNvSpPr/>
            <p:nvPr/>
          </p:nvSpPr>
          <p:spPr bwMode="auto">
            <a:xfrm>
              <a:off x="5921375" y="3832225"/>
              <a:ext cx="161925" cy="354013"/>
            </a:xfrm>
            <a:custGeom>
              <a:avLst/>
              <a:gdLst>
                <a:gd name="T0" fmla="*/ 36 w 38"/>
                <a:gd name="T1" fmla="*/ 41 h 83"/>
                <a:gd name="T2" fmla="*/ 37 w 38"/>
                <a:gd name="T3" fmla="*/ 29 h 83"/>
                <a:gd name="T4" fmla="*/ 37 w 38"/>
                <a:gd name="T5" fmla="*/ 15 h 83"/>
                <a:gd name="T6" fmla="*/ 34 w 38"/>
                <a:gd name="T7" fmla="*/ 3 h 83"/>
                <a:gd name="T8" fmla="*/ 33 w 38"/>
                <a:gd name="T9" fmla="*/ 0 h 83"/>
                <a:gd name="T10" fmla="*/ 30 w 38"/>
                <a:gd name="T11" fmla="*/ 15 h 83"/>
                <a:gd name="T12" fmla="*/ 21 w 38"/>
                <a:gd name="T13" fmla="*/ 33 h 83"/>
                <a:gd name="T14" fmla="*/ 9 w 38"/>
                <a:gd name="T15" fmla="*/ 56 h 83"/>
                <a:gd name="T16" fmla="*/ 4 w 38"/>
                <a:gd name="T17" fmla="*/ 67 h 83"/>
                <a:gd name="T18" fmla="*/ 0 w 38"/>
                <a:gd name="T19" fmla="*/ 75 h 83"/>
                <a:gd name="T20" fmla="*/ 0 w 38"/>
                <a:gd name="T21" fmla="*/ 75 h 83"/>
                <a:gd name="T22" fmla="*/ 11 w 38"/>
                <a:gd name="T23" fmla="*/ 76 h 83"/>
                <a:gd name="T24" fmla="*/ 23 w 38"/>
                <a:gd name="T25" fmla="*/ 82 h 83"/>
                <a:gd name="T26" fmla="*/ 28 w 38"/>
                <a:gd name="T27" fmla="*/ 83 h 83"/>
                <a:gd name="T28" fmla="*/ 34 w 38"/>
                <a:gd name="T29" fmla="*/ 61 h 83"/>
                <a:gd name="T30" fmla="*/ 36 w 38"/>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83">
                  <a:moveTo>
                    <a:pt x="36" y="41"/>
                  </a:moveTo>
                  <a:cubicBezTo>
                    <a:pt x="36" y="37"/>
                    <a:pt x="36" y="33"/>
                    <a:pt x="37" y="29"/>
                  </a:cubicBezTo>
                  <a:cubicBezTo>
                    <a:pt x="37" y="24"/>
                    <a:pt x="38" y="20"/>
                    <a:pt x="37" y="15"/>
                  </a:cubicBezTo>
                  <a:cubicBezTo>
                    <a:pt x="37" y="11"/>
                    <a:pt x="35" y="7"/>
                    <a:pt x="34" y="3"/>
                  </a:cubicBezTo>
                  <a:cubicBezTo>
                    <a:pt x="34" y="2"/>
                    <a:pt x="34" y="1"/>
                    <a:pt x="33" y="0"/>
                  </a:cubicBezTo>
                  <a:cubicBezTo>
                    <a:pt x="33" y="5"/>
                    <a:pt x="31" y="10"/>
                    <a:pt x="30" y="15"/>
                  </a:cubicBezTo>
                  <a:cubicBezTo>
                    <a:pt x="27" y="21"/>
                    <a:pt x="24" y="27"/>
                    <a:pt x="21" y="33"/>
                  </a:cubicBezTo>
                  <a:cubicBezTo>
                    <a:pt x="17" y="41"/>
                    <a:pt x="13" y="48"/>
                    <a:pt x="9" y="56"/>
                  </a:cubicBezTo>
                  <a:cubicBezTo>
                    <a:pt x="7" y="60"/>
                    <a:pt x="5" y="63"/>
                    <a:pt x="4" y="67"/>
                  </a:cubicBezTo>
                  <a:cubicBezTo>
                    <a:pt x="3" y="70"/>
                    <a:pt x="1" y="72"/>
                    <a:pt x="0" y="75"/>
                  </a:cubicBezTo>
                  <a:cubicBezTo>
                    <a:pt x="0" y="75"/>
                    <a:pt x="0" y="75"/>
                    <a:pt x="0" y="75"/>
                  </a:cubicBezTo>
                  <a:cubicBezTo>
                    <a:pt x="3" y="75"/>
                    <a:pt x="7" y="75"/>
                    <a:pt x="11" y="76"/>
                  </a:cubicBezTo>
                  <a:cubicBezTo>
                    <a:pt x="15" y="78"/>
                    <a:pt x="19" y="81"/>
                    <a:pt x="23" y="82"/>
                  </a:cubicBezTo>
                  <a:cubicBezTo>
                    <a:pt x="25" y="83"/>
                    <a:pt x="26" y="83"/>
                    <a:pt x="28" y="83"/>
                  </a:cubicBezTo>
                  <a:cubicBezTo>
                    <a:pt x="30" y="76"/>
                    <a:pt x="33" y="69"/>
                    <a:pt x="34" y="61"/>
                  </a:cubicBezTo>
                  <a:cubicBezTo>
                    <a:pt x="36" y="55"/>
                    <a:pt x="36" y="48"/>
                    <a:pt x="36" y="41"/>
                  </a:cubicBezTo>
                  <a:close/>
                </a:path>
              </a:pathLst>
            </a:custGeom>
            <a:solidFill>
              <a:srgbClr val="F8CA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 name="Freeform 197"/>
            <p:cNvSpPr/>
            <p:nvPr/>
          </p:nvSpPr>
          <p:spPr bwMode="auto">
            <a:xfrm>
              <a:off x="5375275" y="3516313"/>
              <a:ext cx="554038" cy="227013"/>
            </a:xfrm>
            <a:custGeom>
              <a:avLst/>
              <a:gdLst>
                <a:gd name="T0" fmla="*/ 31 w 130"/>
                <a:gd name="T1" fmla="*/ 46 h 53"/>
                <a:gd name="T2" fmla="*/ 58 w 130"/>
                <a:gd name="T3" fmla="*/ 36 h 53"/>
                <a:gd name="T4" fmla="*/ 84 w 130"/>
                <a:gd name="T5" fmla="*/ 24 h 53"/>
                <a:gd name="T6" fmla="*/ 107 w 130"/>
                <a:gd name="T7" fmla="*/ 12 h 53"/>
                <a:gd name="T8" fmla="*/ 129 w 130"/>
                <a:gd name="T9" fmla="*/ 3 h 53"/>
                <a:gd name="T10" fmla="*/ 130 w 130"/>
                <a:gd name="T11" fmla="*/ 3 h 53"/>
                <a:gd name="T12" fmla="*/ 124 w 130"/>
                <a:gd name="T13" fmla="*/ 2 h 53"/>
                <a:gd name="T14" fmla="*/ 112 w 130"/>
                <a:gd name="T15" fmla="*/ 2 h 53"/>
                <a:gd name="T16" fmla="*/ 88 w 130"/>
                <a:gd name="T17" fmla="*/ 1 h 53"/>
                <a:gd name="T18" fmla="*/ 77 w 130"/>
                <a:gd name="T19" fmla="*/ 0 h 53"/>
                <a:gd name="T20" fmla="*/ 77 w 130"/>
                <a:gd name="T21" fmla="*/ 0 h 53"/>
                <a:gd name="T22" fmla="*/ 62 w 130"/>
                <a:gd name="T23" fmla="*/ 12 h 53"/>
                <a:gd name="T24" fmla="*/ 44 w 130"/>
                <a:gd name="T25" fmla="*/ 21 h 53"/>
                <a:gd name="T26" fmla="*/ 0 w 130"/>
                <a:gd name="T27" fmla="*/ 43 h 53"/>
                <a:gd name="T28" fmla="*/ 5 w 130"/>
                <a:gd name="T29" fmla="*/ 49 h 53"/>
                <a:gd name="T30" fmla="*/ 10 w 130"/>
                <a:gd name="T31" fmla="*/ 53 h 53"/>
                <a:gd name="T32" fmla="*/ 20 w 130"/>
                <a:gd name="T33" fmla="*/ 49 h 53"/>
                <a:gd name="T34" fmla="*/ 31 w 130"/>
                <a:gd name="T35"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53">
                  <a:moveTo>
                    <a:pt x="31" y="46"/>
                  </a:moveTo>
                  <a:cubicBezTo>
                    <a:pt x="40" y="43"/>
                    <a:pt x="49" y="40"/>
                    <a:pt x="58" y="36"/>
                  </a:cubicBezTo>
                  <a:cubicBezTo>
                    <a:pt x="67" y="33"/>
                    <a:pt x="75" y="29"/>
                    <a:pt x="84" y="24"/>
                  </a:cubicBezTo>
                  <a:cubicBezTo>
                    <a:pt x="92" y="20"/>
                    <a:pt x="99" y="16"/>
                    <a:pt x="107" y="12"/>
                  </a:cubicBezTo>
                  <a:cubicBezTo>
                    <a:pt x="114" y="8"/>
                    <a:pt x="122" y="5"/>
                    <a:pt x="129" y="3"/>
                  </a:cubicBezTo>
                  <a:cubicBezTo>
                    <a:pt x="130" y="3"/>
                    <a:pt x="130" y="3"/>
                    <a:pt x="130" y="3"/>
                  </a:cubicBezTo>
                  <a:cubicBezTo>
                    <a:pt x="128" y="3"/>
                    <a:pt x="126" y="2"/>
                    <a:pt x="124" y="2"/>
                  </a:cubicBezTo>
                  <a:cubicBezTo>
                    <a:pt x="120" y="2"/>
                    <a:pt x="116" y="2"/>
                    <a:pt x="112" y="2"/>
                  </a:cubicBezTo>
                  <a:cubicBezTo>
                    <a:pt x="104" y="2"/>
                    <a:pt x="96" y="1"/>
                    <a:pt x="88" y="1"/>
                  </a:cubicBezTo>
                  <a:cubicBezTo>
                    <a:pt x="85" y="0"/>
                    <a:pt x="81" y="0"/>
                    <a:pt x="77" y="0"/>
                  </a:cubicBezTo>
                  <a:cubicBezTo>
                    <a:pt x="77" y="0"/>
                    <a:pt x="77" y="0"/>
                    <a:pt x="77" y="0"/>
                  </a:cubicBezTo>
                  <a:cubicBezTo>
                    <a:pt x="73" y="5"/>
                    <a:pt x="68" y="8"/>
                    <a:pt x="62" y="12"/>
                  </a:cubicBezTo>
                  <a:cubicBezTo>
                    <a:pt x="57" y="15"/>
                    <a:pt x="51" y="19"/>
                    <a:pt x="44" y="21"/>
                  </a:cubicBezTo>
                  <a:cubicBezTo>
                    <a:pt x="29" y="27"/>
                    <a:pt x="15" y="36"/>
                    <a:pt x="0" y="43"/>
                  </a:cubicBezTo>
                  <a:cubicBezTo>
                    <a:pt x="1" y="45"/>
                    <a:pt x="3" y="48"/>
                    <a:pt x="5" y="49"/>
                  </a:cubicBezTo>
                  <a:cubicBezTo>
                    <a:pt x="6" y="51"/>
                    <a:pt x="8" y="52"/>
                    <a:pt x="10" y="53"/>
                  </a:cubicBezTo>
                  <a:cubicBezTo>
                    <a:pt x="13" y="52"/>
                    <a:pt x="16" y="50"/>
                    <a:pt x="20" y="49"/>
                  </a:cubicBezTo>
                  <a:cubicBezTo>
                    <a:pt x="23" y="48"/>
                    <a:pt x="27" y="47"/>
                    <a:pt x="31" y="46"/>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 name="Freeform 198"/>
            <p:cNvSpPr/>
            <p:nvPr/>
          </p:nvSpPr>
          <p:spPr bwMode="auto">
            <a:xfrm>
              <a:off x="5899150" y="3635375"/>
              <a:ext cx="39688" cy="25400"/>
            </a:xfrm>
            <a:custGeom>
              <a:avLst/>
              <a:gdLst>
                <a:gd name="T0" fmla="*/ 6 w 9"/>
                <a:gd name="T1" fmla="*/ 2 h 6"/>
                <a:gd name="T2" fmla="*/ 7 w 9"/>
                <a:gd name="T3" fmla="*/ 2 h 6"/>
                <a:gd name="T4" fmla="*/ 9 w 9"/>
                <a:gd name="T5" fmla="*/ 0 h 6"/>
                <a:gd name="T6" fmla="*/ 9 w 9"/>
                <a:gd name="T7" fmla="*/ 0 h 6"/>
                <a:gd name="T8" fmla="*/ 3 w 9"/>
                <a:gd name="T9" fmla="*/ 1 h 6"/>
                <a:gd name="T10" fmla="*/ 3 w 9"/>
                <a:gd name="T11" fmla="*/ 1 h 6"/>
                <a:gd name="T12" fmla="*/ 0 w 9"/>
                <a:gd name="T13" fmla="*/ 1 h 6"/>
                <a:gd name="T14" fmla="*/ 0 w 9"/>
                <a:gd name="T15" fmla="*/ 1 h 6"/>
                <a:gd name="T16" fmla="*/ 0 w 9"/>
                <a:gd name="T17" fmla="*/ 6 h 6"/>
                <a:gd name="T18" fmla="*/ 6 w 9"/>
                <a:gd name="T19" fmla="*/ 3 h 6"/>
                <a:gd name="T20" fmla="*/ 3 w 9"/>
                <a:gd name="T21" fmla="*/ 3 h 6"/>
                <a:gd name="T22" fmla="*/ 1 w 9"/>
                <a:gd name="T23" fmla="*/ 3 h 6"/>
                <a:gd name="T24" fmla="*/ 1 w 9"/>
                <a:gd name="T25" fmla="*/ 3 h 6"/>
                <a:gd name="T26" fmla="*/ 3 w 9"/>
                <a:gd name="T27" fmla="*/ 2 h 6"/>
                <a:gd name="T28" fmla="*/ 6 w 9"/>
                <a:gd name="T2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6">
                  <a:moveTo>
                    <a:pt x="6" y="2"/>
                  </a:moveTo>
                  <a:cubicBezTo>
                    <a:pt x="7" y="2"/>
                    <a:pt x="7" y="2"/>
                    <a:pt x="7" y="2"/>
                  </a:cubicBezTo>
                  <a:cubicBezTo>
                    <a:pt x="8" y="2"/>
                    <a:pt x="8" y="1"/>
                    <a:pt x="9" y="0"/>
                  </a:cubicBezTo>
                  <a:cubicBezTo>
                    <a:pt x="9" y="0"/>
                    <a:pt x="9" y="0"/>
                    <a:pt x="9" y="0"/>
                  </a:cubicBezTo>
                  <a:cubicBezTo>
                    <a:pt x="7" y="0"/>
                    <a:pt x="5" y="0"/>
                    <a:pt x="3" y="1"/>
                  </a:cubicBezTo>
                  <a:cubicBezTo>
                    <a:pt x="3" y="1"/>
                    <a:pt x="3" y="1"/>
                    <a:pt x="3" y="1"/>
                  </a:cubicBezTo>
                  <a:cubicBezTo>
                    <a:pt x="2" y="1"/>
                    <a:pt x="1" y="1"/>
                    <a:pt x="0" y="1"/>
                  </a:cubicBezTo>
                  <a:cubicBezTo>
                    <a:pt x="0" y="1"/>
                    <a:pt x="0" y="1"/>
                    <a:pt x="0" y="1"/>
                  </a:cubicBezTo>
                  <a:cubicBezTo>
                    <a:pt x="0" y="3"/>
                    <a:pt x="0" y="4"/>
                    <a:pt x="0" y="6"/>
                  </a:cubicBezTo>
                  <a:cubicBezTo>
                    <a:pt x="2" y="5"/>
                    <a:pt x="4" y="4"/>
                    <a:pt x="6" y="3"/>
                  </a:cubicBezTo>
                  <a:cubicBezTo>
                    <a:pt x="5" y="3"/>
                    <a:pt x="4" y="3"/>
                    <a:pt x="3" y="3"/>
                  </a:cubicBezTo>
                  <a:cubicBezTo>
                    <a:pt x="3" y="3"/>
                    <a:pt x="2" y="4"/>
                    <a:pt x="1" y="3"/>
                  </a:cubicBezTo>
                  <a:cubicBezTo>
                    <a:pt x="0" y="3"/>
                    <a:pt x="0" y="3"/>
                    <a:pt x="1" y="3"/>
                  </a:cubicBezTo>
                  <a:cubicBezTo>
                    <a:pt x="1" y="2"/>
                    <a:pt x="2" y="2"/>
                    <a:pt x="3" y="2"/>
                  </a:cubicBezTo>
                  <a:cubicBezTo>
                    <a:pt x="4" y="2"/>
                    <a:pt x="5" y="2"/>
                    <a:pt x="6" y="2"/>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 name="Freeform 199"/>
            <p:cNvSpPr/>
            <p:nvPr/>
          </p:nvSpPr>
          <p:spPr bwMode="auto">
            <a:xfrm>
              <a:off x="5421313" y="3533775"/>
              <a:ext cx="495300" cy="242888"/>
            </a:xfrm>
            <a:custGeom>
              <a:avLst/>
              <a:gdLst>
                <a:gd name="T0" fmla="*/ 77 w 116"/>
                <a:gd name="T1" fmla="*/ 28 h 57"/>
                <a:gd name="T2" fmla="*/ 89 w 116"/>
                <a:gd name="T3" fmla="*/ 18 h 57"/>
                <a:gd name="T4" fmla="*/ 100 w 116"/>
                <a:gd name="T5" fmla="*/ 10 h 57"/>
                <a:gd name="T6" fmla="*/ 116 w 116"/>
                <a:gd name="T7" fmla="*/ 0 h 57"/>
                <a:gd name="T8" fmla="*/ 101 w 116"/>
                <a:gd name="T9" fmla="*/ 6 h 57"/>
                <a:gd name="T10" fmla="*/ 52 w 116"/>
                <a:gd name="T11" fmla="*/ 31 h 57"/>
                <a:gd name="T12" fmla="*/ 25 w 116"/>
                <a:gd name="T13" fmla="*/ 41 h 57"/>
                <a:gd name="T14" fmla="*/ 11 w 116"/>
                <a:gd name="T15" fmla="*/ 45 h 57"/>
                <a:gd name="T16" fmla="*/ 0 w 116"/>
                <a:gd name="T17" fmla="*/ 50 h 57"/>
                <a:gd name="T18" fmla="*/ 2 w 116"/>
                <a:gd name="T19" fmla="*/ 51 h 57"/>
                <a:gd name="T20" fmla="*/ 14 w 116"/>
                <a:gd name="T21" fmla="*/ 56 h 57"/>
                <a:gd name="T22" fmla="*/ 26 w 116"/>
                <a:gd name="T23" fmla="*/ 55 h 57"/>
                <a:gd name="T24" fmla="*/ 54 w 116"/>
                <a:gd name="T25" fmla="*/ 45 h 57"/>
                <a:gd name="T26" fmla="*/ 61 w 116"/>
                <a:gd name="T27" fmla="*/ 43 h 57"/>
                <a:gd name="T28" fmla="*/ 67 w 116"/>
                <a:gd name="T29" fmla="*/ 37 h 57"/>
                <a:gd name="T30" fmla="*/ 77 w 116"/>
                <a:gd name="T3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57">
                  <a:moveTo>
                    <a:pt x="77" y="28"/>
                  </a:moveTo>
                  <a:cubicBezTo>
                    <a:pt x="81" y="24"/>
                    <a:pt x="85" y="21"/>
                    <a:pt x="89" y="18"/>
                  </a:cubicBezTo>
                  <a:cubicBezTo>
                    <a:pt x="92" y="15"/>
                    <a:pt x="96" y="13"/>
                    <a:pt x="100" y="10"/>
                  </a:cubicBezTo>
                  <a:cubicBezTo>
                    <a:pt x="101" y="9"/>
                    <a:pt x="110" y="3"/>
                    <a:pt x="116" y="0"/>
                  </a:cubicBezTo>
                  <a:cubicBezTo>
                    <a:pt x="111" y="2"/>
                    <a:pt x="106" y="4"/>
                    <a:pt x="101" y="6"/>
                  </a:cubicBezTo>
                  <a:cubicBezTo>
                    <a:pt x="84" y="14"/>
                    <a:pt x="69" y="24"/>
                    <a:pt x="52" y="31"/>
                  </a:cubicBezTo>
                  <a:cubicBezTo>
                    <a:pt x="43" y="35"/>
                    <a:pt x="34" y="38"/>
                    <a:pt x="25" y="41"/>
                  </a:cubicBezTo>
                  <a:cubicBezTo>
                    <a:pt x="20" y="42"/>
                    <a:pt x="16" y="44"/>
                    <a:pt x="11" y="45"/>
                  </a:cubicBezTo>
                  <a:cubicBezTo>
                    <a:pt x="7" y="47"/>
                    <a:pt x="4" y="48"/>
                    <a:pt x="0" y="50"/>
                  </a:cubicBezTo>
                  <a:cubicBezTo>
                    <a:pt x="1" y="50"/>
                    <a:pt x="2" y="51"/>
                    <a:pt x="2" y="51"/>
                  </a:cubicBezTo>
                  <a:cubicBezTo>
                    <a:pt x="6" y="54"/>
                    <a:pt x="10" y="56"/>
                    <a:pt x="14" y="56"/>
                  </a:cubicBezTo>
                  <a:cubicBezTo>
                    <a:pt x="18" y="57"/>
                    <a:pt x="22" y="56"/>
                    <a:pt x="26" y="55"/>
                  </a:cubicBezTo>
                  <a:cubicBezTo>
                    <a:pt x="36" y="52"/>
                    <a:pt x="45" y="49"/>
                    <a:pt x="54" y="45"/>
                  </a:cubicBezTo>
                  <a:cubicBezTo>
                    <a:pt x="56" y="45"/>
                    <a:pt x="59" y="44"/>
                    <a:pt x="61" y="43"/>
                  </a:cubicBezTo>
                  <a:cubicBezTo>
                    <a:pt x="63" y="41"/>
                    <a:pt x="65" y="39"/>
                    <a:pt x="67" y="37"/>
                  </a:cubicBezTo>
                  <a:cubicBezTo>
                    <a:pt x="70" y="33"/>
                    <a:pt x="73" y="31"/>
                    <a:pt x="77" y="28"/>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 name="Freeform 200"/>
            <p:cNvSpPr>
              <a:spLocks noEditPoints="1"/>
            </p:cNvSpPr>
            <p:nvPr/>
          </p:nvSpPr>
          <p:spPr bwMode="auto">
            <a:xfrm>
              <a:off x="5899150" y="3400425"/>
              <a:ext cx="204788" cy="234950"/>
            </a:xfrm>
            <a:custGeom>
              <a:avLst/>
              <a:gdLst>
                <a:gd name="T0" fmla="*/ 15 w 48"/>
                <a:gd name="T1" fmla="*/ 50 h 55"/>
                <a:gd name="T2" fmla="*/ 1 w 48"/>
                <a:gd name="T3" fmla="*/ 51 h 55"/>
                <a:gd name="T4" fmla="*/ 1 w 48"/>
                <a:gd name="T5" fmla="*/ 53 h 55"/>
                <a:gd name="T6" fmla="*/ 11 w 48"/>
                <a:gd name="T7" fmla="*/ 53 h 55"/>
                <a:gd name="T8" fmla="*/ 3 w 48"/>
                <a:gd name="T9" fmla="*/ 54 h 55"/>
                <a:gd name="T10" fmla="*/ 1 w 48"/>
                <a:gd name="T11" fmla="*/ 54 h 55"/>
                <a:gd name="T12" fmla="*/ 1 w 48"/>
                <a:gd name="T13" fmla="*/ 55 h 55"/>
                <a:gd name="T14" fmla="*/ 10 w 48"/>
                <a:gd name="T15" fmla="*/ 55 h 55"/>
                <a:gd name="T16" fmla="*/ 35 w 48"/>
                <a:gd name="T17" fmla="*/ 28 h 55"/>
                <a:gd name="T18" fmla="*/ 41 w 48"/>
                <a:gd name="T19" fmla="*/ 15 h 55"/>
                <a:gd name="T20" fmla="*/ 46 w 48"/>
                <a:gd name="T21" fmla="*/ 4 h 55"/>
                <a:gd name="T22" fmla="*/ 46 w 48"/>
                <a:gd name="T23" fmla="*/ 3 h 55"/>
                <a:gd name="T24" fmla="*/ 45 w 48"/>
                <a:gd name="T25" fmla="*/ 0 h 55"/>
                <a:gd name="T26" fmla="*/ 43 w 48"/>
                <a:gd name="T27" fmla="*/ 2 h 55"/>
                <a:gd name="T28" fmla="*/ 32 w 48"/>
                <a:gd name="T29" fmla="*/ 8 h 55"/>
                <a:gd name="T30" fmla="*/ 30 w 48"/>
                <a:gd name="T31" fmla="*/ 10 h 55"/>
                <a:gd name="T32" fmla="*/ 27 w 48"/>
                <a:gd name="T33" fmla="*/ 13 h 55"/>
                <a:gd name="T34" fmla="*/ 40 w 48"/>
                <a:gd name="T35" fmla="*/ 12 h 55"/>
                <a:gd name="T36" fmla="*/ 31 w 48"/>
                <a:gd name="T37" fmla="*/ 13 h 55"/>
                <a:gd name="T38" fmla="*/ 24 w 48"/>
                <a:gd name="T39" fmla="*/ 17 h 55"/>
                <a:gd name="T40" fmla="*/ 31 w 48"/>
                <a:gd name="T41" fmla="*/ 15 h 55"/>
                <a:gd name="T42" fmla="*/ 40 w 48"/>
                <a:gd name="T43" fmla="*/ 16 h 55"/>
                <a:gd name="T44" fmla="*/ 25 w 48"/>
                <a:gd name="T45" fmla="*/ 17 h 55"/>
                <a:gd name="T46" fmla="*/ 21 w 48"/>
                <a:gd name="T47" fmla="*/ 20 h 55"/>
                <a:gd name="T48" fmla="*/ 41 w 48"/>
                <a:gd name="T49" fmla="*/ 18 h 55"/>
                <a:gd name="T50" fmla="*/ 30 w 48"/>
                <a:gd name="T51" fmla="*/ 20 h 55"/>
                <a:gd name="T52" fmla="*/ 20 w 48"/>
                <a:gd name="T53" fmla="*/ 21 h 55"/>
                <a:gd name="T54" fmla="*/ 26 w 48"/>
                <a:gd name="T55" fmla="*/ 23 h 55"/>
                <a:gd name="T56" fmla="*/ 37 w 48"/>
                <a:gd name="T57" fmla="*/ 23 h 55"/>
                <a:gd name="T58" fmla="*/ 17 w 48"/>
                <a:gd name="T59" fmla="*/ 25 h 55"/>
                <a:gd name="T60" fmla="*/ 16 w 48"/>
                <a:gd name="T61" fmla="*/ 27 h 55"/>
                <a:gd name="T62" fmla="*/ 34 w 48"/>
                <a:gd name="T63" fmla="*/ 25 h 55"/>
                <a:gd name="T64" fmla="*/ 23 w 48"/>
                <a:gd name="T65" fmla="*/ 27 h 55"/>
                <a:gd name="T66" fmla="*/ 14 w 48"/>
                <a:gd name="T67" fmla="*/ 28 h 55"/>
                <a:gd name="T68" fmla="*/ 14 w 48"/>
                <a:gd name="T69" fmla="*/ 29 h 55"/>
                <a:gd name="T70" fmla="*/ 33 w 48"/>
                <a:gd name="T71" fmla="*/ 29 h 55"/>
                <a:gd name="T72" fmla="*/ 21 w 48"/>
                <a:gd name="T73" fmla="*/ 29 h 55"/>
                <a:gd name="T74" fmla="*/ 13 w 48"/>
                <a:gd name="T75" fmla="*/ 30 h 55"/>
                <a:gd name="T76" fmla="*/ 12 w 48"/>
                <a:gd name="T77" fmla="*/ 30 h 55"/>
                <a:gd name="T78" fmla="*/ 8 w 48"/>
                <a:gd name="T79" fmla="*/ 35 h 55"/>
                <a:gd name="T80" fmla="*/ 28 w 48"/>
                <a:gd name="T81" fmla="*/ 34 h 55"/>
                <a:gd name="T82" fmla="*/ 17 w 48"/>
                <a:gd name="T83" fmla="*/ 35 h 55"/>
                <a:gd name="T84" fmla="*/ 7 w 48"/>
                <a:gd name="T85" fmla="*/ 37 h 55"/>
                <a:gd name="T86" fmla="*/ 10 w 48"/>
                <a:gd name="T87" fmla="*/ 40 h 55"/>
                <a:gd name="T88" fmla="*/ 23 w 48"/>
                <a:gd name="T89" fmla="*/ 40 h 55"/>
                <a:gd name="T90" fmla="*/ 6 w 48"/>
                <a:gd name="T91" fmla="*/ 42 h 55"/>
                <a:gd name="T92" fmla="*/ 3 w 48"/>
                <a:gd name="T93" fmla="*/ 44 h 55"/>
                <a:gd name="T94" fmla="*/ 18 w 48"/>
                <a:gd name="T95" fmla="*/ 44 h 55"/>
                <a:gd name="T96" fmla="*/ 6 w 48"/>
                <a:gd name="T97" fmla="*/ 45 h 55"/>
                <a:gd name="T98" fmla="*/ 3 w 48"/>
                <a:gd name="T99" fmla="*/ 46 h 55"/>
                <a:gd name="T100" fmla="*/ 10 w 48"/>
                <a:gd name="T101" fmla="*/ 47 h 55"/>
                <a:gd name="T102" fmla="*/ 19 w 48"/>
                <a:gd name="T103" fmla="*/ 47 h 55"/>
                <a:gd name="T104" fmla="*/ 3 w 48"/>
                <a:gd name="T105" fmla="*/ 48 h 55"/>
                <a:gd name="T106" fmla="*/ 3 w 48"/>
                <a:gd name="T107" fmla="*/ 49 h 55"/>
                <a:gd name="T108" fmla="*/ 1 w 48"/>
                <a:gd name="T109" fmla="*/ 50 h 55"/>
                <a:gd name="T110" fmla="*/ 27 w 48"/>
                <a:gd name="T111" fmla="*/ 32 h 55"/>
                <a:gd name="T112" fmla="*/ 11 w 48"/>
                <a:gd name="T113" fmla="*/ 33 h 55"/>
                <a:gd name="T114" fmla="*/ 27 w 48"/>
                <a:gd name="T115" fmla="*/ 31 h 55"/>
                <a:gd name="T116" fmla="*/ 22 w 48"/>
                <a:gd name="T117" fmla="*/ 37 h 55"/>
                <a:gd name="T118" fmla="*/ 6 w 48"/>
                <a:gd name="T119" fmla="*/ 40 h 55"/>
                <a:gd name="T120" fmla="*/ 13 w 48"/>
                <a:gd name="T121" fmla="*/ 37 h 55"/>
                <a:gd name="T122" fmla="*/ 22 w 48"/>
                <a:gd name="T123" fmla="*/ 3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55">
                  <a:moveTo>
                    <a:pt x="15" y="49"/>
                  </a:moveTo>
                  <a:cubicBezTo>
                    <a:pt x="16" y="49"/>
                    <a:pt x="16" y="50"/>
                    <a:pt x="15" y="50"/>
                  </a:cubicBezTo>
                  <a:cubicBezTo>
                    <a:pt x="11" y="50"/>
                    <a:pt x="6" y="50"/>
                    <a:pt x="1" y="51"/>
                  </a:cubicBezTo>
                  <a:cubicBezTo>
                    <a:pt x="1" y="51"/>
                    <a:pt x="1" y="51"/>
                    <a:pt x="1" y="51"/>
                  </a:cubicBezTo>
                  <a:cubicBezTo>
                    <a:pt x="1" y="51"/>
                    <a:pt x="1" y="51"/>
                    <a:pt x="1" y="51"/>
                  </a:cubicBezTo>
                  <a:cubicBezTo>
                    <a:pt x="1" y="52"/>
                    <a:pt x="1" y="52"/>
                    <a:pt x="1" y="53"/>
                  </a:cubicBezTo>
                  <a:cubicBezTo>
                    <a:pt x="4" y="52"/>
                    <a:pt x="8" y="52"/>
                    <a:pt x="11" y="52"/>
                  </a:cubicBezTo>
                  <a:cubicBezTo>
                    <a:pt x="12" y="52"/>
                    <a:pt x="12" y="53"/>
                    <a:pt x="11" y="53"/>
                  </a:cubicBezTo>
                  <a:cubicBezTo>
                    <a:pt x="8" y="53"/>
                    <a:pt x="6" y="53"/>
                    <a:pt x="3" y="53"/>
                  </a:cubicBezTo>
                  <a:cubicBezTo>
                    <a:pt x="3" y="53"/>
                    <a:pt x="3" y="53"/>
                    <a:pt x="3" y="54"/>
                  </a:cubicBezTo>
                  <a:cubicBezTo>
                    <a:pt x="3" y="54"/>
                    <a:pt x="3" y="54"/>
                    <a:pt x="3" y="54"/>
                  </a:cubicBezTo>
                  <a:cubicBezTo>
                    <a:pt x="2" y="54"/>
                    <a:pt x="1" y="54"/>
                    <a:pt x="1" y="54"/>
                  </a:cubicBezTo>
                  <a:cubicBezTo>
                    <a:pt x="1" y="54"/>
                    <a:pt x="1" y="54"/>
                    <a:pt x="0" y="55"/>
                  </a:cubicBezTo>
                  <a:cubicBezTo>
                    <a:pt x="1" y="55"/>
                    <a:pt x="1" y="55"/>
                    <a:pt x="1" y="55"/>
                  </a:cubicBezTo>
                  <a:cubicBezTo>
                    <a:pt x="3" y="54"/>
                    <a:pt x="6" y="55"/>
                    <a:pt x="9" y="55"/>
                  </a:cubicBezTo>
                  <a:cubicBezTo>
                    <a:pt x="10" y="55"/>
                    <a:pt x="10" y="55"/>
                    <a:pt x="10" y="55"/>
                  </a:cubicBezTo>
                  <a:cubicBezTo>
                    <a:pt x="15" y="51"/>
                    <a:pt x="20" y="46"/>
                    <a:pt x="25" y="41"/>
                  </a:cubicBezTo>
                  <a:cubicBezTo>
                    <a:pt x="29" y="37"/>
                    <a:pt x="32" y="32"/>
                    <a:pt x="35" y="28"/>
                  </a:cubicBezTo>
                  <a:cubicBezTo>
                    <a:pt x="38" y="24"/>
                    <a:pt x="42" y="21"/>
                    <a:pt x="44" y="17"/>
                  </a:cubicBezTo>
                  <a:cubicBezTo>
                    <a:pt x="43" y="18"/>
                    <a:pt x="41" y="17"/>
                    <a:pt x="41" y="15"/>
                  </a:cubicBezTo>
                  <a:cubicBezTo>
                    <a:pt x="41" y="15"/>
                    <a:pt x="41" y="14"/>
                    <a:pt x="41" y="14"/>
                  </a:cubicBezTo>
                  <a:cubicBezTo>
                    <a:pt x="40" y="10"/>
                    <a:pt x="42" y="5"/>
                    <a:pt x="46" y="4"/>
                  </a:cubicBezTo>
                  <a:cubicBezTo>
                    <a:pt x="46" y="4"/>
                    <a:pt x="46" y="4"/>
                    <a:pt x="46" y="4"/>
                  </a:cubicBezTo>
                  <a:cubicBezTo>
                    <a:pt x="46" y="4"/>
                    <a:pt x="46" y="3"/>
                    <a:pt x="46" y="3"/>
                  </a:cubicBezTo>
                  <a:cubicBezTo>
                    <a:pt x="47" y="3"/>
                    <a:pt x="48" y="2"/>
                    <a:pt x="48" y="2"/>
                  </a:cubicBezTo>
                  <a:cubicBezTo>
                    <a:pt x="47" y="1"/>
                    <a:pt x="46" y="1"/>
                    <a:pt x="45" y="0"/>
                  </a:cubicBezTo>
                  <a:cubicBezTo>
                    <a:pt x="45" y="1"/>
                    <a:pt x="44" y="2"/>
                    <a:pt x="43" y="2"/>
                  </a:cubicBezTo>
                  <a:cubicBezTo>
                    <a:pt x="43" y="2"/>
                    <a:pt x="43" y="2"/>
                    <a:pt x="43" y="2"/>
                  </a:cubicBezTo>
                  <a:cubicBezTo>
                    <a:pt x="44" y="7"/>
                    <a:pt x="36" y="10"/>
                    <a:pt x="32" y="9"/>
                  </a:cubicBezTo>
                  <a:cubicBezTo>
                    <a:pt x="32" y="9"/>
                    <a:pt x="32" y="8"/>
                    <a:pt x="32" y="8"/>
                  </a:cubicBezTo>
                  <a:cubicBezTo>
                    <a:pt x="31" y="9"/>
                    <a:pt x="30" y="9"/>
                    <a:pt x="30" y="10"/>
                  </a:cubicBezTo>
                  <a:cubicBezTo>
                    <a:pt x="30" y="10"/>
                    <a:pt x="30" y="10"/>
                    <a:pt x="30" y="10"/>
                  </a:cubicBezTo>
                  <a:cubicBezTo>
                    <a:pt x="30" y="10"/>
                    <a:pt x="30" y="11"/>
                    <a:pt x="29" y="11"/>
                  </a:cubicBezTo>
                  <a:cubicBezTo>
                    <a:pt x="29" y="12"/>
                    <a:pt x="28" y="13"/>
                    <a:pt x="27" y="13"/>
                  </a:cubicBezTo>
                  <a:cubicBezTo>
                    <a:pt x="28" y="13"/>
                    <a:pt x="30" y="13"/>
                    <a:pt x="31" y="13"/>
                  </a:cubicBezTo>
                  <a:cubicBezTo>
                    <a:pt x="34" y="12"/>
                    <a:pt x="37" y="12"/>
                    <a:pt x="40" y="12"/>
                  </a:cubicBezTo>
                  <a:cubicBezTo>
                    <a:pt x="40" y="12"/>
                    <a:pt x="40" y="12"/>
                    <a:pt x="40" y="12"/>
                  </a:cubicBezTo>
                  <a:cubicBezTo>
                    <a:pt x="37" y="12"/>
                    <a:pt x="34" y="13"/>
                    <a:pt x="31" y="13"/>
                  </a:cubicBezTo>
                  <a:cubicBezTo>
                    <a:pt x="30" y="14"/>
                    <a:pt x="28" y="14"/>
                    <a:pt x="26" y="14"/>
                  </a:cubicBezTo>
                  <a:cubicBezTo>
                    <a:pt x="26" y="15"/>
                    <a:pt x="25" y="16"/>
                    <a:pt x="24" y="17"/>
                  </a:cubicBezTo>
                  <a:cubicBezTo>
                    <a:pt x="25" y="16"/>
                    <a:pt x="25" y="16"/>
                    <a:pt x="26" y="16"/>
                  </a:cubicBezTo>
                  <a:cubicBezTo>
                    <a:pt x="27" y="16"/>
                    <a:pt x="29" y="15"/>
                    <a:pt x="31" y="15"/>
                  </a:cubicBezTo>
                  <a:cubicBezTo>
                    <a:pt x="34" y="15"/>
                    <a:pt x="37" y="15"/>
                    <a:pt x="40" y="16"/>
                  </a:cubicBezTo>
                  <a:cubicBezTo>
                    <a:pt x="40" y="16"/>
                    <a:pt x="40" y="16"/>
                    <a:pt x="40" y="16"/>
                  </a:cubicBezTo>
                  <a:cubicBezTo>
                    <a:pt x="37" y="15"/>
                    <a:pt x="34" y="15"/>
                    <a:pt x="30" y="16"/>
                  </a:cubicBezTo>
                  <a:cubicBezTo>
                    <a:pt x="29" y="16"/>
                    <a:pt x="27" y="16"/>
                    <a:pt x="25" y="17"/>
                  </a:cubicBezTo>
                  <a:cubicBezTo>
                    <a:pt x="25" y="17"/>
                    <a:pt x="24" y="17"/>
                    <a:pt x="23" y="18"/>
                  </a:cubicBezTo>
                  <a:cubicBezTo>
                    <a:pt x="23" y="19"/>
                    <a:pt x="22" y="19"/>
                    <a:pt x="21" y="20"/>
                  </a:cubicBezTo>
                  <a:cubicBezTo>
                    <a:pt x="24" y="19"/>
                    <a:pt x="27" y="19"/>
                    <a:pt x="30" y="19"/>
                  </a:cubicBezTo>
                  <a:cubicBezTo>
                    <a:pt x="34" y="19"/>
                    <a:pt x="37" y="19"/>
                    <a:pt x="41" y="18"/>
                  </a:cubicBezTo>
                  <a:cubicBezTo>
                    <a:pt x="41" y="18"/>
                    <a:pt x="41" y="19"/>
                    <a:pt x="41" y="19"/>
                  </a:cubicBezTo>
                  <a:cubicBezTo>
                    <a:pt x="37" y="19"/>
                    <a:pt x="34" y="19"/>
                    <a:pt x="30" y="20"/>
                  </a:cubicBezTo>
                  <a:cubicBezTo>
                    <a:pt x="28" y="20"/>
                    <a:pt x="27" y="20"/>
                    <a:pt x="25" y="20"/>
                  </a:cubicBezTo>
                  <a:cubicBezTo>
                    <a:pt x="23" y="21"/>
                    <a:pt x="22" y="21"/>
                    <a:pt x="20" y="21"/>
                  </a:cubicBezTo>
                  <a:cubicBezTo>
                    <a:pt x="20" y="22"/>
                    <a:pt x="19" y="23"/>
                    <a:pt x="18" y="24"/>
                  </a:cubicBezTo>
                  <a:cubicBezTo>
                    <a:pt x="21" y="23"/>
                    <a:pt x="23" y="23"/>
                    <a:pt x="26" y="23"/>
                  </a:cubicBezTo>
                  <a:cubicBezTo>
                    <a:pt x="29" y="23"/>
                    <a:pt x="33" y="22"/>
                    <a:pt x="36" y="22"/>
                  </a:cubicBezTo>
                  <a:cubicBezTo>
                    <a:pt x="37" y="22"/>
                    <a:pt x="37" y="23"/>
                    <a:pt x="37" y="23"/>
                  </a:cubicBezTo>
                  <a:cubicBezTo>
                    <a:pt x="33" y="23"/>
                    <a:pt x="29" y="23"/>
                    <a:pt x="26" y="24"/>
                  </a:cubicBezTo>
                  <a:cubicBezTo>
                    <a:pt x="23" y="24"/>
                    <a:pt x="20" y="24"/>
                    <a:pt x="17" y="25"/>
                  </a:cubicBezTo>
                  <a:cubicBezTo>
                    <a:pt x="17" y="25"/>
                    <a:pt x="16" y="26"/>
                    <a:pt x="15" y="27"/>
                  </a:cubicBezTo>
                  <a:cubicBezTo>
                    <a:pt x="16" y="27"/>
                    <a:pt x="16" y="27"/>
                    <a:pt x="16" y="27"/>
                  </a:cubicBezTo>
                  <a:cubicBezTo>
                    <a:pt x="18" y="26"/>
                    <a:pt x="20" y="26"/>
                    <a:pt x="22" y="26"/>
                  </a:cubicBezTo>
                  <a:cubicBezTo>
                    <a:pt x="26" y="26"/>
                    <a:pt x="30" y="26"/>
                    <a:pt x="34" y="25"/>
                  </a:cubicBezTo>
                  <a:cubicBezTo>
                    <a:pt x="34" y="25"/>
                    <a:pt x="34" y="25"/>
                    <a:pt x="34" y="26"/>
                  </a:cubicBezTo>
                  <a:cubicBezTo>
                    <a:pt x="30" y="27"/>
                    <a:pt x="26" y="27"/>
                    <a:pt x="23" y="27"/>
                  </a:cubicBezTo>
                  <a:cubicBezTo>
                    <a:pt x="21" y="27"/>
                    <a:pt x="19" y="27"/>
                    <a:pt x="17" y="27"/>
                  </a:cubicBezTo>
                  <a:cubicBezTo>
                    <a:pt x="16" y="27"/>
                    <a:pt x="15" y="28"/>
                    <a:pt x="14" y="28"/>
                  </a:cubicBezTo>
                  <a:cubicBezTo>
                    <a:pt x="14" y="28"/>
                    <a:pt x="14" y="28"/>
                    <a:pt x="14" y="29"/>
                  </a:cubicBezTo>
                  <a:cubicBezTo>
                    <a:pt x="14" y="29"/>
                    <a:pt x="14" y="29"/>
                    <a:pt x="14" y="29"/>
                  </a:cubicBezTo>
                  <a:cubicBezTo>
                    <a:pt x="16" y="28"/>
                    <a:pt x="18" y="28"/>
                    <a:pt x="20" y="28"/>
                  </a:cubicBezTo>
                  <a:cubicBezTo>
                    <a:pt x="24" y="28"/>
                    <a:pt x="29" y="29"/>
                    <a:pt x="33" y="29"/>
                  </a:cubicBezTo>
                  <a:cubicBezTo>
                    <a:pt x="34" y="29"/>
                    <a:pt x="34" y="29"/>
                    <a:pt x="34" y="29"/>
                  </a:cubicBezTo>
                  <a:cubicBezTo>
                    <a:pt x="29" y="29"/>
                    <a:pt x="25" y="29"/>
                    <a:pt x="21" y="29"/>
                  </a:cubicBezTo>
                  <a:cubicBezTo>
                    <a:pt x="19" y="29"/>
                    <a:pt x="16" y="29"/>
                    <a:pt x="14" y="29"/>
                  </a:cubicBezTo>
                  <a:cubicBezTo>
                    <a:pt x="14" y="29"/>
                    <a:pt x="13" y="30"/>
                    <a:pt x="13" y="30"/>
                  </a:cubicBezTo>
                  <a:cubicBezTo>
                    <a:pt x="13" y="30"/>
                    <a:pt x="13" y="30"/>
                    <a:pt x="12" y="30"/>
                  </a:cubicBezTo>
                  <a:cubicBezTo>
                    <a:pt x="12" y="30"/>
                    <a:pt x="12" y="30"/>
                    <a:pt x="12" y="30"/>
                  </a:cubicBezTo>
                  <a:cubicBezTo>
                    <a:pt x="11" y="31"/>
                    <a:pt x="11" y="32"/>
                    <a:pt x="10" y="33"/>
                  </a:cubicBezTo>
                  <a:cubicBezTo>
                    <a:pt x="9" y="34"/>
                    <a:pt x="9" y="35"/>
                    <a:pt x="8" y="35"/>
                  </a:cubicBezTo>
                  <a:cubicBezTo>
                    <a:pt x="10" y="34"/>
                    <a:pt x="14" y="34"/>
                    <a:pt x="16" y="34"/>
                  </a:cubicBezTo>
                  <a:cubicBezTo>
                    <a:pt x="20" y="34"/>
                    <a:pt x="24" y="34"/>
                    <a:pt x="28" y="34"/>
                  </a:cubicBezTo>
                  <a:cubicBezTo>
                    <a:pt x="28" y="34"/>
                    <a:pt x="28" y="35"/>
                    <a:pt x="28" y="35"/>
                  </a:cubicBezTo>
                  <a:cubicBezTo>
                    <a:pt x="24" y="35"/>
                    <a:pt x="21" y="34"/>
                    <a:pt x="17" y="35"/>
                  </a:cubicBezTo>
                  <a:cubicBezTo>
                    <a:pt x="14" y="35"/>
                    <a:pt x="10" y="35"/>
                    <a:pt x="8" y="37"/>
                  </a:cubicBezTo>
                  <a:cubicBezTo>
                    <a:pt x="8" y="37"/>
                    <a:pt x="7" y="37"/>
                    <a:pt x="7" y="37"/>
                  </a:cubicBezTo>
                  <a:cubicBezTo>
                    <a:pt x="6" y="38"/>
                    <a:pt x="5" y="40"/>
                    <a:pt x="5" y="41"/>
                  </a:cubicBezTo>
                  <a:cubicBezTo>
                    <a:pt x="6" y="41"/>
                    <a:pt x="8" y="40"/>
                    <a:pt x="10" y="40"/>
                  </a:cubicBezTo>
                  <a:cubicBezTo>
                    <a:pt x="14" y="40"/>
                    <a:pt x="18" y="40"/>
                    <a:pt x="23" y="40"/>
                  </a:cubicBezTo>
                  <a:cubicBezTo>
                    <a:pt x="23" y="40"/>
                    <a:pt x="23" y="40"/>
                    <a:pt x="23" y="40"/>
                  </a:cubicBezTo>
                  <a:cubicBezTo>
                    <a:pt x="19" y="41"/>
                    <a:pt x="15" y="41"/>
                    <a:pt x="11" y="41"/>
                  </a:cubicBezTo>
                  <a:cubicBezTo>
                    <a:pt x="10" y="41"/>
                    <a:pt x="8" y="41"/>
                    <a:pt x="6" y="42"/>
                  </a:cubicBezTo>
                  <a:cubicBezTo>
                    <a:pt x="5" y="42"/>
                    <a:pt x="5" y="42"/>
                    <a:pt x="4" y="42"/>
                  </a:cubicBezTo>
                  <a:cubicBezTo>
                    <a:pt x="4" y="43"/>
                    <a:pt x="4" y="44"/>
                    <a:pt x="3" y="44"/>
                  </a:cubicBezTo>
                  <a:cubicBezTo>
                    <a:pt x="8" y="43"/>
                    <a:pt x="13" y="43"/>
                    <a:pt x="18" y="43"/>
                  </a:cubicBezTo>
                  <a:cubicBezTo>
                    <a:pt x="19" y="43"/>
                    <a:pt x="19" y="44"/>
                    <a:pt x="18" y="44"/>
                  </a:cubicBezTo>
                  <a:cubicBezTo>
                    <a:pt x="16" y="44"/>
                    <a:pt x="13" y="44"/>
                    <a:pt x="11" y="44"/>
                  </a:cubicBezTo>
                  <a:cubicBezTo>
                    <a:pt x="9" y="44"/>
                    <a:pt x="8" y="45"/>
                    <a:pt x="6" y="45"/>
                  </a:cubicBezTo>
                  <a:cubicBezTo>
                    <a:pt x="6" y="45"/>
                    <a:pt x="6" y="45"/>
                    <a:pt x="6" y="45"/>
                  </a:cubicBezTo>
                  <a:cubicBezTo>
                    <a:pt x="5" y="46"/>
                    <a:pt x="4" y="46"/>
                    <a:pt x="3" y="46"/>
                  </a:cubicBezTo>
                  <a:cubicBezTo>
                    <a:pt x="3" y="46"/>
                    <a:pt x="2" y="47"/>
                    <a:pt x="2" y="47"/>
                  </a:cubicBezTo>
                  <a:cubicBezTo>
                    <a:pt x="5" y="47"/>
                    <a:pt x="7" y="47"/>
                    <a:pt x="10" y="47"/>
                  </a:cubicBezTo>
                  <a:cubicBezTo>
                    <a:pt x="13" y="46"/>
                    <a:pt x="16" y="46"/>
                    <a:pt x="19" y="46"/>
                  </a:cubicBezTo>
                  <a:cubicBezTo>
                    <a:pt x="19" y="46"/>
                    <a:pt x="20" y="47"/>
                    <a:pt x="19" y="47"/>
                  </a:cubicBezTo>
                  <a:cubicBezTo>
                    <a:pt x="16" y="47"/>
                    <a:pt x="13" y="47"/>
                    <a:pt x="10" y="47"/>
                  </a:cubicBezTo>
                  <a:cubicBezTo>
                    <a:pt x="7" y="47"/>
                    <a:pt x="5" y="48"/>
                    <a:pt x="3" y="48"/>
                  </a:cubicBezTo>
                  <a:cubicBezTo>
                    <a:pt x="3" y="48"/>
                    <a:pt x="3" y="48"/>
                    <a:pt x="3" y="48"/>
                  </a:cubicBezTo>
                  <a:cubicBezTo>
                    <a:pt x="3" y="48"/>
                    <a:pt x="3" y="49"/>
                    <a:pt x="3" y="49"/>
                  </a:cubicBezTo>
                  <a:cubicBezTo>
                    <a:pt x="3" y="49"/>
                    <a:pt x="2" y="49"/>
                    <a:pt x="2" y="49"/>
                  </a:cubicBezTo>
                  <a:cubicBezTo>
                    <a:pt x="2" y="49"/>
                    <a:pt x="2" y="49"/>
                    <a:pt x="1" y="50"/>
                  </a:cubicBezTo>
                  <a:cubicBezTo>
                    <a:pt x="6" y="49"/>
                    <a:pt x="11" y="49"/>
                    <a:pt x="15" y="49"/>
                  </a:cubicBezTo>
                  <a:close/>
                  <a:moveTo>
                    <a:pt x="27" y="32"/>
                  </a:moveTo>
                  <a:cubicBezTo>
                    <a:pt x="22" y="32"/>
                    <a:pt x="16" y="31"/>
                    <a:pt x="11" y="33"/>
                  </a:cubicBezTo>
                  <a:cubicBezTo>
                    <a:pt x="11" y="34"/>
                    <a:pt x="11" y="33"/>
                    <a:pt x="11" y="33"/>
                  </a:cubicBezTo>
                  <a:cubicBezTo>
                    <a:pt x="12" y="31"/>
                    <a:pt x="16" y="31"/>
                    <a:pt x="18" y="31"/>
                  </a:cubicBezTo>
                  <a:cubicBezTo>
                    <a:pt x="21" y="31"/>
                    <a:pt x="24" y="31"/>
                    <a:pt x="27" y="31"/>
                  </a:cubicBezTo>
                  <a:cubicBezTo>
                    <a:pt x="27" y="31"/>
                    <a:pt x="27" y="32"/>
                    <a:pt x="27" y="32"/>
                  </a:cubicBezTo>
                  <a:close/>
                  <a:moveTo>
                    <a:pt x="22" y="37"/>
                  </a:moveTo>
                  <a:cubicBezTo>
                    <a:pt x="19" y="37"/>
                    <a:pt x="16" y="37"/>
                    <a:pt x="14" y="38"/>
                  </a:cubicBezTo>
                  <a:cubicBezTo>
                    <a:pt x="11" y="38"/>
                    <a:pt x="9" y="39"/>
                    <a:pt x="6" y="40"/>
                  </a:cubicBezTo>
                  <a:cubicBezTo>
                    <a:pt x="6" y="40"/>
                    <a:pt x="6" y="40"/>
                    <a:pt x="6" y="40"/>
                  </a:cubicBezTo>
                  <a:cubicBezTo>
                    <a:pt x="7" y="38"/>
                    <a:pt x="11" y="37"/>
                    <a:pt x="13" y="37"/>
                  </a:cubicBezTo>
                  <a:cubicBezTo>
                    <a:pt x="16" y="37"/>
                    <a:pt x="19" y="37"/>
                    <a:pt x="23" y="37"/>
                  </a:cubicBezTo>
                  <a:cubicBezTo>
                    <a:pt x="23" y="37"/>
                    <a:pt x="23" y="37"/>
                    <a:pt x="22" y="37"/>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 name="Freeform 201"/>
            <p:cNvSpPr/>
            <p:nvPr/>
          </p:nvSpPr>
          <p:spPr bwMode="auto">
            <a:xfrm>
              <a:off x="5843588" y="3614738"/>
              <a:ext cx="153988" cy="520700"/>
            </a:xfrm>
            <a:custGeom>
              <a:avLst/>
              <a:gdLst>
                <a:gd name="T0" fmla="*/ 12 w 36"/>
                <a:gd name="T1" fmla="*/ 115 h 122"/>
                <a:gd name="T2" fmla="*/ 17 w 36"/>
                <a:gd name="T3" fmla="*/ 103 h 122"/>
                <a:gd name="T4" fmla="*/ 26 w 36"/>
                <a:gd name="T5" fmla="*/ 77 h 122"/>
                <a:gd name="T6" fmla="*/ 33 w 36"/>
                <a:gd name="T7" fmla="*/ 50 h 122"/>
                <a:gd name="T8" fmla="*/ 34 w 36"/>
                <a:gd name="T9" fmla="*/ 22 h 122"/>
                <a:gd name="T10" fmla="*/ 36 w 36"/>
                <a:gd name="T11" fmla="*/ 6 h 122"/>
                <a:gd name="T12" fmla="*/ 36 w 36"/>
                <a:gd name="T13" fmla="*/ 0 h 122"/>
                <a:gd name="T14" fmla="*/ 35 w 36"/>
                <a:gd name="T15" fmla="*/ 5 h 122"/>
                <a:gd name="T16" fmla="*/ 32 w 36"/>
                <a:gd name="T17" fmla="*/ 17 h 122"/>
                <a:gd name="T18" fmla="*/ 27 w 36"/>
                <a:gd name="T19" fmla="*/ 44 h 122"/>
                <a:gd name="T20" fmla="*/ 21 w 36"/>
                <a:gd name="T21" fmla="*/ 67 h 122"/>
                <a:gd name="T22" fmla="*/ 10 w 36"/>
                <a:gd name="T23" fmla="*/ 90 h 122"/>
                <a:gd name="T24" fmla="*/ 4 w 36"/>
                <a:gd name="T25" fmla="*/ 101 h 122"/>
                <a:gd name="T26" fmla="*/ 0 w 36"/>
                <a:gd name="T27" fmla="*/ 110 h 122"/>
                <a:gd name="T28" fmla="*/ 1 w 36"/>
                <a:gd name="T29" fmla="*/ 112 h 122"/>
                <a:gd name="T30" fmla="*/ 9 w 36"/>
                <a:gd name="T31" fmla="*/ 122 h 122"/>
                <a:gd name="T32" fmla="*/ 10 w 36"/>
                <a:gd name="T33" fmla="*/ 119 h 122"/>
                <a:gd name="T34" fmla="*/ 12 w 36"/>
                <a:gd name="T35" fmla="*/ 11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22">
                  <a:moveTo>
                    <a:pt x="12" y="115"/>
                  </a:moveTo>
                  <a:cubicBezTo>
                    <a:pt x="14" y="111"/>
                    <a:pt x="16" y="107"/>
                    <a:pt x="17" y="103"/>
                  </a:cubicBezTo>
                  <a:cubicBezTo>
                    <a:pt x="21" y="95"/>
                    <a:pt x="23" y="86"/>
                    <a:pt x="26" y="77"/>
                  </a:cubicBezTo>
                  <a:cubicBezTo>
                    <a:pt x="28" y="68"/>
                    <a:pt x="31" y="59"/>
                    <a:pt x="33" y="50"/>
                  </a:cubicBezTo>
                  <a:cubicBezTo>
                    <a:pt x="34" y="41"/>
                    <a:pt x="34" y="31"/>
                    <a:pt x="34" y="22"/>
                  </a:cubicBezTo>
                  <a:cubicBezTo>
                    <a:pt x="35" y="17"/>
                    <a:pt x="35" y="11"/>
                    <a:pt x="36" y="6"/>
                  </a:cubicBezTo>
                  <a:cubicBezTo>
                    <a:pt x="36" y="4"/>
                    <a:pt x="36" y="2"/>
                    <a:pt x="36" y="0"/>
                  </a:cubicBezTo>
                  <a:cubicBezTo>
                    <a:pt x="36" y="2"/>
                    <a:pt x="36" y="3"/>
                    <a:pt x="35" y="5"/>
                  </a:cubicBezTo>
                  <a:cubicBezTo>
                    <a:pt x="35" y="9"/>
                    <a:pt x="33" y="13"/>
                    <a:pt x="32" y="17"/>
                  </a:cubicBezTo>
                  <a:cubicBezTo>
                    <a:pt x="30" y="26"/>
                    <a:pt x="28" y="35"/>
                    <a:pt x="27" y="44"/>
                  </a:cubicBezTo>
                  <a:cubicBezTo>
                    <a:pt x="26" y="52"/>
                    <a:pt x="24" y="60"/>
                    <a:pt x="21" y="67"/>
                  </a:cubicBezTo>
                  <a:cubicBezTo>
                    <a:pt x="17" y="75"/>
                    <a:pt x="13" y="83"/>
                    <a:pt x="10" y="90"/>
                  </a:cubicBezTo>
                  <a:cubicBezTo>
                    <a:pt x="8" y="94"/>
                    <a:pt x="6" y="98"/>
                    <a:pt x="4" y="101"/>
                  </a:cubicBezTo>
                  <a:cubicBezTo>
                    <a:pt x="3" y="104"/>
                    <a:pt x="2" y="107"/>
                    <a:pt x="0" y="110"/>
                  </a:cubicBezTo>
                  <a:cubicBezTo>
                    <a:pt x="1" y="110"/>
                    <a:pt x="1" y="111"/>
                    <a:pt x="1" y="112"/>
                  </a:cubicBezTo>
                  <a:cubicBezTo>
                    <a:pt x="3" y="115"/>
                    <a:pt x="6" y="119"/>
                    <a:pt x="9" y="122"/>
                  </a:cubicBezTo>
                  <a:cubicBezTo>
                    <a:pt x="9" y="121"/>
                    <a:pt x="10" y="120"/>
                    <a:pt x="10" y="119"/>
                  </a:cubicBezTo>
                  <a:cubicBezTo>
                    <a:pt x="11" y="118"/>
                    <a:pt x="11" y="117"/>
                    <a:pt x="12" y="115"/>
                  </a:cubicBezTo>
                  <a:close/>
                </a:path>
              </a:pathLst>
            </a:custGeom>
            <a:solidFill>
              <a:srgbClr val="B8E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 name="Freeform 202"/>
            <p:cNvSpPr/>
            <p:nvPr/>
          </p:nvSpPr>
          <p:spPr bwMode="auto">
            <a:xfrm>
              <a:off x="5749925" y="3700463"/>
              <a:ext cx="111125" cy="136525"/>
            </a:xfrm>
            <a:custGeom>
              <a:avLst/>
              <a:gdLst>
                <a:gd name="T0" fmla="*/ 23 w 26"/>
                <a:gd name="T1" fmla="*/ 6 h 32"/>
                <a:gd name="T2" fmla="*/ 22 w 26"/>
                <a:gd name="T3" fmla="*/ 5 h 32"/>
                <a:gd name="T4" fmla="*/ 23 w 26"/>
                <a:gd name="T5" fmla="*/ 0 h 32"/>
                <a:gd name="T6" fmla="*/ 12 w 26"/>
                <a:gd name="T7" fmla="*/ 13 h 32"/>
                <a:gd name="T8" fmla="*/ 4 w 26"/>
                <a:gd name="T9" fmla="*/ 22 h 32"/>
                <a:gd name="T10" fmla="*/ 0 w 26"/>
                <a:gd name="T11" fmla="*/ 30 h 32"/>
                <a:gd name="T12" fmla="*/ 6 w 26"/>
                <a:gd name="T13" fmla="*/ 27 h 32"/>
                <a:gd name="T14" fmla="*/ 15 w 26"/>
                <a:gd name="T15" fmla="*/ 19 h 32"/>
                <a:gd name="T16" fmla="*/ 26 w 26"/>
                <a:gd name="T17" fmla="*/ 5 h 32"/>
                <a:gd name="T18" fmla="*/ 23 w 26"/>
                <a:gd name="T19"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2">
                  <a:moveTo>
                    <a:pt x="23" y="6"/>
                  </a:moveTo>
                  <a:cubicBezTo>
                    <a:pt x="23" y="6"/>
                    <a:pt x="22" y="5"/>
                    <a:pt x="22" y="5"/>
                  </a:cubicBezTo>
                  <a:cubicBezTo>
                    <a:pt x="22" y="3"/>
                    <a:pt x="22" y="1"/>
                    <a:pt x="23" y="0"/>
                  </a:cubicBezTo>
                  <a:cubicBezTo>
                    <a:pt x="19" y="4"/>
                    <a:pt x="15" y="8"/>
                    <a:pt x="12" y="13"/>
                  </a:cubicBezTo>
                  <a:cubicBezTo>
                    <a:pt x="9" y="16"/>
                    <a:pt x="6" y="19"/>
                    <a:pt x="4" y="22"/>
                  </a:cubicBezTo>
                  <a:cubicBezTo>
                    <a:pt x="3" y="24"/>
                    <a:pt x="0" y="27"/>
                    <a:pt x="0" y="30"/>
                  </a:cubicBezTo>
                  <a:cubicBezTo>
                    <a:pt x="1" y="32"/>
                    <a:pt x="6" y="28"/>
                    <a:pt x="6" y="27"/>
                  </a:cubicBezTo>
                  <a:cubicBezTo>
                    <a:pt x="9" y="25"/>
                    <a:pt x="12" y="22"/>
                    <a:pt x="15" y="19"/>
                  </a:cubicBezTo>
                  <a:cubicBezTo>
                    <a:pt x="19" y="14"/>
                    <a:pt x="23" y="10"/>
                    <a:pt x="26" y="5"/>
                  </a:cubicBezTo>
                  <a:cubicBezTo>
                    <a:pt x="25" y="5"/>
                    <a:pt x="24" y="5"/>
                    <a:pt x="23" y="6"/>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 name="Freeform 203"/>
            <p:cNvSpPr/>
            <p:nvPr/>
          </p:nvSpPr>
          <p:spPr bwMode="auto">
            <a:xfrm>
              <a:off x="5883275" y="3589338"/>
              <a:ext cx="177800" cy="563563"/>
            </a:xfrm>
            <a:custGeom>
              <a:avLst/>
              <a:gdLst>
                <a:gd name="T0" fmla="*/ 18 w 42"/>
                <a:gd name="T1" fmla="*/ 112 h 132"/>
                <a:gd name="T2" fmla="*/ 29 w 42"/>
                <a:gd name="T3" fmla="*/ 90 h 132"/>
                <a:gd name="T4" fmla="*/ 38 w 42"/>
                <a:gd name="T5" fmla="*/ 72 h 132"/>
                <a:gd name="T6" fmla="*/ 41 w 42"/>
                <a:gd name="T7" fmla="*/ 62 h 132"/>
                <a:gd name="T8" fmla="*/ 42 w 42"/>
                <a:gd name="T9" fmla="*/ 55 h 132"/>
                <a:gd name="T10" fmla="*/ 40 w 42"/>
                <a:gd name="T11" fmla="*/ 49 h 132"/>
                <a:gd name="T12" fmla="*/ 35 w 42"/>
                <a:gd name="T13" fmla="*/ 26 h 132"/>
                <a:gd name="T14" fmla="*/ 35 w 42"/>
                <a:gd name="T15" fmla="*/ 5 h 132"/>
                <a:gd name="T16" fmla="*/ 35 w 42"/>
                <a:gd name="T17" fmla="*/ 5 h 132"/>
                <a:gd name="T18" fmla="*/ 31 w 42"/>
                <a:gd name="T19" fmla="*/ 1 h 132"/>
                <a:gd name="T20" fmla="*/ 30 w 42"/>
                <a:gd name="T21" fmla="*/ 0 h 132"/>
                <a:gd name="T22" fmla="*/ 29 w 42"/>
                <a:gd name="T23" fmla="*/ 0 h 132"/>
                <a:gd name="T24" fmla="*/ 29 w 42"/>
                <a:gd name="T25" fmla="*/ 1 h 132"/>
                <a:gd name="T26" fmla="*/ 29 w 42"/>
                <a:gd name="T27" fmla="*/ 1 h 132"/>
                <a:gd name="T28" fmla="*/ 29 w 42"/>
                <a:gd name="T29" fmla="*/ 1 h 132"/>
                <a:gd name="T30" fmla="*/ 28 w 42"/>
                <a:gd name="T31" fmla="*/ 6 h 132"/>
                <a:gd name="T32" fmla="*/ 27 w 42"/>
                <a:gd name="T33" fmla="*/ 13 h 132"/>
                <a:gd name="T34" fmla="*/ 26 w 42"/>
                <a:gd name="T35" fmla="*/ 28 h 132"/>
                <a:gd name="T36" fmla="*/ 24 w 42"/>
                <a:gd name="T37" fmla="*/ 55 h 132"/>
                <a:gd name="T38" fmla="*/ 18 w 42"/>
                <a:gd name="T39" fmla="*/ 83 h 132"/>
                <a:gd name="T40" fmla="*/ 9 w 42"/>
                <a:gd name="T41" fmla="*/ 110 h 132"/>
                <a:gd name="T42" fmla="*/ 3 w 42"/>
                <a:gd name="T43" fmla="*/ 123 h 132"/>
                <a:gd name="T44" fmla="*/ 1 w 42"/>
                <a:gd name="T45" fmla="*/ 127 h 132"/>
                <a:gd name="T46" fmla="*/ 0 w 42"/>
                <a:gd name="T47" fmla="*/ 128 h 132"/>
                <a:gd name="T48" fmla="*/ 8 w 42"/>
                <a:gd name="T49" fmla="*/ 132 h 132"/>
                <a:gd name="T50" fmla="*/ 13 w 42"/>
                <a:gd name="T51" fmla="*/ 123 h 132"/>
                <a:gd name="T52" fmla="*/ 18 w 42"/>
                <a:gd name="T53" fmla="*/ 1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 h="132">
                  <a:moveTo>
                    <a:pt x="18" y="112"/>
                  </a:moveTo>
                  <a:cubicBezTo>
                    <a:pt x="22" y="105"/>
                    <a:pt x="26" y="97"/>
                    <a:pt x="29" y="90"/>
                  </a:cubicBezTo>
                  <a:cubicBezTo>
                    <a:pt x="32" y="84"/>
                    <a:pt x="35" y="78"/>
                    <a:pt x="38" y="72"/>
                  </a:cubicBezTo>
                  <a:cubicBezTo>
                    <a:pt x="39" y="69"/>
                    <a:pt x="40" y="66"/>
                    <a:pt x="41" y="62"/>
                  </a:cubicBezTo>
                  <a:cubicBezTo>
                    <a:pt x="41" y="60"/>
                    <a:pt x="42" y="57"/>
                    <a:pt x="42" y="55"/>
                  </a:cubicBezTo>
                  <a:cubicBezTo>
                    <a:pt x="41" y="53"/>
                    <a:pt x="41" y="51"/>
                    <a:pt x="40" y="49"/>
                  </a:cubicBezTo>
                  <a:cubicBezTo>
                    <a:pt x="38" y="42"/>
                    <a:pt x="36" y="34"/>
                    <a:pt x="35" y="26"/>
                  </a:cubicBezTo>
                  <a:cubicBezTo>
                    <a:pt x="34" y="19"/>
                    <a:pt x="33" y="12"/>
                    <a:pt x="35" y="5"/>
                  </a:cubicBezTo>
                  <a:cubicBezTo>
                    <a:pt x="35" y="5"/>
                    <a:pt x="35" y="5"/>
                    <a:pt x="35" y="5"/>
                  </a:cubicBezTo>
                  <a:cubicBezTo>
                    <a:pt x="34" y="4"/>
                    <a:pt x="32" y="2"/>
                    <a:pt x="31" y="1"/>
                  </a:cubicBezTo>
                  <a:cubicBezTo>
                    <a:pt x="30" y="1"/>
                    <a:pt x="30" y="0"/>
                    <a:pt x="30" y="0"/>
                  </a:cubicBezTo>
                  <a:cubicBezTo>
                    <a:pt x="30" y="0"/>
                    <a:pt x="29" y="0"/>
                    <a:pt x="29" y="0"/>
                  </a:cubicBezTo>
                  <a:cubicBezTo>
                    <a:pt x="29" y="0"/>
                    <a:pt x="29" y="0"/>
                    <a:pt x="29" y="1"/>
                  </a:cubicBezTo>
                  <a:cubicBezTo>
                    <a:pt x="29" y="1"/>
                    <a:pt x="29" y="1"/>
                    <a:pt x="29" y="1"/>
                  </a:cubicBezTo>
                  <a:cubicBezTo>
                    <a:pt x="29" y="1"/>
                    <a:pt x="29" y="1"/>
                    <a:pt x="29" y="1"/>
                  </a:cubicBezTo>
                  <a:cubicBezTo>
                    <a:pt x="28" y="2"/>
                    <a:pt x="28" y="5"/>
                    <a:pt x="28" y="6"/>
                  </a:cubicBezTo>
                  <a:cubicBezTo>
                    <a:pt x="28" y="8"/>
                    <a:pt x="27" y="11"/>
                    <a:pt x="27" y="13"/>
                  </a:cubicBezTo>
                  <a:cubicBezTo>
                    <a:pt x="27" y="18"/>
                    <a:pt x="27" y="23"/>
                    <a:pt x="26" y="28"/>
                  </a:cubicBezTo>
                  <a:cubicBezTo>
                    <a:pt x="25" y="37"/>
                    <a:pt x="25" y="46"/>
                    <a:pt x="24" y="55"/>
                  </a:cubicBezTo>
                  <a:cubicBezTo>
                    <a:pt x="23" y="65"/>
                    <a:pt x="20" y="74"/>
                    <a:pt x="18" y="83"/>
                  </a:cubicBezTo>
                  <a:cubicBezTo>
                    <a:pt x="15" y="92"/>
                    <a:pt x="13" y="101"/>
                    <a:pt x="9" y="110"/>
                  </a:cubicBezTo>
                  <a:cubicBezTo>
                    <a:pt x="7" y="114"/>
                    <a:pt x="5" y="119"/>
                    <a:pt x="3" y="123"/>
                  </a:cubicBezTo>
                  <a:cubicBezTo>
                    <a:pt x="2" y="124"/>
                    <a:pt x="1" y="125"/>
                    <a:pt x="1" y="127"/>
                  </a:cubicBezTo>
                  <a:cubicBezTo>
                    <a:pt x="1" y="127"/>
                    <a:pt x="0" y="128"/>
                    <a:pt x="0" y="128"/>
                  </a:cubicBezTo>
                  <a:cubicBezTo>
                    <a:pt x="2" y="130"/>
                    <a:pt x="5" y="131"/>
                    <a:pt x="8" y="132"/>
                  </a:cubicBezTo>
                  <a:cubicBezTo>
                    <a:pt x="10" y="129"/>
                    <a:pt x="11" y="126"/>
                    <a:pt x="13" y="123"/>
                  </a:cubicBezTo>
                  <a:cubicBezTo>
                    <a:pt x="14" y="119"/>
                    <a:pt x="16" y="116"/>
                    <a:pt x="18" y="112"/>
                  </a:cubicBezTo>
                  <a:close/>
                </a:path>
              </a:pathLst>
            </a:custGeom>
            <a:solidFill>
              <a:srgbClr val="8BC9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 name="Freeform 204"/>
            <p:cNvSpPr/>
            <p:nvPr/>
          </p:nvSpPr>
          <p:spPr bwMode="auto">
            <a:xfrm>
              <a:off x="5853113" y="3622675"/>
              <a:ext cx="71438" cy="90488"/>
            </a:xfrm>
            <a:custGeom>
              <a:avLst/>
              <a:gdLst>
                <a:gd name="T0" fmla="*/ 17 w 17"/>
                <a:gd name="T1" fmla="*/ 8 h 21"/>
                <a:gd name="T2" fmla="*/ 11 w 17"/>
                <a:gd name="T3" fmla="*/ 12 h 21"/>
                <a:gd name="T4" fmla="*/ 9 w 17"/>
                <a:gd name="T5" fmla="*/ 11 h 21"/>
                <a:gd name="T6" fmla="*/ 10 w 17"/>
                <a:gd name="T7" fmla="*/ 0 h 21"/>
                <a:gd name="T8" fmla="*/ 4 w 17"/>
                <a:gd name="T9" fmla="*/ 8 h 21"/>
                <a:gd name="T10" fmla="*/ 4 w 17"/>
                <a:gd name="T11" fmla="*/ 9 h 21"/>
                <a:gd name="T12" fmla="*/ 0 w 17"/>
                <a:gd name="T13" fmla="*/ 21 h 21"/>
                <a:gd name="T14" fmla="*/ 11 w 17"/>
                <a:gd name="T15" fmla="*/ 15 h 21"/>
                <a:gd name="T16" fmla="*/ 16 w 17"/>
                <a:gd name="T17" fmla="*/ 10 h 21"/>
                <a:gd name="T18" fmla="*/ 17 w 17"/>
                <a:gd name="T19"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1">
                  <a:moveTo>
                    <a:pt x="17" y="8"/>
                  </a:moveTo>
                  <a:cubicBezTo>
                    <a:pt x="15" y="10"/>
                    <a:pt x="13" y="11"/>
                    <a:pt x="11" y="12"/>
                  </a:cubicBezTo>
                  <a:cubicBezTo>
                    <a:pt x="10" y="12"/>
                    <a:pt x="9" y="12"/>
                    <a:pt x="9" y="11"/>
                  </a:cubicBezTo>
                  <a:cubicBezTo>
                    <a:pt x="9" y="7"/>
                    <a:pt x="9" y="4"/>
                    <a:pt x="10" y="0"/>
                  </a:cubicBezTo>
                  <a:cubicBezTo>
                    <a:pt x="8" y="3"/>
                    <a:pt x="6" y="5"/>
                    <a:pt x="4" y="8"/>
                  </a:cubicBezTo>
                  <a:cubicBezTo>
                    <a:pt x="5" y="8"/>
                    <a:pt x="4" y="9"/>
                    <a:pt x="4" y="9"/>
                  </a:cubicBezTo>
                  <a:cubicBezTo>
                    <a:pt x="2" y="13"/>
                    <a:pt x="0" y="17"/>
                    <a:pt x="0" y="21"/>
                  </a:cubicBezTo>
                  <a:cubicBezTo>
                    <a:pt x="4" y="20"/>
                    <a:pt x="8" y="18"/>
                    <a:pt x="11" y="15"/>
                  </a:cubicBezTo>
                  <a:cubicBezTo>
                    <a:pt x="13" y="13"/>
                    <a:pt x="15" y="12"/>
                    <a:pt x="16" y="10"/>
                  </a:cubicBezTo>
                  <a:cubicBezTo>
                    <a:pt x="17" y="9"/>
                    <a:pt x="17" y="9"/>
                    <a:pt x="17" y="8"/>
                  </a:cubicBezTo>
                  <a:close/>
                </a:path>
              </a:pathLst>
            </a:custGeom>
            <a:solidFill>
              <a:srgbClr val="8FB3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 name="Freeform 205"/>
            <p:cNvSpPr>
              <a:spLocks noEditPoints="1"/>
            </p:cNvSpPr>
            <p:nvPr/>
          </p:nvSpPr>
          <p:spPr bwMode="auto">
            <a:xfrm>
              <a:off x="5314950" y="2649538"/>
              <a:ext cx="1570038" cy="1554163"/>
            </a:xfrm>
            <a:custGeom>
              <a:avLst/>
              <a:gdLst>
                <a:gd name="T0" fmla="*/ 187 w 368"/>
                <a:gd name="T1" fmla="*/ 177 h 364"/>
                <a:gd name="T2" fmla="*/ 232 w 368"/>
                <a:gd name="T3" fmla="*/ 146 h 364"/>
                <a:gd name="T4" fmla="*/ 200 w 368"/>
                <a:gd name="T5" fmla="*/ 121 h 364"/>
                <a:gd name="T6" fmla="*/ 168 w 368"/>
                <a:gd name="T7" fmla="*/ 182 h 364"/>
                <a:gd name="T8" fmla="*/ 85 w 368"/>
                <a:gd name="T9" fmla="*/ 39 h 364"/>
                <a:gd name="T10" fmla="*/ 2 w 368"/>
                <a:gd name="T11" fmla="*/ 207 h 364"/>
                <a:gd name="T12" fmla="*/ 103 w 368"/>
                <a:gd name="T13" fmla="*/ 271 h 364"/>
                <a:gd name="T14" fmla="*/ 234 w 368"/>
                <a:gd name="T15" fmla="*/ 333 h 364"/>
                <a:gd name="T16" fmla="*/ 276 w 368"/>
                <a:gd name="T17" fmla="*/ 183 h 364"/>
                <a:gd name="T18" fmla="*/ 270 w 368"/>
                <a:gd name="T19" fmla="*/ 185 h 364"/>
                <a:gd name="T20" fmla="*/ 274 w 368"/>
                <a:gd name="T21" fmla="*/ 223 h 364"/>
                <a:gd name="T22" fmla="*/ 178 w 368"/>
                <a:gd name="T23" fmla="*/ 207 h 364"/>
                <a:gd name="T24" fmla="*/ 258 w 368"/>
                <a:gd name="T25" fmla="*/ 245 h 364"/>
                <a:gd name="T26" fmla="*/ 288 w 368"/>
                <a:gd name="T27" fmla="*/ 255 h 364"/>
                <a:gd name="T28" fmla="*/ 271 w 368"/>
                <a:gd name="T29" fmla="*/ 234 h 364"/>
                <a:gd name="T30" fmla="*/ 83 w 368"/>
                <a:gd name="T31" fmla="*/ 95 h 364"/>
                <a:gd name="T32" fmla="*/ 82 w 368"/>
                <a:gd name="T33" fmla="*/ 99 h 364"/>
                <a:gd name="T34" fmla="*/ 112 w 368"/>
                <a:gd name="T35" fmla="*/ 66 h 364"/>
                <a:gd name="T36" fmla="*/ 105 w 368"/>
                <a:gd name="T37" fmla="*/ 61 h 364"/>
                <a:gd name="T38" fmla="*/ 82 w 368"/>
                <a:gd name="T39" fmla="*/ 92 h 364"/>
                <a:gd name="T40" fmla="*/ 131 w 368"/>
                <a:gd name="T41" fmla="*/ 94 h 364"/>
                <a:gd name="T42" fmla="*/ 141 w 368"/>
                <a:gd name="T43" fmla="*/ 150 h 364"/>
                <a:gd name="T44" fmla="*/ 175 w 368"/>
                <a:gd name="T45" fmla="*/ 127 h 364"/>
                <a:gd name="T46" fmla="*/ 155 w 368"/>
                <a:gd name="T47" fmla="*/ 45 h 364"/>
                <a:gd name="T48" fmla="*/ 155 w 368"/>
                <a:gd name="T49" fmla="*/ 197 h 364"/>
                <a:gd name="T50" fmla="*/ 141 w 368"/>
                <a:gd name="T51" fmla="*/ 177 h 364"/>
                <a:gd name="T52" fmla="*/ 149 w 368"/>
                <a:gd name="T53" fmla="*/ 203 h 364"/>
                <a:gd name="T54" fmla="*/ 121 w 368"/>
                <a:gd name="T55" fmla="*/ 183 h 364"/>
                <a:gd name="T56" fmla="*/ 114 w 368"/>
                <a:gd name="T57" fmla="*/ 181 h 364"/>
                <a:gd name="T58" fmla="*/ 4 w 368"/>
                <a:gd name="T59" fmla="*/ 217 h 364"/>
                <a:gd name="T60" fmla="*/ 79 w 368"/>
                <a:gd name="T61" fmla="*/ 200 h 364"/>
                <a:gd name="T62" fmla="*/ 9 w 368"/>
                <a:gd name="T63" fmla="*/ 234 h 364"/>
                <a:gd name="T64" fmla="*/ 91 w 368"/>
                <a:gd name="T65" fmla="*/ 203 h 364"/>
                <a:gd name="T66" fmla="*/ 79 w 368"/>
                <a:gd name="T67" fmla="*/ 252 h 364"/>
                <a:gd name="T68" fmla="*/ 88 w 368"/>
                <a:gd name="T69" fmla="*/ 249 h 364"/>
                <a:gd name="T70" fmla="*/ 136 w 368"/>
                <a:gd name="T71" fmla="*/ 225 h 364"/>
                <a:gd name="T72" fmla="*/ 148 w 368"/>
                <a:gd name="T73" fmla="*/ 220 h 364"/>
                <a:gd name="T74" fmla="*/ 165 w 368"/>
                <a:gd name="T75" fmla="*/ 210 h 364"/>
                <a:gd name="T76" fmla="*/ 154 w 368"/>
                <a:gd name="T77" fmla="*/ 203 h 364"/>
                <a:gd name="T78" fmla="*/ 167 w 368"/>
                <a:gd name="T79" fmla="*/ 196 h 364"/>
                <a:gd name="T80" fmla="*/ 177 w 368"/>
                <a:gd name="T81" fmla="*/ 188 h 364"/>
                <a:gd name="T82" fmla="*/ 183 w 368"/>
                <a:gd name="T83" fmla="*/ 180 h 364"/>
                <a:gd name="T84" fmla="*/ 148 w 368"/>
                <a:gd name="T85" fmla="*/ 228 h 364"/>
                <a:gd name="T86" fmla="*/ 140 w 368"/>
                <a:gd name="T87" fmla="*/ 232 h 364"/>
                <a:gd name="T88" fmla="*/ 124 w 368"/>
                <a:gd name="T89" fmla="*/ 251 h 364"/>
                <a:gd name="T90" fmla="*/ 139 w 368"/>
                <a:gd name="T91" fmla="*/ 244 h 364"/>
                <a:gd name="T92" fmla="*/ 145 w 368"/>
                <a:gd name="T93" fmla="*/ 293 h 364"/>
                <a:gd name="T94" fmla="*/ 134 w 368"/>
                <a:gd name="T95" fmla="*/ 347 h 364"/>
                <a:gd name="T96" fmla="*/ 168 w 368"/>
                <a:gd name="T97" fmla="*/ 225 h 364"/>
                <a:gd name="T98" fmla="*/ 146 w 368"/>
                <a:gd name="T99" fmla="*/ 344 h 364"/>
                <a:gd name="T100" fmla="*/ 179 w 368"/>
                <a:gd name="T101" fmla="*/ 323 h 364"/>
                <a:gd name="T102" fmla="*/ 175 w 368"/>
                <a:gd name="T103" fmla="*/ 274 h 364"/>
                <a:gd name="T104" fmla="*/ 219 w 368"/>
                <a:gd name="T105" fmla="*/ 340 h 364"/>
                <a:gd name="T106" fmla="*/ 192 w 368"/>
                <a:gd name="T107" fmla="*/ 248 h 364"/>
                <a:gd name="T108" fmla="*/ 163 w 368"/>
                <a:gd name="T109" fmla="*/ 220 h 364"/>
                <a:gd name="T110" fmla="*/ 176 w 368"/>
                <a:gd name="T111" fmla="*/ 206 h 364"/>
                <a:gd name="T112" fmla="*/ 253 w 368"/>
                <a:gd name="T113" fmla="*/ 266 h 364"/>
                <a:gd name="T114" fmla="*/ 283 w 368"/>
                <a:gd name="T115" fmla="*/ 273 h 364"/>
                <a:gd name="T116" fmla="*/ 309 w 368"/>
                <a:gd name="T117" fmla="*/ 251 h 364"/>
                <a:gd name="T118" fmla="*/ 326 w 368"/>
                <a:gd name="T119" fmla="*/ 245 h 364"/>
                <a:gd name="T120" fmla="*/ 328 w 368"/>
                <a:gd name="T121" fmla="*/ 24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8" h="364">
                  <a:moveTo>
                    <a:pt x="363" y="224"/>
                  </a:moveTo>
                  <a:cubicBezTo>
                    <a:pt x="358" y="215"/>
                    <a:pt x="349" y="209"/>
                    <a:pt x="341" y="204"/>
                  </a:cubicBezTo>
                  <a:cubicBezTo>
                    <a:pt x="336" y="201"/>
                    <a:pt x="331" y="198"/>
                    <a:pt x="326" y="195"/>
                  </a:cubicBezTo>
                  <a:cubicBezTo>
                    <a:pt x="326" y="195"/>
                    <a:pt x="326" y="195"/>
                    <a:pt x="326" y="195"/>
                  </a:cubicBezTo>
                  <a:cubicBezTo>
                    <a:pt x="322" y="193"/>
                    <a:pt x="318" y="192"/>
                    <a:pt x="314" y="190"/>
                  </a:cubicBezTo>
                  <a:cubicBezTo>
                    <a:pt x="293" y="182"/>
                    <a:pt x="271" y="180"/>
                    <a:pt x="249" y="181"/>
                  </a:cubicBezTo>
                  <a:cubicBezTo>
                    <a:pt x="237" y="181"/>
                    <a:pt x="225" y="183"/>
                    <a:pt x="214" y="185"/>
                  </a:cubicBezTo>
                  <a:cubicBezTo>
                    <a:pt x="208" y="186"/>
                    <a:pt x="203" y="187"/>
                    <a:pt x="197" y="189"/>
                  </a:cubicBezTo>
                  <a:cubicBezTo>
                    <a:pt x="192" y="190"/>
                    <a:pt x="188" y="193"/>
                    <a:pt x="183" y="195"/>
                  </a:cubicBezTo>
                  <a:cubicBezTo>
                    <a:pt x="184" y="194"/>
                    <a:pt x="184" y="193"/>
                    <a:pt x="185" y="192"/>
                  </a:cubicBezTo>
                  <a:cubicBezTo>
                    <a:pt x="185" y="192"/>
                    <a:pt x="185" y="192"/>
                    <a:pt x="185" y="191"/>
                  </a:cubicBezTo>
                  <a:cubicBezTo>
                    <a:pt x="187" y="190"/>
                    <a:pt x="188" y="187"/>
                    <a:pt x="188" y="185"/>
                  </a:cubicBezTo>
                  <a:cubicBezTo>
                    <a:pt x="189" y="183"/>
                    <a:pt x="188" y="181"/>
                    <a:pt x="186" y="180"/>
                  </a:cubicBezTo>
                  <a:cubicBezTo>
                    <a:pt x="186" y="180"/>
                    <a:pt x="187" y="179"/>
                    <a:pt x="187" y="179"/>
                  </a:cubicBezTo>
                  <a:cubicBezTo>
                    <a:pt x="188" y="178"/>
                    <a:pt x="188" y="177"/>
                    <a:pt x="187" y="177"/>
                  </a:cubicBezTo>
                  <a:cubicBezTo>
                    <a:pt x="187" y="177"/>
                    <a:pt x="187" y="176"/>
                    <a:pt x="186" y="176"/>
                  </a:cubicBezTo>
                  <a:cubicBezTo>
                    <a:pt x="189" y="175"/>
                    <a:pt x="192" y="172"/>
                    <a:pt x="195" y="170"/>
                  </a:cubicBezTo>
                  <a:cubicBezTo>
                    <a:pt x="198" y="168"/>
                    <a:pt x="201" y="166"/>
                    <a:pt x="206" y="164"/>
                  </a:cubicBezTo>
                  <a:cubicBezTo>
                    <a:pt x="210" y="163"/>
                    <a:pt x="215" y="162"/>
                    <a:pt x="220" y="160"/>
                  </a:cubicBezTo>
                  <a:cubicBezTo>
                    <a:pt x="225" y="158"/>
                    <a:pt x="239" y="151"/>
                    <a:pt x="233" y="144"/>
                  </a:cubicBezTo>
                  <a:cubicBezTo>
                    <a:pt x="233" y="144"/>
                    <a:pt x="233" y="143"/>
                    <a:pt x="233" y="143"/>
                  </a:cubicBezTo>
                  <a:cubicBezTo>
                    <a:pt x="233" y="143"/>
                    <a:pt x="233" y="143"/>
                    <a:pt x="233" y="143"/>
                  </a:cubicBezTo>
                  <a:cubicBezTo>
                    <a:pt x="232" y="143"/>
                    <a:pt x="232" y="142"/>
                    <a:pt x="231" y="143"/>
                  </a:cubicBezTo>
                  <a:cubicBezTo>
                    <a:pt x="231" y="143"/>
                    <a:pt x="231" y="143"/>
                    <a:pt x="231" y="144"/>
                  </a:cubicBezTo>
                  <a:cubicBezTo>
                    <a:pt x="229" y="144"/>
                    <a:pt x="229" y="144"/>
                    <a:pt x="229" y="144"/>
                  </a:cubicBezTo>
                  <a:cubicBezTo>
                    <a:pt x="229" y="145"/>
                    <a:pt x="229" y="145"/>
                    <a:pt x="229" y="145"/>
                  </a:cubicBezTo>
                  <a:cubicBezTo>
                    <a:pt x="229" y="146"/>
                    <a:pt x="230" y="147"/>
                    <a:pt x="230" y="146"/>
                  </a:cubicBezTo>
                  <a:cubicBezTo>
                    <a:pt x="231" y="146"/>
                    <a:pt x="231" y="146"/>
                    <a:pt x="231" y="146"/>
                  </a:cubicBezTo>
                  <a:cubicBezTo>
                    <a:pt x="232" y="146"/>
                    <a:pt x="232" y="146"/>
                    <a:pt x="232" y="146"/>
                  </a:cubicBezTo>
                  <a:cubicBezTo>
                    <a:pt x="232" y="146"/>
                    <a:pt x="232" y="146"/>
                    <a:pt x="232" y="146"/>
                  </a:cubicBezTo>
                  <a:cubicBezTo>
                    <a:pt x="232" y="146"/>
                    <a:pt x="232" y="146"/>
                    <a:pt x="232" y="146"/>
                  </a:cubicBezTo>
                  <a:cubicBezTo>
                    <a:pt x="236" y="153"/>
                    <a:pt x="220" y="159"/>
                    <a:pt x="215" y="160"/>
                  </a:cubicBezTo>
                  <a:cubicBezTo>
                    <a:pt x="211" y="162"/>
                    <a:pt x="206" y="162"/>
                    <a:pt x="201" y="164"/>
                  </a:cubicBezTo>
                  <a:cubicBezTo>
                    <a:pt x="196" y="167"/>
                    <a:pt x="190" y="172"/>
                    <a:pt x="186" y="176"/>
                  </a:cubicBezTo>
                  <a:cubicBezTo>
                    <a:pt x="186" y="176"/>
                    <a:pt x="186" y="176"/>
                    <a:pt x="186" y="176"/>
                  </a:cubicBezTo>
                  <a:cubicBezTo>
                    <a:pt x="185" y="176"/>
                    <a:pt x="185" y="176"/>
                    <a:pt x="185" y="175"/>
                  </a:cubicBezTo>
                  <a:cubicBezTo>
                    <a:pt x="185" y="175"/>
                    <a:pt x="184" y="175"/>
                    <a:pt x="183" y="174"/>
                  </a:cubicBezTo>
                  <a:cubicBezTo>
                    <a:pt x="191" y="166"/>
                    <a:pt x="191" y="154"/>
                    <a:pt x="191" y="143"/>
                  </a:cubicBezTo>
                  <a:cubicBezTo>
                    <a:pt x="190" y="137"/>
                    <a:pt x="191" y="132"/>
                    <a:pt x="193" y="126"/>
                  </a:cubicBezTo>
                  <a:cubicBezTo>
                    <a:pt x="194" y="125"/>
                    <a:pt x="195" y="120"/>
                    <a:pt x="197" y="119"/>
                  </a:cubicBezTo>
                  <a:cubicBezTo>
                    <a:pt x="197" y="119"/>
                    <a:pt x="197" y="120"/>
                    <a:pt x="197" y="121"/>
                  </a:cubicBezTo>
                  <a:cubicBezTo>
                    <a:pt x="197" y="121"/>
                    <a:pt x="197" y="121"/>
                    <a:pt x="197" y="121"/>
                  </a:cubicBezTo>
                  <a:cubicBezTo>
                    <a:pt x="197" y="121"/>
                    <a:pt x="197" y="121"/>
                    <a:pt x="197" y="121"/>
                  </a:cubicBezTo>
                  <a:cubicBezTo>
                    <a:pt x="196" y="122"/>
                    <a:pt x="197" y="122"/>
                    <a:pt x="198" y="122"/>
                  </a:cubicBezTo>
                  <a:cubicBezTo>
                    <a:pt x="199" y="122"/>
                    <a:pt x="199" y="121"/>
                    <a:pt x="200" y="121"/>
                  </a:cubicBezTo>
                  <a:cubicBezTo>
                    <a:pt x="200" y="121"/>
                    <a:pt x="201" y="120"/>
                    <a:pt x="201" y="120"/>
                  </a:cubicBezTo>
                  <a:cubicBezTo>
                    <a:pt x="202" y="120"/>
                    <a:pt x="201" y="119"/>
                    <a:pt x="201" y="119"/>
                  </a:cubicBezTo>
                  <a:cubicBezTo>
                    <a:pt x="201" y="119"/>
                    <a:pt x="201" y="119"/>
                    <a:pt x="201" y="119"/>
                  </a:cubicBezTo>
                  <a:cubicBezTo>
                    <a:pt x="201" y="118"/>
                    <a:pt x="201" y="118"/>
                    <a:pt x="201" y="118"/>
                  </a:cubicBezTo>
                  <a:cubicBezTo>
                    <a:pt x="201" y="117"/>
                    <a:pt x="200" y="116"/>
                    <a:pt x="200" y="117"/>
                  </a:cubicBezTo>
                  <a:cubicBezTo>
                    <a:pt x="200" y="117"/>
                    <a:pt x="199" y="117"/>
                    <a:pt x="199" y="117"/>
                  </a:cubicBezTo>
                  <a:cubicBezTo>
                    <a:pt x="194" y="114"/>
                    <a:pt x="190" y="127"/>
                    <a:pt x="189" y="131"/>
                  </a:cubicBezTo>
                  <a:cubicBezTo>
                    <a:pt x="187" y="138"/>
                    <a:pt x="189" y="145"/>
                    <a:pt x="189" y="152"/>
                  </a:cubicBezTo>
                  <a:cubicBezTo>
                    <a:pt x="189" y="160"/>
                    <a:pt x="187" y="167"/>
                    <a:pt x="182" y="174"/>
                  </a:cubicBezTo>
                  <a:cubicBezTo>
                    <a:pt x="182" y="174"/>
                    <a:pt x="182" y="174"/>
                    <a:pt x="182" y="174"/>
                  </a:cubicBezTo>
                  <a:cubicBezTo>
                    <a:pt x="181" y="175"/>
                    <a:pt x="180" y="176"/>
                    <a:pt x="179" y="177"/>
                  </a:cubicBezTo>
                  <a:cubicBezTo>
                    <a:pt x="178" y="175"/>
                    <a:pt x="175" y="175"/>
                    <a:pt x="174" y="176"/>
                  </a:cubicBezTo>
                  <a:cubicBezTo>
                    <a:pt x="172" y="177"/>
                    <a:pt x="170" y="179"/>
                    <a:pt x="169" y="182"/>
                  </a:cubicBezTo>
                  <a:cubicBezTo>
                    <a:pt x="169" y="182"/>
                    <a:pt x="169" y="182"/>
                    <a:pt x="169" y="182"/>
                  </a:cubicBezTo>
                  <a:cubicBezTo>
                    <a:pt x="169" y="182"/>
                    <a:pt x="169" y="182"/>
                    <a:pt x="168" y="182"/>
                  </a:cubicBezTo>
                  <a:cubicBezTo>
                    <a:pt x="171" y="175"/>
                    <a:pt x="172" y="168"/>
                    <a:pt x="173" y="161"/>
                  </a:cubicBezTo>
                  <a:cubicBezTo>
                    <a:pt x="175" y="152"/>
                    <a:pt x="176" y="143"/>
                    <a:pt x="177" y="134"/>
                  </a:cubicBezTo>
                  <a:cubicBezTo>
                    <a:pt x="178" y="125"/>
                    <a:pt x="178" y="116"/>
                    <a:pt x="177" y="107"/>
                  </a:cubicBezTo>
                  <a:cubicBezTo>
                    <a:pt x="175" y="99"/>
                    <a:pt x="173" y="91"/>
                    <a:pt x="171" y="83"/>
                  </a:cubicBezTo>
                  <a:cubicBezTo>
                    <a:pt x="171" y="83"/>
                    <a:pt x="171" y="83"/>
                    <a:pt x="171" y="83"/>
                  </a:cubicBezTo>
                  <a:cubicBezTo>
                    <a:pt x="171" y="82"/>
                    <a:pt x="171" y="82"/>
                    <a:pt x="171" y="82"/>
                  </a:cubicBezTo>
                  <a:cubicBezTo>
                    <a:pt x="171" y="81"/>
                    <a:pt x="170" y="81"/>
                    <a:pt x="170" y="80"/>
                  </a:cubicBezTo>
                  <a:cubicBezTo>
                    <a:pt x="168" y="71"/>
                    <a:pt x="166" y="62"/>
                    <a:pt x="162" y="54"/>
                  </a:cubicBezTo>
                  <a:cubicBezTo>
                    <a:pt x="159" y="48"/>
                    <a:pt x="156" y="42"/>
                    <a:pt x="152" y="36"/>
                  </a:cubicBezTo>
                  <a:cubicBezTo>
                    <a:pt x="152" y="36"/>
                    <a:pt x="152" y="36"/>
                    <a:pt x="152" y="36"/>
                  </a:cubicBezTo>
                  <a:cubicBezTo>
                    <a:pt x="150" y="32"/>
                    <a:pt x="147" y="29"/>
                    <a:pt x="143" y="26"/>
                  </a:cubicBezTo>
                  <a:cubicBezTo>
                    <a:pt x="135" y="17"/>
                    <a:pt x="125" y="9"/>
                    <a:pt x="115" y="4"/>
                  </a:cubicBezTo>
                  <a:cubicBezTo>
                    <a:pt x="110" y="2"/>
                    <a:pt x="105" y="0"/>
                    <a:pt x="100" y="2"/>
                  </a:cubicBezTo>
                  <a:cubicBezTo>
                    <a:pt x="94" y="5"/>
                    <a:pt x="92" y="12"/>
                    <a:pt x="91" y="17"/>
                  </a:cubicBezTo>
                  <a:cubicBezTo>
                    <a:pt x="90" y="25"/>
                    <a:pt x="89" y="32"/>
                    <a:pt x="85" y="39"/>
                  </a:cubicBezTo>
                  <a:cubicBezTo>
                    <a:pt x="82" y="45"/>
                    <a:pt x="78" y="51"/>
                    <a:pt x="74" y="57"/>
                  </a:cubicBezTo>
                  <a:cubicBezTo>
                    <a:pt x="71" y="62"/>
                    <a:pt x="68" y="67"/>
                    <a:pt x="65" y="73"/>
                  </a:cubicBezTo>
                  <a:cubicBezTo>
                    <a:pt x="64" y="75"/>
                    <a:pt x="63" y="77"/>
                    <a:pt x="63" y="79"/>
                  </a:cubicBezTo>
                  <a:cubicBezTo>
                    <a:pt x="61" y="83"/>
                    <a:pt x="60" y="88"/>
                    <a:pt x="59" y="93"/>
                  </a:cubicBezTo>
                  <a:cubicBezTo>
                    <a:pt x="59" y="100"/>
                    <a:pt x="60" y="106"/>
                    <a:pt x="64" y="111"/>
                  </a:cubicBezTo>
                  <a:cubicBezTo>
                    <a:pt x="68" y="119"/>
                    <a:pt x="75" y="124"/>
                    <a:pt x="81" y="129"/>
                  </a:cubicBezTo>
                  <a:cubicBezTo>
                    <a:pt x="68" y="125"/>
                    <a:pt x="52" y="126"/>
                    <a:pt x="41" y="135"/>
                  </a:cubicBezTo>
                  <a:cubicBezTo>
                    <a:pt x="37" y="137"/>
                    <a:pt x="35" y="141"/>
                    <a:pt x="32" y="144"/>
                  </a:cubicBezTo>
                  <a:cubicBezTo>
                    <a:pt x="29" y="147"/>
                    <a:pt x="26" y="151"/>
                    <a:pt x="23" y="154"/>
                  </a:cubicBezTo>
                  <a:cubicBezTo>
                    <a:pt x="23" y="154"/>
                    <a:pt x="23" y="154"/>
                    <a:pt x="23" y="154"/>
                  </a:cubicBezTo>
                  <a:cubicBezTo>
                    <a:pt x="23" y="154"/>
                    <a:pt x="23" y="155"/>
                    <a:pt x="23" y="155"/>
                  </a:cubicBezTo>
                  <a:cubicBezTo>
                    <a:pt x="17" y="161"/>
                    <a:pt x="14" y="170"/>
                    <a:pt x="10" y="177"/>
                  </a:cubicBezTo>
                  <a:cubicBezTo>
                    <a:pt x="8" y="181"/>
                    <a:pt x="4" y="183"/>
                    <a:pt x="2" y="186"/>
                  </a:cubicBezTo>
                  <a:cubicBezTo>
                    <a:pt x="0" y="189"/>
                    <a:pt x="0" y="193"/>
                    <a:pt x="1" y="196"/>
                  </a:cubicBezTo>
                  <a:cubicBezTo>
                    <a:pt x="1" y="199"/>
                    <a:pt x="2" y="203"/>
                    <a:pt x="2" y="207"/>
                  </a:cubicBezTo>
                  <a:cubicBezTo>
                    <a:pt x="2" y="211"/>
                    <a:pt x="2" y="214"/>
                    <a:pt x="2" y="218"/>
                  </a:cubicBezTo>
                  <a:cubicBezTo>
                    <a:pt x="2" y="219"/>
                    <a:pt x="2" y="219"/>
                    <a:pt x="2" y="219"/>
                  </a:cubicBezTo>
                  <a:cubicBezTo>
                    <a:pt x="2" y="220"/>
                    <a:pt x="2" y="220"/>
                    <a:pt x="2" y="220"/>
                  </a:cubicBezTo>
                  <a:cubicBezTo>
                    <a:pt x="2" y="222"/>
                    <a:pt x="2" y="225"/>
                    <a:pt x="3" y="227"/>
                  </a:cubicBezTo>
                  <a:cubicBezTo>
                    <a:pt x="4" y="231"/>
                    <a:pt x="7" y="235"/>
                    <a:pt x="9" y="239"/>
                  </a:cubicBezTo>
                  <a:cubicBezTo>
                    <a:pt x="10" y="242"/>
                    <a:pt x="12" y="246"/>
                    <a:pt x="14" y="249"/>
                  </a:cubicBezTo>
                  <a:cubicBezTo>
                    <a:pt x="16" y="253"/>
                    <a:pt x="18" y="255"/>
                    <a:pt x="22" y="257"/>
                  </a:cubicBezTo>
                  <a:cubicBezTo>
                    <a:pt x="28" y="261"/>
                    <a:pt x="35" y="266"/>
                    <a:pt x="42" y="266"/>
                  </a:cubicBezTo>
                  <a:cubicBezTo>
                    <a:pt x="47" y="266"/>
                    <a:pt x="51" y="264"/>
                    <a:pt x="55" y="263"/>
                  </a:cubicBezTo>
                  <a:cubicBezTo>
                    <a:pt x="61" y="261"/>
                    <a:pt x="66" y="259"/>
                    <a:pt x="71" y="258"/>
                  </a:cubicBezTo>
                  <a:cubicBezTo>
                    <a:pt x="81" y="254"/>
                    <a:pt x="90" y="251"/>
                    <a:pt x="100" y="247"/>
                  </a:cubicBezTo>
                  <a:cubicBezTo>
                    <a:pt x="109" y="243"/>
                    <a:pt x="118" y="240"/>
                    <a:pt x="127" y="238"/>
                  </a:cubicBezTo>
                  <a:cubicBezTo>
                    <a:pt x="126" y="240"/>
                    <a:pt x="126" y="241"/>
                    <a:pt x="125" y="243"/>
                  </a:cubicBezTo>
                  <a:cubicBezTo>
                    <a:pt x="120" y="248"/>
                    <a:pt x="115" y="254"/>
                    <a:pt x="110" y="260"/>
                  </a:cubicBezTo>
                  <a:cubicBezTo>
                    <a:pt x="107" y="263"/>
                    <a:pt x="105" y="267"/>
                    <a:pt x="103" y="271"/>
                  </a:cubicBezTo>
                  <a:cubicBezTo>
                    <a:pt x="102" y="272"/>
                    <a:pt x="100" y="275"/>
                    <a:pt x="101" y="277"/>
                  </a:cubicBezTo>
                  <a:cubicBezTo>
                    <a:pt x="105" y="283"/>
                    <a:pt x="128" y="255"/>
                    <a:pt x="131" y="250"/>
                  </a:cubicBezTo>
                  <a:cubicBezTo>
                    <a:pt x="133" y="249"/>
                    <a:pt x="134" y="248"/>
                    <a:pt x="136" y="247"/>
                  </a:cubicBezTo>
                  <a:cubicBezTo>
                    <a:pt x="129" y="261"/>
                    <a:pt x="125" y="276"/>
                    <a:pt x="123" y="291"/>
                  </a:cubicBezTo>
                  <a:cubicBezTo>
                    <a:pt x="120" y="304"/>
                    <a:pt x="118" y="317"/>
                    <a:pt x="121" y="330"/>
                  </a:cubicBezTo>
                  <a:cubicBezTo>
                    <a:pt x="122" y="336"/>
                    <a:pt x="124" y="342"/>
                    <a:pt x="128" y="346"/>
                  </a:cubicBezTo>
                  <a:cubicBezTo>
                    <a:pt x="130" y="349"/>
                    <a:pt x="133" y="350"/>
                    <a:pt x="135" y="352"/>
                  </a:cubicBezTo>
                  <a:cubicBezTo>
                    <a:pt x="138" y="354"/>
                    <a:pt x="142" y="354"/>
                    <a:pt x="146" y="354"/>
                  </a:cubicBezTo>
                  <a:cubicBezTo>
                    <a:pt x="150" y="355"/>
                    <a:pt x="154" y="356"/>
                    <a:pt x="159" y="358"/>
                  </a:cubicBezTo>
                  <a:cubicBezTo>
                    <a:pt x="162" y="360"/>
                    <a:pt x="166" y="362"/>
                    <a:pt x="170" y="363"/>
                  </a:cubicBezTo>
                  <a:cubicBezTo>
                    <a:pt x="176" y="364"/>
                    <a:pt x="183" y="361"/>
                    <a:pt x="189" y="360"/>
                  </a:cubicBezTo>
                  <a:cubicBezTo>
                    <a:pt x="194" y="360"/>
                    <a:pt x="199" y="361"/>
                    <a:pt x="203" y="360"/>
                  </a:cubicBezTo>
                  <a:cubicBezTo>
                    <a:pt x="207" y="359"/>
                    <a:pt x="210" y="356"/>
                    <a:pt x="212" y="353"/>
                  </a:cubicBezTo>
                  <a:cubicBezTo>
                    <a:pt x="215" y="349"/>
                    <a:pt x="217" y="345"/>
                    <a:pt x="221" y="342"/>
                  </a:cubicBezTo>
                  <a:cubicBezTo>
                    <a:pt x="225" y="338"/>
                    <a:pt x="230" y="336"/>
                    <a:pt x="234" y="333"/>
                  </a:cubicBezTo>
                  <a:cubicBezTo>
                    <a:pt x="243" y="328"/>
                    <a:pt x="247" y="318"/>
                    <a:pt x="249" y="308"/>
                  </a:cubicBezTo>
                  <a:cubicBezTo>
                    <a:pt x="251" y="300"/>
                    <a:pt x="252" y="292"/>
                    <a:pt x="250" y="283"/>
                  </a:cubicBezTo>
                  <a:cubicBezTo>
                    <a:pt x="254" y="286"/>
                    <a:pt x="258" y="289"/>
                    <a:pt x="263" y="290"/>
                  </a:cubicBezTo>
                  <a:cubicBezTo>
                    <a:pt x="269" y="291"/>
                    <a:pt x="276" y="290"/>
                    <a:pt x="282" y="288"/>
                  </a:cubicBezTo>
                  <a:cubicBezTo>
                    <a:pt x="295" y="285"/>
                    <a:pt x="306" y="278"/>
                    <a:pt x="317" y="270"/>
                  </a:cubicBezTo>
                  <a:cubicBezTo>
                    <a:pt x="321" y="268"/>
                    <a:pt x="324" y="264"/>
                    <a:pt x="327" y="261"/>
                  </a:cubicBezTo>
                  <a:cubicBezTo>
                    <a:pt x="331" y="259"/>
                    <a:pt x="336" y="258"/>
                    <a:pt x="339" y="256"/>
                  </a:cubicBezTo>
                  <a:cubicBezTo>
                    <a:pt x="343" y="253"/>
                    <a:pt x="346" y="250"/>
                    <a:pt x="350" y="247"/>
                  </a:cubicBezTo>
                  <a:cubicBezTo>
                    <a:pt x="350" y="247"/>
                    <a:pt x="351" y="247"/>
                    <a:pt x="352" y="247"/>
                  </a:cubicBezTo>
                  <a:cubicBezTo>
                    <a:pt x="352" y="247"/>
                    <a:pt x="352" y="247"/>
                    <a:pt x="352" y="247"/>
                  </a:cubicBezTo>
                  <a:cubicBezTo>
                    <a:pt x="353" y="248"/>
                    <a:pt x="353" y="247"/>
                    <a:pt x="353" y="246"/>
                  </a:cubicBezTo>
                  <a:cubicBezTo>
                    <a:pt x="353" y="246"/>
                    <a:pt x="353" y="246"/>
                    <a:pt x="353" y="246"/>
                  </a:cubicBezTo>
                  <a:cubicBezTo>
                    <a:pt x="355" y="246"/>
                    <a:pt x="358" y="246"/>
                    <a:pt x="360" y="245"/>
                  </a:cubicBezTo>
                  <a:cubicBezTo>
                    <a:pt x="368" y="241"/>
                    <a:pt x="367" y="231"/>
                    <a:pt x="363" y="224"/>
                  </a:cubicBezTo>
                  <a:close/>
                  <a:moveTo>
                    <a:pt x="276" y="183"/>
                  </a:moveTo>
                  <a:cubicBezTo>
                    <a:pt x="280" y="184"/>
                    <a:pt x="284" y="184"/>
                    <a:pt x="288" y="185"/>
                  </a:cubicBezTo>
                  <a:cubicBezTo>
                    <a:pt x="301" y="187"/>
                    <a:pt x="315" y="192"/>
                    <a:pt x="327" y="198"/>
                  </a:cubicBezTo>
                  <a:cubicBezTo>
                    <a:pt x="334" y="207"/>
                    <a:pt x="346" y="217"/>
                    <a:pt x="339" y="228"/>
                  </a:cubicBezTo>
                  <a:cubicBezTo>
                    <a:pt x="333" y="222"/>
                    <a:pt x="326" y="216"/>
                    <a:pt x="318" y="212"/>
                  </a:cubicBezTo>
                  <a:cubicBezTo>
                    <a:pt x="311" y="207"/>
                    <a:pt x="304" y="204"/>
                    <a:pt x="296" y="201"/>
                  </a:cubicBezTo>
                  <a:cubicBezTo>
                    <a:pt x="289" y="198"/>
                    <a:pt x="281" y="197"/>
                    <a:pt x="275" y="193"/>
                  </a:cubicBezTo>
                  <a:cubicBezTo>
                    <a:pt x="275" y="193"/>
                    <a:pt x="275" y="192"/>
                    <a:pt x="275" y="192"/>
                  </a:cubicBezTo>
                  <a:cubicBezTo>
                    <a:pt x="274" y="191"/>
                    <a:pt x="272" y="189"/>
                    <a:pt x="271" y="187"/>
                  </a:cubicBezTo>
                  <a:cubicBezTo>
                    <a:pt x="271" y="185"/>
                    <a:pt x="273" y="184"/>
                    <a:pt x="276" y="183"/>
                  </a:cubicBezTo>
                  <a:close/>
                  <a:moveTo>
                    <a:pt x="182" y="197"/>
                  </a:moveTo>
                  <a:cubicBezTo>
                    <a:pt x="185" y="196"/>
                    <a:pt x="188" y="194"/>
                    <a:pt x="192" y="193"/>
                  </a:cubicBezTo>
                  <a:cubicBezTo>
                    <a:pt x="196" y="191"/>
                    <a:pt x="201" y="190"/>
                    <a:pt x="206" y="188"/>
                  </a:cubicBezTo>
                  <a:cubicBezTo>
                    <a:pt x="216" y="186"/>
                    <a:pt x="225" y="185"/>
                    <a:pt x="234" y="184"/>
                  </a:cubicBezTo>
                  <a:cubicBezTo>
                    <a:pt x="247" y="182"/>
                    <a:pt x="260" y="182"/>
                    <a:pt x="272" y="183"/>
                  </a:cubicBezTo>
                  <a:cubicBezTo>
                    <a:pt x="271" y="184"/>
                    <a:pt x="270" y="184"/>
                    <a:pt x="270" y="185"/>
                  </a:cubicBezTo>
                  <a:cubicBezTo>
                    <a:pt x="269" y="188"/>
                    <a:pt x="271" y="190"/>
                    <a:pt x="272" y="192"/>
                  </a:cubicBezTo>
                  <a:cubicBezTo>
                    <a:pt x="268" y="193"/>
                    <a:pt x="268" y="196"/>
                    <a:pt x="269" y="200"/>
                  </a:cubicBezTo>
                  <a:cubicBezTo>
                    <a:pt x="266" y="200"/>
                    <a:pt x="263" y="200"/>
                    <a:pt x="259" y="200"/>
                  </a:cubicBezTo>
                  <a:cubicBezTo>
                    <a:pt x="256" y="200"/>
                    <a:pt x="252" y="200"/>
                    <a:pt x="248" y="200"/>
                  </a:cubicBezTo>
                  <a:cubicBezTo>
                    <a:pt x="240" y="200"/>
                    <a:pt x="232" y="199"/>
                    <a:pt x="224" y="200"/>
                  </a:cubicBezTo>
                  <a:cubicBezTo>
                    <a:pt x="220" y="201"/>
                    <a:pt x="216" y="201"/>
                    <a:pt x="212" y="202"/>
                  </a:cubicBezTo>
                  <a:cubicBezTo>
                    <a:pt x="208" y="202"/>
                    <a:pt x="204" y="202"/>
                    <a:pt x="200" y="203"/>
                  </a:cubicBezTo>
                  <a:cubicBezTo>
                    <a:pt x="191" y="203"/>
                    <a:pt x="183" y="203"/>
                    <a:pt x="175" y="204"/>
                  </a:cubicBezTo>
                  <a:cubicBezTo>
                    <a:pt x="175" y="204"/>
                    <a:pt x="175" y="204"/>
                    <a:pt x="175" y="204"/>
                  </a:cubicBezTo>
                  <a:cubicBezTo>
                    <a:pt x="177" y="202"/>
                    <a:pt x="180" y="199"/>
                    <a:pt x="182" y="197"/>
                  </a:cubicBezTo>
                  <a:close/>
                  <a:moveTo>
                    <a:pt x="269" y="213"/>
                  </a:moveTo>
                  <a:cubicBezTo>
                    <a:pt x="269" y="216"/>
                    <a:pt x="271" y="219"/>
                    <a:pt x="273" y="222"/>
                  </a:cubicBezTo>
                  <a:cubicBezTo>
                    <a:pt x="273" y="222"/>
                    <a:pt x="273" y="222"/>
                    <a:pt x="273" y="222"/>
                  </a:cubicBezTo>
                  <a:cubicBezTo>
                    <a:pt x="273" y="222"/>
                    <a:pt x="274" y="223"/>
                    <a:pt x="274" y="223"/>
                  </a:cubicBezTo>
                  <a:cubicBezTo>
                    <a:pt x="274" y="223"/>
                    <a:pt x="274" y="223"/>
                    <a:pt x="274" y="223"/>
                  </a:cubicBezTo>
                  <a:cubicBezTo>
                    <a:pt x="271" y="224"/>
                    <a:pt x="268" y="223"/>
                    <a:pt x="264" y="223"/>
                  </a:cubicBezTo>
                  <a:cubicBezTo>
                    <a:pt x="261" y="222"/>
                    <a:pt x="257" y="222"/>
                    <a:pt x="254" y="221"/>
                  </a:cubicBezTo>
                  <a:cubicBezTo>
                    <a:pt x="246" y="220"/>
                    <a:pt x="238" y="220"/>
                    <a:pt x="231" y="219"/>
                  </a:cubicBezTo>
                  <a:cubicBezTo>
                    <a:pt x="231" y="219"/>
                    <a:pt x="231" y="219"/>
                    <a:pt x="231" y="219"/>
                  </a:cubicBezTo>
                  <a:cubicBezTo>
                    <a:pt x="230" y="219"/>
                    <a:pt x="230" y="219"/>
                    <a:pt x="230" y="219"/>
                  </a:cubicBezTo>
                  <a:cubicBezTo>
                    <a:pt x="230" y="219"/>
                    <a:pt x="230" y="219"/>
                    <a:pt x="230" y="219"/>
                  </a:cubicBezTo>
                  <a:cubicBezTo>
                    <a:pt x="230" y="219"/>
                    <a:pt x="230" y="219"/>
                    <a:pt x="230" y="219"/>
                  </a:cubicBezTo>
                  <a:cubicBezTo>
                    <a:pt x="230" y="219"/>
                    <a:pt x="230" y="219"/>
                    <a:pt x="230" y="219"/>
                  </a:cubicBezTo>
                  <a:cubicBezTo>
                    <a:pt x="230" y="219"/>
                    <a:pt x="230" y="219"/>
                    <a:pt x="230" y="219"/>
                  </a:cubicBezTo>
                  <a:cubicBezTo>
                    <a:pt x="228" y="219"/>
                    <a:pt x="227" y="219"/>
                    <a:pt x="225" y="219"/>
                  </a:cubicBezTo>
                  <a:cubicBezTo>
                    <a:pt x="216" y="217"/>
                    <a:pt x="207" y="215"/>
                    <a:pt x="198" y="212"/>
                  </a:cubicBezTo>
                  <a:cubicBezTo>
                    <a:pt x="192" y="210"/>
                    <a:pt x="184" y="210"/>
                    <a:pt x="178" y="207"/>
                  </a:cubicBezTo>
                  <a:cubicBezTo>
                    <a:pt x="178" y="207"/>
                    <a:pt x="178" y="207"/>
                    <a:pt x="178" y="207"/>
                  </a:cubicBezTo>
                  <a:cubicBezTo>
                    <a:pt x="178" y="206"/>
                    <a:pt x="178" y="206"/>
                    <a:pt x="178" y="207"/>
                  </a:cubicBezTo>
                  <a:cubicBezTo>
                    <a:pt x="178" y="207"/>
                    <a:pt x="178" y="207"/>
                    <a:pt x="178" y="207"/>
                  </a:cubicBezTo>
                  <a:cubicBezTo>
                    <a:pt x="177" y="206"/>
                    <a:pt x="176" y="206"/>
                    <a:pt x="176" y="205"/>
                  </a:cubicBezTo>
                  <a:cubicBezTo>
                    <a:pt x="176" y="205"/>
                    <a:pt x="176" y="205"/>
                    <a:pt x="176" y="205"/>
                  </a:cubicBezTo>
                  <a:cubicBezTo>
                    <a:pt x="176" y="205"/>
                    <a:pt x="176" y="205"/>
                    <a:pt x="176" y="205"/>
                  </a:cubicBezTo>
                  <a:cubicBezTo>
                    <a:pt x="183" y="204"/>
                    <a:pt x="191" y="204"/>
                    <a:pt x="199" y="203"/>
                  </a:cubicBezTo>
                  <a:cubicBezTo>
                    <a:pt x="207" y="203"/>
                    <a:pt x="216" y="202"/>
                    <a:pt x="224" y="201"/>
                  </a:cubicBezTo>
                  <a:cubicBezTo>
                    <a:pt x="232" y="200"/>
                    <a:pt x="240" y="200"/>
                    <a:pt x="248" y="201"/>
                  </a:cubicBezTo>
                  <a:cubicBezTo>
                    <a:pt x="252" y="201"/>
                    <a:pt x="255" y="201"/>
                    <a:pt x="259" y="201"/>
                  </a:cubicBezTo>
                  <a:cubicBezTo>
                    <a:pt x="263" y="201"/>
                    <a:pt x="266" y="201"/>
                    <a:pt x="269" y="201"/>
                  </a:cubicBezTo>
                  <a:cubicBezTo>
                    <a:pt x="270" y="204"/>
                    <a:pt x="272" y="206"/>
                    <a:pt x="273" y="208"/>
                  </a:cubicBezTo>
                  <a:cubicBezTo>
                    <a:pt x="270" y="208"/>
                    <a:pt x="268" y="209"/>
                    <a:pt x="269" y="213"/>
                  </a:cubicBezTo>
                  <a:close/>
                  <a:moveTo>
                    <a:pt x="275" y="258"/>
                  </a:moveTo>
                  <a:cubicBezTo>
                    <a:pt x="276" y="261"/>
                    <a:pt x="278" y="265"/>
                    <a:pt x="280" y="268"/>
                  </a:cubicBezTo>
                  <a:cubicBezTo>
                    <a:pt x="281" y="269"/>
                    <a:pt x="282" y="271"/>
                    <a:pt x="283" y="272"/>
                  </a:cubicBezTo>
                  <a:cubicBezTo>
                    <a:pt x="278" y="270"/>
                    <a:pt x="274" y="265"/>
                    <a:pt x="271" y="261"/>
                  </a:cubicBezTo>
                  <a:cubicBezTo>
                    <a:pt x="266" y="256"/>
                    <a:pt x="262" y="251"/>
                    <a:pt x="258" y="245"/>
                  </a:cubicBezTo>
                  <a:cubicBezTo>
                    <a:pt x="256" y="242"/>
                    <a:pt x="253" y="239"/>
                    <a:pt x="251" y="236"/>
                  </a:cubicBezTo>
                  <a:cubicBezTo>
                    <a:pt x="248" y="232"/>
                    <a:pt x="246" y="229"/>
                    <a:pt x="243" y="226"/>
                  </a:cubicBezTo>
                  <a:cubicBezTo>
                    <a:pt x="241" y="225"/>
                    <a:pt x="239" y="223"/>
                    <a:pt x="236" y="222"/>
                  </a:cubicBezTo>
                  <a:cubicBezTo>
                    <a:pt x="235" y="222"/>
                    <a:pt x="234" y="221"/>
                    <a:pt x="233" y="220"/>
                  </a:cubicBezTo>
                  <a:cubicBezTo>
                    <a:pt x="233" y="220"/>
                    <a:pt x="232" y="220"/>
                    <a:pt x="232" y="220"/>
                  </a:cubicBezTo>
                  <a:cubicBezTo>
                    <a:pt x="232" y="220"/>
                    <a:pt x="232" y="220"/>
                    <a:pt x="232" y="220"/>
                  </a:cubicBezTo>
                  <a:cubicBezTo>
                    <a:pt x="236" y="221"/>
                    <a:pt x="239" y="223"/>
                    <a:pt x="243" y="224"/>
                  </a:cubicBezTo>
                  <a:cubicBezTo>
                    <a:pt x="248" y="226"/>
                    <a:pt x="252" y="228"/>
                    <a:pt x="257" y="231"/>
                  </a:cubicBezTo>
                  <a:cubicBezTo>
                    <a:pt x="261" y="234"/>
                    <a:pt x="266" y="237"/>
                    <a:pt x="270" y="240"/>
                  </a:cubicBezTo>
                  <a:cubicBezTo>
                    <a:pt x="273" y="242"/>
                    <a:pt x="276" y="245"/>
                    <a:pt x="280" y="247"/>
                  </a:cubicBezTo>
                  <a:cubicBezTo>
                    <a:pt x="280" y="247"/>
                    <a:pt x="280" y="248"/>
                    <a:pt x="281" y="248"/>
                  </a:cubicBezTo>
                  <a:cubicBezTo>
                    <a:pt x="276" y="248"/>
                    <a:pt x="273" y="253"/>
                    <a:pt x="275" y="258"/>
                  </a:cubicBezTo>
                  <a:close/>
                  <a:moveTo>
                    <a:pt x="283" y="252"/>
                  </a:moveTo>
                  <a:cubicBezTo>
                    <a:pt x="284" y="252"/>
                    <a:pt x="284" y="252"/>
                    <a:pt x="285" y="252"/>
                  </a:cubicBezTo>
                  <a:cubicBezTo>
                    <a:pt x="286" y="253"/>
                    <a:pt x="287" y="254"/>
                    <a:pt x="288" y="255"/>
                  </a:cubicBezTo>
                  <a:cubicBezTo>
                    <a:pt x="290" y="257"/>
                    <a:pt x="292" y="259"/>
                    <a:pt x="294" y="261"/>
                  </a:cubicBezTo>
                  <a:cubicBezTo>
                    <a:pt x="296" y="263"/>
                    <a:pt x="297" y="265"/>
                    <a:pt x="298" y="267"/>
                  </a:cubicBezTo>
                  <a:cubicBezTo>
                    <a:pt x="299" y="273"/>
                    <a:pt x="293" y="280"/>
                    <a:pt x="287" y="276"/>
                  </a:cubicBezTo>
                  <a:cubicBezTo>
                    <a:pt x="285" y="272"/>
                    <a:pt x="283" y="269"/>
                    <a:pt x="281" y="265"/>
                  </a:cubicBezTo>
                  <a:cubicBezTo>
                    <a:pt x="280" y="263"/>
                    <a:pt x="278" y="260"/>
                    <a:pt x="277" y="257"/>
                  </a:cubicBezTo>
                  <a:cubicBezTo>
                    <a:pt x="275" y="252"/>
                    <a:pt x="279" y="248"/>
                    <a:pt x="283" y="252"/>
                  </a:cubicBezTo>
                  <a:close/>
                  <a:moveTo>
                    <a:pt x="270" y="239"/>
                  </a:moveTo>
                  <a:cubicBezTo>
                    <a:pt x="266" y="236"/>
                    <a:pt x="261" y="233"/>
                    <a:pt x="257" y="230"/>
                  </a:cubicBezTo>
                  <a:cubicBezTo>
                    <a:pt x="253" y="227"/>
                    <a:pt x="249" y="225"/>
                    <a:pt x="244" y="223"/>
                  </a:cubicBezTo>
                  <a:cubicBezTo>
                    <a:pt x="240" y="222"/>
                    <a:pt x="237" y="221"/>
                    <a:pt x="233" y="220"/>
                  </a:cubicBezTo>
                  <a:cubicBezTo>
                    <a:pt x="240" y="221"/>
                    <a:pt x="247" y="221"/>
                    <a:pt x="254" y="222"/>
                  </a:cubicBezTo>
                  <a:cubicBezTo>
                    <a:pt x="258" y="223"/>
                    <a:pt x="261" y="223"/>
                    <a:pt x="265" y="224"/>
                  </a:cubicBezTo>
                  <a:cubicBezTo>
                    <a:pt x="267" y="224"/>
                    <a:pt x="269" y="225"/>
                    <a:pt x="271" y="224"/>
                  </a:cubicBezTo>
                  <a:cubicBezTo>
                    <a:pt x="270" y="225"/>
                    <a:pt x="270" y="225"/>
                    <a:pt x="270" y="226"/>
                  </a:cubicBezTo>
                  <a:cubicBezTo>
                    <a:pt x="269" y="229"/>
                    <a:pt x="270" y="232"/>
                    <a:pt x="271" y="234"/>
                  </a:cubicBezTo>
                  <a:cubicBezTo>
                    <a:pt x="273" y="238"/>
                    <a:pt x="275" y="241"/>
                    <a:pt x="278" y="244"/>
                  </a:cubicBezTo>
                  <a:cubicBezTo>
                    <a:pt x="275" y="242"/>
                    <a:pt x="273" y="241"/>
                    <a:pt x="270" y="239"/>
                  </a:cubicBezTo>
                  <a:close/>
                  <a:moveTo>
                    <a:pt x="183" y="182"/>
                  </a:moveTo>
                  <a:cubicBezTo>
                    <a:pt x="186" y="181"/>
                    <a:pt x="187" y="183"/>
                    <a:pt x="186" y="185"/>
                  </a:cubicBezTo>
                  <a:cubicBezTo>
                    <a:pt x="186" y="187"/>
                    <a:pt x="184" y="189"/>
                    <a:pt x="183" y="191"/>
                  </a:cubicBezTo>
                  <a:cubicBezTo>
                    <a:pt x="182" y="191"/>
                    <a:pt x="181" y="192"/>
                    <a:pt x="181" y="192"/>
                  </a:cubicBezTo>
                  <a:cubicBezTo>
                    <a:pt x="180" y="192"/>
                    <a:pt x="180" y="192"/>
                    <a:pt x="180" y="191"/>
                  </a:cubicBezTo>
                  <a:cubicBezTo>
                    <a:pt x="179" y="188"/>
                    <a:pt x="180" y="182"/>
                    <a:pt x="183" y="182"/>
                  </a:cubicBezTo>
                  <a:close/>
                  <a:moveTo>
                    <a:pt x="178" y="178"/>
                  </a:moveTo>
                  <a:cubicBezTo>
                    <a:pt x="179" y="180"/>
                    <a:pt x="176" y="181"/>
                    <a:pt x="175" y="182"/>
                  </a:cubicBezTo>
                  <a:cubicBezTo>
                    <a:pt x="174" y="183"/>
                    <a:pt x="172" y="183"/>
                    <a:pt x="171" y="183"/>
                  </a:cubicBezTo>
                  <a:cubicBezTo>
                    <a:pt x="171" y="183"/>
                    <a:pt x="171" y="182"/>
                    <a:pt x="171" y="182"/>
                  </a:cubicBezTo>
                  <a:cubicBezTo>
                    <a:pt x="172" y="182"/>
                    <a:pt x="171" y="181"/>
                    <a:pt x="171" y="181"/>
                  </a:cubicBezTo>
                  <a:cubicBezTo>
                    <a:pt x="173" y="179"/>
                    <a:pt x="176" y="175"/>
                    <a:pt x="178" y="178"/>
                  </a:cubicBezTo>
                  <a:close/>
                  <a:moveTo>
                    <a:pt x="83" y="95"/>
                  </a:moveTo>
                  <a:cubicBezTo>
                    <a:pt x="87" y="97"/>
                    <a:pt x="93" y="99"/>
                    <a:pt x="98" y="100"/>
                  </a:cubicBezTo>
                  <a:cubicBezTo>
                    <a:pt x="103" y="100"/>
                    <a:pt x="105" y="97"/>
                    <a:pt x="106" y="93"/>
                  </a:cubicBezTo>
                  <a:cubicBezTo>
                    <a:pt x="106" y="93"/>
                    <a:pt x="107" y="93"/>
                    <a:pt x="107" y="94"/>
                  </a:cubicBezTo>
                  <a:cubicBezTo>
                    <a:pt x="109" y="94"/>
                    <a:pt x="110" y="95"/>
                    <a:pt x="111" y="96"/>
                  </a:cubicBezTo>
                  <a:cubicBezTo>
                    <a:pt x="114" y="98"/>
                    <a:pt x="117" y="100"/>
                    <a:pt x="119" y="102"/>
                  </a:cubicBezTo>
                  <a:cubicBezTo>
                    <a:pt x="124" y="106"/>
                    <a:pt x="128" y="111"/>
                    <a:pt x="131" y="116"/>
                  </a:cubicBezTo>
                  <a:cubicBezTo>
                    <a:pt x="131" y="117"/>
                    <a:pt x="131" y="117"/>
                    <a:pt x="132" y="117"/>
                  </a:cubicBezTo>
                  <a:cubicBezTo>
                    <a:pt x="132" y="117"/>
                    <a:pt x="132" y="117"/>
                    <a:pt x="132" y="118"/>
                  </a:cubicBezTo>
                  <a:cubicBezTo>
                    <a:pt x="133" y="125"/>
                    <a:pt x="135" y="132"/>
                    <a:pt x="137" y="140"/>
                  </a:cubicBezTo>
                  <a:cubicBezTo>
                    <a:pt x="138" y="142"/>
                    <a:pt x="138" y="144"/>
                    <a:pt x="139" y="147"/>
                  </a:cubicBezTo>
                  <a:cubicBezTo>
                    <a:pt x="137" y="143"/>
                    <a:pt x="134" y="140"/>
                    <a:pt x="130" y="138"/>
                  </a:cubicBezTo>
                  <a:cubicBezTo>
                    <a:pt x="126" y="134"/>
                    <a:pt x="121" y="130"/>
                    <a:pt x="116" y="127"/>
                  </a:cubicBezTo>
                  <a:cubicBezTo>
                    <a:pt x="110" y="122"/>
                    <a:pt x="104" y="118"/>
                    <a:pt x="98" y="113"/>
                  </a:cubicBezTo>
                  <a:cubicBezTo>
                    <a:pt x="93" y="108"/>
                    <a:pt x="87" y="104"/>
                    <a:pt x="81" y="99"/>
                  </a:cubicBezTo>
                  <a:cubicBezTo>
                    <a:pt x="81" y="99"/>
                    <a:pt x="82" y="99"/>
                    <a:pt x="82" y="99"/>
                  </a:cubicBezTo>
                  <a:cubicBezTo>
                    <a:pt x="83" y="98"/>
                    <a:pt x="83" y="96"/>
                    <a:pt x="83" y="95"/>
                  </a:cubicBezTo>
                  <a:close/>
                  <a:moveTo>
                    <a:pt x="74" y="87"/>
                  </a:moveTo>
                  <a:cubicBezTo>
                    <a:pt x="77" y="89"/>
                    <a:pt x="79" y="90"/>
                    <a:pt x="81" y="92"/>
                  </a:cubicBezTo>
                  <a:cubicBezTo>
                    <a:pt x="80" y="92"/>
                    <a:pt x="80" y="93"/>
                    <a:pt x="80" y="93"/>
                  </a:cubicBezTo>
                  <a:cubicBezTo>
                    <a:pt x="81" y="95"/>
                    <a:pt x="82" y="98"/>
                    <a:pt x="79" y="98"/>
                  </a:cubicBezTo>
                  <a:cubicBezTo>
                    <a:pt x="77" y="98"/>
                    <a:pt x="74" y="97"/>
                    <a:pt x="73" y="96"/>
                  </a:cubicBezTo>
                  <a:cubicBezTo>
                    <a:pt x="70" y="95"/>
                    <a:pt x="68" y="94"/>
                    <a:pt x="66" y="93"/>
                  </a:cubicBezTo>
                  <a:cubicBezTo>
                    <a:pt x="66" y="93"/>
                    <a:pt x="66" y="93"/>
                    <a:pt x="66" y="93"/>
                  </a:cubicBezTo>
                  <a:cubicBezTo>
                    <a:pt x="68" y="90"/>
                    <a:pt x="70" y="86"/>
                    <a:pt x="74" y="87"/>
                  </a:cubicBezTo>
                  <a:close/>
                  <a:moveTo>
                    <a:pt x="150" y="89"/>
                  </a:moveTo>
                  <a:cubicBezTo>
                    <a:pt x="151" y="90"/>
                    <a:pt x="151" y="90"/>
                    <a:pt x="151" y="91"/>
                  </a:cubicBezTo>
                  <a:cubicBezTo>
                    <a:pt x="152" y="96"/>
                    <a:pt x="147" y="99"/>
                    <a:pt x="142" y="99"/>
                  </a:cubicBezTo>
                  <a:cubicBezTo>
                    <a:pt x="136" y="98"/>
                    <a:pt x="131" y="93"/>
                    <a:pt x="129" y="88"/>
                  </a:cubicBezTo>
                  <a:cubicBezTo>
                    <a:pt x="127" y="84"/>
                    <a:pt x="125" y="81"/>
                    <a:pt x="122" y="78"/>
                  </a:cubicBezTo>
                  <a:cubicBezTo>
                    <a:pt x="119" y="74"/>
                    <a:pt x="115" y="70"/>
                    <a:pt x="112" y="66"/>
                  </a:cubicBezTo>
                  <a:cubicBezTo>
                    <a:pt x="110" y="65"/>
                    <a:pt x="108" y="63"/>
                    <a:pt x="106" y="61"/>
                  </a:cubicBezTo>
                  <a:cubicBezTo>
                    <a:pt x="107" y="61"/>
                    <a:pt x="107" y="60"/>
                    <a:pt x="107" y="60"/>
                  </a:cubicBezTo>
                  <a:cubicBezTo>
                    <a:pt x="103" y="51"/>
                    <a:pt x="112" y="40"/>
                    <a:pt x="122" y="41"/>
                  </a:cubicBezTo>
                  <a:cubicBezTo>
                    <a:pt x="125" y="45"/>
                    <a:pt x="128" y="48"/>
                    <a:pt x="132" y="52"/>
                  </a:cubicBezTo>
                  <a:cubicBezTo>
                    <a:pt x="137" y="58"/>
                    <a:pt x="141" y="65"/>
                    <a:pt x="145" y="72"/>
                  </a:cubicBezTo>
                  <a:cubicBezTo>
                    <a:pt x="146" y="75"/>
                    <a:pt x="148" y="79"/>
                    <a:pt x="149" y="82"/>
                  </a:cubicBezTo>
                  <a:cubicBezTo>
                    <a:pt x="150" y="84"/>
                    <a:pt x="150" y="86"/>
                    <a:pt x="151" y="87"/>
                  </a:cubicBezTo>
                  <a:cubicBezTo>
                    <a:pt x="151" y="88"/>
                    <a:pt x="150" y="88"/>
                    <a:pt x="150" y="89"/>
                  </a:cubicBezTo>
                  <a:close/>
                  <a:moveTo>
                    <a:pt x="126" y="88"/>
                  </a:moveTo>
                  <a:cubicBezTo>
                    <a:pt x="127" y="89"/>
                    <a:pt x="127" y="89"/>
                    <a:pt x="127" y="89"/>
                  </a:cubicBezTo>
                  <a:cubicBezTo>
                    <a:pt x="129" y="94"/>
                    <a:pt x="124" y="96"/>
                    <a:pt x="120" y="95"/>
                  </a:cubicBezTo>
                  <a:cubicBezTo>
                    <a:pt x="115" y="95"/>
                    <a:pt x="110" y="90"/>
                    <a:pt x="105" y="88"/>
                  </a:cubicBezTo>
                  <a:cubicBezTo>
                    <a:pt x="105" y="88"/>
                    <a:pt x="105" y="88"/>
                    <a:pt x="104" y="89"/>
                  </a:cubicBezTo>
                  <a:cubicBezTo>
                    <a:pt x="101" y="84"/>
                    <a:pt x="95" y="80"/>
                    <a:pt x="90" y="77"/>
                  </a:cubicBezTo>
                  <a:cubicBezTo>
                    <a:pt x="95" y="71"/>
                    <a:pt x="89" y="57"/>
                    <a:pt x="105" y="61"/>
                  </a:cubicBezTo>
                  <a:cubicBezTo>
                    <a:pt x="107" y="63"/>
                    <a:pt x="109" y="65"/>
                    <a:pt x="110" y="66"/>
                  </a:cubicBezTo>
                  <a:cubicBezTo>
                    <a:pt x="117" y="73"/>
                    <a:pt x="123" y="79"/>
                    <a:pt x="127" y="87"/>
                  </a:cubicBezTo>
                  <a:cubicBezTo>
                    <a:pt x="127" y="87"/>
                    <a:pt x="126" y="88"/>
                    <a:pt x="126" y="88"/>
                  </a:cubicBezTo>
                  <a:close/>
                  <a:moveTo>
                    <a:pt x="124" y="97"/>
                  </a:moveTo>
                  <a:cubicBezTo>
                    <a:pt x="127" y="97"/>
                    <a:pt x="129" y="95"/>
                    <a:pt x="129" y="93"/>
                  </a:cubicBezTo>
                  <a:cubicBezTo>
                    <a:pt x="132" y="100"/>
                    <a:pt x="132" y="107"/>
                    <a:pt x="132" y="114"/>
                  </a:cubicBezTo>
                  <a:cubicBezTo>
                    <a:pt x="132" y="114"/>
                    <a:pt x="132" y="115"/>
                    <a:pt x="132" y="116"/>
                  </a:cubicBezTo>
                  <a:cubicBezTo>
                    <a:pt x="132" y="115"/>
                    <a:pt x="131" y="115"/>
                    <a:pt x="131" y="114"/>
                  </a:cubicBezTo>
                  <a:cubicBezTo>
                    <a:pt x="129" y="110"/>
                    <a:pt x="125" y="106"/>
                    <a:pt x="121" y="102"/>
                  </a:cubicBezTo>
                  <a:cubicBezTo>
                    <a:pt x="118" y="100"/>
                    <a:pt x="115" y="98"/>
                    <a:pt x="112" y="96"/>
                  </a:cubicBezTo>
                  <a:cubicBezTo>
                    <a:pt x="111" y="95"/>
                    <a:pt x="110" y="94"/>
                    <a:pt x="109" y="93"/>
                  </a:cubicBezTo>
                  <a:cubicBezTo>
                    <a:pt x="108" y="93"/>
                    <a:pt x="107" y="92"/>
                    <a:pt x="106" y="92"/>
                  </a:cubicBezTo>
                  <a:cubicBezTo>
                    <a:pt x="106" y="91"/>
                    <a:pt x="106" y="91"/>
                    <a:pt x="106" y="91"/>
                  </a:cubicBezTo>
                  <a:cubicBezTo>
                    <a:pt x="112" y="94"/>
                    <a:pt x="117" y="99"/>
                    <a:pt x="124" y="97"/>
                  </a:cubicBezTo>
                  <a:close/>
                  <a:moveTo>
                    <a:pt x="82" y="92"/>
                  </a:moveTo>
                  <a:cubicBezTo>
                    <a:pt x="80" y="90"/>
                    <a:pt x="78" y="88"/>
                    <a:pt x="76" y="87"/>
                  </a:cubicBezTo>
                  <a:cubicBezTo>
                    <a:pt x="76" y="87"/>
                    <a:pt x="77" y="86"/>
                    <a:pt x="77" y="86"/>
                  </a:cubicBezTo>
                  <a:cubicBezTo>
                    <a:pt x="77" y="83"/>
                    <a:pt x="79" y="80"/>
                    <a:pt x="81" y="79"/>
                  </a:cubicBezTo>
                  <a:cubicBezTo>
                    <a:pt x="82" y="79"/>
                    <a:pt x="82" y="79"/>
                    <a:pt x="82" y="78"/>
                  </a:cubicBezTo>
                  <a:cubicBezTo>
                    <a:pt x="84" y="78"/>
                    <a:pt x="86" y="78"/>
                    <a:pt x="88" y="77"/>
                  </a:cubicBezTo>
                  <a:cubicBezTo>
                    <a:pt x="88" y="78"/>
                    <a:pt x="89" y="78"/>
                    <a:pt x="90" y="78"/>
                  </a:cubicBezTo>
                  <a:cubicBezTo>
                    <a:pt x="92" y="79"/>
                    <a:pt x="94" y="81"/>
                    <a:pt x="96" y="82"/>
                  </a:cubicBezTo>
                  <a:cubicBezTo>
                    <a:pt x="99" y="84"/>
                    <a:pt x="101" y="87"/>
                    <a:pt x="104" y="89"/>
                  </a:cubicBezTo>
                  <a:cubicBezTo>
                    <a:pt x="104" y="89"/>
                    <a:pt x="104" y="89"/>
                    <a:pt x="104" y="90"/>
                  </a:cubicBezTo>
                  <a:cubicBezTo>
                    <a:pt x="104" y="92"/>
                    <a:pt x="104" y="95"/>
                    <a:pt x="101" y="97"/>
                  </a:cubicBezTo>
                  <a:cubicBezTo>
                    <a:pt x="99" y="98"/>
                    <a:pt x="97" y="97"/>
                    <a:pt x="95" y="97"/>
                  </a:cubicBezTo>
                  <a:cubicBezTo>
                    <a:pt x="90" y="96"/>
                    <a:pt x="86" y="94"/>
                    <a:pt x="82" y="92"/>
                  </a:cubicBezTo>
                  <a:close/>
                  <a:moveTo>
                    <a:pt x="133" y="121"/>
                  </a:moveTo>
                  <a:cubicBezTo>
                    <a:pt x="132" y="113"/>
                    <a:pt x="133" y="105"/>
                    <a:pt x="131" y="97"/>
                  </a:cubicBezTo>
                  <a:cubicBezTo>
                    <a:pt x="131" y="96"/>
                    <a:pt x="131" y="95"/>
                    <a:pt x="131" y="94"/>
                  </a:cubicBezTo>
                  <a:cubicBezTo>
                    <a:pt x="134" y="98"/>
                    <a:pt x="138" y="100"/>
                    <a:pt x="143" y="101"/>
                  </a:cubicBezTo>
                  <a:cubicBezTo>
                    <a:pt x="149" y="115"/>
                    <a:pt x="154" y="130"/>
                    <a:pt x="157" y="146"/>
                  </a:cubicBezTo>
                  <a:cubicBezTo>
                    <a:pt x="159" y="161"/>
                    <a:pt x="160" y="176"/>
                    <a:pt x="159" y="191"/>
                  </a:cubicBezTo>
                  <a:cubicBezTo>
                    <a:pt x="159" y="191"/>
                    <a:pt x="159" y="191"/>
                    <a:pt x="159" y="191"/>
                  </a:cubicBezTo>
                  <a:cubicBezTo>
                    <a:pt x="158" y="191"/>
                    <a:pt x="159" y="191"/>
                    <a:pt x="159" y="191"/>
                  </a:cubicBezTo>
                  <a:cubicBezTo>
                    <a:pt x="159" y="191"/>
                    <a:pt x="159" y="191"/>
                    <a:pt x="159" y="191"/>
                  </a:cubicBezTo>
                  <a:cubicBezTo>
                    <a:pt x="159" y="192"/>
                    <a:pt x="159" y="192"/>
                    <a:pt x="159" y="192"/>
                  </a:cubicBezTo>
                  <a:cubicBezTo>
                    <a:pt x="159" y="192"/>
                    <a:pt x="159" y="193"/>
                    <a:pt x="159" y="193"/>
                  </a:cubicBezTo>
                  <a:cubicBezTo>
                    <a:pt x="159" y="193"/>
                    <a:pt x="158" y="194"/>
                    <a:pt x="157" y="195"/>
                  </a:cubicBezTo>
                  <a:cubicBezTo>
                    <a:pt x="157" y="192"/>
                    <a:pt x="155" y="190"/>
                    <a:pt x="153" y="187"/>
                  </a:cubicBezTo>
                  <a:cubicBezTo>
                    <a:pt x="151" y="184"/>
                    <a:pt x="151" y="179"/>
                    <a:pt x="149" y="175"/>
                  </a:cubicBezTo>
                  <a:cubicBezTo>
                    <a:pt x="148" y="171"/>
                    <a:pt x="147" y="166"/>
                    <a:pt x="146" y="162"/>
                  </a:cubicBezTo>
                  <a:cubicBezTo>
                    <a:pt x="145" y="158"/>
                    <a:pt x="143" y="154"/>
                    <a:pt x="142" y="151"/>
                  </a:cubicBezTo>
                  <a:cubicBezTo>
                    <a:pt x="142" y="151"/>
                    <a:pt x="142" y="151"/>
                    <a:pt x="142" y="150"/>
                  </a:cubicBezTo>
                  <a:cubicBezTo>
                    <a:pt x="142" y="150"/>
                    <a:pt x="142" y="150"/>
                    <a:pt x="141" y="150"/>
                  </a:cubicBezTo>
                  <a:cubicBezTo>
                    <a:pt x="141" y="149"/>
                    <a:pt x="141" y="149"/>
                    <a:pt x="141" y="148"/>
                  </a:cubicBezTo>
                  <a:cubicBezTo>
                    <a:pt x="137" y="140"/>
                    <a:pt x="134" y="130"/>
                    <a:pt x="133" y="121"/>
                  </a:cubicBezTo>
                  <a:close/>
                  <a:moveTo>
                    <a:pt x="175" y="127"/>
                  </a:moveTo>
                  <a:cubicBezTo>
                    <a:pt x="175" y="137"/>
                    <a:pt x="173" y="146"/>
                    <a:pt x="171" y="156"/>
                  </a:cubicBezTo>
                  <a:cubicBezTo>
                    <a:pt x="170" y="166"/>
                    <a:pt x="169" y="176"/>
                    <a:pt x="164" y="185"/>
                  </a:cubicBezTo>
                  <a:cubicBezTo>
                    <a:pt x="164" y="186"/>
                    <a:pt x="164" y="186"/>
                    <a:pt x="165" y="186"/>
                  </a:cubicBezTo>
                  <a:cubicBezTo>
                    <a:pt x="164" y="188"/>
                    <a:pt x="163" y="189"/>
                    <a:pt x="161" y="190"/>
                  </a:cubicBezTo>
                  <a:cubicBezTo>
                    <a:pt x="161" y="190"/>
                    <a:pt x="160" y="190"/>
                    <a:pt x="160" y="190"/>
                  </a:cubicBezTo>
                  <a:cubicBezTo>
                    <a:pt x="162" y="176"/>
                    <a:pt x="160" y="160"/>
                    <a:pt x="157" y="146"/>
                  </a:cubicBezTo>
                  <a:cubicBezTo>
                    <a:pt x="154" y="130"/>
                    <a:pt x="150" y="115"/>
                    <a:pt x="144" y="101"/>
                  </a:cubicBezTo>
                  <a:cubicBezTo>
                    <a:pt x="144" y="101"/>
                    <a:pt x="145" y="101"/>
                    <a:pt x="145" y="101"/>
                  </a:cubicBezTo>
                  <a:cubicBezTo>
                    <a:pt x="149" y="101"/>
                    <a:pt x="153" y="98"/>
                    <a:pt x="153" y="94"/>
                  </a:cubicBezTo>
                  <a:cubicBezTo>
                    <a:pt x="156" y="97"/>
                    <a:pt x="159" y="99"/>
                    <a:pt x="163" y="99"/>
                  </a:cubicBezTo>
                  <a:cubicBezTo>
                    <a:pt x="169" y="99"/>
                    <a:pt x="170" y="94"/>
                    <a:pt x="171" y="89"/>
                  </a:cubicBezTo>
                  <a:cubicBezTo>
                    <a:pt x="174" y="102"/>
                    <a:pt x="176" y="114"/>
                    <a:pt x="175" y="127"/>
                  </a:cubicBezTo>
                  <a:close/>
                  <a:moveTo>
                    <a:pt x="165" y="69"/>
                  </a:moveTo>
                  <a:cubicBezTo>
                    <a:pt x="166" y="75"/>
                    <a:pt x="168" y="80"/>
                    <a:pt x="169" y="85"/>
                  </a:cubicBezTo>
                  <a:cubicBezTo>
                    <a:pt x="169" y="90"/>
                    <a:pt x="169" y="96"/>
                    <a:pt x="164" y="97"/>
                  </a:cubicBezTo>
                  <a:cubicBezTo>
                    <a:pt x="160" y="97"/>
                    <a:pt x="155" y="94"/>
                    <a:pt x="153" y="90"/>
                  </a:cubicBezTo>
                  <a:cubicBezTo>
                    <a:pt x="153" y="89"/>
                    <a:pt x="153" y="89"/>
                    <a:pt x="152" y="88"/>
                  </a:cubicBezTo>
                  <a:cubicBezTo>
                    <a:pt x="152" y="88"/>
                    <a:pt x="152" y="88"/>
                    <a:pt x="152" y="88"/>
                  </a:cubicBezTo>
                  <a:cubicBezTo>
                    <a:pt x="151" y="86"/>
                    <a:pt x="151" y="84"/>
                    <a:pt x="150" y="82"/>
                  </a:cubicBezTo>
                  <a:cubicBezTo>
                    <a:pt x="149" y="79"/>
                    <a:pt x="147" y="75"/>
                    <a:pt x="145" y="72"/>
                  </a:cubicBezTo>
                  <a:cubicBezTo>
                    <a:pt x="142" y="65"/>
                    <a:pt x="137" y="58"/>
                    <a:pt x="132" y="52"/>
                  </a:cubicBezTo>
                  <a:cubicBezTo>
                    <a:pt x="129" y="48"/>
                    <a:pt x="126" y="45"/>
                    <a:pt x="123" y="41"/>
                  </a:cubicBezTo>
                  <a:cubicBezTo>
                    <a:pt x="124" y="41"/>
                    <a:pt x="125" y="40"/>
                    <a:pt x="124" y="39"/>
                  </a:cubicBezTo>
                  <a:cubicBezTo>
                    <a:pt x="123" y="35"/>
                    <a:pt x="124" y="30"/>
                    <a:pt x="126" y="27"/>
                  </a:cubicBezTo>
                  <a:cubicBezTo>
                    <a:pt x="131" y="24"/>
                    <a:pt x="136" y="26"/>
                    <a:pt x="142" y="30"/>
                  </a:cubicBezTo>
                  <a:cubicBezTo>
                    <a:pt x="143" y="31"/>
                    <a:pt x="148" y="37"/>
                    <a:pt x="151" y="38"/>
                  </a:cubicBezTo>
                  <a:cubicBezTo>
                    <a:pt x="152" y="40"/>
                    <a:pt x="154" y="42"/>
                    <a:pt x="155" y="45"/>
                  </a:cubicBezTo>
                  <a:cubicBezTo>
                    <a:pt x="160" y="52"/>
                    <a:pt x="162" y="61"/>
                    <a:pt x="165" y="69"/>
                  </a:cubicBezTo>
                  <a:close/>
                  <a:moveTo>
                    <a:pt x="62" y="98"/>
                  </a:moveTo>
                  <a:cubicBezTo>
                    <a:pt x="61" y="96"/>
                    <a:pt x="61" y="94"/>
                    <a:pt x="62" y="93"/>
                  </a:cubicBezTo>
                  <a:cubicBezTo>
                    <a:pt x="66" y="95"/>
                    <a:pt x="70" y="98"/>
                    <a:pt x="75" y="99"/>
                  </a:cubicBezTo>
                  <a:cubicBezTo>
                    <a:pt x="77" y="100"/>
                    <a:pt x="79" y="100"/>
                    <a:pt x="81" y="100"/>
                  </a:cubicBezTo>
                  <a:cubicBezTo>
                    <a:pt x="92" y="109"/>
                    <a:pt x="103" y="118"/>
                    <a:pt x="115" y="127"/>
                  </a:cubicBezTo>
                  <a:cubicBezTo>
                    <a:pt x="124" y="133"/>
                    <a:pt x="134" y="140"/>
                    <a:pt x="140" y="150"/>
                  </a:cubicBezTo>
                  <a:cubicBezTo>
                    <a:pt x="141" y="151"/>
                    <a:pt x="141" y="152"/>
                    <a:pt x="142" y="153"/>
                  </a:cubicBezTo>
                  <a:cubicBezTo>
                    <a:pt x="144" y="157"/>
                    <a:pt x="145" y="162"/>
                    <a:pt x="146" y="166"/>
                  </a:cubicBezTo>
                  <a:cubicBezTo>
                    <a:pt x="147" y="171"/>
                    <a:pt x="149" y="176"/>
                    <a:pt x="150" y="180"/>
                  </a:cubicBezTo>
                  <a:cubicBezTo>
                    <a:pt x="150" y="182"/>
                    <a:pt x="151" y="184"/>
                    <a:pt x="152" y="186"/>
                  </a:cubicBezTo>
                  <a:cubicBezTo>
                    <a:pt x="153" y="187"/>
                    <a:pt x="154" y="189"/>
                    <a:pt x="154" y="191"/>
                  </a:cubicBezTo>
                  <a:cubicBezTo>
                    <a:pt x="155" y="192"/>
                    <a:pt x="156" y="194"/>
                    <a:pt x="157" y="195"/>
                  </a:cubicBezTo>
                  <a:cubicBezTo>
                    <a:pt x="156" y="196"/>
                    <a:pt x="156" y="196"/>
                    <a:pt x="156" y="196"/>
                  </a:cubicBezTo>
                  <a:cubicBezTo>
                    <a:pt x="155" y="197"/>
                    <a:pt x="155" y="197"/>
                    <a:pt x="155" y="197"/>
                  </a:cubicBezTo>
                  <a:cubicBezTo>
                    <a:pt x="152" y="193"/>
                    <a:pt x="149" y="190"/>
                    <a:pt x="147" y="185"/>
                  </a:cubicBezTo>
                  <a:cubicBezTo>
                    <a:pt x="145" y="181"/>
                    <a:pt x="143" y="177"/>
                    <a:pt x="140" y="174"/>
                  </a:cubicBezTo>
                  <a:cubicBezTo>
                    <a:pt x="138" y="173"/>
                    <a:pt x="136" y="172"/>
                    <a:pt x="134" y="170"/>
                  </a:cubicBezTo>
                  <a:cubicBezTo>
                    <a:pt x="132" y="169"/>
                    <a:pt x="130" y="166"/>
                    <a:pt x="128" y="164"/>
                  </a:cubicBezTo>
                  <a:cubicBezTo>
                    <a:pt x="125" y="161"/>
                    <a:pt x="123" y="157"/>
                    <a:pt x="120" y="153"/>
                  </a:cubicBezTo>
                  <a:cubicBezTo>
                    <a:pt x="113" y="146"/>
                    <a:pt x="105" y="140"/>
                    <a:pt x="98" y="134"/>
                  </a:cubicBezTo>
                  <a:cubicBezTo>
                    <a:pt x="89" y="127"/>
                    <a:pt x="81" y="121"/>
                    <a:pt x="73" y="115"/>
                  </a:cubicBezTo>
                  <a:cubicBezTo>
                    <a:pt x="70" y="112"/>
                    <a:pt x="67" y="110"/>
                    <a:pt x="64" y="107"/>
                  </a:cubicBezTo>
                  <a:cubicBezTo>
                    <a:pt x="63" y="104"/>
                    <a:pt x="62" y="101"/>
                    <a:pt x="62" y="98"/>
                  </a:cubicBezTo>
                  <a:close/>
                  <a:moveTo>
                    <a:pt x="73" y="119"/>
                  </a:moveTo>
                  <a:cubicBezTo>
                    <a:pt x="70" y="116"/>
                    <a:pt x="67" y="113"/>
                    <a:pt x="65" y="109"/>
                  </a:cubicBezTo>
                  <a:cubicBezTo>
                    <a:pt x="72" y="115"/>
                    <a:pt x="79" y="121"/>
                    <a:pt x="87" y="126"/>
                  </a:cubicBezTo>
                  <a:cubicBezTo>
                    <a:pt x="95" y="133"/>
                    <a:pt x="103" y="139"/>
                    <a:pt x="111" y="146"/>
                  </a:cubicBezTo>
                  <a:cubicBezTo>
                    <a:pt x="119" y="152"/>
                    <a:pt x="124" y="160"/>
                    <a:pt x="130" y="167"/>
                  </a:cubicBezTo>
                  <a:cubicBezTo>
                    <a:pt x="133" y="171"/>
                    <a:pt x="138" y="173"/>
                    <a:pt x="141" y="177"/>
                  </a:cubicBezTo>
                  <a:cubicBezTo>
                    <a:pt x="145" y="180"/>
                    <a:pt x="146" y="185"/>
                    <a:pt x="148" y="189"/>
                  </a:cubicBezTo>
                  <a:cubicBezTo>
                    <a:pt x="149" y="191"/>
                    <a:pt x="150" y="193"/>
                    <a:pt x="152" y="194"/>
                  </a:cubicBezTo>
                  <a:cubicBezTo>
                    <a:pt x="146" y="190"/>
                    <a:pt x="138" y="187"/>
                    <a:pt x="132" y="182"/>
                  </a:cubicBezTo>
                  <a:cubicBezTo>
                    <a:pt x="125" y="176"/>
                    <a:pt x="118" y="168"/>
                    <a:pt x="112" y="160"/>
                  </a:cubicBezTo>
                  <a:cubicBezTo>
                    <a:pt x="107" y="152"/>
                    <a:pt x="101" y="145"/>
                    <a:pt x="94" y="138"/>
                  </a:cubicBezTo>
                  <a:cubicBezTo>
                    <a:pt x="91" y="136"/>
                    <a:pt x="89" y="133"/>
                    <a:pt x="86" y="131"/>
                  </a:cubicBezTo>
                  <a:cubicBezTo>
                    <a:pt x="86" y="131"/>
                    <a:pt x="86" y="131"/>
                    <a:pt x="86" y="131"/>
                  </a:cubicBezTo>
                  <a:cubicBezTo>
                    <a:pt x="82" y="127"/>
                    <a:pt x="77" y="123"/>
                    <a:pt x="73" y="119"/>
                  </a:cubicBezTo>
                  <a:close/>
                  <a:moveTo>
                    <a:pt x="42" y="136"/>
                  </a:moveTo>
                  <a:cubicBezTo>
                    <a:pt x="53" y="127"/>
                    <a:pt x="71" y="127"/>
                    <a:pt x="85" y="132"/>
                  </a:cubicBezTo>
                  <a:cubicBezTo>
                    <a:pt x="90" y="137"/>
                    <a:pt x="96" y="143"/>
                    <a:pt x="101" y="148"/>
                  </a:cubicBezTo>
                  <a:cubicBezTo>
                    <a:pt x="106" y="155"/>
                    <a:pt x="111" y="162"/>
                    <a:pt x="117" y="168"/>
                  </a:cubicBezTo>
                  <a:cubicBezTo>
                    <a:pt x="122" y="174"/>
                    <a:pt x="127" y="181"/>
                    <a:pt x="134" y="185"/>
                  </a:cubicBezTo>
                  <a:cubicBezTo>
                    <a:pt x="140" y="190"/>
                    <a:pt x="148" y="193"/>
                    <a:pt x="154" y="198"/>
                  </a:cubicBezTo>
                  <a:cubicBezTo>
                    <a:pt x="152" y="200"/>
                    <a:pt x="151" y="201"/>
                    <a:pt x="149" y="203"/>
                  </a:cubicBezTo>
                  <a:cubicBezTo>
                    <a:pt x="148" y="202"/>
                    <a:pt x="146" y="202"/>
                    <a:pt x="144" y="202"/>
                  </a:cubicBezTo>
                  <a:cubicBezTo>
                    <a:pt x="142" y="201"/>
                    <a:pt x="140" y="200"/>
                    <a:pt x="138" y="198"/>
                  </a:cubicBezTo>
                  <a:cubicBezTo>
                    <a:pt x="134" y="195"/>
                    <a:pt x="131" y="191"/>
                    <a:pt x="127" y="188"/>
                  </a:cubicBezTo>
                  <a:cubicBezTo>
                    <a:pt x="127" y="187"/>
                    <a:pt x="126" y="187"/>
                    <a:pt x="126" y="187"/>
                  </a:cubicBezTo>
                  <a:cubicBezTo>
                    <a:pt x="126" y="186"/>
                    <a:pt x="126" y="186"/>
                    <a:pt x="125" y="186"/>
                  </a:cubicBezTo>
                  <a:cubicBezTo>
                    <a:pt x="112" y="174"/>
                    <a:pt x="99" y="161"/>
                    <a:pt x="83" y="152"/>
                  </a:cubicBezTo>
                  <a:cubicBezTo>
                    <a:pt x="77" y="148"/>
                    <a:pt x="70" y="145"/>
                    <a:pt x="63" y="142"/>
                  </a:cubicBezTo>
                  <a:cubicBezTo>
                    <a:pt x="56" y="140"/>
                    <a:pt x="50" y="139"/>
                    <a:pt x="43" y="139"/>
                  </a:cubicBezTo>
                  <a:cubicBezTo>
                    <a:pt x="41" y="138"/>
                    <a:pt x="40" y="139"/>
                    <a:pt x="39" y="139"/>
                  </a:cubicBezTo>
                  <a:cubicBezTo>
                    <a:pt x="40" y="138"/>
                    <a:pt x="41" y="137"/>
                    <a:pt x="42" y="136"/>
                  </a:cubicBezTo>
                  <a:close/>
                  <a:moveTo>
                    <a:pt x="39" y="139"/>
                  </a:moveTo>
                  <a:cubicBezTo>
                    <a:pt x="45" y="139"/>
                    <a:pt x="51" y="140"/>
                    <a:pt x="57" y="141"/>
                  </a:cubicBezTo>
                  <a:cubicBezTo>
                    <a:pt x="65" y="143"/>
                    <a:pt x="72" y="146"/>
                    <a:pt x="78" y="150"/>
                  </a:cubicBezTo>
                  <a:cubicBezTo>
                    <a:pt x="86" y="153"/>
                    <a:pt x="92" y="158"/>
                    <a:pt x="98" y="163"/>
                  </a:cubicBezTo>
                  <a:cubicBezTo>
                    <a:pt x="106" y="169"/>
                    <a:pt x="114" y="176"/>
                    <a:pt x="121" y="183"/>
                  </a:cubicBezTo>
                  <a:cubicBezTo>
                    <a:pt x="122" y="183"/>
                    <a:pt x="122" y="184"/>
                    <a:pt x="123" y="185"/>
                  </a:cubicBezTo>
                  <a:cubicBezTo>
                    <a:pt x="121" y="184"/>
                    <a:pt x="118" y="182"/>
                    <a:pt x="115" y="181"/>
                  </a:cubicBezTo>
                  <a:cubicBezTo>
                    <a:pt x="110" y="180"/>
                    <a:pt x="106" y="178"/>
                    <a:pt x="101" y="176"/>
                  </a:cubicBezTo>
                  <a:cubicBezTo>
                    <a:pt x="96" y="175"/>
                    <a:pt x="92" y="173"/>
                    <a:pt x="87" y="171"/>
                  </a:cubicBezTo>
                  <a:cubicBezTo>
                    <a:pt x="83" y="170"/>
                    <a:pt x="78" y="168"/>
                    <a:pt x="73" y="167"/>
                  </a:cubicBezTo>
                  <a:cubicBezTo>
                    <a:pt x="65" y="165"/>
                    <a:pt x="56" y="163"/>
                    <a:pt x="47" y="162"/>
                  </a:cubicBezTo>
                  <a:cubicBezTo>
                    <a:pt x="40" y="161"/>
                    <a:pt x="31" y="160"/>
                    <a:pt x="25" y="155"/>
                  </a:cubicBezTo>
                  <a:cubicBezTo>
                    <a:pt x="25" y="155"/>
                    <a:pt x="25" y="155"/>
                    <a:pt x="26" y="154"/>
                  </a:cubicBezTo>
                  <a:cubicBezTo>
                    <a:pt x="30" y="149"/>
                    <a:pt x="34" y="144"/>
                    <a:pt x="39" y="139"/>
                  </a:cubicBezTo>
                  <a:close/>
                  <a:moveTo>
                    <a:pt x="14" y="173"/>
                  </a:moveTo>
                  <a:cubicBezTo>
                    <a:pt x="17" y="167"/>
                    <a:pt x="20" y="161"/>
                    <a:pt x="25" y="155"/>
                  </a:cubicBezTo>
                  <a:cubicBezTo>
                    <a:pt x="31" y="160"/>
                    <a:pt x="38" y="161"/>
                    <a:pt x="45" y="162"/>
                  </a:cubicBezTo>
                  <a:cubicBezTo>
                    <a:pt x="54" y="164"/>
                    <a:pt x="62" y="165"/>
                    <a:pt x="71" y="167"/>
                  </a:cubicBezTo>
                  <a:cubicBezTo>
                    <a:pt x="81" y="169"/>
                    <a:pt x="90" y="173"/>
                    <a:pt x="100" y="176"/>
                  </a:cubicBezTo>
                  <a:cubicBezTo>
                    <a:pt x="104" y="178"/>
                    <a:pt x="109" y="180"/>
                    <a:pt x="114" y="181"/>
                  </a:cubicBezTo>
                  <a:cubicBezTo>
                    <a:pt x="118" y="183"/>
                    <a:pt x="123" y="185"/>
                    <a:pt x="127" y="188"/>
                  </a:cubicBezTo>
                  <a:cubicBezTo>
                    <a:pt x="131" y="191"/>
                    <a:pt x="134" y="195"/>
                    <a:pt x="137" y="198"/>
                  </a:cubicBezTo>
                  <a:cubicBezTo>
                    <a:pt x="139" y="200"/>
                    <a:pt x="141" y="201"/>
                    <a:pt x="143" y="202"/>
                  </a:cubicBezTo>
                  <a:cubicBezTo>
                    <a:pt x="145" y="202"/>
                    <a:pt x="147" y="203"/>
                    <a:pt x="149" y="204"/>
                  </a:cubicBezTo>
                  <a:cubicBezTo>
                    <a:pt x="148" y="204"/>
                    <a:pt x="148" y="204"/>
                    <a:pt x="148" y="204"/>
                  </a:cubicBezTo>
                  <a:cubicBezTo>
                    <a:pt x="147" y="204"/>
                    <a:pt x="145" y="204"/>
                    <a:pt x="144" y="203"/>
                  </a:cubicBezTo>
                  <a:cubicBezTo>
                    <a:pt x="142" y="203"/>
                    <a:pt x="139" y="202"/>
                    <a:pt x="136" y="201"/>
                  </a:cubicBezTo>
                  <a:cubicBezTo>
                    <a:pt x="132" y="200"/>
                    <a:pt x="127" y="198"/>
                    <a:pt x="123" y="196"/>
                  </a:cubicBezTo>
                  <a:cubicBezTo>
                    <a:pt x="114" y="193"/>
                    <a:pt x="105" y="189"/>
                    <a:pt x="96" y="187"/>
                  </a:cubicBezTo>
                  <a:cubicBezTo>
                    <a:pt x="86" y="184"/>
                    <a:pt x="77" y="182"/>
                    <a:pt x="68" y="181"/>
                  </a:cubicBezTo>
                  <a:cubicBezTo>
                    <a:pt x="63" y="180"/>
                    <a:pt x="58" y="179"/>
                    <a:pt x="53" y="178"/>
                  </a:cubicBezTo>
                  <a:cubicBezTo>
                    <a:pt x="49" y="178"/>
                    <a:pt x="45" y="177"/>
                    <a:pt x="40" y="176"/>
                  </a:cubicBezTo>
                  <a:cubicBezTo>
                    <a:pt x="31" y="174"/>
                    <a:pt x="22" y="174"/>
                    <a:pt x="13" y="176"/>
                  </a:cubicBezTo>
                  <a:cubicBezTo>
                    <a:pt x="13" y="175"/>
                    <a:pt x="14" y="174"/>
                    <a:pt x="14" y="173"/>
                  </a:cubicBezTo>
                  <a:close/>
                  <a:moveTo>
                    <a:pt x="4" y="217"/>
                  </a:moveTo>
                  <a:cubicBezTo>
                    <a:pt x="4" y="214"/>
                    <a:pt x="4" y="211"/>
                    <a:pt x="4" y="207"/>
                  </a:cubicBezTo>
                  <a:cubicBezTo>
                    <a:pt x="4" y="203"/>
                    <a:pt x="3" y="199"/>
                    <a:pt x="3" y="195"/>
                  </a:cubicBezTo>
                  <a:cubicBezTo>
                    <a:pt x="2" y="190"/>
                    <a:pt x="4" y="187"/>
                    <a:pt x="7" y="184"/>
                  </a:cubicBezTo>
                  <a:cubicBezTo>
                    <a:pt x="9" y="182"/>
                    <a:pt x="11" y="179"/>
                    <a:pt x="12" y="177"/>
                  </a:cubicBezTo>
                  <a:cubicBezTo>
                    <a:pt x="30" y="172"/>
                    <a:pt x="47" y="178"/>
                    <a:pt x="65" y="181"/>
                  </a:cubicBezTo>
                  <a:cubicBezTo>
                    <a:pt x="74" y="183"/>
                    <a:pt x="84" y="184"/>
                    <a:pt x="93" y="187"/>
                  </a:cubicBezTo>
                  <a:cubicBezTo>
                    <a:pt x="103" y="189"/>
                    <a:pt x="112" y="193"/>
                    <a:pt x="121" y="196"/>
                  </a:cubicBezTo>
                  <a:cubicBezTo>
                    <a:pt x="126" y="198"/>
                    <a:pt x="131" y="200"/>
                    <a:pt x="136" y="202"/>
                  </a:cubicBezTo>
                  <a:cubicBezTo>
                    <a:pt x="138" y="202"/>
                    <a:pt x="141" y="203"/>
                    <a:pt x="143" y="204"/>
                  </a:cubicBezTo>
                  <a:cubicBezTo>
                    <a:pt x="144" y="204"/>
                    <a:pt x="146" y="205"/>
                    <a:pt x="148" y="205"/>
                  </a:cubicBezTo>
                  <a:cubicBezTo>
                    <a:pt x="147" y="205"/>
                    <a:pt x="147" y="205"/>
                    <a:pt x="147" y="205"/>
                  </a:cubicBezTo>
                  <a:cubicBezTo>
                    <a:pt x="143" y="205"/>
                    <a:pt x="140" y="205"/>
                    <a:pt x="136" y="204"/>
                  </a:cubicBezTo>
                  <a:cubicBezTo>
                    <a:pt x="131" y="204"/>
                    <a:pt x="126" y="204"/>
                    <a:pt x="121" y="204"/>
                  </a:cubicBezTo>
                  <a:cubicBezTo>
                    <a:pt x="112" y="204"/>
                    <a:pt x="102" y="203"/>
                    <a:pt x="93" y="202"/>
                  </a:cubicBezTo>
                  <a:cubicBezTo>
                    <a:pt x="88" y="201"/>
                    <a:pt x="83" y="201"/>
                    <a:pt x="79" y="200"/>
                  </a:cubicBezTo>
                  <a:cubicBezTo>
                    <a:pt x="74" y="199"/>
                    <a:pt x="70" y="198"/>
                    <a:pt x="65" y="198"/>
                  </a:cubicBezTo>
                  <a:cubicBezTo>
                    <a:pt x="58" y="197"/>
                    <a:pt x="51" y="200"/>
                    <a:pt x="45" y="203"/>
                  </a:cubicBezTo>
                  <a:cubicBezTo>
                    <a:pt x="32" y="210"/>
                    <a:pt x="18" y="215"/>
                    <a:pt x="4" y="219"/>
                  </a:cubicBezTo>
                  <a:cubicBezTo>
                    <a:pt x="4" y="218"/>
                    <a:pt x="4" y="218"/>
                    <a:pt x="4" y="217"/>
                  </a:cubicBezTo>
                  <a:close/>
                  <a:moveTo>
                    <a:pt x="6" y="229"/>
                  </a:moveTo>
                  <a:cubicBezTo>
                    <a:pt x="4" y="226"/>
                    <a:pt x="4" y="223"/>
                    <a:pt x="4" y="220"/>
                  </a:cubicBezTo>
                  <a:cubicBezTo>
                    <a:pt x="12" y="218"/>
                    <a:pt x="21" y="215"/>
                    <a:pt x="29" y="211"/>
                  </a:cubicBezTo>
                  <a:cubicBezTo>
                    <a:pt x="33" y="210"/>
                    <a:pt x="37" y="208"/>
                    <a:pt x="40" y="206"/>
                  </a:cubicBezTo>
                  <a:cubicBezTo>
                    <a:pt x="44" y="204"/>
                    <a:pt x="47" y="203"/>
                    <a:pt x="50" y="201"/>
                  </a:cubicBezTo>
                  <a:cubicBezTo>
                    <a:pt x="54" y="200"/>
                    <a:pt x="57" y="199"/>
                    <a:pt x="61" y="198"/>
                  </a:cubicBezTo>
                  <a:cubicBezTo>
                    <a:pt x="65" y="198"/>
                    <a:pt x="70" y="199"/>
                    <a:pt x="74" y="200"/>
                  </a:cubicBezTo>
                  <a:cubicBezTo>
                    <a:pt x="75" y="200"/>
                    <a:pt x="75" y="200"/>
                    <a:pt x="76" y="200"/>
                  </a:cubicBezTo>
                  <a:cubicBezTo>
                    <a:pt x="71" y="204"/>
                    <a:pt x="66" y="207"/>
                    <a:pt x="60" y="210"/>
                  </a:cubicBezTo>
                  <a:cubicBezTo>
                    <a:pt x="55" y="213"/>
                    <a:pt x="49" y="216"/>
                    <a:pt x="42" y="219"/>
                  </a:cubicBezTo>
                  <a:cubicBezTo>
                    <a:pt x="31" y="224"/>
                    <a:pt x="20" y="229"/>
                    <a:pt x="9" y="234"/>
                  </a:cubicBezTo>
                  <a:cubicBezTo>
                    <a:pt x="8" y="233"/>
                    <a:pt x="7" y="231"/>
                    <a:pt x="6" y="229"/>
                  </a:cubicBezTo>
                  <a:close/>
                  <a:moveTo>
                    <a:pt x="11" y="240"/>
                  </a:moveTo>
                  <a:cubicBezTo>
                    <a:pt x="11" y="238"/>
                    <a:pt x="10" y="237"/>
                    <a:pt x="9" y="235"/>
                  </a:cubicBezTo>
                  <a:cubicBezTo>
                    <a:pt x="20" y="229"/>
                    <a:pt x="32" y="225"/>
                    <a:pt x="43" y="220"/>
                  </a:cubicBezTo>
                  <a:cubicBezTo>
                    <a:pt x="55" y="214"/>
                    <a:pt x="66" y="209"/>
                    <a:pt x="76" y="200"/>
                  </a:cubicBezTo>
                  <a:cubicBezTo>
                    <a:pt x="81" y="201"/>
                    <a:pt x="86" y="202"/>
                    <a:pt x="91" y="202"/>
                  </a:cubicBezTo>
                  <a:cubicBezTo>
                    <a:pt x="86" y="207"/>
                    <a:pt x="81" y="211"/>
                    <a:pt x="76" y="215"/>
                  </a:cubicBezTo>
                  <a:cubicBezTo>
                    <a:pt x="70" y="218"/>
                    <a:pt x="63" y="221"/>
                    <a:pt x="57" y="224"/>
                  </a:cubicBezTo>
                  <a:cubicBezTo>
                    <a:pt x="42" y="230"/>
                    <a:pt x="28" y="239"/>
                    <a:pt x="14" y="245"/>
                  </a:cubicBezTo>
                  <a:cubicBezTo>
                    <a:pt x="13" y="243"/>
                    <a:pt x="12" y="241"/>
                    <a:pt x="11" y="240"/>
                  </a:cubicBezTo>
                  <a:close/>
                  <a:moveTo>
                    <a:pt x="19" y="252"/>
                  </a:moveTo>
                  <a:cubicBezTo>
                    <a:pt x="17" y="251"/>
                    <a:pt x="15" y="248"/>
                    <a:pt x="14" y="246"/>
                  </a:cubicBezTo>
                  <a:cubicBezTo>
                    <a:pt x="29" y="239"/>
                    <a:pt x="43" y="230"/>
                    <a:pt x="58" y="224"/>
                  </a:cubicBezTo>
                  <a:cubicBezTo>
                    <a:pt x="65" y="222"/>
                    <a:pt x="71" y="218"/>
                    <a:pt x="76" y="215"/>
                  </a:cubicBezTo>
                  <a:cubicBezTo>
                    <a:pt x="82" y="211"/>
                    <a:pt x="87" y="208"/>
                    <a:pt x="91" y="203"/>
                  </a:cubicBezTo>
                  <a:cubicBezTo>
                    <a:pt x="91" y="203"/>
                    <a:pt x="91" y="203"/>
                    <a:pt x="91" y="203"/>
                  </a:cubicBezTo>
                  <a:cubicBezTo>
                    <a:pt x="95" y="203"/>
                    <a:pt x="99" y="203"/>
                    <a:pt x="102" y="204"/>
                  </a:cubicBezTo>
                  <a:cubicBezTo>
                    <a:pt x="110" y="204"/>
                    <a:pt x="118" y="205"/>
                    <a:pt x="126" y="205"/>
                  </a:cubicBezTo>
                  <a:cubicBezTo>
                    <a:pt x="130" y="205"/>
                    <a:pt x="134" y="205"/>
                    <a:pt x="138" y="205"/>
                  </a:cubicBezTo>
                  <a:cubicBezTo>
                    <a:pt x="140" y="205"/>
                    <a:pt x="142" y="206"/>
                    <a:pt x="144" y="206"/>
                  </a:cubicBezTo>
                  <a:cubicBezTo>
                    <a:pt x="144" y="206"/>
                    <a:pt x="144" y="206"/>
                    <a:pt x="143" y="206"/>
                  </a:cubicBezTo>
                  <a:cubicBezTo>
                    <a:pt x="136" y="208"/>
                    <a:pt x="128" y="211"/>
                    <a:pt x="121" y="215"/>
                  </a:cubicBezTo>
                  <a:cubicBezTo>
                    <a:pt x="113" y="219"/>
                    <a:pt x="106" y="223"/>
                    <a:pt x="98" y="227"/>
                  </a:cubicBezTo>
                  <a:cubicBezTo>
                    <a:pt x="89" y="232"/>
                    <a:pt x="81" y="236"/>
                    <a:pt x="72" y="239"/>
                  </a:cubicBezTo>
                  <a:cubicBezTo>
                    <a:pt x="63" y="243"/>
                    <a:pt x="54" y="246"/>
                    <a:pt x="45" y="249"/>
                  </a:cubicBezTo>
                  <a:cubicBezTo>
                    <a:pt x="41" y="250"/>
                    <a:pt x="37" y="251"/>
                    <a:pt x="34" y="252"/>
                  </a:cubicBezTo>
                  <a:cubicBezTo>
                    <a:pt x="30" y="253"/>
                    <a:pt x="27" y="255"/>
                    <a:pt x="24" y="256"/>
                  </a:cubicBezTo>
                  <a:cubicBezTo>
                    <a:pt x="22" y="255"/>
                    <a:pt x="20" y="254"/>
                    <a:pt x="19" y="252"/>
                  </a:cubicBezTo>
                  <a:close/>
                  <a:moveTo>
                    <a:pt x="86" y="250"/>
                  </a:moveTo>
                  <a:cubicBezTo>
                    <a:pt x="84" y="251"/>
                    <a:pt x="81" y="252"/>
                    <a:pt x="79" y="252"/>
                  </a:cubicBezTo>
                  <a:cubicBezTo>
                    <a:pt x="70" y="256"/>
                    <a:pt x="61" y="259"/>
                    <a:pt x="51" y="262"/>
                  </a:cubicBezTo>
                  <a:cubicBezTo>
                    <a:pt x="47" y="263"/>
                    <a:pt x="43" y="264"/>
                    <a:pt x="39" y="263"/>
                  </a:cubicBezTo>
                  <a:cubicBezTo>
                    <a:pt x="35" y="263"/>
                    <a:pt x="31" y="261"/>
                    <a:pt x="27" y="258"/>
                  </a:cubicBezTo>
                  <a:cubicBezTo>
                    <a:pt x="27" y="258"/>
                    <a:pt x="26" y="257"/>
                    <a:pt x="25" y="257"/>
                  </a:cubicBezTo>
                  <a:cubicBezTo>
                    <a:pt x="29" y="255"/>
                    <a:pt x="32" y="254"/>
                    <a:pt x="36" y="252"/>
                  </a:cubicBezTo>
                  <a:cubicBezTo>
                    <a:pt x="41" y="251"/>
                    <a:pt x="45" y="249"/>
                    <a:pt x="50" y="248"/>
                  </a:cubicBezTo>
                  <a:cubicBezTo>
                    <a:pt x="59" y="245"/>
                    <a:pt x="68" y="242"/>
                    <a:pt x="77" y="238"/>
                  </a:cubicBezTo>
                  <a:cubicBezTo>
                    <a:pt x="94" y="231"/>
                    <a:pt x="109" y="221"/>
                    <a:pt x="126" y="213"/>
                  </a:cubicBezTo>
                  <a:cubicBezTo>
                    <a:pt x="131" y="211"/>
                    <a:pt x="136" y="209"/>
                    <a:pt x="141" y="207"/>
                  </a:cubicBezTo>
                  <a:cubicBezTo>
                    <a:pt x="135" y="210"/>
                    <a:pt x="126" y="216"/>
                    <a:pt x="125" y="217"/>
                  </a:cubicBezTo>
                  <a:cubicBezTo>
                    <a:pt x="121" y="220"/>
                    <a:pt x="117" y="222"/>
                    <a:pt x="114" y="225"/>
                  </a:cubicBezTo>
                  <a:cubicBezTo>
                    <a:pt x="110" y="228"/>
                    <a:pt x="106" y="231"/>
                    <a:pt x="102" y="235"/>
                  </a:cubicBezTo>
                  <a:cubicBezTo>
                    <a:pt x="98" y="238"/>
                    <a:pt x="95" y="240"/>
                    <a:pt x="92" y="244"/>
                  </a:cubicBezTo>
                  <a:cubicBezTo>
                    <a:pt x="90" y="246"/>
                    <a:pt x="88" y="248"/>
                    <a:pt x="86" y="250"/>
                  </a:cubicBezTo>
                  <a:close/>
                  <a:moveTo>
                    <a:pt x="88" y="249"/>
                  </a:moveTo>
                  <a:cubicBezTo>
                    <a:pt x="90" y="248"/>
                    <a:pt x="91" y="246"/>
                    <a:pt x="92" y="245"/>
                  </a:cubicBezTo>
                  <a:cubicBezTo>
                    <a:pt x="95" y="241"/>
                    <a:pt x="99" y="238"/>
                    <a:pt x="103" y="235"/>
                  </a:cubicBezTo>
                  <a:cubicBezTo>
                    <a:pt x="108" y="230"/>
                    <a:pt x="114" y="226"/>
                    <a:pt x="120" y="221"/>
                  </a:cubicBezTo>
                  <a:cubicBezTo>
                    <a:pt x="124" y="219"/>
                    <a:pt x="129" y="216"/>
                    <a:pt x="133" y="213"/>
                  </a:cubicBezTo>
                  <a:cubicBezTo>
                    <a:pt x="137" y="211"/>
                    <a:pt x="141" y="208"/>
                    <a:pt x="145" y="206"/>
                  </a:cubicBezTo>
                  <a:cubicBezTo>
                    <a:pt x="145" y="206"/>
                    <a:pt x="145" y="206"/>
                    <a:pt x="146" y="206"/>
                  </a:cubicBezTo>
                  <a:cubicBezTo>
                    <a:pt x="146" y="206"/>
                    <a:pt x="146" y="206"/>
                    <a:pt x="146" y="206"/>
                  </a:cubicBezTo>
                  <a:cubicBezTo>
                    <a:pt x="146" y="206"/>
                    <a:pt x="146" y="206"/>
                    <a:pt x="146" y="206"/>
                  </a:cubicBezTo>
                  <a:cubicBezTo>
                    <a:pt x="146" y="207"/>
                    <a:pt x="146" y="207"/>
                    <a:pt x="146" y="207"/>
                  </a:cubicBezTo>
                  <a:cubicBezTo>
                    <a:pt x="145" y="208"/>
                    <a:pt x="145" y="208"/>
                    <a:pt x="144" y="209"/>
                  </a:cubicBezTo>
                  <a:cubicBezTo>
                    <a:pt x="142" y="212"/>
                    <a:pt x="140" y="215"/>
                    <a:pt x="139" y="218"/>
                  </a:cubicBezTo>
                  <a:cubicBezTo>
                    <a:pt x="138" y="218"/>
                    <a:pt x="137" y="218"/>
                    <a:pt x="138" y="219"/>
                  </a:cubicBezTo>
                  <a:cubicBezTo>
                    <a:pt x="138" y="219"/>
                    <a:pt x="138" y="220"/>
                    <a:pt x="138" y="219"/>
                  </a:cubicBezTo>
                  <a:cubicBezTo>
                    <a:pt x="138" y="219"/>
                    <a:pt x="138" y="219"/>
                    <a:pt x="138" y="219"/>
                  </a:cubicBezTo>
                  <a:cubicBezTo>
                    <a:pt x="137" y="221"/>
                    <a:pt x="137" y="223"/>
                    <a:pt x="136" y="225"/>
                  </a:cubicBezTo>
                  <a:cubicBezTo>
                    <a:pt x="133" y="228"/>
                    <a:pt x="130" y="232"/>
                    <a:pt x="128" y="236"/>
                  </a:cubicBezTo>
                  <a:cubicBezTo>
                    <a:pt x="114" y="238"/>
                    <a:pt x="101" y="244"/>
                    <a:pt x="88" y="249"/>
                  </a:cubicBezTo>
                  <a:close/>
                  <a:moveTo>
                    <a:pt x="139" y="225"/>
                  </a:moveTo>
                  <a:cubicBezTo>
                    <a:pt x="139" y="225"/>
                    <a:pt x="140" y="225"/>
                    <a:pt x="140" y="225"/>
                  </a:cubicBezTo>
                  <a:cubicBezTo>
                    <a:pt x="140" y="225"/>
                    <a:pt x="140" y="224"/>
                    <a:pt x="140" y="224"/>
                  </a:cubicBezTo>
                  <a:cubicBezTo>
                    <a:pt x="140" y="224"/>
                    <a:pt x="140" y="224"/>
                    <a:pt x="140" y="224"/>
                  </a:cubicBezTo>
                  <a:cubicBezTo>
                    <a:pt x="142" y="224"/>
                    <a:pt x="144" y="223"/>
                    <a:pt x="147" y="223"/>
                  </a:cubicBezTo>
                  <a:cubicBezTo>
                    <a:pt x="150" y="223"/>
                    <a:pt x="153" y="223"/>
                    <a:pt x="156" y="223"/>
                  </a:cubicBezTo>
                  <a:cubicBezTo>
                    <a:pt x="157" y="223"/>
                    <a:pt x="156" y="222"/>
                    <a:pt x="156" y="222"/>
                  </a:cubicBezTo>
                  <a:cubicBezTo>
                    <a:pt x="153" y="222"/>
                    <a:pt x="150" y="222"/>
                    <a:pt x="147" y="223"/>
                  </a:cubicBezTo>
                  <a:cubicBezTo>
                    <a:pt x="144" y="223"/>
                    <a:pt x="142" y="223"/>
                    <a:pt x="139" y="223"/>
                  </a:cubicBezTo>
                  <a:cubicBezTo>
                    <a:pt x="139" y="223"/>
                    <a:pt x="140" y="222"/>
                    <a:pt x="140" y="222"/>
                  </a:cubicBezTo>
                  <a:cubicBezTo>
                    <a:pt x="141" y="222"/>
                    <a:pt x="142" y="222"/>
                    <a:pt x="143" y="221"/>
                  </a:cubicBezTo>
                  <a:cubicBezTo>
                    <a:pt x="143" y="221"/>
                    <a:pt x="143" y="221"/>
                    <a:pt x="143" y="221"/>
                  </a:cubicBezTo>
                  <a:cubicBezTo>
                    <a:pt x="145" y="221"/>
                    <a:pt x="146" y="220"/>
                    <a:pt x="148" y="220"/>
                  </a:cubicBezTo>
                  <a:cubicBezTo>
                    <a:pt x="150" y="220"/>
                    <a:pt x="153" y="220"/>
                    <a:pt x="155" y="220"/>
                  </a:cubicBezTo>
                  <a:cubicBezTo>
                    <a:pt x="156" y="220"/>
                    <a:pt x="156" y="219"/>
                    <a:pt x="155" y="219"/>
                  </a:cubicBezTo>
                  <a:cubicBezTo>
                    <a:pt x="150" y="219"/>
                    <a:pt x="145" y="219"/>
                    <a:pt x="140" y="220"/>
                  </a:cubicBezTo>
                  <a:cubicBezTo>
                    <a:pt x="141" y="220"/>
                    <a:pt x="141" y="219"/>
                    <a:pt x="141" y="218"/>
                  </a:cubicBezTo>
                  <a:cubicBezTo>
                    <a:pt x="142" y="218"/>
                    <a:pt x="142" y="218"/>
                    <a:pt x="143" y="218"/>
                  </a:cubicBezTo>
                  <a:cubicBezTo>
                    <a:pt x="145" y="217"/>
                    <a:pt x="147" y="217"/>
                    <a:pt x="148" y="217"/>
                  </a:cubicBezTo>
                  <a:cubicBezTo>
                    <a:pt x="152" y="217"/>
                    <a:pt x="156" y="217"/>
                    <a:pt x="160" y="216"/>
                  </a:cubicBezTo>
                  <a:cubicBezTo>
                    <a:pt x="160" y="216"/>
                    <a:pt x="160" y="216"/>
                    <a:pt x="160" y="216"/>
                  </a:cubicBezTo>
                  <a:cubicBezTo>
                    <a:pt x="155" y="216"/>
                    <a:pt x="151" y="216"/>
                    <a:pt x="147" y="216"/>
                  </a:cubicBezTo>
                  <a:cubicBezTo>
                    <a:pt x="145" y="216"/>
                    <a:pt x="143" y="217"/>
                    <a:pt x="142" y="217"/>
                  </a:cubicBezTo>
                  <a:cubicBezTo>
                    <a:pt x="142" y="216"/>
                    <a:pt x="143" y="214"/>
                    <a:pt x="144" y="213"/>
                  </a:cubicBezTo>
                  <a:cubicBezTo>
                    <a:pt x="144" y="213"/>
                    <a:pt x="145" y="213"/>
                    <a:pt x="145" y="213"/>
                  </a:cubicBezTo>
                  <a:cubicBezTo>
                    <a:pt x="147" y="211"/>
                    <a:pt x="151" y="211"/>
                    <a:pt x="154" y="211"/>
                  </a:cubicBezTo>
                  <a:cubicBezTo>
                    <a:pt x="158" y="210"/>
                    <a:pt x="161" y="211"/>
                    <a:pt x="165" y="211"/>
                  </a:cubicBezTo>
                  <a:cubicBezTo>
                    <a:pt x="165" y="211"/>
                    <a:pt x="165" y="210"/>
                    <a:pt x="165" y="210"/>
                  </a:cubicBezTo>
                  <a:cubicBezTo>
                    <a:pt x="161" y="210"/>
                    <a:pt x="157" y="210"/>
                    <a:pt x="153" y="210"/>
                  </a:cubicBezTo>
                  <a:cubicBezTo>
                    <a:pt x="151" y="210"/>
                    <a:pt x="147" y="210"/>
                    <a:pt x="145" y="211"/>
                  </a:cubicBezTo>
                  <a:cubicBezTo>
                    <a:pt x="146" y="211"/>
                    <a:pt x="146" y="210"/>
                    <a:pt x="147" y="209"/>
                  </a:cubicBezTo>
                  <a:cubicBezTo>
                    <a:pt x="148" y="208"/>
                    <a:pt x="148" y="207"/>
                    <a:pt x="149" y="206"/>
                  </a:cubicBezTo>
                  <a:cubicBezTo>
                    <a:pt x="149" y="206"/>
                    <a:pt x="149" y="206"/>
                    <a:pt x="149" y="206"/>
                  </a:cubicBezTo>
                  <a:cubicBezTo>
                    <a:pt x="150" y="206"/>
                    <a:pt x="150" y="206"/>
                    <a:pt x="150" y="206"/>
                  </a:cubicBezTo>
                  <a:cubicBezTo>
                    <a:pt x="150" y="206"/>
                    <a:pt x="151" y="205"/>
                    <a:pt x="151" y="205"/>
                  </a:cubicBezTo>
                  <a:cubicBezTo>
                    <a:pt x="153" y="205"/>
                    <a:pt x="156" y="205"/>
                    <a:pt x="158" y="205"/>
                  </a:cubicBezTo>
                  <a:cubicBezTo>
                    <a:pt x="162" y="205"/>
                    <a:pt x="166" y="205"/>
                    <a:pt x="171" y="205"/>
                  </a:cubicBezTo>
                  <a:cubicBezTo>
                    <a:pt x="171" y="205"/>
                    <a:pt x="171" y="205"/>
                    <a:pt x="170" y="205"/>
                  </a:cubicBezTo>
                  <a:cubicBezTo>
                    <a:pt x="166" y="205"/>
                    <a:pt x="161" y="204"/>
                    <a:pt x="157" y="204"/>
                  </a:cubicBezTo>
                  <a:cubicBezTo>
                    <a:pt x="155" y="204"/>
                    <a:pt x="153" y="204"/>
                    <a:pt x="151" y="205"/>
                  </a:cubicBezTo>
                  <a:cubicBezTo>
                    <a:pt x="151" y="205"/>
                    <a:pt x="151" y="205"/>
                    <a:pt x="151" y="205"/>
                  </a:cubicBezTo>
                  <a:cubicBezTo>
                    <a:pt x="151" y="204"/>
                    <a:pt x="151" y="204"/>
                    <a:pt x="151" y="204"/>
                  </a:cubicBezTo>
                  <a:cubicBezTo>
                    <a:pt x="152" y="204"/>
                    <a:pt x="153" y="203"/>
                    <a:pt x="154" y="203"/>
                  </a:cubicBezTo>
                  <a:cubicBezTo>
                    <a:pt x="156" y="203"/>
                    <a:pt x="158" y="203"/>
                    <a:pt x="160" y="203"/>
                  </a:cubicBezTo>
                  <a:cubicBezTo>
                    <a:pt x="163" y="203"/>
                    <a:pt x="167" y="203"/>
                    <a:pt x="171" y="202"/>
                  </a:cubicBezTo>
                  <a:cubicBezTo>
                    <a:pt x="171" y="201"/>
                    <a:pt x="171" y="201"/>
                    <a:pt x="171" y="201"/>
                  </a:cubicBezTo>
                  <a:cubicBezTo>
                    <a:pt x="167" y="202"/>
                    <a:pt x="163" y="202"/>
                    <a:pt x="159" y="202"/>
                  </a:cubicBezTo>
                  <a:cubicBezTo>
                    <a:pt x="157" y="202"/>
                    <a:pt x="155" y="202"/>
                    <a:pt x="153" y="203"/>
                  </a:cubicBezTo>
                  <a:cubicBezTo>
                    <a:pt x="153" y="203"/>
                    <a:pt x="153" y="203"/>
                    <a:pt x="152" y="203"/>
                  </a:cubicBezTo>
                  <a:cubicBezTo>
                    <a:pt x="153" y="202"/>
                    <a:pt x="154" y="201"/>
                    <a:pt x="154" y="201"/>
                  </a:cubicBezTo>
                  <a:cubicBezTo>
                    <a:pt x="157" y="200"/>
                    <a:pt x="160" y="200"/>
                    <a:pt x="163" y="200"/>
                  </a:cubicBezTo>
                  <a:cubicBezTo>
                    <a:pt x="166" y="199"/>
                    <a:pt x="170" y="199"/>
                    <a:pt x="174" y="199"/>
                  </a:cubicBezTo>
                  <a:cubicBezTo>
                    <a:pt x="174" y="199"/>
                    <a:pt x="174" y="198"/>
                    <a:pt x="173" y="198"/>
                  </a:cubicBezTo>
                  <a:cubicBezTo>
                    <a:pt x="170" y="198"/>
                    <a:pt x="166" y="199"/>
                    <a:pt x="163" y="199"/>
                  </a:cubicBezTo>
                  <a:cubicBezTo>
                    <a:pt x="160" y="199"/>
                    <a:pt x="158" y="199"/>
                    <a:pt x="155" y="200"/>
                  </a:cubicBezTo>
                  <a:cubicBezTo>
                    <a:pt x="156" y="199"/>
                    <a:pt x="157" y="198"/>
                    <a:pt x="157" y="197"/>
                  </a:cubicBezTo>
                  <a:cubicBezTo>
                    <a:pt x="159" y="197"/>
                    <a:pt x="160" y="197"/>
                    <a:pt x="162" y="196"/>
                  </a:cubicBezTo>
                  <a:cubicBezTo>
                    <a:pt x="164" y="196"/>
                    <a:pt x="165" y="196"/>
                    <a:pt x="167" y="196"/>
                  </a:cubicBezTo>
                  <a:cubicBezTo>
                    <a:pt x="171" y="195"/>
                    <a:pt x="174" y="195"/>
                    <a:pt x="178" y="195"/>
                  </a:cubicBezTo>
                  <a:cubicBezTo>
                    <a:pt x="178" y="195"/>
                    <a:pt x="178" y="194"/>
                    <a:pt x="178" y="194"/>
                  </a:cubicBezTo>
                  <a:cubicBezTo>
                    <a:pt x="174" y="195"/>
                    <a:pt x="171" y="195"/>
                    <a:pt x="167" y="195"/>
                  </a:cubicBezTo>
                  <a:cubicBezTo>
                    <a:pt x="164" y="195"/>
                    <a:pt x="161" y="195"/>
                    <a:pt x="158" y="196"/>
                  </a:cubicBezTo>
                  <a:cubicBezTo>
                    <a:pt x="159" y="195"/>
                    <a:pt x="160" y="195"/>
                    <a:pt x="160" y="194"/>
                  </a:cubicBezTo>
                  <a:cubicBezTo>
                    <a:pt x="161" y="193"/>
                    <a:pt x="162" y="193"/>
                    <a:pt x="162" y="193"/>
                  </a:cubicBezTo>
                  <a:cubicBezTo>
                    <a:pt x="164" y="192"/>
                    <a:pt x="166" y="192"/>
                    <a:pt x="167" y="192"/>
                  </a:cubicBezTo>
                  <a:cubicBezTo>
                    <a:pt x="171" y="191"/>
                    <a:pt x="174" y="191"/>
                    <a:pt x="177" y="192"/>
                  </a:cubicBezTo>
                  <a:cubicBezTo>
                    <a:pt x="177" y="192"/>
                    <a:pt x="177" y="192"/>
                    <a:pt x="177" y="192"/>
                  </a:cubicBezTo>
                  <a:cubicBezTo>
                    <a:pt x="174" y="191"/>
                    <a:pt x="171" y="191"/>
                    <a:pt x="168" y="191"/>
                  </a:cubicBezTo>
                  <a:cubicBezTo>
                    <a:pt x="166" y="191"/>
                    <a:pt x="164" y="192"/>
                    <a:pt x="163" y="192"/>
                  </a:cubicBezTo>
                  <a:cubicBezTo>
                    <a:pt x="162" y="192"/>
                    <a:pt x="162" y="192"/>
                    <a:pt x="161" y="193"/>
                  </a:cubicBezTo>
                  <a:cubicBezTo>
                    <a:pt x="162" y="192"/>
                    <a:pt x="163" y="191"/>
                    <a:pt x="163" y="190"/>
                  </a:cubicBezTo>
                  <a:cubicBezTo>
                    <a:pt x="165" y="190"/>
                    <a:pt x="167" y="190"/>
                    <a:pt x="168" y="189"/>
                  </a:cubicBezTo>
                  <a:cubicBezTo>
                    <a:pt x="171" y="189"/>
                    <a:pt x="174" y="188"/>
                    <a:pt x="177" y="188"/>
                  </a:cubicBezTo>
                  <a:cubicBezTo>
                    <a:pt x="177" y="188"/>
                    <a:pt x="177" y="188"/>
                    <a:pt x="177" y="188"/>
                  </a:cubicBezTo>
                  <a:cubicBezTo>
                    <a:pt x="174" y="188"/>
                    <a:pt x="171" y="188"/>
                    <a:pt x="168" y="189"/>
                  </a:cubicBezTo>
                  <a:cubicBezTo>
                    <a:pt x="167" y="189"/>
                    <a:pt x="165" y="189"/>
                    <a:pt x="164" y="189"/>
                  </a:cubicBezTo>
                  <a:cubicBezTo>
                    <a:pt x="165" y="189"/>
                    <a:pt x="166" y="188"/>
                    <a:pt x="166" y="187"/>
                  </a:cubicBezTo>
                  <a:cubicBezTo>
                    <a:pt x="167" y="187"/>
                    <a:pt x="167" y="186"/>
                    <a:pt x="167" y="186"/>
                  </a:cubicBezTo>
                  <a:cubicBezTo>
                    <a:pt x="167" y="186"/>
                    <a:pt x="167" y="186"/>
                    <a:pt x="167" y="186"/>
                  </a:cubicBezTo>
                  <a:cubicBezTo>
                    <a:pt x="167" y="185"/>
                    <a:pt x="168" y="185"/>
                    <a:pt x="169" y="184"/>
                  </a:cubicBezTo>
                  <a:cubicBezTo>
                    <a:pt x="169" y="184"/>
                    <a:pt x="169" y="185"/>
                    <a:pt x="169" y="185"/>
                  </a:cubicBezTo>
                  <a:cubicBezTo>
                    <a:pt x="173" y="186"/>
                    <a:pt x="181" y="183"/>
                    <a:pt x="180" y="178"/>
                  </a:cubicBezTo>
                  <a:cubicBezTo>
                    <a:pt x="180" y="178"/>
                    <a:pt x="180" y="178"/>
                    <a:pt x="180" y="178"/>
                  </a:cubicBezTo>
                  <a:cubicBezTo>
                    <a:pt x="181" y="178"/>
                    <a:pt x="182" y="177"/>
                    <a:pt x="182" y="176"/>
                  </a:cubicBezTo>
                  <a:cubicBezTo>
                    <a:pt x="183" y="177"/>
                    <a:pt x="184" y="177"/>
                    <a:pt x="185" y="178"/>
                  </a:cubicBezTo>
                  <a:cubicBezTo>
                    <a:pt x="185" y="178"/>
                    <a:pt x="184" y="179"/>
                    <a:pt x="183" y="179"/>
                  </a:cubicBezTo>
                  <a:cubicBezTo>
                    <a:pt x="183" y="179"/>
                    <a:pt x="183" y="180"/>
                    <a:pt x="183" y="180"/>
                  </a:cubicBezTo>
                  <a:cubicBezTo>
                    <a:pt x="183" y="180"/>
                    <a:pt x="183" y="180"/>
                    <a:pt x="183" y="180"/>
                  </a:cubicBezTo>
                  <a:cubicBezTo>
                    <a:pt x="179" y="181"/>
                    <a:pt x="177" y="186"/>
                    <a:pt x="178" y="190"/>
                  </a:cubicBezTo>
                  <a:cubicBezTo>
                    <a:pt x="178" y="190"/>
                    <a:pt x="178" y="191"/>
                    <a:pt x="178" y="191"/>
                  </a:cubicBezTo>
                  <a:cubicBezTo>
                    <a:pt x="178" y="193"/>
                    <a:pt x="180" y="194"/>
                    <a:pt x="181" y="193"/>
                  </a:cubicBezTo>
                  <a:cubicBezTo>
                    <a:pt x="179" y="197"/>
                    <a:pt x="175" y="200"/>
                    <a:pt x="172" y="204"/>
                  </a:cubicBezTo>
                  <a:cubicBezTo>
                    <a:pt x="169" y="208"/>
                    <a:pt x="166" y="213"/>
                    <a:pt x="162" y="217"/>
                  </a:cubicBezTo>
                  <a:cubicBezTo>
                    <a:pt x="157" y="222"/>
                    <a:pt x="152" y="227"/>
                    <a:pt x="147" y="231"/>
                  </a:cubicBezTo>
                  <a:cubicBezTo>
                    <a:pt x="147" y="231"/>
                    <a:pt x="147" y="231"/>
                    <a:pt x="146" y="231"/>
                  </a:cubicBezTo>
                  <a:cubicBezTo>
                    <a:pt x="143" y="231"/>
                    <a:pt x="140" y="230"/>
                    <a:pt x="138" y="231"/>
                  </a:cubicBezTo>
                  <a:cubicBezTo>
                    <a:pt x="138" y="231"/>
                    <a:pt x="138" y="231"/>
                    <a:pt x="137" y="231"/>
                  </a:cubicBezTo>
                  <a:cubicBezTo>
                    <a:pt x="138" y="230"/>
                    <a:pt x="138" y="230"/>
                    <a:pt x="138" y="230"/>
                  </a:cubicBezTo>
                  <a:cubicBezTo>
                    <a:pt x="138" y="230"/>
                    <a:pt x="139" y="230"/>
                    <a:pt x="140" y="230"/>
                  </a:cubicBezTo>
                  <a:cubicBezTo>
                    <a:pt x="140" y="230"/>
                    <a:pt x="140" y="230"/>
                    <a:pt x="140" y="230"/>
                  </a:cubicBezTo>
                  <a:cubicBezTo>
                    <a:pt x="140" y="229"/>
                    <a:pt x="140" y="229"/>
                    <a:pt x="140" y="229"/>
                  </a:cubicBezTo>
                  <a:cubicBezTo>
                    <a:pt x="143" y="229"/>
                    <a:pt x="145" y="229"/>
                    <a:pt x="148" y="229"/>
                  </a:cubicBezTo>
                  <a:cubicBezTo>
                    <a:pt x="149" y="229"/>
                    <a:pt x="149" y="228"/>
                    <a:pt x="148" y="228"/>
                  </a:cubicBezTo>
                  <a:cubicBezTo>
                    <a:pt x="145" y="228"/>
                    <a:pt x="141" y="228"/>
                    <a:pt x="138" y="229"/>
                  </a:cubicBezTo>
                  <a:cubicBezTo>
                    <a:pt x="138" y="228"/>
                    <a:pt x="138" y="228"/>
                    <a:pt x="138" y="227"/>
                  </a:cubicBezTo>
                  <a:cubicBezTo>
                    <a:pt x="138" y="227"/>
                    <a:pt x="138" y="227"/>
                    <a:pt x="138" y="227"/>
                  </a:cubicBezTo>
                  <a:cubicBezTo>
                    <a:pt x="138" y="227"/>
                    <a:pt x="138" y="227"/>
                    <a:pt x="138" y="227"/>
                  </a:cubicBezTo>
                  <a:cubicBezTo>
                    <a:pt x="143" y="226"/>
                    <a:pt x="148" y="226"/>
                    <a:pt x="152" y="226"/>
                  </a:cubicBezTo>
                  <a:cubicBezTo>
                    <a:pt x="153" y="226"/>
                    <a:pt x="153" y="225"/>
                    <a:pt x="152" y="225"/>
                  </a:cubicBezTo>
                  <a:cubicBezTo>
                    <a:pt x="148" y="225"/>
                    <a:pt x="143" y="225"/>
                    <a:pt x="138" y="226"/>
                  </a:cubicBezTo>
                  <a:cubicBezTo>
                    <a:pt x="139" y="225"/>
                    <a:pt x="139" y="225"/>
                    <a:pt x="139" y="225"/>
                  </a:cubicBezTo>
                  <a:close/>
                  <a:moveTo>
                    <a:pt x="138" y="234"/>
                  </a:moveTo>
                  <a:cubicBezTo>
                    <a:pt x="139" y="235"/>
                    <a:pt x="140" y="234"/>
                    <a:pt x="140" y="234"/>
                  </a:cubicBezTo>
                  <a:cubicBezTo>
                    <a:pt x="141" y="234"/>
                    <a:pt x="142" y="234"/>
                    <a:pt x="143" y="234"/>
                  </a:cubicBezTo>
                  <a:cubicBezTo>
                    <a:pt x="141" y="235"/>
                    <a:pt x="139" y="236"/>
                    <a:pt x="137" y="237"/>
                  </a:cubicBezTo>
                  <a:cubicBezTo>
                    <a:pt x="137" y="235"/>
                    <a:pt x="137" y="234"/>
                    <a:pt x="137" y="232"/>
                  </a:cubicBezTo>
                  <a:cubicBezTo>
                    <a:pt x="137" y="232"/>
                    <a:pt x="137" y="232"/>
                    <a:pt x="137" y="232"/>
                  </a:cubicBezTo>
                  <a:cubicBezTo>
                    <a:pt x="138" y="232"/>
                    <a:pt x="139" y="232"/>
                    <a:pt x="140" y="232"/>
                  </a:cubicBezTo>
                  <a:cubicBezTo>
                    <a:pt x="140" y="232"/>
                    <a:pt x="140" y="232"/>
                    <a:pt x="140" y="232"/>
                  </a:cubicBezTo>
                  <a:cubicBezTo>
                    <a:pt x="142" y="231"/>
                    <a:pt x="144" y="231"/>
                    <a:pt x="146" y="231"/>
                  </a:cubicBezTo>
                  <a:cubicBezTo>
                    <a:pt x="146" y="231"/>
                    <a:pt x="146" y="231"/>
                    <a:pt x="146" y="231"/>
                  </a:cubicBezTo>
                  <a:cubicBezTo>
                    <a:pt x="145" y="232"/>
                    <a:pt x="145" y="233"/>
                    <a:pt x="144" y="233"/>
                  </a:cubicBezTo>
                  <a:cubicBezTo>
                    <a:pt x="144" y="233"/>
                    <a:pt x="144" y="233"/>
                    <a:pt x="143" y="233"/>
                  </a:cubicBezTo>
                  <a:cubicBezTo>
                    <a:pt x="142" y="233"/>
                    <a:pt x="141" y="233"/>
                    <a:pt x="140" y="233"/>
                  </a:cubicBezTo>
                  <a:cubicBezTo>
                    <a:pt x="139" y="233"/>
                    <a:pt x="138" y="233"/>
                    <a:pt x="138" y="234"/>
                  </a:cubicBezTo>
                  <a:cubicBezTo>
                    <a:pt x="137" y="234"/>
                    <a:pt x="137" y="234"/>
                    <a:pt x="138" y="234"/>
                  </a:cubicBezTo>
                  <a:close/>
                  <a:moveTo>
                    <a:pt x="117" y="265"/>
                  </a:moveTo>
                  <a:cubicBezTo>
                    <a:pt x="114" y="268"/>
                    <a:pt x="111" y="271"/>
                    <a:pt x="108" y="273"/>
                  </a:cubicBezTo>
                  <a:cubicBezTo>
                    <a:pt x="108" y="274"/>
                    <a:pt x="103" y="278"/>
                    <a:pt x="102" y="276"/>
                  </a:cubicBezTo>
                  <a:cubicBezTo>
                    <a:pt x="102" y="273"/>
                    <a:pt x="105" y="270"/>
                    <a:pt x="106" y="268"/>
                  </a:cubicBezTo>
                  <a:cubicBezTo>
                    <a:pt x="108" y="265"/>
                    <a:pt x="111" y="262"/>
                    <a:pt x="114" y="259"/>
                  </a:cubicBezTo>
                  <a:cubicBezTo>
                    <a:pt x="117" y="254"/>
                    <a:pt x="121" y="250"/>
                    <a:pt x="125" y="246"/>
                  </a:cubicBezTo>
                  <a:cubicBezTo>
                    <a:pt x="124" y="247"/>
                    <a:pt x="124" y="249"/>
                    <a:pt x="124" y="251"/>
                  </a:cubicBezTo>
                  <a:cubicBezTo>
                    <a:pt x="124" y="251"/>
                    <a:pt x="125" y="252"/>
                    <a:pt x="125" y="252"/>
                  </a:cubicBezTo>
                  <a:cubicBezTo>
                    <a:pt x="126" y="251"/>
                    <a:pt x="127" y="251"/>
                    <a:pt x="128" y="251"/>
                  </a:cubicBezTo>
                  <a:cubicBezTo>
                    <a:pt x="125" y="256"/>
                    <a:pt x="121" y="260"/>
                    <a:pt x="117" y="265"/>
                  </a:cubicBezTo>
                  <a:close/>
                  <a:moveTo>
                    <a:pt x="137" y="243"/>
                  </a:moveTo>
                  <a:cubicBezTo>
                    <a:pt x="134" y="246"/>
                    <a:pt x="130" y="248"/>
                    <a:pt x="126" y="249"/>
                  </a:cubicBezTo>
                  <a:cubicBezTo>
                    <a:pt x="126" y="245"/>
                    <a:pt x="128" y="241"/>
                    <a:pt x="130" y="237"/>
                  </a:cubicBezTo>
                  <a:cubicBezTo>
                    <a:pt x="130" y="237"/>
                    <a:pt x="131" y="236"/>
                    <a:pt x="130" y="236"/>
                  </a:cubicBezTo>
                  <a:cubicBezTo>
                    <a:pt x="132" y="233"/>
                    <a:pt x="134" y="231"/>
                    <a:pt x="136" y="228"/>
                  </a:cubicBezTo>
                  <a:cubicBezTo>
                    <a:pt x="135" y="232"/>
                    <a:pt x="135" y="235"/>
                    <a:pt x="135" y="239"/>
                  </a:cubicBezTo>
                  <a:cubicBezTo>
                    <a:pt x="135" y="240"/>
                    <a:pt x="136" y="240"/>
                    <a:pt x="137" y="240"/>
                  </a:cubicBezTo>
                  <a:cubicBezTo>
                    <a:pt x="139" y="239"/>
                    <a:pt x="141" y="238"/>
                    <a:pt x="143" y="236"/>
                  </a:cubicBezTo>
                  <a:cubicBezTo>
                    <a:pt x="143" y="237"/>
                    <a:pt x="143" y="237"/>
                    <a:pt x="142" y="238"/>
                  </a:cubicBezTo>
                  <a:cubicBezTo>
                    <a:pt x="141" y="240"/>
                    <a:pt x="139" y="241"/>
                    <a:pt x="137" y="243"/>
                  </a:cubicBezTo>
                  <a:close/>
                  <a:moveTo>
                    <a:pt x="124" y="295"/>
                  </a:moveTo>
                  <a:cubicBezTo>
                    <a:pt x="127" y="278"/>
                    <a:pt x="131" y="260"/>
                    <a:pt x="139" y="244"/>
                  </a:cubicBezTo>
                  <a:cubicBezTo>
                    <a:pt x="142" y="242"/>
                    <a:pt x="146" y="238"/>
                    <a:pt x="147" y="234"/>
                  </a:cubicBezTo>
                  <a:cubicBezTo>
                    <a:pt x="147" y="234"/>
                    <a:pt x="147" y="234"/>
                    <a:pt x="147" y="234"/>
                  </a:cubicBezTo>
                  <a:cubicBezTo>
                    <a:pt x="152" y="230"/>
                    <a:pt x="156" y="226"/>
                    <a:pt x="161" y="222"/>
                  </a:cubicBezTo>
                  <a:cubicBezTo>
                    <a:pt x="160" y="224"/>
                    <a:pt x="159" y="227"/>
                    <a:pt x="159" y="230"/>
                  </a:cubicBezTo>
                  <a:cubicBezTo>
                    <a:pt x="158" y="235"/>
                    <a:pt x="157" y="239"/>
                    <a:pt x="155" y="243"/>
                  </a:cubicBezTo>
                  <a:cubicBezTo>
                    <a:pt x="153" y="252"/>
                    <a:pt x="151" y="261"/>
                    <a:pt x="150" y="270"/>
                  </a:cubicBezTo>
                  <a:cubicBezTo>
                    <a:pt x="149" y="287"/>
                    <a:pt x="140" y="303"/>
                    <a:pt x="132" y="318"/>
                  </a:cubicBezTo>
                  <a:cubicBezTo>
                    <a:pt x="131" y="321"/>
                    <a:pt x="129" y="324"/>
                    <a:pt x="128" y="327"/>
                  </a:cubicBezTo>
                  <a:cubicBezTo>
                    <a:pt x="127" y="330"/>
                    <a:pt x="125" y="332"/>
                    <a:pt x="124" y="335"/>
                  </a:cubicBezTo>
                  <a:cubicBezTo>
                    <a:pt x="120" y="322"/>
                    <a:pt x="122" y="307"/>
                    <a:pt x="124" y="295"/>
                  </a:cubicBezTo>
                  <a:close/>
                  <a:moveTo>
                    <a:pt x="125" y="338"/>
                  </a:moveTo>
                  <a:cubicBezTo>
                    <a:pt x="125" y="337"/>
                    <a:pt x="125" y="336"/>
                    <a:pt x="124" y="336"/>
                  </a:cubicBezTo>
                  <a:cubicBezTo>
                    <a:pt x="126" y="333"/>
                    <a:pt x="127" y="330"/>
                    <a:pt x="128" y="327"/>
                  </a:cubicBezTo>
                  <a:cubicBezTo>
                    <a:pt x="130" y="324"/>
                    <a:pt x="132" y="320"/>
                    <a:pt x="134" y="316"/>
                  </a:cubicBezTo>
                  <a:cubicBezTo>
                    <a:pt x="137" y="309"/>
                    <a:pt x="141" y="301"/>
                    <a:pt x="145" y="293"/>
                  </a:cubicBezTo>
                  <a:cubicBezTo>
                    <a:pt x="148" y="286"/>
                    <a:pt x="150" y="278"/>
                    <a:pt x="151" y="270"/>
                  </a:cubicBezTo>
                  <a:cubicBezTo>
                    <a:pt x="152" y="261"/>
                    <a:pt x="154" y="252"/>
                    <a:pt x="156" y="243"/>
                  </a:cubicBezTo>
                  <a:cubicBezTo>
                    <a:pt x="157" y="239"/>
                    <a:pt x="159" y="235"/>
                    <a:pt x="159" y="231"/>
                  </a:cubicBezTo>
                  <a:cubicBezTo>
                    <a:pt x="160" y="229"/>
                    <a:pt x="160" y="228"/>
                    <a:pt x="160" y="226"/>
                  </a:cubicBezTo>
                  <a:cubicBezTo>
                    <a:pt x="160" y="228"/>
                    <a:pt x="160" y="230"/>
                    <a:pt x="160" y="232"/>
                  </a:cubicBezTo>
                  <a:cubicBezTo>
                    <a:pt x="159" y="237"/>
                    <a:pt x="159" y="243"/>
                    <a:pt x="158" y="248"/>
                  </a:cubicBezTo>
                  <a:cubicBezTo>
                    <a:pt x="158" y="257"/>
                    <a:pt x="158" y="267"/>
                    <a:pt x="157" y="276"/>
                  </a:cubicBezTo>
                  <a:cubicBezTo>
                    <a:pt x="155" y="285"/>
                    <a:pt x="152" y="294"/>
                    <a:pt x="150" y="303"/>
                  </a:cubicBezTo>
                  <a:cubicBezTo>
                    <a:pt x="147" y="312"/>
                    <a:pt x="145" y="321"/>
                    <a:pt x="141" y="329"/>
                  </a:cubicBezTo>
                  <a:cubicBezTo>
                    <a:pt x="140" y="333"/>
                    <a:pt x="138" y="337"/>
                    <a:pt x="136" y="341"/>
                  </a:cubicBezTo>
                  <a:cubicBezTo>
                    <a:pt x="135" y="343"/>
                    <a:pt x="135" y="344"/>
                    <a:pt x="134" y="345"/>
                  </a:cubicBezTo>
                  <a:cubicBezTo>
                    <a:pt x="134" y="346"/>
                    <a:pt x="133" y="347"/>
                    <a:pt x="133" y="348"/>
                  </a:cubicBezTo>
                  <a:cubicBezTo>
                    <a:pt x="130" y="345"/>
                    <a:pt x="127" y="341"/>
                    <a:pt x="125" y="338"/>
                  </a:cubicBezTo>
                  <a:close/>
                  <a:moveTo>
                    <a:pt x="133" y="348"/>
                  </a:moveTo>
                  <a:cubicBezTo>
                    <a:pt x="133" y="348"/>
                    <a:pt x="134" y="347"/>
                    <a:pt x="134" y="347"/>
                  </a:cubicBezTo>
                  <a:cubicBezTo>
                    <a:pt x="134" y="345"/>
                    <a:pt x="135" y="344"/>
                    <a:pt x="136" y="343"/>
                  </a:cubicBezTo>
                  <a:cubicBezTo>
                    <a:pt x="138" y="339"/>
                    <a:pt x="140" y="334"/>
                    <a:pt x="142" y="330"/>
                  </a:cubicBezTo>
                  <a:cubicBezTo>
                    <a:pt x="146" y="321"/>
                    <a:pt x="148" y="312"/>
                    <a:pt x="151" y="303"/>
                  </a:cubicBezTo>
                  <a:cubicBezTo>
                    <a:pt x="153" y="294"/>
                    <a:pt x="156" y="285"/>
                    <a:pt x="157" y="275"/>
                  </a:cubicBezTo>
                  <a:cubicBezTo>
                    <a:pt x="158" y="266"/>
                    <a:pt x="158" y="257"/>
                    <a:pt x="159" y="248"/>
                  </a:cubicBezTo>
                  <a:cubicBezTo>
                    <a:pt x="160" y="243"/>
                    <a:pt x="160" y="238"/>
                    <a:pt x="160" y="233"/>
                  </a:cubicBezTo>
                  <a:cubicBezTo>
                    <a:pt x="160" y="231"/>
                    <a:pt x="161" y="228"/>
                    <a:pt x="161" y="226"/>
                  </a:cubicBezTo>
                  <a:cubicBezTo>
                    <a:pt x="161" y="225"/>
                    <a:pt x="161" y="222"/>
                    <a:pt x="162" y="221"/>
                  </a:cubicBezTo>
                  <a:cubicBezTo>
                    <a:pt x="162" y="221"/>
                    <a:pt x="162" y="221"/>
                    <a:pt x="162" y="221"/>
                  </a:cubicBezTo>
                  <a:cubicBezTo>
                    <a:pt x="162" y="221"/>
                    <a:pt x="162" y="221"/>
                    <a:pt x="162" y="221"/>
                  </a:cubicBezTo>
                  <a:cubicBezTo>
                    <a:pt x="162" y="220"/>
                    <a:pt x="162" y="220"/>
                    <a:pt x="162" y="220"/>
                  </a:cubicBezTo>
                  <a:cubicBezTo>
                    <a:pt x="162" y="220"/>
                    <a:pt x="163" y="220"/>
                    <a:pt x="163" y="220"/>
                  </a:cubicBezTo>
                  <a:cubicBezTo>
                    <a:pt x="163" y="220"/>
                    <a:pt x="163" y="221"/>
                    <a:pt x="164" y="221"/>
                  </a:cubicBezTo>
                  <a:cubicBezTo>
                    <a:pt x="165" y="222"/>
                    <a:pt x="167" y="224"/>
                    <a:pt x="168" y="225"/>
                  </a:cubicBezTo>
                  <a:cubicBezTo>
                    <a:pt x="168" y="225"/>
                    <a:pt x="168" y="225"/>
                    <a:pt x="168" y="225"/>
                  </a:cubicBezTo>
                  <a:cubicBezTo>
                    <a:pt x="166" y="232"/>
                    <a:pt x="167" y="239"/>
                    <a:pt x="168" y="246"/>
                  </a:cubicBezTo>
                  <a:cubicBezTo>
                    <a:pt x="169" y="254"/>
                    <a:pt x="171" y="262"/>
                    <a:pt x="173" y="269"/>
                  </a:cubicBezTo>
                  <a:cubicBezTo>
                    <a:pt x="174" y="271"/>
                    <a:pt x="174" y="273"/>
                    <a:pt x="175" y="275"/>
                  </a:cubicBezTo>
                  <a:cubicBezTo>
                    <a:pt x="175" y="277"/>
                    <a:pt x="174" y="280"/>
                    <a:pt x="174" y="282"/>
                  </a:cubicBezTo>
                  <a:cubicBezTo>
                    <a:pt x="173" y="286"/>
                    <a:pt x="172" y="289"/>
                    <a:pt x="171" y="292"/>
                  </a:cubicBezTo>
                  <a:cubicBezTo>
                    <a:pt x="168" y="298"/>
                    <a:pt x="165" y="304"/>
                    <a:pt x="162" y="310"/>
                  </a:cubicBezTo>
                  <a:cubicBezTo>
                    <a:pt x="159" y="317"/>
                    <a:pt x="155" y="325"/>
                    <a:pt x="151" y="332"/>
                  </a:cubicBezTo>
                  <a:cubicBezTo>
                    <a:pt x="149" y="336"/>
                    <a:pt x="147" y="339"/>
                    <a:pt x="146" y="343"/>
                  </a:cubicBezTo>
                  <a:cubicBezTo>
                    <a:pt x="144" y="346"/>
                    <a:pt x="143" y="349"/>
                    <a:pt x="141" y="352"/>
                  </a:cubicBezTo>
                  <a:cubicBezTo>
                    <a:pt x="138" y="351"/>
                    <a:pt x="135" y="350"/>
                    <a:pt x="133" y="348"/>
                  </a:cubicBezTo>
                  <a:close/>
                  <a:moveTo>
                    <a:pt x="165" y="359"/>
                  </a:moveTo>
                  <a:cubicBezTo>
                    <a:pt x="161" y="358"/>
                    <a:pt x="157" y="355"/>
                    <a:pt x="153" y="353"/>
                  </a:cubicBezTo>
                  <a:cubicBezTo>
                    <a:pt x="149" y="352"/>
                    <a:pt x="145" y="352"/>
                    <a:pt x="142" y="352"/>
                  </a:cubicBezTo>
                  <a:cubicBezTo>
                    <a:pt x="142" y="352"/>
                    <a:pt x="142" y="352"/>
                    <a:pt x="142" y="352"/>
                  </a:cubicBezTo>
                  <a:cubicBezTo>
                    <a:pt x="143" y="349"/>
                    <a:pt x="145" y="347"/>
                    <a:pt x="146" y="344"/>
                  </a:cubicBezTo>
                  <a:cubicBezTo>
                    <a:pt x="147" y="340"/>
                    <a:pt x="149" y="337"/>
                    <a:pt x="151" y="333"/>
                  </a:cubicBezTo>
                  <a:cubicBezTo>
                    <a:pt x="155" y="325"/>
                    <a:pt x="159" y="318"/>
                    <a:pt x="163" y="310"/>
                  </a:cubicBezTo>
                  <a:cubicBezTo>
                    <a:pt x="166" y="304"/>
                    <a:pt x="169" y="298"/>
                    <a:pt x="172" y="292"/>
                  </a:cubicBezTo>
                  <a:cubicBezTo>
                    <a:pt x="173" y="287"/>
                    <a:pt x="175" y="282"/>
                    <a:pt x="175" y="277"/>
                  </a:cubicBezTo>
                  <a:cubicBezTo>
                    <a:pt x="176" y="278"/>
                    <a:pt x="176" y="279"/>
                    <a:pt x="176" y="280"/>
                  </a:cubicBezTo>
                  <a:cubicBezTo>
                    <a:pt x="177" y="284"/>
                    <a:pt x="179" y="288"/>
                    <a:pt x="179" y="292"/>
                  </a:cubicBezTo>
                  <a:cubicBezTo>
                    <a:pt x="180" y="297"/>
                    <a:pt x="179" y="301"/>
                    <a:pt x="179" y="306"/>
                  </a:cubicBezTo>
                  <a:cubicBezTo>
                    <a:pt x="178" y="310"/>
                    <a:pt x="178" y="314"/>
                    <a:pt x="178" y="318"/>
                  </a:cubicBezTo>
                  <a:cubicBezTo>
                    <a:pt x="178" y="325"/>
                    <a:pt x="178" y="332"/>
                    <a:pt x="176" y="338"/>
                  </a:cubicBezTo>
                  <a:cubicBezTo>
                    <a:pt x="175" y="346"/>
                    <a:pt x="172" y="353"/>
                    <a:pt x="170" y="360"/>
                  </a:cubicBezTo>
                  <a:cubicBezTo>
                    <a:pt x="168" y="360"/>
                    <a:pt x="167" y="360"/>
                    <a:pt x="165" y="359"/>
                  </a:cubicBezTo>
                  <a:close/>
                  <a:moveTo>
                    <a:pt x="187" y="358"/>
                  </a:moveTo>
                  <a:cubicBezTo>
                    <a:pt x="181" y="359"/>
                    <a:pt x="176" y="361"/>
                    <a:pt x="171" y="360"/>
                  </a:cubicBezTo>
                  <a:cubicBezTo>
                    <a:pt x="173" y="352"/>
                    <a:pt x="176" y="343"/>
                    <a:pt x="178" y="335"/>
                  </a:cubicBezTo>
                  <a:cubicBezTo>
                    <a:pt x="179" y="331"/>
                    <a:pt x="179" y="327"/>
                    <a:pt x="179" y="323"/>
                  </a:cubicBezTo>
                  <a:cubicBezTo>
                    <a:pt x="179" y="319"/>
                    <a:pt x="179" y="314"/>
                    <a:pt x="179" y="310"/>
                  </a:cubicBezTo>
                  <a:cubicBezTo>
                    <a:pt x="179" y="306"/>
                    <a:pt x="180" y="301"/>
                    <a:pt x="181" y="297"/>
                  </a:cubicBezTo>
                  <a:cubicBezTo>
                    <a:pt x="181" y="296"/>
                    <a:pt x="181" y="296"/>
                    <a:pt x="181" y="295"/>
                  </a:cubicBezTo>
                  <a:cubicBezTo>
                    <a:pt x="184" y="299"/>
                    <a:pt x="188" y="303"/>
                    <a:pt x="191" y="307"/>
                  </a:cubicBezTo>
                  <a:cubicBezTo>
                    <a:pt x="195" y="312"/>
                    <a:pt x="197" y="318"/>
                    <a:pt x="199" y="324"/>
                  </a:cubicBezTo>
                  <a:cubicBezTo>
                    <a:pt x="202" y="335"/>
                    <a:pt x="202" y="347"/>
                    <a:pt x="201" y="358"/>
                  </a:cubicBezTo>
                  <a:cubicBezTo>
                    <a:pt x="196" y="359"/>
                    <a:pt x="191" y="358"/>
                    <a:pt x="187" y="358"/>
                  </a:cubicBezTo>
                  <a:close/>
                  <a:moveTo>
                    <a:pt x="207" y="355"/>
                  </a:moveTo>
                  <a:cubicBezTo>
                    <a:pt x="205" y="357"/>
                    <a:pt x="204" y="357"/>
                    <a:pt x="202" y="358"/>
                  </a:cubicBezTo>
                  <a:cubicBezTo>
                    <a:pt x="203" y="347"/>
                    <a:pt x="203" y="335"/>
                    <a:pt x="200" y="324"/>
                  </a:cubicBezTo>
                  <a:cubicBezTo>
                    <a:pt x="199" y="319"/>
                    <a:pt x="196" y="313"/>
                    <a:pt x="193" y="308"/>
                  </a:cubicBezTo>
                  <a:cubicBezTo>
                    <a:pt x="191" y="306"/>
                    <a:pt x="189" y="304"/>
                    <a:pt x="187" y="302"/>
                  </a:cubicBezTo>
                  <a:cubicBezTo>
                    <a:pt x="185" y="299"/>
                    <a:pt x="183" y="297"/>
                    <a:pt x="180" y="294"/>
                  </a:cubicBezTo>
                  <a:cubicBezTo>
                    <a:pt x="180" y="291"/>
                    <a:pt x="179" y="288"/>
                    <a:pt x="178" y="285"/>
                  </a:cubicBezTo>
                  <a:cubicBezTo>
                    <a:pt x="177" y="281"/>
                    <a:pt x="176" y="277"/>
                    <a:pt x="175" y="274"/>
                  </a:cubicBezTo>
                  <a:cubicBezTo>
                    <a:pt x="175" y="274"/>
                    <a:pt x="175" y="273"/>
                    <a:pt x="175" y="273"/>
                  </a:cubicBezTo>
                  <a:cubicBezTo>
                    <a:pt x="175" y="273"/>
                    <a:pt x="175" y="273"/>
                    <a:pt x="175" y="273"/>
                  </a:cubicBezTo>
                  <a:cubicBezTo>
                    <a:pt x="175" y="273"/>
                    <a:pt x="175" y="273"/>
                    <a:pt x="175" y="273"/>
                  </a:cubicBezTo>
                  <a:cubicBezTo>
                    <a:pt x="174" y="270"/>
                    <a:pt x="173" y="266"/>
                    <a:pt x="172" y="262"/>
                  </a:cubicBezTo>
                  <a:cubicBezTo>
                    <a:pt x="169" y="251"/>
                    <a:pt x="166" y="238"/>
                    <a:pt x="169" y="226"/>
                  </a:cubicBezTo>
                  <a:cubicBezTo>
                    <a:pt x="172" y="229"/>
                    <a:pt x="176" y="231"/>
                    <a:pt x="179" y="234"/>
                  </a:cubicBezTo>
                  <a:cubicBezTo>
                    <a:pt x="183" y="237"/>
                    <a:pt x="186" y="241"/>
                    <a:pt x="189" y="244"/>
                  </a:cubicBezTo>
                  <a:cubicBezTo>
                    <a:pt x="192" y="248"/>
                    <a:pt x="194" y="252"/>
                    <a:pt x="195" y="256"/>
                  </a:cubicBezTo>
                  <a:cubicBezTo>
                    <a:pt x="195" y="258"/>
                    <a:pt x="196" y="260"/>
                    <a:pt x="196" y="262"/>
                  </a:cubicBezTo>
                  <a:cubicBezTo>
                    <a:pt x="196" y="262"/>
                    <a:pt x="196" y="262"/>
                    <a:pt x="196" y="262"/>
                  </a:cubicBezTo>
                  <a:cubicBezTo>
                    <a:pt x="196" y="262"/>
                    <a:pt x="196" y="262"/>
                    <a:pt x="196" y="262"/>
                  </a:cubicBezTo>
                  <a:cubicBezTo>
                    <a:pt x="197" y="269"/>
                    <a:pt x="198" y="275"/>
                    <a:pt x="199" y="282"/>
                  </a:cubicBezTo>
                  <a:cubicBezTo>
                    <a:pt x="200" y="291"/>
                    <a:pt x="203" y="300"/>
                    <a:pt x="206" y="309"/>
                  </a:cubicBezTo>
                  <a:cubicBezTo>
                    <a:pt x="208" y="314"/>
                    <a:pt x="210" y="320"/>
                    <a:pt x="212" y="325"/>
                  </a:cubicBezTo>
                  <a:cubicBezTo>
                    <a:pt x="215" y="330"/>
                    <a:pt x="218" y="335"/>
                    <a:pt x="219" y="340"/>
                  </a:cubicBezTo>
                  <a:cubicBezTo>
                    <a:pt x="214" y="344"/>
                    <a:pt x="212" y="351"/>
                    <a:pt x="207" y="355"/>
                  </a:cubicBezTo>
                  <a:close/>
                  <a:moveTo>
                    <a:pt x="220" y="339"/>
                  </a:moveTo>
                  <a:cubicBezTo>
                    <a:pt x="217" y="331"/>
                    <a:pt x="212" y="324"/>
                    <a:pt x="209" y="316"/>
                  </a:cubicBezTo>
                  <a:cubicBezTo>
                    <a:pt x="206" y="307"/>
                    <a:pt x="203" y="298"/>
                    <a:pt x="201" y="289"/>
                  </a:cubicBezTo>
                  <a:cubicBezTo>
                    <a:pt x="199" y="280"/>
                    <a:pt x="198" y="272"/>
                    <a:pt x="197" y="263"/>
                  </a:cubicBezTo>
                  <a:cubicBezTo>
                    <a:pt x="201" y="268"/>
                    <a:pt x="204" y="273"/>
                    <a:pt x="208" y="278"/>
                  </a:cubicBezTo>
                  <a:cubicBezTo>
                    <a:pt x="211" y="284"/>
                    <a:pt x="215" y="289"/>
                    <a:pt x="218" y="295"/>
                  </a:cubicBezTo>
                  <a:cubicBezTo>
                    <a:pt x="224" y="306"/>
                    <a:pt x="230" y="317"/>
                    <a:pt x="238" y="327"/>
                  </a:cubicBezTo>
                  <a:cubicBezTo>
                    <a:pt x="233" y="333"/>
                    <a:pt x="225" y="335"/>
                    <a:pt x="220" y="339"/>
                  </a:cubicBezTo>
                  <a:close/>
                  <a:moveTo>
                    <a:pt x="239" y="326"/>
                  </a:moveTo>
                  <a:cubicBezTo>
                    <a:pt x="239" y="326"/>
                    <a:pt x="238" y="327"/>
                    <a:pt x="238" y="327"/>
                  </a:cubicBezTo>
                  <a:cubicBezTo>
                    <a:pt x="231" y="317"/>
                    <a:pt x="224" y="306"/>
                    <a:pt x="218" y="295"/>
                  </a:cubicBezTo>
                  <a:cubicBezTo>
                    <a:pt x="212" y="284"/>
                    <a:pt x="206" y="272"/>
                    <a:pt x="197" y="262"/>
                  </a:cubicBezTo>
                  <a:cubicBezTo>
                    <a:pt x="196" y="258"/>
                    <a:pt x="195" y="255"/>
                    <a:pt x="194" y="251"/>
                  </a:cubicBezTo>
                  <a:cubicBezTo>
                    <a:pt x="193" y="250"/>
                    <a:pt x="193" y="249"/>
                    <a:pt x="192" y="248"/>
                  </a:cubicBezTo>
                  <a:cubicBezTo>
                    <a:pt x="197" y="253"/>
                    <a:pt x="203" y="256"/>
                    <a:pt x="209" y="260"/>
                  </a:cubicBezTo>
                  <a:cubicBezTo>
                    <a:pt x="215" y="265"/>
                    <a:pt x="221" y="269"/>
                    <a:pt x="226" y="275"/>
                  </a:cubicBezTo>
                  <a:cubicBezTo>
                    <a:pt x="231" y="280"/>
                    <a:pt x="236" y="286"/>
                    <a:pt x="240" y="292"/>
                  </a:cubicBezTo>
                  <a:cubicBezTo>
                    <a:pt x="242" y="296"/>
                    <a:pt x="246" y="300"/>
                    <a:pt x="248" y="304"/>
                  </a:cubicBezTo>
                  <a:cubicBezTo>
                    <a:pt x="246" y="311"/>
                    <a:pt x="243" y="320"/>
                    <a:pt x="239" y="326"/>
                  </a:cubicBezTo>
                  <a:close/>
                  <a:moveTo>
                    <a:pt x="248" y="303"/>
                  </a:moveTo>
                  <a:cubicBezTo>
                    <a:pt x="246" y="299"/>
                    <a:pt x="243" y="296"/>
                    <a:pt x="241" y="293"/>
                  </a:cubicBezTo>
                  <a:cubicBezTo>
                    <a:pt x="237" y="287"/>
                    <a:pt x="233" y="281"/>
                    <a:pt x="228" y="276"/>
                  </a:cubicBezTo>
                  <a:cubicBezTo>
                    <a:pt x="223" y="270"/>
                    <a:pt x="217" y="265"/>
                    <a:pt x="211" y="261"/>
                  </a:cubicBezTo>
                  <a:cubicBezTo>
                    <a:pt x="204" y="256"/>
                    <a:pt x="198" y="252"/>
                    <a:pt x="192" y="247"/>
                  </a:cubicBezTo>
                  <a:cubicBezTo>
                    <a:pt x="191" y="245"/>
                    <a:pt x="189" y="243"/>
                    <a:pt x="187" y="241"/>
                  </a:cubicBezTo>
                  <a:cubicBezTo>
                    <a:pt x="183" y="236"/>
                    <a:pt x="179" y="233"/>
                    <a:pt x="174" y="229"/>
                  </a:cubicBezTo>
                  <a:cubicBezTo>
                    <a:pt x="172" y="227"/>
                    <a:pt x="170" y="226"/>
                    <a:pt x="168" y="224"/>
                  </a:cubicBezTo>
                  <a:cubicBezTo>
                    <a:pt x="167" y="223"/>
                    <a:pt x="166" y="222"/>
                    <a:pt x="164" y="221"/>
                  </a:cubicBezTo>
                  <a:cubicBezTo>
                    <a:pt x="164" y="221"/>
                    <a:pt x="164" y="220"/>
                    <a:pt x="163" y="220"/>
                  </a:cubicBezTo>
                  <a:cubicBezTo>
                    <a:pt x="164" y="220"/>
                    <a:pt x="164" y="220"/>
                    <a:pt x="164" y="219"/>
                  </a:cubicBezTo>
                  <a:cubicBezTo>
                    <a:pt x="163" y="219"/>
                    <a:pt x="163" y="219"/>
                    <a:pt x="163" y="219"/>
                  </a:cubicBezTo>
                  <a:cubicBezTo>
                    <a:pt x="167" y="215"/>
                    <a:pt x="170" y="211"/>
                    <a:pt x="173" y="206"/>
                  </a:cubicBezTo>
                  <a:cubicBezTo>
                    <a:pt x="173" y="206"/>
                    <a:pt x="173" y="206"/>
                    <a:pt x="173" y="206"/>
                  </a:cubicBezTo>
                  <a:cubicBezTo>
                    <a:pt x="177" y="222"/>
                    <a:pt x="187" y="234"/>
                    <a:pt x="200" y="244"/>
                  </a:cubicBezTo>
                  <a:cubicBezTo>
                    <a:pt x="207" y="251"/>
                    <a:pt x="215" y="255"/>
                    <a:pt x="223" y="261"/>
                  </a:cubicBezTo>
                  <a:cubicBezTo>
                    <a:pt x="227" y="263"/>
                    <a:pt x="231" y="266"/>
                    <a:pt x="234" y="269"/>
                  </a:cubicBezTo>
                  <a:cubicBezTo>
                    <a:pt x="238" y="272"/>
                    <a:pt x="241" y="275"/>
                    <a:pt x="244" y="278"/>
                  </a:cubicBezTo>
                  <a:cubicBezTo>
                    <a:pt x="245" y="279"/>
                    <a:pt x="246" y="280"/>
                    <a:pt x="246" y="281"/>
                  </a:cubicBezTo>
                  <a:cubicBezTo>
                    <a:pt x="249" y="288"/>
                    <a:pt x="249" y="295"/>
                    <a:pt x="248" y="303"/>
                  </a:cubicBezTo>
                  <a:close/>
                  <a:moveTo>
                    <a:pt x="265" y="287"/>
                  </a:moveTo>
                  <a:cubicBezTo>
                    <a:pt x="257" y="286"/>
                    <a:pt x="250" y="281"/>
                    <a:pt x="244" y="275"/>
                  </a:cubicBezTo>
                  <a:cubicBezTo>
                    <a:pt x="238" y="269"/>
                    <a:pt x="232" y="264"/>
                    <a:pt x="225" y="259"/>
                  </a:cubicBezTo>
                  <a:cubicBezTo>
                    <a:pt x="217" y="254"/>
                    <a:pt x="209" y="250"/>
                    <a:pt x="203" y="244"/>
                  </a:cubicBezTo>
                  <a:cubicBezTo>
                    <a:pt x="191" y="233"/>
                    <a:pt x="179" y="222"/>
                    <a:pt x="176" y="206"/>
                  </a:cubicBezTo>
                  <a:cubicBezTo>
                    <a:pt x="176" y="207"/>
                    <a:pt x="177" y="207"/>
                    <a:pt x="178" y="207"/>
                  </a:cubicBezTo>
                  <a:cubicBezTo>
                    <a:pt x="178" y="209"/>
                    <a:pt x="179" y="211"/>
                    <a:pt x="181" y="212"/>
                  </a:cubicBezTo>
                  <a:cubicBezTo>
                    <a:pt x="183" y="214"/>
                    <a:pt x="185" y="216"/>
                    <a:pt x="187" y="218"/>
                  </a:cubicBezTo>
                  <a:cubicBezTo>
                    <a:pt x="193" y="223"/>
                    <a:pt x="199" y="228"/>
                    <a:pt x="206" y="233"/>
                  </a:cubicBezTo>
                  <a:cubicBezTo>
                    <a:pt x="214" y="238"/>
                    <a:pt x="223" y="243"/>
                    <a:pt x="232" y="248"/>
                  </a:cubicBezTo>
                  <a:cubicBezTo>
                    <a:pt x="240" y="254"/>
                    <a:pt x="247" y="260"/>
                    <a:pt x="254" y="268"/>
                  </a:cubicBezTo>
                  <a:cubicBezTo>
                    <a:pt x="257" y="271"/>
                    <a:pt x="260" y="274"/>
                    <a:pt x="263" y="278"/>
                  </a:cubicBezTo>
                  <a:cubicBezTo>
                    <a:pt x="265" y="280"/>
                    <a:pt x="266" y="282"/>
                    <a:pt x="268" y="284"/>
                  </a:cubicBezTo>
                  <a:cubicBezTo>
                    <a:pt x="269" y="285"/>
                    <a:pt x="269" y="286"/>
                    <a:pt x="271" y="288"/>
                  </a:cubicBezTo>
                  <a:cubicBezTo>
                    <a:pt x="269" y="288"/>
                    <a:pt x="267" y="288"/>
                    <a:pt x="265" y="287"/>
                  </a:cubicBezTo>
                  <a:close/>
                  <a:moveTo>
                    <a:pt x="286" y="285"/>
                  </a:moveTo>
                  <a:cubicBezTo>
                    <a:pt x="281" y="286"/>
                    <a:pt x="277" y="287"/>
                    <a:pt x="272" y="288"/>
                  </a:cubicBezTo>
                  <a:cubicBezTo>
                    <a:pt x="270" y="286"/>
                    <a:pt x="269" y="284"/>
                    <a:pt x="268" y="283"/>
                  </a:cubicBezTo>
                  <a:cubicBezTo>
                    <a:pt x="266" y="281"/>
                    <a:pt x="265" y="279"/>
                    <a:pt x="263" y="277"/>
                  </a:cubicBezTo>
                  <a:cubicBezTo>
                    <a:pt x="260" y="273"/>
                    <a:pt x="257" y="269"/>
                    <a:pt x="253" y="266"/>
                  </a:cubicBezTo>
                  <a:cubicBezTo>
                    <a:pt x="247" y="259"/>
                    <a:pt x="240" y="253"/>
                    <a:pt x="232" y="247"/>
                  </a:cubicBezTo>
                  <a:cubicBezTo>
                    <a:pt x="223" y="242"/>
                    <a:pt x="214" y="237"/>
                    <a:pt x="206" y="232"/>
                  </a:cubicBezTo>
                  <a:cubicBezTo>
                    <a:pt x="200" y="228"/>
                    <a:pt x="194" y="222"/>
                    <a:pt x="188" y="217"/>
                  </a:cubicBezTo>
                  <a:cubicBezTo>
                    <a:pt x="185" y="216"/>
                    <a:pt x="183" y="214"/>
                    <a:pt x="181" y="212"/>
                  </a:cubicBezTo>
                  <a:cubicBezTo>
                    <a:pt x="180" y="211"/>
                    <a:pt x="179" y="209"/>
                    <a:pt x="178" y="208"/>
                  </a:cubicBezTo>
                  <a:cubicBezTo>
                    <a:pt x="180" y="209"/>
                    <a:pt x="183" y="209"/>
                    <a:pt x="185" y="210"/>
                  </a:cubicBezTo>
                  <a:cubicBezTo>
                    <a:pt x="189" y="211"/>
                    <a:pt x="193" y="211"/>
                    <a:pt x="197" y="213"/>
                  </a:cubicBezTo>
                  <a:cubicBezTo>
                    <a:pt x="206" y="216"/>
                    <a:pt x="215" y="218"/>
                    <a:pt x="224" y="219"/>
                  </a:cubicBezTo>
                  <a:cubicBezTo>
                    <a:pt x="227" y="220"/>
                    <a:pt x="229" y="220"/>
                    <a:pt x="231" y="220"/>
                  </a:cubicBezTo>
                  <a:cubicBezTo>
                    <a:pt x="232" y="221"/>
                    <a:pt x="233" y="221"/>
                    <a:pt x="234" y="222"/>
                  </a:cubicBezTo>
                  <a:cubicBezTo>
                    <a:pt x="236" y="223"/>
                    <a:pt x="239" y="224"/>
                    <a:pt x="241" y="226"/>
                  </a:cubicBezTo>
                  <a:cubicBezTo>
                    <a:pt x="245" y="228"/>
                    <a:pt x="248" y="232"/>
                    <a:pt x="250" y="236"/>
                  </a:cubicBezTo>
                  <a:cubicBezTo>
                    <a:pt x="253" y="239"/>
                    <a:pt x="255" y="242"/>
                    <a:pt x="258" y="246"/>
                  </a:cubicBezTo>
                  <a:cubicBezTo>
                    <a:pt x="262" y="251"/>
                    <a:pt x="266" y="257"/>
                    <a:pt x="271" y="263"/>
                  </a:cubicBezTo>
                  <a:cubicBezTo>
                    <a:pt x="274" y="267"/>
                    <a:pt x="278" y="271"/>
                    <a:pt x="283" y="273"/>
                  </a:cubicBezTo>
                  <a:cubicBezTo>
                    <a:pt x="285" y="277"/>
                    <a:pt x="286" y="280"/>
                    <a:pt x="287" y="284"/>
                  </a:cubicBezTo>
                  <a:cubicBezTo>
                    <a:pt x="286" y="284"/>
                    <a:pt x="286" y="284"/>
                    <a:pt x="286" y="285"/>
                  </a:cubicBezTo>
                  <a:close/>
                  <a:moveTo>
                    <a:pt x="299" y="266"/>
                  </a:moveTo>
                  <a:cubicBezTo>
                    <a:pt x="298" y="264"/>
                    <a:pt x="297" y="263"/>
                    <a:pt x="296" y="261"/>
                  </a:cubicBezTo>
                  <a:cubicBezTo>
                    <a:pt x="294" y="259"/>
                    <a:pt x="292" y="257"/>
                    <a:pt x="289" y="255"/>
                  </a:cubicBezTo>
                  <a:cubicBezTo>
                    <a:pt x="288" y="253"/>
                    <a:pt x="286" y="252"/>
                    <a:pt x="285" y="250"/>
                  </a:cubicBezTo>
                  <a:cubicBezTo>
                    <a:pt x="285" y="250"/>
                    <a:pt x="285" y="250"/>
                    <a:pt x="285" y="250"/>
                  </a:cubicBezTo>
                  <a:cubicBezTo>
                    <a:pt x="282" y="246"/>
                    <a:pt x="278" y="242"/>
                    <a:pt x="275" y="237"/>
                  </a:cubicBezTo>
                  <a:cubicBezTo>
                    <a:pt x="274" y="235"/>
                    <a:pt x="272" y="232"/>
                    <a:pt x="272" y="229"/>
                  </a:cubicBezTo>
                  <a:cubicBezTo>
                    <a:pt x="271" y="226"/>
                    <a:pt x="274" y="225"/>
                    <a:pt x="277" y="225"/>
                  </a:cubicBezTo>
                  <a:cubicBezTo>
                    <a:pt x="277" y="225"/>
                    <a:pt x="277" y="225"/>
                    <a:pt x="277" y="225"/>
                  </a:cubicBezTo>
                  <a:cubicBezTo>
                    <a:pt x="279" y="227"/>
                    <a:pt x="282" y="229"/>
                    <a:pt x="285" y="231"/>
                  </a:cubicBezTo>
                  <a:cubicBezTo>
                    <a:pt x="290" y="234"/>
                    <a:pt x="295" y="236"/>
                    <a:pt x="299" y="240"/>
                  </a:cubicBezTo>
                  <a:cubicBezTo>
                    <a:pt x="303" y="243"/>
                    <a:pt x="306" y="247"/>
                    <a:pt x="309" y="250"/>
                  </a:cubicBezTo>
                  <a:cubicBezTo>
                    <a:pt x="309" y="251"/>
                    <a:pt x="309" y="251"/>
                    <a:pt x="309" y="251"/>
                  </a:cubicBezTo>
                  <a:cubicBezTo>
                    <a:pt x="314" y="258"/>
                    <a:pt x="308" y="270"/>
                    <a:pt x="299" y="266"/>
                  </a:cubicBezTo>
                  <a:close/>
                  <a:moveTo>
                    <a:pt x="324" y="257"/>
                  </a:moveTo>
                  <a:cubicBezTo>
                    <a:pt x="319" y="260"/>
                    <a:pt x="314" y="254"/>
                    <a:pt x="310" y="251"/>
                  </a:cubicBezTo>
                  <a:cubicBezTo>
                    <a:pt x="308" y="247"/>
                    <a:pt x="305" y="244"/>
                    <a:pt x="301" y="240"/>
                  </a:cubicBezTo>
                  <a:cubicBezTo>
                    <a:pt x="297" y="237"/>
                    <a:pt x="292" y="234"/>
                    <a:pt x="288" y="231"/>
                  </a:cubicBezTo>
                  <a:cubicBezTo>
                    <a:pt x="284" y="229"/>
                    <a:pt x="281" y="227"/>
                    <a:pt x="278" y="225"/>
                  </a:cubicBezTo>
                  <a:cubicBezTo>
                    <a:pt x="278" y="224"/>
                    <a:pt x="278" y="224"/>
                    <a:pt x="277" y="223"/>
                  </a:cubicBezTo>
                  <a:cubicBezTo>
                    <a:pt x="275" y="221"/>
                    <a:pt x="274" y="219"/>
                    <a:pt x="272" y="216"/>
                  </a:cubicBezTo>
                  <a:cubicBezTo>
                    <a:pt x="271" y="215"/>
                    <a:pt x="271" y="213"/>
                    <a:pt x="271" y="212"/>
                  </a:cubicBezTo>
                  <a:cubicBezTo>
                    <a:pt x="270" y="209"/>
                    <a:pt x="273" y="210"/>
                    <a:pt x="275" y="211"/>
                  </a:cubicBezTo>
                  <a:cubicBezTo>
                    <a:pt x="275" y="211"/>
                    <a:pt x="276" y="210"/>
                    <a:pt x="276" y="210"/>
                  </a:cubicBezTo>
                  <a:cubicBezTo>
                    <a:pt x="282" y="215"/>
                    <a:pt x="290" y="219"/>
                    <a:pt x="297" y="223"/>
                  </a:cubicBezTo>
                  <a:cubicBezTo>
                    <a:pt x="303" y="226"/>
                    <a:pt x="308" y="229"/>
                    <a:pt x="313" y="233"/>
                  </a:cubicBezTo>
                  <a:cubicBezTo>
                    <a:pt x="318" y="236"/>
                    <a:pt x="322" y="240"/>
                    <a:pt x="326" y="244"/>
                  </a:cubicBezTo>
                  <a:cubicBezTo>
                    <a:pt x="326" y="244"/>
                    <a:pt x="326" y="245"/>
                    <a:pt x="326" y="245"/>
                  </a:cubicBezTo>
                  <a:cubicBezTo>
                    <a:pt x="327" y="245"/>
                    <a:pt x="327" y="245"/>
                    <a:pt x="327" y="245"/>
                  </a:cubicBezTo>
                  <a:cubicBezTo>
                    <a:pt x="331" y="248"/>
                    <a:pt x="328" y="255"/>
                    <a:pt x="324" y="257"/>
                  </a:cubicBezTo>
                  <a:close/>
                  <a:moveTo>
                    <a:pt x="328" y="245"/>
                  </a:moveTo>
                  <a:cubicBezTo>
                    <a:pt x="324" y="240"/>
                    <a:pt x="320" y="237"/>
                    <a:pt x="315" y="233"/>
                  </a:cubicBezTo>
                  <a:cubicBezTo>
                    <a:pt x="310" y="230"/>
                    <a:pt x="305" y="226"/>
                    <a:pt x="300" y="223"/>
                  </a:cubicBezTo>
                  <a:cubicBezTo>
                    <a:pt x="291" y="219"/>
                    <a:pt x="283" y="215"/>
                    <a:pt x="276" y="209"/>
                  </a:cubicBezTo>
                  <a:cubicBezTo>
                    <a:pt x="274" y="207"/>
                    <a:pt x="272" y="204"/>
                    <a:pt x="271" y="201"/>
                  </a:cubicBezTo>
                  <a:cubicBezTo>
                    <a:pt x="271" y="201"/>
                    <a:pt x="271" y="201"/>
                    <a:pt x="271" y="201"/>
                  </a:cubicBezTo>
                  <a:cubicBezTo>
                    <a:pt x="270" y="197"/>
                    <a:pt x="270" y="194"/>
                    <a:pt x="274" y="194"/>
                  </a:cubicBezTo>
                  <a:cubicBezTo>
                    <a:pt x="275" y="194"/>
                    <a:pt x="275" y="194"/>
                    <a:pt x="275" y="193"/>
                  </a:cubicBezTo>
                  <a:cubicBezTo>
                    <a:pt x="280" y="198"/>
                    <a:pt x="287" y="199"/>
                    <a:pt x="293" y="201"/>
                  </a:cubicBezTo>
                  <a:cubicBezTo>
                    <a:pt x="301" y="204"/>
                    <a:pt x="309" y="207"/>
                    <a:pt x="316" y="211"/>
                  </a:cubicBezTo>
                  <a:cubicBezTo>
                    <a:pt x="325" y="216"/>
                    <a:pt x="333" y="223"/>
                    <a:pt x="340" y="231"/>
                  </a:cubicBezTo>
                  <a:cubicBezTo>
                    <a:pt x="341" y="234"/>
                    <a:pt x="341" y="238"/>
                    <a:pt x="339" y="241"/>
                  </a:cubicBezTo>
                  <a:cubicBezTo>
                    <a:pt x="336" y="245"/>
                    <a:pt x="332" y="246"/>
                    <a:pt x="328" y="245"/>
                  </a:cubicBezTo>
                  <a:close/>
                </a:path>
              </a:pathLst>
            </a:custGeom>
            <a:solidFill>
              <a:srgbClr val="3A48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 name="Freeform 206"/>
            <p:cNvSpPr/>
            <p:nvPr/>
          </p:nvSpPr>
          <p:spPr bwMode="auto">
            <a:xfrm>
              <a:off x="5946775" y="3533775"/>
              <a:ext cx="68263" cy="12700"/>
            </a:xfrm>
            <a:custGeom>
              <a:avLst/>
              <a:gdLst>
                <a:gd name="T0" fmla="*/ 7 w 16"/>
                <a:gd name="T1" fmla="*/ 0 h 3"/>
                <a:gd name="T2" fmla="*/ 0 w 16"/>
                <a:gd name="T3" fmla="*/ 2 h 3"/>
                <a:gd name="T4" fmla="*/ 0 w 16"/>
                <a:gd name="T5" fmla="*/ 2 h 3"/>
                <a:gd name="T6" fmla="*/ 16 w 16"/>
                <a:gd name="T7" fmla="*/ 1 h 3"/>
                <a:gd name="T8" fmla="*/ 16 w 16"/>
                <a:gd name="T9" fmla="*/ 0 h 3"/>
                <a:gd name="T10" fmla="*/ 7 w 16"/>
                <a:gd name="T11" fmla="*/ 0 h 3"/>
              </a:gdLst>
              <a:ahLst/>
              <a:cxnLst>
                <a:cxn ang="0">
                  <a:pos x="T0" y="T1"/>
                </a:cxn>
                <a:cxn ang="0">
                  <a:pos x="T2" y="T3"/>
                </a:cxn>
                <a:cxn ang="0">
                  <a:pos x="T4" y="T5"/>
                </a:cxn>
                <a:cxn ang="0">
                  <a:pos x="T6" y="T7"/>
                </a:cxn>
                <a:cxn ang="0">
                  <a:pos x="T8" y="T9"/>
                </a:cxn>
                <a:cxn ang="0">
                  <a:pos x="T10" y="T11"/>
                </a:cxn>
              </a:cxnLst>
              <a:rect l="0" t="0" r="r" b="b"/>
              <a:pathLst>
                <a:path w="16" h="3">
                  <a:moveTo>
                    <a:pt x="7" y="0"/>
                  </a:moveTo>
                  <a:cubicBezTo>
                    <a:pt x="5" y="0"/>
                    <a:pt x="1" y="0"/>
                    <a:pt x="0" y="2"/>
                  </a:cubicBezTo>
                  <a:cubicBezTo>
                    <a:pt x="0" y="2"/>
                    <a:pt x="0" y="3"/>
                    <a:pt x="0" y="2"/>
                  </a:cubicBezTo>
                  <a:cubicBezTo>
                    <a:pt x="5" y="0"/>
                    <a:pt x="11" y="1"/>
                    <a:pt x="16" y="1"/>
                  </a:cubicBezTo>
                  <a:cubicBezTo>
                    <a:pt x="16" y="1"/>
                    <a:pt x="16" y="0"/>
                    <a:pt x="16" y="0"/>
                  </a:cubicBezTo>
                  <a:cubicBezTo>
                    <a:pt x="13" y="0"/>
                    <a:pt x="10" y="0"/>
                    <a:pt x="7" y="0"/>
                  </a:cubicBezTo>
                  <a:close/>
                </a:path>
              </a:pathLst>
            </a:custGeom>
            <a:solidFill>
              <a:srgbClr val="3A48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 name="Freeform 207"/>
            <p:cNvSpPr/>
            <p:nvPr/>
          </p:nvSpPr>
          <p:spPr bwMode="auto">
            <a:xfrm>
              <a:off x="5924550" y="3559175"/>
              <a:ext cx="73025" cy="12700"/>
            </a:xfrm>
            <a:custGeom>
              <a:avLst/>
              <a:gdLst>
                <a:gd name="T0" fmla="*/ 17 w 17"/>
                <a:gd name="T1" fmla="*/ 0 h 3"/>
                <a:gd name="T2" fmla="*/ 7 w 17"/>
                <a:gd name="T3" fmla="*/ 0 h 3"/>
                <a:gd name="T4" fmla="*/ 0 w 17"/>
                <a:gd name="T5" fmla="*/ 3 h 3"/>
                <a:gd name="T6" fmla="*/ 0 w 17"/>
                <a:gd name="T7" fmla="*/ 3 h 3"/>
                <a:gd name="T8" fmla="*/ 8 w 17"/>
                <a:gd name="T9" fmla="*/ 1 h 3"/>
                <a:gd name="T10" fmla="*/ 16 w 17"/>
                <a:gd name="T11" fmla="*/ 0 h 3"/>
                <a:gd name="T12" fmla="*/ 17 w 1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7" h="3">
                  <a:moveTo>
                    <a:pt x="17" y="0"/>
                  </a:moveTo>
                  <a:cubicBezTo>
                    <a:pt x="13" y="0"/>
                    <a:pt x="10" y="0"/>
                    <a:pt x="7" y="0"/>
                  </a:cubicBezTo>
                  <a:cubicBezTo>
                    <a:pt x="5" y="0"/>
                    <a:pt x="1" y="1"/>
                    <a:pt x="0" y="3"/>
                  </a:cubicBezTo>
                  <a:cubicBezTo>
                    <a:pt x="0" y="3"/>
                    <a:pt x="0" y="3"/>
                    <a:pt x="0" y="3"/>
                  </a:cubicBezTo>
                  <a:cubicBezTo>
                    <a:pt x="3" y="2"/>
                    <a:pt x="5" y="1"/>
                    <a:pt x="8" y="1"/>
                  </a:cubicBezTo>
                  <a:cubicBezTo>
                    <a:pt x="10" y="0"/>
                    <a:pt x="13" y="0"/>
                    <a:pt x="16" y="0"/>
                  </a:cubicBezTo>
                  <a:cubicBezTo>
                    <a:pt x="17" y="0"/>
                    <a:pt x="17" y="0"/>
                    <a:pt x="17" y="0"/>
                  </a:cubicBezTo>
                  <a:close/>
                </a:path>
              </a:pathLst>
            </a:custGeom>
            <a:solidFill>
              <a:srgbClr val="3A48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1183" name="直接连接符 1182"/>
          <p:cNvCxnSpPr/>
          <p:nvPr/>
        </p:nvCxnSpPr>
        <p:spPr>
          <a:xfrm>
            <a:off x="5097107" y="2324808"/>
            <a:ext cx="648147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00" name="组合 1199"/>
          <p:cNvGrpSpPr/>
          <p:nvPr/>
        </p:nvGrpSpPr>
        <p:grpSpPr>
          <a:xfrm rot="16200000">
            <a:off x="4942326" y="4780920"/>
            <a:ext cx="787400" cy="846138"/>
            <a:chOff x="5708650" y="3008313"/>
            <a:chExt cx="787400" cy="846138"/>
          </a:xfrm>
        </p:grpSpPr>
        <p:sp>
          <p:nvSpPr>
            <p:cNvPr id="1201" name="Freeform 656"/>
            <p:cNvSpPr/>
            <p:nvPr/>
          </p:nvSpPr>
          <p:spPr bwMode="auto">
            <a:xfrm>
              <a:off x="5919788" y="3217863"/>
              <a:ext cx="85725" cy="180975"/>
            </a:xfrm>
            <a:custGeom>
              <a:avLst/>
              <a:gdLst>
                <a:gd name="T0" fmla="*/ 20 w 20"/>
                <a:gd name="T1" fmla="*/ 42 h 42"/>
                <a:gd name="T2" fmla="*/ 17 w 20"/>
                <a:gd name="T3" fmla="*/ 32 h 42"/>
                <a:gd name="T4" fmla="*/ 13 w 20"/>
                <a:gd name="T5" fmla="*/ 22 h 42"/>
                <a:gd name="T6" fmla="*/ 7 w 20"/>
                <a:gd name="T7" fmla="*/ 0 h 42"/>
                <a:gd name="T8" fmla="*/ 0 w 20"/>
                <a:gd name="T9" fmla="*/ 3 h 42"/>
                <a:gd name="T10" fmla="*/ 13 w 20"/>
                <a:gd name="T11" fmla="*/ 33 h 42"/>
                <a:gd name="T12" fmla="*/ 20 w 2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0" h="42">
                  <a:moveTo>
                    <a:pt x="20" y="42"/>
                  </a:moveTo>
                  <a:cubicBezTo>
                    <a:pt x="20" y="39"/>
                    <a:pt x="18" y="35"/>
                    <a:pt x="17" y="32"/>
                  </a:cubicBezTo>
                  <a:cubicBezTo>
                    <a:pt x="15" y="29"/>
                    <a:pt x="13" y="26"/>
                    <a:pt x="13" y="22"/>
                  </a:cubicBezTo>
                  <a:cubicBezTo>
                    <a:pt x="11" y="15"/>
                    <a:pt x="7" y="7"/>
                    <a:pt x="7" y="0"/>
                  </a:cubicBezTo>
                  <a:cubicBezTo>
                    <a:pt x="5" y="1"/>
                    <a:pt x="2" y="1"/>
                    <a:pt x="0" y="3"/>
                  </a:cubicBezTo>
                  <a:cubicBezTo>
                    <a:pt x="0" y="14"/>
                    <a:pt x="6" y="24"/>
                    <a:pt x="13" y="33"/>
                  </a:cubicBezTo>
                  <a:cubicBezTo>
                    <a:pt x="15" y="36"/>
                    <a:pt x="18" y="39"/>
                    <a:pt x="20" y="42"/>
                  </a:cubicBezTo>
                  <a:close/>
                </a:path>
              </a:pathLst>
            </a:custGeom>
            <a:solidFill>
              <a:srgbClr val="91B6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2" name="Freeform 657"/>
            <p:cNvSpPr/>
            <p:nvPr/>
          </p:nvSpPr>
          <p:spPr bwMode="auto">
            <a:xfrm>
              <a:off x="6013450" y="3157538"/>
              <a:ext cx="138113" cy="211138"/>
            </a:xfrm>
            <a:custGeom>
              <a:avLst/>
              <a:gdLst>
                <a:gd name="T0" fmla="*/ 12 w 32"/>
                <a:gd name="T1" fmla="*/ 29 h 49"/>
                <a:gd name="T2" fmla="*/ 24 w 32"/>
                <a:gd name="T3" fmla="*/ 49 h 49"/>
                <a:gd name="T4" fmla="*/ 32 w 32"/>
                <a:gd name="T5" fmla="*/ 38 h 49"/>
                <a:gd name="T6" fmla="*/ 28 w 32"/>
                <a:gd name="T7" fmla="*/ 18 h 49"/>
                <a:gd name="T8" fmla="*/ 27 w 32"/>
                <a:gd name="T9" fmla="*/ 0 h 49"/>
                <a:gd name="T10" fmla="*/ 0 w 32"/>
                <a:gd name="T11" fmla="*/ 9 h 49"/>
                <a:gd name="T12" fmla="*/ 6 w 32"/>
                <a:gd name="T13" fmla="*/ 20 h 49"/>
                <a:gd name="T14" fmla="*/ 12 w 32"/>
                <a:gd name="T15" fmla="*/ 2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9">
                  <a:moveTo>
                    <a:pt x="12" y="29"/>
                  </a:moveTo>
                  <a:cubicBezTo>
                    <a:pt x="16" y="35"/>
                    <a:pt x="22" y="42"/>
                    <a:pt x="24" y="49"/>
                  </a:cubicBezTo>
                  <a:cubicBezTo>
                    <a:pt x="27" y="45"/>
                    <a:pt x="30" y="42"/>
                    <a:pt x="32" y="38"/>
                  </a:cubicBezTo>
                  <a:cubicBezTo>
                    <a:pt x="31" y="32"/>
                    <a:pt x="29" y="25"/>
                    <a:pt x="28" y="18"/>
                  </a:cubicBezTo>
                  <a:cubicBezTo>
                    <a:pt x="26" y="12"/>
                    <a:pt x="25" y="6"/>
                    <a:pt x="27" y="0"/>
                  </a:cubicBezTo>
                  <a:cubicBezTo>
                    <a:pt x="18" y="3"/>
                    <a:pt x="9" y="6"/>
                    <a:pt x="0" y="9"/>
                  </a:cubicBezTo>
                  <a:cubicBezTo>
                    <a:pt x="1" y="13"/>
                    <a:pt x="3" y="16"/>
                    <a:pt x="6" y="20"/>
                  </a:cubicBezTo>
                  <a:cubicBezTo>
                    <a:pt x="8" y="23"/>
                    <a:pt x="10" y="26"/>
                    <a:pt x="12" y="29"/>
                  </a:cubicBezTo>
                  <a:close/>
                </a:path>
              </a:pathLst>
            </a:custGeom>
            <a:solidFill>
              <a:srgbClr val="90C5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3" name="Freeform 658"/>
            <p:cNvSpPr/>
            <p:nvPr/>
          </p:nvSpPr>
          <p:spPr bwMode="auto">
            <a:xfrm>
              <a:off x="5954713" y="3197225"/>
              <a:ext cx="163513" cy="266700"/>
            </a:xfrm>
            <a:custGeom>
              <a:avLst/>
              <a:gdLst>
                <a:gd name="T0" fmla="*/ 6 w 38"/>
                <a:gd name="T1" fmla="*/ 29 h 62"/>
                <a:gd name="T2" fmla="*/ 13 w 38"/>
                <a:gd name="T3" fmla="*/ 48 h 62"/>
                <a:gd name="T4" fmla="*/ 16 w 38"/>
                <a:gd name="T5" fmla="*/ 51 h 62"/>
                <a:gd name="T6" fmla="*/ 24 w 38"/>
                <a:gd name="T7" fmla="*/ 62 h 62"/>
                <a:gd name="T8" fmla="*/ 34 w 38"/>
                <a:gd name="T9" fmla="*/ 47 h 62"/>
                <a:gd name="T10" fmla="*/ 38 w 38"/>
                <a:gd name="T11" fmla="*/ 41 h 62"/>
                <a:gd name="T12" fmla="*/ 31 w 38"/>
                <a:gd name="T13" fmla="*/ 29 h 62"/>
                <a:gd name="T14" fmla="*/ 23 w 38"/>
                <a:gd name="T15" fmla="*/ 18 h 62"/>
                <a:gd name="T16" fmla="*/ 13 w 38"/>
                <a:gd name="T17" fmla="*/ 0 h 62"/>
                <a:gd name="T18" fmla="*/ 0 w 38"/>
                <a:gd name="T19" fmla="*/ 4 h 62"/>
                <a:gd name="T20" fmla="*/ 3 w 38"/>
                <a:gd name="T21" fmla="*/ 17 h 62"/>
                <a:gd name="T22" fmla="*/ 6 w 38"/>
                <a:gd name="T23"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62">
                  <a:moveTo>
                    <a:pt x="6" y="29"/>
                  </a:moveTo>
                  <a:cubicBezTo>
                    <a:pt x="9" y="35"/>
                    <a:pt x="14" y="42"/>
                    <a:pt x="13" y="48"/>
                  </a:cubicBezTo>
                  <a:cubicBezTo>
                    <a:pt x="14" y="49"/>
                    <a:pt x="15" y="50"/>
                    <a:pt x="16" y="51"/>
                  </a:cubicBezTo>
                  <a:cubicBezTo>
                    <a:pt x="18" y="55"/>
                    <a:pt x="22" y="58"/>
                    <a:pt x="24" y="62"/>
                  </a:cubicBezTo>
                  <a:cubicBezTo>
                    <a:pt x="27" y="57"/>
                    <a:pt x="30" y="52"/>
                    <a:pt x="34" y="47"/>
                  </a:cubicBezTo>
                  <a:cubicBezTo>
                    <a:pt x="35" y="45"/>
                    <a:pt x="36" y="43"/>
                    <a:pt x="38" y="41"/>
                  </a:cubicBezTo>
                  <a:cubicBezTo>
                    <a:pt x="36" y="37"/>
                    <a:pt x="34" y="33"/>
                    <a:pt x="31" y="29"/>
                  </a:cubicBezTo>
                  <a:cubicBezTo>
                    <a:pt x="28" y="25"/>
                    <a:pt x="25" y="22"/>
                    <a:pt x="23" y="18"/>
                  </a:cubicBezTo>
                  <a:cubicBezTo>
                    <a:pt x="20" y="12"/>
                    <a:pt x="15" y="7"/>
                    <a:pt x="13" y="0"/>
                  </a:cubicBezTo>
                  <a:cubicBezTo>
                    <a:pt x="9" y="1"/>
                    <a:pt x="5" y="3"/>
                    <a:pt x="0" y="4"/>
                  </a:cubicBezTo>
                  <a:cubicBezTo>
                    <a:pt x="1" y="9"/>
                    <a:pt x="2" y="13"/>
                    <a:pt x="3" y="17"/>
                  </a:cubicBezTo>
                  <a:cubicBezTo>
                    <a:pt x="4" y="21"/>
                    <a:pt x="5" y="25"/>
                    <a:pt x="6" y="29"/>
                  </a:cubicBezTo>
                  <a:close/>
                </a:path>
              </a:pathLst>
            </a:custGeom>
            <a:solidFill>
              <a:srgbClr val="59B8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4" name="Freeform 659"/>
            <p:cNvSpPr/>
            <p:nvPr/>
          </p:nvSpPr>
          <p:spPr bwMode="auto">
            <a:xfrm>
              <a:off x="5824538" y="3257550"/>
              <a:ext cx="173038" cy="377825"/>
            </a:xfrm>
            <a:custGeom>
              <a:avLst/>
              <a:gdLst>
                <a:gd name="T0" fmla="*/ 11 w 40"/>
                <a:gd name="T1" fmla="*/ 52 h 88"/>
                <a:gd name="T2" fmla="*/ 16 w 40"/>
                <a:gd name="T3" fmla="*/ 63 h 88"/>
                <a:gd name="T4" fmla="*/ 23 w 40"/>
                <a:gd name="T5" fmla="*/ 72 h 88"/>
                <a:gd name="T6" fmla="*/ 35 w 40"/>
                <a:gd name="T7" fmla="*/ 88 h 88"/>
                <a:gd name="T8" fmla="*/ 38 w 40"/>
                <a:gd name="T9" fmla="*/ 80 h 88"/>
                <a:gd name="T10" fmla="*/ 40 w 40"/>
                <a:gd name="T11" fmla="*/ 75 h 88"/>
                <a:gd name="T12" fmla="*/ 31 w 40"/>
                <a:gd name="T13" fmla="*/ 57 h 88"/>
                <a:gd name="T14" fmla="*/ 22 w 40"/>
                <a:gd name="T15" fmla="*/ 40 h 88"/>
                <a:gd name="T16" fmla="*/ 15 w 40"/>
                <a:gd name="T17" fmla="*/ 18 h 88"/>
                <a:gd name="T18" fmla="*/ 12 w 40"/>
                <a:gd name="T19" fmla="*/ 8 h 88"/>
                <a:gd name="T20" fmla="*/ 10 w 40"/>
                <a:gd name="T21" fmla="*/ 0 h 88"/>
                <a:gd name="T22" fmla="*/ 0 w 40"/>
                <a:gd name="T23" fmla="*/ 7 h 88"/>
                <a:gd name="T24" fmla="*/ 3 w 40"/>
                <a:gd name="T25" fmla="*/ 30 h 88"/>
                <a:gd name="T26" fmla="*/ 11 w 40"/>
                <a:gd name="T2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88">
                  <a:moveTo>
                    <a:pt x="11" y="52"/>
                  </a:moveTo>
                  <a:cubicBezTo>
                    <a:pt x="13" y="55"/>
                    <a:pt x="14" y="59"/>
                    <a:pt x="16" y="63"/>
                  </a:cubicBezTo>
                  <a:cubicBezTo>
                    <a:pt x="18" y="66"/>
                    <a:pt x="21" y="69"/>
                    <a:pt x="23" y="72"/>
                  </a:cubicBezTo>
                  <a:cubicBezTo>
                    <a:pt x="27" y="77"/>
                    <a:pt x="30" y="83"/>
                    <a:pt x="35" y="88"/>
                  </a:cubicBezTo>
                  <a:cubicBezTo>
                    <a:pt x="36" y="85"/>
                    <a:pt x="37" y="83"/>
                    <a:pt x="38" y="80"/>
                  </a:cubicBezTo>
                  <a:cubicBezTo>
                    <a:pt x="39" y="78"/>
                    <a:pt x="39" y="76"/>
                    <a:pt x="40" y="75"/>
                  </a:cubicBezTo>
                  <a:cubicBezTo>
                    <a:pt x="38" y="68"/>
                    <a:pt x="35" y="63"/>
                    <a:pt x="31" y="57"/>
                  </a:cubicBezTo>
                  <a:cubicBezTo>
                    <a:pt x="27" y="52"/>
                    <a:pt x="24" y="46"/>
                    <a:pt x="22" y="40"/>
                  </a:cubicBezTo>
                  <a:cubicBezTo>
                    <a:pt x="19" y="33"/>
                    <a:pt x="17" y="25"/>
                    <a:pt x="15" y="18"/>
                  </a:cubicBezTo>
                  <a:cubicBezTo>
                    <a:pt x="14" y="15"/>
                    <a:pt x="13" y="12"/>
                    <a:pt x="12" y="8"/>
                  </a:cubicBezTo>
                  <a:cubicBezTo>
                    <a:pt x="11" y="5"/>
                    <a:pt x="11" y="3"/>
                    <a:pt x="10" y="0"/>
                  </a:cubicBezTo>
                  <a:cubicBezTo>
                    <a:pt x="6" y="2"/>
                    <a:pt x="3" y="5"/>
                    <a:pt x="0" y="7"/>
                  </a:cubicBezTo>
                  <a:cubicBezTo>
                    <a:pt x="0" y="15"/>
                    <a:pt x="1" y="23"/>
                    <a:pt x="3" y="30"/>
                  </a:cubicBezTo>
                  <a:cubicBezTo>
                    <a:pt x="5" y="38"/>
                    <a:pt x="8" y="45"/>
                    <a:pt x="11" y="52"/>
                  </a:cubicBezTo>
                  <a:close/>
                </a:path>
              </a:pathLst>
            </a:custGeom>
            <a:solidFill>
              <a:srgbClr val="BCD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5" name="Freeform 660"/>
            <p:cNvSpPr/>
            <p:nvPr/>
          </p:nvSpPr>
          <p:spPr bwMode="auto">
            <a:xfrm>
              <a:off x="5872163" y="3230563"/>
              <a:ext cx="185738" cy="339725"/>
            </a:xfrm>
            <a:custGeom>
              <a:avLst/>
              <a:gdLst>
                <a:gd name="T0" fmla="*/ 5 w 43"/>
                <a:gd name="T1" fmla="*/ 24 h 79"/>
                <a:gd name="T2" fmla="*/ 9 w 43"/>
                <a:gd name="T3" fmla="*/ 35 h 79"/>
                <a:gd name="T4" fmla="*/ 12 w 43"/>
                <a:gd name="T5" fmla="*/ 45 h 79"/>
                <a:gd name="T6" fmla="*/ 23 w 43"/>
                <a:gd name="T7" fmla="*/ 65 h 79"/>
                <a:gd name="T8" fmla="*/ 30 w 43"/>
                <a:gd name="T9" fmla="*/ 79 h 79"/>
                <a:gd name="T10" fmla="*/ 43 w 43"/>
                <a:gd name="T11" fmla="*/ 55 h 79"/>
                <a:gd name="T12" fmla="*/ 32 w 43"/>
                <a:gd name="T13" fmla="*/ 42 h 79"/>
                <a:gd name="T14" fmla="*/ 22 w 43"/>
                <a:gd name="T15" fmla="*/ 29 h 79"/>
                <a:gd name="T16" fmla="*/ 9 w 43"/>
                <a:gd name="T17" fmla="*/ 0 h 79"/>
                <a:gd name="T18" fmla="*/ 6 w 43"/>
                <a:gd name="T19" fmla="*/ 1 h 79"/>
                <a:gd name="T20" fmla="*/ 0 w 43"/>
                <a:gd name="T21" fmla="*/ 5 h 79"/>
                <a:gd name="T22" fmla="*/ 2 w 43"/>
                <a:gd name="T23" fmla="*/ 13 h 79"/>
                <a:gd name="T24" fmla="*/ 5 w 43"/>
                <a:gd name="T2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9">
                  <a:moveTo>
                    <a:pt x="5" y="24"/>
                  </a:moveTo>
                  <a:cubicBezTo>
                    <a:pt x="7" y="27"/>
                    <a:pt x="8" y="31"/>
                    <a:pt x="9" y="35"/>
                  </a:cubicBezTo>
                  <a:cubicBezTo>
                    <a:pt x="10" y="38"/>
                    <a:pt x="11" y="42"/>
                    <a:pt x="12" y="45"/>
                  </a:cubicBezTo>
                  <a:cubicBezTo>
                    <a:pt x="15" y="52"/>
                    <a:pt x="18" y="59"/>
                    <a:pt x="23" y="65"/>
                  </a:cubicBezTo>
                  <a:cubicBezTo>
                    <a:pt x="25" y="69"/>
                    <a:pt x="29" y="74"/>
                    <a:pt x="30" y="79"/>
                  </a:cubicBezTo>
                  <a:cubicBezTo>
                    <a:pt x="34" y="71"/>
                    <a:pt x="38" y="63"/>
                    <a:pt x="43" y="55"/>
                  </a:cubicBezTo>
                  <a:cubicBezTo>
                    <a:pt x="39" y="51"/>
                    <a:pt x="36" y="47"/>
                    <a:pt x="32" y="42"/>
                  </a:cubicBezTo>
                  <a:cubicBezTo>
                    <a:pt x="29" y="38"/>
                    <a:pt x="25" y="34"/>
                    <a:pt x="22" y="29"/>
                  </a:cubicBezTo>
                  <a:cubicBezTo>
                    <a:pt x="15" y="20"/>
                    <a:pt x="10" y="11"/>
                    <a:pt x="9" y="0"/>
                  </a:cubicBezTo>
                  <a:cubicBezTo>
                    <a:pt x="8" y="1"/>
                    <a:pt x="7" y="1"/>
                    <a:pt x="6" y="1"/>
                  </a:cubicBezTo>
                  <a:cubicBezTo>
                    <a:pt x="4" y="3"/>
                    <a:pt x="2" y="4"/>
                    <a:pt x="0" y="5"/>
                  </a:cubicBezTo>
                  <a:cubicBezTo>
                    <a:pt x="1" y="8"/>
                    <a:pt x="2" y="10"/>
                    <a:pt x="2" y="13"/>
                  </a:cubicBezTo>
                  <a:cubicBezTo>
                    <a:pt x="3" y="17"/>
                    <a:pt x="4" y="20"/>
                    <a:pt x="5" y="24"/>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6" name="Freeform 661"/>
            <p:cNvSpPr/>
            <p:nvPr/>
          </p:nvSpPr>
          <p:spPr bwMode="auto">
            <a:xfrm>
              <a:off x="6130925" y="3192463"/>
              <a:ext cx="309563" cy="188913"/>
            </a:xfrm>
            <a:custGeom>
              <a:avLst/>
              <a:gdLst>
                <a:gd name="T0" fmla="*/ 43 w 72"/>
                <a:gd name="T1" fmla="*/ 17 h 44"/>
                <a:gd name="T2" fmla="*/ 27 w 72"/>
                <a:gd name="T3" fmla="*/ 26 h 44"/>
                <a:gd name="T4" fmla="*/ 10 w 72"/>
                <a:gd name="T5" fmla="*/ 31 h 44"/>
                <a:gd name="T6" fmla="*/ 2 w 72"/>
                <a:gd name="T7" fmla="*/ 42 h 44"/>
                <a:gd name="T8" fmla="*/ 0 w 72"/>
                <a:gd name="T9" fmla="*/ 44 h 44"/>
                <a:gd name="T10" fmla="*/ 40 w 72"/>
                <a:gd name="T11" fmla="*/ 39 h 44"/>
                <a:gd name="T12" fmla="*/ 41 w 72"/>
                <a:gd name="T13" fmla="*/ 38 h 44"/>
                <a:gd name="T14" fmla="*/ 50 w 72"/>
                <a:gd name="T15" fmla="*/ 33 h 44"/>
                <a:gd name="T16" fmla="*/ 58 w 72"/>
                <a:gd name="T17" fmla="*/ 25 h 44"/>
                <a:gd name="T18" fmla="*/ 72 w 72"/>
                <a:gd name="T19" fmla="*/ 13 h 44"/>
                <a:gd name="T20" fmla="*/ 71 w 72"/>
                <a:gd name="T21" fmla="*/ 10 h 44"/>
                <a:gd name="T22" fmla="*/ 67 w 72"/>
                <a:gd name="T23" fmla="*/ 0 h 44"/>
                <a:gd name="T24" fmla="*/ 43 w 72"/>
                <a:gd name="T25"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44">
                  <a:moveTo>
                    <a:pt x="43" y="17"/>
                  </a:moveTo>
                  <a:cubicBezTo>
                    <a:pt x="38" y="20"/>
                    <a:pt x="32" y="23"/>
                    <a:pt x="27" y="26"/>
                  </a:cubicBezTo>
                  <a:cubicBezTo>
                    <a:pt x="22" y="28"/>
                    <a:pt x="16" y="31"/>
                    <a:pt x="10" y="31"/>
                  </a:cubicBezTo>
                  <a:cubicBezTo>
                    <a:pt x="8" y="35"/>
                    <a:pt x="5" y="38"/>
                    <a:pt x="2" y="42"/>
                  </a:cubicBezTo>
                  <a:cubicBezTo>
                    <a:pt x="2" y="43"/>
                    <a:pt x="1" y="43"/>
                    <a:pt x="0" y="44"/>
                  </a:cubicBezTo>
                  <a:cubicBezTo>
                    <a:pt x="14" y="44"/>
                    <a:pt x="27" y="42"/>
                    <a:pt x="40" y="39"/>
                  </a:cubicBezTo>
                  <a:cubicBezTo>
                    <a:pt x="40" y="38"/>
                    <a:pt x="40" y="38"/>
                    <a:pt x="41" y="38"/>
                  </a:cubicBezTo>
                  <a:cubicBezTo>
                    <a:pt x="44" y="37"/>
                    <a:pt x="47" y="35"/>
                    <a:pt x="50" y="33"/>
                  </a:cubicBezTo>
                  <a:cubicBezTo>
                    <a:pt x="53" y="31"/>
                    <a:pt x="55" y="28"/>
                    <a:pt x="58" y="25"/>
                  </a:cubicBezTo>
                  <a:cubicBezTo>
                    <a:pt x="62" y="21"/>
                    <a:pt x="67" y="16"/>
                    <a:pt x="72" y="13"/>
                  </a:cubicBezTo>
                  <a:cubicBezTo>
                    <a:pt x="71" y="12"/>
                    <a:pt x="71" y="11"/>
                    <a:pt x="71" y="10"/>
                  </a:cubicBezTo>
                  <a:cubicBezTo>
                    <a:pt x="70" y="7"/>
                    <a:pt x="68" y="3"/>
                    <a:pt x="67" y="0"/>
                  </a:cubicBezTo>
                  <a:cubicBezTo>
                    <a:pt x="62" y="8"/>
                    <a:pt x="52" y="13"/>
                    <a:pt x="43" y="17"/>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7" name="Freeform 662"/>
            <p:cNvSpPr/>
            <p:nvPr/>
          </p:nvSpPr>
          <p:spPr bwMode="auto">
            <a:xfrm>
              <a:off x="5743575" y="3290888"/>
              <a:ext cx="227013" cy="422275"/>
            </a:xfrm>
            <a:custGeom>
              <a:avLst/>
              <a:gdLst>
                <a:gd name="T0" fmla="*/ 24 w 53"/>
                <a:gd name="T1" fmla="*/ 74 h 98"/>
                <a:gd name="T2" fmla="*/ 40 w 53"/>
                <a:gd name="T3" fmla="*/ 92 h 98"/>
                <a:gd name="T4" fmla="*/ 46 w 53"/>
                <a:gd name="T5" fmla="*/ 98 h 98"/>
                <a:gd name="T6" fmla="*/ 47 w 53"/>
                <a:gd name="T7" fmla="*/ 96 h 98"/>
                <a:gd name="T8" fmla="*/ 53 w 53"/>
                <a:gd name="T9" fmla="*/ 81 h 98"/>
                <a:gd name="T10" fmla="*/ 41 w 53"/>
                <a:gd name="T11" fmla="*/ 63 h 98"/>
                <a:gd name="T12" fmla="*/ 34 w 53"/>
                <a:gd name="T13" fmla="*/ 54 h 98"/>
                <a:gd name="T14" fmla="*/ 29 w 53"/>
                <a:gd name="T15" fmla="*/ 44 h 98"/>
                <a:gd name="T16" fmla="*/ 20 w 53"/>
                <a:gd name="T17" fmla="*/ 21 h 98"/>
                <a:gd name="T18" fmla="*/ 18 w 53"/>
                <a:gd name="T19" fmla="*/ 0 h 98"/>
                <a:gd name="T20" fmla="*/ 17 w 53"/>
                <a:gd name="T21" fmla="*/ 1 h 98"/>
                <a:gd name="T22" fmla="*/ 1 w 53"/>
                <a:gd name="T23" fmla="*/ 20 h 98"/>
                <a:gd name="T24" fmla="*/ 0 w 53"/>
                <a:gd name="T25" fmla="*/ 22 h 98"/>
                <a:gd name="T26" fmla="*/ 11 w 53"/>
                <a:gd name="T27" fmla="*/ 48 h 98"/>
                <a:gd name="T28" fmla="*/ 24 w 53"/>
                <a:gd name="T29"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98">
                  <a:moveTo>
                    <a:pt x="24" y="74"/>
                  </a:moveTo>
                  <a:cubicBezTo>
                    <a:pt x="28" y="81"/>
                    <a:pt x="33" y="87"/>
                    <a:pt x="40" y="92"/>
                  </a:cubicBezTo>
                  <a:cubicBezTo>
                    <a:pt x="40" y="93"/>
                    <a:pt x="45" y="96"/>
                    <a:pt x="46" y="98"/>
                  </a:cubicBezTo>
                  <a:cubicBezTo>
                    <a:pt x="47" y="98"/>
                    <a:pt x="47" y="97"/>
                    <a:pt x="47" y="96"/>
                  </a:cubicBezTo>
                  <a:cubicBezTo>
                    <a:pt x="49" y="91"/>
                    <a:pt x="51" y="86"/>
                    <a:pt x="53" y="81"/>
                  </a:cubicBezTo>
                  <a:cubicBezTo>
                    <a:pt x="48" y="76"/>
                    <a:pt x="45" y="69"/>
                    <a:pt x="41" y="63"/>
                  </a:cubicBezTo>
                  <a:cubicBezTo>
                    <a:pt x="38" y="60"/>
                    <a:pt x="36" y="57"/>
                    <a:pt x="34" y="54"/>
                  </a:cubicBezTo>
                  <a:cubicBezTo>
                    <a:pt x="32" y="51"/>
                    <a:pt x="30" y="47"/>
                    <a:pt x="29" y="44"/>
                  </a:cubicBezTo>
                  <a:cubicBezTo>
                    <a:pt x="26" y="36"/>
                    <a:pt x="22" y="29"/>
                    <a:pt x="20" y="21"/>
                  </a:cubicBezTo>
                  <a:cubicBezTo>
                    <a:pt x="19" y="14"/>
                    <a:pt x="18" y="7"/>
                    <a:pt x="18" y="0"/>
                  </a:cubicBezTo>
                  <a:cubicBezTo>
                    <a:pt x="18" y="1"/>
                    <a:pt x="17" y="1"/>
                    <a:pt x="17" y="1"/>
                  </a:cubicBezTo>
                  <a:cubicBezTo>
                    <a:pt x="11" y="7"/>
                    <a:pt x="5" y="13"/>
                    <a:pt x="1" y="20"/>
                  </a:cubicBezTo>
                  <a:cubicBezTo>
                    <a:pt x="1" y="21"/>
                    <a:pt x="1" y="21"/>
                    <a:pt x="0" y="22"/>
                  </a:cubicBezTo>
                  <a:cubicBezTo>
                    <a:pt x="2" y="31"/>
                    <a:pt x="7" y="39"/>
                    <a:pt x="11" y="48"/>
                  </a:cubicBezTo>
                  <a:cubicBezTo>
                    <a:pt x="15" y="57"/>
                    <a:pt x="19" y="66"/>
                    <a:pt x="24" y="74"/>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8" name="Freeform 663"/>
            <p:cNvSpPr/>
            <p:nvPr/>
          </p:nvSpPr>
          <p:spPr bwMode="auto">
            <a:xfrm>
              <a:off x="6176963" y="3124200"/>
              <a:ext cx="238125" cy="196850"/>
            </a:xfrm>
            <a:custGeom>
              <a:avLst/>
              <a:gdLst>
                <a:gd name="T0" fmla="*/ 35 w 55"/>
                <a:gd name="T1" fmla="*/ 11 h 46"/>
                <a:gd name="T2" fmla="*/ 27 w 55"/>
                <a:gd name="T3" fmla="*/ 16 h 46"/>
                <a:gd name="T4" fmla="*/ 21 w 55"/>
                <a:gd name="T5" fmla="*/ 20 h 46"/>
                <a:gd name="T6" fmla="*/ 12 w 55"/>
                <a:gd name="T7" fmla="*/ 29 h 46"/>
                <a:gd name="T8" fmla="*/ 8 w 55"/>
                <a:gd name="T9" fmla="*/ 34 h 46"/>
                <a:gd name="T10" fmla="*/ 7 w 55"/>
                <a:gd name="T11" fmla="*/ 35 h 46"/>
                <a:gd name="T12" fmla="*/ 3 w 55"/>
                <a:gd name="T13" fmla="*/ 43 h 46"/>
                <a:gd name="T14" fmla="*/ 0 w 55"/>
                <a:gd name="T15" fmla="*/ 46 h 46"/>
                <a:gd name="T16" fmla="*/ 17 w 55"/>
                <a:gd name="T17" fmla="*/ 40 h 46"/>
                <a:gd name="T18" fmla="*/ 32 w 55"/>
                <a:gd name="T19" fmla="*/ 32 h 46"/>
                <a:gd name="T20" fmla="*/ 55 w 55"/>
                <a:gd name="T21" fmla="*/ 15 h 46"/>
                <a:gd name="T22" fmla="*/ 50 w 55"/>
                <a:gd name="T23" fmla="*/ 5 h 46"/>
                <a:gd name="T24" fmla="*/ 48 w 55"/>
                <a:gd name="T25" fmla="*/ 0 h 46"/>
                <a:gd name="T26" fmla="*/ 35 w 55"/>
                <a:gd name="T27"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46">
                  <a:moveTo>
                    <a:pt x="35" y="11"/>
                  </a:moveTo>
                  <a:cubicBezTo>
                    <a:pt x="32" y="13"/>
                    <a:pt x="29" y="14"/>
                    <a:pt x="27" y="16"/>
                  </a:cubicBezTo>
                  <a:cubicBezTo>
                    <a:pt x="25" y="17"/>
                    <a:pt x="23" y="19"/>
                    <a:pt x="21" y="20"/>
                  </a:cubicBezTo>
                  <a:cubicBezTo>
                    <a:pt x="18" y="23"/>
                    <a:pt x="15" y="26"/>
                    <a:pt x="12" y="29"/>
                  </a:cubicBezTo>
                  <a:cubicBezTo>
                    <a:pt x="11" y="31"/>
                    <a:pt x="9" y="32"/>
                    <a:pt x="8" y="34"/>
                  </a:cubicBezTo>
                  <a:cubicBezTo>
                    <a:pt x="8" y="34"/>
                    <a:pt x="7" y="34"/>
                    <a:pt x="7" y="35"/>
                  </a:cubicBezTo>
                  <a:cubicBezTo>
                    <a:pt x="6" y="37"/>
                    <a:pt x="4" y="40"/>
                    <a:pt x="3" y="43"/>
                  </a:cubicBezTo>
                  <a:cubicBezTo>
                    <a:pt x="2" y="44"/>
                    <a:pt x="1" y="45"/>
                    <a:pt x="0" y="46"/>
                  </a:cubicBezTo>
                  <a:cubicBezTo>
                    <a:pt x="6" y="45"/>
                    <a:pt x="11" y="43"/>
                    <a:pt x="17" y="40"/>
                  </a:cubicBezTo>
                  <a:cubicBezTo>
                    <a:pt x="22" y="37"/>
                    <a:pt x="27" y="34"/>
                    <a:pt x="32" y="32"/>
                  </a:cubicBezTo>
                  <a:cubicBezTo>
                    <a:pt x="40" y="28"/>
                    <a:pt x="51" y="23"/>
                    <a:pt x="55" y="15"/>
                  </a:cubicBezTo>
                  <a:cubicBezTo>
                    <a:pt x="53" y="12"/>
                    <a:pt x="52" y="8"/>
                    <a:pt x="50" y="5"/>
                  </a:cubicBezTo>
                  <a:cubicBezTo>
                    <a:pt x="49" y="3"/>
                    <a:pt x="48" y="2"/>
                    <a:pt x="48" y="0"/>
                  </a:cubicBezTo>
                  <a:cubicBezTo>
                    <a:pt x="44" y="4"/>
                    <a:pt x="39" y="8"/>
                    <a:pt x="35" y="11"/>
                  </a:cubicBezTo>
                  <a:close/>
                </a:path>
              </a:pathLst>
            </a:custGeom>
            <a:solidFill>
              <a:srgbClr val="A3B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9" name="Freeform 664"/>
            <p:cNvSpPr/>
            <p:nvPr/>
          </p:nvSpPr>
          <p:spPr bwMode="auto">
            <a:xfrm>
              <a:off x="6121400" y="3127375"/>
              <a:ext cx="85725" cy="193675"/>
            </a:xfrm>
            <a:custGeom>
              <a:avLst/>
              <a:gdLst>
                <a:gd name="T0" fmla="*/ 18 w 20"/>
                <a:gd name="T1" fmla="*/ 32 h 45"/>
                <a:gd name="T2" fmla="*/ 18 w 20"/>
                <a:gd name="T3" fmla="*/ 33 h 45"/>
                <a:gd name="T4" fmla="*/ 18 w 20"/>
                <a:gd name="T5" fmla="*/ 33 h 45"/>
                <a:gd name="T6" fmla="*/ 19 w 20"/>
                <a:gd name="T7" fmla="*/ 28 h 45"/>
                <a:gd name="T8" fmla="*/ 20 w 20"/>
                <a:gd name="T9" fmla="*/ 22 h 45"/>
                <a:gd name="T10" fmla="*/ 19 w 20"/>
                <a:gd name="T11" fmla="*/ 14 h 45"/>
                <a:gd name="T12" fmla="*/ 19 w 20"/>
                <a:gd name="T13" fmla="*/ 0 h 45"/>
                <a:gd name="T14" fmla="*/ 3 w 20"/>
                <a:gd name="T15" fmla="*/ 6 h 45"/>
                <a:gd name="T16" fmla="*/ 8 w 20"/>
                <a:gd name="T17" fmla="*/ 45 h 45"/>
                <a:gd name="T18" fmla="*/ 18 w 20"/>
                <a:gd name="T1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5">
                  <a:moveTo>
                    <a:pt x="18" y="32"/>
                  </a:moveTo>
                  <a:cubicBezTo>
                    <a:pt x="18" y="33"/>
                    <a:pt x="18" y="33"/>
                    <a:pt x="18" y="33"/>
                  </a:cubicBezTo>
                  <a:cubicBezTo>
                    <a:pt x="18" y="33"/>
                    <a:pt x="18" y="33"/>
                    <a:pt x="18" y="33"/>
                  </a:cubicBezTo>
                  <a:cubicBezTo>
                    <a:pt x="18" y="31"/>
                    <a:pt x="19" y="29"/>
                    <a:pt x="19" y="28"/>
                  </a:cubicBezTo>
                  <a:cubicBezTo>
                    <a:pt x="20" y="26"/>
                    <a:pt x="20" y="24"/>
                    <a:pt x="20" y="22"/>
                  </a:cubicBezTo>
                  <a:cubicBezTo>
                    <a:pt x="20" y="20"/>
                    <a:pt x="20" y="17"/>
                    <a:pt x="19" y="14"/>
                  </a:cubicBezTo>
                  <a:cubicBezTo>
                    <a:pt x="19" y="10"/>
                    <a:pt x="17" y="4"/>
                    <a:pt x="19" y="0"/>
                  </a:cubicBezTo>
                  <a:cubicBezTo>
                    <a:pt x="14" y="2"/>
                    <a:pt x="9" y="4"/>
                    <a:pt x="3" y="6"/>
                  </a:cubicBezTo>
                  <a:cubicBezTo>
                    <a:pt x="0" y="20"/>
                    <a:pt x="7" y="32"/>
                    <a:pt x="8" y="45"/>
                  </a:cubicBezTo>
                  <a:cubicBezTo>
                    <a:pt x="11" y="41"/>
                    <a:pt x="15" y="36"/>
                    <a:pt x="18" y="32"/>
                  </a:cubicBezTo>
                  <a:close/>
                </a:path>
              </a:pathLst>
            </a:custGeom>
            <a:solidFill>
              <a:srgbClr val="79B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0" name="Freeform 665"/>
            <p:cNvSpPr/>
            <p:nvPr/>
          </p:nvSpPr>
          <p:spPr bwMode="auto">
            <a:xfrm>
              <a:off x="6281738" y="3046413"/>
              <a:ext cx="98425" cy="146050"/>
            </a:xfrm>
            <a:custGeom>
              <a:avLst/>
              <a:gdLst>
                <a:gd name="T0" fmla="*/ 5 w 23"/>
                <a:gd name="T1" fmla="*/ 28 h 34"/>
                <a:gd name="T2" fmla="*/ 0 w 23"/>
                <a:gd name="T3" fmla="*/ 34 h 34"/>
                <a:gd name="T4" fmla="*/ 1 w 23"/>
                <a:gd name="T5" fmla="*/ 34 h 34"/>
                <a:gd name="T6" fmla="*/ 9 w 23"/>
                <a:gd name="T7" fmla="*/ 29 h 34"/>
                <a:gd name="T8" fmla="*/ 23 w 23"/>
                <a:gd name="T9" fmla="*/ 17 h 34"/>
                <a:gd name="T10" fmla="*/ 19 w 23"/>
                <a:gd name="T11" fmla="*/ 7 h 34"/>
                <a:gd name="T12" fmla="*/ 18 w 23"/>
                <a:gd name="T13" fmla="*/ 0 h 34"/>
                <a:gd name="T14" fmla="*/ 17 w 23"/>
                <a:gd name="T15" fmla="*/ 2 h 34"/>
                <a:gd name="T16" fmla="*/ 12 w 23"/>
                <a:gd name="T17" fmla="*/ 16 h 34"/>
                <a:gd name="T18" fmla="*/ 5 w 23"/>
                <a:gd name="T19"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4">
                  <a:moveTo>
                    <a:pt x="5" y="28"/>
                  </a:moveTo>
                  <a:cubicBezTo>
                    <a:pt x="4" y="30"/>
                    <a:pt x="2" y="32"/>
                    <a:pt x="0" y="34"/>
                  </a:cubicBezTo>
                  <a:cubicBezTo>
                    <a:pt x="1" y="34"/>
                    <a:pt x="1" y="34"/>
                    <a:pt x="1" y="34"/>
                  </a:cubicBezTo>
                  <a:cubicBezTo>
                    <a:pt x="4" y="32"/>
                    <a:pt x="7" y="30"/>
                    <a:pt x="9" y="29"/>
                  </a:cubicBezTo>
                  <a:cubicBezTo>
                    <a:pt x="14" y="25"/>
                    <a:pt x="19" y="21"/>
                    <a:pt x="23" y="17"/>
                  </a:cubicBezTo>
                  <a:cubicBezTo>
                    <a:pt x="22" y="14"/>
                    <a:pt x="20" y="10"/>
                    <a:pt x="19" y="7"/>
                  </a:cubicBezTo>
                  <a:cubicBezTo>
                    <a:pt x="19" y="5"/>
                    <a:pt x="18" y="3"/>
                    <a:pt x="18" y="0"/>
                  </a:cubicBezTo>
                  <a:cubicBezTo>
                    <a:pt x="18" y="1"/>
                    <a:pt x="17" y="1"/>
                    <a:pt x="17" y="2"/>
                  </a:cubicBezTo>
                  <a:cubicBezTo>
                    <a:pt x="15" y="6"/>
                    <a:pt x="14" y="11"/>
                    <a:pt x="12" y="16"/>
                  </a:cubicBezTo>
                  <a:cubicBezTo>
                    <a:pt x="11" y="20"/>
                    <a:pt x="8" y="24"/>
                    <a:pt x="5" y="28"/>
                  </a:cubicBezTo>
                  <a:close/>
                </a:path>
              </a:pathLst>
            </a:custGeom>
            <a:solidFill>
              <a:srgbClr val="8DC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1" name="Freeform 666"/>
            <p:cNvSpPr/>
            <p:nvPr/>
          </p:nvSpPr>
          <p:spPr bwMode="auto">
            <a:xfrm>
              <a:off x="6194425" y="3033713"/>
              <a:ext cx="155575" cy="227013"/>
            </a:xfrm>
            <a:custGeom>
              <a:avLst/>
              <a:gdLst>
                <a:gd name="T0" fmla="*/ 4 w 36"/>
                <a:gd name="T1" fmla="*/ 48 h 53"/>
                <a:gd name="T2" fmla="*/ 2 w 36"/>
                <a:gd name="T3" fmla="*/ 53 h 53"/>
                <a:gd name="T4" fmla="*/ 4 w 36"/>
                <a:gd name="T5" fmla="*/ 52 h 53"/>
                <a:gd name="T6" fmla="*/ 7 w 36"/>
                <a:gd name="T7" fmla="*/ 48 h 53"/>
                <a:gd name="T8" fmla="*/ 10 w 36"/>
                <a:gd name="T9" fmla="*/ 46 h 53"/>
                <a:gd name="T10" fmla="*/ 27 w 36"/>
                <a:gd name="T11" fmla="*/ 26 h 53"/>
                <a:gd name="T12" fmla="*/ 32 w 36"/>
                <a:gd name="T13" fmla="*/ 13 h 53"/>
                <a:gd name="T14" fmla="*/ 35 w 36"/>
                <a:gd name="T15" fmla="*/ 5 h 53"/>
                <a:gd name="T16" fmla="*/ 35 w 36"/>
                <a:gd name="T17" fmla="*/ 4 h 53"/>
                <a:gd name="T18" fmla="*/ 36 w 36"/>
                <a:gd name="T19" fmla="*/ 3 h 53"/>
                <a:gd name="T20" fmla="*/ 36 w 36"/>
                <a:gd name="T21" fmla="*/ 0 h 53"/>
                <a:gd name="T22" fmla="*/ 32 w 36"/>
                <a:gd name="T23" fmla="*/ 3 h 53"/>
                <a:gd name="T24" fmla="*/ 23 w 36"/>
                <a:gd name="T25" fmla="*/ 9 h 53"/>
                <a:gd name="T26" fmla="*/ 4 w 36"/>
                <a:gd name="T27" fmla="*/ 21 h 53"/>
                <a:gd name="T28" fmla="*/ 4 w 36"/>
                <a:gd name="T29" fmla="*/ 21 h 53"/>
                <a:gd name="T30" fmla="*/ 4 w 36"/>
                <a:gd name="T31" fmla="*/ 39 h 53"/>
                <a:gd name="T32" fmla="*/ 4 w 36"/>
                <a:gd name="T33" fmla="*/ 4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53">
                  <a:moveTo>
                    <a:pt x="4" y="48"/>
                  </a:moveTo>
                  <a:cubicBezTo>
                    <a:pt x="4" y="50"/>
                    <a:pt x="3" y="52"/>
                    <a:pt x="2" y="53"/>
                  </a:cubicBezTo>
                  <a:cubicBezTo>
                    <a:pt x="3" y="53"/>
                    <a:pt x="4" y="52"/>
                    <a:pt x="4" y="52"/>
                  </a:cubicBezTo>
                  <a:cubicBezTo>
                    <a:pt x="5" y="50"/>
                    <a:pt x="6" y="49"/>
                    <a:pt x="7" y="48"/>
                  </a:cubicBezTo>
                  <a:cubicBezTo>
                    <a:pt x="8" y="47"/>
                    <a:pt x="9" y="47"/>
                    <a:pt x="10" y="46"/>
                  </a:cubicBezTo>
                  <a:cubicBezTo>
                    <a:pt x="16" y="40"/>
                    <a:pt x="22" y="34"/>
                    <a:pt x="27" y="26"/>
                  </a:cubicBezTo>
                  <a:cubicBezTo>
                    <a:pt x="29" y="22"/>
                    <a:pt x="31" y="18"/>
                    <a:pt x="32" y="13"/>
                  </a:cubicBezTo>
                  <a:cubicBezTo>
                    <a:pt x="33" y="10"/>
                    <a:pt x="34" y="7"/>
                    <a:pt x="35" y="5"/>
                  </a:cubicBezTo>
                  <a:cubicBezTo>
                    <a:pt x="35" y="4"/>
                    <a:pt x="35" y="4"/>
                    <a:pt x="35" y="4"/>
                  </a:cubicBezTo>
                  <a:cubicBezTo>
                    <a:pt x="35" y="4"/>
                    <a:pt x="35" y="3"/>
                    <a:pt x="36" y="3"/>
                  </a:cubicBezTo>
                  <a:cubicBezTo>
                    <a:pt x="35" y="2"/>
                    <a:pt x="36" y="1"/>
                    <a:pt x="36" y="0"/>
                  </a:cubicBezTo>
                  <a:cubicBezTo>
                    <a:pt x="35" y="1"/>
                    <a:pt x="33" y="2"/>
                    <a:pt x="32" y="3"/>
                  </a:cubicBezTo>
                  <a:cubicBezTo>
                    <a:pt x="29" y="5"/>
                    <a:pt x="26" y="7"/>
                    <a:pt x="23" y="9"/>
                  </a:cubicBezTo>
                  <a:cubicBezTo>
                    <a:pt x="17" y="14"/>
                    <a:pt x="11" y="18"/>
                    <a:pt x="4" y="21"/>
                  </a:cubicBezTo>
                  <a:cubicBezTo>
                    <a:pt x="4" y="21"/>
                    <a:pt x="4" y="21"/>
                    <a:pt x="4" y="21"/>
                  </a:cubicBezTo>
                  <a:cubicBezTo>
                    <a:pt x="0" y="26"/>
                    <a:pt x="3" y="34"/>
                    <a:pt x="4" y="39"/>
                  </a:cubicBezTo>
                  <a:cubicBezTo>
                    <a:pt x="4" y="42"/>
                    <a:pt x="4" y="45"/>
                    <a:pt x="4" y="48"/>
                  </a:cubicBezTo>
                  <a:close/>
                </a:path>
              </a:pathLst>
            </a:custGeom>
            <a:solidFill>
              <a:srgbClr val="B29D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2" name="Freeform 667"/>
            <p:cNvSpPr/>
            <p:nvPr/>
          </p:nvSpPr>
          <p:spPr bwMode="auto">
            <a:xfrm>
              <a:off x="5949950" y="3743325"/>
              <a:ext cx="339725" cy="90488"/>
            </a:xfrm>
            <a:custGeom>
              <a:avLst/>
              <a:gdLst>
                <a:gd name="T0" fmla="*/ 2 w 79"/>
                <a:gd name="T1" fmla="*/ 0 h 21"/>
                <a:gd name="T2" fmla="*/ 2 w 79"/>
                <a:gd name="T3" fmla="*/ 0 h 21"/>
                <a:gd name="T4" fmla="*/ 0 w 79"/>
                <a:gd name="T5" fmla="*/ 3 h 21"/>
                <a:gd name="T6" fmla="*/ 1 w 79"/>
                <a:gd name="T7" fmla="*/ 3 h 21"/>
                <a:gd name="T8" fmla="*/ 22 w 79"/>
                <a:gd name="T9" fmla="*/ 18 h 21"/>
                <a:gd name="T10" fmla="*/ 52 w 79"/>
                <a:gd name="T11" fmla="*/ 18 h 21"/>
                <a:gd name="T12" fmla="*/ 79 w 79"/>
                <a:gd name="T13" fmla="*/ 4 h 21"/>
                <a:gd name="T14" fmla="*/ 36 w 79"/>
                <a:gd name="T15" fmla="*/ 8 h 21"/>
                <a:gd name="T16" fmla="*/ 2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2" y="0"/>
                  </a:moveTo>
                  <a:cubicBezTo>
                    <a:pt x="2" y="0"/>
                    <a:pt x="2" y="0"/>
                    <a:pt x="2" y="0"/>
                  </a:cubicBezTo>
                  <a:cubicBezTo>
                    <a:pt x="1" y="1"/>
                    <a:pt x="1" y="2"/>
                    <a:pt x="0" y="3"/>
                  </a:cubicBezTo>
                  <a:cubicBezTo>
                    <a:pt x="1" y="3"/>
                    <a:pt x="1" y="3"/>
                    <a:pt x="1" y="3"/>
                  </a:cubicBezTo>
                  <a:cubicBezTo>
                    <a:pt x="4" y="11"/>
                    <a:pt x="14" y="16"/>
                    <a:pt x="22" y="18"/>
                  </a:cubicBezTo>
                  <a:cubicBezTo>
                    <a:pt x="32" y="21"/>
                    <a:pt x="42" y="21"/>
                    <a:pt x="52" y="18"/>
                  </a:cubicBezTo>
                  <a:cubicBezTo>
                    <a:pt x="62" y="15"/>
                    <a:pt x="71" y="10"/>
                    <a:pt x="79" y="4"/>
                  </a:cubicBezTo>
                  <a:cubicBezTo>
                    <a:pt x="65" y="8"/>
                    <a:pt x="50" y="8"/>
                    <a:pt x="36" y="8"/>
                  </a:cubicBezTo>
                  <a:cubicBezTo>
                    <a:pt x="25" y="8"/>
                    <a:pt x="10" y="9"/>
                    <a:pt x="2" y="0"/>
                  </a:cubicBezTo>
                  <a:close/>
                </a:path>
              </a:pathLst>
            </a:custGeom>
            <a:solidFill>
              <a:srgbClr val="75B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3" name="Freeform 668"/>
            <p:cNvSpPr/>
            <p:nvPr/>
          </p:nvSpPr>
          <p:spPr bwMode="auto">
            <a:xfrm>
              <a:off x="6078538" y="3303588"/>
              <a:ext cx="392113" cy="180975"/>
            </a:xfrm>
            <a:custGeom>
              <a:avLst/>
              <a:gdLst>
                <a:gd name="T0" fmla="*/ 32 w 91"/>
                <a:gd name="T1" fmla="*/ 17 h 42"/>
                <a:gd name="T2" fmla="*/ 12 w 91"/>
                <a:gd name="T3" fmla="*/ 19 h 42"/>
                <a:gd name="T4" fmla="*/ 3 w 91"/>
                <a:gd name="T5" fmla="*/ 34 h 42"/>
                <a:gd name="T6" fmla="*/ 0 w 91"/>
                <a:gd name="T7" fmla="*/ 40 h 42"/>
                <a:gd name="T8" fmla="*/ 46 w 91"/>
                <a:gd name="T9" fmla="*/ 34 h 42"/>
                <a:gd name="T10" fmla="*/ 91 w 91"/>
                <a:gd name="T11" fmla="*/ 17 h 42"/>
                <a:gd name="T12" fmla="*/ 89 w 91"/>
                <a:gd name="T13" fmla="*/ 8 h 42"/>
                <a:gd name="T14" fmla="*/ 88 w 91"/>
                <a:gd name="T15" fmla="*/ 0 h 42"/>
                <a:gd name="T16" fmla="*/ 51 w 91"/>
                <a:gd name="T17" fmla="*/ 14 h 42"/>
                <a:gd name="T18" fmla="*/ 32 w 91"/>
                <a:gd name="T19"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42">
                  <a:moveTo>
                    <a:pt x="32" y="17"/>
                  </a:moveTo>
                  <a:cubicBezTo>
                    <a:pt x="25" y="18"/>
                    <a:pt x="19" y="20"/>
                    <a:pt x="12" y="19"/>
                  </a:cubicBezTo>
                  <a:cubicBezTo>
                    <a:pt x="9" y="24"/>
                    <a:pt x="6" y="29"/>
                    <a:pt x="3" y="34"/>
                  </a:cubicBezTo>
                  <a:cubicBezTo>
                    <a:pt x="2" y="36"/>
                    <a:pt x="1" y="38"/>
                    <a:pt x="0" y="40"/>
                  </a:cubicBezTo>
                  <a:cubicBezTo>
                    <a:pt x="16" y="42"/>
                    <a:pt x="31" y="37"/>
                    <a:pt x="46" y="34"/>
                  </a:cubicBezTo>
                  <a:cubicBezTo>
                    <a:pt x="62" y="30"/>
                    <a:pt x="77" y="25"/>
                    <a:pt x="91" y="17"/>
                  </a:cubicBezTo>
                  <a:cubicBezTo>
                    <a:pt x="90" y="14"/>
                    <a:pt x="90" y="11"/>
                    <a:pt x="89" y="8"/>
                  </a:cubicBezTo>
                  <a:cubicBezTo>
                    <a:pt x="89" y="5"/>
                    <a:pt x="88" y="3"/>
                    <a:pt x="88" y="0"/>
                  </a:cubicBezTo>
                  <a:cubicBezTo>
                    <a:pt x="76" y="5"/>
                    <a:pt x="64" y="11"/>
                    <a:pt x="51" y="14"/>
                  </a:cubicBezTo>
                  <a:cubicBezTo>
                    <a:pt x="45" y="15"/>
                    <a:pt x="38" y="16"/>
                    <a:pt x="32" y="17"/>
                  </a:cubicBezTo>
                  <a:close/>
                </a:path>
              </a:pathLst>
            </a:custGeom>
            <a:solidFill>
              <a:srgbClr val="B4A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4" name="Freeform 669"/>
            <p:cNvSpPr/>
            <p:nvPr/>
          </p:nvSpPr>
          <p:spPr bwMode="auto">
            <a:xfrm>
              <a:off x="6022975" y="3381375"/>
              <a:ext cx="452438" cy="198438"/>
            </a:xfrm>
            <a:custGeom>
              <a:avLst/>
              <a:gdLst>
                <a:gd name="T0" fmla="*/ 33 w 105"/>
                <a:gd name="T1" fmla="*/ 22 h 46"/>
                <a:gd name="T2" fmla="*/ 12 w 105"/>
                <a:gd name="T3" fmla="*/ 23 h 46"/>
                <a:gd name="T4" fmla="*/ 6 w 105"/>
                <a:gd name="T5" fmla="*/ 34 h 46"/>
                <a:gd name="T6" fmla="*/ 0 w 105"/>
                <a:gd name="T7" fmla="*/ 46 h 46"/>
                <a:gd name="T8" fmla="*/ 10 w 105"/>
                <a:gd name="T9" fmla="*/ 44 h 46"/>
                <a:gd name="T10" fmla="*/ 22 w 105"/>
                <a:gd name="T11" fmla="*/ 41 h 46"/>
                <a:gd name="T12" fmla="*/ 54 w 105"/>
                <a:gd name="T13" fmla="*/ 33 h 46"/>
                <a:gd name="T14" fmla="*/ 84 w 105"/>
                <a:gd name="T15" fmla="*/ 24 h 46"/>
                <a:gd name="T16" fmla="*/ 105 w 105"/>
                <a:gd name="T17" fmla="*/ 17 h 46"/>
                <a:gd name="T18" fmla="*/ 104 w 105"/>
                <a:gd name="T19" fmla="*/ 0 h 46"/>
                <a:gd name="T20" fmla="*/ 58 w 105"/>
                <a:gd name="T21" fmla="*/ 17 h 46"/>
                <a:gd name="T22" fmla="*/ 33 w 105"/>
                <a:gd name="T2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46">
                  <a:moveTo>
                    <a:pt x="33" y="22"/>
                  </a:moveTo>
                  <a:cubicBezTo>
                    <a:pt x="26" y="23"/>
                    <a:pt x="19" y="24"/>
                    <a:pt x="12" y="23"/>
                  </a:cubicBezTo>
                  <a:cubicBezTo>
                    <a:pt x="10" y="27"/>
                    <a:pt x="8" y="30"/>
                    <a:pt x="6" y="34"/>
                  </a:cubicBezTo>
                  <a:cubicBezTo>
                    <a:pt x="4" y="38"/>
                    <a:pt x="2" y="42"/>
                    <a:pt x="0" y="46"/>
                  </a:cubicBezTo>
                  <a:cubicBezTo>
                    <a:pt x="3" y="46"/>
                    <a:pt x="7" y="45"/>
                    <a:pt x="10" y="44"/>
                  </a:cubicBezTo>
                  <a:cubicBezTo>
                    <a:pt x="14" y="43"/>
                    <a:pt x="18" y="42"/>
                    <a:pt x="22" y="41"/>
                  </a:cubicBezTo>
                  <a:cubicBezTo>
                    <a:pt x="33" y="38"/>
                    <a:pt x="43" y="36"/>
                    <a:pt x="54" y="33"/>
                  </a:cubicBezTo>
                  <a:cubicBezTo>
                    <a:pt x="64" y="30"/>
                    <a:pt x="74" y="27"/>
                    <a:pt x="84" y="24"/>
                  </a:cubicBezTo>
                  <a:cubicBezTo>
                    <a:pt x="90" y="22"/>
                    <a:pt x="99" y="21"/>
                    <a:pt x="105" y="17"/>
                  </a:cubicBezTo>
                  <a:cubicBezTo>
                    <a:pt x="105" y="11"/>
                    <a:pt x="105" y="6"/>
                    <a:pt x="104" y="0"/>
                  </a:cubicBezTo>
                  <a:cubicBezTo>
                    <a:pt x="90" y="8"/>
                    <a:pt x="74" y="13"/>
                    <a:pt x="58" y="17"/>
                  </a:cubicBezTo>
                  <a:cubicBezTo>
                    <a:pt x="49" y="19"/>
                    <a:pt x="41" y="21"/>
                    <a:pt x="33" y="22"/>
                  </a:cubicBezTo>
                  <a:close/>
                </a:path>
              </a:pathLst>
            </a:custGeom>
            <a:solidFill>
              <a:srgbClr val="C5D9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5" name="Freeform 670"/>
            <p:cNvSpPr/>
            <p:nvPr/>
          </p:nvSpPr>
          <p:spPr bwMode="auto">
            <a:xfrm>
              <a:off x="5721350" y="3394075"/>
              <a:ext cx="219075" cy="352425"/>
            </a:xfrm>
            <a:custGeom>
              <a:avLst/>
              <a:gdLst>
                <a:gd name="T0" fmla="*/ 48 w 51"/>
                <a:gd name="T1" fmla="*/ 82 h 82"/>
                <a:gd name="T2" fmla="*/ 51 w 51"/>
                <a:gd name="T3" fmla="*/ 75 h 82"/>
                <a:gd name="T4" fmla="*/ 49 w 51"/>
                <a:gd name="T5" fmla="*/ 74 h 82"/>
                <a:gd name="T6" fmla="*/ 46 w 51"/>
                <a:gd name="T7" fmla="*/ 71 h 82"/>
                <a:gd name="T8" fmla="*/ 39 w 51"/>
                <a:gd name="T9" fmla="*/ 66 h 82"/>
                <a:gd name="T10" fmla="*/ 25 w 51"/>
                <a:gd name="T11" fmla="*/ 46 h 82"/>
                <a:gd name="T12" fmla="*/ 13 w 51"/>
                <a:gd name="T13" fmla="*/ 21 h 82"/>
                <a:gd name="T14" fmla="*/ 4 w 51"/>
                <a:gd name="T15" fmla="*/ 0 h 82"/>
                <a:gd name="T16" fmla="*/ 0 w 51"/>
                <a:gd name="T17" fmla="*/ 18 h 82"/>
                <a:gd name="T18" fmla="*/ 3 w 51"/>
                <a:gd name="T19" fmla="*/ 41 h 82"/>
                <a:gd name="T20" fmla="*/ 17 w 51"/>
                <a:gd name="T21" fmla="*/ 59 h 82"/>
                <a:gd name="T22" fmla="*/ 30 w 51"/>
                <a:gd name="T23" fmla="*/ 72 h 82"/>
                <a:gd name="T24" fmla="*/ 47 w 51"/>
                <a:gd name="T25" fmla="*/ 82 h 82"/>
                <a:gd name="T26" fmla="*/ 48 w 51"/>
                <a:gd name="T2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82">
                  <a:moveTo>
                    <a:pt x="48" y="82"/>
                  </a:moveTo>
                  <a:cubicBezTo>
                    <a:pt x="49" y="80"/>
                    <a:pt x="50" y="78"/>
                    <a:pt x="51" y="75"/>
                  </a:cubicBezTo>
                  <a:cubicBezTo>
                    <a:pt x="51" y="75"/>
                    <a:pt x="49" y="74"/>
                    <a:pt x="49" y="74"/>
                  </a:cubicBezTo>
                  <a:cubicBezTo>
                    <a:pt x="48" y="73"/>
                    <a:pt x="47" y="72"/>
                    <a:pt x="46" y="71"/>
                  </a:cubicBezTo>
                  <a:cubicBezTo>
                    <a:pt x="44" y="69"/>
                    <a:pt x="41" y="67"/>
                    <a:pt x="39" y="66"/>
                  </a:cubicBezTo>
                  <a:cubicBezTo>
                    <a:pt x="33" y="60"/>
                    <a:pt x="29" y="53"/>
                    <a:pt x="25" y="46"/>
                  </a:cubicBezTo>
                  <a:cubicBezTo>
                    <a:pt x="20" y="38"/>
                    <a:pt x="17" y="29"/>
                    <a:pt x="13" y="21"/>
                  </a:cubicBezTo>
                  <a:cubicBezTo>
                    <a:pt x="10" y="14"/>
                    <a:pt x="6" y="7"/>
                    <a:pt x="4" y="0"/>
                  </a:cubicBezTo>
                  <a:cubicBezTo>
                    <a:pt x="2" y="6"/>
                    <a:pt x="1" y="12"/>
                    <a:pt x="0" y="18"/>
                  </a:cubicBezTo>
                  <a:cubicBezTo>
                    <a:pt x="0" y="26"/>
                    <a:pt x="0" y="34"/>
                    <a:pt x="3" y="41"/>
                  </a:cubicBezTo>
                  <a:cubicBezTo>
                    <a:pt x="6" y="48"/>
                    <a:pt x="11" y="54"/>
                    <a:pt x="17" y="59"/>
                  </a:cubicBezTo>
                  <a:cubicBezTo>
                    <a:pt x="21" y="63"/>
                    <a:pt x="26" y="68"/>
                    <a:pt x="30" y="72"/>
                  </a:cubicBezTo>
                  <a:cubicBezTo>
                    <a:pt x="35" y="77"/>
                    <a:pt x="41" y="82"/>
                    <a:pt x="47" y="82"/>
                  </a:cubicBezTo>
                  <a:cubicBezTo>
                    <a:pt x="48" y="82"/>
                    <a:pt x="48" y="82"/>
                    <a:pt x="48" y="82"/>
                  </a:cubicBezTo>
                  <a:close/>
                </a:path>
              </a:pathLst>
            </a:custGeom>
            <a:solidFill>
              <a:srgbClr val="8DC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6" name="Freeform 671"/>
            <p:cNvSpPr/>
            <p:nvPr/>
          </p:nvSpPr>
          <p:spPr bwMode="auto">
            <a:xfrm>
              <a:off x="5997575" y="3459163"/>
              <a:ext cx="473075" cy="184150"/>
            </a:xfrm>
            <a:custGeom>
              <a:avLst/>
              <a:gdLst>
                <a:gd name="T0" fmla="*/ 60 w 110"/>
                <a:gd name="T1" fmla="*/ 16 h 43"/>
                <a:gd name="T2" fmla="*/ 26 w 110"/>
                <a:gd name="T3" fmla="*/ 24 h 43"/>
                <a:gd name="T4" fmla="*/ 14 w 110"/>
                <a:gd name="T5" fmla="*/ 28 h 43"/>
                <a:gd name="T6" fmla="*/ 6 w 110"/>
                <a:gd name="T7" fmla="*/ 29 h 43"/>
                <a:gd name="T8" fmla="*/ 0 w 110"/>
                <a:gd name="T9" fmla="*/ 43 h 43"/>
                <a:gd name="T10" fmla="*/ 14 w 110"/>
                <a:gd name="T11" fmla="*/ 43 h 43"/>
                <a:gd name="T12" fmla="*/ 29 w 110"/>
                <a:gd name="T13" fmla="*/ 43 h 43"/>
                <a:gd name="T14" fmla="*/ 57 w 110"/>
                <a:gd name="T15" fmla="*/ 40 h 43"/>
                <a:gd name="T16" fmla="*/ 105 w 110"/>
                <a:gd name="T17" fmla="*/ 24 h 43"/>
                <a:gd name="T18" fmla="*/ 108 w 110"/>
                <a:gd name="T19" fmla="*/ 16 h 43"/>
                <a:gd name="T20" fmla="*/ 110 w 110"/>
                <a:gd name="T21" fmla="*/ 0 h 43"/>
                <a:gd name="T22" fmla="*/ 92 w 110"/>
                <a:gd name="T23" fmla="*/ 6 h 43"/>
                <a:gd name="T24" fmla="*/ 60 w 110"/>
                <a:gd name="T25"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43">
                  <a:moveTo>
                    <a:pt x="60" y="16"/>
                  </a:moveTo>
                  <a:cubicBezTo>
                    <a:pt x="49" y="18"/>
                    <a:pt x="37" y="21"/>
                    <a:pt x="26" y="24"/>
                  </a:cubicBezTo>
                  <a:cubicBezTo>
                    <a:pt x="22" y="25"/>
                    <a:pt x="18" y="26"/>
                    <a:pt x="14" y="28"/>
                  </a:cubicBezTo>
                  <a:cubicBezTo>
                    <a:pt x="11" y="28"/>
                    <a:pt x="8" y="29"/>
                    <a:pt x="6" y="29"/>
                  </a:cubicBezTo>
                  <a:cubicBezTo>
                    <a:pt x="4" y="34"/>
                    <a:pt x="2" y="38"/>
                    <a:pt x="0" y="43"/>
                  </a:cubicBezTo>
                  <a:cubicBezTo>
                    <a:pt x="4" y="43"/>
                    <a:pt x="9" y="43"/>
                    <a:pt x="14" y="43"/>
                  </a:cubicBezTo>
                  <a:cubicBezTo>
                    <a:pt x="19" y="43"/>
                    <a:pt x="24" y="43"/>
                    <a:pt x="29" y="43"/>
                  </a:cubicBezTo>
                  <a:cubicBezTo>
                    <a:pt x="38" y="42"/>
                    <a:pt x="48" y="41"/>
                    <a:pt x="57" y="40"/>
                  </a:cubicBezTo>
                  <a:cubicBezTo>
                    <a:pt x="74" y="38"/>
                    <a:pt x="92" y="33"/>
                    <a:pt x="105" y="24"/>
                  </a:cubicBezTo>
                  <a:cubicBezTo>
                    <a:pt x="106" y="21"/>
                    <a:pt x="107" y="18"/>
                    <a:pt x="108" y="16"/>
                  </a:cubicBezTo>
                  <a:cubicBezTo>
                    <a:pt x="109" y="11"/>
                    <a:pt x="110" y="5"/>
                    <a:pt x="110" y="0"/>
                  </a:cubicBezTo>
                  <a:cubicBezTo>
                    <a:pt x="105" y="4"/>
                    <a:pt x="98" y="5"/>
                    <a:pt x="92" y="6"/>
                  </a:cubicBezTo>
                  <a:cubicBezTo>
                    <a:pt x="81" y="10"/>
                    <a:pt x="71" y="13"/>
                    <a:pt x="60" y="16"/>
                  </a:cubicBezTo>
                  <a:close/>
                </a:path>
              </a:pathLst>
            </a:custGeom>
            <a:solidFill>
              <a:srgbClr val="8DC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7" name="Freeform 672"/>
            <p:cNvSpPr/>
            <p:nvPr/>
          </p:nvSpPr>
          <p:spPr bwMode="auto">
            <a:xfrm>
              <a:off x="6327775" y="3252788"/>
              <a:ext cx="125413" cy="98425"/>
            </a:xfrm>
            <a:custGeom>
              <a:avLst/>
              <a:gdLst>
                <a:gd name="T0" fmla="*/ 11 w 29"/>
                <a:gd name="T1" fmla="*/ 14 h 23"/>
                <a:gd name="T2" fmla="*/ 0 w 29"/>
                <a:gd name="T3" fmla="*/ 23 h 23"/>
                <a:gd name="T4" fmla="*/ 29 w 29"/>
                <a:gd name="T5" fmla="*/ 11 h 23"/>
                <a:gd name="T6" fmla="*/ 26 w 29"/>
                <a:gd name="T7" fmla="*/ 0 h 23"/>
                <a:gd name="T8" fmla="*/ 11 w 29"/>
                <a:gd name="T9" fmla="*/ 14 h 23"/>
              </a:gdLst>
              <a:ahLst/>
              <a:cxnLst>
                <a:cxn ang="0">
                  <a:pos x="T0" y="T1"/>
                </a:cxn>
                <a:cxn ang="0">
                  <a:pos x="T2" y="T3"/>
                </a:cxn>
                <a:cxn ang="0">
                  <a:pos x="T4" y="T5"/>
                </a:cxn>
                <a:cxn ang="0">
                  <a:pos x="T6" y="T7"/>
                </a:cxn>
                <a:cxn ang="0">
                  <a:pos x="T8" y="T9"/>
                </a:cxn>
              </a:cxnLst>
              <a:rect l="0" t="0" r="r" b="b"/>
              <a:pathLst>
                <a:path w="29" h="23">
                  <a:moveTo>
                    <a:pt x="11" y="14"/>
                  </a:moveTo>
                  <a:cubicBezTo>
                    <a:pt x="8" y="17"/>
                    <a:pt x="4" y="21"/>
                    <a:pt x="0" y="23"/>
                  </a:cubicBezTo>
                  <a:cubicBezTo>
                    <a:pt x="10" y="20"/>
                    <a:pt x="19" y="15"/>
                    <a:pt x="29" y="11"/>
                  </a:cubicBezTo>
                  <a:cubicBezTo>
                    <a:pt x="28" y="7"/>
                    <a:pt x="27" y="3"/>
                    <a:pt x="26" y="0"/>
                  </a:cubicBezTo>
                  <a:cubicBezTo>
                    <a:pt x="21" y="4"/>
                    <a:pt x="16" y="9"/>
                    <a:pt x="11" y="14"/>
                  </a:cubicBezTo>
                  <a:close/>
                </a:path>
              </a:pathLst>
            </a:custGeom>
            <a:solidFill>
              <a:srgbClr val="8DC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8" name="Freeform 673"/>
            <p:cNvSpPr/>
            <p:nvPr/>
          </p:nvSpPr>
          <p:spPr bwMode="auto">
            <a:xfrm>
              <a:off x="5962650" y="3567113"/>
              <a:ext cx="485775" cy="163513"/>
            </a:xfrm>
            <a:custGeom>
              <a:avLst/>
              <a:gdLst>
                <a:gd name="T0" fmla="*/ 36 w 113"/>
                <a:gd name="T1" fmla="*/ 19 h 38"/>
                <a:gd name="T2" fmla="*/ 8 w 113"/>
                <a:gd name="T3" fmla="*/ 19 h 38"/>
                <a:gd name="T4" fmla="*/ 3 w 113"/>
                <a:gd name="T5" fmla="*/ 31 h 38"/>
                <a:gd name="T6" fmla="*/ 0 w 113"/>
                <a:gd name="T7" fmla="*/ 38 h 38"/>
                <a:gd name="T8" fmla="*/ 0 w 113"/>
                <a:gd name="T9" fmla="*/ 38 h 38"/>
                <a:gd name="T10" fmla="*/ 14 w 113"/>
                <a:gd name="T11" fmla="*/ 37 h 38"/>
                <a:gd name="T12" fmla="*/ 28 w 113"/>
                <a:gd name="T13" fmla="*/ 35 h 38"/>
                <a:gd name="T14" fmla="*/ 55 w 113"/>
                <a:gd name="T15" fmla="*/ 28 h 38"/>
                <a:gd name="T16" fmla="*/ 81 w 113"/>
                <a:gd name="T17" fmla="*/ 18 h 38"/>
                <a:gd name="T18" fmla="*/ 107 w 113"/>
                <a:gd name="T19" fmla="*/ 11 h 38"/>
                <a:gd name="T20" fmla="*/ 107 w 113"/>
                <a:gd name="T21" fmla="*/ 11 h 38"/>
                <a:gd name="T22" fmla="*/ 113 w 113"/>
                <a:gd name="T23" fmla="*/ 0 h 38"/>
                <a:gd name="T24" fmla="*/ 66 w 113"/>
                <a:gd name="T25" fmla="*/ 16 h 38"/>
                <a:gd name="T26" fmla="*/ 36 w 113"/>
                <a:gd name="T2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38">
                  <a:moveTo>
                    <a:pt x="36" y="19"/>
                  </a:moveTo>
                  <a:cubicBezTo>
                    <a:pt x="27" y="19"/>
                    <a:pt x="17" y="20"/>
                    <a:pt x="8" y="19"/>
                  </a:cubicBezTo>
                  <a:cubicBezTo>
                    <a:pt x="6" y="23"/>
                    <a:pt x="4" y="27"/>
                    <a:pt x="3" y="31"/>
                  </a:cubicBezTo>
                  <a:cubicBezTo>
                    <a:pt x="2" y="34"/>
                    <a:pt x="1" y="36"/>
                    <a:pt x="0" y="38"/>
                  </a:cubicBezTo>
                  <a:cubicBezTo>
                    <a:pt x="0" y="38"/>
                    <a:pt x="0" y="38"/>
                    <a:pt x="0" y="38"/>
                  </a:cubicBezTo>
                  <a:cubicBezTo>
                    <a:pt x="5" y="38"/>
                    <a:pt x="9" y="38"/>
                    <a:pt x="14" y="37"/>
                  </a:cubicBezTo>
                  <a:cubicBezTo>
                    <a:pt x="19" y="37"/>
                    <a:pt x="23" y="36"/>
                    <a:pt x="28" y="35"/>
                  </a:cubicBezTo>
                  <a:cubicBezTo>
                    <a:pt x="37" y="33"/>
                    <a:pt x="46" y="30"/>
                    <a:pt x="55" y="28"/>
                  </a:cubicBezTo>
                  <a:cubicBezTo>
                    <a:pt x="64" y="25"/>
                    <a:pt x="72" y="21"/>
                    <a:pt x="81" y="18"/>
                  </a:cubicBezTo>
                  <a:cubicBezTo>
                    <a:pt x="89" y="15"/>
                    <a:pt x="98" y="14"/>
                    <a:pt x="107" y="11"/>
                  </a:cubicBezTo>
                  <a:cubicBezTo>
                    <a:pt x="107" y="11"/>
                    <a:pt x="107" y="11"/>
                    <a:pt x="107" y="11"/>
                  </a:cubicBezTo>
                  <a:cubicBezTo>
                    <a:pt x="109" y="8"/>
                    <a:pt x="111" y="4"/>
                    <a:pt x="113" y="0"/>
                  </a:cubicBezTo>
                  <a:cubicBezTo>
                    <a:pt x="99" y="9"/>
                    <a:pt x="83" y="14"/>
                    <a:pt x="66" y="16"/>
                  </a:cubicBezTo>
                  <a:cubicBezTo>
                    <a:pt x="56" y="17"/>
                    <a:pt x="46" y="18"/>
                    <a:pt x="36" y="19"/>
                  </a:cubicBezTo>
                  <a:close/>
                </a:path>
              </a:pathLst>
            </a:custGeom>
            <a:solidFill>
              <a:srgbClr val="BCD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9" name="Freeform 674"/>
            <p:cNvSpPr/>
            <p:nvPr/>
          </p:nvSpPr>
          <p:spPr bwMode="auto">
            <a:xfrm>
              <a:off x="6211888" y="3713163"/>
              <a:ext cx="138113" cy="55563"/>
            </a:xfrm>
            <a:custGeom>
              <a:avLst/>
              <a:gdLst>
                <a:gd name="T0" fmla="*/ 0 w 32"/>
                <a:gd name="T1" fmla="*/ 13 h 13"/>
                <a:gd name="T2" fmla="*/ 21 w 32"/>
                <a:gd name="T3" fmla="*/ 9 h 13"/>
                <a:gd name="T4" fmla="*/ 32 w 32"/>
                <a:gd name="T5" fmla="*/ 0 h 13"/>
                <a:gd name="T6" fmla="*/ 11 w 32"/>
                <a:gd name="T7" fmla="*/ 8 h 13"/>
                <a:gd name="T8" fmla="*/ 0 w 32"/>
                <a:gd name="T9" fmla="*/ 13 h 13"/>
              </a:gdLst>
              <a:ahLst/>
              <a:cxnLst>
                <a:cxn ang="0">
                  <a:pos x="T0" y="T1"/>
                </a:cxn>
                <a:cxn ang="0">
                  <a:pos x="T2" y="T3"/>
                </a:cxn>
                <a:cxn ang="0">
                  <a:pos x="T4" y="T5"/>
                </a:cxn>
                <a:cxn ang="0">
                  <a:pos x="T6" y="T7"/>
                </a:cxn>
                <a:cxn ang="0">
                  <a:pos x="T8" y="T9"/>
                </a:cxn>
              </a:cxnLst>
              <a:rect l="0" t="0" r="r" b="b"/>
              <a:pathLst>
                <a:path w="32" h="13">
                  <a:moveTo>
                    <a:pt x="0" y="13"/>
                  </a:moveTo>
                  <a:cubicBezTo>
                    <a:pt x="7" y="12"/>
                    <a:pt x="14" y="11"/>
                    <a:pt x="21" y="9"/>
                  </a:cubicBezTo>
                  <a:cubicBezTo>
                    <a:pt x="25" y="6"/>
                    <a:pt x="29" y="3"/>
                    <a:pt x="32" y="0"/>
                  </a:cubicBezTo>
                  <a:cubicBezTo>
                    <a:pt x="25" y="3"/>
                    <a:pt x="18" y="5"/>
                    <a:pt x="11" y="8"/>
                  </a:cubicBezTo>
                  <a:cubicBezTo>
                    <a:pt x="7" y="10"/>
                    <a:pt x="4" y="12"/>
                    <a:pt x="0" y="13"/>
                  </a:cubicBezTo>
                  <a:close/>
                </a:path>
              </a:pathLst>
            </a:custGeom>
            <a:solidFill>
              <a:srgbClr val="A1B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0" name="Freeform 675"/>
            <p:cNvSpPr/>
            <p:nvPr/>
          </p:nvSpPr>
          <p:spPr bwMode="auto">
            <a:xfrm>
              <a:off x="5957888" y="3622675"/>
              <a:ext cx="460375" cy="150813"/>
            </a:xfrm>
            <a:custGeom>
              <a:avLst/>
              <a:gdLst>
                <a:gd name="T0" fmla="*/ 54 w 107"/>
                <a:gd name="T1" fmla="*/ 16 h 35"/>
                <a:gd name="T2" fmla="*/ 26 w 107"/>
                <a:gd name="T3" fmla="*/ 23 h 35"/>
                <a:gd name="T4" fmla="*/ 1 w 107"/>
                <a:gd name="T5" fmla="*/ 26 h 35"/>
                <a:gd name="T6" fmla="*/ 1 w 107"/>
                <a:gd name="T7" fmla="*/ 26 h 35"/>
                <a:gd name="T8" fmla="*/ 0 w 107"/>
                <a:gd name="T9" fmla="*/ 28 h 35"/>
                <a:gd name="T10" fmla="*/ 0 w 107"/>
                <a:gd name="T11" fmla="*/ 28 h 35"/>
                <a:gd name="T12" fmla="*/ 36 w 107"/>
                <a:gd name="T13" fmla="*/ 35 h 35"/>
                <a:gd name="T14" fmla="*/ 55 w 107"/>
                <a:gd name="T15" fmla="*/ 34 h 35"/>
                <a:gd name="T16" fmla="*/ 72 w 107"/>
                <a:gd name="T17" fmla="*/ 28 h 35"/>
                <a:gd name="T18" fmla="*/ 93 w 107"/>
                <a:gd name="T19" fmla="*/ 19 h 35"/>
                <a:gd name="T20" fmla="*/ 96 w 107"/>
                <a:gd name="T21" fmla="*/ 15 h 35"/>
                <a:gd name="T22" fmla="*/ 107 w 107"/>
                <a:gd name="T23" fmla="*/ 0 h 35"/>
                <a:gd name="T24" fmla="*/ 80 w 107"/>
                <a:gd name="T25" fmla="*/ 7 h 35"/>
                <a:gd name="T26" fmla="*/ 54 w 107"/>
                <a:gd name="T2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35">
                  <a:moveTo>
                    <a:pt x="54" y="16"/>
                  </a:moveTo>
                  <a:cubicBezTo>
                    <a:pt x="45" y="19"/>
                    <a:pt x="36" y="21"/>
                    <a:pt x="26" y="23"/>
                  </a:cubicBezTo>
                  <a:cubicBezTo>
                    <a:pt x="19" y="25"/>
                    <a:pt x="9" y="27"/>
                    <a:pt x="1" y="26"/>
                  </a:cubicBezTo>
                  <a:cubicBezTo>
                    <a:pt x="1" y="26"/>
                    <a:pt x="1" y="26"/>
                    <a:pt x="1" y="26"/>
                  </a:cubicBezTo>
                  <a:cubicBezTo>
                    <a:pt x="1" y="26"/>
                    <a:pt x="0" y="27"/>
                    <a:pt x="0" y="28"/>
                  </a:cubicBezTo>
                  <a:cubicBezTo>
                    <a:pt x="0" y="28"/>
                    <a:pt x="0" y="28"/>
                    <a:pt x="0" y="28"/>
                  </a:cubicBezTo>
                  <a:cubicBezTo>
                    <a:pt x="10" y="35"/>
                    <a:pt x="24" y="35"/>
                    <a:pt x="36" y="35"/>
                  </a:cubicBezTo>
                  <a:cubicBezTo>
                    <a:pt x="42" y="35"/>
                    <a:pt x="49" y="35"/>
                    <a:pt x="55" y="34"/>
                  </a:cubicBezTo>
                  <a:cubicBezTo>
                    <a:pt x="61" y="33"/>
                    <a:pt x="66" y="30"/>
                    <a:pt x="72" y="28"/>
                  </a:cubicBezTo>
                  <a:cubicBezTo>
                    <a:pt x="79" y="24"/>
                    <a:pt x="86" y="22"/>
                    <a:pt x="93" y="19"/>
                  </a:cubicBezTo>
                  <a:cubicBezTo>
                    <a:pt x="94" y="18"/>
                    <a:pt x="95" y="17"/>
                    <a:pt x="96" y="15"/>
                  </a:cubicBezTo>
                  <a:cubicBezTo>
                    <a:pt x="100" y="11"/>
                    <a:pt x="104" y="5"/>
                    <a:pt x="107" y="0"/>
                  </a:cubicBezTo>
                  <a:cubicBezTo>
                    <a:pt x="98" y="2"/>
                    <a:pt x="89" y="3"/>
                    <a:pt x="80" y="7"/>
                  </a:cubicBezTo>
                  <a:cubicBezTo>
                    <a:pt x="71" y="10"/>
                    <a:pt x="63" y="14"/>
                    <a:pt x="54" y="16"/>
                  </a:cubicBezTo>
                  <a:close/>
                </a:path>
              </a:pathLst>
            </a:custGeom>
            <a:solidFill>
              <a:srgbClr val="BCD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1" name="Freeform 676"/>
            <p:cNvSpPr/>
            <p:nvPr/>
          </p:nvSpPr>
          <p:spPr bwMode="auto">
            <a:xfrm>
              <a:off x="5880100" y="3295650"/>
              <a:ext cx="306388" cy="550863"/>
            </a:xfrm>
            <a:custGeom>
              <a:avLst/>
              <a:gdLst>
                <a:gd name="T0" fmla="*/ 38 w 71"/>
                <a:gd name="T1" fmla="*/ 52 h 128"/>
                <a:gd name="T2" fmla="*/ 49 w 71"/>
                <a:gd name="T3" fmla="*/ 34 h 128"/>
                <a:gd name="T4" fmla="*/ 55 w 71"/>
                <a:gd name="T5" fmla="*/ 24 h 128"/>
                <a:gd name="T6" fmla="*/ 60 w 71"/>
                <a:gd name="T7" fmla="*/ 15 h 128"/>
                <a:gd name="T8" fmla="*/ 71 w 71"/>
                <a:gd name="T9" fmla="*/ 0 h 128"/>
                <a:gd name="T10" fmla="*/ 64 w 71"/>
                <a:gd name="T11" fmla="*/ 8 h 128"/>
                <a:gd name="T12" fmla="*/ 36 w 71"/>
                <a:gd name="T13" fmla="*/ 53 h 128"/>
                <a:gd name="T14" fmla="*/ 24 w 71"/>
                <a:gd name="T15" fmla="*/ 78 h 128"/>
                <a:gd name="T16" fmla="*/ 23 w 71"/>
                <a:gd name="T17" fmla="*/ 81 h 128"/>
                <a:gd name="T18" fmla="*/ 23 w 71"/>
                <a:gd name="T19" fmla="*/ 81 h 128"/>
                <a:gd name="T20" fmla="*/ 14 w 71"/>
                <a:gd name="T21" fmla="*/ 102 h 128"/>
                <a:gd name="T22" fmla="*/ 6 w 71"/>
                <a:gd name="T23" fmla="*/ 118 h 128"/>
                <a:gd name="T24" fmla="*/ 0 w 71"/>
                <a:gd name="T25" fmla="*/ 126 h 128"/>
                <a:gd name="T26" fmla="*/ 1 w 71"/>
                <a:gd name="T27" fmla="*/ 127 h 128"/>
                <a:gd name="T28" fmla="*/ 3 w 71"/>
                <a:gd name="T29" fmla="*/ 128 h 128"/>
                <a:gd name="T30" fmla="*/ 4 w 71"/>
                <a:gd name="T31" fmla="*/ 128 h 128"/>
                <a:gd name="T32" fmla="*/ 12 w 71"/>
                <a:gd name="T33" fmla="*/ 112 h 128"/>
                <a:gd name="T34" fmla="*/ 21 w 71"/>
                <a:gd name="T35" fmla="*/ 92 h 128"/>
                <a:gd name="T36" fmla="*/ 38 w 71"/>
                <a:gd name="T37" fmla="*/ 5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128">
                  <a:moveTo>
                    <a:pt x="38" y="52"/>
                  </a:moveTo>
                  <a:cubicBezTo>
                    <a:pt x="41" y="46"/>
                    <a:pt x="45" y="40"/>
                    <a:pt x="49" y="34"/>
                  </a:cubicBezTo>
                  <a:cubicBezTo>
                    <a:pt x="51" y="30"/>
                    <a:pt x="53" y="27"/>
                    <a:pt x="55" y="24"/>
                  </a:cubicBezTo>
                  <a:cubicBezTo>
                    <a:pt x="56" y="21"/>
                    <a:pt x="58" y="18"/>
                    <a:pt x="60" y="15"/>
                  </a:cubicBezTo>
                  <a:cubicBezTo>
                    <a:pt x="64" y="10"/>
                    <a:pt x="68" y="6"/>
                    <a:pt x="71" y="0"/>
                  </a:cubicBezTo>
                  <a:cubicBezTo>
                    <a:pt x="69" y="3"/>
                    <a:pt x="67" y="5"/>
                    <a:pt x="64" y="8"/>
                  </a:cubicBezTo>
                  <a:cubicBezTo>
                    <a:pt x="53" y="22"/>
                    <a:pt x="44" y="38"/>
                    <a:pt x="36" y="53"/>
                  </a:cubicBezTo>
                  <a:cubicBezTo>
                    <a:pt x="32" y="61"/>
                    <a:pt x="28" y="69"/>
                    <a:pt x="24" y="78"/>
                  </a:cubicBezTo>
                  <a:cubicBezTo>
                    <a:pt x="24" y="79"/>
                    <a:pt x="23" y="80"/>
                    <a:pt x="23" y="81"/>
                  </a:cubicBezTo>
                  <a:cubicBezTo>
                    <a:pt x="23" y="81"/>
                    <a:pt x="23" y="81"/>
                    <a:pt x="23" y="81"/>
                  </a:cubicBezTo>
                  <a:cubicBezTo>
                    <a:pt x="20" y="88"/>
                    <a:pt x="18" y="95"/>
                    <a:pt x="14" y="102"/>
                  </a:cubicBezTo>
                  <a:cubicBezTo>
                    <a:pt x="12" y="107"/>
                    <a:pt x="9" y="113"/>
                    <a:pt x="6" y="118"/>
                  </a:cubicBezTo>
                  <a:cubicBezTo>
                    <a:pt x="5" y="120"/>
                    <a:pt x="3" y="125"/>
                    <a:pt x="0" y="126"/>
                  </a:cubicBezTo>
                  <a:cubicBezTo>
                    <a:pt x="0" y="127"/>
                    <a:pt x="1" y="127"/>
                    <a:pt x="1" y="127"/>
                  </a:cubicBezTo>
                  <a:cubicBezTo>
                    <a:pt x="2" y="127"/>
                    <a:pt x="2" y="127"/>
                    <a:pt x="3" y="128"/>
                  </a:cubicBezTo>
                  <a:cubicBezTo>
                    <a:pt x="3" y="128"/>
                    <a:pt x="4" y="128"/>
                    <a:pt x="4" y="128"/>
                  </a:cubicBezTo>
                  <a:cubicBezTo>
                    <a:pt x="6" y="122"/>
                    <a:pt x="9" y="117"/>
                    <a:pt x="12" y="112"/>
                  </a:cubicBezTo>
                  <a:cubicBezTo>
                    <a:pt x="16" y="105"/>
                    <a:pt x="19" y="99"/>
                    <a:pt x="21" y="92"/>
                  </a:cubicBezTo>
                  <a:cubicBezTo>
                    <a:pt x="26" y="79"/>
                    <a:pt x="31" y="65"/>
                    <a:pt x="38" y="52"/>
                  </a:cubicBezTo>
                  <a:close/>
                </a:path>
              </a:pathLst>
            </a:custGeom>
            <a:solidFill>
              <a:srgbClr val="2CC5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2" name="Freeform 677"/>
            <p:cNvSpPr>
              <a:spLocks noEditPoints="1"/>
            </p:cNvSpPr>
            <p:nvPr/>
          </p:nvSpPr>
          <p:spPr bwMode="auto">
            <a:xfrm>
              <a:off x="5708650" y="3008313"/>
              <a:ext cx="787400" cy="846138"/>
            </a:xfrm>
            <a:custGeom>
              <a:avLst/>
              <a:gdLst>
                <a:gd name="T0" fmla="*/ 154 w 183"/>
                <a:gd name="T1" fmla="*/ 14 h 197"/>
                <a:gd name="T2" fmla="*/ 150 w 183"/>
                <a:gd name="T3" fmla="*/ 2 h 197"/>
                <a:gd name="T4" fmla="*/ 71 w 183"/>
                <a:gd name="T5" fmla="*/ 42 h 197"/>
                <a:gd name="T6" fmla="*/ 26 w 183"/>
                <a:gd name="T7" fmla="*/ 63 h 197"/>
                <a:gd name="T8" fmla="*/ 20 w 183"/>
                <a:gd name="T9" fmla="*/ 153 h 197"/>
                <a:gd name="T10" fmla="*/ 38 w 183"/>
                <a:gd name="T11" fmla="*/ 193 h 197"/>
                <a:gd name="T12" fmla="*/ 45 w 183"/>
                <a:gd name="T13" fmla="*/ 197 h 197"/>
                <a:gd name="T14" fmla="*/ 88 w 183"/>
                <a:gd name="T15" fmla="*/ 193 h 197"/>
                <a:gd name="T16" fmla="*/ 169 w 183"/>
                <a:gd name="T17" fmla="*/ 53 h 197"/>
                <a:gd name="T18" fmla="*/ 138 w 183"/>
                <a:gd name="T19" fmla="*/ 82 h 197"/>
                <a:gd name="T20" fmla="*/ 141 w 183"/>
                <a:gd name="T21" fmla="*/ 60 h 197"/>
                <a:gd name="T22" fmla="*/ 141 w 183"/>
                <a:gd name="T23" fmla="*/ 59 h 197"/>
                <a:gd name="T24" fmla="*/ 117 w 183"/>
                <a:gd name="T25" fmla="*/ 61 h 197"/>
                <a:gd name="T26" fmla="*/ 157 w 183"/>
                <a:gd name="T27" fmla="*/ 27 h 197"/>
                <a:gd name="T28" fmla="*/ 156 w 183"/>
                <a:gd name="T29" fmla="*/ 26 h 197"/>
                <a:gd name="T30" fmla="*/ 145 w 183"/>
                <a:gd name="T31" fmla="*/ 25 h 197"/>
                <a:gd name="T32" fmla="*/ 145 w 183"/>
                <a:gd name="T33" fmla="*/ 9 h 197"/>
                <a:gd name="T34" fmla="*/ 145 w 183"/>
                <a:gd name="T35" fmla="*/ 19 h 197"/>
                <a:gd name="T36" fmla="*/ 115 w 183"/>
                <a:gd name="T37" fmla="*/ 59 h 197"/>
                <a:gd name="T38" fmla="*/ 115 w 183"/>
                <a:gd name="T39" fmla="*/ 28 h 197"/>
                <a:gd name="T40" fmla="*/ 114 w 183"/>
                <a:gd name="T41" fmla="*/ 61 h 197"/>
                <a:gd name="T42" fmla="*/ 99 w 183"/>
                <a:gd name="T43" fmla="*/ 53 h 197"/>
                <a:gd name="T44" fmla="*/ 71 w 183"/>
                <a:gd name="T45" fmla="*/ 44 h 197"/>
                <a:gd name="T46" fmla="*/ 95 w 183"/>
                <a:gd name="T47" fmla="*/ 85 h 197"/>
                <a:gd name="T48" fmla="*/ 63 w 183"/>
                <a:gd name="T49" fmla="*/ 73 h 197"/>
                <a:gd name="T50" fmla="*/ 62 w 183"/>
                <a:gd name="T51" fmla="*/ 71 h 197"/>
                <a:gd name="T52" fmla="*/ 56 w 183"/>
                <a:gd name="T53" fmla="*/ 49 h 197"/>
                <a:gd name="T54" fmla="*/ 81 w 183"/>
                <a:gd name="T55" fmla="*/ 107 h 197"/>
                <a:gd name="T56" fmla="*/ 43 w 183"/>
                <a:gd name="T57" fmla="*/ 76 h 197"/>
                <a:gd name="T58" fmla="*/ 39 w 183"/>
                <a:gd name="T59" fmla="*/ 66 h 197"/>
                <a:gd name="T60" fmla="*/ 65 w 183"/>
                <a:gd name="T61" fmla="*/ 138 h 197"/>
                <a:gd name="T62" fmla="*/ 30 w 183"/>
                <a:gd name="T63" fmla="*/ 88 h 197"/>
                <a:gd name="T64" fmla="*/ 26 w 183"/>
                <a:gd name="T65" fmla="*/ 66 h 197"/>
                <a:gd name="T66" fmla="*/ 61 w 183"/>
                <a:gd name="T67" fmla="*/ 147 h 197"/>
                <a:gd name="T68" fmla="*/ 19 w 183"/>
                <a:gd name="T69" fmla="*/ 114 h 197"/>
                <a:gd name="T70" fmla="*/ 6 w 183"/>
                <a:gd name="T71" fmla="*/ 131 h 197"/>
                <a:gd name="T72" fmla="*/ 42 w 183"/>
                <a:gd name="T73" fmla="*/ 155 h 197"/>
                <a:gd name="T74" fmla="*/ 50 w 183"/>
                <a:gd name="T75" fmla="*/ 172 h 197"/>
                <a:gd name="T76" fmla="*/ 41 w 183"/>
                <a:gd name="T77" fmla="*/ 194 h 197"/>
                <a:gd name="T78" fmla="*/ 63 w 183"/>
                <a:gd name="T79" fmla="*/ 148 h 197"/>
                <a:gd name="T80" fmla="*/ 100 w 183"/>
                <a:gd name="T81" fmla="*/ 82 h 197"/>
                <a:gd name="T82" fmla="*/ 52 w 183"/>
                <a:gd name="T83" fmla="*/ 179 h 197"/>
                <a:gd name="T84" fmla="*/ 58 w 183"/>
                <a:gd name="T85" fmla="*/ 171 h 197"/>
                <a:gd name="T86" fmla="*/ 138 w 183"/>
                <a:gd name="T87" fmla="*/ 173 h 197"/>
                <a:gd name="T88" fmla="*/ 154 w 183"/>
                <a:gd name="T89" fmla="*/ 158 h 197"/>
                <a:gd name="T90" fmla="*/ 58 w 183"/>
                <a:gd name="T91" fmla="*/ 171 h 197"/>
                <a:gd name="T92" fmla="*/ 112 w 183"/>
                <a:gd name="T93" fmla="*/ 159 h 197"/>
                <a:gd name="T94" fmla="*/ 166 w 183"/>
                <a:gd name="T95" fmla="*/ 141 h 197"/>
                <a:gd name="T96" fmla="*/ 59 w 183"/>
                <a:gd name="T97" fmla="*/ 168 h 197"/>
                <a:gd name="T98" fmla="*/ 125 w 183"/>
                <a:gd name="T99" fmla="*/ 146 h 197"/>
                <a:gd name="T100" fmla="*/ 124 w 183"/>
                <a:gd name="T101" fmla="*/ 145 h 197"/>
                <a:gd name="T102" fmla="*/ 81 w 183"/>
                <a:gd name="T103" fmla="*/ 133 h 197"/>
                <a:gd name="T104" fmla="*/ 175 w 183"/>
                <a:gd name="T105" fmla="*/ 121 h 197"/>
                <a:gd name="T106" fmla="*/ 83 w 183"/>
                <a:gd name="T107" fmla="*/ 131 h 197"/>
                <a:gd name="T108" fmla="*/ 131 w 183"/>
                <a:gd name="T109" fmla="*/ 104 h 197"/>
                <a:gd name="T110" fmla="*/ 132 w 183"/>
                <a:gd name="T111" fmla="*/ 103 h 197"/>
                <a:gd name="T112" fmla="*/ 137 w 183"/>
                <a:gd name="T113" fmla="*/ 83 h 197"/>
                <a:gd name="T114" fmla="*/ 155 w 183"/>
                <a:gd name="T115" fmla="*/ 7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 h="197">
                  <a:moveTo>
                    <a:pt x="172" y="55"/>
                  </a:moveTo>
                  <a:cubicBezTo>
                    <a:pt x="173" y="55"/>
                    <a:pt x="172" y="54"/>
                    <a:pt x="172" y="54"/>
                  </a:cubicBezTo>
                  <a:cubicBezTo>
                    <a:pt x="172" y="53"/>
                    <a:pt x="171" y="53"/>
                    <a:pt x="171" y="52"/>
                  </a:cubicBezTo>
                  <a:cubicBezTo>
                    <a:pt x="168" y="43"/>
                    <a:pt x="162" y="35"/>
                    <a:pt x="158" y="26"/>
                  </a:cubicBezTo>
                  <a:cubicBezTo>
                    <a:pt x="157" y="22"/>
                    <a:pt x="155" y="18"/>
                    <a:pt x="154" y="14"/>
                  </a:cubicBezTo>
                  <a:cubicBezTo>
                    <a:pt x="153" y="11"/>
                    <a:pt x="152" y="8"/>
                    <a:pt x="152" y="5"/>
                  </a:cubicBezTo>
                  <a:cubicBezTo>
                    <a:pt x="153" y="5"/>
                    <a:pt x="153" y="5"/>
                    <a:pt x="153" y="4"/>
                  </a:cubicBezTo>
                  <a:cubicBezTo>
                    <a:pt x="153" y="3"/>
                    <a:pt x="153" y="2"/>
                    <a:pt x="153" y="1"/>
                  </a:cubicBezTo>
                  <a:cubicBezTo>
                    <a:pt x="153" y="1"/>
                    <a:pt x="152" y="0"/>
                    <a:pt x="152" y="1"/>
                  </a:cubicBezTo>
                  <a:cubicBezTo>
                    <a:pt x="151" y="1"/>
                    <a:pt x="151" y="2"/>
                    <a:pt x="150" y="2"/>
                  </a:cubicBezTo>
                  <a:cubicBezTo>
                    <a:pt x="150" y="2"/>
                    <a:pt x="150" y="2"/>
                    <a:pt x="150" y="3"/>
                  </a:cubicBezTo>
                  <a:cubicBezTo>
                    <a:pt x="148" y="6"/>
                    <a:pt x="144" y="7"/>
                    <a:pt x="141" y="9"/>
                  </a:cubicBezTo>
                  <a:cubicBezTo>
                    <a:pt x="137" y="12"/>
                    <a:pt x="133" y="15"/>
                    <a:pt x="129" y="18"/>
                  </a:cubicBezTo>
                  <a:cubicBezTo>
                    <a:pt x="122" y="23"/>
                    <a:pt x="114" y="27"/>
                    <a:pt x="105" y="30"/>
                  </a:cubicBezTo>
                  <a:cubicBezTo>
                    <a:pt x="94" y="35"/>
                    <a:pt x="82" y="38"/>
                    <a:pt x="71" y="42"/>
                  </a:cubicBezTo>
                  <a:cubicBezTo>
                    <a:pt x="71" y="41"/>
                    <a:pt x="70" y="41"/>
                    <a:pt x="70" y="42"/>
                  </a:cubicBezTo>
                  <a:cubicBezTo>
                    <a:pt x="64" y="44"/>
                    <a:pt x="59" y="45"/>
                    <a:pt x="54" y="47"/>
                  </a:cubicBezTo>
                  <a:cubicBezTo>
                    <a:pt x="46" y="50"/>
                    <a:pt x="38" y="54"/>
                    <a:pt x="32" y="58"/>
                  </a:cubicBezTo>
                  <a:cubicBezTo>
                    <a:pt x="30" y="60"/>
                    <a:pt x="28" y="61"/>
                    <a:pt x="27" y="62"/>
                  </a:cubicBezTo>
                  <a:cubicBezTo>
                    <a:pt x="26" y="62"/>
                    <a:pt x="26" y="63"/>
                    <a:pt x="26" y="63"/>
                  </a:cubicBezTo>
                  <a:cubicBezTo>
                    <a:pt x="26" y="63"/>
                    <a:pt x="26" y="63"/>
                    <a:pt x="26" y="63"/>
                  </a:cubicBezTo>
                  <a:cubicBezTo>
                    <a:pt x="22" y="67"/>
                    <a:pt x="18" y="70"/>
                    <a:pt x="15" y="74"/>
                  </a:cubicBezTo>
                  <a:cubicBezTo>
                    <a:pt x="5" y="85"/>
                    <a:pt x="0" y="99"/>
                    <a:pt x="1" y="114"/>
                  </a:cubicBezTo>
                  <a:cubicBezTo>
                    <a:pt x="1" y="121"/>
                    <a:pt x="2" y="129"/>
                    <a:pt x="5" y="135"/>
                  </a:cubicBezTo>
                  <a:cubicBezTo>
                    <a:pt x="9" y="142"/>
                    <a:pt x="14" y="147"/>
                    <a:pt x="20" y="153"/>
                  </a:cubicBezTo>
                  <a:cubicBezTo>
                    <a:pt x="25" y="157"/>
                    <a:pt x="29" y="162"/>
                    <a:pt x="34" y="166"/>
                  </a:cubicBezTo>
                  <a:cubicBezTo>
                    <a:pt x="38" y="170"/>
                    <a:pt x="44" y="174"/>
                    <a:pt x="50" y="174"/>
                  </a:cubicBezTo>
                  <a:cubicBezTo>
                    <a:pt x="49" y="177"/>
                    <a:pt x="47" y="179"/>
                    <a:pt x="46" y="182"/>
                  </a:cubicBezTo>
                  <a:cubicBezTo>
                    <a:pt x="45" y="184"/>
                    <a:pt x="44" y="186"/>
                    <a:pt x="43" y="188"/>
                  </a:cubicBezTo>
                  <a:cubicBezTo>
                    <a:pt x="42" y="189"/>
                    <a:pt x="40" y="193"/>
                    <a:pt x="38" y="193"/>
                  </a:cubicBezTo>
                  <a:cubicBezTo>
                    <a:pt x="37" y="193"/>
                    <a:pt x="37" y="194"/>
                    <a:pt x="38" y="194"/>
                  </a:cubicBezTo>
                  <a:cubicBezTo>
                    <a:pt x="38" y="194"/>
                    <a:pt x="38" y="194"/>
                    <a:pt x="38" y="194"/>
                  </a:cubicBezTo>
                  <a:cubicBezTo>
                    <a:pt x="38" y="194"/>
                    <a:pt x="38" y="195"/>
                    <a:pt x="39" y="195"/>
                  </a:cubicBezTo>
                  <a:cubicBezTo>
                    <a:pt x="40" y="195"/>
                    <a:pt x="41" y="196"/>
                    <a:pt x="42" y="196"/>
                  </a:cubicBezTo>
                  <a:cubicBezTo>
                    <a:pt x="43" y="197"/>
                    <a:pt x="44" y="197"/>
                    <a:pt x="45" y="197"/>
                  </a:cubicBezTo>
                  <a:cubicBezTo>
                    <a:pt x="45" y="197"/>
                    <a:pt x="46" y="197"/>
                    <a:pt x="46" y="196"/>
                  </a:cubicBezTo>
                  <a:cubicBezTo>
                    <a:pt x="45" y="196"/>
                    <a:pt x="45" y="196"/>
                    <a:pt x="45" y="196"/>
                  </a:cubicBezTo>
                  <a:cubicBezTo>
                    <a:pt x="48" y="189"/>
                    <a:pt x="52" y="183"/>
                    <a:pt x="55" y="176"/>
                  </a:cubicBezTo>
                  <a:cubicBezTo>
                    <a:pt x="58" y="181"/>
                    <a:pt x="63" y="184"/>
                    <a:pt x="67" y="187"/>
                  </a:cubicBezTo>
                  <a:cubicBezTo>
                    <a:pt x="74" y="190"/>
                    <a:pt x="81" y="192"/>
                    <a:pt x="88" y="193"/>
                  </a:cubicBezTo>
                  <a:cubicBezTo>
                    <a:pt x="104" y="195"/>
                    <a:pt x="119" y="188"/>
                    <a:pt x="132" y="180"/>
                  </a:cubicBezTo>
                  <a:cubicBezTo>
                    <a:pt x="156" y="165"/>
                    <a:pt x="174" y="141"/>
                    <a:pt x="179" y="114"/>
                  </a:cubicBezTo>
                  <a:cubicBezTo>
                    <a:pt x="183" y="94"/>
                    <a:pt x="179" y="74"/>
                    <a:pt x="172" y="55"/>
                  </a:cubicBezTo>
                  <a:cubicBezTo>
                    <a:pt x="172" y="55"/>
                    <a:pt x="172" y="55"/>
                    <a:pt x="172" y="55"/>
                  </a:cubicBezTo>
                  <a:close/>
                  <a:moveTo>
                    <a:pt x="169" y="53"/>
                  </a:moveTo>
                  <a:cubicBezTo>
                    <a:pt x="169" y="54"/>
                    <a:pt x="169" y="55"/>
                    <a:pt x="170" y="56"/>
                  </a:cubicBezTo>
                  <a:cubicBezTo>
                    <a:pt x="165" y="59"/>
                    <a:pt x="160" y="64"/>
                    <a:pt x="156" y="68"/>
                  </a:cubicBezTo>
                  <a:cubicBezTo>
                    <a:pt x="153" y="71"/>
                    <a:pt x="151" y="74"/>
                    <a:pt x="148" y="76"/>
                  </a:cubicBezTo>
                  <a:cubicBezTo>
                    <a:pt x="145" y="78"/>
                    <a:pt x="142" y="80"/>
                    <a:pt x="139" y="81"/>
                  </a:cubicBezTo>
                  <a:cubicBezTo>
                    <a:pt x="138" y="81"/>
                    <a:pt x="138" y="81"/>
                    <a:pt x="138" y="82"/>
                  </a:cubicBezTo>
                  <a:cubicBezTo>
                    <a:pt x="125" y="85"/>
                    <a:pt x="112" y="87"/>
                    <a:pt x="98" y="87"/>
                  </a:cubicBezTo>
                  <a:cubicBezTo>
                    <a:pt x="99" y="86"/>
                    <a:pt x="100" y="86"/>
                    <a:pt x="100" y="85"/>
                  </a:cubicBezTo>
                  <a:cubicBezTo>
                    <a:pt x="103" y="81"/>
                    <a:pt x="106" y="78"/>
                    <a:pt x="108" y="74"/>
                  </a:cubicBezTo>
                  <a:cubicBezTo>
                    <a:pt x="114" y="74"/>
                    <a:pt x="120" y="71"/>
                    <a:pt x="125" y="69"/>
                  </a:cubicBezTo>
                  <a:cubicBezTo>
                    <a:pt x="130" y="66"/>
                    <a:pt x="136" y="63"/>
                    <a:pt x="141" y="60"/>
                  </a:cubicBezTo>
                  <a:cubicBezTo>
                    <a:pt x="150" y="56"/>
                    <a:pt x="160" y="51"/>
                    <a:pt x="165" y="43"/>
                  </a:cubicBezTo>
                  <a:cubicBezTo>
                    <a:pt x="166" y="46"/>
                    <a:pt x="168" y="50"/>
                    <a:pt x="169" y="53"/>
                  </a:cubicBezTo>
                  <a:close/>
                  <a:moveTo>
                    <a:pt x="159" y="32"/>
                  </a:moveTo>
                  <a:cubicBezTo>
                    <a:pt x="161" y="35"/>
                    <a:pt x="162" y="39"/>
                    <a:pt x="164" y="42"/>
                  </a:cubicBezTo>
                  <a:cubicBezTo>
                    <a:pt x="160" y="50"/>
                    <a:pt x="149" y="55"/>
                    <a:pt x="141" y="59"/>
                  </a:cubicBezTo>
                  <a:cubicBezTo>
                    <a:pt x="136" y="61"/>
                    <a:pt x="131" y="64"/>
                    <a:pt x="126" y="67"/>
                  </a:cubicBezTo>
                  <a:cubicBezTo>
                    <a:pt x="120" y="70"/>
                    <a:pt x="115" y="72"/>
                    <a:pt x="109" y="73"/>
                  </a:cubicBezTo>
                  <a:cubicBezTo>
                    <a:pt x="110" y="72"/>
                    <a:pt x="111" y="71"/>
                    <a:pt x="112" y="70"/>
                  </a:cubicBezTo>
                  <a:cubicBezTo>
                    <a:pt x="113" y="67"/>
                    <a:pt x="115" y="64"/>
                    <a:pt x="116" y="62"/>
                  </a:cubicBezTo>
                  <a:cubicBezTo>
                    <a:pt x="116" y="61"/>
                    <a:pt x="117" y="61"/>
                    <a:pt x="117" y="61"/>
                  </a:cubicBezTo>
                  <a:cubicBezTo>
                    <a:pt x="118" y="59"/>
                    <a:pt x="120" y="58"/>
                    <a:pt x="121" y="56"/>
                  </a:cubicBezTo>
                  <a:cubicBezTo>
                    <a:pt x="124" y="53"/>
                    <a:pt x="127" y="50"/>
                    <a:pt x="130" y="47"/>
                  </a:cubicBezTo>
                  <a:cubicBezTo>
                    <a:pt x="132" y="46"/>
                    <a:pt x="134" y="44"/>
                    <a:pt x="136" y="43"/>
                  </a:cubicBezTo>
                  <a:cubicBezTo>
                    <a:pt x="138" y="41"/>
                    <a:pt x="141" y="40"/>
                    <a:pt x="144" y="38"/>
                  </a:cubicBezTo>
                  <a:cubicBezTo>
                    <a:pt x="148" y="35"/>
                    <a:pt x="153" y="31"/>
                    <a:pt x="157" y="27"/>
                  </a:cubicBezTo>
                  <a:cubicBezTo>
                    <a:pt x="157" y="29"/>
                    <a:pt x="158" y="30"/>
                    <a:pt x="159" y="32"/>
                  </a:cubicBezTo>
                  <a:close/>
                  <a:moveTo>
                    <a:pt x="150" y="11"/>
                  </a:moveTo>
                  <a:cubicBezTo>
                    <a:pt x="150" y="10"/>
                    <a:pt x="151" y="10"/>
                    <a:pt x="151" y="9"/>
                  </a:cubicBezTo>
                  <a:cubicBezTo>
                    <a:pt x="151" y="12"/>
                    <a:pt x="152" y="14"/>
                    <a:pt x="152" y="16"/>
                  </a:cubicBezTo>
                  <a:cubicBezTo>
                    <a:pt x="153" y="19"/>
                    <a:pt x="155" y="23"/>
                    <a:pt x="156" y="26"/>
                  </a:cubicBezTo>
                  <a:cubicBezTo>
                    <a:pt x="152" y="30"/>
                    <a:pt x="147" y="34"/>
                    <a:pt x="142" y="38"/>
                  </a:cubicBezTo>
                  <a:cubicBezTo>
                    <a:pt x="140" y="39"/>
                    <a:pt x="137" y="41"/>
                    <a:pt x="134" y="43"/>
                  </a:cubicBezTo>
                  <a:cubicBezTo>
                    <a:pt x="134" y="43"/>
                    <a:pt x="134" y="43"/>
                    <a:pt x="133" y="43"/>
                  </a:cubicBezTo>
                  <a:cubicBezTo>
                    <a:pt x="135" y="41"/>
                    <a:pt x="137" y="39"/>
                    <a:pt x="138" y="37"/>
                  </a:cubicBezTo>
                  <a:cubicBezTo>
                    <a:pt x="141" y="33"/>
                    <a:pt x="144" y="29"/>
                    <a:pt x="145" y="25"/>
                  </a:cubicBezTo>
                  <a:cubicBezTo>
                    <a:pt x="147" y="20"/>
                    <a:pt x="148" y="15"/>
                    <a:pt x="150" y="11"/>
                  </a:cubicBezTo>
                  <a:close/>
                  <a:moveTo>
                    <a:pt x="117" y="27"/>
                  </a:moveTo>
                  <a:cubicBezTo>
                    <a:pt x="117" y="27"/>
                    <a:pt x="117" y="27"/>
                    <a:pt x="117" y="27"/>
                  </a:cubicBezTo>
                  <a:cubicBezTo>
                    <a:pt x="124" y="24"/>
                    <a:pt x="130" y="20"/>
                    <a:pt x="136" y="15"/>
                  </a:cubicBezTo>
                  <a:cubicBezTo>
                    <a:pt x="139" y="13"/>
                    <a:pt x="142" y="11"/>
                    <a:pt x="145" y="9"/>
                  </a:cubicBezTo>
                  <a:cubicBezTo>
                    <a:pt x="146" y="8"/>
                    <a:pt x="148" y="7"/>
                    <a:pt x="149" y="6"/>
                  </a:cubicBezTo>
                  <a:cubicBezTo>
                    <a:pt x="149" y="7"/>
                    <a:pt x="148" y="8"/>
                    <a:pt x="149" y="9"/>
                  </a:cubicBezTo>
                  <a:cubicBezTo>
                    <a:pt x="148" y="9"/>
                    <a:pt x="148" y="10"/>
                    <a:pt x="148" y="10"/>
                  </a:cubicBezTo>
                  <a:cubicBezTo>
                    <a:pt x="148" y="10"/>
                    <a:pt x="148" y="10"/>
                    <a:pt x="148" y="11"/>
                  </a:cubicBezTo>
                  <a:cubicBezTo>
                    <a:pt x="147" y="13"/>
                    <a:pt x="146" y="16"/>
                    <a:pt x="145" y="19"/>
                  </a:cubicBezTo>
                  <a:cubicBezTo>
                    <a:pt x="144" y="24"/>
                    <a:pt x="142" y="28"/>
                    <a:pt x="140" y="32"/>
                  </a:cubicBezTo>
                  <a:cubicBezTo>
                    <a:pt x="135" y="40"/>
                    <a:pt x="129" y="46"/>
                    <a:pt x="123" y="52"/>
                  </a:cubicBezTo>
                  <a:cubicBezTo>
                    <a:pt x="122" y="53"/>
                    <a:pt x="121" y="53"/>
                    <a:pt x="120" y="54"/>
                  </a:cubicBezTo>
                  <a:cubicBezTo>
                    <a:pt x="119" y="55"/>
                    <a:pt x="118" y="56"/>
                    <a:pt x="117" y="58"/>
                  </a:cubicBezTo>
                  <a:cubicBezTo>
                    <a:pt x="117" y="58"/>
                    <a:pt x="116" y="59"/>
                    <a:pt x="115" y="59"/>
                  </a:cubicBezTo>
                  <a:cubicBezTo>
                    <a:pt x="116" y="58"/>
                    <a:pt x="117" y="56"/>
                    <a:pt x="117" y="54"/>
                  </a:cubicBezTo>
                  <a:cubicBezTo>
                    <a:pt x="117" y="51"/>
                    <a:pt x="117" y="48"/>
                    <a:pt x="117" y="45"/>
                  </a:cubicBezTo>
                  <a:cubicBezTo>
                    <a:pt x="116" y="40"/>
                    <a:pt x="113" y="32"/>
                    <a:pt x="117" y="27"/>
                  </a:cubicBezTo>
                  <a:close/>
                  <a:moveTo>
                    <a:pt x="99" y="34"/>
                  </a:moveTo>
                  <a:cubicBezTo>
                    <a:pt x="105" y="32"/>
                    <a:pt x="110" y="30"/>
                    <a:pt x="115" y="28"/>
                  </a:cubicBezTo>
                  <a:cubicBezTo>
                    <a:pt x="113" y="32"/>
                    <a:pt x="115" y="38"/>
                    <a:pt x="115" y="42"/>
                  </a:cubicBezTo>
                  <a:cubicBezTo>
                    <a:pt x="116" y="45"/>
                    <a:pt x="116" y="48"/>
                    <a:pt x="116" y="50"/>
                  </a:cubicBezTo>
                  <a:cubicBezTo>
                    <a:pt x="116" y="52"/>
                    <a:pt x="116" y="54"/>
                    <a:pt x="115" y="56"/>
                  </a:cubicBezTo>
                  <a:cubicBezTo>
                    <a:pt x="115" y="57"/>
                    <a:pt x="114" y="59"/>
                    <a:pt x="114" y="61"/>
                  </a:cubicBezTo>
                  <a:cubicBezTo>
                    <a:pt x="114" y="61"/>
                    <a:pt x="114" y="61"/>
                    <a:pt x="114" y="61"/>
                  </a:cubicBezTo>
                  <a:cubicBezTo>
                    <a:pt x="114" y="61"/>
                    <a:pt x="114" y="61"/>
                    <a:pt x="114" y="60"/>
                  </a:cubicBezTo>
                  <a:cubicBezTo>
                    <a:pt x="111" y="64"/>
                    <a:pt x="107" y="69"/>
                    <a:pt x="104" y="73"/>
                  </a:cubicBezTo>
                  <a:cubicBezTo>
                    <a:pt x="103" y="60"/>
                    <a:pt x="96" y="48"/>
                    <a:pt x="99" y="34"/>
                  </a:cubicBezTo>
                  <a:close/>
                  <a:moveTo>
                    <a:pt x="98" y="35"/>
                  </a:moveTo>
                  <a:cubicBezTo>
                    <a:pt x="96" y="41"/>
                    <a:pt x="97" y="47"/>
                    <a:pt x="99" y="53"/>
                  </a:cubicBezTo>
                  <a:cubicBezTo>
                    <a:pt x="100" y="60"/>
                    <a:pt x="102" y="67"/>
                    <a:pt x="103" y="73"/>
                  </a:cubicBezTo>
                  <a:cubicBezTo>
                    <a:pt x="101" y="77"/>
                    <a:pt x="98" y="80"/>
                    <a:pt x="95" y="84"/>
                  </a:cubicBezTo>
                  <a:cubicBezTo>
                    <a:pt x="93" y="77"/>
                    <a:pt x="87" y="70"/>
                    <a:pt x="83" y="64"/>
                  </a:cubicBezTo>
                  <a:cubicBezTo>
                    <a:pt x="81" y="61"/>
                    <a:pt x="79" y="58"/>
                    <a:pt x="77" y="55"/>
                  </a:cubicBezTo>
                  <a:cubicBezTo>
                    <a:pt x="74" y="51"/>
                    <a:pt x="72" y="48"/>
                    <a:pt x="71" y="44"/>
                  </a:cubicBezTo>
                  <a:cubicBezTo>
                    <a:pt x="80" y="41"/>
                    <a:pt x="89" y="38"/>
                    <a:pt x="98" y="35"/>
                  </a:cubicBezTo>
                  <a:close/>
                  <a:moveTo>
                    <a:pt x="70" y="44"/>
                  </a:moveTo>
                  <a:cubicBezTo>
                    <a:pt x="72" y="51"/>
                    <a:pt x="77" y="56"/>
                    <a:pt x="80" y="62"/>
                  </a:cubicBezTo>
                  <a:cubicBezTo>
                    <a:pt x="82" y="66"/>
                    <a:pt x="85" y="69"/>
                    <a:pt x="88" y="73"/>
                  </a:cubicBezTo>
                  <a:cubicBezTo>
                    <a:pt x="91" y="77"/>
                    <a:pt x="93" y="81"/>
                    <a:pt x="95" y="85"/>
                  </a:cubicBezTo>
                  <a:cubicBezTo>
                    <a:pt x="93" y="87"/>
                    <a:pt x="92" y="89"/>
                    <a:pt x="91" y="91"/>
                  </a:cubicBezTo>
                  <a:cubicBezTo>
                    <a:pt x="87" y="96"/>
                    <a:pt x="84" y="101"/>
                    <a:pt x="81" y="106"/>
                  </a:cubicBezTo>
                  <a:cubicBezTo>
                    <a:pt x="79" y="102"/>
                    <a:pt x="75" y="99"/>
                    <a:pt x="73" y="95"/>
                  </a:cubicBezTo>
                  <a:cubicBezTo>
                    <a:pt x="72" y="94"/>
                    <a:pt x="71" y="93"/>
                    <a:pt x="70" y="92"/>
                  </a:cubicBezTo>
                  <a:cubicBezTo>
                    <a:pt x="71" y="86"/>
                    <a:pt x="66" y="79"/>
                    <a:pt x="63" y="73"/>
                  </a:cubicBezTo>
                  <a:cubicBezTo>
                    <a:pt x="62" y="69"/>
                    <a:pt x="61" y="65"/>
                    <a:pt x="60" y="61"/>
                  </a:cubicBezTo>
                  <a:cubicBezTo>
                    <a:pt x="59" y="57"/>
                    <a:pt x="58" y="53"/>
                    <a:pt x="57" y="48"/>
                  </a:cubicBezTo>
                  <a:cubicBezTo>
                    <a:pt x="62" y="47"/>
                    <a:pt x="66" y="45"/>
                    <a:pt x="70" y="44"/>
                  </a:cubicBezTo>
                  <a:close/>
                  <a:moveTo>
                    <a:pt x="56" y="49"/>
                  </a:moveTo>
                  <a:cubicBezTo>
                    <a:pt x="56" y="56"/>
                    <a:pt x="60" y="64"/>
                    <a:pt x="62" y="71"/>
                  </a:cubicBezTo>
                  <a:cubicBezTo>
                    <a:pt x="62" y="75"/>
                    <a:pt x="64" y="78"/>
                    <a:pt x="66" y="81"/>
                  </a:cubicBezTo>
                  <a:cubicBezTo>
                    <a:pt x="67" y="84"/>
                    <a:pt x="69" y="88"/>
                    <a:pt x="69" y="91"/>
                  </a:cubicBezTo>
                  <a:cubicBezTo>
                    <a:pt x="67" y="88"/>
                    <a:pt x="64" y="85"/>
                    <a:pt x="62" y="82"/>
                  </a:cubicBezTo>
                  <a:cubicBezTo>
                    <a:pt x="55" y="73"/>
                    <a:pt x="49" y="63"/>
                    <a:pt x="49" y="52"/>
                  </a:cubicBezTo>
                  <a:cubicBezTo>
                    <a:pt x="51" y="51"/>
                    <a:pt x="54" y="50"/>
                    <a:pt x="56" y="49"/>
                  </a:cubicBezTo>
                  <a:close/>
                  <a:moveTo>
                    <a:pt x="44" y="53"/>
                  </a:moveTo>
                  <a:cubicBezTo>
                    <a:pt x="45" y="53"/>
                    <a:pt x="46" y="53"/>
                    <a:pt x="47" y="52"/>
                  </a:cubicBezTo>
                  <a:cubicBezTo>
                    <a:pt x="48" y="63"/>
                    <a:pt x="53" y="72"/>
                    <a:pt x="60" y="81"/>
                  </a:cubicBezTo>
                  <a:cubicBezTo>
                    <a:pt x="63" y="86"/>
                    <a:pt x="67" y="90"/>
                    <a:pt x="70" y="94"/>
                  </a:cubicBezTo>
                  <a:cubicBezTo>
                    <a:pt x="74" y="99"/>
                    <a:pt x="77" y="103"/>
                    <a:pt x="81" y="107"/>
                  </a:cubicBezTo>
                  <a:cubicBezTo>
                    <a:pt x="76" y="115"/>
                    <a:pt x="72" y="123"/>
                    <a:pt x="68" y="131"/>
                  </a:cubicBezTo>
                  <a:cubicBezTo>
                    <a:pt x="67" y="126"/>
                    <a:pt x="63" y="121"/>
                    <a:pt x="61" y="117"/>
                  </a:cubicBezTo>
                  <a:cubicBezTo>
                    <a:pt x="56" y="111"/>
                    <a:pt x="53" y="104"/>
                    <a:pt x="50" y="97"/>
                  </a:cubicBezTo>
                  <a:cubicBezTo>
                    <a:pt x="49" y="94"/>
                    <a:pt x="48" y="90"/>
                    <a:pt x="47" y="87"/>
                  </a:cubicBezTo>
                  <a:cubicBezTo>
                    <a:pt x="46" y="83"/>
                    <a:pt x="45" y="79"/>
                    <a:pt x="43" y="76"/>
                  </a:cubicBezTo>
                  <a:cubicBezTo>
                    <a:pt x="42" y="72"/>
                    <a:pt x="41" y="69"/>
                    <a:pt x="40" y="65"/>
                  </a:cubicBezTo>
                  <a:cubicBezTo>
                    <a:pt x="40" y="62"/>
                    <a:pt x="39" y="60"/>
                    <a:pt x="38" y="57"/>
                  </a:cubicBezTo>
                  <a:cubicBezTo>
                    <a:pt x="40" y="56"/>
                    <a:pt x="42" y="55"/>
                    <a:pt x="44" y="53"/>
                  </a:cubicBezTo>
                  <a:close/>
                  <a:moveTo>
                    <a:pt x="37" y="58"/>
                  </a:moveTo>
                  <a:cubicBezTo>
                    <a:pt x="38" y="61"/>
                    <a:pt x="38" y="63"/>
                    <a:pt x="39" y="66"/>
                  </a:cubicBezTo>
                  <a:cubicBezTo>
                    <a:pt x="40" y="70"/>
                    <a:pt x="41" y="73"/>
                    <a:pt x="42" y="76"/>
                  </a:cubicBezTo>
                  <a:cubicBezTo>
                    <a:pt x="44" y="83"/>
                    <a:pt x="46" y="91"/>
                    <a:pt x="49" y="98"/>
                  </a:cubicBezTo>
                  <a:cubicBezTo>
                    <a:pt x="51" y="104"/>
                    <a:pt x="54" y="110"/>
                    <a:pt x="58" y="115"/>
                  </a:cubicBezTo>
                  <a:cubicBezTo>
                    <a:pt x="62" y="121"/>
                    <a:pt x="65" y="126"/>
                    <a:pt x="67" y="133"/>
                  </a:cubicBezTo>
                  <a:cubicBezTo>
                    <a:pt x="66" y="134"/>
                    <a:pt x="66" y="136"/>
                    <a:pt x="65" y="138"/>
                  </a:cubicBezTo>
                  <a:cubicBezTo>
                    <a:pt x="64" y="141"/>
                    <a:pt x="63" y="143"/>
                    <a:pt x="62" y="146"/>
                  </a:cubicBezTo>
                  <a:cubicBezTo>
                    <a:pt x="57" y="141"/>
                    <a:pt x="54" y="135"/>
                    <a:pt x="50" y="130"/>
                  </a:cubicBezTo>
                  <a:cubicBezTo>
                    <a:pt x="48" y="127"/>
                    <a:pt x="45" y="124"/>
                    <a:pt x="43" y="121"/>
                  </a:cubicBezTo>
                  <a:cubicBezTo>
                    <a:pt x="41" y="117"/>
                    <a:pt x="40" y="113"/>
                    <a:pt x="38" y="110"/>
                  </a:cubicBezTo>
                  <a:cubicBezTo>
                    <a:pt x="35" y="103"/>
                    <a:pt x="32" y="96"/>
                    <a:pt x="30" y="88"/>
                  </a:cubicBezTo>
                  <a:cubicBezTo>
                    <a:pt x="28" y="81"/>
                    <a:pt x="27" y="73"/>
                    <a:pt x="27" y="65"/>
                  </a:cubicBezTo>
                  <a:cubicBezTo>
                    <a:pt x="30" y="63"/>
                    <a:pt x="33" y="60"/>
                    <a:pt x="37" y="58"/>
                  </a:cubicBezTo>
                  <a:close/>
                  <a:moveTo>
                    <a:pt x="9" y="86"/>
                  </a:moveTo>
                  <a:cubicBezTo>
                    <a:pt x="13" y="79"/>
                    <a:pt x="19" y="73"/>
                    <a:pt x="25" y="67"/>
                  </a:cubicBezTo>
                  <a:cubicBezTo>
                    <a:pt x="25" y="67"/>
                    <a:pt x="26" y="67"/>
                    <a:pt x="26" y="66"/>
                  </a:cubicBezTo>
                  <a:cubicBezTo>
                    <a:pt x="26" y="73"/>
                    <a:pt x="27" y="80"/>
                    <a:pt x="28" y="87"/>
                  </a:cubicBezTo>
                  <a:cubicBezTo>
                    <a:pt x="30" y="95"/>
                    <a:pt x="34" y="102"/>
                    <a:pt x="37" y="110"/>
                  </a:cubicBezTo>
                  <a:cubicBezTo>
                    <a:pt x="38" y="113"/>
                    <a:pt x="40" y="117"/>
                    <a:pt x="42" y="120"/>
                  </a:cubicBezTo>
                  <a:cubicBezTo>
                    <a:pt x="44" y="123"/>
                    <a:pt x="46" y="126"/>
                    <a:pt x="49" y="129"/>
                  </a:cubicBezTo>
                  <a:cubicBezTo>
                    <a:pt x="53" y="135"/>
                    <a:pt x="56" y="142"/>
                    <a:pt x="61" y="147"/>
                  </a:cubicBezTo>
                  <a:cubicBezTo>
                    <a:pt x="59" y="152"/>
                    <a:pt x="57" y="157"/>
                    <a:pt x="55" y="162"/>
                  </a:cubicBezTo>
                  <a:cubicBezTo>
                    <a:pt x="55" y="163"/>
                    <a:pt x="55" y="164"/>
                    <a:pt x="54" y="164"/>
                  </a:cubicBezTo>
                  <a:cubicBezTo>
                    <a:pt x="53" y="162"/>
                    <a:pt x="48" y="159"/>
                    <a:pt x="48" y="158"/>
                  </a:cubicBezTo>
                  <a:cubicBezTo>
                    <a:pt x="41" y="153"/>
                    <a:pt x="36" y="147"/>
                    <a:pt x="32" y="140"/>
                  </a:cubicBezTo>
                  <a:cubicBezTo>
                    <a:pt x="27" y="132"/>
                    <a:pt x="23" y="123"/>
                    <a:pt x="19" y="114"/>
                  </a:cubicBezTo>
                  <a:cubicBezTo>
                    <a:pt x="15" y="105"/>
                    <a:pt x="10" y="97"/>
                    <a:pt x="8" y="88"/>
                  </a:cubicBezTo>
                  <a:cubicBezTo>
                    <a:pt x="9" y="87"/>
                    <a:pt x="9" y="87"/>
                    <a:pt x="9" y="86"/>
                  </a:cubicBezTo>
                  <a:close/>
                  <a:moveTo>
                    <a:pt x="33" y="162"/>
                  </a:moveTo>
                  <a:cubicBezTo>
                    <a:pt x="29" y="158"/>
                    <a:pt x="24" y="153"/>
                    <a:pt x="20" y="149"/>
                  </a:cubicBezTo>
                  <a:cubicBezTo>
                    <a:pt x="14" y="144"/>
                    <a:pt x="9" y="138"/>
                    <a:pt x="6" y="131"/>
                  </a:cubicBezTo>
                  <a:cubicBezTo>
                    <a:pt x="3" y="124"/>
                    <a:pt x="3" y="116"/>
                    <a:pt x="3" y="108"/>
                  </a:cubicBezTo>
                  <a:cubicBezTo>
                    <a:pt x="4" y="102"/>
                    <a:pt x="5" y="96"/>
                    <a:pt x="7" y="90"/>
                  </a:cubicBezTo>
                  <a:cubicBezTo>
                    <a:pt x="9" y="97"/>
                    <a:pt x="13" y="104"/>
                    <a:pt x="16" y="111"/>
                  </a:cubicBezTo>
                  <a:cubicBezTo>
                    <a:pt x="20" y="119"/>
                    <a:pt x="23" y="128"/>
                    <a:pt x="28" y="136"/>
                  </a:cubicBezTo>
                  <a:cubicBezTo>
                    <a:pt x="32" y="143"/>
                    <a:pt x="36" y="150"/>
                    <a:pt x="42" y="155"/>
                  </a:cubicBezTo>
                  <a:cubicBezTo>
                    <a:pt x="44" y="157"/>
                    <a:pt x="47" y="159"/>
                    <a:pt x="49" y="161"/>
                  </a:cubicBezTo>
                  <a:cubicBezTo>
                    <a:pt x="50" y="162"/>
                    <a:pt x="51" y="163"/>
                    <a:pt x="52" y="164"/>
                  </a:cubicBezTo>
                  <a:cubicBezTo>
                    <a:pt x="52" y="164"/>
                    <a:pt x="54" y="165"/>
                    <a:pt x="54" y="165"/>
                  </a:cubicBezTo>
                  <a:cubicBezTo>
                    <a:pt x="53" y="168"/>
                    <a:pt x="52" y="170"/>
                    <a:pt x="51" y="172"/>
                  </a:cubicBezTo>
                  <a:cubicBezTo>
                    <a:pt x="51" y="172"/>
                    <a:pt x="51" y="172"/>
                    <a:pt x="50" y="172"/>
                  </a:cubicBezTo>
                  <a:cubicBezTo>
                    <a:pt x="44" y="172"/>
                    <a:pt x="38" y="167"/>
                    <a:pt x="33" y="162"/>
                  </a:cubicBezTo>
                  <a:close/>
                  <a:moveTo>
                    <a:pt x="52" y="179"/>
                  </a:moveTo>
                  <a:cubicBezTo>
                    <a:pt x="49" y="184"/>
                    <a:pt x="46" y="189"/>
                    <a:pt x="44" y="195"/>
                  </a:cubicBezTo>
                  <a:cubicBezTo>
                    <a:pt x="44" y="195"/>
                    <a:pt x="43" y="195"/>
                    <a:pt x="43" y="195"/>
                  </a:cubicBezTo>
                  <a:cubicBezTo>
                    <a:pt x="42" y="194"/>
                    <a:pt x="42" y="194"/>
                    <a:pt x="41" y="194"/>
                  </a:cubicBezTo>
                  <a:cubicBezTo>
                    <a:pt x="41" y="194"/>
                    <a:pt x="40" y="194"/>
                    <a:pt x="40" y="193"/>
                  </a:cubicBezTo>
                  <a:cubicBezTo>
                    <a:pt x="43" y="192"/>
                    <a:pt x="45" y="187"/>
                    <a:pt x="46" y="185"/>
                  </a:cubicBezTo>
                  <a:cubicBezTo>
                    <a:pt x="49" y="180"/>
                    <a:pt x="52" y="174"/>
                    <a:pt x="54" y="169"/>
                  </a:cubicBezTo>
                  <a:cubicBezTo>
                    <a:pt x="58" y="162"/>
                    <a:pt x="60" y="155"/>
                    <a:pt x="63" y="148"/>
                  </a:cubicBezTo>
                  <a:cubicBezTo>
                    <a:pt x="63" y="148"/>
                    <a:pt x="63" y="148"/>
                    <a:pt x="63" y="148"/>
                  </a:cubicBezTo>
                  <a:cubicBezTo>
                    <a:pt x="63" y="147"/>
                    <a:pt x="64" y="146"/>
                    <a:pt x="64" y="145"/>
                  </a:cubicBezTo>
                  <a:cubicBezTo>
                    <a:pt x="68" y="136"/>
                    <a:pt x="72" y="128"/>
                    <a:pt x="76" y="120"/>
                  </a:cubicBezTo>
                  <a:cubicBezTo>
                    <a:pt x="84" y="105"/>
                    <a:pt x="93" y="89"/>
                    <a:pt x="104" y="75"/>
                  </a:cubicBezTo>
                  <a:cubicBezTo>
                    <a:pt x="107" y="72"/>
                    <a:pt x="109" y="70"/>
                    <a:pt x="111" y="67"/>
                  </a:cubicBezTo>
                  <a:cubicBezTo>
                    <a:pt x="108" y="73"/>
                    <a:pt x="104" y="77"/>
                    <a:pt x="100" y="82"/>
                  </a:cubicBezTo>
                  <a:cubicBezTo>
                    <a:pt x="98" y="85"/>
                    <a:pt x="96" y="88"/>
                    <a:pt x="95" y="91"/>
                  </a:cubicBezTo>
                  <a:cubicBezTo>
                    <a:pt x="93" y="94"/>
                    <a:pt x="91" y="97"/>
                    <a:pt x="89" y="101"/>
                  </a:cubicBezTo>
                  <a:cubicBezTo>
                    <a:pt x="85" y="107"/>
                    <a:pt x="81" y="113"/>
                    <a:pt x="78" y="119"/>
                  </a:cubicBezTo>
                  <a:cubicBezTo>
                    <a:pt x="71" y="132"/>
                    <a:pt x="66" y="146"/>
                    <a:pt x="61" y="159"/>
                  </a:cubicBezTo>
                  <a:cubicBezTo>
                    <a:pt x="59" y="166"/>
                    <a:pt x="56" y="172"/>
                    <a:pt x="52" y="179"/>
                  </a:cubicBezTo>
                  <a:close/>
                  <a:moveTo>
                    <a:pt x="108" y="189"/>
                  </a:moveTo>
                  <a:cubicBezTo>
                    <a:pt x="98" y="192"/>
                    <a:pt x="88" y="192"/>
                    <a:pt x="78" y="189"/>
                  </a:cubicBezTo>
                  <a:cubicBezTo>
                    <a:pt x="70" y="187"/>
                    <a:pt x="60" y="182"/>
                    <a:pt x="57" y="174"/>
                  </a:cubicBezTo>
                  <a:cubicBezTo>
                    <a:pt x="57" y="174"/>
                    <a:pt x="57" y="174"/>
                    <a:pt x="56" y="174"/>
                  </a:cubicBezTo>
                  <a:cubicBezTo>
                    <a:pt x="57" y="173"/>
                    <a:pt x="57" y="172"/>
                    <a:pt x="58" y="171"/>
                  </a:cubicBezTo>
                  <a:cubicBezTo>
                    <a:pt x="58" y="171"/>
                    <a:pt x="58" y="171"/>
                    <a:pt x="58" y="171"/>
                  </a:cubicBezTo>
                  <a:cubicBezTo>
                    <a:pt x="66" y="180"/>
                    <a:pt x="81" y="179"/>
                    <a:pt x="92" y="179"/>
                  </a:cubicBezTo>
                  <a:cubicBezTo>
                    <a:pt x="106" y="179"/>
                    <a:pt x="121" y="179"/>
                    <a:pt x="135" y="175"/>
                  </a:cubicBezTo>
                  <a:cubicBezTo>
                    <a:pt x="127" y="181"/>
                    <a:pt x="118" y="186"/>
                    <a:pt x="108" y="189"/>
                  </a:cubicBezTo>
                  <a:close/>
                  <a:moveTo>
                    <a:pt x="138" y="173"/>
                  </a:moveTo>
                  <a:cubicBezTo>
                    <a:pt x="131" y="175"/>
                    <a:pt x="124" y="176"/>
                    <a:pt x="117" y="177"/>
                  </a:cubicBezTo>
                  <a:cubicBezTo>
                    <a:pt x="121" y="176"/>
                    <a:pt x="124" y="174"/>
                    <a:pt x="128" y="172"/>
                  </a:cubicBezTo>
                  <a:cubicBezTo>
                    <a:pt x="135" y="169"/>
                    <a:pt x="142" y="167"/>
                    <a:pt x="149" y="164"/>
                  </a:cubicBezTo>
                  <a:cubicBezTo>
                    <a:pt x="146" y="167"/>
                    <a:pt x="142" y="170"/>
                    <a:pt x="138" y="173"/>
                  </a:cubicBezTo>
                  <a:close/>
                  <a:moveTo>
                    <a:pt x="154" y="158"/>
                  </a:moveTo>
                  <a:cubicBezTo>
                    <a:pt x="153" y="160"/>
                    <a:pt x="152" y="161"/>
                    <a:pt x="151" y="162"/>
                  </a:cubicBezTo>
                  <a:cubicBezTo>
                    <a:pt x="144" y="165"/>
                    <a:pt x="137" y="167"/>
                    <a:pt x="130" y="171"/>
                  </a:cubicBezTo>
                  <a:cubicBezTo>
                    <a:pt x="124" y="173"/>
                    <a:pt x="119" y="176"/>
                    <a:pt x="113" y="177"/>
                  </a:cubicBezTo>
                  <a:cubicBezTo>
                    <a:pt x="107" y="178"/>
                    <a:pt x="100" y="178"/>
                    <a:pt x="94" y="178"/>
                  </a:cubicBezTo>
                  <a:cubicBezTo>
                    <a:pt x="82" y="178"/>
                    <a:pt x="68" y="178"/>
                    <a:pt x="58" y="171"/>
                  </a:cubicBezTo>
                  <a:cubicBezTo>
                    <a:pt x="58" y="171"/>
                    <a:pt x="58" y="171"/>
                    <a:pt x="58" y="171"/>
                  </a:cubicBezTo>
                  <a:cubicBezTo>
                    <a:pt x="58" y="170"/>
                    <a:pt x="59" y="169"/>
                    <a:pt x="59" y="169"/>
                  </a:cubicBezTo>
                  <a:cubicBezTo>
                    <a:pt x="59" y="169"/>
                    <a:pt x="59" y="169"/>
                    <a:pt x="59" y="169"/>
                  </a:cubicBezTo>
                  <a:cubicBezTo>
                    <a:pt x="67" y="170"/>
                    <a:pt x="77" y="168"/>
                    <a:pt x="84" y="166"/>
                  </a:cubicBezTo>
                  <a:cubicBezTo>
                    <a:pt x="94" y="164"/>
                    <a:pt x="103" y="162"/>
                    <a:pt x="112" y="159"/>
                  </a:cubicBezTo>
                  <a:cubicBezTo>
                    <a:pt x="121" y="157"/>
                    <a:pt x="129" y="153"/>
                    <a:pt x="138" y="150"/>
                  </a:cubicBezTo>
                  <a:cubicBezTo>
                    <a:pt x="147" y="146"/>
                    <a:pt x="156" y="145"/>
                    <a:pt x="165" y="143"/>
                  </a:cubicBezTo>
                  <a:cubicBezTo>
                    <a:pt x="162" y="148"/>
                    <a:pt x="158" y="154"/>
                    <a:pt x="154" y="158"/>
                  </a:cubicBezTo>
                  <a:close/>
                  <a:moveTo>
                    <a:pt x="166" y="141"/>
                  </a:moveTo>
                  <a:cubicBezTo>
                    <a:pt x="166" y="141"/>
                    <a:pt x="166" y="141"/>
                    <a:pt x="166" y="141"/>
                  </a:cubicBezTo>
                  <a:cubicBezTo>
                    <a:pt x="157" y="144"/>
                    <a:pt x="148" y="145"/>
                    <a:pt x="140" y="148"/>
                  </a:cubicBezTo>
                  <a:cubicBezTo>
                    <a:pt x="131" y="151"/>
                    <a:pt x="123" y="155"/>
                    <a:pt x="114" y="158"/>
                  </a:cubicBezTo>
                  <a:cubicBezTo>
                    <a:pt x="105" y="160"/>
                    <a:pt x="96" y="163"/>
                    <a:pt x="87" y="165"/>
                  </a:cubicBezTo>
                  <a:cubicBezTo>
                    <a:pt x="82" y="166"/>
                    <a:pt x="78" y="167"/>
                    <a:pt x="73" y="167"/>
                  </a:cubicBezTo>
                  <a:cubicBezTo>
                    <a:pt x="68" y="168"/>
                    <a:pt x="64" y="168"/>
                    <a:pt x="59" y="168"/>
                  </a:cubicBezTo>
                  <a:cubicBezTo>
                    <a:pt x="59" y="168"/>
                    <a:pt x="59" y="168"/>
                    <a:pt x="59" y="168"/>
                  </a:cubicBezTo>
                  <a:cubicBezTo>
                    <a:pt x="60" y="166"/>
                    <a:pt x="61" y="164"/>
                    <a:pt x="62" y="161"/>
                  </a:cubicBezTo>
                  <a:cubicBezTo>
                    <a:pt x="63" y="157"/>
                    <a:pt x="65" y="153"/>
                    <a:pt x="67" y="149"/>
                  </a:cubicBezTo>
                  <a:cubicBezTo>
                    <a:pt x="76" y="150"/>
                    <a:pt x="86" y="149"/>
                    <a:pt x="95" y="149"/>
                  </a:cubicBezTo>
                  <a:cubicBezTo>
                    <a:pt x="105" y="148"/>
                    <a:pt x="115" y="147"/>
                    <a:pt x="125" y="146"/>
                  </a:cubicBezTo>
                  <a:cubicBezTo>
                    <a:pt x="142" y="144"/>
                    <a:pt x="158" y="139"/>
                    <a:pt x="172" y="130"/>
                  </a:cubicBezTo>
                  <a:cubicBezTo>
                    <a:pt x="170" y="134"/>
                    <a:pt x="168" y="138"/>
                    <a:pt x="166" y="141"/>
                  </a:cubicBezTo>
                  <a:close/>
                  <a:moveTo>
                    <a:pt x="175" y="121"/>
                  </a:moveTo>
                  <a:cubicBezTo>
                    <a:pt x="174" y="123"/>
                    <a:pt x="173" y="126"/>
                    <a:pt x="172" y="129"/>
                  </a:cubicBezTo>
                  <a:cubicBezTo>
                    <a:pt x="159" y="138"/>
                    <a:pt x="141" y="143"/>
                    <a:pt x="124" y="145"/>
                  </a:cubicBezTo>
                  <a:cubicBezTo>
                    <a:pt x="115" y="146"/>
                    <a:pt x="105" y="147"/>
                    <a:pt x="96" y="148"/>
                  </a:cubicBezTo>
                  <a:cubicBezTo>
                    <a:pt x="91" y="148"/>
                    <a:pt x="86" y="148"/>
                    <a:pt x="81" y="148"/>
                  </a:cubicBezTo>
                  <a:cubicBezTo>
                    <a:pt x="76" y="148"/>
                    <a:pt x="71" y="148"/>
                    <a:pt x="67" y="148"/>
                  </a:cubicBezTo>
                  <a:cubicBezTo>
                    <a:pt x="69" y="143"/>
                    <a:pt x="71" y="139"/>
                    <a:pt x="73" y="134"/>
                  </a:cubicBezTo>
                  <a:cubicBezTo>
                    <a:pt x="75" y="134"/>
                    <a:pt x="78" y="133"/>
                    <a:pt x="81" y="133"/>
                  </a:cubicBezTo>
                  <a:cubicBezTo>
                    <a:pt x="85" y="131"/>
                    <a:pt x="89" y="130"/>
                    <a:pt x="93" y="129"/>
                  </a:cubicBezTo>
                  <a:cubicBezTo>
                    <a:pt x="104" y="126"/>
                    <a:pt x="116" y="123"/>
                    <a:pt x="127" y="121"/>
                  </a:cubicBezTo>
                  <a:cubicBezTo>
                    <a:pt x="138" y="118"/>
                    <a:pt x="148" y="115"/>
                    <a:pt x="159" y="111"/>
                  </a:cubicBezTo>
                  <a:cubicBezTo>
                    <a:pt x="165" y="110"/>
                    <a:pt x="172" y="109"/>
                    <a:pt x="177" y="105"/>
                  </a:cubicBezTo>
                  <a:cubicBezTo>
                    <a:pt x="177" y="110"/>
                    <a:pt x="176" y="116"/>
                    <a:pt x="175" y="121"/>
                  </a:cubicBezTo>
                  <a:close/>
                  <a:moveTo>
                    <a:pt x="178" y="104"/>
                  </a:moveTo>
                  <a:cubicBezTo>
                    <a:pt x="172" y="108"/>
                    <a:pt x="163" y="109"/>
                    <a:pt x="157" y="111"/>
                  </a:cubicBezTo>
                  <a:cubicBezTo>
                    <a:pt x="147" y="114"/>
                    <a:pt x="137" y="117"/>
                    <a:pt x="127" y="120"/>
                  </a:cubicBezTo>
                  <a:cubicBezTo>
                    <a:pt x="116" y="123"/>
                    <a:pt x="106" y="125"/>
                    <a:pt x="95" y="128"/>
                  </a:cubicBezTo>
                  <a:cubicBezTo>
                    <a:pt x="91" y="129"/>
                    <a:pt x="87" y="130"/>
                    <a:pt x="83" y="131"/>
                  </a:cubicBezTo>
                  <a:cubicBezTo>
                    <a:pt x="80" y="132"/>
                    <a:pt x="76" y="133"/>
                    <a:pt x="73" y="133"/>
                  </a:cubicBezTo>
                  <a:cubicBezTo>
                    <a:pt x="75" y="129"/>
                    <a:pt x="77" y="125"/>
                    <a:pt x="79" y="121"/>
                  </a:cubicBezTo>
                  <a:cubicBezTo>
                    <a:pt x="81" y="117"/>
                    <a:pt x="83" y="114"/>
                    <a:pt x="85" y="110"/>
                  </a:cubicBezTo>
                  <a:cubicBezTo>
                    <a:pt x="92" y="111"/>
                    <a:pt x="99" y="110"/>
                    <a:pt x="106" y="109"/>
                  </a:cubicBezTo>
                  <a:cubicBezTo>
                    <a:pt x="114" y="108"/>
                    <a:pt x="122" y="106"/>
                    <a:pt x="131" y="104"/>
                  </a:cubicBezTo>
                  <a:cubicBezTo>
                    <a:pt x="147" y="100"/>
                    <a:pt x="163" y="95"/>
                    <a:pt x="177" y="87"/>
                  </a:cubicBezTo>
                  <a:cubicBezTo>
                    <a:pt x="178" y="93"/>
                    <a:pt x="178" y="98"/>
                    <a:pt x="178" y="104"/>
                  </a:cubicBezTo>
                  <a:close/>
                  <a:moveTo>
                    <a:pt x="175" y="77"/>
                  </a:moveTo>
                  <a:cubicBezTo>
                    <a:pt x="176" y="80"/>
                    <a:pt x="176" y="83"/>
                    <a:pt x="177" y="86"/>
                  </a:cubicBezTo>
                  <a:cubicBezTo>
                    <a:pt x="163" y="94"/>
                    <a:pt x="148" y="99"/>
                    <a:pt x="132" y="103"/>
                  </a:cubicBezTo>
                  <a:cubicBezTo>
                    <a:pt x="117" y="106"/>
                    <a:pt x="102" y="111"/>
                    <a:pt x="86" y="109"/>
                  </a:cubicBezTo>
                  <a:cubicBezTo>
                    <a:pt x="87" y="107"/>
                    <a:pt x="88" y="105"/>
                    <a:pt x="89" y="103"/>
                  </a:cubicBezTo>
                  <a:cubicBezTo>
                    <a:pt x="92" y="98"/>
                    <a:pt x="95" y="93"/>
                    <a:pt x="98" y="88"/>
                  </a:cubicBezTo>
                  <a:cubicBezTo>
                    <a:pt x="105" y="89"/>
                    <a:pt x="111" y="87"/>
                    <a:pt x="118" y="86"/>
                  </a:cubicBezTo>
                  <a:cubicBezTo>
                    <a:pt x="124" y="85"/>
                    <a:pt x="131" y="84"/>
                    <a:pt x="137" y="83"/>
                  </a:cubicBezTo>
                  <a:cubicBezTo>
                    <a:pt x="150" y="80"/>
                    <a:pt x="162" y="74"/>
                    <a:pt x="174" y="69"/>
                  </a:cubicBezTo>
                  <a:cubicBezTo>
                    <a:pt x="174" y="72"/>
                    <a:pt x="175" y="74"/>
                    <a:pt x="175" y="77"/>
                  </a:cubicBezTo>
                  <a:close/>
                  <a:moveTo>
                    <a:pt x="173" y="68"/>
                  </a:moveTo>
                  <a:cubicBezTo>
                    <a:pt x="163" y="72"/>
                    <a:pt x="154" y="77"/>
                    <a:pt x="144" y="80"/>
                  </a:cubicBezTo>
                  <a:cubicBezTo>
                    <a:pt x="148" y="78"/>
                    <a:pt x="152" y="74"/>
                    <a:pt x="155" y="71"/>
                  </a:cubicBezTo>
                  <a:cubicBezTo>
                    <a:pt x="160" y="66"/>
                    <a:pt x="165" y="61"/>
                    <a:pt x="170" y="57"/>
                  </a:cubicBezTo>
                  <a:cubicBezTo>
                    <a:pt x="171" y="60"/>
                    <a:pt x="172" y="64"/>
                    <a:pt x="173" y="68"/>
                  </a:cubicBezTo>
                  <a:close/>
                </a:path>
              </a:pathLst>
            </a:custGeom>
            <a:solidFill>
              <a:srgbClr val="3A48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1232" name="久石譲-Summer">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71744" y="6142995"/>
            <a:ext cx="609600" cy="609600"/>
          </a:xfrm>
          <a:prstGeom prst="rect">
            <a:avLst/>
          </a:prstGeom>
        </p:spPr>
      </p:pic>
      <p:sp>
        <p:nvSpPr>
          <p:cNvPr id="82" name="文本框 81"/>
          <p:cNvSpPr txBox="1"/>
          <p:nvPr/>
        </p:nvSpPr>
        <p:spPr>
          <a:xfrm>
            <a:off x="5823412" y="627546"/>
            <a:ext cx="5680075" cy="1861185"/>
          </a:xfrm>
          <a:prstGeom prst="rect">
            <a:avLst/>
          </a:prstGeom>
          <a:noFill/>
        </p:spPr>
        <p:txBody>
          <a:bodyPr wrap="square" rtlCol="0">
            <a:spAutoFit/>
          </a:bodyPr>
          <a:lstStyle/>
          <a:p>
            <a:pPr algn="ctr"/>
            <a:r>
              <a:rPr lang="en-US" altLang="zh-CN" sz="11500" dirty="0">
                <a:solidFill>
                  <a:schemeClr val="accent6">
                    <a:lumMod val="75000"/>
                  </a:schemeClr>
                </a:solidFill>
                <a:latin typeface="Jokerman" panose="04090605060D06020702" charset="0"/>
              </a:rPr>
              <a:t>2028</a:t>
            </a:r>
            <a:endParaRPr lang="en-US" altLang="zh-CN" sz="11500" dirty="0">
              <a:solidFill>
                <a:schemeClr val="accent6">
                  <a:lumMod val="75000"/>
                </a:schemeClr>
              </a:solidFill>
              <a:latin typeface="Jokerman" panose="04090605060D06020702"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Tm="1000">
        <p14:doors dir="vert"/>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23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091" y="-35304"/>
            <a:ext cx="12179342" cy="689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2203" y="2587208"/>
            <a:ext cx="12188229" cy="12372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p:txBody>
      </p:sp>
      <p:pic>
        <p:nvPicPr>
          <p:cNvPr id="4" name="图片 3" descr="logo"/>
          <p:cNvPicPr>
            <a:picLocks noChangeAspect="1"/>
          </p:cNvPicPr>
          <p:nvPr/>
        </p:nvPicPr>
        <p:blipFill>
          <a:blip r:embed="rId1"/>
          <a:stretch>
            <a:fillRect/>
          </a:stretch>
        </p:blipFill>
        <p:spPr>
          <a:xfrm>
            <a:off x="4843467" y="1400698"/>
            <a:ext cx="2504431" cy="761804"/>
          </a:xfrm>
          <a:prstGeom prst="rect">
            <a:avLst/>
          </a:prstGeom>
        </p:spPr>
      </p:pic>
      <p:sp>
        <p:nvSpPr>
          <p:cNvPr id="5" name="文本框 4"/>
          <p:cNvSpPr txBox="1"/>
          <p:nvPr/>
        </p:nvSpPr>
        <p:spPr>
          <a:xfrm>
            <a:off x="4201012" y="4134306"/>
            <a:ext cx="3799497"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3970" y="2616200"/>
            <a:ext cx="12202795" cy="2214880"/>
          </a:xfrm>
          <a:prstGeom prst="rect">
            <a:avLst/>
          </a:prstGeom>
          <a:solidFill>
            <a:srgbClr val="5ABF0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8BAD4E"/>
              </a:solidFill>
            </a:endParaRPr>
          </a:p>
        </p:txBody>
      </p:sp>
      <p:sp>
        <p:nvSpPr>
          <p:cNvPr id="26" name="文本框 25"/>
          <p:cNvSpPr txBox="1"/>
          <p:nvPr/>
        </p:nvSpPr>
        <p:spPr>
          <a:xfrm>
            <a:off x="1325880" y="3045460"/>
            <a:ext cx="4692650" cy="1149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da-DK" sz="2000" b="1" dirty="0">
                <a:solidFill>
                  <a:schemeClr val="bg1"/>
                </a:solidFill>
                <a:latin typeface="微软雅黑" panose="020B0503020204020204" charset="-122"/>
                <a:ea typeface="微软雅黑" panose="020B0503020204020204" charset="-122"/>
                <a:sym typeface="+mn-ea"/>
              </a:rPr>
              <a:t>输入标题</a:t>
            </a:r>
            <a:endParaRPr lang="zh-CN" altLang="da-DK" sz="2000" b="1" dirty="0">
              <a:solidFill>
                <a:schemeClr val="bg1"/>
              </a:solidFill>
              <a:latin typeface="微软雅黑" panose="020B0503020204020204" charset="-122"/>
              <a:ea typeface="微软雅黑" panose="020B0503020204020204" charset="-122"/>
              <a:sym typeface="+mn-ea"/>
            </a:endParaRPr>
          </a:p>
          <a:p>
            <a:pPr indent="0"/>
            <a:r>
              <a:rPr lang="zh-CN" altLang="da-DK" sz="1200" dirty="0">
                <a:solidFill>
                  <a:schemeClr val="bg1"/>
                </a:solidFill>
                <a:latin typeface="微软雅黑" panose="020B0503020204020204" charset="-122"/>
                <a:ea typeface="微软雅黑" panose="020B0503020204020204" charset="-122"/>
                <a:sym typeface="+mn-ea"/>
              </a:rPr>
              <a:t>单击此处输入文本</a:t>
            </a:r>
            <a:r>
              <a:rPr lang="zh-CN" altLang="en-US" sz="1200" dirty="0">
                <a:solidFill>
                  <a:schemeClr val="bg1"/>
                </a:solidFill>
                <a:latin typeface="微软雅黑" panose="020B0503020204020204" charset="-122"/>
                <a:ea typeface="微软雅黑" panose="020B0503020204020204" charset="-122"/>
                <a:sym typeface="+mn-ea"/>
              </a:rPr>
              <a:t>，</a:t>
            </a:r>
            <a:r>
              <a:rPr lang="zh-CN" altLang="da-DK" sz="1200" dirty="0">
                <a:solidFill>
                  <a:schemeClr val="bg1"/>
                </a:solidFill>
                <a:latin typeface="微软雅黑" panose="020B0503020204020204" charset="-122"/>
                <a:ea typeface="微软雅黑" panose="020B0503020204020204" charset="-122"/>
                <a:sym typeface="+mn-ea"/>
              </a:rPr>
              <a:t>单击此处输入文本</a:t>
            </a:r>
            <a:r>
              <a:rPr lang="zh-CN" altLang="en-US" sz="1200" dirty="0">
                <a:solidFill>
                  <a:schemeClr val="bg1"/>
                </a:solidFill>
                <a:latin typeface="微软雅黑" panose="020B0503020204020204" charset="-122"/>
                <a:ea typeface="微软雅黑" panose="020B0503020204020204" charset="-122"/>
                <a:sym typeface="+mn-ea"/>
              </a:rPr>
              <a:t>，</a:t>
            </a:r>
            <a:r>
              <a:rPr lang="zh-CN" altLang="da-DK" sz="1200" dirty="0">
                <a:solidFill>
                  <a:schemeClr val="bg1"/>
                </a:solidFill>
                <a:latin typeface="微软雅黑" panose="020B0503020204020204" charset="-122"/>
                <a:ea typeface="微软雅黑" panose="020B0503020204020204" charset="-122"/>
                <a:sym typeface="+mn-ea"/>
              </a:rPr>
              <a:t>单击此处输入文本</a:t>
            </a:r>
            <a:r>
              <a:rPr lang="zh-CN" altLang="en-US" sz="1200" dirty="0">
                <a:solidFill>
                  <a:schemeClr val="bg1"/>
                </a:solidFill>
                <a:latin typeface="微软雅黑" panose="020B0503020204020204" charset="-122"/>
                <a:ea typeface="微软雅黑" panose="020B0503020204020204" charset="-122"/>
                <a:sym typeface="+mn-ea"/>
              </a:rPr>
              <a:t>，</a:t>
            </a:r>
            <a:r>
              <a:rPr lang="zh-CN" altLang="da-DK" sz="1200" dirty="0">
                <a:solidFill>
                  <a:schemeClr val="bg1"/>
                </a:solidFill>
                <a:latin typeface="微软雅黑" panose="020B0503020204020204" charset="-122"/>
                <a:ea typeface="微软雅黑" panose="020B0503020204020204" charset="-122"/>
                <a:sym typeface="+mn-ea"/>
              </a:rPr>
              <a:t>单击此处输入文本</a:t>
            </a:r>
            <a:r>
              <a:rPr lang="zh-CN" altLang="en-US" sz="1200" dirty="0">
                <a:solidFill>
                  <a:schemeClr val="bg1"/>
                </a:solidFill>
                <a:latin typeface="微软雅黑" panose="020B0503020204020204" charset="-122"/>
                <a:ea typeface="微软雅黑" panose="020B0503020204020204" charset="-122"/>
                <a:sym typeface="+mn-ea"/>
              </a:rPr>
              <a:t>，</a:t>
            </a:r>
            <a:r>
              <a:rPr lang="zh-CN" altLang="da-DK" sz="1200" dirty="0">
                <a:solidFill>
                  <a:schemeClr val="bg1"/>
                </a:solidFill>
                <a:latin typeface="微软雅黑" panose="020B0503020204020204" charset="-122"/>
                <a:ea typeface="微软雅黑" panose="020B0503020204020204" charset="-122"/>
                <a:sym typeface="+mn-ea"/>
              </a:rPr>
              <a:t>单击此处输入文本</a:t>
            </a:r>
            <a:r>
              <a:rPr lang="zh-CN" altLang="en-US" sz="1200" dirty="0">
                <a:solidFill>
                  <a:schemeClr val="bg1"/>
                </a:solidFill>
                <a:latin typeface="微软雅黑" panose="020B0503020204020204" charset="-122"/>
                <a:ea typeface="微软雅黑" panose="020B0503020204020204" charset="-122"/>
                <a:sym typeface="+mn-ea"/>
              </a:rPr>
              <a:t>，</a:t>
            </a:r>
            <a:r>
              <a:rPr lang="zh-CN" altLang="da-DK" sz="1200" dirty="0">
                <a:solidFill>
                  <a:schemeClr val="bg1"/>
                </a:solidFill>
                <a:latin typeface="微软雅黑" panose="020B0503020204020204" charset="-122"/>
                <a:ea typeface="微软雅黑" panose="020B0503020204020204" charset="-122"/>
                <a:sym typeface="+mn-ea"/>
              </a:rPr>
              <a:t>单击此处输入文本</a:t>
            </a:r>
            <a:r>
              <a:rPr lang="zh-CN" altLang="en-US" sz="1200" dirty="0">
                <a:solidFill>
                  <a:schemeClr val="bg1"/>
                </a:solidFill>
                <a:latin typeface="微软雅黑" panose="020B0503020204020204" charset="-122"/>
                <a:ea typeface="微软雅黑" panose="020B0503020204020204" charset="-122"/>
                <a:sym typeface="+mn-ea"/>
              </a:rPr>
              <a:t>，</a:t>
            </a:r>
            <a:r>
              <a:rPr lang="zh-CN" altLang="da-DK" sz="1200" dirty="0">
                <a:solidFill>
                  <a:schemeClr val="bg1"/>
                </a:solidFill>
                <a:latin typeface="微软雅黑" panose="020B0503020204020204" charset="-122"/>
                <a:ea typeface="微软雅黑" panose="020B0503020204020204" charset="-122"/>
                <a:sym typeface="+mn-ea"/>
              </a:rPr>
              <a:t>单击此处输入文本</a:t>
            </a:r>
            <a:r>
              <a:rPr lang="zh-CN" altLang="en-US" sz="1200" dirty="0">
                <a:solidFill>
                  <a:schemeClr val="bg1"/>
                </a:solidFill>
                <a:latin typeface="微软雅黑" panose="020B0503020204020204" charset="-122"/>
                <a:ea typeface="微软雅黑" panose="020B0503020204020204" charset="-122"/>
                <a:sym typeface="+mn-ea"/>
              </a:rPr>
              <a:t>，</a:t>
            </a:r>
            <a:r>
              <a:rPr lang="zh-CN" altLang="da-DK" sz="1200" dirty="0">
                <a:solidFill>
                  <a:schemeClr val="bg1"/>
                </a:solidFill>
                <a:latin typeface="微软雅黑" panose="020B0503020204020204" charset="-122"/>
                <a:ea typeface="微软雅黑" panose="020B0503020204020204" charset="-122"/>
                <a:sym typeface="+mn-ea"/>
              </a:rPr>
              <a:t>单击此处输入文本</a:t>
            </a:r>
            <a:r>
              <a:rPr lang="zh-CN" altLang="en-US" sz="1200" dirty="0">
                <a:solidFill>
                  <a:schemeClr val="bg1"/>
                </a:solidFill>
                <a:latin typeface="微软雅黑" panose="020B0503020204020204" charset="-122"/>
                <a:ea typeface="微软雅黑" panose="020B0503020204020204" charset="-122"/>
                <a:sym typeface="+mn-ea"/>
              </a:rPr>
              <a:t>，</a:t>
            </a:r>
            <a:r>
              <a:rPr lang="zh-CN" altLang="da-DK" sz="1200" dirty="0">
                <a:solidFill>
                  <a:schemeClr val="bg1"/>
                </a:solidFill>
                <a:latin typeface="微软雅黑" panose="020B0503020204020204" charset="-122"/>
                <a:ea typeface="微软雅黑" panose="020B0503020204020204" charset="-122"/>
                <a:sym typeface="+mn-ea"/>
              </a:rPr>
              <a:t>单击此处输入文本</a:t>
            </a:r>
            <a:r>
              <a:rPr lang="zh-CN" altLang="en-US" sz="1200" dirty="0">
                <a:solidFill>
                  <a:schemeClr val="bg1"/>
                </a:solidFill>
                <a:latin typeface="微软雅黑" panose="020B0503020204020204" charset="-122"/>
                <a:ea typeface="微软雅黑" panose="020B0503020204020204" charset="-122"/>
                <a:sym typeface="+mn-ea"/>
              </a:rPr>
              <a:t>，</a:t>
            </a:r>
            <a:r>
              <a:rPr lang="zh-CN" altLang="da-DK" sz="1200" dirty="0">
                <a:solidFill>
                  <a:schemeClr val="bg1"/>
                </a:solidFill>
                <a:latin typeface="微软雅黑" panose="020B0503020204020204" charset="-122"/>
                <a:ea typeface="微软雅黑" panose="020B0503020204020204" charset="-122"/>
                <a:sym typeface="+mn-ea"/>
              </a:rPr>
              <a:t>单击此处输入文本</a:t>
            </a:r>
            <a:endParaRPr lang="zh-CN" altLang="da-DK" sz="1200" dirty="0">
              <a:solidFill>
                <a:schemeClr val="bg1"/>
              </a:solidFill>
              <a:latin typeface="微软雅黑" panose="020B0503020204020204" charset="-122"/>
              <a:ea typeface="微软雅黑" panose="020B0503020204020204" charset="-122"/>
              <a:sym typeface="+mn-ea"/>
            </a:endParaRPr>
          </a:p>
        </p:txBody>
      </p:sp>
      <p:grpSp>
        <p:nvGrpSpPr>
          <p:cNvPr id="21" name="组合 20"/>
          <p:cNvGrpSpPr/>
          <p:nvPr/>
        </p:nvGrpSpPr>
        <p:grpSpPr>
          <a:xfrm>
            <a:off x="7133590" y="1680210"/>
            <a:ext cx="3886200" cy="3310776"/>
            <a:chOff x="10402" y="2711"/>
            <a:chExt cx="7458" cy="6353"/>
          </a:xfrm>
        </p:grpSpPr>
        <p:grpSp>
          <p:nvGrpSpPr>
            <p:cNvPr id="9" name="组合 8"/>
            <p:cNvGrpSpPr/>
            <p:nvPr/>
          </p:nvGrpSpPr>
          <p:grpSpPr>
            <a:xfrm>
              <a:off x="10402" y="2711"/>
              <a:ext cx="7458" cy="6353"/>
              <a:chOff x="1241" y="4915"/>
              <a:chExt cx="5408" cy="4606"/>
            </a:xfrm>
          </p:grpSpPr>
          <p:sp>
            <p:nvSpPr>
              <p:cNvPr id="10" name="Freeform 6"/>
              <p:cNvSpPr/>
              <p:nvPr/>
            </p:nvSpPr>
            <p:spPr bwMode="auto">
              <a:xfrm>
                <a:off x="1241" y="4915"/>
                <a:ext cx="5408" cy="3279"/>
              </a:xfrm>
              <a:custGeom>
                <a:avLst/>
                <a:gdLst>
                  <a:gd name="T0" fmla="*/ 0 w 1214"/>
                  <a:gd name="T1" fmla="*/ 735 h 735"/>
                  <a:gd name="T2" fmla="*/ 0 w 1214"/>
                  <a:gd name="T3" fmla="*/ 27 h 735"/>
                  <a:gd name="T4" fmla="*/ 27 w 1214"/>
                  <a:gd name="T5" fmla="*/ 0 h 735"/>
                  <a:gd name="T6" fmla="*/ 1186 w 1214"/>
                  <a:gd name="T7" fmla="*/ 0 h 735"/>
                  <a:gd name="T8" fmla="*/ 1214 w 1214"/>
                  <a:gd name="T9" fmla="*/ 27 h 735"/>
                  <a:gd name="T10" fmla="*/ 1214 w 1214"/>
                  <a:gd name="T11" fmla="*/ 735 h 735"/>
                  <a:gd name="T12" fmla="*/ 0 w 1214"/>
                  <a:gd name="T13" fmla="*/ 735 h 735"/>
                </a:gdLst>
                <a:ahLst/>
                <a:cxnLst>
                  <a:cxn ang="0">
                    <a:pos x="T0" y="T1"/>
                  </a:cxn>
                  <a:cxn ang="0">
                    <a:pos x="T2" y="T3"/>
                  </a:cxn>
                  <a:cxn ang="0">
                    <a:pos x="T4" y="T5"/>
                  </a:cxn>
                  <a:cxn ang="0">
                    <a:pos x="T6" y="T7"/>
                  </a:cxn>
                  <a:cxn ang="0">
                    <a:pos x="T8" y="T9"/>
                  </a:cxn>
                  <a:cxn ang="0">
                    <a:pos x="T10" y="T11"/>
                  </a:cxn>
                  <a:cxn ang="0">
                    <a:pos x="T12" y="T13"/>
                  </a:cxn>
                </a:cxnLst>
                <a:rect l="0" t="0" r="r" b="b"/>
                <a:pathLst>
                  <a:path w="1214" h="735">
                    <a:moveTo>
                      <a:pt x="0" y="735"/>
                    </a:moveTo>
                    <a:cubicBezTo>
                      <a:pt x="0" y="27"/>
                      <a:pt x="0" y="27"/>
                      <a:pt x="0" y="27"/>
                    </a:cubicBezTo>
                    <a:cubicBezTo>
                      <a:pt x="0" y="12"/>
                      <a:pt x="12" y="0"/>
                      <a:pt x="27" y="0"/>
                    </a:cubicBezTo>
                    <a:cubicBezTo>
                      <a:pt x="1186" y="0"/>
                      <a:pt x="1186" y="0"/>
                      <a:pt x="1186" y="0"/>
                    </a:cubicBezTo>
                    <a:cubicBezTo>
                      <a:pt x="1201" y="0"/>
                      <a:pt x="1214" y="12"/>
                      <a:pt x="1214" y="27"/>
                    </a:cubicBezTo>
                    <a:cubicBezTo>
                      <a:pt x="1214" y="735"/>
                      <a:pt x="1214" y="735"/>
                      <a:pt x="1214" y="735"/>
                    </a:cubicBezTo>
                    <a:lnTo>
                      <a:pt x="0" y="735"/>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7"/>
              <p:cNvSpPr/>
              <p:nvPr/>
            </p:nvSpPr>
            <p:spPr bwMode="auto">
              <a:xfrm>
                <a:off x="1241" y="8194"/>
                <a:ext cx="5408" cy="492"/>
              </a:xfrm>
              <a:custGeom>
                <a:avLst/>
                <a:gdLst>
                  <a:gd name="T0" fmla="*/ 1186 w 1214"/>
                  <a:gd name="T1" fmla="*/ 110 h 110"/>
                  <a:gd name="T2" fmla="*/ 27 w 1214"/>
                  <a:gd name="T3" fmla="*/ 110 h 110"/>
                  <a:gd name="T4" fmla="*/ 0 w 1214"/>
                  <a:gd name="T5" fmla="*/ 82 h 110"/>
                  <a:gd name="T6" fmla="*/ 0 w 1214"/>
                  <a:gd name="T7" fmla="*/ 0 h 110"/>
                  <a:gd name="T8" fmla="*/ 1214 w 1214"/>
                  <a:gd name="T9" fmla="*/ 0 h 110"/>
                  <a:gd name="T10" fmla="*/ 1214 w 1214"/>
                  <a:gd name="T11" fmla="*/ 82 h 110"/>
                  <a:gd name="T12" fmla="*/ 1186 w 1214"/>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14" h="110">
                    <a:moveTo>
                      <a:pt x="1186" y="110"/>
                    </a:moveTo>
                    <a:cubicBezTo>
                      <a:pt x="27" y="110"/>
                      <a:pt x="27" y="110"/>
                      <a:pt x="27" y="110"/>
                    </a:cubicBezTo>
                    <a:cubicBezTo>
                      <a:pt x="12" y="110"/>
                      <a:pt x="0" y="97"/>
                      <a:pt x="0" y="82"/>
                    </a:cubicBezTo>
                    <a:cubicBezTo>
                      <a:pt x="0" y="0"/>
                      <a:pt x="0" y="0"/>
                      <a:pt x="0" y="0"/>
                    </a:cubicBezTo>
                    <a:cubicBezTo>
                      <a:pt x="1214" y="0"/>
                      <a:pt x="1214" y="0"/>
                      <a:pt x="1214" y="0"/>
                    </a:cubicBezTo>
                    <a:cubicBezTo>
                      <a:pt x="1214" y="82"/>
                      <a:pt x="1214" y="82"/>
                      <a:pt x="1214" y="82"/>
                    </a:cubicBezTo>
                    <a:cubicBezTo>
                      <a:pt x="1214" y="97"/>
                      <a:pt x="1201" y="110"/>
                      <a:pt x="1186" y="110"/>
                    </a:cubicBezTo>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8"/>
              <p:cNvSpPr/>
              <p:nvPr/>
            </p:nvSpPr>
            <p:spPr bwMode="auto">
              <a:xfrm>
                <a:off x="3081" y="8667"/>
                <a:ext cx="1812" cy="655"/>
              </a:xfrm>
              <a:custGeom>
                <a:avLst/>
                <a:gdLst>
                  <a:gd name="T0" fmla="*/ 0 w 962"/>
                  <a:gd name="T1" fmla="*/ 348 h 348"/>
                  <a:gd name="T2" fmla="*/ 0 w 962"/>
                  <a:gd name="T3" fmla="*/ 313 h 348"/>
                  <a:gd name="T4" fmla="*/ 113 w 962"/>
                  <a:gd name="T5" fmla="*/ 299 h 348"/>
                  <a:gd name="T6" fmla="*/ 191 w 962"/>
                  <a:gd name="T7" fmla="*/ 0 h 348"/>
                  <a:gd name="T8" fmla="*/ 770 w 962"/>
                  <a:gd name="T9" fmla="*/ 0 h 348"/>
                  <a:gd name="T10" fmla="*/ 851 w 962"/>
                  <a:gd name="T11" fmla="*/ 299 h 348"/>
                  <a:gd name="T12" fmla="*/ 962 w 962"/>
                  <a:gd name="T13" fmla="*/ 313 h 348"/>
                  <a:gd name="T14" fmla="*/ 962 w 962"/>
                  <a:gd name="T15" fmla="*/ 348 h 348"/>
                  <a:gd name="T16" fmla="*/ 0 w 962"/>
                  <a:gd name="T1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2" h="348">
                    <a:moveTo>
                      <a:pt x="0" y="348"/>
                    </a:moveTo>
                    <a:lnTo>
                      <a:pt x="0" y="313"/>
                    </a:lnTo>
                    <a:lnTo>
                      <a:pt x="113" y="299"/>
                    </a:lnTo>
                    <a:lnTo>
                      <a:pt x="191" y="0"/>
                    </a:lnTo>
                    <a:lnTo>
                      <a:pt x="770" y="0"/>
                    </a:lnTo>
                    <a:lnTo>
                      <a:pt x="851" y="299"/>
                    </a:lnTo>
                    <a:lnTo>
                      <a:pt x="962" y="313"/>
                    </a:lnTo>
                    <a:lnTo>
                      <a:pt x="962" y="348"/>
                    </a:lnTo>
                    <a:lnTo>
                      <a:pt x="0" y="34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
              <p:cNvSpPr/>
              <p:nvPr/>
            </p:nvSpPr>
            <p:spPr bwMode="auto">
              <a:xfrm>
                <a:off x="3281" y="8867"/>
                <a:ext cx="1812" cy="655"/>
              </a:xfrm>
              <a:custGeom>
                <a:avLst/>
                <a:gdLst>
                  <a:gd name="T0" fmla="*/ 0 w 962"/>
                  <a:gd name="T1" fmla="*/ 348 h 348"/>
                  <a:gd name="T2" fmla="*/ 0 w 962"/>
                  <a:gd name="T3" fmla="*/ 313 h 348"/>
                  <a:gd name="T4" fmla="*/ 113 w 962"/>
                  <a:gd name="T5" fmla="*/ 299 h 348"/>
                  <a:gd name="T6" fmla="*/ 191 w 962"/>
                  <a:gd name="T7" fmla="*/ 0 h 348"/>
                  <a:gd name="T8" fmla="*/ 770 w 962"/>
                  <a:gd name="T9" fmla="*/ 0 h 348"/>
                  <a:gd name="T10" fmla="*/ 851 w 962"/>
                  <a:gd name="T11" fmla="*/ 299 h 348"/>
                  <a:gd name="T12" fmla="*/ 962 w 962"/>
                  <a:gd name="T13" fmla="*/ 313 h 348"/>
                  <a:gd name="T14" fmla="*/ 962 w 962"/>
                  <a:gd name="T15" fmla="*/ 348 h 348"/>
                  <a:gd name="T16" fmla="*/ 0 w 962"/>
                  <a:gd name="T1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2" h="348">
                    <a:moveTo>
                      <a:pt x="0" y="348"/>
                    </a:moveTo>
                    <a:lnTo>
                      <a:pt x="0" y="313"/>
                    </a:lnTo>
                    <a:lnTo>
                      <a:pt x="113" y="299"/>
                    </a:lnTo>
                    <a:lnTo>
                      <a:pt x="191" y="0"/>
                    </a:lnTo>
                    <a:lnTo>
                      <a:pt x="770" y="0"/>
                    </a:lnTo>
                    <a:lnTo>
                      <a:pt x="851" y="299"/>
                    </a:lnTo>
                    <a:lnTo>
                      <a:pt x="962" y="313"/>
                    </a:lnTo>
                    <a:lnTo>
                      <a:pt x="962" y="348"/>
                    </a:lnTo>
                    <a:lnTo>
                      <a:pt x="0" y="3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Oval 10"/>
              <p:cNvSpPr>
                <a:spLocks noChangeArrowheads="1"/>
              </p:cNvSpPr>
              <p:nvPr/>
            </p:nvSpPr>
            <p:spPr bwMode="auto">
              <a:xfrm>
                <a:off x="3966" y="4992"/>
                <a:ext cx="58" cy="57"/>
              </a:xfrm>
              <a:prstGeom prst="ellipse">
                <a:avLst/>
              </a:pr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Rectangle 11"/>
              <p:cNvSpPr>
                <a:spLocks noChangeArrowheads="1"/>
              </p:cNvSpPr>
              <p:nvPr/>
            </p:nvSpPr>
            <p:spPr bwMode="auto">
              <a:xfrm>
                <a:off x="1406" y="5129"/>
                <a:ext cx="5072" cy="2852"/>
              </a:xfrm>
              <a:prstGeom prst="rect">
                <a:avLst/>
              </a:prstGeom>
              <a:solidFill>
                <a:srgbClr val="89C9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12"/>
              <p:cNvSpPr/>
              <p:nvPr/>
            </p:nvSpPr>
            <p:spPr bwMode="auto">
              <a:xfrm>
                <a:off x="3424" y="8667"/>
                <a:ext cx="1130" cy="104"/>
              </a:xfrm>
              <a:custGeom>
                <a:avLst/>
                <a:gdLst>
                  <a:gd name="T0" fmla="*/ 588 w 600"/>
                  <a:gd name="T1" fmla="*/ 0 h 55"/>
                  <a:gd name="T2" fmla="*/ 9 w 600"/>
                  <a:gd name="T3" fmla="*/ 0 h 55"/>
                  <a:gd name="T4" fmla="*/ 0 w 600"/>
                  <a:gd name="T5" fmla="*/ 55 h 55"/>
                  <a:gd name="T6" fmla="*/ 600 w 600"/>
                  <a:gd name="T7" fmla="*/ 55 h 55"/>
                  <a:gd name="T8" fmla="*/ 588 w 600"/>
                  <a:gd name="T9" fmla="*/ 0 h 55"/>
                </a:gdLst>
                <a:ahLst/>
                <a:cxnLst>
                  <a:cxn ang="0">
                    <a:pos x="T0" y="T1"/>
                  </a:cxn>
                  <a:cxn ang="0">
                    <a:pos x="T2" y="T3"/>
                  </a:cxn>
                  <a:cxn ang="0">
                    <a:pos x="T4" y="T5"/>
                  </a:cxn>
                  <a:cxn ang="0">
                    <a:pos x="T6" y="T7"/>
                  </a:cxn>
                  <a:cxn ang="0">
                    <a:pos x="T8" y="T9"/>
                  </a:cxn>
                </a:cxnLst>
                <a:rect l="0" t="0" r="r" b="b"/>
                <a:pathLst>
                  <a:path w="600" h="55">
                    <a:moveTo>
                      <a:pt x="588" y="0"/>
                    </a:moveTo>
                    <a:lnTo>
                      <a:pt x="9" y="0"/>
                    </a:lnTo>
                    <a:lnTo>
                      <a:pt x="0" y="55"/>
                    </a:lnTo>
                    <a:lnTo>
                      <a:pt x="600" y="55"/>
                    </a:lnTo>
                    <a:lnTo>
                      <a:pt x="588" y="0"/>
                    </a:lnTo>
                    <a:close/>
                  </a:path>
                </a:pathLst>
              </a:custGeom>
              <a:solidFill>
                <a:srgbClr val="DCDC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13"/>
              <p:cNvSpPr/>
              <p:nvPr/>
            </p:nvSpPr>
            <p:spPr bwMode="auto">
              <a:xfrm>
                <a:off x="3624" y="8867"/>
                <a:ext cx="1130" cy="104"/>
              </a:xfrm>
              <a:custGeom>
                <a:avLst/>
                <a:gdLst>
                  <a:gd name="T0" fmla="*/ 588 w 600"/>
                  <a:gd name="T1" fmla="*/ 0 h 55"/>
                  <a:gd name="T2" fmla="*/ 9 w 600"/>
                  <a:gd name="T3" fmla="*/ 0 h 55"/>
                  <a:gd name="T4" fmla="*/ 0 w 600"/>
                  <a:gd name="T5" fmla="*/ 55 h 55"/>
                  <a:gd name="T6" fmla="*/ 600 w 600"/>
                  <a:gd name="T7" fmla="*/ 55 h 55"/>
                  <a:gd name="T8" fmla="*/ 588 w 600"/>
                  <a:gd name="T9" fmla="*/ 0 h 55"/>
                </a:gdLst>
                <a:ahLst/>
                <a:cxnLst>
                  <a:cxn ang="0">
                    <a:pos x="T0" y="T1"/>
                  </a:cxn>
                  <a:cxn ang="0">
                    <a:pos x="T2" y="T3"/>
                  </a:cxn>
                  <a:cxn ang="0">
                    <a:pos x="T4" y="T5"/>
                  </a:cxn>
                  <a:cxn ang="0">
                    <a:pos x="T6" y="T7"/>
                  </a:cxn>
                  <a:cxn ang="0">
                    <a:pos x="T8" y="T9"/>
                  </a:cxn>
                </a:cxnLst>
                <a:rect l="0" t="0" r="r" b="b"/>
                <a:pathLst>
                  <a:path w="600" h="55">
                    <a:moveTo>
                      <a:pt x="588" y="0"/>
                    </a:moveTo>
                    <a:lnTo>
                      <a:pt x="9" y="0"/>
                    </a:lnTo>
                    <a:lnTo>
                      <a:pt x="0" y="55"/>
                    </a:lnTo>
                    <a:lnTo>
                      <a:pt x="600" y="55"/>
                    </a:lnTo>
                    <a:lnTo>
                      <a:pt x="5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pic>
          <p:nvPicPr>
            <p:cNvPr id="18" name="图片 17" descr="D:\办公资源网录入\PPT录入素材\photo-1491841550275-ad7854e35ca6.jpgphoto-1491841550275-ad7854e35ca6"/>
            <p:cNvPicPr>
              <a:picLocks noChangeAspect="1"/>
            </p:cNvPicPr>
            <p:nvPr/>
          </p:nvPicPr>
          <p:blipFill>
            <a:blip r:embed="rId1"/>
            <a:srcRect/>
            <a:stretch>
              <a:fillRect/>
            </a:stretch>
          </p:blipFill>
          <p:spPr>
            <a:xfrm>
              <a:off x="11464" y="2975"/>
              <a:ext cx="5280" cy="3959"/>
            </a:xfrm>
            <a:prstGeom prst="rect">
              <a:avLst/>
            </a:prstGeom>
            <a:ln w="38100">
              <a:noFill/>
            </a:ln>
          </p:spPr>
        </p:pic>
      </p:grpSp>
      <p:pic>
        <p:nvPicPr>
          <p:cNvPr id="6" name="图片 5" descr="24ca3a"/>
          <p:cNvPicPr>
            <a:picLocks noChangeAspect="1"/>
          </p:cNvPicPr>
          <p:nvPr/>
        </p:nvPicPr>
        <p:blipFill>
          <a:blip r:embed="rId2"/>
          <a:srcRect t="29123"/>
          <a:stretch>
            <a:fillRect/>
          </a:stretch>
        </p:blipFill>
        <p:spPr>
          <a:xfrm>
            <a:off x="-249555" y="-271780"/>
            <a:ext cx="5180330" cy="40176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1875"/>
          <p:cNvSpPr/>
          <p:nvPr/>
        </p:nvSpPr>
        <p:spPr>
          <a:xfrm>
            <a:off x="7301550" y="2026345"/>
            <a:ext cx="1773148" cy="419923"/>
          </a:xfrm>
          <a:prstGeom prst="rect">
            <a:avLst/>
          </a:prstGeom>
          <a:ln w="12700">
            <a:miter lim="400000"/>
          </a:ln>
        </p:spPr>
        <p:txBody>
          <a:bodyPr lIns="0" tIns="0" rIns="0" bIns="0" anchor="t" anchorCtr="0">
            <a:spAutoFit/>
          </a:bodyPr>
          <a:lstStyle>
            <a:lvl1pPr algn="l">
              <a:lnSpc>
                <a:spcPct val="120000"/>
              </a:lnSpc>
              <a:spcBef>
                <a:spcPts val="1500"/>
              </a:spcBef>
              <a:defRPr sz="2000">
                <a:solidFill>
                  <a:srgbClr val="53585F"/>
                </a:solidFill>
                <a:latin typeface="Source Sans Pro"/>
                <a:ea typeface="Source Sans Pro"/>
                <a:cs typeface="Source Sans Pro"/>
                <a:sym typeface="Source Sans Pro"/>
              </a:defRPr>
            </a:lvl1pPr>
          </a:lstStyle>
          <a:p>
            <a:pPr>
              <a:defRPr sz="1800">
                <a:solidFill>
                  <a:srgbClr val="000000"/>
                </a:solidFill>
              </a:defRPr>
            </a:pPr>
            <a:r>
              <a:rPr lang="zh-CN" altLang="en-US" sz="760" dirty="0">
                <a:solidFill>
                  <a:schemeClr val="bg1">
                    <a:lumMod val="65000"/>
                  </a:schemeClr>
                </a:solidFill>
                <a:latin typeface="方正少儿简体" panose="03000509000000000000" pitchFamily="65" charset="-122"/>
                <a:ea typeface="方正少儿简体" panose="03000509000000000000" pitchFamily="65" charset="-122"/>
                <a:sym typeface="Arial" panose="020B0604020202020204" pitchFamily="34" charset="0"/>
              </a:rPr>
              <a:t>节约能源已成为全世界的主流，保护环境是每一个地球公民的义务，让我们携起手来共同努力！</a:t>
            </a:r>
            <a:endParaRPr sz="760" dirty="0">
              <a:solidFill>
                <a:schemeClr val="bg1">
                  <a:lumMod val="65000"/>
                </a:schemeClr>
              </a:solidFill>
              <a:latin typeface="方正少儿简体" panose="03000509000000000000" pitchFamily="65" charset="-122"/>
              <a:ea typeface="方正少儿简体" panose="03000509000000000000" pitchFamily="65" charset="-122"/>
              <a:sym typeface="Arial" panose="020B0604020202020204" pitchFamily="34" charset="0"/>
            </a:endParaRPr>
          </a:p>
        </p:txBody>
      </p:sp>
      <p:sp>
        <p:nvSpPr>
          <p:cNvPr id="62" name="Shape 1877"/>
          <p:cNvSpPr/>
          <p:nvPr/>
        </p:nvSpPr>
        <p:spPr>
          <a:xfrm>
            <a:off x="5191412" y="2026345"/>
            <a:ext cx="1734343" cy="17343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12700" cap="flat">
            <a:noFill/>
            <a:miter lim="400000"/>
          </a:ln>
          <a:effectLst/>
        </p:spPr>
        <p:txBody>
          <a:bodyPr wrap="square" lIns="25399" tIns="25399" rIns="25399" bIns="25399" numCol="1" anchor="ctr">
            <a:noAutofit/>
          </a:bodyPr>
          <a:lstStyle/>
          <a:p>
            <a:pPr>
              <a:lnSpc>
                <a:spcPct val="120000"/>
              </a:lnSpc>
            </a:pPr>
            <a:endParaRPr sz="1750" dirty="0">
              <a:solidFill>
                <a:srgbClr val="53585F"/>
              </a:solidFill>
              <a:latin typeface="方正少儿简体" panose="03000509000000000000" pitchFamily="65" charset="-122"/>
              <a:ea typeface="方正少儿简体" panose="03000509000000000000" pitchFamily="65" charset="-122"/>
              <a:sym typeface="Arial" panose="020B0604020202020204" pitchFamily="34" charset="0"/>
            </a:endParaRPr>
          </a:p>
        </p:txBody>
      </p:sp>
      <p:sp>
        <p:nvSpPr>
          <p:cNvPr id="63" name="Shape 1879"/>
          <p:cNvSpPr/>
          <p:nvPr/>
        </p:nvSpPr>
        <p:spPr>
          <a:xfrm>
            <a:off x="6180801" y="3015734"/>
            <a:ext cx="1734343" cy="17343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2D050"/>
          </a:solidFill>
          <a:ln w="12700" cap="flat">
            <a:noFill/>
            <a:miter lim="400000"/>
          </a:ln>
          <a:effectLst/>
        </p:spPr>
        <p:txBody>
          <a:bodyPr wrap="square" lIns="25399" tIns="25399" rIns="25399" bIns="25399" numCol="1" anchor="ctr">
            <a:noAutofit/>
          </a:bodyPr>
          <a:lstStyle/>
          <a:p>
            <a:pPr>
              <a:lnSpc>
                <a:spcPct val="120000"/>
              </a:lnSpc>
            </a:pPr>
            <a:endParaRPr sz="1750" dirty="0">
              <a:solidFill>
                <a:srgbClr val="53585F"/>
              </a:solidFill>
              <a:latin typeface="方正少儿简体" panose="03000509000000000000" pitchFamily="65" charset="-122"/>
              <a:ea typeface="方正少儿简体" panose="03000509000000000000" pitchFamily="65" charset="-122"/>
              <a:sym typeface="Arial" panose="020B0604020202020204" pitchFamily="34" charset="0"/>
            </a:endParaRPr>
          </a:p>
        </p:txBody>
      </p:sp>
      <p:sp>
        <p:nvSpPr>
          <p:cNvPr id="64" name="Shape 1883"/>
          <p:cNvSpPr/>
          <p:nvPr/>
        </p:nvSpPr>
        <p:spPr>
          <a:xfrm>
            <a:off x="4202022" y="3015734"/>
            <a:ext cx="1734343" cy="17343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2D050"/>
          </a:solidFill>
          <a:ln w="12700" cap="flat">
            <a:noFill/>
            <a:miter lim="400000"/>
          </a:ln>
          <a:effectLst/>
        </p:spPr>
        <p:txBody>
          <a:bodyPr wrap="square" lIns="25399" tIns="25399" rIns="25399" bIns="25399" numCol="1" anchor="ctr">
            <a:noAutofit/>
          </a:bodyPr>
          <a:lstStyle/>
          <a:p>
            <a:pPr>
              <a:lnSpc>
                <a:spcPct val="120000"/>
              </a:lnSpc>
            </a:pPr>
            <a:endParaRPr sz="1750" dirty="0">
              <a:solidFill>
                <a:srgbClr val="53585F"/>
              </a:solidFill>
              <a:latin typeface="方正少儿简体" panose="03000509000000000000" pitchFamily="65" charset="-122"/>
              <a:ea typeface="方正少儿简体" panose="03000509000000000000" pitchFamily="65" charset="-122"/>
              <a:sym typeface="Arial" panose="020B0604020202020204" pitchFamily="34" charset="0"/>
            </a:endParaRPr>
          </a:p>
        </p:txBody>
      </p:sp>
      <p:sp>
        <p:nvSpPr>
          <p:cNvPr id="65" name="Shape 1886"/>
          <p:cNvSpPr/>
          <p:nvPr/>
        </p:nvSpPr>
        <p:spPr>
          <a:xfrm>
            <a:off x="8282758" y="4086611"/>
            <a:ext cx="1773149" cy="419923"/>
          </a:xfrm>
          <a:prstGeom prst="rect">
            <a:avLst/>
          </a:prstGeom>
          <a:ln w="12700">
            <a:miter lim="400000"/>
          </a:ln>
        </p:spPr>
        <p:txBody>
          <a:bodyPr lIns="0" tIns="0" rIns="0" bIns="0" anchor="t" anchorCtr="0">
            <a:spAutoFit/>
          </a:bodyPr>
          <a:lstStyle>
            <a:lvl1pPr algn="l">
              <a:lnSpc>
                <a:spcPct val="120000"/>
              </a:lnSpc>
              <a:spcBef>
                <a:spcPts val="1500"/>
              </a:spcBef>
              <a:defRPr sz="2000">
                <a:solidFill>
                  <a:srgbClr val="53585F"/>
                </a:solidFill>
                <a:latin typeface="Source Sans Pro"/>
                <a:ea typeface="Source Sans Pro"/>
                <a:cs typeface="Source Sans Pro"/>
                <a:sym typeface="Source Sans Pro"/>
              </a:defRPr>
            </a:lvl1pPr>
          </a:lstStyle>
          <a:p>
            <a:pPr>
              <a:defRPr sz="1800">
                <a:solidFill>
                  <a:srgbClr val="000000"/>
                </a:solidFill>
              </a:defRPr>
            </a:pPr>
            <a:r>
              <a:rPr lang="zh-CN" altLang="en-US" sz="760" dirty="0">
                <a:solidFill>
                  <a:schemeClr val="bg1">
                    <a:lumMod val="65000"/>
                  </a:schemeClr>
                </a:solidFill>
                <a:latin typeface="方正少儿简体" panose="03000509000000000000" pitchFamily="65" charset="-122"/>
                <a:ea typeface="方正少儿简体" panose="03000509000000000000" pitchFamily="65" charset="-122"/>
                <a:cs typeface="Open Sans" panose="020B0606030504020204" pitchFamily="34" charset="0"/>
                <a:sym typeface="Arial" panose="020B0604020202020204" pitchFamily="34" charset="0"/>
              </a:rPr>
              <a:t>节约能源已成为全世界的主流，保护环境是每一个地球公民的义务，让我们携起手来共同努力！</a:t>
            </a:r>
            <a:endParaRPr sz="760" dirty="0">
              <a:solidFill>
                <a:schemeClr val="bg1">
                  <a:lumMod val="65000"/>
                </a:schemeClr>
              </a:solidFill>
              <a:latin typeface="方正少儿简体" panose="03000509000000000000" pitchFamily="65" charset="-122"/>
              <a:ea typeface="方正少儿简体" panose="03000509000000000000" pitchFamily="65" charset="-122"/>
              <a:cs typeface="Open Sans" panose="020B0606030504020204" pitchFamily="34" charset="0"/>
              <a:sym typeface="Arial" panose="020B0604020202020204" pitchFamily="34" charset="0"/>
            </a:endParaRPr>
          </a:p>
        </p:txBody>
      </p:sp>
      <p:sp>
        <p:nvSpPr>
          <p:cNvPr id="66" name="Shape 1887"/>
          <p:cNvSpPr/>
          <p:nvPr/>
        </p:nvSpPr>
        <p:spPr>
          <a:xfrm>
            <a:off x="8292282" y="3844425"/>
            <a:ext cx="1540294" cy="227563"/>
          </a:xfrm>
          <a:prstGeom prst="rect">
            <a:avLst/>
          </a:prstGeom>
          <a:ln w="12700">
            <a:miter lim="400000"/>
          </a:ln>
        </p:spPr>
        <p:txBody>
          <a:bodyPr lIns="0" tIns="0" rIns="0" bIns="0" anchor="t" anchorCtr="0">
            <a:spAutoFit/>
          </a:bodyPr>
          <a:lstStyle>
            <a:lvl1pPr algn="l">
              <a:lnSpc>
                <a:spcPct val="120000"/>
              </a:lnSpc>
              <a:defRPr sz="3500">
                <a:solidFill>
                  <a:srgbClr val="53585F"/>
                </a:solidFill>
              </a:defRPr>
            </a:lvl1pPr>
          </a:lstStyle>
          <a:p>
            <a:pPr>
              <a:defRPr sz="1800">
                <a:solidFill>
                  <a:srgbClr val="000000"/>
                </a:solidFill>
              </a:defRPr>
            </a:pPr>
            <a:r>
              <a:rPr lang="zh-CN" altLang="en-US" sz="1325" dirty="0">
                <a:solidFill>
                  <a:schemeClr val="bg1">
                    <a:lumMod val="65000"/>
                  </a:schemeClr>
                </a:solidFill>
                <a:latin typeface="方正少儿简体" panose="03000509000000000000" pitchFamily="65" charset="-122"/>
                <a:ea typeface="方正少儿简体" panose="03000509000000000000" pitchFamily="65" charset="-122"/>
                <a:cs typeface="Open Sans" panose="020B0606030504020204" pitchFamily="34" charset="0"/>
                <a:sym typeface="Arial" panose="020B0604020202020204" pitchFamily="34" charset="0"/>
              </a:rPr>
              <a:t>请替换文字内容</a:t>
            </a:r>
            <a:endParaRPr sz="1325" dirty="0">
              <a:solidFill>
                <a:schemeClr val="bg1">
                  <a:lumMod val="65000"/>
                </a:schemeClr>
              </a:solidFill>
              <a:latin typeface="方正少儿简体" panose="03000509000000000000" pitchFamily="65" charset="-122"/>
              <a:ea typeface="方正少儿简体" panose="03000509000000000000" pitchFamily="65" charset="-122"/>
              <a:cs typeface="Open Sans" panose="020B0606030504020204" pitchFamily="34" charset="0"/>
              <a:sym typeface="Arial" panose="020B0604020202020204" pitchFamily="34" charset="0"/>
            </a:endParaRPr>
          </a:p>
        </p:txBody>
      </p:sp>
      <p:sp>
        <p:nvSpPr>
          <p:cNvPr id="67" name="Shape 1888"/>
          <p:cNvSpPr/>
          <p:nvPr/>
        </p:nvSpPr>
        <p:spPr>
          <a:xfrm>
            <a:off x="2057557" y="3273067"/>
            <a:ext cx="1785240" cy="419923"/>
          </a:xfrm>
          <a:prstGeom prst="rect">
            <a:avLst/>
          </a:prstGeom>
          <a:ln w="12700">
            <a:miter lim="400000"/>
          </a:ln>
        </p:spPr>
        <p:txBody>
          <a:bodyPr lIns="0" tIns="0" rIns="0" bIns="0" anchor="t" anchorCtr="0">
            <a:spAutoFit/>
          </a:bodyPr>
          <a:lstStyle>
            <a:lvl1pPr algn="r">
              <a:lnSpc>
                <a:spcPct val="120000"/>
              </a:lnSpc>
              <a:spcBef>
                <a:spcPts val="4500"/>
              </a:spcBef>
              <a:defRPr sz="2000">
                <a:solidFill>
                  <a:srgbClr val="53585F"/>
                </a:solidFill>
                <a:latin typeface="Source Sans Pro"/>
                <a:ea typeface="Source Sans Pro"/>
                <a:cs typeface="Source Sans Pro"/>
                <a:sym typeface="Source Sans Pro"/>
              </a:defRPr>
            </a:lvl1pPr>
          </a:lstStyle>
          <a:p>
            <a:pPr>
              <a:defRPr sz="1800">
                <a:solidFill>
                  <a:srgbClr val="000000"/>
                </a:solidFill>
              </a:defRPr>
            </a:pPr>
            <a:r>
              <a:rPr lang="zh-CN" altLang="en-US" sz="760" dirty="0">
                <a:solidFill>
                  <a:schemeClr val="bg1">
                    <a:lumMod val="65000"/>
                  </a:schemeClr>
                </a:solidFill>
                <a:latin typeface="方正少儿简体" panose="03000509000000000000" pitchFamily="65" charset="-122"/>
                <a:ea typeface="方正少儿简体" panose="03000509000000000000" pitchFamily="65" charset="-122"/>
                <a:cs typeface="Open Sans" panose="020B0606030504020204" pitchFamily="34" charset="0"/>
                <a:sym typeface="Arial" panose="020B0604020202020204" pitchFamily="34" charset="0"/>
              </a:rPr>
              <a:t>节约能源已成为全世界的主流，保护环境是每一个地球公民的义务，让我们携起手来共同努力！</a:t>
            </a:r>
            <a:endParaRPr sz="760" dirty="0">
              <a:solidFill>
                <a:schemeClr val="bg1">
                  <a:lumMod val="65000"/>
                </a:schemeClr>
              </a:solidFill>
              <a:latin typeface="方正少儿简体" panose="03000509000000000000" pitchFamily="65" charset="-122"/>
              <a:ea typeface="方正少儿简体" panose="03000509000000000000" pitchFamily="65" charset="-122"/>
              <a:cs typeface="Open Sans" panose="020B0606030504020204" pitchFamily="34" charset="0"/>
              <a:sym typeface="Arial" panose="020B0604020202020204" pitchFamily="34" charset="0"/>
            </a:endParaRPr>
          </a:p>
        </p:txBody>
      </p:sp>
      <p:sp>
        <p:nvSpPr>
          <p:cNvPr id="68" name="Shape 1889"/>
          <p:cNvSpPr/>
          <p:nvPr/>
        </p:nvSpPr>
        <p:spPr>
          <a:xfrm>
            <a:off x="2304262" y="3008791"/>
            <a:ext cx="1540295" cy="227563"/>
          </a:xfrm>
          <a:prstGeom prst="rect">
            <a:avLst/>
          </a:prstGeom>
          <a:ln w="12700">
            <a:miter lim="400000"/>
          </a:ln>
        </p:spPr>
        <p:txBody>
          <a:bodyPr lIns="0" tIns="0" rIns="0" bIns="0" anchor="t" anchorCtr="0">
            <a:spAutoFit/>
          </a:bodyPr>
          <a:lstStyle>
            <a:lvl1pPr algn="r">
              <a:defRPr sz="3500">
                <a:solidFill>
                  <a:srgbClr val="53585F"/>
                </a:solidFill>
              </a:defRPr>
            </a:lvl1pPr>
          </a:lstStyle>
          <a:p>
            <a:pPr>
              <a:lnSpc>
                <a:spcPct val="120000"/>
              </a:lnSpc>
              <a:defRPr sz="1800">
                <a:solidFill>
                  <a:srgbClr val="000000"/>
                </a:solidFill>
              </a:defRPr>
            </a:pPr>
            <a:r>
              <a:rPr lang="zh-CN" altLang="en-US" sz="1325" dirty="0">
                <a:solidFill>
                  <a:schemeClr val="bg1">
                    <a:lumMod val="65000"/>
                  </a:schemeClr>
                </a:solidFill>
                <a:latin typeface="方正少儿简体" panose="03000509000000000000" pitchFamily="65" charset="-122"/>
                <a:ea typeface="方正少儿简体" panose="03000509000000000000" pitchFamily="65" charset="-122"/>
                <a:cs typeface="Open Sans" panose="020B0606030504020204" pitchFamily="34" charset="0"/>
                <a:sym typeface="Arial" panose="020B0604020202020204" pitchFamily="34" charset="0"/>
              </a:rPr>
              <a:t>请替换文字内容</a:t>
            </a:r>
            <a:endParaRPr sz="1325" dirty="0">
              <a:solidFill>
                <a:schemeClr val="bg1">
                  <a:lumMod val="65000"/>
                </a:schemeClr>
              </a:solidFill>
              <a:latin typeface="方正少儿简体" panose="03000509000000000000" pitchFamily="65" charset="-122"/>
              <a:ea typeface="方正少儿简体" panose="03000509000000000000" pitchFamily="65" charset="-122"/>
              <a:cs typeface="Open Sans" panose="020B0606030504020204" pitchFamily="34" charset="0"/>
              <a:sym typeface="Arial" panose="020B0604020202020204" pitchFamily="34" charset="0"/>
            </a:endParaRPr>
          </a:p>
        </p:txBody>
      </p:sp>
      <p:sp>
        <p:nvSpPr>
          <p:cNvPr id="69" name="Shape 1891"/>
          <p:cNvSpPr/>
          <p:nvPr/>
        </p:nvSpPr>
        <p:spPr>
          <a:xfrm>
            <a:off x="3198702" y="4915556"/>
            <a:ext cx="1540295" cy="227563"/>
          </a:xfrm>
          <a:prstGeom prst="rect">
            <a:avLst/>
          </a:prstGeom>
          <a:ln w="12700">
            <a:miter lim="400000"/>
          </a:ln>
        </p:spPr>
        <p:txBody>
          <a:bodyPr lIns="0" tIns="0" rIns="0" bIns="0" anchor="t" anchorCtr="0">
            <a:spAutoFit/>
          </a:bodyPr>
          <a:lstStyle>
            <a:lvl1pPr algn="r">
              <a:defRPr sz="3500">
                <a:solidFill>
                  <a:srgbClr val="53585F"/>
                </a:solidFill>
              </a:defRPr>
            </a:lvl1pPr>
          </a:lstStyle>
          <a:p>
            <a:pPr>
              <a:lnSpc>
                <a:spcPct val="120000"/>
              </a:lnSpc>
              <a:defRPr sz="1800">
                <a:solidFill>
                  <a:srgbClr val="000000"/>
                </a:solidFill>
              </a:defRPr>
            </a:pPr>
            <a:r>
              <a:rPr lang="zh-CN" altLang="en-US" sz="1325" dirty="0">
                <a:solidFill>
                  <a:schemeClr val="bg1">
                    <a:lumMod val="65000"/>
                  </a:schemeClr>
                </a:solidFill>
                <a:latin typeface="方正少儿简体" panose="03000509000000000000" pitchFamily="65" charset="-122"/>
                <a:ea typeface="方正少儿简体" panose="03000509000000000000" pitchFamily="65" charset="-122"/>
                <a:cs typeface="Open Sans" panose="020B0606030504020204" pitchFamily="34" charset="0"/>
                <a:sym typeface="Arial" panose="020B0604020202020204" pitchFamily="34" charset="0"/>
              </a:rPr>
              <a:t>请替换文字内容</a:t>
            </a:r>
            <a:endParaRPr sz="1325" dirty="0">
              <a:solidFill>
                <a:schemeClr val="bg1">
                  <a:lumMod val="65000"/>
                </a:schemeClr>
              </a:solidFill>
              <a:latin typeface="方正少儿简体" panose="03000509000000000000" pitchFamily="65" charset="-122"/>
              <a:ea typeface="方正少儿简体" panose="03000509000000000000" pitchFamily="65" charset="-122"/>
              <a:cs typeface="Open Sans" panose="020B0606030504020204" pitchFamily="34" charset="0"/>
              <a:sym typeface="Arial" panose="020B0604020202020204" pitchFamily="34" charset="0"/>
            </a:endParaRPr>
          </a:p>
        </p:txBody>
      </p:sp>
      <p:sp>
        <p:nvSpPr>
          <p:cNvPr id="70" name="Text Placeholder 3"/>
          <p:cNvSpPr txBox="1"/>
          <p:nvPr/>
        </p:nvSpPr>
        <p:spPr>
          <a:xfrm>
            <a:off x="5647717" y="2616408"/>
            <a:ext cx="821732" cy="60926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325" dirty="0">
                <a:solidFill>
                  <a:srgbClr val="FCFCFC"/>
                </a:solidFill>
                <a:latin typeface="方正少儿简体" panose="03000509000000000000" pitchFamily="65" charset="-122"/>
                <a:ea typeface="方正少儿简体" panose="03000509000000000000" pitchFamily="65" charset="-122"/>
                <a:cs typeface="Open Sans Light" panose="020B0306030504020204" pitchFamily="34" charset="0"/>
                <a:sym typeface="Arial" panose="020B0604020202020204" pitchFamily="34" charset="0"/>
              </a:rPr>
              <a:t>请替换文字内容</a:t>
            </a:r>
            <a:endParaRPr lang="id-ID" sz="1325" dirty="0">
              <a:solidFill>
                <a:srgbClr val="FCFCFC"/>
              </a:solidFill>
              <a:latin typeface="方正少儿简体" panose="03000509000000000000" pitchFamily="65" charset="-122"/>
              <a:ea typeface="方正少儿简体" panose="03000509000000000000" pitchFamily="65" charset="-122"/>
              <a:cs typeface="Open Sans Light" panose="020B0306030504020204" pitchFamily="34" charset="0"/>
              <a:sym typeface="Arial" panose="020B0604020202020204" pitchFamily="34" charset="0"/>
            </a:endParaRPr>
          </a:p>
        </p:txBody>
      </p:sp>
      <p:sp>
        <p:nvSpPr>
          <p:cNvPr id="71" name="Shape 1881"/>
          <p:cNvSpPr/>
          <p:nvPr/>
        </p:nvSpPr>
        <p:spPr>
          <a:xfrm>
            <a:off x="5191412" y="4005124"/>
            <a:ext cx="1734343" cy="17343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12700" cap="flat">
            <a:noFill/>
            <a:miter lim="400000"/>
          </a:ln>
          <a:effectLst/>
        </p:spPr>
        <p:txBody>
          <a:bodyPr wrap="square" lIns="25399" tIns="25399" rIns="25399" bIns="25399" numCol="1" anchor="ctr">
            <a:noAutofit/>
          </a:bodyPr>
          <a:lstStyle/>
          <a:p>
            <a:pPr>
              <a:lnSpc>
                <a:spcPct val="120000"/>
              </a:lnSpc>
            </a:pPr>
            <a:endParaRPr sz="1750" dirty="0">
              <a:solidFill>
                <a:srgbClr val="53585F"/>
              </a:solidFill>
              <a:latin typeface="方正少儿简体" panose="03000509000000000000" pitchFamily="65" charset="-122"/>
              <a:ea typeface="方正少儿简体" panose="03000509000000000000" pitchFamily="65" charset="-122"/>
              <a:sym typeface="Arial" panose="020B0604020202020204" pitchFamily="34" charset="0"/>
            </a:endParaRPr>
          </a:p>
        </p:txBody>
      </p:sp>
      <p:sp>
        <p:nvSpPr>
          <p:cNvPr id="72" name="Text Placeholder 3"/>
          <p:cNvSpPr txBox="1"/>
          <p:nvPr/>
        </p:nvSpPr>
        <p:spPr>
          <a:xfrm>
            <a:off x="6637107" y="3605796"/>
            <a:ext cx="821732" cy="60926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325" dirty="0">
                <a:solidFill>
                  <a:srgbClr val="FCFCFC"/>
                </a:solidFill>
                <a:latin typeface="方正少儿简体" panose="03000509000000000000" pitchFamily="65" charset="-122"/>
                <a:ea typeface="方正少儿简体" panose="03000509000000000000" pitchFamily="65" charset="-122"/>
                <a:cs typeface="Open Sans Light" panose="020B0306030504020204" pitchFamily="34" charset="0"/>
                <a:sym typeface="Arial" panose="020B0604020202020204" pitchFamily="34" charset="0"/>
              </a:rPr>
              <a:t>请替换文字内容</a:t>
            </a:r>
            <a:endParaRPr lang="id-ID" sz="1325" dirty="0">
              <a:solidFill>
                <a:srgbClr val="FCFCFC"/>
              </a:solidFill>
              <a:latin typeface="方正少儿简体" panose="03000509000000000000" pitchFamily="65" charset="-122"/>
              <a:ea typeface="方正少儿简体" panose="03000509000000000000" pitchFamily="65" charset="-122"/>
              <a:cs typeface="Open Sans Light" panose="020B0306030504020204" pitchFamily="34" charset="0"/>
              <a:sym typeface="Arial" panose="020B0604020202020204" pitchFamily="34" charset="0"/>
            </a:endParaRPr>
          </a:p>
        </p:txBody>
      </p:sp>
      <p:sp>
        <p:nvSpPr>
          <p:cNvPr id="73" name="Text Placeholder 3"/>
          <p:cNvSpPr txBox="1"/>
          <p:nvPr/>
        </p:nvSpPr>
        <p:spPr>
          <a:xfrm>
            <a:off x="5647717" y="4595186"/>
            <a:ext cx="821732" cy="60926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325" dirty="0">
                <a:solidFill>
                  <a:srgbClr val="FCFCFC"/>
                </a:solidFill>
                <a:latin typeface="方正少儿简体" panose="03000509000000000000" pitchFamily="65" charset="-122"/>
                <a:ea typeface="方正少儿简体" panose="03000509000000000000" pitchFamily="65" charset="-122"/>
                <a:cs typeface="Open Sans Light" panose="020B0306030504020204" pitchFamily="34" charset="0"/>
                <a:sym typeface="Arial" panose="020B0604020202020204" pitchFamily="34" charset="0"/>
              </a:rPr>
              <a:t>请替换文字内容</a:t>
            </a:r>
            <a:endParaRPr lang="id-ID" sz="1325" dirty="0">
              <a:solidFill>
                <a:srgbClr val="FCFCFC"/>
              </a:solidFill>
              <a:latin typeface="方正少儿简体" panose="03000509000000000000" pitchFamily="65" charset="-122"/>
              <a:ea typeface="方正少儿简体" panose="03000509000000000000" pitchFamily="65" charset="-122"/>
              <a:cs typeface="Open Sans Light" panose="020B0306030504020204" pitchFamily="34" charset="0"/>
              <a:sym typeface="Arial" panose="020B0604020202020204" pitchFamily="34" charset="0"/>
            </a:endParaRPr>
          </a:p>
        </p:txBody>
      </p:sp>
      <p:sp>
        <p:nvSpPr>
          <p:cNvPr id="74" name="Shape 1883"/>
          <p:cNvSpPr/>
          <p:nvPr/>
        </p:nvSpPr>
        <p:spPr>
          <a:xfrm>
            <a:off x="4200327" y="3015734"/>
            <a:ext cx="1734343" cy="17343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2D050"/>
          </a:solidFill>
          <a:ln w="12700" cap="flat">
            <a:noFill/>
            <a:miter lim="400000"/>
          </a:ln>
          <a:effectLst/>
        </p:spPr>
        <p:txBody>
          <a:bodyPr wrap="square" lIns="25399" tIns="25399" rIns="25399" bIns="25399" numCol="1" anchor="ctr">
            <a:noAutofit/>
          </a:bodyPr>
          <a:lstStyle/>
          <a:p>
            <a:pPr>
              <a:lnSpc>
                <a:spcPct val="120000"/>
              </a:lnSpc>
            </a:pPr>
            <a:endParaRPr sz="1750" dirty="0">
              <a:solidFill>
                <a:srgbClr val="53585F"/>
              </a:solidFill>
              <a:latin typeface="方正少儿简体" panose="03000509000000000000" pitchFamily="65" charset="-122"/>
              <a:ea typeface="方正少儿简体" panose="03000509000000000000" pitchFamily="65" charset="-122"/>
              <a:sym typeface="Arial" panose="020B0604020202020204" pitchFamily="34" charset="0"/>
            </a:endParaRPr>
          </a:p>
        </p:txBody>
      </p:sp>
      <p:sp>
        <p:nvSpPr>
          <p:cNvPr id="75" name="Text Placeholder 3"/>
          <p:cNvSpPr txBox="1"/>
          <p:nvPr/>
        </p:nvSpPr>
        <p:spPr>
          <a:xfrm>
            <a:off x="4658327" y="3605796"/>
            <a:ext cx="821732" cy="60926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325" dirty="0">
                <a:solidFill>
                  <a:srgbClr val="FCFCFC"/>
                </a:solidFill>
                <a:latin typeface="方正少儿简体" panose="03000509000000000000" pitchFamily="65" charset="-122"/>
                <a:ea typeface="方正少儿简体" panose="03000509000000000000" pitchFamily="65" charset="-122"/>
                <a:cs typeface="Open Sans Light" panose="020B0306030504020204" pitchFamily="34" charset="0"/>
                <a:sym typeface="Arial" panose="020B0604020202020204" pitchFamily="34" charset="0"/>
              </a:rPr>
              <a:t>请替换文字内容</a:t>
            </a:r>
            <a:endParaRPr lang="id-ID" sz="1325" dirty="0">
              <a:solidFill>
                <a:srgbClr val="FCFCFC"/>
              </a:solidFill>
              <a:latin typeface="方正少儿简体" panose="03000509000000000000" pitchFamily="65" charset="-122"/>
              <a:ea typeface="方正少儿简体" panose="03000509000000000000" pitchFamily="65" charset="-122"/>
              <a:cs typeface="Open Sans Light" panose="020B0306030504020204" pitchFamily="34" charset="0"/>
              <a:sym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5000">
        <p15:prstTrans prst="wind"/>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500"/>
                                        <p:tgtEl>
                                          <p:spTgt spid="70"/>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strips(downRight)">
                                      <p:cBhvr>
                                        <p:cTn id="15" dur="500"/>
                                        <p:tgtEl>
                                          <p:spTgt spid="6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par>
                          <p:cTn id="28" fill="hold">
                            <p:stCondLst>
                              <p:cond delay="3000"/>
                            </p:stCondLst>
                            <p:childTnLst>
                              <p:par>
                                <p:cTn id="29" presetID="18" presetClass="entr" presetSubtype="6" fill="hold" grpId="0"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strips(downRight)">
                                      <p:cBhvr>
                                        <p:cTn id="31" dur="500"/>
                                        <p:tgtEl>
                                          <p:spTgt spid="6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childTnLst>
                          </p:cTn>
                        </p:par>
                        <p:par>
                          <p:cTn id="40" fill="hold">
                            <p:stCondLst>
                              <p:cond delay="4500"/>
                            </p:stCondLst>
                            <p:childTnLst>
                              <p:par>
                                <p:cTn id="41" presetID="22" presetClass="entr" presetSubtype="2" fill="hold" grpId="0" nodeType="after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wipe(right)">
                                      <p:cBhvr>
                                        <p:cTn id="43" dur="500"/>
                                        <p:tgtEl>
                                          <p:spTgt spid="6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500"/>
                                        <p:tgtEl>
                                          <p:spTgt spid="75"/>
                                        </p:tgtEl>
                                      </p:cBhvr>
                                    </p:animEffect>
                                  </p:childTnLst>
                                </p:cTn>
                              </p:par>
                            </p:childTnLst>
                          </p:cTn>
                        </p:par>
                        <p:par>
                          <p:cTn id="52" fill="hold">
                            <p:stCondLst>
                              <p:cond delay="6000"/>
                            </p:stCondLst>
                            <p:childTnLst>
                              <p:par>
                                <p:cTn id="53" presetID="22" presetClass="entr" presetSubtype="2" fill="hold" grpId="0"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right)">
                                      <p:cBhvr>
                                        <p:cTn id="55" dur="500"/>
                                        <p:tgtEl>
                                          <p:spTgt spid="68"/>
                                        </p:tgtEl>
                                      </p:cBhvr>
                                    </p:animEffect>
                                  </p:childTnLst>
                                </p:cTn>
                              </p:par>
                            </p:childTnLst>
                          </p:cTn>
                        </p:par>
                        <p:par>
                          <p:cTn id="56" fill="hold">
                            <p:stCondLst>
                              <p:cond delay="6500"/>
                            </p:stCondLst>
                            <p:childTnLst>
                              <p:par>
                                <p:cTn id="57" presetID="18" presetClass="entr" presetSubtype="12"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strips(downLeft)">
                                      <p:cBhvr>
                                        <p:cTn id="59" dur="500"/>
                                        <p:tgtEl>
                                          <p:spTgt spid="67"/>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childTnLst>
                                </p:cTn>
                              </p:par>
                              <p:par>
                                <p:cTn id="62" presetID="27" presetClass="emph" presetSubtype="0" fill="remove" grpId="1" nodeType="withEffect">
                                  <p:stCondLst>
                                    <p:cond delay="0"/>
                                  </p:stCondLst>
                                  <p:childTnLst>
                                    <p:animClr clrSpc="rgb" dir="cw">
                                      <p:cBhvr override="childStyle">
                                        <p:cTn id="63" dur="250" autoRev="1" fill="remove"/>
                                        <p:tgtEl>
                                          <p:spTgt spid="74"/>
                                        </p:tgtEl>
                                        <p:attrNameLst>
                                          <p:attrName>style.color</p:attrName>
                                        </p:attrNameLst>
                                      </p:cBhvr>
                                      <p:to>
                                        <a:schemeClr val="bg1"/>
                                      </p:to>
                                    </p:animClr>
                                    <p:animClr clrSpc="rgb" dir="cw">
                                      <p:cBhvr>
                                        <p:cTn id="64" dur="250" autoRev="1" fill="remove"/>
                                        <p:tgtEl>
                                          <p:spTgt spid="74"/>
                                        </p:tgtEl>
                                        <p:attrNameLst>
                                          <p:attrName>fillcolor</p:attrName>
                                        </p:attrNameLst>
                                      </p:cBhvr>
                                      <p:to>
                                        <a:schemeClr val="bg1"/>
                                      </p:to>
                                    </p:animClr>
                                    <p:set>
                                      <p:cBhvr>
                                        <p:cTn id="65" dur="250" autoRev="1" fill="remove"/>
                                        <p:tgtEl>
                                          <p:spTgt spid="74"/>
                                        </p:tgtEl>
                                        <p:attrNameLst>
                                          <p:attrName>fill.type</p:attrName>
                                        </p:attrNameLst>
                                      </p:cBhvr>
                                      <p:to>
                                        <p:strVal val="solid"/>
                                      </p:to>
                                    </p:set>
                                    <p:set>
                                      <p:cBhvr>
                                        <p:cTn id="66" dur="250" autoRev="1" fill="remove"/>
                                        <p:tgtEl>
                                          <p:spTgt spid="7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P spid="69" grpId="0" animBg="1"/>
      <p:bldP spid="70" grpId="0"/>
      <p:bldP spid="71" grpId="0" animBg="1"/>
      <p:bldP spid="72" grpId="0"/>
      <p:bldP spid="73" grpId="0"/>
      <p:bldP spid="74" grpId="0" animBg="1"/>
      <p:bldP spid="74" grpId="1" animBg="1"/>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75"/>
          <p:cNvSpPr/>
          <p:nvPr/>
        </p:nvSpPr>
        <p:spPr>
          <a:xfrm>
            <a:off x="5337286" y="4223051"/>
            <a:ext cx="43348" cy="263476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18" name="Rectangle 77"/>
          <p:cNvSpPr/>
          <p:nvPr/>
        </p:nvSpPr>
        <p:spPr>
          <a:xfrm>
            <a:off x="6494576" y="3306876"/>
            <a:ext cx="43348" cy="355093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19" name="Rectangle 78"/>
          <p:cNvSpPr/>
          <p:nvPr/>
        </p:nvSpPr>
        <p:spPr>
          <a:xfrm>
            <a:off x="7226487" y="4734940"/>
            <a:ext cx="43348" cy="212287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15"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20" name="Rectangle 82"/>
          <p:cNvSpPr/>
          <p:nvPr/>
        </p:nvSpPr>
        <p:spPr>
          <a:xfrm>
            <a:off x="4226736" y="4734941"/>
            <a:ext cx="43348" cy="212287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15"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21" name="Rectangle 86"/>
          <p:cNvSpPr/>
          <p:nvPr/>
        </p:nvSpPr>
        <p:spPr>
          <a:xfrm>
            <a:off x="8064931" y="5193560"/>
            <a:ext cx="43348" cy="166425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15"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nvGrpSpPr>
          <p:cNvPr id="22" name="Group 72"/>
          <p:cNvGrpSpPr/>
          <p:nvPr/>
        </p:nvGrpSpPr>
        <p:grpSpPr>
          <a:xfrm>
            <a:off x="3751548" y="1834058"/>
            <a:ext cx="2015299" cy="731561"/>
            <a:chOff x="5603652" y="1634984"/>
            <a:chExt cx="1947726" cy="631827"/>
          </a:xfrm>
        </p:grpSpPr>
        <p:sp>
          <p:nvSpPr>
            <p:cNvPr id="23" name="Text Placeholder 3"/>
            <p:cNvSpPr txBox="1"/>
            <p:nvPr/>
          </p:nvSpPr>
          <p:spPr>
            <a:xfrm>
              <a:off x="6390986" y="1634984"/>
              <a:ext cx="1160392" cy="19620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057910">
                <a:lnSpc>
                  <a:spcPct val="120000"/>
                </a:lnSpc>
                <a:spcBef>
                  <a:spcPct val="20000"/>
                </a:spcBef>
                <a:defRPr/>
              </a:pPr>
              <a:r>
                <a:rPr lang="zh-CN" altLang="en-US" sz="1325" b="1"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rPr>
                <a:t>请替换文字内容</a:t>
              </a:r>
              <a:endParaRPr lang="en-US" sz="1325" b="1"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24" name="Text Placeholder 3"/>
            <p:cNvSpPr txBox="1"/>
            <p:nvPr/>
          </p:nvSpPr>
          <p:spPr>
            <a:xfrm>
              <a:off x="5603652" y="1904136"/>
              <a:ext cx="1947726" cy="36267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a:lnSpc>
                  <a:spcPct val="120000"/>
                </a:lnSpc>
              </a:pPr>
              <a:r>
                <a:rPr lang="zh-CN" alt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rPr>
                <a:t>节约能源已成为全世界的主流，保护环境是每一个地球公民的义务，让我们携起手来共同努力！</a:t>
              </a:r>
              <a:endParaRPr lang="en-US" altLang="zh-CN"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grpSp>
        <p:nvGrpSpPr>
          <p:cNvPr id="25" name="Group 72"/>
          <p:cNvGrpSpPr/>
          <p:nvPr/>
        </p:nvGrpSpPr>
        <p:grpSpPr>
          <a:xfrm>
            <a:off x="2484200" y="2801043"/>
            <a:ext cx="2015299" cy="734226"/>
            <a:chOff x="5603652" y="1665947"/>
            <a:chExt cx="1947726" cy="634128"/>
          </a:xfrm>
        </p:grpSpPr>
        <p:sp>
          <p:nvSpPr>
            <p:cNvPr id="26" name="Text Placeholder 3"/>
            <p:cNvSpPr txBox="1"/>
            <p:nvPr/>
          </p:nvSpPr>
          <p:spPr>
            <a:xfrm>
              <a:off x="6390986" y="1665947"/>
              <a:ext cx="1160392" cy="19620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057910">
                <a:lnSpc>
                  <a:spcPct val="120000"/>
                </a:lnSpc>
                <a:spcBef>
                  <a:spcPct val="20000"/>
                </a:spcBef>
                <a:defRPr/>
              </a:pPr>
              <a:r>
                <a:rPr lang="zh-CN" altLang="en-US" sz="1325" b="1"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rPr>
                <a:t>请替换文字内容</a:t>
              </a:r>
              <a:endParaRPr lang="en-US" sz="1325" b="1"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28" name="Text Placeholder 3"/>
            <p:cNvSpPr txBox="1"/>
            <p:nvPr/>
          </p:nvSpPr>
          <p:spPr>
            <a:xfrm>
              <a:off x="5603652" y="1937401"/>
              <a:ext cx="1947726" cy="36267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a:lnSpc>
                  <a:spcPct val="120000"/>
                </a:lnSpc>
              </a:pPr>
              <a:r>
                <a:rPr lang="zh-CN" alt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rPr>
                <a:t>节约能源已成为全世界的主流，保护环境是每一个地球公民的义务，让我们携起手来共同努力！</a:t>
              </a:r>
              <a:endParaRPr lang="en-US" altLang="zh-CN"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grpSp>
        <p:nvGrpSpPr>
          <p:cNvPr id="29" name="Group 72"/>
          <p:cNvGrpSpPr/>
          <p:nvPr/>
        </p:nvGrpSpPr>
        <p:grpSpPr>
          <a:xfrm>
            <a:off x="1862997" y="4667593"/>
            <a:ext cx="2015300" cy="761846"/>
            <a:chOff x="5603652" y="1645305"/>
            <a:chExt cx="1947727" cy="657982"/>
          </a:xfrm>
        </p:grpSpPr>
        <p:sp>
          <p:nvSpPr>
            <p:cNvPr id="30" name="Text Placeholder 3"/>
            <p:cNvSpPr txBox="1"/>
            <p:nvPr/>
          </p:nvSpPr>
          <p:spPr>
            <a:xfrm>
              <a:off x="6401833" y="1645305"/>
              <a:ext cx="1149546" cy="19620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057910">
                <a:lnSpc>
                  <a:spcPct val="120000"/>
                </a:lnSpc>
                <a:spcBef>
                  <a:spcPct val="20000"/>
                </a:spcBef>
                <a:defRPr/>
              </a:pPr>
              <a:r>
                <a:rPr lang="zh-CN" altLang="en-US" sz="1325"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rPr>
                <a:t>请替换文字内容</a:t>
              </a:r>
              <a:endParaRPr lang="en-US" sz="1325"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31" name="Text Placeholder 3"/>
            <p:cNvSpPr txBox="1"/>
            <p:nvPr/>
          </p:nvSpPr>
          <p:spPr>
            <a:xfrm>
              <a:off x="5603652" y="1940613"/>
              <a:ext cx="1947726" cy="36267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a:lnSpc>
                  <a:spcPct val="120000"/>
                </a:lnSpc>
              </a:pPr>
              <a:r>
                <a:rPr lang="zh-CN" alt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rPr>
                <a:t>节约能源已成为全世界的主流，保护环境是每一个地球公民的义务，让我们携起手来共同努力！</a:t>
              </a:r>
              <a:endParaRPr lang="en-US" altLang="zh-CN"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grpSp>
        <p:nvGrpSpPr>
          <p:cNvPr id="32" name="Group 58"/>
          <p:cNvGrpSpPr/>
          <p:nvPr/>
        </p:nvGrpSpPr>
        <p:grpSpPr>
          <a:xfrm>
            <a:off x="7350524" y="2723174"/>
            <a:ext cx="1979605" cy="650523"/>
            <a:chOff x="7174424" y="1401232"/>
            <a:chExt cx="2276195" cy="561839"/>
          </a:xfrm>
        </p:grpSpPr>
        <p:sp>
          <p:nvSpPr>
            <p:cNvPr id="34" name="TextBox 105"/>
            <p:cNvSpPr txBox="1"/>
            <p:nvPr/>
          </p:nvSpPr>
          <p:spPr>
            <a:xfrm>
              <a:off x="7174424" y="1600395"/>
              <a:ext cx="2276195" cy="362676"/>
            </a:xfrm>
            <a:prstGeom prst="rect">
              <a:avLst/>
            </a:prstGeom>
            <a:noFill/>
          </p:spPr>
          <p:txBody>
            <a:bodyPr wrap="square" lIns="0" tIns="0" rIns="0" bIns="0" rtlCol="0">
              <a:spAutoFit/>
            </a:bodyPr>
            <a:lstStyle/>
            <a:p>
              <a:pPr>
                <a:lnSpc>
                  <a:spcPct val="120000"/>
                </a:lnSpc>
              </a:pPr>
              <a:r>
                <a:rPr lang="zh-CN" alt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rPr>
                <a:t>节约能源已成为全世界的主流，保护环境是每一个地球公民的义务，让我们携起手来共同努力！</a:t>
              </a:r>
              <a:endParaRPr lang="en-US" altLang="zh-CN"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35" name="Rectangle 106"/>
            <p:cNvSpPr/>
            <p:nvPr/>
          </p:nvSpPr>
          <p:spPr>
            <a:xfrm>
              <a:off x="7174424" y="1401232"/>
              <a:ext cx="1367631" cy="196207"/>
            </a:xfrm>
            <a:prstGeom prst="rect">
              <a:avLst/>
            </a:prstGeom>
          </p:spPr>
          <p:txBody>
            <a:bodyPr wrap="none" lIns="0" tIns="0" rIns="0" bIns="0">
              <a:spAutoFit/>
            </a:bodyPr>
            <a:lstStyle/>
            <a:p>
              <a:pPr>
                <a:lnSpc>
                  <a:spcPct val="120000"/>
                </a:lnSpc>
              </a:pPr>
              <a:r>
                <a:rPr lang="zh-CN" altLang="en-US" sz="1325"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rPr>
                <a:t>请替换文字内容</a:t>
              </a:r>
              <a:endParaRPr lang="en-US" sz="1325"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grpSp>
        <p:nvGrpSpPr>
          <p:cNvPr id="36" name="Group 58"/>
          <p:cNvGrpSpPr/>
          <p:nvPr/>
        </p:nvGrpSpPr>
        <p:grpSpPr>
          <a:xfrm>
            <a:off x="8144576" y="3605453"/>
            <a:ext cx="1979605" cy="650525"/>
            <a:chOff x="7174424" y="1401232"/>
            <a:chExt cx="2276195" cy="561841"/>
          </a:xfrm>
        </p:grpSpPr>
        <p:sp>
          <p:nvSpPr>
            <p:cNvPr id="39" name="TextBox 110"/>
            <p:cNvSpPr txBox="1"/>
            <p:nvPr/>
          </p:nvSpPr>
          <p:spPr>
            <a:xfrm>
              <a:off x="7174424" y="1600397"/>
              <a:ext cx="2276195" cy="362676"/>
            </a:xfrm>
            <a:prstGeom prst="rect">
              <a:avLst/>
            </a:prstGeom>
            <a:noFill/>
          </p:spPr>
          <p:txBody>
            <a:bodyPr wrap="square" lIns="0" tIns="0" rIns="0" bIns="0" rtlCol="0">
              <a:spAutoFit/>
            </a:bodyPr>
            <a:lstStyle/>
            <a:p>
              <a:pPr>
                <a:lnSpc>
                  <a:spcPct val="120000"/>
                </a:lnSpc>
              </a:pPr>
              <a:r>
                <a:rPr lang="zh-CN" alt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rPr>
                <a:t>节约能源已成为全世界的主流，保护环境是每一个地球公民的义务，让我们携起手来共同努力！</a:t>
              </a:r>
              <a:endParaRPr lang="en-US" altLang="zh-CN"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40" name="Rectangle 114"/>
            <p:cNvSpPr/>
            <p:nvPr/>
          </p:nvSpPr>
          <p:spPr>
            <a:xfrm>
              <a:off x="7174424" y="1401232"/>
              <a:ext cx="1367631" cy="196208"/>
            </a:xfrm>
            <a:prstGeom prst="rect">
              <a:avLst/>
            </a:prstGeom>
          </p:spPr>
          <p:txBody>
            <a:bodyPr wrap="none" lIns="0" tIns="0" rIns="0" bIns="0">
              <a:spAutoFit/>
            </a:bodyPr>
            <a:lstStyle/>
            <a:p>
              <a:pPr>
                <a:lnSpc>
                  <a:spcPct val="120000"/>
                </a:lnSpc>
              </a:pPr>
              <a:r>
                <a:rPr lang="zh-CN" altLang="en-US" sz="1325"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rPr>
                <a:t>请替换文字内容</a:t>
              </a:r>
              <a:endParaRPr lang="en-US" sz="1325"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sp>
        <p:nvSpPr>
          <p:cNvPr id="41" name="Oval 115"/>
          <p:cNvSpPr>
            <a:spLocks noChangeAspect="1"/>
          </p:cNvSpPr>
          <p:nvPr/>
        </p:nvSpPr>
        <p:spPr>
          <a:xfrm>
            <a:off x="5046305" y="4495494"/>
            <a:ext cx="652009" cy="652551"/>
          </a:xfrm>
          <a:prstGeom prst="ellipse">
            <a:avLst/>
          </a:prstGeom>
          <a:solidFill>
            <a:srgbClr val="92D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600" dirty="0">
                <a:solidFill>
                  <a:schemeClr val="bg1"/>
                </a:solidFill>
                <a:latin typeface="方正少儿简体" panose="03000509000000000000" pitchFamily="65" charset="-122"/>
                <a:ea typeface="方正少儿简体" panose="03000509000000000000" pitchFamily="65" charset="-122"/>
                <a:cs typeface="+mn-ea"/>
                <a:sym typeface="Arial" panose="020B0604020202020204" pitchFamily="34" charset="0"/>
              </a:rPr>
              <a:t>02</a:t>
            </a:r>
            <a:endParaRPr lang="en-US" sz="1600" dirty="0">
              <a:solidFill>
                <a:schemeClr val="bg1"/>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42" name="Oval 119"/>
          <p:cNvSpPr>
            <a:spLocks noChangeAspect="1"/>
          </p:cNvSpPr>
          <p:nvPr/>
        </p:nvSpPr>
        <p:spPr>
          <a:xfrm>
            <a:off x="6930889" y="5545818"/>
            <a:ext cx="652009" cy="652551"/>
          </a:xfrm>
          <a:prstGeom prst="ellipse">
            <a:avLst/>
          </a:prstGeom>
          <a:solidFill>
            <a:srgbClr val="92D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600" dirty="0">
                <a:solidFill>
                  <a:schemeClr val="bg1"/>
                </a:solidFill>
                <a:latin typeface="方正少儿简体" panose="03000509000000000000" pitchFamily="65" charset="-122"/>
                <a:ea typeface="方正少儿简体" panose="03000509000000000000" pitchFamily="65" charset="-122"/>
                <a:cs typeface="+mn-ea"/>
                <a:sym typeface="Arial" panose="020B0604020202020204" pitchFamily="34" charset="0"/>
              </a:rPr>
              <a:t>04</a:t>
            </a:r>
            <a:endParaRPr lang="en-US" sz="1600" dirty="0">
              <a:solidFill>
                <a:schemeClr val="bg1"/>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43" name="Oval 121"/>
          <p:cNvSpPr>
            <a:spLocks noChangeAspect="1"/>
          </p:cNvSpPr>
          <p:nvPr/>
        </p:nvSpPr>
        <p:spPr>
          <a:xfrm>
            <a:off x="6198978" y="4893206"/>
            <a:ext cx="652009" cy="652551"/>
          </a:xfrm>
          <a:prstGeom prst="ellipse">
            <a:avLst/>
          </a:prstGeom>
          <a:solidFill>
            <a:srgbClr val="92D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600" dirty="0">
                <a:solidFill>
                  <a:schemeClr val="bg1"/>
                </a:solidFill>
                <a:latin typeface="方正少儿简体" panose="03000509000000000000" pitchFamily="65" charset="-122"/>
                <a:ea typeface="方正少儿简体" panose="03000509000000000000" pitchFamily="65" charset="-122"/>
                <a:cs typeface="+mn-ea"/>
                <a:sym typeface="Arial" panose="020B0604020202020204" pitchFamily="34" charset="0"/>
              </a:rPr>
              <a:t>03</a:t>
            </a:r>
            <a:endParaRPr lang="en-US" sz="1600" dirty="0">
              <a:solidFill>
                <a:schemeClr val="bg1"/>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44" name="Oval 122"/>
          <p:cNvSpPr>
            <a:spLocks noChangeAspect="1"/>
          </p:cNvSpPr>
          <p:nvPr/>
        </p:nvSpPr>
        <p:spPr>
          <a:xfrm>
            <a:off x="7791862" y="5545818"/>
            <a:ext cx="652009" cy="652551"/>
          </a:xfrm>
          <a:prstGeom prst="ellipse">
            <a:avLst/>
          </a:prstGeom>
          <a:solidFill>
            <a:srgbClr val="92D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600" dirty="0">
                <a:solidFill>
                  <a:schemeClr val="bg1"/>
                </a:solidFill>
                <a:latin typeface="方正少儿简体" panose="03000509000000000000" pitchFamily="65" charset="-122"/>
                <a:ea typeface="方正少儿简体" panose="03000509000000000000" pitchFamily="65" charset="-122"/>
                <a:cs typeface="+mn-ea"/>
                <a:sym typeface="Arial" panose="020B0604020202020204" pitchFamily="34" charset="0"/>
              </a:rPr>
              <a:t>05</a:t>
            </a:r>
            <a:endParaRPr lang="en-US" sz="1600" dirty="0">
              <a:solidFill>
                <a:schemeClr val="bg1"/>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45" name="Oval 123"/>
          <p:cNvSpPr>
            <a:spLocks noChangeAspect="1"/>
          </p:cNvSpPr>
          <p:nvPr/>
        </p:nvSpPr>
        <p:spPr>
          <a:xfrm>
            <a:off x="3923259" y="5281789"/>
            <a:ext cx="652009" cy="652551"/>
          </a:xfrm>
          <a:prstGeom prst="ellipse">
            <a:avLst/>
          </a:prstGeom>
          <a:solidFill>
            <a:srgbClr val="92D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600" dirty="0">
                <a:solidFill>
                  <a:schemeClr val="bg1"/>
                </a:solidFill>
                <a:latin typeface="方正少儿简体" panose="03000509000000000000" pitchFamily="65" charset="-122"/>
                <a:ea typeface="方正少儿简体" panose="03000509000000000000" pitchFamily="65" charset="-122"/>
                <a:cs typeface="+mn-ea"/>
                <a:sym typeface="Arial" panose="020B0604020202020204" pitchFamily="34" charset="0"/>
              </a:rPr>
              <a:t>01</a:t>
            </a:r>
            <a:endParaRPr lang="en-US" sz="1600" dirty="0">
              <a:solidFill>
                <a:schemeClr val="bg1"/>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nvGrpSpPr>
          <p:cNvPr id="46" name="Group 138"/>
          <p:cNvGrpSpPr/>
          <p:nvPr/>
        </p:nvGrpSpPr>
        <p:grpSpPr>
          <a:xfrm>
            <a:off x="7703436" y="4487737"/>
            <a:ext cx="775926" cy="776573"/>
            <a:chOff x="5867400" y="3486150"/>
            <a:chExt cx="670145" cy="670705"/>
          </a:xfrm>
        </p:grpSpPr>
        <p:sp>
          <p:nvSpPr>
            <p:cNvPr id="47" name="Oval 85"/>
            <p:cNvSpPr>
              <a:spLocks noChangeAspect="1"/>
            </p:cNvSpPr>
            <p:nvPr/>
          </p:nvSpPr>
          <p:spPr>
            <a:xfrm>
              <a:off x="5867400" y="3486150"/>
              <a:ext cx="670145" cy="670705"/>
            </a:xfrm>
            <a:prstGeom prst="ellipse">
              <a:avLst/>
            </a:prstGeom>
            <a:solidFill>
              <a:srgbClr val="92D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b="1"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48" name="Freeform 62"/>
            <p:cNvSpPr>
              <a:spLocks noEditPoints="1"/>
            </p:cNvSpPr>
            <p:nvPr/>
          </p:nvSpPr>
          <p:spPr bwMode="auto">
            <a:xfrm>
              <a:off x="6020570" y="3638144"/>
              <a:ext cx="363804" cy="366716"/>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grpSp>
        <p:nvGrpSpPr>
          <p:cNvPr id="49" name="Group 131"/>
          <p:cNvGrpSpPr/>
          <p:nvPr/>
        </p:nvGrpSpPr>
        <p:grpSpPr>
          <a:xfrm>
            <a:off x="4700398" y="2895239"/>
            <a:ext cx="1326705" cy="1327813"/>
            <a:chOff x="3273762" y="2110755"/>
            <a:chExt cx="1145838" cy="1146795"/>
          </a:xfrm>
        </p:grpSpPr>
        <p:sp>
          <p:nvSpPr>
            <p:cNvPr id="50" name="Oval 71"/>
            <p:cNvSpPr>
              <a:spLocks noChangeAspect="1"/>
            </p:cNvSpPr>
            <p:nvPr/>
          </p:nvSpPr>
          <p:spPr>
            <a:xfrm>
              <a:off x="3273762" y="2110755"/>
              <a:ext cx="1145838" cy="1146795"/>
            </a:xfrm>
            <a:prstGeom prst="ellipse">
              <a:avLst/>
            </a:prstGeom>
            <a:solidFill>
              <a:srgbClr val="92D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b="1"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51" name="Freeform 83"/>
            <p:cNvSpPr>
              <a:spLocks noEditPoints="1"/>
            </p:cNvSpPr>
            <p:nvPr/>
          </p:nvSpPr>
          <p:spPr bwMode="auto">
            <a:xfrm>
              <a:off x="3699604" y="2463535"/>
              <a:ext cx="294154" cy="441234"/>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grpSp>
        <p:nvGrpSpPr>
          <p:cNvPr id="52" name="Group 137"/>
          <p:cNvGrpSpPr/>
          <p:nvPr/>
        </p:nvGrpSpPr>
        <p:grpSpPr>
          <a:xfrm>
            <a:off x="6732927" y="3711161"/>
            <a:ext cx="1022925" cy="1023780"/>
            <a:chOff x="5029200" y="2815445"/>
            <a:chExt cx="883472" cy="884210"/>
          </a:xfrm>
        </p:grpSpPr>
        <p:sp>
          <p:nvSpPr>
            <p:cNvPr id="53" name="Oval 72"/>
            <p:cNvSpPr>
              <a:spLocks noChangeAspect="1"/>
            </p:cNvSpPr>
            <p:nvPr/>
          </p:nvSpPr>
          <p:spPr>
            <a:xfrm>
              <a:off x="5029200" y="2815445"/>
              <a:ext cx="883472" cy="884210"/>
            </a:xfrm>
            <a:prstGeom prst="ellipse">
              <a:avLst/>
            </a:prstGeom>
            <a:solidFill>
              <a:srgbClr val="92D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b="1"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54" name="Freeform 176"/>
            <p:cNvSpPr>
              <a:spLocks noEditPoints="1"/>
            </p:cNvSpPr>
            <p:nvPr/>
          </p:nvSpPr>
          <p:spPr bwMode="auto">
            <a:xfrm>
              <a:off x="5257019" y="3087290"/>
              <a:ext cx="427834" cy="340520"/>
            </a:xfrm>
            <a:custGeom>
              <a:avLst/>
              <a:gdLst/>
              <a:ahLst/>
              <a:cxnLst>
                <a:cxn ang="0">
                  <a:pos x="53" y="20"/>
                </a:cxn>
                <a:cxn ang="0">
                  <a:pos x="26" y="39"/>
                </a:cxn>
                <a:cxn ang="0">
                  <a:pos x="20" y="39"/>
                </a:cxn>
                <a:cxn ang="0">
                  <a:pos x="9" y="44"/>
                </a:cxn>
                <a:cxn ang="0">
                  <a:pos x="6" y="44"/>
                </a:cxn>
                <a:cxn ang="0">
                  <a:pos x="6" y="44"/>
                </a:cxn>
                <a:cxn ang="0">
                  <a:pos x="5" y="43"/>
                </a:cxn>
                <a:cxn ang="0">
                  <a:pos x="5" y="41"/>
                </a:cxn>
                <a:cxn ang="0">
                  <a:pos x="10" y="35"/>
                </a:cxn>
                <a:cxn ang="0">
                  <a:pos x="0" y="20"/>
                </a:cxn>
                <a:cxn ang="0">
                  <a:pos x="26" y="0"/>
                </a:cxn>
                <a:cxn ang="0">
                  <a:pos x="53" y="20"/>
                </a:cxn>
                <a:cxn ang="0">
                  <a:pos x="5" y="20"/>
                </a:cxn>
                <a:cxn ang="0">
                  <a:pos x="12" y="31"/>
                </a:cxn>
                <a:cxn ang="0">
                  <a:pos x="16" y="33"/>
                </a:cxn>
                <a:cxn ang="0">
                  <a:pos x="15" y="36"/>
                </a:cxn>
                <a:cxn ang="0">
                  <a:pos x="17" y="35"/>
                </a:cxn>
                <a:cxn ang="0">
                  <a:pos x="19" y="34"/>
                </a:cxn>
                <a:cxn ang="0">
                  <a:pos x="21" y="34"/>
                </a:cxn>
                <a:cxn ang="0">
                  <a:pos x="26" y="34"/>
                </a:cxn>
                <a:cxn ang="0">
                  <a:pos x="48" y="20"/>
                </a:cxn>
                <a:cxn ang="0">
                  <a:pos x="26" y="5"/>
                </a:cxn>
                <a:cxn ang="0">
                  <a:pos x="5" y="20"/>
                </a:cxn>
                <a:cxn ang="0">
                  <a:pos x="62" y="51"/>
                </a:cxn>
                <a:cxn ang="0">
                  <a:pos x="63" y="53"/>
                </a:cxn>
                <a:cxn ang="0">
                  <a:pos x="62" y="54"/>
                </a:cxn>
                <a:cxn ang="0">
                  <a:pos x="58" y="53"/>
                </a:cxn>
                <a:cxn ang="0">
                  <a:pos x="48" y="48"/>
                </a:cxn>
                <a:cxn ang="0">
                  <a:pos x="41" y="49"/>
                </a:cxn>
                <a:cxn ang="0">
                  <a:pos x="23" y="44"/>
                </a:cxn>
                <a:cxn ang="0">
                  <a:pos x="26" y="44"/>
                </a:cxn>
                <a:cxn ang="0">
                  <a:pos x="48" y="38"/>
                </a:cxn>
                <a:cxn ang="0">
                  <a:pos x="58" y="20"/>
                </a:cxn>
                <a:cxn ang="0">
                  <a:pos x="57" y="14"/>
                </a:cxn>
                <a:cxn ang="0">
                  <a:pos x="68" y="30"/>
                </a:cxn>
                <a:cxn ang="0">
                  <a:pos x="58" y="45"/>
                </a:cxn>
                <a:cxn ang="0">
                  <a:pos x="62" y="51"/>
                </a:cxn>
              </a:cxnLst>
              <a:rect l="0" t="0" r="r" b="b"/>
              <a:pathLst>
                <a:path w="68" h="54">
                  <a:moveTo>
                    <a:pt x="53" y="20"/>
                  </a:moveTo>
                  <a:cubicBezTo>
                    <a:pt x="53" y="31"/>
                    <a:pt x="41" y="39"/>
                    <a:pt x="26" y="39"/>
                  </a:cubicBezTo>
                  <a:cubicBezTo>
                    <a:pt x="24" y="39"/>
                    <a:pt x="22" y="39"/>
                    <a:pt x="20" y="39"/>
                  </a:cubicBezTo>
                  <a:cubicBezTo>
                    <a:pt x="17" y="41"/>
                    <a:pt x="13" y="43"/>
                    <a:pt x="9" y="44"/>
                  </a:cubicBezTo>
                  <a:cubicBezTo>
                    <a:pt x="8" y="44"/>
                    <a:pt x="7" y="44"/>
                    <a:pt x="6" y="44"/>
                  </a:cubicBezTo>
                  <a:cubicBezTo>
                    <a:pt x="6" y="44"/>
                    <a:pt x="6" y="44"/>
                    <a:pt x="6" y="44"/>
                  </a:cubicBezTo>
                  <a:cubicBezTo>
                    <a:pt x="5" y="44"/>
                    <a:pt x="5" y="44"/>
                    <a:pt x="5" y="43"/>
                  </a:cubicBezTo>
                  <a:cubicBezTo>
                    <a:pt x="5" y="42"/>
                    <a:pt x="5" y="42"/>
                    <a:pt x="5" y="41"/>
                  </a:cubicBezTo>
                  <a:cubicBezTo>
                    <a:pt x="7" y="40"/>
                    <a:pt x="9" y="38"/>
                    <a:pt x="10" y="35"/>
                  </a:cubicBezTo>
                  <a:cubicBezTo>
                    <a:pt x="4" y="32"/>
                    <a:pt x="0" y="26"/>
                    <a:pt x="0" y="20"/>
                  </a:cubicBezTo>
                  <a:cubicBezTo>
                    <a:pt x="0" y="9"/>
                    <a:pt x="12" y="0"/>
                    <a:pt x="26" y="0"/>
                  </a:cubicBezTo>
                  <a:cubicBezTo>
                    <a:pt x="41" y="0"/>
                    <a:pt x="53" y="9"/>
                    <a:pt x="53" y="20"/>
                  </a:cubicBezTo>
                  <a:close/>
                  <a:moveTo>
                    <a:pt x="5" y="20"/>
                  </a:moveTo>
                  <a:cubicBezTo>
                    <a:pt x="5" y="24"/>
                    <a:pt x="7" y="28"/>
                    <a:pt x="12" y="31"/>
                  </a:cubicBezTo>
                  <a:cubicBezTo>
                    <a:pt x="16" y="33"/>
                    <a:pt x="16" y="33"/>
                    <a:pt x="16" y="33"/>
                  </a:cubicBezTo>
                  <a:cubicBezTo>
                    <a:pt x="15" y="36"/>
                    <a:pt x="15" y="36"/>
                    <a:pt x="15" y="36"/>
                  </a:cubicBezTo>
                  <a:cubicBezTo>
                    <a:pt x="15" y="36"/>
                    <a:pt x="16" y="35"/>
                    <a:pt x="17" y="35"/>
                  </a:cubicBezTo>
                  <a:cubicBezTo>
                    <a:pt x="19" y="34"/>
                    <a:pt x="19" y="34"/>
                    <a:pt x="19" y="34"/>
                  </a:cubicBezTo>
                  <a:cubicBezTo>
                    <a:pt x="21" y="34"/>
                    <a:pt x="21" y="34"/>
                    <a:pt x="21" y="34"/>
                  </a:cubicBezTo>
                  <a:cubicBezTo>
                    <a:pt x="23" y="34"/>
                    <a:pt x="25" y="34"/>
                    <a:pt x="26" y="34"/>
                  </a:cubicBezTo>
                  <a:cubicBezTo>
                    <a:pt x="38" y="34"/>
                    <a:pt x="48" y="28"/>
                    <a:pt x="48" y="20"/>
                  </a:cubicBezTo>
                  <a:cubicBezTo>
                    <a:pt x="48" y="12"/>
                    <a:pt x="38" y="5"/>
                    <a:pt x="26" y="5"/>
                  </a:cubicBezTo>
                  <a:cubicBezTo>
                    <a:pt x="15" y="5"/>
                    <a:pt x="5" y="12"/>
                    <a:pt x="5" y="20"/>
                  </a:cubicBezTo>
                  <a:close/>
                  <a:moveTo>
                    <a:pt x="62" y="51"/>
                  </a:moveTo>
                  <a:cubicBezTo>
                    <a:pt x="63" y="52"/>
                    <a:pt x="63" y="52"/>
                    <a:pt x="63" y="53"/>
                  </a:cubicBezTo>
                  <a:cubicBezTo>
                    <a:pt x="63" y="53"/>
                    <a:pt x="62" y="54"/>
                    <a:pt x="62" y="54"/>
                  </a:cubicBezTo>
                  <a:cubicBezTo>
                    <a:pt x="60" y="54"/>
                    <a:pt x="59" y="54"/>
                    <a:pt x="58" y="53"/>
                  </a:cubicBezTo>
                  <a:cubicBezTo>
                    <a:pt x="54" y="52"/>
                    <a:pt x="51" y="51"/>
                    <a:pt x="48" y="48"/>
                  </a:cubicBezTo>
                  <a:cubicBezTo>
                    <a:pt x="46" y="49"/>
                    <a:pt x="43" y="49"/>
                    <a:pt x="41" y="49"/>
                  </a:cubicBezTo>
                  <a:cubicBezTo>
                    <a:pt x="34" y="49"/>
                    <a:pt x="28" y="47"/>
                    <a:pt x="23" y="44"/>
                  </a:cubicBezTo>
                  <a:cubicBezTo>
                    <a:pt x="24" y="44"/>
                    <a:pt x="25" y="44"/>
                    <a:pt x="26" y="44"/>
                  </a:cubicBezTo>
                  <a:cubicBezTo>
                    <a:pt x="35" y="44"/>
                    <a:pt x="42" y="42"/>
                    <a:pt x="48" y="38"/>
                  </a:cubicBezTo>
                  <a:cubicBezTo>
                    <a:pt x="55" y="33"/>
                    <a:pt x="58" y="27"/>
                    <a:pt x="58" y="20"/>
                  </a:cubicBezTo>
                  <a:cubicBezTo>
                    <a:pt x="58" y="18"/>
                    <a:pt x="58" y="16"/>
                    <a:pt x="57" y="14"/>
                  </a:cubicBezTo>
                  <a:cubicBezTo>
                    <a:pt x="64" y="18"/>
                    <a:pt x="68" y="23"/>
                    <a:pt x="68" y="30"/>
                  </a:cubicBezTo>
                  <a:cubicBezTo>
                    <a:pt x="68" y="36"/>
                    <a:pt x="64" y="41"/>
                    <a:pt x="58" y="45"/>
                  </a:cubicBezTo>
                  <a:cubicBezTo>
                    <a:pt x="59" y="48"/>
                    <a:pt x="61" y="49"/>
                    <a:pt x="62" y="51"/>
                  </a:cubicBez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grpSp>
        <p:nvGrpSpPr>
          <p:cNvPr id="55" name="Group 130"/>
          <p:cNvGrpSpPr/>
          <p:nvPr/>
        </p:nvGrpSpPr>
        <p:grpSpPr>
          <a:xfrm>
            <a:off x="3733178" y="3711161"/>
            <a:ext cx="1022925" cy="1023780"/>
            <a:chOff x="2438400" y="2815445"/>
            <a:chExt cx="883472" cy="884210"/>
          </a:xfrm>
        </p:grpSpPr>
        <p:sp>
          <p:nvSpPr>
            <p:cNvPr id="56" name="Oval 81"/>
            <p:cNvSpPr>
              <a:spLocks noChangeAspect="1"/>
            </p:cNvSpPr>
            <p:nvPr/>
          </p:nvSpPr>
          <p:spPr>
            <a:xfrm>
              <a:off x="2438400" y="2815445"/>
              <a:ext cx="883472" cy="884210"/>
            </a:xfrm>
            <a:prstGeom prst="ellipse">
              <a:avLst/>
            </a:prstGeom>
            <a:solidFill>
              <a:srgbClr val="92D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b="1"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57" name="Freeform 216"/>
            <p:cNvSpPr>
              <a:spLocks noEditPoints="1"/>
            </p:cNvSpPr>
            <p:nvPr/>
          </p:nvSpPr>
          <p:spPr bwMode="auto">
            <a:xfrm>
              <a:off x="2666219" y="3042179"/>
              <a:ext cx="427834" cy="430742"/>
            </a:xfrm>
            <a:custGeom>
              <a:avLst/>
              <a:gdLst/>
              <a:ahLst/>
              <a:cxnLst>
                <a:cxn ang="0">
                  <a:pos x="68" y="34"/>
                </a:cxn>
                <a:cxn ang="0">
                  <a:pos x="34" y="68"/>
                </a:cxn>
                <a:cxn ang="0">
                  <a:pos x="0" y="34"/>
                </a:cxn>
                <a:cxn ang="0">
                  <a:pos x="34" y="0"/>
                </a:cxn>
                <a:cxn ang="0">
                  <a:pos x="68" y="34"/>
                </a:cxn>
                <a:cxn ang="0">
                  <a:pos x="15" y="40"/>
                </a:cxn>
                <a:cxn ang="0">
                  <a:pos x="14" y="34"/>
                </a:cxn>
                <a:cxn ang="0">
                  <a:pos x="15" y="27"/>
                </a:cxn>
                <a:cxn ang="0">
                  <a:pos x="8" y="20"/>
                </a:cxn>
                <a:cxn ang="0">
                  <a:pos x="5" y="34"/>
                </a:cxn>
                <a:cxn ang="0">
                  <a:pos x="8" y="47"/>
                </a:cxn>
                <a:cxn ang="0">
                  <a:pos x="15" y="40"/>
                </a:cxn>
                <a:cxn ang="0">
                  <a:pos x="48" y="34"/>
                </a:cxn>
                <a:cxn ang="0">
                  <a:pos x="34" y="19"/>
                </a:cxn>
                <a:cxn ang="0">
                  <a:pos x="19" y="34"/>
                </a:cxn>
                <a:cxn ang="0">
                  <a:pos x="34" y="48"/>
                </a:cxn>
                <a:cxn ang="0">
                  <a:pos x="48" y="34"/>
                </a:cxn>
                <a:cxn ang="0">
                  <a:pos x="20" y="8"/>
                </a:cxn>
                <a:cxn ang="0">
                  <a:pos x="27" y="15"/>
                </a:cxn>
                <a:cxn ang="0">
                  <a:pos x="34" y="14"/>
                </a:cxn>
                <a:cxn ang="0">
                  <a:pos x="40" y="15"/>
                </a:cxn>
                <a:cxn ang="0">
                  <a:pos x="47" y="8"/>
                </a:cxn>
                <a:cxn ang="0">
                  <a:pos x="34" y="5"/>
                </a:cxn>
                <a:cxn ang="0">
                  <a:pos x="20" y="8"/>
                </a:cxn>
                <a:cxn ang="0">
                  <a:pos x="47" y="59"/>
                </a:cxn>
                <a:cxn ang="0">
                  <a:pos x="40" y="52"/>
                </a:cxn>
                <a:cxn ang="0">
                  <a:pos x="34" y="53"/>
                </a:cxn>
                <a:cxn ang="0">
                  <a:pos x="27" y="52"/>
                </a:cxn>
                <a:cxn ang="0">
                  <a:pos x="20" y="59"/>
                </a:cxn>
                <a:cxn ang="0">
                  <a:pos x="34" y="63"/>
                </a:cxn>
                <a:cxn ang="0">
                  <a:pos x="47" y="59"/>
                </a:cxn>
                <a:cxn ang="0">
                  <a:pos x="60" y="47"/>
                </a:cxn>
                <a:cxn ang="0">
                  <a:pos x="63" y="34"/>
                </a:cxn>
                <a:cxn ang="0">
                  <a:pos x="60" y="20"/>
                </a:cxn>
                <a:cxn ang="0">
                  <a:pos x="52" y="27"/>
                </a:cxn>
                <a:cxn ang="0">
                  <a:pos x="53" y="34"/>
                </a:cxn>
                <a:cxn ang="0">
                  <a:pos x="52" y="40"/>
                </a:cxn>
                <a:cxn ang="0">
                  <a:pos x="60" y="47"/>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grpSp>
        <p:nvGrpSpPr>
          <p:cNvPr id="58" name="Group 132"/>
          <p:cNvGrpSpPr/>
          <p:nvPr/>
        </p:nvGrpSpPr>
        <p:grpSpPr>
          <a:xfrm>
            <a:off x="5815218" y="1894050"/>
            <a:ext cx="1411648" cy="1412826"/>
            <a:chOff x="4236600" y="1246056"/>
            <a:chExt cx="1219200" cy="1220218"/>
          </a:xfrm>
        </p:grpSpPr>
        <p:sp>
          <p:nvSpPr>
            <p:cNvPr id="59" name="Oval 74"/>
            <p:cNvSpPr>
              <a:spLocks noChangeAspect="1"/>
            </p:cNvSpPr>
            <p:nvPr/>
          </p:nvSpPr>
          <p:spPr>
            <a:xfrm>
              <a:off x="4236600" y="1246056"/>
              <a:ext cx="1219200" cy="1220218"/>
            </a:xfrm>
            <a:prstGeom prst="ellipse">
              <a:avLst/>
            </a:prstGeom>
            <a:solidFill>
              <a:srgbClr val="92D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b="1"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sp>
          <p:nvSpPr>
            <p:cNvPr id="60" name="Freeform 217"/>
            <p:cNvSpPr>
              <a:spLocks noEditPoints="1"/>
            </p:cNvSpPr>
            <p:nvPr/>
          </p:nvSpPr>
          <p:spPr bwMode="auto">
            <a:xfrm>
              <a:off x="4601724" y="1672807"/>
              <a:ext cx="488952" cy="366716"/>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solidFill>
                  <a:schemeClr val="bg1">
                    <a:lumMod val="65000"/>
                  </a:schemeClr>
                </a:solidFill>
                <a:latin typeface="方正少儿简体" panose="03000509000000000000" pitchFamily="65" charset="-122"/>
                <a:ea typeface="方正少儿简体" panose="03000509000000000000" pitchFamily="65" charset="-122"/>
                <a:cs typeface="+mn-ea"/>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500" fill="hold"/>
                                        <p:tgtEl>
                                          <p:spTgt spid="55"/>
                                        </p:tgtEl>
                                        <p:attrNameLst>
                                          <p:attrName>ppt_w</p:attrName>
                                        </p:attrNameLst>
                                      </p:cBhvr>
                                      <p:tavLst>
                                        <p:tav tm="0">
                                          <p:val>
                                            <p:fltVal val="0"/>
                                          </p:val>
                                        </p:tav>
                                        <p:tav tm="100000">
                                          <p:val>
                                            <p:strVal val="#ppt_w"/>
                                          </p:val>
                                        </p:tav>
                                      </p:tavLst>
                                    </p:anim>
                                    <p:anim calcmode="lin" valueType="num">
                                      <p:cBhvr>
                                        <p:cTn id="12" dur="500" fill="hold"/>
                                        <p:tgtEl>
                                          <p:spTgt spid="55"/>
                                        </p:tgtEl>
                                        <p:attrNameLst>
                                          <p:attrName>ppt_h</p:attrName>
                                        </p:attrNameLst>
                                      </p:cBhvr>
                                      <p:tavLst>
                                        <p:tav tm="0">
                                          <p:val>
                                            <p:fltVal val="0"/>
                                          </p:val>
                                        </p:tav>
                                        <p:tav tm="100000">
                                          <p:val>
                                            <p:strVal val="#ppt_h"/>
                                          </p:val>
                                        </p:tav>
                                      </p:tavLst>
                                    </p:anim>
                                    <p:animEffect transition="in" filter="fade">
                                      <p:cBhvr>
                                        <p:cTn id="13" dur="500"/>
                                        <p:tgtEl>
                                          <p:spTgt spid="55"/>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childTnLst>
                          </p:cTn>
                        </p:par>
                        <p:par>
                          <p:cTn id="24" fill="hold">
                            <p:stCondLst>
                              <p:cond delay="1500"/>
                            </p:stCondLst>
                            <p:childTnLst>
                              <p:par>
                                <p:cTn id="25" presetID="2" presetClass="entr" presetSubtype="4" accel="50000" decel="5000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childTnLst>
                          </p:cTn>
                        </p:par>
                        <p:par>
                          <p:cTn id="40" fill="hold">
                            <p:stCondLst>
                              <p:cond delay="2500"/>
                            </p:stCondLst>
                            <p:childTnLst>
                              <p:par>
                                <p:cTn id="41" presetID="22" presetClass="entr" presetSubtype="2"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right)">
                                      <p:cBhvr>
                                        <p:cTn id="43" dur="500"/>
                                        <p:tgtEl>
                                          <p:spTgt spid="25"/>
                                        </p:tgtEl>
                                      </p:cBhvr>
                                    </p:animEffect>
                                  </p:childTnLst>
                                </p:cTn>
                              </p:par>
                            </p:childTnLst>
                          </p:cTn>
                        </p:par>
                        <p:par>
                          <p:cTn id="44" fill="hold">
                            <p:stCondLst>
                              <p:cond delay="3000"/>
                            </p:stCondLst>
                            <p:childTnLst>
                              <p:par>
                                <p:cTn id="45" presetID="2" presetClass="entr" presetSubtype="4" accel="50000" decel="5000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53" presetClass="entr" presetSubtype="16"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p:cTn id="51" dur="500" fill="hold"/>
                                        <p:tgtEl>
                                          <p:spTgt spid="58"/>
                                        </p:tgtEl>
                                        <p:attrNameLst>
                                          <p:attrName>ppt_w</p:attrName>
                                        </p:attrNameLst>
                                      </p:cBhvr>
                                      <p:tavLst>
                                        <p:tav tm="0">
                                          <p:val>
                                            <p:fltVal val="0"/>
                                          </p:val>
                                        </p:tav>
                                        <p:tav tm="100000">
                                          <p:val>
                                            <p:strVal val="#ppt_w"/>
                                          </p:val>
                                        </p:tav>
                                      </p:tavLst>
                                    </p:anim>
                                    <p:anim calcmode="lin" valueType="num">
                                      <p:cBhvr>
                                        <p:cTn id="52" dur="500" fill="hold"/>
                                        <p:tgtEl>
                                          <p:spTgt spid="58"/>
                                        </p:tgtEl>
                                        <p:attrNameLst>
                                          <p:attrName>ppt_h</p:attrName>
                                        </p:attrNameLst>
                                      </p:cBhvr>
                                      <p:tavLst>
                                        <p:tav tm="0">
                                          <p:val>
                                            <p:fltVal val="0"/>
                                          </p:val>
                                        </p:tav>
                                        <p:tav tm="100000">
                                          <p:val>
                                            <p:strVal val="#ppt_h"/>
                                          </p:val>
                                        </p:tav>
                                      </p:tavLst>
                                    </p:anim>
                                    <p:animEffect transition="in" filter="fade">
                                      <p:cBhvr>
                                        <p:cTn id="53" dur="500"/>
                                        <p:tgtEl>
                                          <p:spTgt spid="58"/>
                                        </p:tgtEl>
                                      </p:cBhvr>
                                    </p:animEffect>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p:cTn id="57" dur="500" fill="hold"/>
                                        <p:tgtEl>
                                          <p:spTgt spid="43"/>
                                        </p:tgtEl>
                                        <p:attrNameLst>
                                          <p:attrName>ppt_w</p:attrName>
                                        </p:attrNameLst>
                                      </p:cBhvr>
                                      <p:tavLst>
                                        <p:tav tm="0">
                                          <p:val>
                                            <p:fltVal val="0"/>
                                          </p:val>
                                        </p:tav>
                                        <p:tav tm="100000">
                                          <p:val>
                                            <p:strVal val="#ppt_w"/>
                                          </p:val>
                                        </p:tav>
                                      </p:tavLst>
                                    </p:anim>
                                    <p:anim calcmode="lin" valueType="num">
                                      <p:cBhvr>
                                        <p:cTn id="58" dur="500" fill="hold"/>
                                        <p:tgtEl>
                                          <p:spTgt spid="43"/>
                                        </p:tgtEl>
                                        <p:attrNameLst>
                                          <p:attrName>ppt_h</p:attrName>
                                        </p:attrNameLst>
                                      </p:cBhvr>
                                      <p:tavLst>
                                        <p:tav tm="0">
                                          <p:val>
                                            <p:fltVal val="0"/>
                                          </p:val>
                                        </p:tav>
                                        <p:tav tm="100000">
                                          <p:val>
                                            <p:strVal val="#ppt_h"/>
                                          </p:val>
                                        </p:tav>
                                      </p:tavLst>
                                    </p:anim>
                                    <p:animEffect transition="in" filter="fade">
                                      <p:cBhvr>
                                        <p:cTn id="59" dur="500"/>
                                        <p:tgtEl>
                                          <p:spTgt spid="43"/>
                                        </p:tgtEl>
                                      </p:cBhvr>
                                    </p:animEffect>
                                  </p:childTnLst>
                                </p:cTn>
                              </p:par>
                            </p:childTnLst>
                          </p:cTn>
                        </p:par>
                        <p:par>
                          <p:cTn id="60" fill="hold">
                            <p:stCondLst>
                              <p:cond delay="4000"/>
                            </p:stCondLst>
                            <p:childTnLst>
                              <p:par>
                                <p:cTn id="61" presetID="22" presetClass="entr" presetSubtype="2"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right)">
                                      <p:cBhvr>
                                        <p:cTn id="63" dur="500"/>
                                        <p:tgtEl>
                                          <p:spTgt spid="22"/>
                                        </p:tgtEl>
                                      </p:cBhvr>
                                    </p:animEffect>
                                  </p:childTnLst>
                                </p:cTn>
                              </p:par>
                            </p:childTnLst>
                          </p:cTn>
                        </p:par>
                        <p:par>
                          <p:cTn id="64" fill="hold">
                            <p:stCondLst>
                              <p:cond delay="4500"/>
                            </p:stCondLst>
                            <p:childTnLst>
                              <p:par>
                                <p:cTn id="65" presetID="2" presetClass="entr" presetSubtype="4" accel="50000" decel="5000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53" presetClass="entr" presetSubtype="16" fill="hold" nodeType="withEffect">
                                  <p:stCondLst>
                                    <p:cond delay="0"/>
                                  </p:stCondLst>
                                  <p:childTnLst>
                                    <p:set>
                                      <p:cBhvr>
                                        <p:cTn id="70" dur="1" fill="hold">
                                          <p:stCondLst>
                                            <p:cond delay="0"/>
                                          </p:stCondLst>
                                        </p:cTn>
                                        <p:tgtEl>
                                          <p:spTgt spid="52"/>
                                        </p:tgtEl>
                                        <p:attrNameLst>
                                          <p:attrName>style.visibility</p:attrName>
                                        </p:attrNameLst>
                                      </p:cBhvr>
                                      <p:to>
                                        <p:strVal val="visible"/>
                                      </p:to>
                                    </p:set>
                                    <p:anim calcmode="lin" valueType="num">
                                      <p:cBhvr>
                                        <p:cTn id="71" dur="500" fill="hold"/>
                                        <p:tgtEl>
                                          <p:spTgt spid="52"/>
                                        </p:tgtEl>
                                        <p:attrNameLst>
                                          <p:attrName>ppt_w</p:attrName>
                                        </p:attrNameLst>
                                      </p:cBhvr>
                                      <p:tavLst>
                                        <p:tav tm="0">
                                          <p:val>
                                            <p:fltVal val="0"/>
                                          </p:val>
                                        </p:tav>
                                        <p:tav tm="100000">
                                          <p:val>
                                            <p:strVal val="#ppt_w"/>
                                          </p:val>
                                        </p:tav>
                                      </p:tavLst>
                                    </p:anim>
                                    <p:anim calcmode="lin" valueType="num">
                                      <p:cBhvr>
                                        <p:cTn id="72" dur="500" fill="hold"/>
                                        <p:tgtEl>
                                          <p:spTgt spid="52"/>
                                        </p:tgtEl>
                                        <p:attrNameLst>
                                          <p:attrName>ppt_h</p:attrName>
                                        </p:attrNameLst>
                                      </p:cBhvr>
                                      <p:tavLst>
                                        <p:tav tm="0">
                                          <p:val>
                                            <p:fltVal val="0"/>
                                          </p:val>
                                        </p:tav>
                                        <p:tav tm="100000">
                                          <p:val>
                                            <p:strVal val="#ppt_h"/>
                                          </p:val>
                                        </p:tav>
                                      </p:tavLst>
                                    </p:anim>
                                    <p:animEffect transition="in" filter="fade">
                                      <p:cBhvr>
                                        <p:cTn id="73" dur="500"/>
                                        <p:tgtEl>
                                          <p:spTgt spid="52"/>
                                        </p:tgtEl>
                                      </p:cBhvr>
                                    </p:animEffect>
                                  </p:childTnLst>
                                </p:cTn>
                              </p:par>
                            </p:childTnLst>
                          </p:cTn>
                        </p:par>
                        <p:par>
                          <p:cTn id="74" fill="hold">
                            <p:stCondLst>
                              <p:cond delay="5000"/>
                            </p:stCondLst>
                            <p:childTnLst>
                              <p:par>
                                <p:cTn id="75" presetID="53" presetClass="entr" presetSubtype="16" fill="hold" grpId="0" nodeType="after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fill="hold"/>
                                        <p:tgtEl>
                                          <p:spTgt spid="42"/>
                                        </p:tgtEl>
                                        <p:attrNameLst>
                                          <p:attrName>ppt_w</p:attrName>
                                        </p:attrNameLst>
                                      </p:cBhvr>
                                      <p:tavLst>
                                        <p:tav tm="0">
                                          <p:val>
                                            <p:fltVal val="0"/>
                                          </p:val>
                                        </p:tav>
                                        <p:tav tm="100000">
                                          <p:val>
                                            <p:strVal val="#ppt_w"/>
                                          </p:val>
                                        </p:tav>
                                      </p:tavLst>
                                    </p:anim>
                                    <p:anim calcmode="lin" valueType="num">
                                      <p:cBhvr>
                                        <p:cTn id="78" dur="500" fill="hold"/>
                                        <p:tgtEl>
                                          <p:spTgt spid="42"/>
                                        </p:tgtEl>
                                        <p:attrNameLst>
                                          <p:attrName>ppt_h</p:attrName>
                                        </p:attrNameLst>
                                      </p:cBhvr>
                                      <p:tavLst>
                                        <p:tav tm="0">
                                          <p:val>
                                            <p:fltVal val="0"/>
                                          </p:val>
                                        </p:tav>
                                        <p:tav tm="100000">
                                          <p:val>
                                            <p:strVal val="#ppt_h"/>
                                          </p:val>
                                        </p:tav>
                                      </p:tavLst>
                                    </p:anim>
                                    <p:animEffect transition="in" filter="fade">
                                      <p:cBhvr>
                                        <p:cTn id="79" dur="500"/>
                                        <p:tgtEl>
                                          <p:spTgt spid="42"/>
                                        </p:tgtEl>
                                      </p:cBhvr>
                                    </p:animEffect>
                                  </p:childTnLst>
                                </p:cTn>
                              </p:par>
                            </p:childTnLst>
                          </p:cTn>
                        </p:par>
                        <p:par>
                          <p:cTn id="80" fill="hold">
                            <p:stCondLst>
                              <p:cond delay="5500"/>
                            </p:stCondLst>
                            <p:childTnLst>
                              <p:par>
                                <p:cTn id="81" presetID="22" presetClass="entr" presetSubtype="8"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left)">
                                      <p:cBhvr>
                                        <p:cTn id="83" dur="500"/>
                                        <p:tgtEl>
                                          <p:spTgt spid="32"/>
                                        </p:tgtEl>
                                      </p:cBhvr>
                                    </p:animEffect>
                                  </p:childTnLst>
                                </p:cTn>
                              </p:par>
                            </p:childTnLst>
                          </p:cTn>
                        </p:par>
                        <p:par>
                          <p:cTn id="84" fill="hold">
                            <p:stCondLst>
                              <p:cond delay="6000"/>
                            </p:stCondLst>
                            <p:childTnLst>
                              <p:par>
                                <p:cTn id="85" presetID="2" presetClass="entr" presetSubtype="4" accel="50000" decel="50000" fill="hold" grpId="0" nodeType="after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fill="hold"/>
                                        <p:tgtEl>
                                          <p:spTgt spid="21"/>
                                        </p:tgtEl>
                                        <p:attrNameLst>
                                          <p:attrName>ppt_x</p:attrName>
                                        </p:attrNameLst>
                                      </p:cBhvr>
                                      <p:tavLst>
                                        <p:tav tm="0">
                                          <p:val>
                                            <p:strVal val="#ppt_x"/>
                                          </p:val>
                                        </p:tav>
                                        <p:tav tm="100000">
                                          <p:val>
                                            <p:strVal val="#ppt_x"/>
                                          </p:val>
                                        </p:tav>
                                      </p:tavLst>
                                    </p:anim>
                                    <p:anim calcmode="lin" valueType="num">
                                      <p:cBhvr additive="base">
                                        <p:cTn id="88" dur="500" fill="hold"/>
                                        <p:tgtEl>
                                          <p:spTgt spid="21"/>
                                        </p:tgtEl>
                                        <p:attrNameLst>
                                          <p:attrName>ppt_y</p:attrName>
                                        </p:attrNameLst>
                                      </p:cBhvr>
                                      <p:tavLst>
                                        <p:tav tm="0">
                                          <p:val>
                                            <p:strVal val="1+#ppt_h/2"/>
                                          </p:val>
                                        </p:tav>
                                        <p:tav tm="100000">
                                          <p:val>
                                            <p:strVal val="#ppt_y"/>
                                          </p:val>
                                        </p:tav>
                                      </p:tavLst>
                                    </p:anim>
                                  </p:childTnLst>
                                </p:cTn>
                              </p:par>
                              <p:par>
                                <p:cTn id="89" presetID="53" presetClass="entr" presetSubtype="16" fill="hold"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p:cTn id="91" dur="500" fill="hold"/>
                                        <p:tgtEl>
                                          <p:spTgt spid="46"/>
                                        </p:tgtEl>
                                        <p:attrNameLst>
                                          <p:attrName>ppt_w</p:attrName>
                                        </p:attrNameLst>
                                      </p:cBhvr>
                                      <p:tavLst>
                                        <p:tav tm="0">
                                          <p:val>
                                            <p:fltVal val="0"/>
                                          </p:val>
                                        </p:tav>
                                        <p:tav tm="100000">
                                          <p:val>
                                            <p:strVal val="#ppt_w"/>
                                          </p:val>
                                        </p:tav>
                                      </p:tavLst>
                                    </p:anim>
                                    <p:anim calcmode="lin" valueType="num">
                                      <p:cBhvr>
                                        <p:cTn id="92" dur="500" fill="hold"/>
                                        <p:tgtEl>
                                          <p:spTgt spid="46"/>
                                        </p:tgtEl>
                                        <p:attrNameLst>
                                          <p:attrName>ppt_h</p:attrName>
                                        </p:attrNameLst>
                                      </p:cBhvr>
                                      <p:tavLst>
                                        <p:tav tm="0">
                                          <p:val>
                                            <p:fltVal val="0"/>
                                          </p:val>
                                        </p:tav>
                                        <p:tav tm="100000">
                                          <p:val>
                                            <p:strVal val="#ppt_h"/>
                                          </p:val>
                                        </p:tav>
                                      </p:tavLst>
                                    </p:anim>
                                    <p:animEffect transition="in" filter="fade">
                                      <p:cBhvr>
                                        <p:cTn id="93" dur="500"/>
                                        <p:tgtEl>
                                          <p:spTgt spid="46"/>
                                        </p:tgtEl>
                                      </p:cBhvr>
                                    </p:animEffect>
                                  </p:childTnLst>
                                </p:cTn>
                              </p:par>
                            </p:childTnLst>
                          </p:cTn>
                        </p:par>
                        <p:par>
                          <p:cTn id="94" fill="hold">
                            <p:stCondLst>
                              <p:cond delay="6500"/>
                            </p:stCondLst>
                            <p:childTnLst>
                              <p:par>
                                <p:cTn id="95" presetID="53" presetClass="entr" presetSubtype="16" fill="hold" grpId="0" nodeType="afterEffect">
                                  <p:stCondLst>
                                    <p:cond delay="0"/>
                                  </p:stCondLst>
                                  <p:childTnLst>
                                    <p:set>
                                      <p:cBhvr>
                                        <p:cTn id="96" dur="1" fill="hold">
                                          <p:stCondLst>
                                            <p:cond delay="0"/>
                                          </p:stCondLst>
                                        </p:cTn>
                                        <p:tgtEl>
                                          <p:spTgt spid="44"/>
                                        </p:tgtEl>
                                        <p:attrNameLst>
                                          <p:attrName>style.visibility</p:attrName>
                                        </p:attrNameLst>
                                      </p:cBhvr>
                                      <p:to>
                                        <p:strVal val="visible"/>
                                      </p:to>
                                    </p:set>
                                    <p:anim calcmode="lin" valueType="num">
                                      <p:cBhvr>
                                        <p:cTn id="97" dur="500" fill="hold"/>
                                        <p:tgtEl>
                                          <p:spTgt spid="44"/>
                                        </p:tgtEl>
                                        <p:attrNameLst>
                                          <p:attrName>ppt_w</p:attrName>
                                        </p:attrNameLst>
                                      </p:cBhvr>
                                      <p:tavLst>
                                        <p:tav tm="0">
                                          <p:val>
                                            <p:fltVal val="0"/>
                                          </p:val>
                                        </p:tav>
                                        <p:tav tm="100000">
                                          <p:val>
                                            <p:strVal val="#ppt_w"/>
                                          </p:val>
                                        </p:tav>
                                      </p:tavLst>
                                    </p:anim>
                                    <p:anim calcmode="lin" valueType="num">
                                      <p:cBhvr>
                                        <p:cTn id="98" dur="500" fill="hold"/>
                                        <p:tgtEl>
                                          <p:spTgt spid="44"/>
                                        </p:tgtEl>
                                        <p:attrNameLst>
                                          <p:attrName>ppt_h</p:attrName>
                                        </p:attrNameLst>
                                      </p:cBhvr>
                                      <p:tavLst>
                                        <p:tav tm="0">
                                          <p:val>
                                            <p:fltVal val="0"/>
                                          </p:val>
                                        </p:tav>
                                        <p:tav tm="100000">
                                          <p:val>
                                            <p:strVal val="#ppt_h"/>
                                          </p:val>
                                        </p:tav>
                                      </p:tavLst>
                                    </p:anim>
                                    <p:animEffect transition="in" filter="fade">
                                      <p:cBhvr>
                                        <p:cTn id="99" dur="500"/>
                                        <p:tgtEl>
                                          <p:spTgt spid="44"/>
                                        </p:tgtEl>
                                      </p:cBhvr>
                                    </p:animEffect>
                                  </p:childTnLst>
                                </p:cTn>
                              </p:par>
                            </p:childTnLst>
                          </p:cTn>
                        </p:par>
                        <p:par>
                          <p:cTn id="100" fill="hold">
                            <p:stCondLst>
                              <p:cond delay="7000"/>
                            </p:stCondLst>
                            <p:childTnLst>
                              <p:par>
                                <p:cTn id="101" presetID="22" presetClass="entr" presetSubtype="8" fill="hold" nodeType="after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ipe(left)">
                                      <p:cBhvr>
                                        <p:cTn id="10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41" grpId="0" animBg="1"/>
      <p:bldP spid="42"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8128635" y="1680210"/>
            <a:ext cx="1673860" cy="417830"/>
          </a:xfrm>
          <a:prstGeom prst="rect">
            <a:avLst/>
          </a:prstGeom>
          <a:noFill/>
          <a:effectLst/>
          <a:extLst>
            <a:ext uri="{909E8E84-426E-40DD-AFC4-6F175D3DCCD1}">
              <a14:hiddenFill xmlns:a14="http://schemas.microsoft.com/office/drawing/2010/main">
                <a:solidFill>
                  <a:schemeClr val="bg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da-DK" sz="2000" dirty="0">
                <a:solidFill>
                  <a:schemeClr val="tx1"/>
                </a:solidFill>
                <a:latin typeface="微软雅黑" panose="020B0503020204020204" charset="-122"/>
                <a:ea typeface="微软雅黑" panose="020B0503020204020204" charset="-122"/>
                <a:sym typeface="+mn-ea"/>
              </a:rPr>
              <a:t>输入标题</a:t>
            </a:r>
            <a:endParaRPr lang="zh-CN" altLang="da-DK" sz="20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19" name="文本框 18"/>
          <p:cNvSpPr txBox="1"/>
          <p:nvPr/>
        </p:nvSpPr>
        <p:spPr>
          <a:xfrm>
            <a:off x="2017395" y="4003675"/>
            <a:ext cx="1673860" cy="417830"/>
          </a:xfrm>
          <a:prstGeom prst="rect">
            <a:avLst/>
          </a:prstGeom>
          <a:noFill/>
          <a:effectLst/>
          <a:extLst>
            <a:ext uri="{909E8E84-426E-40DD-AFC4-6F175D3DCCD1}">
              <a14:hiddenFill xmlns:a14="http://schemas.microsoft.com/office/drawing/2010/main">
                <a:solidFill>
                  <a:schemeClr val="bg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2000" dirty="0">
                <a:solidFill>
                  <a:schemeClr val="tx1"/>
                </a:solidFill>
                <a:latin typeface="微软雅黑" panose="020B0503020204020204" charset="-122"/>
                <a:ea typeface="微软雅黑" panose="020B0503020204020204" charset="-122"/>
                <a:sym typeface="+mn-ea"/>
              </a:rPr>
              <a:t>输入标题</a:t>
            </a:r>
            <a:endParaRPr lang="zh-CN" altLang="da-DK" sz="20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47" name="文本框 46"/>
          <p:cNvSpPr txBox="1"/>
          <p:nvPr/>
        </p:nvSpPr>
        <p:spPr>
          <a:xfrm>
            <a:off x="8272145" y="4028440"/>
            <a:ext cx="1673860" cy="417830"/>
          </a:xfrm>
          <a:prstGeom prst="rect">
            <a:avLst/>
          </a:prstGeom>
          <a:noFill/>
          <a:effectLst/>
          <a:extLst>
            <a:ext uri="{909E8E84-426E-40DD-AFC4-6F175D3DCCD1}">
              <a14:hiddenFill xmlns:a14="http://schemas.microsoft.com/office/drawing/2010/main">
                <a:solidFill>
                  <a:schemeClr val="bg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da-DK" sz="2000" dirty="0">
                <a:solidFill>
                  <a:schemeClr val="tx1"/>
                </a:solidFill>
                <a:latin typeface="微软雅黑" panose="020B0503020204020204" charset="-122"/>
                <a:ea typeface="微软雅黑" panose="020B0503020204020204" charset="-122"/>
                <a:sym typeface="+mn-ea"/>
              </a:rPr>
              <a:t>输入标题</a:t>
            </a:r>
            <a:endParaRPr lang="zh-CN" altLang="da-DK" sz="20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17" name="文本框 16"/>
          <p:cNvSpPr txBox="1"/>
          <p:nvPr/>
        </p:nvSpPr>
        <p:spPr>
          <a:xfrm>
            <a:off x="2017395" y="1654175"/>
            <a:ext cx="1673860" cy="417830"/>
          </a:xfrm>
          <a:prstGeom prst="rect">
            <a:avLst/>
          </a:prstGeom>
          <a:noFill/>
          <a:effectLst/>
          <a:extLst>
            <a:ext uri="{909E8E84-426E-40DD-AFC4-6F175D3DCCD1}">
              <a14:hiddenFill xmlns:a14="http://schemas.microsoft.com/office/drawing/2010/main">
                <a:solidFill>
                  <a:schemeClr val="bg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da-DK" sz="2000" dirty="0">
                <a:solidFill>
                  <a:schemeClr val="tx1"/>
                </a:solidFill>
                <a:latin typeface="微软雅黑" panose="020B0503020204020204" charset="-122"/>
                <a:ea typeface="微软雅黑" panose="020B0503020204020204" charset="-122"/>
                <a:sym typeface="+mn-ea"/>
              </a:rPr>
              <a:t>输入标题</a:t>
            </a:r>
            <a:endParaRPr lang="zh-CN" altLang="da-DK" sz="20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5" name="饼形 15"/>
          <p:cNvSpPr/>
          <p:nvPr/>
        </p:nvSpPr>
        <p:spPr>
          <a:xfrm>
            <a:off x="4715510" y="2051685"/>
            <a:ext cx="3167380" cy="3167380"/>
          </a:xfrm>
          <a:prstGeom prst="pie">
            <a:avLst>
              <a:gd name="adj1" fmla="val 0"/>
              <a:gd name="adj2" fmla="val 5400000"/>
            </a:avLst>
          </a:pr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4800">
              <a:solidFill>
                <a:schemeClr val="tx1"/>
              </a:solidFill>
              <a:ea typeface="微软雅黑" panose="020B0503020204020204" charset="-122"/>
            </a:endParaRPr>
          </a:p>
        </p:txBody>
      </p:sp>
      <p:sp>
        <p:nvSpPr>
          <p:cNvPr id="6" name="饼形 16"/>
          <p:cNvSpPr/>
          <p:nvPr/>
        </p:nvSpPr>
        <p:spPr>
          <a:xfrm flipV="1">
            <a:off x="4715510" y="1925955"/>
            <a:ext cx="3167380" cy="3167380"/>
          </a:xfrm>
          <a:prstGeom prst="pie">
            <a:avLst>
              <a:gd name="adj1" fmla="val 0"/>
              <a:gd name="adj2" fmla="val 5400000"/>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4800">
              <a:solidFill>
                <a:schemeClr val="tx1"/>
              </a:solidFill>
              <a:ea typeface="微软雅黑" panose="020B0503020204020204" charset="-122"/>
            </a:endParaRPr>
          </a:p>
        </p:txBody>
      </p:sp>
      <p:sp>
        <p:nvSpPr>
          <p:cNvPr id="7" name="饼形 17"/>
          <p:cNvSpPr/>
          <p:nvPr/>
        </p:nvSpPr>
        <p:spPr>
          <a:xfrm flipH="1">
            <a:off x="4561205" y="2051685"/>
            <a:ext cx="3167380" cy="3167380"/>
          </a:xfrm>
          <a:prstGeom prst="pie">
            <a:avLst>
              <a:gd name="adj1" fmla="val 0"/>
              <a:gd name="adj2" fmla="val 5400000"/>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4800">
              <a:solidFill>
                <a:schemeClr val="tx1"/>
              </a:solidFill>
              <a:ea typeface="微软雅黑" panose="020B0503020204020204" charset="-122"/>
            </a:endParaRPr>
          </a:p>
        </p:txBody>
      </p:sp>
      <p:sp>
        <p:nvSpPr>
          <p:cNvPr id="28" name="饼形 18"/>
          <p:cNvSpPr/>
          <p:nvPr/>
        </p:nvSpPr>
        <p:spPr>
          <a:xfrm flipH="1" flipV="1">
            <a:off x="4561205" y="1925955"/>
            <a:ext cx="3167380" cy="3167380"/>
          </a:xfrm>
          <a:prstGeom prst="pie">
            <a:avLst>
              <a:gd name="adj1" fmla="val 0"/>
              <a:gd name="adj2" fmla="val 5400000"/>
            </a:avLst>
          </a:pr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4800">
              <a:solidFill>
                <a:schemeClr val="tx1"/>
              </a:solidFill>
              <a:ea typeface="微软雅黑" panose="020B0503020204020204" charset="-122"/>
            </a:endParaRPr>
          </a:p>
        </p:txBody>
      </p:sp>
      <p:sp>
        <p:nvSpPr>
          <p:cNvPr id="8" name="椭圆 7"/>
          <p:cNvSpPr/>
          <p:nvPr/>
        </p:nvSpPr>
        <p:spPr>
          <a:xfrm>
            <a:off x="5396865" y="2737485"/>
            <a:ext cx="1650365" cy="1650365"/>
          </a:xfrm>
          <a:prstGeom prst="ellipse">
            <a:avLst/>
          </a:pr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93C252"/>
                </a:solidFill>
                <a:ea typeface="微软雅黑" panose="020B0503020204020204" charset="-122"/>
              </a:rPr>
              <a:t>TEXT</a:t>
            </a:r>
            <a:endParaRPr lang="en-US" altLang="zh-CN" sz="2800" b="1" dirty="0">
              <a:solidFill>
                <a:srgbClr val="93C252"/>
              </a:solidFill>
              <a:ea typeface="微软雅黑" panose="020B0503020204020204" charset="-122"/>
            </a:endParaRPr>
          </a:p>
        </p:txBody>
      </p:sp>
      <p:sp>
        <p:nvSpPr>
          <p:cNvPr id="9" name="文本框 8"/>
          <p:cNvSpPr txBox="1"/>
          <p:nvPr/>
        </p:nvSpPr>
        <p:spPr>
          <a:xfrm>
            <a:off x="4901565" y="2179320"/>
            <a:ext cx="768985" cy="861695"/>
          </a:xfrm>
          <a:prstGeom prst="rect">
            <a:avLst/>
          </a:prstGeom>
          <a:noFill/>
        </p:spPr>
        <p:txBody>
          <a:bodyPr wrap="square" rtlCol="0">
            <a:spAutoFit/>
          </a:bodyPr>
          <a:lstStyle/>
          <a:p>
            <a:pPr algn="ctr"/>
            <a:r>
              <a:rPr lang="en-US" altLang="zh-CN" sz="4800" b="1" dirty="0">
                <a:solidFill>
                  <a:schemeClr val="bg1"/>
                </a:solidFill>
                <a:ea typeface="微软雅黑" panose="020B0503020204020204" charset="-122"/>
              </a:rPr>
              <a:t>s</a:t>
            </a:r>
            <a:endParaRPr lang="en-US" altLang="zh-CN" sz="4800" b="1" dirty="0">
              <a:solidFill>
                <a:schemeClr val="bg1"/>
              </a:solidFill>
              <a:ea typeface="微软雅黑" panose="020B0503020204020204" charset="-122"/>
            </a:endParaRPr>
          </a:p>
        </p:txBody>
      </p:sp>
      <p:sp>
        <p:nvSpPr>
          <p:cNvPr id="31" name="文本框 30"/>
          <p:cNvSpPr txBox="1"/>
          <p:nvPr/>
        </p:nvSpPr>
        <p:spPr>
          <a:xfrm>
            <a:off x="4916170" y="3955415"/>
            <a:ext cx="768985" cy="861695"/>
          </a:xfrm>
          <a:prstGeom prst="rect">
            <a:avLst/>
          </a:prstGeom>
          <a:noFill/>
        </p:spPr>
        <p:txBody>
          <a:bodyPr wrap="square" rtlCol="0">
            <a:spAutoFit/>
          </a:bodyPr>
          <a:lstStyle/>
          <a:p>
            <a:pPr algn="ctr"/>
            <a:r>
              <a:rPr lang="en-US" altLang="zh-CN" sz="4800" b="1" dirty="0">
                <a:solidFill>
                  <a:schemeClr val="bg1"/>
                </a:solidFill>
                <a:ea typeface="微软雅黑" panose="020B0503020204020204" charset="-122"/>
              </a:rPr>
              <a:t>w</a:t>
            </a:r>
            <a:endParaRPr lang="en-US" altLang="zh-CN" sz="4800" b="1" dirty="0">
              <a:solidFill>
                <a:schemeClr val="bg1"/>
              </a:solidFill>
              <a:ea typeface="微软雅黑" panose="020B0503020204020204" charset="-122"/>
            </a:endParaRPr>
          </a:p>
        </p:txBody>
      </p:sp>
      <p:sp>
        <p:nvSpPr>
          <p:cNvPr id="32" name="文本框 31"/>
          <p:cNvSpPr txBox="1"/>
          <p:nvPr/>
        </p:nvSpPr>
        <p:spPr>
          <a:xfrm>
            <a:off x="6761480" y="3896995"/>
            <a:ext cx="768985" cy="861695"/>
          </a:xfrm>
          <a:prstGeom prst="rect">
            <a:avLst/>
          </a:prstGeom>
          <a:noFill/>
          <a:extLst>
            <a:ext uri="{909E8E84-426E-40DD-AFC4-6F175D3DCCD1}">
              <a14:hiddenFill xmlns:a14="http://schemas.microsoft.com/office/drawing/2010/main">
                <a:solidFill>
                  <a:srgbClr val="E39B99"/>
                </a:solidFill>
              </a14:hiddenFill>
            </a:ext>
          </a:extLst>
        </p:spPr>
        <p:txBody>
          <a:bodyPr wrap="square" rtlCol="0">
            <a:spAutoFit/>
          </a:bodyPr>
          <a:lstStyle/>
          <a:p>
            <a:pPr algn="ctr"/>
            <a:r>
              <a:rPr lang="en-US" altLang="zh-CN" sz="4800" b="1" dirty="0">
                <a:solidFill>
                  <a:schemeClr val="bg1"/>
                </a:solidFill>
                <a:ea typeface="微软雅黑" panose="020B0503020204020204" charset="-122"/>
              </a:rPr>
              <a:t>o</a:t>
            </a:r>
            <a:endParaRPr lang="en-US" altLang="zh-CN" sz="4800" b="1" dirty="0">
              <a:solidFill>
                <a:schemeClr val="bg1"/>
              </a:solidFill>
              <a:ea typeface="微软雅黑" panose="020B0503020204020204" charset="-122"/>
            </a:endParaRPr>
          </a:p>
        </p:txBody>
      </p:sp>
      <p:sp>
        <p:nvSpPr>
          <p:cNvPr id="10" name="文本框 9"/>
          <p:cNvSpPr txBox="1"/>
          <p:nvPr/>
        </p:nvSpPr>
        <p:spPr>
          <a:xfrm>
            <a:off x="6746875" y="2341880"/>
            <a:ext cx="768985" cy="861695"/>
          </a:xfrm>
          <a:prstGeom prst="rect">
            <a:avLst/>
          </a:prstGeom>
          <a:noFill/>
        </p:spPr>
        <p:txBody>
          <a:bodyPr wrap="square" rtlCol="0">
            <a:spAutoFit/>
          </a:bodyPr>
          <a:lstStyle/>
          <a:p>
            <a:pPr algn="ctr"/>
            <a:r>
              <a:rPr lang="en-US" altLang="zh-CN" sz="4800" b="1" dirty="0">
                <a:solidFill>
                  <a:schemeClr val="bg1"/>
                </a:solidFill>
                <a:ea typeface="微软雅黑" panose="020B0503020204020204" charset="-122"/>
              </a:rPr>
              <a:t>T</a:t>
            </a:r>
            <a:endParaRPr lang="en-US" altLang="zh-CN" sz="4800" b="1" dirty="0">
              <a:solidFill>
                <a:schemeClr val="bg1"/>
              </a:solidFill>
              <a:ea typeface="微软雅黑" panose="020B0503020204020204" charset="-122"/>
            </a:endParaRPr>
          </a:p>
        </p:txBody>
      </p:sp>
      <p:sp>
        <p:nvSpPr>
          <p:cNvPr id="13" name="矩形 12"/>
          <p:cNvSpPr/>
          <p:nvPr/>
        </p:nvSpPr>
        <p:spPr>
          <a:xfrm>
            <a:off x="2230243" y="2072794"/>
            <a:ext cx="1355204" cy="45887"/>
          </a:xfrm>
          <a:prstGeom prst="rect">
            <a:avLst/>
          </a:pr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zh-HK" altLang="en-US" sz="1500">
              <a:solidFill>
                <a:schemeClr val="tx1"/>
              </a:solidFill>
              <a:latin typeface="微软雅黑" panose="020B0503020204020204" charset="-122"/>
              <a:ea typeface="微软雅黑" panose="020B0503020204020204" charset="-122"/>
            </a:endParaRPr>
          </a:p>
        </p:txBody>
      </p:sp>
      <p:sp>
        <p:nvSpPr>
          <p:cNvPr id="39" name="矩形 38"/>
          <p:cNvSpPr/>
          <p:nvPr/>
        </p:nvSpPr>
        <p:spPr>
          <a:xfrm>
            <a:off x="8228610" y="2098519"/>
            <a:ext cx="1355204" cy="45887"/>
          </a:xfrm>
          <a:prstGeom prst="rect">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zh-HK" altLang="en-US" sz="1500">
              <a:solidFill>
                <a:schemeClr val="tx1"/>
              </a:solidFill>
              <a:latin typeface="微软雅黑" panose="020B0503020204020204" charset="-122"/>
              <a:ea typeface="微软雅黑" panose="020B0503020204020204" charset="-122"/>
            </a:endParaRPr>
          </a:p>
        </p:txBody>
      </p:sp>
      <p:sp>
        <p:nvSpPr>
          <p:cNvPr id="42" name="矩形 41"/>
          <p:cNvSpPr/>
          <p:nvPr/>
        </p:nvSpPr>
        <p:spPr>
          <a:xfrm>
            <a:off x="2250436" y="4432391"/>
            <a:ext cx="1355204" cy="45887"/>
          </a:xfrm>
          <a:prstGeom prst="rect">
            <a:avLst/>
          </a:prstGeom>
          <a:solidFill>
            <a:srgbClr val="5ABF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zh-HK" altLang="en-US" sz="1500">
              <a:solidFill>
                <a:schemeClr val="tx1"/>
              </a:solidFill>
              <a:latin typeface="微软雅黑" panose="020B0503020204020204" charset="-122"/>
              <a:ea typeface="微软雅黑" panose="020B0503020204020204" charset="-122"/>
            </a:endParaRPr>
          </a:p>
        </p:txBody>
      </p:sp>
      <p:sp>
        <p:nvSpPr>
          <p:cNvPr id="45" name="矩形 44"/>
          <p:cNvSpPr/>
          <p:nvPr/>
        </p:nvSpPr>
        <p:spPr>
          <a:xfrm>
            <a:off x="8359356" y="4465374"/>
            <a:ext cx="1355204" cy="45887"/>
          </a:xfrm>
          <a:prstGeom prst="rect">
            <a:avLst/>
          </a:prstGeom>
          <a:solidFill>
            <a:srgbClr val="B7DD4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zh-HK" altLang="en-US" sz="1500">
              <a:solidFill>
                <a:schemeClr val="tx1"/>
              </a:solidFill>
              <a:latin typeface="微软雅黑" panose="020B0503020204020204" charset="-122"/>
              <a:ea typeface="微软雅黑" panose="020B0503020204020204" charset="-122"/>
            </a:endParaRPr>
          </a:p>
        </p:txBody>
      </p:sp>
      <p:sp>
        <p:nvSpPr>
          <p:cNvPr id="16" name="文本框 15"/>
          <p:cNvSpPr txBox="1"/>
          <p:nvPr/>
        </p:nvSpPr>
        <p:spPr>
          <a:xfrm>
            <a:off x="765810" y="2166620"/>
            <a:ext cx="2925445"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18" name="文本框 17"/>
          <p:cNvSpPr txBox="1"/>
          <p:nvPr/>
        </p:nvSpPr>
        <p:spPr>
          <a:xfrm>
            <a:off x="765810" y="4516120"/>
            <a:ext cx="2925445"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20" name="文本框 19"/>
          <p:cNvSpPr txBox="1"/>
          <p:nvPr/>
        </p:nvSpPr>
        <p:spPr>
          <a:xfrm>
            <a:off x="8128635" y="2192655"/>
            <a:ext cx="2925445"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46" name="文本框 45"/>
          <p:cNvSpPr txBox="1"/>
          <p:nvPr/>
        </p:nvSpPr>
        <p:spPr>
          <a:xfrm>
            <a:off x="8272145" y="4540885"/>
            <a:ext cx="2925445" cy="5327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4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5000">
        <p14:flythrough/>
      </p:transition>
    </mc:Choice>
    <mc:Fallback>
      <p:transition spd="slow" advClick="0"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4" name="AutoShape 25"/>
          <p:cNvSpPr/>
          <p:nvPr/>
        </p:nvSpPr>
        <p:spPr>
          <a:xfrm rot="21558471">
            <a:off x="4348480" y="3389630"/>
            <a:ext cx="3279775" cy="3402965"/>
          </a:xfrm>
          <a:custGeom>
            <a:avLst/>
            <a:gdLst/>
            <a:ahLst/>
            <a:cxnLst>
              <a:cxn ang="0">
                <a:pos x="1439048" y="1493224"/>
              </a:cxn>
              <a:cxn ang="0">
                <a:pos x="1439048" y="1493224"/>
              </a:cxn>
              <a:cxn ang="0">
                <a:pos x="1439048" y="1493224"/>
              </a:cxn>
              <a:cxn ang="0">
                <a:pos x="1439048" y="1493224"/>
              </a:cxn>
            </a:cxnLst>
            <a:rect l="0" t="0" r="0" b="0"/>
            <a:pathLst>
              <a:path w="21600" h="21600">
                <a:moveTo>
                  <a:pt x="15608" y="8670"/>
                </a:moveTo>
                <a:cubicBezTo>
                  <a:pt x="21599" y="8670"/>
                  <a:pt x="21599" y="8670"/>
                  <a:pt x="21599" y="8670"/>
                </a:cubicBezTo>
                <a:cubicBezTo>
                  <a:pt x="20496" y="4411"/>
                  <a:pt x="16554" y="1064"/>
                  <a:pt x="11982" y="608"/>
                </a:cubicBezTo>
                <a:cubicBezTo>
                  <a:pt x="11667" y="304"/>
                  <a:pt x="11351" y="0"/>
                  <a:pt x="10878" y="0"/>
                </a:cubicBezTo>
                <a:cubicBezTo>
                  <a:pt x="10405" y="0"/>
                  <a:pt x="10090" y="304"/>
                  <a:pt x="9775" y="608"/>
                </a:cubicBezTo>
                <a:cubicBezTo>
                  <a:pt x="5045" y="1064"/>
                  <a:pt x="1103" y="4259"/>
                  <a:pt x="0" y="8670"/>
                </a:cubicBezTo>
                <a:cubicBezTo>
                  <a:pt x="6148" y="8670"/>
                  <a:pt x="6148" y="8670"/>
                  <a:pt x="6148" y="8670"/>
                </a:cubicBezTo>
                <a:cubicBezTo>
                  <a:pt x="6148" y="3650"/>
                  <a:pt x="9144" y="1216"/>
                  <a:pt x="9775" y="760"/>
                </a:cubicBezTo>
                <a:cubicBezTo>
                  <a:pt x="9775" y="760"/>
                  <a:pt x="9775" y="760"/>
                  <a:pt x="9775" y="912"/>
                </a:cubicBezTo>
                <a:cubicBezTo>
                  <a:pt x="6464" y="4867"/>
                  <a:pt x="6937" y="8670"/>
                  <a:pt x="6937" y="8670"/>
                </a:cubicBezTo>
                <a:cubicBezTo>
                  <a:pt x="10090" y="8670"/>
                  <a:pt x="10090" y="8670"/>
                  <a:pt x="10090" y="8670"/>
                </a:cubicBezTo>
                <a:cubicBezTo>
                  <a:pt x="10090" y="18709"/>
                  <a:pt x="10090" y="18709"/>
                  <a:pt x="10090" y="18709"/>
                </a:cubicBezTo>
                <a:cubicBezTo>
                  <a:pt x="10090" y="19014"/>
                  <a:pt x="10090" y="19014"/>
                  <a:pt x="10090" y="19014"/>
                </a:cubicBezTo>
                <a:cubicBezTo>
                  <a:pt x="10090" y="19774"/>
                  <a:pt x="10090" y="19774"/>
                  <a:pt x="10090" y="19774"/>
                </a:cubicBezTo>
                <a:cubicBezTo>
                  <a:pt x="10090" y="20839"/>
                  <a:pt x="10878" y="21599"/>
                  <a:pt x="11982" y="21599"/>
                </a:cubicBezTo>
                <a:cubicBezTo>
                  <a:pt x="12928" y="21599"/>
                  <a:pt x="13874" y="20839"/>
                  <a:pt x="13874" y="19774"/>
                </a:cubicBezTo>
                <a:cubicBezTo>
                  <a:pt x="13874" y="19014"/>
                  <a:pt x="13874" y="19014"/>
                  <a:pt x="13874" y="19014"/>
                </a:cubicBezTo>
                <a:cubicBezTo>
                  <a:pt x="12455" y="19014"/>
                  <a:pt x="12455" y="19014"/>
                  <a:pt x="12455" y="19014"/>
                </a:cubicBezTo>
                <a:cubicBezTo>
                  <a:pt x="12455" y="19318"/>
                  <a:pt x="12455" y="19318"/>
                  <a:pt x="12455" y="19318"/>
                </a:cubicBezTo>
                <a:cubicBezTo>
                  <a:pt x="12455" y="19774"/>
                  <a:pt x="12455" y="19774"/>
                  <a:pt x="12455" y="19774"/>
                </a:cubicBezTo>
                <a:cubicBezTo>
                  <a:pt x="12455" y="20078"/>
                  <a:pt x="12297" y="20383"/>
                  <a:pt x="11982" y="20383"/>
                </a:cubicBezTo>
                <a:cubicBezTo>
                  <a:pt x="11667" y="20383"/>
                  <a:pt x="11351" y="20078"/>
                  <a:pt x="11351" y="19774"/>
                </a:cubicBezTo>
                <a:cubicBezTo>
                  <a:pt x="11351" y="19318"/>
                  <a:pt x="11351" y="19318"/>
                  <a:pt x="11351" y="19318"/>
                </a:cubicBezTo>
                <a:cubicBezTo>
                  <a:pt x="11351" y="19014"/>
                  <a:pt x="11351" y="19014"/>
                  <a:pt x="11351" y="19014"/>
                </a:cubicBezTo>
                <a:cubicBezTo>
                  <a:pt x="11351" y="17036"/>
                  <a:pt x="11351" y="17036"/>
                  <a:pt x="11351" y="17036"/>
                </a:cubicBezTo>
                <a:cubicBezTo>
                  <a:pt x="11351" y="8670"/>
                  <a:pt x="11351" y="8670"/>
                  <a:pt x="11351" y="8670"/>
                </a:cubicBezTo>
                <a:cubicBezTo>
                  <a:pt x="14820" y="8670"/>
                  <a:pt x="14820" y="8670"/>
                  <a:pt x="14820" y="8670"/>
                </a:cubicBezTo>
                <a:cubicBezTo>
                  <a:pt x="14820" y="8670"/>
                  <a:pt x="15293" y="4867"/>
                  <a:pt x="11982" y="912"/>
                </a:cubicBezTo>
                <a:cubicBezTo>
                  <a:pt x="11982" y="760"/>
                  <a:pt x="11982" y="760"/>
                  <a:pt x="11982" y="760"/>
                </a:cubicBezTo>
                <a:cubicBezTo>
                  <a:pt x="12613" y="1216"/>
                  <a:pt x="15608" y="3650"/>
                  <a:pt x="15608" y="8670"/>
                </a:cubicBezTo>
                <a:close/>
              </a:path>
            </a:pathLst>
          </a:custGeom>
          <a:solidFill>
            <a:srgbClr val="5ABF0B"/>
          </a:solidFill>
          <a:ln w="9525">
            <a:noFill/>
          </a:ln>
        </p:spPr>
        <p:txBody>
          <a:bodyPr/>
          <a:lstStyle/>
          <a:p>
            <a:endParaRPr lang="zh-CN" altLang="en-US">
              <a:solidFill>
                <a:schemeClr val="tx1">
                  <a:lumMod val="75000"/>
                  <a:lumOff val="25000"/>
                </a:schemeClr>
              </a:solidFill>
            </a:endParaRPr>
          </a:p>
        </p:txBody>
      </p:sp>
      <p:grpSp>
        <p:nvGrpSpPr>
          <p:cNvPr id="11" name="组合 10"/>
          <p:cNvGrpSpPr/>
          <p:nvPr/>
        </p:nvGrpSpPr>
        <p:grpSpPr>
          <a:xfrm>
            <a:off x="3047365" y="4164330"/>
            <a:ext cx="671830" cy="673735"/>
            <a:chOff x="5202" y="5131"/>
            <a:chExt cx="1058" cy="1061"/>
          </a:xfrm>
        </p:grpSpPr>
        <p:sp>
          <p:nvSpPr>
            <p:cNvPr id="175117" name="Freeform 12"/>
            <p:cNvSpPr/>
            <p:nvPr/>
          </p:nvSpPr>
          <p:spPr>
            <a:xfrm>
              <a:off x="5202" y="5131"/>
              <a:ext cx="1058" cy="1061"/>
            </a:xfrm>
            <a:custGeom>
              <a:avLst/>
              <a:gdLst>
                <a:gd name="txL" fmla="*/ 0 w 271"/>
                <a:gd name="txT" fmla="*/ 0 h 271"/>
                <a:gd name="txR" fmla="*/ 271 w 271"/>
                <a:gd name="txB" fmla="*/ 271 h 271"/>
              </a:gdLst>
              <a:ahLst/>
              <a:cxnLst>
                <a:cxn ang="0">
                  <a:pos x="104722" y="74794"/>
                </a:cxn>
                <a:cxn ang="0">
                  <a:pos x="406465" y="103287"/>
                </a:cxn>
                <a:cxn ang="0">
                  <a:pos x="378066" y="406025"/>
                </a:cxn>
                <a:cxn ang="0">
                  <a:pos x="76323" y="377532"/>
                </a:cxn>
                <a:cxn ang="0">
                  <a:pos x="104722" y="74794"/>
                </a:cxn>
              </a:cxnLst>
              <a:rect l="txL" t="txT" r="txR" b="txB"/>
              <a:pathLst>
                <a:path w="271" h="271">
                  <a:moveTo>
                    <a:pt x="59" y="42"/>
                  </a:moveTo>
                  <a:cubicBezTo>
                    <a:pt x="110" y="0"/>
                    <a:pt x="186" y="7"/>
                    <a:pt x="229" y="58"/>
                  </a:cubicBezTo>
                  <a:cubicBezTo>
                    <a:pt x="271" y="110"/>
                    <a:pt x="264" y="186"/>
                    <a:pt x="213" y="228"/>
                  </a:cubicBezTo>
                  <a:cubicBezTo>
                    <a:pt x="161" y="271"/>
                    <a:pt x="85" y="264"/>
                    <a:pt x="43" y="212"/>
                  </a:cubicBezTo>
                  <a:cubicBezTo>
                    <a:pt x="0" y="161"/>
                    <a:pt x="7" y="85"/>
                    <a:pt x="59" y="42"/>
                  </a:cubicBezTo>
                  <a:close/>
                </a:path>
              </a:pathLst>
            </a:custGeom>
            <a:solidFill>
              <a:srgbClr val="5ABF0B"/>
            </a:solidFill>
            <a:ln w="9525">
              <a:noFill/>
            </a:ln>
          </p:spPr>
          <p:txBody>
            <a:bodyPr/>
            <a:lstStyle/>
            <a:p>
              <a:endParaRPr lang="zh-CN" altLang="en-US">
                <a:solidFill>
                  <a:schemeClr val="tx1">
                    <a:lumMod val="75000"/>
                    <a:lumOff val="25000"/>
                  </a:schemeClr>
                </a:solidFill>
              </a:endParaRPr>
            </a:p>
          </p:txBody>
        </p:sp>
        <p:sp>
          <p:nvSpPr>
            <p:cNvPr id="175148" name="Freeform 43"/>
            <p:cNvSpPr/>
            <p:nvPr/>
          </p:nvSpPr>
          <p:spPr>
            <a:xfrm>
              <a:off x="5422" y="5424"/>
              <a:ext cx="628" cy="562"/>
            </a:xfrm>
            <a:custGeom>
              <a:avLst/>
              <a:gdLst>
                <a:gd name="txL" fmla="*/ 0 w 161"/>
                <a:gd name="txT" fmla="*/ 0 h 144"/>
                <a:gd name="txR" fmla="*/ 161 w 161"/>
                <a:gd name="txB" fmla="*/ 144 h 144"/>
              </a:gdLst>
              <a:ahLst/>
              <a:cxnLst>
                <a:cxn ang="0">
                  <a:pos x="141988" y="55022"/>
                </a:cxn>
                <a:cxn ang="0">
                  <a:pos x="70994" y="1775"/>
                </a:cxn>
                <a:cxn ang="0">
                  <a:pos x="5325" y="88746"/>
                </a:cxn>
                <a:cxn ang="0">
                  <a:pos x="140213" y="255588"/>
                </a:cxn>
                <a:cxn ang="0">
                  <a:pos x="280425" y="90521"/>
                </a:cxn>
                <a:cxn ang="0">
                  <a:pos x="214756" y="3550"/>
                </a:cxn>
                <a:cxn ang="0">
                  <a:pos x="141988" y="55022"/>
                </a:cxn>
              </a:cxnLst>
              <a:rect l="txL" t="txT" r="txR" b="txB"/>
              <a:pathLst>
                <a:path w="161" h="144">
                  <a:moveTo>
                    <a:pt x="80" y="31"/>
                  </a:moveTo>
                  <a:cubicBezTo>
                    <a:pt x="73" y="11"/>
                    <a:pt x="60" y="0"/>
                    <a:pt x="40" y="1"/>
                  </a:cubicBezTo>
                  <a:cubicBezTo>
                    <a:pt x="11" y="3"/>
                    <a:pt x="0" y="23"/>
                    <a:pt x="3" y="50"/>
                  </a:cubicBezTo>
                  <a:cubicBezTo>
                    <a:pt x="6" y="83"/>
                    <a:pt x="49" y="103"/>
                    <a:pt x="79" y="144"/>
                  </a:cubicBezTo>
                  <a:cubicBezTo>
                    <a:pt x="110" y="103"/>
                    <a:pt x="154" y="84"/>
                    <a:pt x="158" y="51"/>
                  </a:cubicBezTo>
                  <a:cubicBezTo>
                    <a:pt x="161" y="24"/>
                    <a:pt x="150" y="4"/>
                    <a:pt x="121" y="2"/>
                  </a:cubicBezTo>
                  <a:cubicBezTo>
                    <a:pt x="101" y="0"/>
                    <a:pt x="89" y="11"/>
                    <a:pt x="80" y="31"/>
                  </a:cubicBezTo>
                  <a:close/>
                </a:path>
              </a:pathLst>
            </a:custGeom>
            <a:solidFill>
              <a:schemeClr val="bg1"/>
            </a:solidFill>
            <a:ln w="9525">
              <a:noFill/>
            </a:ln>
          </p:spPr>
          <p:txBody>
            <a:bodyPr/>
            <a:lstStyle/>
            <a:p>
              <a:endParaRPr lang="zh-CN" altLang="en-US">
                <a:solidFill>
                  <a:schemeClr val="tx1">
                    <a:lumMod val="75000"/>
                    <a:lumOff val="25000"/>
                  </a:schemeClr>
                </a:solidFill>
              </a:endParaRPr>
            </a:p>
          </p:txBody>
        </p:sp>
      </p:grpSp>
      <p:grpSp>
        <p:nvGrpSpPr>
          <p:cNvPr id="10" name="组合 9"/>
          <p:cNvGrpSpPr/>
          <p:nvPr/>
        </p:nvGrpSpPr>
        <p:grpSpPr>
          <a:xfrm>
            <a:off x="8512175" y="4063365"/>
            <a:ext cx="675640" cy="675640"/>
            <a:chOff x="9978" y="7833"/>
            <a:chExt cx="1064" cy="1064"/>
          </a:xfrm>
        </p:grpSpPr>
        <p:sp>
          <p:nvSpPr>
            <p:cNvPr id="175123" name="Freeform 18"/>
            <p:cNvSpPr/>
            <p:nvPr/>
          </p:nvSpPr>
          <p:spPr>
            <a:xfrm>
              <a:off x="9978" y="7833"/>
              <a:ext cx="1065" cy="1065"/>
            </a:xfrm>
            <a:custGeom>
              <a:avLst/>
              <a:gdLst>
                <a:gd name="txL" fmla="*/ 0 w 273"/>
                <a:gd name="txT" fmla="*/ 0 h 273"/>
                <a:gd name="txR" fmla="*/ 273 w 273"/>
                <a:gd name="txB" fmla="*/ 273 h 273"/>
              </a:gdLst>
              <a:ahLst/>
              <a:cxnLst>
                <a:cxn ang="0">
                  <a:pos x="168490" y="443396"/>
                </a:cxn>
                <a:cxn ang="0">
                  <a:pos x="40792" y="168490"/>
                </a:cxn>
                <a:cxn ang="0">
                  <a:pos x="317471" y="40792"/>
                </a:cxn>
                <a:cxn ang="0">
                  <a:pos x="443396" y="317471"/>
                </a:cxn>
                <a:cxn ang="0">
                  <a:pos x="168490" y="443396"/>
                </a:cxn>
              </a:cxnLst>
              <a:rect l="txL" t="txT" r="txR" b="txB"/>
              <a:pathLst>
                <a:path w="273" h="273">
                  <a:moveTo>
                    <a:pt x="95" y="250"/>
                  </a:moveTo>
                  <a:cubicBezTo>
                    <a:pt x="32" y="227"/>
                    <a:pt x="0" y="157"/>
                    <a:pt x="23" y="95"/>
                  </a:cubicBezTo>
                  <a:cubicBezTo>
                    <a:pt x="47" y="32"/>
                    <a:pt x="116" y="0"/>
                    <a:pt x="179" y="23"/>
                  </a:cubicBezTo>
                  <a:cubicBezTo>
                    <a:pt x="241" y="47"/>
                    <a:pt x="273" y="116"/>
                    <a:pt x="250" y="179"/>
                  </a:cubicBezTo>
                  <a:cubicBezTo>
                    <a:pt x="227" y="241"/>
                    <a:pt x="157" y="273"/>
                    <a:pt x="95" y="250"/>
                  </a:cubicBezTo>
                  <a:close/>
                </a:path>
              </a:pathLst>
            </a:custGeom>
            <a:solidFill>
              <a:srgbClr val="5ABF0B"/>
            </a:solidFill>
            <a:ln w="9525">
              <a:noFill/>
            </a:ln>
          </p:spPr>
          <p:txBody>
            <a:bodyPr/>
            <a:lstStyle/>
            <a:p>
              <a:endParaRPr lang="zh-CN" altLang="en-US">
                <a:solidFill>
                  <a:schemeClr val="tx1">
                    <a:lumMod val="75000"/>
                    <a:lumOff val="25000"/>
                  </a:schemeClr>
                </a:solidFill>
              </a:endParaRPr>
            </a:p>
          </p:txBody>
        </p:sp>
        <p:sp>
          <p:nvSpPr>
            <p:cNvPr id="175158" name="Freeform 53"/>
            <p:cNvSpPr/>
            <p:nvPr/>
          </p:nvSpPr>
          <p:spPr>
            <a:xfrm>
              <a:off x="10251" y="8102"/>
              <a:ext cx="478" cy="321"/>
            </a:xfrm>
            <a:custGeom>
              <a:avLst/>
              <a:gdLst>
                <a:gd name="txL" fmla="*/ 0 w 123"/>
                <a:gd name="txT" fmla="*/ 0 h 82"/>
                <a:gd name="txR" fmla="*/ 123 w 123"/>
                <a:gd name="txB" fmla="*/ 82 h 82"/>
              </a:gdLst>
              <a:ahLst/>
              <a:cxnLst>
                <a:cxn ang="0">
                  <a:pos x="205111" y="46309"/>
                </a:cxn>
                <a:cxn ang="0">
                  <a:pos x="38900" y="46309"/>
                </a:cxn>
                <a:cxn ang="0">
                  <a:pos x="5305" y="146050"/>
                </a:cxn>
                <a:cxn ang="0">
                  <a:pos x="31828" y="94398"/>
                </a:cxn>
                <a:cxn ang="0">
                  <a:pos x="166210" y="85493"/>
                </a:cxn>
                <a:cxn ang="0">
                  <a:pos x="152065" y="99741"/>
                </a:cxn>
                <a:cxn ang="0">
                  <a:pos x="217488" y="99741"/>
                </a:cxn>
                <a:cxn ang="0">
                  <a:pos x="217488" y="32060"/>
                </a:cxn>
                <a:cxn ang="0">
                  <a:pos x="205111" y="46309"/>
                </a:cxn>
              </a:cxnLst>
              <a:rect l="txL" t="txT" r="txR" b="txB"/>
              <a:pathLst>
                <a:path w="123" h="82">
                  <a:moveTo>
                    <a:pt x="116" y="26"/>
                  </a:moveTo>
                  <a:cubicBezTo>
                    <a:pt x="90" y="0"/>
                    <a:pt x="48" y="0"/>
                    <a:pt x="22" y="26"/>
                  </a:cubicBezTo>
                  <a:cubicBezTo>
                    <a:pt x="7" y="41"/>
                    <a:pt x="0" y="62"/>
                    <a:pt x="3" y="82"/>
                  </a:cubicBezTo>
                  <a:cubicBezTo>
                    <a:pt x="5" y="71"/>
                    <a:pt x="10" y="61"/>
                    <a:pt x="18" y="53"/>
                  </a:cubicBezTo>
                  <a:cubicBezTo>
                    <a:pt x="39" y="33"/>
                    <a:pt x="71" y="31"/>
                    <a:pt x="94" y="48"/>
                  </a:cubicBezTo>
                  <a:cubicBezTo>
                    <a:pt x="86" y="56"/>
                    <a:pt x="86" y="56"/>
                    <a:pt x="86" y="56"/>
                  </a:cubicBezTo>
                  <a:cubicBezTo>
                    <a:pt x="123" y="56"/>
                    <a:pt x="123" y="56"/>
                    <a:pt x="123" y="56"/>
                  </a:cubicBezTo>
                  <a:cubicBezTo>
                    <a:pt x="123" y="18"/>
                    <a:pt x="123" y="18"/>
                    <a:pt x="123" y="18"/>
                  </a:cubicBezTo>
                  <a:lnTo>
                    <a:pt x="116" y="26"/>
                  </a:lnTo>
                  <a:close/>
                </a:path>
              </a:pathLst>
            </a:custGeom>
            <a:solidFill>
              <a:schemeClr val="bg1"/>
            </a:solidFill>
            <a:ln w="9525">
              <a:noFill/>
            </a:ln>
          </p:spPr>
          <p:txBody>
            <a:bodyPr/>
            <a:lstStyle/>
            <a:p>
              <a:endParaRPr lang="zh-CN" altLang="en-US">
                <a:solidFill>
                  <a:schemeClr val="tx1">
                    <a:lumMod val="75000"/>
                    <a:lumOff val="25000"/>
                  </a:schemeClr>
                </a:solidFill>
              </a:endParaRPr>
            </a:p>
          </p:txBody>
        </p:sp>
        <p:sp>
          <p:nvSpPr>
            <p:cNvPr id="175159" name="Freeform 54"/>
            <p:cNvSpPr/>
            <p:nvPr/>
          </p:nvSpPr>
          <p:spPr>
            <a:xfrm>
              <a:off x="10303" y="8357"/>
              <a:ext cx="478" cy="318"/>
            </a:xfrm>
            <a:custGeom>
              <a:avLst/>
              <a:gdLst>
                <a:gd name="txL" fmla="*/ 0 w 123"/>
                <a:gd name="txT" fmla="*/ 0 h 81"/>
                <a:gd name="txR" fmla="*/ 123 w 123"/>
                <a:gd name="txB" fmla="*/ 81 h 81"/>
              </a:gdLst>
              <a:ahLst/>
              <a:cxnLst>
                <a:cxn ang="0">
                  <a:pos x="14145" y="98092"/>
                </a:cxn>
                <a:cxn ang="0">
                  <a:pos x="180355" y="98092"/>
                </a:cxn>
                <a:cxn ang="0">
                  <a:pos x="213951" y="0"/>
                </a:cxn>
                <a:cxn ang="0">
                  <a:pos x="185660" y="49938"/>
                </a:cxn>
                <a:cxn ang="0">
                  <a:pos x="53046" y="58855"/>
                </a:cxn>
                <a:cxn ang="0">
                  <a:pos x="67191" y="44587"/>
                </a:cxn>
                <a:cxn ang="0">
                  <a:pos x="0" y="44587"/>
                </a:cxn>
                <a:cxn ang="0">
                  <a:pos x="0" y="112360"/>
                </a:cxn>
                <a:cxn ang="0">
                  <a:pos x="14145" y="98092"/>
                </a:cxn>
              </a:cxnLst>
              <a:rect l="txL" t="txT" r="txR" b="txB"/>
              <a:pathLst>
                <a:path w="123" h="81">
                  <a:moveTo>
                    <a:pt x="8" y="55"/>
                  </a:moveTo>
                  <a:cubicBezTo>
                    <a:pt x="34" y="81"/>
                    <a:pt x="76" y="81"/>
                    <a:pt x="102" y="55"/>
                  </a:cubicBezTo>
                  <a:cubicBezTo>
                    <a:pt x="117" y="40"/>
                    <a:pt x="123" y="19"/>
                    <a:pt x="121" y="0"/>
                  </a:cubicBezTo>
                  <a:cubicBezTo>
                    <a:pt x="118" y="10"/>
                    <a:pt x="113" y="20"/>
                    <a:pt x="105" y="28"/>
                  </a:cubicBezTo>
                  <a:cubicBezTo>
                    <a:pt x="85" y="48"/>
                    <a:pt x="52" y="50"/>
                    <a:pt x="30" y="33"/>
                  </a:cubicBezTo>
                  <a:cubicBezTo>
                    <a:pt x="38" y="25"/>
                    <a:pt x="38" y="25"/>
                    <a:pt x="38" y="25"/>
                  </a:cubicBezTo>
                  <a:cubicBezTo>
                    <a:pt x="0" y="25"/>
                    <a:pt x="0" y="25"/>
                    <a:pt x="0" y="25"/>
                  </a:cubicBezTo>
                  <a:cubicBezTo>
                    <a:pt x="0" y="63"/>
                    <a:pt x="0" y="63"/>
                    <a:pt x="0" y="63"/>
                  </a:cubicBezTo>
                  <a:lnTo>
                    <a:pt x="8" y="55"/>
                  </a:lnTo>
                  <a:close/>
                </a:path>
              </a:pathLst>
            </a:custGeom>
            <a:solidFill>
              <a:schemeClr val="bg1"/>
            </a:solidFill>
            <a:ln w="9525">
              <a:noFill/>
            </a:ln>
          </p:spPr>
          <p:txBody>
            <a:bodyPr/>
            <a:lstStyle/>
            <a:p>
              <a:endParaRPr lang="zh-CN" altLang="en-US">
                <a:solidFill>
                  <a:schemeClr val="tx1">
                    <a:lumMod val="75000"/>
                    <a:lumOff val="25000"/>
                  </a:schemeClr>
                </a:solidFill>
              </a:endParaRPr>
            </a:p>
          </p:txBody>
        </p:sp>
      </p:grpSp>
      <p:grpSp>
        <p:nvGrpSpPr>
          <p:cNvPr id="9" name="组合 8"/>
          <p:cNvGrpSpPr/>
          <p:nvPr/>
        </p:nvGrpSpPr>
        <p:grpSpPr>
          <a:xfrm>
            <a:off x="5625465" y="2205990"/>
            <a:ext cx="673100" cy="669290"/>
            <a:chOff x="8470" y="2554"/>
            <a:chExt cx="1060" cy="1054"/>
          </a:xfrm>
        </p:grpSpPr>
        <p:sp>
          <p:nvSpPr>
            <p:cNvPr id="175113" name="Freeform 8"/>
            <p:cNvSpPr/>
            <p:nvPr/>
          </p:nvSpPr>
          <p:spPr>
            <a:xfrm>
              <a:off x="8470" y="2554"/>
              <a:ext cx="1061" cy="1054"/>
            </a:xfrm>
            <a:custGeom>
              <a:avLst/>
              <a:gdLst>
                <a:gd name="txL" fmla="*/ 0 w 271"/>
                <a:gd name="txT" fmla="*/ 0 h 271"/>
                <a:gd name="txR" fmla="*/ 271 w 271"/>
                <a:gd name="txB" fmla="*/ 271 h 271"/>
              </a:gdLst>
              <a:ahLst/>
              <a:cxnLst>
                <a:cxn ang="0">
                  <a:pos x="381094" y="77840"/>
                </a:cxn>
                <a:cxn ang="0">
                  <a:pos x="406025" y="378587"/>
                </a:cxn>
                <a:cxn ang="0">
                  <a:pos x="101506" y="403354"/>
                </a:cxn>
                <a:cxn ang="0">
                  <a:pos x="78356" y="100838"/>
                </a:cxn>
                <a:cxn ang="0">
                  <a:pos x="381094" y="77840"/>
                </a:cxn>
              </a:cxnLst>
              <a:rect l="txL" t="txT" r="txR" b="txB"/>
              <a:pathLst>
                <a:path w="271" h="271">
                  <a:moveTo>
                    <a:pt x="214" y="44"/>
                  </a:moveTo>
                  <a:cubicBezTo>
                    <a:pt x="265" y="87"/>
                    <a:pt x="271" y="163"/>
                    <a:pt x="228" y="214"/>
                  </a:cubicBezTo>
                  <a:cubicBezTo>
                    <a:pt x="184" y="265"/>
                    <a:pt x="108" y="271"/>
                    <a:pt x="57" y="228"/>
                  </a:cubicBezTo>
                  <a:cubicBezTo>
                    <a:pt x="7" y="184"/>
                    <a:pt x="0" y="108"/>
                    <a:pt x="44" y="57"/>
                  </a:cubicBezTo>
                  <a:cubicBezTo>
                    <a:pt x="87" y="7"/>
                    <a:pt x="163" y="0"/>
                    <a:pt x="214" y="44"/>
                  </a:cubicBezTo>
                  <a:close/>
                </a:path>
              </a:pathLst>
            </a:custGeom>
            <a:solidFill>
              <a:srgbClr val="5ABF0B"/>
            </a:solidFill>
            <a:ln w="9525">
              <a:noFill/>
            </a:ln>
          </p:spPr>
          <p:txBody>
            <a:bodyPr/>
            <a:lstStyle/>
            <a:p>
              <a:endParaRPr lang="zh-CN" altLang="en-US">
                <a:solidFill>
                  <a:schemeClr val="tx1">
                    <a:lumMod val="75000"/>
                    <a:lumOff val="25000"/>
                  </a:schemeClr>
                </a:solidFill>
              </a:endParaRPr>
            </a:p>
          </p:txBody>
        </p:sp>
        <p:sp>
          <p:nvSpPr>
            <p:cNvPr id="175179" name="Freeform 87"/>
            <p:cNvSpPr>
              <a:spLocks noEditPoints="1"/>
            </p:cNvSpPr>
            <p:nvPr/>
          </p:nvSpPr>
          <p:spPr>
            <a:xfrm>
              <a:off x="8669" y="2847"/>
              <a:ext cx="712" cy="468"/>
            </a:xfrm>
            <a:custGeom>
              <a:avLst/>
              <a:gdLst>
                <a:gd name="txL" fmla="*/ 0 w 162"/>
                <a:gd name="txT" fmla="*/ 0 h 106"/>
                <a:gd name="txR" fmla="*/ 162 w 162"/>
                <a:gd name="txB" fmla="*/ 106 h 106"/>
              </a:gdLst>
              <a:ahLst/>
              <a:cxnLst>
                <a:cxn ang="0">
                  <a:pos x="323850" y="24082"/>
                </a:cxn>
                <a:cxn ang="0">
                  <a:pos x="173919" y="0"/>
                </a:cxn>
                <a:cxn ang="0">
                  <a:pos x="9995" y="24082"/>
                </a:cxn>
                <a:cxn ang="0">
                  <a:pos x="9995" y="110376"/>
                </a:cxn>
                <a:cxn ang="0">
                  <a:pos x="5997" y="120410"/>
                </a:cxn>
                <a:cxn ang="0">
                  <a:pos x="15993" y="132451"/>
                </a:cxn>
                <a:cxn ang="0">
                  <a:pos x="27987" y="120410"/>
                </a:cxn>
                <a:cxn ang="0">
                  <a:pos x="21990" y="110376"/>
                </a:cxn>
                <a:cxn ang="0">
                  <a:pos x="21990" y="56192"/>
                </a:cxn>
                <a:cxn ang="0">
                  <a:pos x="173919" y="78267"/>
                </a:cxn>
                <a:cxn ang="0">
                  <a:pos x="323850" y="54185"/>
                </a:cxn>
                <a:cxn ang="0">
                  <a:pos x="323850" y="24082"/>
                </a:cxn>
                <a:cxn ang="0">
                  <a:pos x="25988" y="136465"/>
                </a:cxn>
                <a:cxn ang="0">
                  <a:pos x="7996" y="136465"/>
                </a:cxn>
                <a:cxn ang="0">
                  <a:pos x="0" y="188643"/>
                </a:cxn>
                <a:cxn ang="0">
                  <a:pos x="5997" y="190650"/>
                </a:cxn>
                <a:cxn ang="0">
                  <a:pos x="7996" y="184629"/>
                </a:cxn>
                <a:cxn ang="0">
                  <a:pos x="7996" y="190650"/>
                </a:cxn>
                <a:cxn ang="0">
                  <a:pos x="17992" y="192657"/>
                </a:cxn>
                <a:cxn ang="0">
                  <a:pos x="19991" y="186636"/>
                </a:cxn>
                <a:cxn ang="0">
                  <a:pos x="21990" y="190650"/>
                </a:cxn>
                <a:cxn ang="0">
                  <a:pos x="23989" y="190650"/>
                </a:cxn>
                <a:cxn ang="0">
                  <a:pos x="25988" y="166568"/>
                </a:cxn>
                <a:cxn ang="0">
                  <a:pos x="27987" y="190650"/>
                </a:cxn>
                <a:cxn ang="0">
                  <a:pos x="33984" y="188643"/>
                </a:cxn>
                <a:cxn ang="0">
                  <a:pos x="25988" y="136465"/>
                </a:cxn>
                <a:cxn ang="0">
                  <a:pos x="59972" y="188643"/>
                </a:cxn>
                <a:cxn ang="0">
                  <a:pos x="59972" y="74253"/>
                </a:cxn>
                <a:cxn ang="0">
                  <a:pos x="173919" y="90308"/>
                </a:cxn>
                <a:cxn ang="0">
                  <a:pos x="281869" y="74253"/>
                </a:cxn>
                <a:cxn ang="0">
                  <a:pos x="281869" y="186636"/>
                </a:cxn>
                <a:cxn ang="0">
                  <a:pos x="171920" y="212725"/>
                </a:cxn>
                <a:cxn ang="0">
                  <a:pos x="59972" y="188643"/>
                </a:cxn>
              </a:cxnLst>
              <a:rect l="txL" t="txT" r="txR" b="txB"/>
              <a:pathLst>
                <a:path w="162" h="106">
                  <a:moveTo>
                    <a:pt x="162" y="12"/>
                  </a:moveTo>
                  <a:cubicBezTo>
                    <a:pt x="87" y="0"/>
                    <a:pt x="87" y="0"/>
                    <a:pt x="87" y="0"/>
                  </a:cubicBezTo>
                  <a:cubicBezTo>
                    <a:pt x="5" y="12"/>
                    <a:pt x="5" y="12"/>
                    <a:pt x="5" y="12"/>
                  </a:cubicBezTo>
                  <a:cubicBezTo>
                    <a:pt x="5" y="27"/>
                    <a:pt x="5" y="41"/>
                    <a:pt x="5" y="55"/>
                  </a:cubicBezTo>
                  <a:cubicBezTo>
                    <a:pt x="4" y="56"/>
                    <a:pt x="3" y="58"/>
                    <a:pt x="3" y="60"/>
                  </a:cubicBezTo>
                  <a:cubicBezTo>
                    <a:pt x="3" y="63"/>
                    <a:pt x="5" y="66"/>
                    <a:pt x="8" y="66"/>
                  </a:cubicBezTo>
                  <a:cubicBezTo>
                    <a:pt x="12" y="66"/>
                    <a:pt x="14" y="63"/>
                    <a:pt x="14" y="60"/>
                  </a:cubicBezTo>
                  <a:cubicBezTo>
                    <a:pt x="14" y="58"/>
                    <a:pt x="13" y="56"/>
                    <a:pt x="11" y="55"/>
                  </a:cubicBezTo>
                  <a:cubicBezTo>
                    <a:pt x="11" y="28"/>
                    <a:pt x="11" y="28"/>
                    <a:pt x="11" y="28"/>
                  </a:cubicBezTo>
                  <a:cubicBezTo>
                    <a:pt x="87" y="39"/>
                    <a:pt x="87" y="39"/>
                    <a:pt x="87" y="39"/>
                  </a:cubicBezTo>
                  <a:cubicBezTo>
                    <a:pt x="162" y="27"/>
                    <a:pt x="162" y="27"/>
                    <a:pt x="162" y="27"/>
                  </a:cubicBezTo>
                  <a:cubicBezTo>
                    <a:pt x="162" y="12"/>
                    <a:pt x="162" y="12"/>
                    <a:pt x="162" y="12"/>
                  </a:cubicBezTo>
                  <a:close/>
                  <a:moveTo>
                    <a:pt x="13" y="68"/>
                  </a:moveTo>
                  <a:cubicBezTo>
                    <a:pt x="10" y="69"/>
                    <a:pt x="7" y="69"/>
                    <a:pt x="4" y="68"/>
                  </a:cubicBezTo>
                  <a:cubicBezTo>
                    <a:pt x="3" y="77"/>
                    <a:pt x="1" y="85"/>
                    <a:pt x="0" y="94"/>
                  </a:cubicBezTo>
                  <a:cubicBezTo>
                    <a:pt x="1" y="94"/>
                    <a:pt x="2" y="94"/>
                    <a:pt x="3" y="95"/>
                  </a:cubicBezTo>
                  <a:cubicBezTo>
                    <a:pt x="4" y="92"/>
                    <a:pt x="4" y="92"/>
                    <a:pt x="4" y="92"/>
                  </a:cubicBezTo>
                  <a:cubicBezTo>
                    <a:pt x="4" y="95"/>
                    <a:pt x="4" y="95"/>
                    <a:pt x="4" y="95"/>
                  </a:cubicBezTo>
                  <a:cubicBezTo>
                    <a:pt x="6" y="95"/>
                    <a:pt x="8" y="96"/>
                    <a:pt x="9" y="96"/>
                  </a:cubicBezTo>
                  <a:cubicBezTo>
                    <a:pt x="10" y="93"/>
                    <a:pt x="10" y="93"/>
                    <a:pt x="10" y="93"/>
                  </a:cubicBezTo>
                  <a:cubicBezTo>
                    <a:pt x="11" y="95"/>
                    <a:pt x="11" y="95"/>
                    <a:pt x="11" y="95"/>
                  </a:cubicBezTo>
                  <a:cubicBezTo>
                    <a:pt x="12" y="95"/>
                    <a:pt x="12" y="95"/>
                    <a:pt x="12" y="95"/>
                  </a:cubicBezTo>
                  <a:cubicBezTo>
                    <a:pt x="13" y="83"/>
                    <a:pt x="13" y="83"/>
                    <a:pt x="13" y="83"/>
                  </a:cubicBezTo>
                  <a:cubicBezTo>
                    <a:pt x="14" y="95"/>
                    <a:pt x="14" y="95"/>
                    <a:pt x="14" y="95"/>
                  </a:cubicBezTo>
                  <a:cubicBezTo>
                    <a:pt x="15" y="94"/>
                    <a:pt x="16" y="94"/>
                    <a:pt x="17" y="94"/>
                  </a:cubicBezTo>
                  <a:cubicBezTo>
                    <a:pt x="16" y="85"/>
                    <a:pt x="14" y="77"/>
                    <a:pt x="13" y="68"/>
                  </a:cubicBezTo>
                  <a:close/>
                  <a:moveTo>
                    <a:pt x="30" y="94"/>
                  </a:moveTo>
                  <a:cubicBezTo>
                    <a:pt x="30" y="37"/>
                    <a:pt x="30" y="37"/>
                    <a:pt x="30" y="37"/>
                  </a:cubicBezTo>
                  <a:cubicBezTo>
                    <a:pt x="87" y="45"/>
                    <a:pt x="87" y="45"/>
                    <a:pt x="87" y="45"/>
                  </a:cubicBezTo>
                  <a:cubicBezTo>
                    <a:pt x="141" y="37"/>
                    <a:pt x="141" y="37"/>
                    <a:pt x="141" y="37"/>
                  </a:cubicBezTo>
                  <a:cubicBezTo>
                    <a:pt x="141" y="93"/>
                    <a:pt x="141" y="93"/>
                    <a:pt x="141" y="93"/>
                  </a:cubicBezTo>
                  <a:cubicBezTo>
                    <a:pt x="122" y="93"/>
                    <a:pt x="104" y="98"/>
                    <a:pt x="86" y="106"/>
                  </a:cubicBezTo>
                  <a:cubicBezTo>
                    <a:pt x="68" y="97"/>
                    <a:pt x="49" y="94"/>
                    <a:pt x="30" y="94"/>
                  </a:cubicBezTo>
                  <a:close/>
                </a:path>
              </a:pathLst>
            </a:custGeom>
            <a:solidFill>
              <a:schemeClr val="bg1"/>
            </a:solidFill>
            <a:ln w="9525">
              <a:noFill/>
            </a:ln>
          </p:spPr>
          <p:txBody>
            <a:bodyPr/>
            <a:lstStyle/>
            <a:p>
              <a:endParaRPr lang="zh-CN" altLang="en-US">
                <a:solidFill>
                  <a:schemeClr val="tx1">
                    <a:lumMod val="75000"/>
                    <a:lumOff val="25000"/>
                  </a:schemeClr>
                </a:solidFill>
              </a:endParaRPr>
            </a:p>
          </p:txBody>
        </p:sp>
      </p:grpSp>
      <p:grpSp>
        <p:nvGrpSpPr>
          <p:cNvPr id="16" name="组合 15"/>
          <p:cNvGrpSpPr/>
          <p:nvPr/>
        </p:nvGrpSpPr>
        <p:grpSpPr>
          <a:xfrm>
            <a:off x="3968115" y="2827020"/>
            <a:ext cx="600710" cy="603250"/>
            <a:chOff x="4704" y="4364"/>
            <a:chExt cx="946" cy="950"/>
          </a:xfrm>
        </p:grpSpPr>
        <p:sp>
          <p:nvSpPr>
            <p:cNvPr id="175115" name="Freeform 10"/>
            <p:cNvSpPr/>
            <p:nvPr/>
          </p:nvSpPr>
          <p:spPr>
            <a:xfrm>
              <a:off x="4704" y="4364"/>
              <a:ext cx="946" cy="950"/>
            </a:xfrm>
            <a:custGeom>
              <a:avLst/>
              <a:gdLst>
                <a:gd name="txL" fmla="*/ 0 w 242"/>
                <a:gd name="txT" fmla="*/ 0 h 243"/>
                <a:gd name="txR" fmla="*/ 242 w 242"/>
                <a:gd name="txB" fmla="*/ 243 h 243"/>
              </a:gdLst>
              <a:ahLst/>
              <a:cxnLst>
                <a:cxn ang="0">
                  <a:pos x="216884" y="1777"/>
                </a:cxn>
                <a:cxn ang="0">
                  <a:pos x="430213" y="216788"/>
                </a:cxn>
                <a:cxn ang="0">
                  <a:pos x="213329" y="430023"/>
                </a:cxn>
                <a:cxn ang="0">
                  <a:pos x="0" y="215012"/>
                </a:cxn>
                <a:cxn ang="0">
                  <a:pos x="216884" y="1777"/>
                </a:cxn>
              </a:cxnLst>
              <a:rect l="txL" t="txT" r="txR" b="txB"/>
              <a:pathLst>
                <a:path w="242" h="243">
                  <a:moveTo>
                    <a:pt x="122" y="1"/>
                  </a:moveTo>
                  <a:cubicBezTo>
                    <a:pt x="188" y="1"/>
                    <a:pt x="242" y="56"/>
                    <a:pt x="242" y="122"/>
                  </a:cubicBezTo>
                  <a:cubicBezTo>
                    <a:pt x="241" y="189"/>
                    <a:pt x="187" y="243"/>
                    <a:pt x="120" y="242"/>
                  </a:cubicBezTo>
                  <a:cubicBezTo>
                    <a:pt x="53" y="242"/>
                    <a:pt x="0" y="188"/>
                    <a:pt x="0" y="121"/>
                  </a:cubicBezTo>
                  <a:cubicBezTo>
                    <a:pt x="1" y="54"/>
                    <a:pt x="55" y="0"/>
                    <a:pt x="122" y="1"/>
                  </a:cubicBezTo>
                  <a:close/>
                </a:path>
              </a:pathLst>
            </a:custGeom>
            <a:solidFill>
              <a:srgbClr val="B7DD41"/>
            </a:solidFill>
            <a:ln w="9525">
              <a:noFill/>
            </a:ln>
          </p:spPr>
          <p:txBody>
            <a:bodyPr/>
            <a:lstStyle/>
            <a:p>
              <a:endParaRPr lang="zh-CN" altLang="en-US">
                <a:solidFill>
                  <a:schemeClr val="tx1">
                    <a:lumMod val="75000"/>
                    <a:lumOff val="25000"/>
                  </a:schemeClr>
                </a:solidFill>
              </a:endParaRPr>
            </a:p>
          </p:txBody>
        </p:sp>
        <p:sp>
          <p:nvSpPr>
            <p:cNvPr id="175151" name="Freeform 46"/>
            <p:cNvSpPr>
              <a:spLocks noEditPoints="1"/>
            </p:cNvSpPr>
            <p:nvPr/>
          </p:nvSpPr>
          <p:spPr>
            <a:xfrm>
              <a:off x="4994" y="4517"/>
              <a:ext cx="367" cy="642"/>
            </a:xfrm>
            <a:custGeom>
              <a:avLst/>
              <a:gdLst>
                <a:gd name="txL" fmla="*/ 0 w 94"/>
                <a:gd name="txT" fmla="*/ 0 h 165"/>
                <a:gd name="txR" fmla="*/ 94 w 94"/>
                <a:gd name="txB" fmla="*/ 165 h 165"/>
              </a:gdLst>
              <a:ahLst/>
              <a:cxnLst>
                <a:cxn ang="0">
                  <a:pos x="147181" y="0"/>
                </a:cxn>
                <a:cxn ang="0">
                  <a:pos x="17733" y="0"/>
                </a:cxn>
                <a:cxn ang="0">
                  <a:pos x="0" y="19473"/>
                </a:cxn>
                <a:cxn ang="0">
                  <a:pos x="0" y="272627"/>
                </a:cxn>
                <a:cxn ang="0">
                  <a:pos x="17733" y="292100"/>
                </a:cxn>
                <a:cxn ang="0">
                  <a:pos x="147181" y="292100"/>
                </a:cxn>
                <a:cxn ang="0">
                  <a:pos x="166687" y="272627"/>
                </a:cxn>
                <a:cxn ang="0">
                  <a:pos x="166687" y="19473"/>
                </a:cxn>
                <a:cxn ang="0">
                  <a:pos x="147181" y="0"/>
                </a:cxn>
                <a:cxn ang="0">
                  <a:pos x="56745" y="21244"/>
                </a:cxn>
                <a:cxn ang="0">
                  <a:pos x="109942" y="21244"/>
                </a:cxn>
                <a:cxn ang="0">
                  <a:pos x="109942" y="28325"/>
                </a:cxn>
                <a:cxn ang="0">
                  <a:pos x="56745" y="28325"/>
                </a:cxn>
                <a:cxn ang="0">
                  <a:pos x="56745" y="21244"/>
                </a:cxn>
                <a:cxn ang="0">
                  <a:pos x="83344" y="279708"/>
                </a:cxn>
                <a:cxn ang="0">
                  <a:pos x="72704" y="269086"/>
                </a:cxn>
                <a:cxn ang="0">
                  <a:pos x="83344" y="260235"/>
                </a:cxn>
                <a:cxn ang="0">
                  <a:pos x="93983" y="269086"/>
                </a:cxn>
                <a:cxn ang="0">
                  <a:pos x="83344" y="279708"/>
                </a:cxn>
                <a:cxn ang="0">
                  <a:pos x="154274" y="244302"/>
                </a:cxn>
                <a:cxn ang="0">
                  <a:pos x="12413" y="244302"/>
                </a:cxn>
                <a:cxn ang="0">
                  <a:pos x="12413" y="46028"/>
                </a:cxn>
                <a:cxn ang="0">
                  <a:pos x="154274" y="46028"/>
                </a:cxn>
                <a:cxn ang="0">
                  <a:pos x="154274" y="244302"/>
                </a:cxn>
              </a:cxnLst>
              <a:rect l="txL" t="txT" r="txR" b="txB"/>
              <a:pathLst>
                <a:path w="94" h="165">
                  <a:moveTo>
                    <a:pt x="83" y="0"/>
                  </a:moveTo>
                  <a:cubicBezTo>
                    <a:pt x="10" y="0"/>
                    <a:pt x="10" y="0"/>
                    <a:pt x="10" y="0"/>
                  </a:cubicBezTo>
                  <a:cubicBezTo>
                    <a:pt x="5" y="0"/>
                    <a:pt x="0" y="5"/>
                    <a:pt x="0" y="11"/>
                  </a:cubicBezTo>
                  <a:cubicBezTo>
                    <a:pt x="0" y="154"/>
                    <a:pt x="0" y="154"/>
                    <a:pt x="0" y="154"/>
                  </a:cubicBezTo>
                  <a:cubicBezTo>
                    <a:pt x="0" y="160"/>
                    <a:pt x="5" y="165"/>
                    <a:pt x="10" y="165"/>
                  </a:cubicBezTo>
                  <a:cubicBezTo>
                    <a:pt x="83" y="165"/>
                    <a:pt x="83" y="165"/>
                    <a:pt x="83" y="165"/>
                  </a:cubicBezTo>
                  <a:cubicBezTo>
                    <a:pt x="89" y="165"/>
                    <a:pt x="94" y="160"/>
                    <a:pt x="94" y="154"/>
                  </a:cubicBezTo>
                  <a:cubicBezTo>
                    <a:pt x="94" y="11"/>
                    <a:pt x="94" y="11"/>
                    <a:pt x="94" y="11"/>
                  </a:cubicBezTo>
                  <a:cubicBezTo>
                    <a:pt x="94" y="5"/>
                    <a:pt x="89" y="0"/>
                    <a:pt x="83" y="0"/>
                  </a:cubicBezTo>
                  <a:close/>
                  <a:moveTo>
                    <a:pt x="32" y="12"/>
                  </a:moveTo>
                  <a:cubicBezTo>
                    <a:pt x="62" y="12"/>
                    <a:pt x="62" y="12"/>
                    <a:pt x="62" y="12"/>
                  </a:cubicBezTo>
                  <a:cubicBezTo>
                    <a:pt x="62" y="16"/>
                    <a:pt x="62" y="16"/>
                    <a:pt x="62" y="16"/>
                  </a:cubicBezTo>
                  <a:cubicBezTo>
                    <a:pt x="32" y="16"/>
                    <a:pt x="32" y="16"/>
                    <a:pt x="32" y="16"/>
                  </a:cubicBezTo>
                  <a:lnTo>
                    <a:pt x="32" y="12"/>
                  </a:lnTo>
                  <a:close/>
                  <a:moveTo>
                    <a:pt x="47" y="158"/>
                  </a:moveTo>
                  <a:cubicBezTo>
                    <a:pt x="44" y="158"/>
                    <a:pt x="41" y="156"/>
                    <a:pt x="41" y="152"/>
                  </a:cubicBezTo>
                  <a:cubicBezTo>
                    <a:pt x="41" y="149"/>
                    <a:pt x="44" y="147"/>
                    <a:pt x="47" y="147"/>
                  </a:cubicBezTo>
                  <a:cubicBezTo>
                    <a:pt x="50" y="147"/>
                    <a:pt x="53" y="149"/>
                    <a:pt x="53" y="152"/>
                  </a:cubicBezTo>
                  <a:cubicBezTo>
                    <a:pt x="53" y="156"/>
                    <a:pt x="50" y="158"/>
                    <a:pt x="47" y="158"/>
                  </a:cubicBezTo>
                  <a:close/>
                  <a:moveTo>
                    <a:pt x="87" y="138"/>
                  </a:moveTo>
                  <a:cubicBezTo>
                    <a:pt x="7" y="138"/>
                    <a:pt x="7" y="138"/>
                    <a:pt x="7" y="138"/>
                  </a:cubicBezTo>
                  <a:cubicBezTo>
                    <a:pt x="7" y="26"/>
                    <a:pt x="7" y="26"/>
                    <a:pt x="7" y="26"/>
                  </a:cubicBezTo>
                  <a:cubicBezTo>
                    <a:pt x="87" y="26"/>
                    <a:pt x="87" y="26"/>
                    <a:pt x="87" y="26"/>
                  </a:cubicBezTo>
                  <a:lnTo>
                    <a:pt x="87" y="138"/>
                  </a:lnTo>
                  <a:close/>
                </a:path>
              </a:pathLst>
            </a:custGeom>
            <a:solidFill>
              <a:schemeClr val="bg1"/>
            </a:solidFill>
            <a:ln w="9525">
              <a:noFill/>
            </a:ln>
          </p:spPr>
          <p:txBody>
            <a:bodyPr/>
            <a:lstStyle/>
            <a:p>
              <a:endParaRPr lang="zh-CN" altLang="en-US">
                <a:solidFill>
                  <a:schemeClr val="tx1">
                    <a:lumMod val="75000"/>
                    <a:lumOff val="25000"/>
                  </a:schemeClr>
                </a:solidFill>
              </a:endParaRPr>
            </a:p>
          </p:txBody>
        </p:sp>
      </p:grpSp>
      <p:grpSp>
        <p:nvGrpSpPr>
          <p:cNvPr id="15" name="组合 14"/>
          <p:cNvGrpSpPr/>
          <p:nvPr/>
        </p:nvGrpSpPr>
        <p:grpSpPr>
          <a:xfrm>
            <a:off x="7423150" y="2822575"/>
            <a:ext cx="672465" cy="675005"/>
            <a:chOff x="4030" y="4930"/>
            <a:chExt cx="840" cy="843"/>
          </a:xfrm>
        </p:grpSpPr>
        <p:sp>
          <p:nvSpPr>
            <p:cNvPr id="93246" name="Freeform 1819"/>
            <p:cNvSpPr/>
            <p:nvPr/>
          </p:nvSpPr>
          <p:spPr>
            <a:xfrm>
              <a:off x="4030" y="4930"/>
              <a:ext cx="840" cy="843"/>
            </a:xfrm>
            <a:custGeom>
              <a:avLst/>
              <a:gdLst>
                <a:gd name="txL" fmla="*/ 0 w 92"/>
                <a:gd name="txT" fmla="*/ 0 h 92"/>
                <a:gd name="txR" fmla="*/ 92 w 92"/>
                <a:gd name="txB" fmla="*/ 92 h 92"/>
              </a:gdLst>
              <a:ahLst/>
              <a:cxnLst>
                <a:cxn ang="0">
                  <a:pos x="382657" y="63966"/>
                </a:cxn>
                <a:cxn ang="0">
                  <a:pos x="469624" y="383796"/>
                </a:cxn>
                <a:cxn ang="0">
                  <a:pos x="150743" y="471022"/>
                </a:cxn>
                <a:cxn ang="0">
                  <a:pos x="69574" y="151192"/>
                </a:cxn>
                <a:cxn ang="0">
                  <a:pos x="382657" y="63966"/>
                </a:cxn>
              </a:cxnLst>
              <a:rect l="txL" t="txT" r="txR" b="txB"/>
              <a:pathLst>
                <a:path w="92" h="92">
                  <a:moveTo>
                    <a:pt x="66" y="11"/>
                  </a:moveTo>
                  <a:cubicBezTo>
                    <a:pt x="85" y="23"/>
                    <a:pt x="92" y="47"/>
                    <a:pt x="81" y="66"/>
                  </a:cubicBezTo>
                  <a:cubicBezTo>
                    <a:pt x="70" y="85"/>
                    <a:pt x="45" y="92"/>
                    <a:pt x="26" y="81"/>
                  </a:cubicBezTo>
                  <a:cubicBezTo>
                    <a:pt x="7" y="70"/>
                    <a:pt x="0" y="45"/>
                    <a:pt x="12" y="26"/>
                  </a:cubicBezTo>
                  <a:cubicBezTo>
                    <a:pt x="23" y="7"/>
                    <a:pt x="47" y="0"/>
                    <a:pt x="66" y="11"/>
                  </a:cubicBezTo>
                </a:path>
              </a:pathLst>
            </a:custGeom>
            <a:solidFill>
              <a:srgbClr val="B7DD41"/>
            </a:solidFill>
            <a:ln w="9525">
              <a:noFill/>
            </a:ln>
          </p:spPr>
          <p:txBody>
            <a:bodyPr/>
            <a:lstStyle/>
            <a:p>
              <a:endParaRPr lang="zh-CN" altLang="en-US">
                <a:solidFill>
                  <a:schemeClr val="tx1">
                    <a:lumMod val="75000"/>
                    <a:lumOff val="25000"/>
                  </a:schemeClr>
                </a:solidFill>
              </a:endParaRPr>
            </a:p>
          </p:txBody>
        </p:sp>
        <p:sp>
          <p:nvSpPr>
            <p:cNvPr id="29717" name="稻壳儿小白白(http://dwz.cn/Wu2UP)"/>
            <p:cNvSpPr>
              <a:spLocks noEditPoints="1"/>
            </p:cNvSpPr>
            <p:nvPr/>
          </p:nvSpPr>
          <p:spPr>
            <a:xfrm>
              <a:off x="4214" y="5125"/>
              <a:ext cx="425" cy="425"/>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a:solidFill>
                  <a:schemeClr val="tx1">
                    <a:lumMod val="75000"/>
                    <a:lumOff val="25000"/>
                  </a:schemeClr>
                </a:solidFill>
              </a:endParaRPr>
            </a:p>
          </p:txBody>
        </p:sp>
      </p:grpSp>
      <p:sp>
        <p:nvSpPr>
          <p:cNvPr id="39962" name="TextBox 1210"/>
          <p:cNvSpPr/>
          <p:nvPr/>
        </p:nvSpPr>
        <p:spPr>
          <a:xfrm>
            <a:off x="1876425" y="2431627"/>
            <a:ext cx="1808480" cy="352425"/>
          </a:xfrm>
          <a:prstGeom prst="rect">
            <a:avLst/>
          </a:prstGeom>
          <a:noFill/>
          <a:ln w="9525">
            <a:noFill/>
            <a:miter/>
          </a:ln>
        </p:spPr>
        <p:txBody>
          <a:bodyPr wrap="none">
            <a:spAutoFit/>
          </a:bodyPr>
          <a:lstStyle/>
          <a:p>
            <a:pPr lvl="0" algn="r"/>
            <a:r>
              <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18" name="文本框 17"/>
          <p:cNvSpPr txBox="1"/>
          <p:nvPr/>
        </p:nvSpPr>
        <p:spPr>
          <a:xfrm>
            <a:off x="1247140" y="2788920"/>
            <a:ext cx="2453640" cy="640080"/>
          </a:xfrm>
          <a:prstGeom prst="rect">
            <a:avLst/>
          </a:prstGeom>
          <a:noFill/>
        </p:spPr>
        <p:txBody>
          <a:bodyPr wrap="square" rtlCol="0">
            <a:spAutoFit/>
          </a:bodyPr>
          <a:lstStyle/>
          <a:p>
            <a:pPr indent="0" algn="l">
              <a:lnSpc>
                <a:spcPct val="150000"/>
              </a:lnSpc>
            </a:pPr>
            <a:r>
              <a:rPr lang="zh-CN" altLang="da-DK" sz="1200" dirty="0">
                <a:solidFill>
                  <a:schemeClr val="tx1">
                    <a:lumMod val="75000"/>
                    <a:lumOff val="25000"/>
                  </a:schemeClr>
                </a:solidFill>
                <a:latin typeface="微软雅黑" panose="020B0503020204020204" charset="-122"/>
                <a:ea typeface="微软雅黑" panose="020B0503020204020204" charset="-122"/>
              </a:rPr>
              <a:t>单击此处输入文本，</a:t>
            </a:r>
            <a:r>
              <a:rPr lang="zh-CN" altLang="da-DK" sz="1200" dirty="0">
                <a:solidFill>
                  <a:schemeClr val="tx1">
                    <a:lumMod val="75000"/>
                    <a:lumOff val="25000"/>
                  </a:schemeClr>
                </a:solidFill>
                <a:latin typeface="微软雅黑" panose="020B0503020204020204" charset="-122"/>
                <a:ea typeface="微软雅黑" panose="020B0503020204020204" charset="-122"/>
                <a:sym typeface="+mn-ea"/>
              </a:rPr>
              <a:t>单击此处输入文本，单击此处输入文本</a:t>
            </a:r>
            <a:endParaRPr lang="zh-CN" altLang="da-DK" sz="12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20" name="TextBox 1210"/>
          <p:cNvSpPr/>
          <p:nvPr/>
        </p:nvSpPr>
        <p:spPr>
          <a:xfrm>
            <a:off x="1160780" y="4137237"/>
            <a:ext cx="1808480" cy="352425"/>
          </a:xfrm>
          <a:prstGeom prst="rect">
            <a:avLst/>
          </a:prstGeom>
          <a:noFill/>
          <a:ln w="9525">
            <a:noFill/>
            <a:miter/>
          </a:ln>
        </p:spPr>
        <p:txBody>
          <a:bodyPr wrap="none">
            <a:spAutoFit/>
          </a:bodyPr>
          <a:lstStyle/>
          <a:p>
            <a:pPr lvl="0" algn="r"/>
            <a:r>
              <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21" name="文本框 20"/>
          <p:cNvSpPr txBox="1"/>
          <p:nvPr/>
        </p:nvSpPr>
        <p:spPr>
          <a:xfrm>
            <a:off x="504825" y="4494530"/>
            <a:ext cx="2453640" cy="640080"/>
          </a:xfrm>
          <a:prstGeom prst="rect">
            <a:avLst/>
          </a:prstGeom>
          <a:noFill/>
        </p:spPr>
        <p:txBody>
          <a:bodyPr wrap="square" rtlCol="0">
            <a:spAutoFit/>
          </a:bodyPr>
          <a:lstStyle/>
          <a:p>
            <a:pPr indent="0" algn="l">
              <a:lnSpc>
                <a:spcPct val="150000"/>
              </a:lnSpc>
            </a:pPr>
            <a:r>
              <a:rPr lang="zh-CN" altLang="da-DK" sz="1200" dirty="0">
                <a:solidFill>
                  <a:schemeClr val="tx1">
                    <a:lumMod val="75000"/>
                    <a:lumOff val="25000"/>
                  </a:schemeClr>
                </a:solidFill>
                <a:latin typeface="微软雅黑" panose="020B0503020204020204" charset="-122"/>
                <a:ea typeface="微软雅黑" panose="020B0503020204020204" charset="-122"/>
              </a:rPr>
              <a:t>单击此处输入文本，</a:t>
            </a:r>
            <a:r>
              <a:rPr lang="zh-CN" altLang="da-DK" sz="1200" dirty="0">
                <a:solidFill>
                  <a:schemeClr val="tx1">
                    <a:lumMod val="75000"/>
                    <a:lumOff val="25000"/>
                  </a:schemeClr>
                </a:solidFill>
                <a:latin typeface="微软雅黑" panose="020B0503020204020204" charset="-122"/>
                <a:ea typeface="微软雅黑" panose="020B0503020204020204" charset="-122"/>
                <a:sym typeface="+mn-ea"/>
              </a:rPr>
              <a:t>单击此处输入文本，单击此处输入文本</a:t>
            </a:r>
            <a:endParaRPr lang="zh-CN" altLang="da-DK" sz="12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22" name="TextBox 1210"/>
          <p:cNvSpPr/>
          <p:nvPr/>
        </p:nvSpPr>
        <p:spPr>
          <a:xfrm>
            <a:off x="4997450" y="1103207"/>
            <a:ext cx="1808480" cy="352425"/>
          </a:xfrm>
          <a:prstGeom prst="rect">
            <a:avLst/>
          </a:prstGeom>
          <a:noFill/>
          <a:ln w="9525">
            <a:noFill/>
            <a:miter/>
          </a:ln>
        </p:spPr>
        <p:txBody>
          <a:bodyPr wrap="none">
            <a:spAutoFit/>
          </a:bodyPr>
          <a:lstStyle/>
          <a:p>
            <a:pPr lvl="0" algn="r"/>
            <a:r>
              <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23" name="文本框 22"/>
          <p:cNvSpPr txBox="1"/>
          <p:nvPr/>
        </p:nvSpPr>
        <p:spPr>
          <a:xfrm>
            <a:off x="4831080" y="1447165"/>
            <a:ext cx="2453640" cy="640080"/>
          </a:xfrm>
          <a:prstGeom prst="rect">
            <a:avLst/>
          </a:prstGeom>
          <a:noFill/>
        </p:spPr>
        <p:txBody>
          <a:bodyPr wrap="square" rtlCol="0">
            <a:spAutoFit/>
          </a:bodyPr>
          <a:lstStyle/>
          <a:p>
            <a:pPr indent="0" algn="l">
              <a:lnSpc>
                <a:spcPct val="150000"/>
              </a:lnSpc>
            </a:pPr>
            <a:r>
              <a:rPr lang="zh-CN" altLang="da-DK" sz="1200" dirty="0">
                <a:solidFill>
                  <a:schemeClr val="tx1">
                    <a:lumMod val="75000"/>
                    <a:lumOff val="25000"/>
                  </a:schemeClr>
                </a:solidFill>
                <a:latin typeface="微软雅黑" panose="020B0503020204020204" charset="-122"/>
                <a:ea typeface="微软雅黑" panose="020B0503020204020204" charset="-122"/>
              </a:rPr>
              <a:t>单击此处输入文本，</a:t>
            </a:r>
            <a:r>
              <a:rPr lang="zh-CN" altLang="da-DK" sz="1200" dirty="0">
                <a:solidFill>
                  <a:schemeClr val="tx1">
                    <a:lumMod val="75000"/>
                    <a:lumOff val="25000"/>
                  </a:schemeClr>
                </a:solidFill>
                <a:latin typeface="微软雅黑" panose="020B0503020204020204" charset="-122"/>
                <a:ea typeface="微软雅黑" panose="020B0503020204020204" charset="-122"/>
                <a:sym typeface="+mn-ea"/>
              </a:rPr>
              <a:t>单击此处输入文本，单击此处输入文本</a:t>
            </a:r>
            <a:endParaRPr lang="zh-CN" altLang="da-DK" sz="12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25" name="TextBox 1210"/>
          <p:cNvSpPr/>
          <p:nvPr/>
        </p:nvSpPr>
        <p:spPr>
          <a:xfrm>
            <a:off x="8256270" y="2385907"/>
            <a:ext cx="1808480" cy="352425"/>
          </a:xfrm>
          <a:prstGeom prst="rect">
            <a:avLst/>
          </a:prstGeom>
          <a:noFill/>
          <a:ln w="9525">
            <a:noFill/>
            <a:miter/>
          </a:ln>
        </p:spPr>
        <p:txBody>
          <a:bodyPr wrap="none">
            <a:spAutoFit/>
          </a:bodyPr>
          <a:lstStyle/>
          <a:p>
            <a:pPr lvl="0" algn="r"/>
            <a:r>
              <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28" name="文本框 27"/>
          <p:cNvSpPr txBox="1"/>
          <p:nvPr/>
        </p:nvSpPr>
        <p:spPr>
          <a:xfrm>
            <a:off x="8456930" y="2702560"/>
            <a:ext cx="2453640" cy="640080"/>
          </a:xfrm>
          <a:prstGeom prst="rect">
            <a:avLst/>
          </a:prstGeom>
          <a:noFill/>
        </p:spPr>
        <p:txBody>
          <a:bodyPr wrap="square" rtlCol="0">
            <a:spAutoFit/>
          </a:bodyPr>
          <a:lstStyle/>
          <a:p>
            <a:pPr indent="0" algn="r">
              <a:lnSpc>
                <a:spcPct val="150000"/>
              </a:lnSpc>
            </a:pPr>
            <a:r>
              <a:rPr lang="zh-CN" altLang="da-DK" sz="1200" dirty="0">
                <a:solidFill>
                  <a:schemeClr val="tx1">
                    <a:lumMod val="75000"/>
                    <a:lumOff val="25000"/>
                  </a:schemeClr>
                </a:solidFill>
                <a:latin typeface="微软雅黑" panose="020B0503020204020204" charset="-122"/>
                <a:ea typeface="微软雅黑" panose="020B0503020204020204" charset="-122"/>
              </a:rPr>
              <a:t>单击此处输入文本，</a:t>
            </a:r>
            <a:r>
              <a:rPr lang="zh-CN" altLang="da-DK" sz="1200" dirty="0">
                <a:solidFill>
                  <a:schemeClr val="tx1">
                    <a:lumMod val="75000"/>
                    <a:lumOff val="25000"/>
                  </a:schemeClr>
                </a:solidFill>
                <a:latin typeface="微软雅黑" panose="020B0503020204020204" charset="-122"/>
                <a:ea typeface="微软雅黑" panose="020B0503020204020204" charset="-122"/>
                <a:sym typeface="+mn-ea"/>
              </a:rPr>
              <a:t>单击此处输入文本，单击此处输入文本</a:t>
            </a:r>
            <a:endParaRPr lang="zh-CN" altLang="da-DK" sz="12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29" name="TextBox 1210"/>
          <p:cNvSpPr/>
          <p:nvPr/>
        </p:nvSpPr>
        <p:spPr>
          <a:xfrm>
            <a:off x="9361170" y="3946102"/>
            <a:ext cx="1808480" cy="352425"/>
          </a:xfrm>
          <a:prstGeom prst="rect">
            <a:avLst/>
          </a:prstGeom>
          <a:noFill/>
          <a:ln w="9525">
            <a:noFill/>
            <a:miter/>
          </a:ln>
        </p:spPr>
        <p:txBody>
          <a:bodyPr wrap="none">
            <a:spAutoFit/>
          </a:bodyPr>
          <a:lstStyle/>
          <a:p>
            <a:pPr lvl="0" algn="r"/>
            <a:r>
              <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点击此处添加标题</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30" name="文本框 29"/>
          <p:cNvSpPr txBox="1"/>
          <p:nvPr/>
        </p:nvSpPr>
        <p:spPr>
          <a:xfrm>
            <a:off x="9561830" y="4262755"/>
            <a:ext cx="2453640" cy="640080"/>
          </a:xfrm>
          <a:prstGeom prst="rect">
            <a:avLst/>
          </a:prstGeom>
          <a:noFill/>
        </p:spPr>
        <p:txBody>
          <a:bodyPr wrap="square" rtlCol="0">
            <a:spAutoFit/>
          </a:bodyPr>
          <a:lstStyle/>
          <a:p>
            <a:pPr indent="0" algn="r">
              <a:lnSpc>
                <a:spcPct val="150000"/>
              </a:lnSpc>
            </a:pPr>
            <a:r>
              <a:rPr lang="zh-CN" altLang="da-DK" sz="1200" dirty="0">
                <a:solidFill>
                  <a:schemeClr val="tx1">
                    <a:lumMod val="75000"/>
                    <a:lumOff val="25000"/>
                  </a:schemeClr>
                </a:solidFill>
                <a:latin typeface="微软雅黑" panose="020B0503020204020204" charset="-122"/>
                <a:ea typeface="微软雅黑" panose="020B0503020204020204" charset="-122"/>
              </a:rPr>
              <a:t>单击此处输入文本，</a:t>
            </a:r>
            <a:r>
              <a:rPr lang="zh-CN" altLang="da-DK" sz="1200" dirty="0">
                <a:solidFill>
                  <a:schemeClr val="tx1">
                    <a:lumMod val="75000"/>
                    <a:lumOff val="25000"/>
                  </a:schemeClr>
                </a:solidFill>
                <a:latin typeface="微软雅黑" panose="020B0503020204020204" charset="-122"/>
                <a:ea typeface="微软雅黑" panose="020B0503020204020204" charset="-122"/>
                <a:sym typeface="+mn-ea"/>
              </a:rPr>
              <a:t>单击此处输入文本，单击此处输入文本</a:t>
            </a:r>
            <a:endParaRPr lang="zh-CN" altLang="da-DK" sz="1200" dirty="0">
              <a:solidFill>
                <a:schemeClr val="tx1">
                  <a:lumMod val="75000"/>
                  <a:lumOff val="2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5000">
        <p15:prstTrans prst="wind"/>
      </p:transition>
    </mc:Choice>
    <mc:Fallback>
      <p:transition spd="slow" advClick="0"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10"/>
          <p:cNvSpPr/>
          <p:nvPr/>
        </p:nvSpPr>
        <p:spPr>
          <a:xfrm>
            <a:off x="951230" y="2975610"/>
            <a:ext cx="174625" cy="1481455"/>
          </a:xfrm>
          <a:prstGeom prst="rect">
            <a:avLst/>
          </a:prstGeom>
          <a:solidFill>
            <a:srgbClr val="B7DD41"/>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43" name="Rectangle 11"/>
          <p:cNvSpPr/>
          <p:nvPr/>
        </p:nvSpPr>
        <p:spPr>
          <a:xfrm>
            <a:off x="1216660" y="2117090"/>
            <a:ext cx="176530" cy="2340610"/>
          </a:xfrm>
          <a:prstGeom prst="rect">
            <a:avLst/>
          </a:prstGeom>
          <a:solidFill>
            <a:srgbClr val="B7DD41"/>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44" name="Rectangle 12"/>
          <p:cNvSpPr/>
          <p:nvPr/>
        </p:nvSpPr>
        <p:spPr>
          <a:xfrm>
            <a:off x="1487805" y="2624455"/>
            <a:ext cx="170180" cy="1834515"/>
          </a:xfrm>
          <a:prstGeom prst="rect">
            <a:avLst/>
          </a:prstGeom>
          <a:solidFill>
            <a:srgbClr val="B7DD41"/>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45" name="Rectangle 13"/>
          <p:cNvSpPr/>
          <p:nvPr/>
        </p:nvSpPr>
        <p:spPr>
          <a:xfrm>
            <a:off x="1755140" y="3145790"/>
            <a:ext cx="174625" cy="1311275"/>
          </a:xfrm>
          <a:prstGeom prst="rect">
            <a:avLst/>
          </a:prstGeom>
          <a:solidFill>
            <a:srgbClr val="B7DD41"/>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46" name="Rectangle 14"/>
          <p:cNvSpPr/>
          <p:nvPr/>
        </p:nvSpPr>
        <p:spPr>
          <a:xfrm>
            <a:off x="2664460" y="2223135"/>
            <a:ext cx="158750" cy="2234565"/>
          </a:xfrm>
          <a:prstGeom prst="rect">
            <a:avLst/>
          </a:prstGeom>
          <a:solidFill>
            <a:srgbClr val="5ABF0B"/>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47" name="Rectangle 15"/>
          <p:cNvSpPr/>
          <p:nvPr/>
        </p:nvSpPr>
        <p:spPr>
          <a:xfrm>
            <a:off x="2921000" y="3242945"/>
            <a:ext cx="167640" cy="1214120"/>
          </a:xfrm>
          <a:prstGeom prst="rect">
            <a:avLst/>
          </a:prstGeom>
          <a:solidFill>
            <a:srgbClr val="5ABF0B"/>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48" name="Rectangle 16"/>
          <p:cNvSpPr/>
          <p:nvPr/>
        </p:nvSpPr>
        <p:spPr>
          <a:xfrm>
            <a:off x="3185795" y="3536315"/>
            <a:ext cx="176530" cy="920750"/>
          </a:xfrm>
          <a:prstGeom prst="rect">
            <a:avLst/>
          </a:prstGeom>
          <a:solidFill>
            <a:srgbClr val="5ABF0B"/>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49" name="Rectangle 17"/>
          <p:cNvSpPr/>
          <p:nvPr/>
        </p:nvSpPr>
        <p:spPr>
          <a:xfrm>
            <a:off x="3450590" y="4006850"/>
            <a:ext cx="176530" cy="450215"/>
          </a:xfrm>
          <a:prstGeom prst="rect">
            <a:avLst/>
          </a:prstGeom>
          <a:solidFill>
            <a:srgbClr val="5ABF0B"/>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50" name="Rectangle 18"/>
          <p:cNvSpPr/>
          <p:nvPr/>
        </p:nvSpPr>
        <p:spPr>
          <a:xfrm>
            <a:off x="4362450" y="3565525"/>
            <a:ext cx="158750" cy="892175"/>
          </a:xfrm>
          <a:prstGeom prst="rect">
            <a:avLst/>
          </a:prstGeom>
          <a:solidFill>
            <a:srgbClr val="B7DD41"/>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51" name="Rectangle 19"/>
          <p:cNvSpPr/>
          <p:nvPr/>
        </p:nvSpPr>
        <p:spPr>
          <a:xfrm>
            <a:off x="4629785" y="3710940"/>
            <a:ext cx="156845" cy="748665"/>
          </a:xfrm>
          <a:prstGeom prst="rect">
            <a:avLst/>
          </a:prstGeom>
          <a:solidFill>
            <a:srgbClr val="B7DD41"/>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52" name="Rectangle 20"/>
          <p:cNvSpPr/>
          <p:nvPr/>
        </p:nvSpPr>
        <p:spPr>
          <a:xfrm>
            <a:off x="4883785" y="4017645"/>
            <a:ext cx="174625" cy="441325"/>
          </a:xfrm>
          <a:prstGeom prst="rect">
            <a:avLst/>
          </a:prstGeom>
          <a:solidFill>
            <a:srgbClr val="B7DD41"/>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53" name="Rectangle 21"/>
          <p:cNvSpPr/>
          <p:nvPr/>
        </p:nvSpPr>
        <p:spPr>
          <a:xfrm>
            <a:off x="5150485" y="1997710"/>
            <a:ext cx="174625" cy="2461895"/>
          </a:xfrm>
          <a:prstGeom prst="rect">
            <a:avLst/>
          </a:prstGeom>
          <a:solidFill>
            <a:srgbClr val="B7DD41"/>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54" name="Rectangle 22"/>
          <p:cNvSpPr/>
          <p:nvPr/>
        </p:nvSpPr>
        <p:spPr>
          <a:xfrm>
            <a:off x="6060440" y="2371090"/>
            <a:ext cx="176530" cy="2086610"/>
          </a:xfrm>
          <a:prstGeom prst="rect">
            <a:avLst/>
          </a:prstGeom>
          <a:solidFill>
            <a:srgbClr val="5ABF0B"/>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55" name="Rectangle 23"/>
          <p:cNvSpPr/>
          <p:nvPr/>
        </p:nvSpPr>
        <p:spPr>
          <a:xfrm>
            <a:off x="6325235" y="1997710"/>
            <a:ext cx="165735" cy="2461895"/>
          </a:xfrm>
          <a:prstGeom prst="rect">
            <a:avLst/>
          </a:prstGeom>
          <a:solidFill>
            <a:srgbClr val="5ABF0B"/>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56" name="Rectangle 24"/>
          <p:cNvSpPr/>
          <p:nvPr/>
        </p:nvSpPr>
        <p:spPr>
          <a:xfrm>
            <a:off x="6592570" y="2223135"/>
            <a:ext cx="163195" cy="2234565"/>
          </a:xfrm>
          <a:prstGeom prst="rect">
            <a:avLst/>
          </a:prstGeom>
          <a:solidFill>
            <a:srgbClr val="5ABF0B"/>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57" name="Rectangle 25"/>
          <p:cNvSpPr/>
          <p:nvPr/>
        </p:nvSpPr>
        <p:spPr>
          <a:xfrm>
            <a:off x="6846570" y="2975610"/>
            <a:ext cx="176530" cy="1481455"/>
          </a:xfrm>
          <a:prstGeom prst="rect">
            <a:avLst/>
          </a:prstGeom>
          <a:solidFill>
            <a:srgbClr val="5ABF0B"/>
          </a:solidFill>
          <a:ln w="9525">
            <a:noFill/>
            <a:miter/>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sp>
        <p:nvSpPr>
          <p:cNvPr id="14375" name="TextBox 591"/>
          <p:cNvSpPr/>
          <p:nvPr/>
        </p:nvSpPr>
        <p:spPr>
          <a:xfrm>
            <a:off x="715645" y="4682490"/>
            <a:ext cx="1317625" cy="518160"/>
          </a:xfrm>
          <a:prstGeom prst="rect">
            <a:avLst/>
          </a:prstGeom>
          <a:noFill/>
          <a:ln w="9525">
            <a:noFill/>
            <a:miter/>
          </a:ln>
        </p:spPr>
        <p:txBody>
          <a:bodyPr wrap="square">
            <a:spAutoFit/>
          </a:bodyPr>
          <a:lstStyle/>
          <a:p>
            <a:pPr lvl="0" algn="ctr"/>
            <a:r>
              <a:rPr lang="en-US" altLang="zh-CN" sz="2800" dirty="0">
                <a:solidFill>
                  <a:schemeClr val="tx1"/>
                </a:solidFill>
                <a:latin typeface="方正中等线简体" pitchFamily="65" charset="-122"/>
                <a:ea typeface="方正中等线简体" pitchFamily="65" charset="-122"/>
                <a:sym typeface="方正中等线简体" pitchFamily="65" charset="-122"/>
              </a:rPr>
              <a:t>35</a:t>
            </a:r>
            <a:r>
              <a:rPr lang="en-US" altLang="zh-CN" sz="2000" dirty="0">
                <a:solidFill>
                  <a:schemeClr val="tx1"/>
                </a:solidFill>
                <a:latin typeface="方正中等线简体" pitchFamily="65" charset="-122"/>
                <a:ea typeface="方正中等线简体" pitchFamily="65" charset="-122"/>
                <a:sym typeface="方正中等线简体" pitchFamily="65" charset="-122"/>
              </a:rPr>
              <a:t>%</a:t>
            </a:r>
            <a:endParaRPr lang="en-US" altLang="zh-CN" sz="2000" dirty="0">
              <a:solidFill>
                <a:schemeClr val="tx1"/>
              </a:solidFill>
              <a:latin typeface="方正中等线简体" pitchFamily="65" charset="-122"/>
              <a:ea typeface="方正中等线简体" pitchFamily="65" charset="-122"/>
              <a:sym typeface="方正中等线简体" pitchFamily="65" charset="-122"/>
            </a:endParaRPr>
          </a:p>
        </p:txBody>
      </p:sp>
      <p:sp>
        <p:nvSpPr>
          <p:cNvPr id="14376" name="TextBox 592"/>
          <p:cNvSpPr/>
          <p:nvPr/>
        </p:nvSpPr>
        <p:spPr>
          <a:xfrm>
            <a:off x="2517140" y="4682490"/>
            <a:ext cx="1317625" cy="518160"/>
          </a:xfrm>
          <a:prstGeom prst="rect">
            <a:avLst/>
          </a:prstGeom>
          <a:noFill/>
          <a:ln w="9525">
            <a:noFill/>
            <a:miter/>
          </a:ln>
        </p:spPr>
        <p:txBody>
          <a:bodyPr wrap="square">
            <a:spAutoFit/>
          </a:bodyPr>
          <a:lstStyle/>
          <a:p>
            <a:pPr lvl="0" algn="ctr"/>
            <a:r>
              <a:rPr lang="en-US" altLang="zh-CN" sz="2800" dirty="0">
                <a:solidFill>
                  <a:schemeClr val="tx1"/>
                </a:solidFill>
                <a:latin typeface="方正中等线简体" pitchFamily="65" charset="-122"/>
                <a:ea typeface="方正中等线简体" pitchFamily="65" charset="-122"/>
                <a:sym typeface="方正中等线简体" pitchFamily="65" charset="-122"/>
              </a:rPr>
              <a:t>35</a:t>
            </a:r>
            <a:r>
              <a:rPr lang="en-US" altLang="zh-CN" sz="2000" dirty="0">
                <a:solidFill>
                  <a:schemeClr val="tx1"/>
                </a:solidFill>
                <a:latin typeface="方正中等线简体" pitchFamily="65" charset="-122"/>
                <a:ea typeface="方正中等线简体" pitchFamily="65" charset="-122"/>
                <a:sym typeface="方正中等线简体" pitchFamily="65" charset="-122"/>
              </a:rPr>
              <a:t>%</a:t>
            </a:r>
            <a:endParaRPr lang="en-US" altLang="zh-CN" sz="2000" dirty="0">
              <a:solidFill>
                <a:schemeClr val="tx1"/>
              </a:solidFill>
              <a:latin typeface="方正中等线简体" pitchFamily="65" charset="-122"/>
              <a:ea typeface="方正中等线简体" pitchFamily="65" charset="-122"/>
              <a:sym typeface="方正中等线简体" pitchFamily="65" charset="-122"/>
            </a:endParaRPr>
          </a:p>
        </p:txBody>
      </p:sp>
      <p:sp>
        <p:nvSpPr>
          <p:cNvPr id="14377" name="TextBox 593"/>
          <p:cNvSpPr/>
          <p:nvPr/>
        </p:nvSpPr>
        <p:spPr>
          <a:xfrm>
            <a:off x="4212590" y="4682490"/>
            <a:ext cx="1317625" cy="518160"/>
          </a:xfrm>
          <a:prstGeom prst="rect">
            <a:avLst/>
          </a:prstGeom>
          <a:noFill/>
          <a:ln w="9525">
            <a:noFill/>
            <a:miter/>
          </a:ln>
        </p:spPr>
        <p:txBody>
          <a:bodyPr wrap="square">
            <a:spAutoFit/>
          </a:bodyPr>
          <a:lstStyle/>
          <a:p>
            <a:pPr lvl="0" algn="ctr"/>
            <a:r>
              <a:rPr lang="en-US" altLang="zh-CN" sz="2800" dirty="0">
                <a:solidFill>
                  <a:schemeClr val="tx1"/>
                </a:solidFill>
                <a:latin typeface="方正中等线简体" pitchFamily="65" charset="-122"/>
                <a:ea typeface="方正中等线简体" pitchFamily="65" charset="-122"/>
                <a:sym typeface="方正中等线简体" pitchFamily="65" charset="-122"/>
              </a:rPr>
              <a:t>35</a:t>
            </a:r>
            <a:r>
              <a:rPr lang="en-US" altLang="zh-CN" sz="2000" dirty="0">
                <a:solidFill>
                  <a:schemeClr val="tx1"/>
                </a:solidFill>
                <a:latin typeface="方正中等线简体" pitchFamily="65" charset="-122"/>
                <a:ea typeface="方正中等线简体" pitchFamily="65" charset="-122"/>
                <a:sym typeface="方正中等线简体" pitchFamily="65" charset="-122"/>
              </a:rPr>
              <a:t>%</a:t>
            </a:r>
            <a:endParaRPr lang="en-US" altLang="zh-CN" sz="2000" dirty="0">
              <a:solidFill>
                <a:schemeClr val="tx1"/>
              </a:solidFill>
              <a:latin typeface="方正中等线简体" pitchFamily="65" charset="-122"/>
              <a:ea typeface="方正中等线简体" pitchFamily="65" charset="-122"/>
              <a:sym typeface="方正中等线简体" pitchFamily="65" charset="-122"/>
            </a:endParaRPr>
          </a:p>
        </p:txBody>
      </p:sp>
      <p:sp>
        <p:nvSpPr>
          <p:cNvPr id="14378" name="TextBox 594"/>
          <p:cNvSpPr/>
          <p:nvPr/>
        </p:nvSpPr>
        <p:spPr>
          <a:xfrm>
            <a:off x="5882005" y="4682490"/>
            <a:ext cx="1317625" cy="518160"/>
          </a:xfrm>
          <a:prstGeom prst="rect">
            <a:avLst/>
          </a:prstGeom>
          <a:noFill/>
          <a:ln w="9525">
            <a:noFill/>
            <a:miter/>
          </a:ln>
        </p:spPr>
        <p:txBody>
          <a:bodyPr wrap="square">
            <a:spAutoFit/>
          </a:bodyPr>
          <a:lstStyle/>
          <a:p>
            <a:pPr lvl="0" algn="ctr"/>
            <a:r>
              <a:rPr lang="en-US" altLang="zh-CN" sz="2800" dirty="0">
                <a:solidFill>
                  <a:schemeClr val="tx1"/>
                </a:solidFill>
                <a:latin typeface="方正中等线简体" pitchFamily="65" charset="-122"/>
                <a:ea typeface="方正中等线简体" pitchFamily="65" charset="-122"/>
                <a:sym typeface="方正中等线简体" pitchFamily="65" charset="-122"/>
              </a:rPr>
              <a:t>35</a:t>
            </a:r>
            <a:r>
              <a:rPr lang="en-US" altLang="zh-CN" sz="2000" dirty="0">
                <a:solidFill>
                  <a:schemeClr val="tx1"/>
                </a:solidFill>
                <a:latin typeface="方正中等线简体" pitchFamily="65" charset="-122"/>
                <a:ea typeface="方正中等线简体" pitchFamily="65" charset="-122"/>
                <a:sym typeface="方正中等线简体" pitchFamily="65" charset="-122"/>
              </a:rPr>
              <a:t>%</a:t>
            </a:r>
            <a:endParaRPr lang="en-US" altLang="zh-CN" sz="2000" dirty="0">
              <a:solidFill>
                <a:schemeClr val="tx1"/>
              </a:solidFill>
              <a:latin typeface="方正中等线简体" pitchFamily="65" charset="-122"/>
              <a:ea typeface="方正中等线简体" pitchFamily="65" charset="-122"/>
              <a:sym typeface="方正中等线简体" pitchFamily="65" charset="-122"/>
            </a:endParaRPr>
          </a:p>
        </p:txBody>
      </p:sp>
      <p:grpSp>
        <p:nvGrpSpPr>
          <p:cNvPr id="5" name="组合 4"/>
          <p:cNvGrpSpPr/>
          <p:nvPr/>
        </p:nvGrpSpPr>
        <p:grpSpPr>
          <a:xfrm>
            <a:off x="7768590" y="1247775"/>
            <a:ext cx="266065" cy="676910"/>
            <a:chOff x="8293" y="2250"/>
            <a:chExt cx="444" cy="1129"/>
          </a:xfrm>
          <a:solidFill>
            <a:srgbClr val="B7DD41"/>
          </a:solidFill>
        </p:grpSpPr>
        <p:sp>
          <p:nvSpPr>
            <p:cNvPr id="22556" name="Freeform 134"/>
            <p:cNvSpPr/>
            <p:nvPr/>
          </p:nvSpPr>
          <p:spPr>
            <a:xfrm>
              <a:off x="8293" y="2435"/>
              <a:ext cx="445" cy="945"/>
            </a:xfrm>
            <a:custGeom>
              <a:avLst/>
              <a:gdLst>
                <a:gd name="txL" fmla="*/ 0 w 41"/>
                <a:gd name="txT" fmla="*/ 0 h 87"/>
                <a:gd name="txR" fmla="*/ 41 w 41"/>
                <a:gd name="txB" fmla="*/ 87 h 87"/>
              </a:gdLst>
              <a:ahLst/>
              <a:cxnLst>
                <a:cxn ang="0">
                  <a:pos x="220546" y="6897"/>
                </a:cxn>
                <a:cxn ang="0">
                  <a:pos x="75813" y="0"/>
                </a:cxn>
                <a:cxn ang="0">
                  <a:pos x="0" y="62077"/>
                </a:cxn>
                <a:cxn ang="0">
                  <a:pos x="0" y="62077"/>
                </a:cxn>
                <a:cxn ang="0">
                  <a:pos x="0" y="75872"/>
                </a:cxn>
                <a:cxn ang="0">
                  <a:pos x="0" y="268999"/>
                </a:cxn>
                <a:cxn ang="0">
                  <a:pos x="27568" y="296589"/>
                </a:cxn>
                <a:cxn ang="0">
                  <a:pos x="48245" y="268999"/>
                </a:cxn>
                <a:cxn ang="0">
                  <a:pos x="48245" y="96564"/>
                </a:cxn>
                <a:cxn ang="0">
                  <a:pos x="68921" y="96564"/>
                </a:cxn>
                <a:cxn ang="0">
                  <a:pos x="68921" y="262102"/>
                </a:cxn>
                <a:cxn ang="0">
                  <a:pos x="68921" y="268999"/>
                </a:cxn>
                <a:cxn ang="0">
                  <a:pos x="68921" y="565588"/>
                </a:cxn>
                <a:cxn ang="0">
                  <a:pos x="103381" y="600075"/>
                </a:cxn>
                <a:cxn ang="0">
                  <a:pos x="137841" y="565588"/>
                </a:cxn>
                <a:cxn ang="0">
                  <a:pos x="137841" y="303486"/>
                </a:cxn>
                <a:cxn ang="0">
                  <a:pos x="151626" y="303486"/>
                </a:cxn>
                <a:cxn ang="0">
                  <a:pos x="151626" y="565588"/>
                </a:cxn>
                <a:cxn ang="0">
                  <a:pos x="186086" y="600075"/>
                </a:cxn>
                <a:cxn ang="0">
                  <a:pos x="220546" y="565588"/>
                </a:cxn>
                <a:cxn ang="0">
                  <a:pos x="220546" y="262102"/>
                </a:cxn>
                <a:cxn ang="0">
                  <a:pos x="220546" y="262102"/>
                </a:cxn>
                <a:cxn ang="0">
                  <a:pos x="220546" y="96564"/>
                </a:cxn>
                <a:cxn ang="0">
                  <a:pos x="234330" y="96564"/>
                </a:cxn>
                <a:cxn ang="0">
                  <a:pos x="234330" y="268999"/>
                </a:cxn>
                <a:cxn ang="0">
                  <a:pos x="261899" y="296589"/>
                </a:cxn>
                <a:cxn ang="0">
                  <a:pos x="282575" y="268999"/>
                </a:cxn>
                <a:cxn ang="0">
                  <a:pos x="282575" y="75872"/>
                </a:cxn>
                <a:cxn ang="0">
                  <a:pos x="282575" y="62077"/>
                </a:cxn>
                <a:cxn ang="0">
                  <a:pos x="282575" y="62077"/>
                </a:cxn>
                <a:cxn ang="0">
                  <a:pos x="220546" y="6897"/>
                </a:cxn>
              </a:cxnLst>
              <a:rect l="txL" t="txT" r="txR" b="txB"/>
              <a:pathLst>
                <a:path w="41" h="87">
                  <a:moveTo>
                    <a:pt x="32"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8"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2" y="85"/>
                    <a:pt x="32" y="82"/>
                  </a:cubicBezTo>
                  <a:cubicBezTo>
                    <a:pt x="32" y="38"/>
                    <a:pt x="32" y="38"/>
                    <a:pt x="32" y="38"/>
                  </a:cubicBezTo>
                  <a:cubicBezTo>
                    <a:pt x="32" y="38"/>
                    <a:pt x="32" y="38"/>
                    <a:pt x="32" y="38"/>
                  </a:cubicBezTo>
                  <a:cubicBezTo>
                    <a:pt x="32" y="14"/>
                    <a:pt x="32" y="14"/>
                    <a:pt x="32"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2" y="1"/>
                  </a:cubicBezTo>
                  <a:close/>
                </a:path>
              </a:pathLst>
            </a:custGeom>
            <a:grpFill/>
            <a:ln w="9525">
              <a:noFill/>
            </a:ln>
          </p:spPr>
          <p:txBody>
            <a:bodyPr/>
            <a:lstStyle/>
            <a:p>
              <a:endParaRPr lang="zh-CN" altLang="en-US">
                <a:solidFill>
                  <a:schemeClr val="tx1"/>
                </a:solidFill>
              </a:endParaRPr>
            </a:p>
          </p:txBody>
        </p:sp>
        <p:sp>
          <p:nvSpPr>
            <p:cNvPr id="22557" name="Oval 135"/>
            <p:cNvSpPr/>
            <p:nvPr/>
          </p:nvSpPr>
          <p:spPr>
            <a:xfrm>
              <a:off x="8433" y="2250"/>
              <a:ext cx="175" cy="175"/>
            </a:xfrm>
            <a:prstGeom prst="ellipse">
              <a:avLst/>
            </a:prstGeom>
            <a:grpFill/>
            <a:ln w="9525">
              <a:noFill/>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6" name="组合 5"/>
          <p:cNvGrpSpPr/>
          <p:nvPr/>
        </p:nvGrpSpPr>
        <p:grpSpPr>
          <a:xfrm>
            <a:off x="7768590" y="2442210"/>
            <a:ext cx="266065" cy="676910"/>
            <a:chOff x="8293" y="2250"/>
            <a:chExt cx="444" cy="1129"/>
          </a:xfrm>
          <a:solidFill>
            <a:srgbClr val="5ABF0B"/>
          </a:solidFill>
        </p:grpSpPr>
        <p:sp>
          <p:nvSpPr>
            <p:cNvPr id="7" name="Freeform 134"/>
            <p:cNvSpPr/>
            <p:nvPr/>
          </p:nvSpPr>
          <p:spPr>
            <a:xfrm>
              <a:off x="8293" y="2435"/>
              <a:ext cx="445" cy="945"/>
            </a:xfrm>
            <a:custGeom>
              <a:avLst/>
              <a:gdLst>
                <a:gd name="txL" fmla="*/ 0 w 41"/>
                <a:gd name="txT" fmla="*/ 0 h 87"/>
                <a:gd name="txR" fmla="*/ 41 w 41"/>
                <a:gd name="txB" fmla="*/ 87 h 87"/>
              </a:gdLst>
              <a:ahLst/>
              <a:cxnLst>
                <a:cxn ang="0">
                  <a:pos x="220546" y="6897"/>
                </a:cxn>
                <a:cxn ang="0">
                  <a:pos x="75813" y="0"/>
                </a:cxn>
                <a:cxn ang="0">
                  <a:pos x="0" y="62077"/>
                </a:cxn>
                <a:cxn ang="0">
                  <a:pos x="0" y="62077"/>
                </a:cxn>
                <a:cxn ang="0">
                  <a:pos x="0" y="75872"/>
                </a:cxn>
                <a:cxn ang="0">
                  <a:pos x="0" y="268999"/>
                </a:cxn>
                <a:cxn ang="0">
                  <a:pos x="27568" y="296589"/>
                </a:cxn>
                <a:cxn ang="0">
                  <a:pos x="48245" y="268999"/>
                </a:cxn>
                <a:cxn ang="0">
                  <a:pos x="48245" y="96564"/>
                </a:cxn>
                <a:cxn ang="0">
                  <a:pos x="68921" y="96564"/>
                </a:cxn>
                <a:cxn ang="0">
                  <a:pos x="68921" y="262102"/>
                </a:cxn>
                <a:cxn ang="0">
                  <a:pos x="68921" y="268999"/>
                </a:cxn>
                <a:cxn ang="0">
                  <a:pos x="68921" y="565588"/>
                </a:cxn>
                <a:cxn ang="0">
                  <a:pos x="103381" y="600075"/>
                </a:cxn>
                <a:cxn ang="0">
                  <a:pos x="137841" y="565588"/>
                </a:cxn>
                <a:cxn ang="0">
                  <a:pos x="137841" y="303486"/>
                </a:cxn>
                <a:cxn ang="0">
                  <a:pos x="151626" y="303486"/>
                </a:cxn>
                <a:cxn ang="0">
                  <a:pos x="151626" y="565588"/>
                </a:cxn>
                <a:cxn ang="0">
                  <a:pos x="186086" y="600075"/>
                </a:cxn>
                <a:cxn ang="0">
                  <a:pos x="220546" y="565588"/>
                </a:cxn>
                <a:cxn ang="0">
                  <a:pos x="220546" y="262102"/>
                </a:cxn>
                <a:cxn ang="0">
                  <a:pos x="220546" y="262102"/>
                </a:cxn>
                <a:cxn ang="0">
                  <a:pos x="220546" y="96564"/>
                </a:cxn>
                <a:cxn ang="0">
                  <a:pos x="234330" y="96564"/>
                </a:cxn>
                <a:cxn ang="0">
                  <a:pos x="234330" y="268999"/>
                </a:cxn>
                <a:cxn ang="0">
                  <a:pos x="261899" y="296589"/>
                </a:cxn>
                <a:cxn ang="0">
                  <a:pos x="282575" y="268999"/>
                </a:cxn>
                <a:cxn ang="0">
                  <a:pos x="282575" y="75872"/>
                </a:cxn>
                <a:cxn ang="0">
                  <a:pos x="282575" y="62077"/>
                </a:cxn>
                <a:cxn ang="0">
                  <a:pos x="282575" y="62077"/>
                </a:cxn>
                <a:cxn ang="0">
                  <a:pos x="220546" y="6897"/>
                </a:cxn>
              </a:cxnLst>
              <a:rect l="txL" t="txT" r="txR" b="txB"/>
              <a:pathLst>
                <a:path w="41" h="87">
                  <a:moveTo>
                    <a:pt x="32"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8"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2" y="85"/>
                    <a:pt x="32" y="82"/>
                  </a:cubicBezTo>
                  <a:cubicBezTo>
                    <a:pt x="32" y="38"/>
                    <a:pt x="32" y="38"/>
                    <a:pt x="32" y="38"/>
                  </a:cubicBezTo>
                  <a:cubicBezTo>
                    <a:pt x="32" y="38"/>
                    <a:pt x="32" y="38"/>
                    <a:pt x="32" y="38"/>
                  </a:cubicBezTo>
                  <a:cubicBezTo>
                    <a:pt x="32" y="14"/>
                    <a:pt x="32" y="14"/>
                    <a:pt x="32"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2" y="1"/>
                  </a:cubicBezTo>
                  <a:close/>
                </a:path>
              </a:pathLst>
            </a:custGeom>
            <a:grpFill/>
            <a:ln w="9525">
              <a:noFill/>
            </a:ln>
          </p:spPr>
          <p:txBody>
            <a:bodyPr/>
            <a:lstStyle/>
            <a:p>
              <a:endParaRPr lang="zh-CN" altLang="en-US">
                <a:solidFill>
                  <a:schemeClr val="tx1"/>
                </a:solidFill>
              </a:endParaRPr>
            </a:p>
          </p:txBody>
        </p:sp>
        <p:sp>
          <p:nvSpPr>
            <p:cNvPr id="8" name="Oval 135"/>
            <p:cNvSpPr/>
            <p:nvPr/>
          </p:nvSpPr>
          <p:spPr>
            <a:xfrm>
              <a:off x="8433" y="2250"/>
              <a:ext cx="175" cy="175"/>
            </a:xfrm>
            <a:prstGeom prst="ellipse">
              <a:avLst/>
            </a:prstGeom>
            <a:grpFill/>
            <a:ln w="9525">
              <a:noFill/>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9" name="组合 8"/>
          <p:cNvGrpSpPr/>
          <p:nvPr/>
        </p:nvGrpSpPr>
        <p:grpSpPr>
          <a:xfrm>
            <a:off x="7768590" y="3643630"/>
            <a:ext cx="266065" cy="676910"/>
            <a:chOff x="8293" y="2250"/>
            <a:chExt cx="444" cy="1129"/>
          </a:xfrm>
          <a:solidFill>
            <a:srgbClr val="B7DD41"/>
          </a:solidFill>
        </p:grpSpPr>
        <p:sp>
          <p:nvSpPr>
            <p:cNvPr id="10" name="Freeform 134"/>
            <p:cNvSpPr/>
            <p:nvPr/>
          </p:nvSpPr>
          <p:spPr>
            <a:xfrm>
              <a:off x="8293" y="2435"/>
              <a:ext cx="445" cy="945"/>
            </a:xfrm>
            <a:custGeom>
              <a:avLst/>
              <a:gdLst>
                <a:gd name="txL" fmla="*/ 0 w 41"/>
                <a:gd name="txT" fmla="*/ 0 h 87"/>
                <a:gd name="txR" fmla="*/ 41 w 41"/>
                <a:gd name="txB" fmla="*/ 87 h 87"/>
              </a:gdLst>
              <a:ahLst/>
              <a:cxnLst>
                <a:cxn ang="0">
                  <a:pos x="220546" y="6897"/>
                </a:cxn>
                <a:cxn ang="0">
                  <a:pos x="75813" y="0"/>
                </a:cxn>
                <a:cxn ang="0">
                  <a:pos x="0" y="62077"/>
                </a:cxn>
                <a:cxn ang="0">
                  <a:pos x="0" y="62077"/>
                </a:cxn>
                <a:cxn ang="0">
                  <a:pos x="0" y="75872"/>
                </a:cxn>
                <a:cxn ang="0">
                  <a:pos x="0" y="268999"/>
                </a:cxn>
                <a:cxn ang="0">
                  <a:pos x="27568" y="296589"/>
                </a:cxn>
                <a:cxn ang="0">
                  <a:pos x="48245" y="268999"/>
                </a:cxn>
                <a:cxn ang="0">
                  <a:pos x="48245" y="96564"/>
                </a:cxn>
                <a:cxn ang="0">
                  <a:pos x="68921" y="96564"/>
                </a:cxn>
                <a:cxn ang="0">
                  <a:pos x="68921" y="262102"/>
                </a:cxn>
                <a:cxn ang="0">
                  <a:pos x="68921" y="268999"/>
                </a:cxn>
                <a:cxn ang="0">
                  <a:pos x="68921" y="565588"/>
                </a:cxn>
                <a:cxn ang="0">
                  <a:pos x="103381" y="600075"/>
                </a:cxn>
                <a:cxn ang="0">
                  <a:pos x="137841" y="565588"/>
                </a:cxn>
                <a:cxn ang="0">
                  <a:pos x="137841" y="303486"/>
                </a:cxn>
                <a:cxn ang="0">
                  <a:pos x="151626" y="303486"/>
                </a:cxn>
                <a:cxn ang="0">
                  <a:pos x="151626" y="565588"/>
                </a:cxn>
                <a:cxn ang="0">
                  <a:pos x="186086" y="600075"/>
                </a:cxn>
                <a:cxn ang="0">
                  <a:pos x="220546" y="565588"/>
                </a:cxn>
                <a:cxn ang="0">
                  <a:pos x="220546" y="262102"/>
                </a:cxn>
                <a:cxn ang="0">
                  <a:pos x="220546" y="262102"/>
                </a:cxn>
                <a:cxn ang="0">
                  <a:pos x="220546" y="96564"/>
                </a:cxn>
                <a:cxn ang="0">
                  <a:pos x="234330" y="96564"/>
                </a:cxn>
                <a:cxn ang="0">
                  <a:pos x="234330" y="268999"/>
                </a:cxn>
                <a:cxn ang="0">
                  <a:pos x="261899" y="296589"/>
                </a:cxn>
                <a:cxn ang="0">
                  <a:pos x="282575" y="268999"/>
                </a:cxn>
                <a:cxn ang="0">
                  <a:pos x="282575" y="75872"/>
                </a:cxn>
                <a:cxn ang="0">
                  <a:pos x="282575" y="62077"/>
                </a:cxn>
                <a:cxn ang="0">
                  <a:pos x="282575" y="62077"/>
                </a:cxn>
                <a:cxn ang="0">
                  <a:pos x="220546" y="6897"/>
                </a:cxn>
              </a:cxnLst>
              <a:rect l="txL" t="txT" r="txR" b="txB"/>
              <a:pathLst>
                <a:path w="41" h="87">
                  <a:moveTo>
                    <a:pt x="32"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8"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2" y="85"/>
                    <a:pt x="32" y="82"/>
                  </a:cubicBezTo>
                  <a:cubicBezTo>
                    <a:pt x="32" y="38"/>
                    <a:pt x="32" y="38"/>
                    <a:pt x="32" y="38"/>
                  </a:cubicBezTo>
                  <a:cubicBezTo>
                    <a:pt x="32" y="38"/>
                    <a:pt x="32" y="38"/>
                    <a:pt x="32" y="38"/>
                  </a:cubicBezTo>
                  <a:cubicBezTo>
                    <a:pt x="32" y="14"/>
                    <a:pt x="32" y="14"/>
                    <a:pt x="32"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2" y="1"/>
                  </a:cubicBezTo>
                  <a:close/>
                </a:path>
              </a:pathLst>
            </a:custGeom>
            <a:grpFill/>
            <a:ln w="9525">
              <a:noFill/>
            </a:ln>
          </p:spPr>
          <p:txBody>
            <a:bodyPr/>
            <a:lstStyle/>
            <a:p>
              <a:endParaRPr lang="zh-CN" altLang="en-US">
                <a:solidFill>
                  <a:schemeClr val="tx1"/>
                </a:solidFill>
              </a:endParaRPr>
            </a:p>
          </p:txBody>
        </p:sp>
        <p:sp>
          <p:nvSpPr>
            <p:cNvPr id="12" name="Oval 135"/>
            <p:cNvSpPr/>
            <p:nvPr/>
          </p:nvSpPr>
          <p:spPr>
            <a:xfrm>
              <a:off x="8433" y="2250"/>
              <a:ext cx="175" cy="175"/>
            </a:xfrm>
            <a:prstGeom prst="ellipse">
              <a:avLst/>
            </a:prstGeom>
            <a:grpFill/>
            <a:ln w="9525">
              <a:noFill/>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13" name="组合 12"/>
          <p:cNvGrpSpPr/>
          <p:nvPr/>
        </p:nvGrpSpPr>
        <p:grpSpPr>
          <a:xfrm>
            <a:off x="7768590" y="4979035"/>
            <a:ext cx="266065" cy="676910"/>
            <a:chOff x="8293" y="2250"/>
            <a:chExt cx="444" cy="1129"/>
          </a:xfrm>
          <a:solidFill>
            <a:srgbClr val="5ABF0B"/>
          </a:solidFill>
        </p:grpSpPr>
        <p:sp>
          <p:nvSpPr>
            <p:cNvPr id="14" name="Freeform 134"/>
            <p:cNvSpPr/>
            <p:nvPr/>
          </p:nvSpPr>
          <p:spPr>
            <a:xfrm>
              <a:off x="8293" y="2435"/>
              <a:ext cx="445" cy="945"/>
            </a:xfrm>
            <a:custGeom>
              <a:avLst/>
              <a:gdLst>
                <a:gd name="txL" fmla="*/ 0 w 41"/>
                <a:gd name="txT" fmla="*/ 0 h 87"/>
                <a:gd name="txR" fmla="*/ 41 w 41"/>
                <a:gd name="txB" fmla="*/ 87 h 87"/>
              </a:gdLst>
              <a:ahLst/>
              <a:cxnLst>
                <a:cxn ang="0">
                  <a:pos x="220546" y="6897"/>
                </a:cxn>
                <a:cxn ang="0">
                  <a:pos x="75813" y="0"/>
                </a:cxn>
                <a:cxn ang="0">
                  <a:pos x="0" y="62077"/>
                </a:cxn>
                <a:cxn ang="0">
                  <a:pos x="0" y="62077"/>
                </a:cxn>
                <a:cxn ang="0">
                  <a:pos x="0" y="75872"/>
                </a:cxn>
                <a:cxn ang="0">
                  <a:pos x="0" y="268999"/>
                </a:cxn>
                <a:cxn ang="0">
                  <a:pos x="27568" y="296589"/>
                </a:cxn>
                <a:cxn ang="0">
                  <a:pos x="48245" y="268999"/>
                </a:cxn>
                <a:cxn ang="0">
                  <a:pos x="48245" y="96564"/>
                </a:cxn>
                <a:cxn ang="0">
                  <a:pos x="68921" y="96564"/>
                </a:cxn>
                <a:cxn ang="0">
                  <a:pos x="68921" y="262102"/>
                </a:cxn>
                <a:cxn ang="0">
                  <a:pos x="68921" y="268999"/>
                </a:cxn>
                <a:cxn ang="0">
                  <a:pos x="68921" y="565588"/>
                </a:cxn>
                <a:cxn ang="0">
                  <a:pos x="103381" y="600075"/>
                </a:cxn>
                <a:cxn ang="0">
                  <a:pos x="137841" y="565588"/>
                </a:cxn>
                <a:cxn ang="0">
                  <a:pos x="137841" y="303486"/>
                </a:cxn>
                <a:cxn ang="0">
                  <a:pos x="151626" y="303486"/>
                </a:cxn>
                <a:cxn ang="0">
                  <a:pos x="151626" y="565588"/>
                </a:cxn>
                <a:cxn ang="0">
                  <a:pos x="186086" y="600075"/>
                </a:cxn>
                <a:cxn ang="0">
                  <a:pos x="220546" y="565588"/>
                </a:cxn>
                <a:cxn ang="0">
                  <a:pos x="220546" y="262102"/>
                </a:cxn>
                <a:cxn ang="0">
                  <a:pos x="220546" y="262102"/>
                </a:cxn>
                <a:cxn ang="0">
                  <a:pos x="220546" y="96564"/>
                </a:cxn>
                <a:cxn ang="0">
                  <a:pos x="234330" y="96564"/>
                </a:cxn>
                <a:cxn ang="0">
                  <a:pos x="234330" y="268999"/>
                </a:cxn>
                <a:cxn ang="0">
                  <a:pos x="261899" y="296589"/>
                </a:cxn>
                <a:cxn ang="0">
                  <a:pos x="282575" y="268999"/>
                </a:cxn>
                <a:cxn ang="0">
                  <a:pos x="282575" y="75872"/>
                </a:cxn>
                <a:cxn ang="0">
                  <a:pos x="282575" y="62077"/>
                </a:cxn>
                <a:cxn ang="0">
                  <a:pos x="282575" y="62077"/>
                </a:cxn>
                <a:cxn ang="0">
                  <a:pos x="220546" y="6897"/>
                </a:cxn>
              </a:cxnLst>
              <a:rect l="txL" t="txT" r="txR" b="txB"/>
              <a:pathLst>
                <a:path w="41" h="87">
                  <a:moveTo>
                    <a:pt x="32"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8"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2" y="85"/>
                    <a:pt x="32" y="82"/>
                  </a:cubicBezTo>
                  <a:cubicBezTo>
                    <a:pt x="32" y="38"/>
                    <a:pt x="32" y="38"/>
                    <a:pt x="32" y="38"/>
                  </a:cubicBezTo>
                  <a:cubicBezTo>
                    <a:pt x="32" y="38"/>
                    <a:pt x="32" y="38"/>
                    <a:pt x="32" y="38"/>
                  </a:cubicBezTo>
                  <a:cubicBezTo>
                    <a:pt x="32" y="14"/>
                    <a:pt x="32" y="14"/>
                    <a:pt x="32"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2" y="1"/>
                  </a:cubicBezTo>
                  <a:close/>
                </a:path>
              </a:pathLst>
            </a:custGeom>
            <a:grpFill/>
            <a:ln w="9525">
              <a:noFill/>
            </a:ln>
          </p:spPr>
          <p:txBody>
            <a:bodyPr/>
            <a:lstStyle/>
            <a:p>
              <a:endParaRPr lang="zh-CN" altLang="en-US">
                <a:solidFill>
                  <a:schemeClr val="tx1"/>
                </a:solidFill>
              </a:endParaRPr>
            </a:p>
          </p:txBody>
        </p:sp>
        <p:sp>
          <p:nvSpPr>
            <p:cNvPr id="15" name="Oval 135"/>
            <p:cNvSpPr/>
            <p:nvPr/>
          </p:nvSpPr>
          <p:spPr>
            <a:xfrm>
              <a:off x="8433" y="2250"/>
              <a:ext cx="175" cy="175"/>
            </a:xfrm>
            <a:prstGeom prst="ellipse">
              <a:avLst/>
            </a:prstGeom>
            <a:grpFill/>
            <a:ln w="9525">
              <a:noFill/>
            </a:ln>
          </p:spPr>
          <p:txBody>
            <a:bodyPr/>
            <a:lstStyle/>
            <a:p>
              <a:pPr lvl="0"/>
              <a:endParaRPr lang="zh-CN" altLang="zh-CN" dirty="0">
                <a:solidFill>
                  <a:schemeClr val="tx1"/>
                </a:solidFill>
                <a:latin typeface="Calibri" panose="020F0502020204030204" pitchFamily="34" charset="0"/>
                <a:ea typeface="宋体" panose="02010600030101010101" pitchFamily="2" charset="-122"/>
                <a:sym typeface="宋体" panose="02010600030101010101" pitchFamily="2" charset="-122"/>
              </a:endParaRPr>
            </a:p>
          </p:txBody>
        </p:sp>
      </p:grpSp>
      <p:sp>
        <p:nvSpPr>
          <p:cNvPr id="16" name="文本框 15"/>
          <p:cNvSpPr txBox="1"/>
          <p:nvPr/>
        </p:nvSpPr>
        <p:spPr>
          <a:xfrm>
            <a:off x="8198485" y="1388110"/>
            <a:ext cx="3549650" cy="4699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2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a:t>
            </a:r>
            <a:endParaRPr lang="zh-CN" altLang="en-US" sz="12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17" name="文本框 16"/>
          <p:cNvSpPr txBox="1"/>
          <p:nvPr/>
        </p:nvSpPr>
        <p:spPr>
          <a:xfrm>
            <a:off x="8198485" y="2600325"/>
            <a:ext cx="3549650" cy="4699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2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a:t>
            </a:r>
            <a:endParaRPr lang="zh-CN" altLang="en-US" sz="12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18" name="文本框 17"/>
          <p:cNvSpPr txBox="1"/>
          <p:nvPr/>
        </p:nvSpPr>
        <p:spPr>
          <a:xfrm>
            <a:off x="8198485" y="3785235"/>
            <a:ext cx="3549650" cy="4699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2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a:t>
            </a:r>
            <a:endParaRPr lang="zh-CN" altLang="en-US" sz="12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19" name="文本框 18"/>
          <p:cNvSpPr txBox="1"/>
          <p:nvPr/>
        </p:nvSpPr>
        <p:spPr>
          <a:xfrm>
            <a:off x="8198485" y="5038090"/>
            <a:ext cx="3549650" cy="4699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r>
              <a:rPr lang="zh-CN" altLang="en-US" sz="1200" kern="0" noProof="0" dirty="0">
                <a:ln>
                  <a:noFill/>
                </a:ln>
                <a:solidFill>
                  <a:schemeClr val="tx1"/>
                </a:solidFill>
                <a:uLnTx/>
                <a:uFillTx/>
                <a:latin typeface="微软雅黑" panose="020B0503020204020204" charset="-122"/>
                <a:ea typeface="微软雅黑" panose="020B0503020204020204" charset="-122"/>
                <a:sym typeface="+mn-ea"/>
              </a:rPr>
              <a:t>在此输入您的描述内容，在此输入您的描述内容在此输入您的描述内容，在此输入您的描述内容</a:t>
            </a:r>
            <a:endParaRPr lang="zh-CN" altLang="en-US" sz="1200" kern="0" noProof="0" dirty="0">
              <a:ln>
                <a:noFill/>
              </a:ln>
              <a:solidFill>
                <a:schemeClr val="tx1"/>
              </a:solidFill>
              <a:uLnTx/>
              <a:uFillTx/>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tags/tag1.xml><?xml version="1.0" encoding="utf-8"?>
<p:tagLst xmlns:p="http://schemas.openxmlformats.org/presentationml/2006/main">
  <p:tag name="KSO_WM_TAG_VERSION" val="1.0"/>
  <p:tag name="KSO_WM_BEAUTIFY_FLAG" val="#wm#"/>
  <p:tag name="KSO_WM_UNIT_TYPE" val="i"/>
  <p:tag name="KSO_WM_UNIT_ID" val="150995200*i*1"/>
  <p:tag name="KSO_WM_TEMPLATE_CATEGORY" val="diagram"/>
  <p:tag name="KSO_WM_TEMPLATE_INDEX" val="169047"/>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4"/>
  <p:tag name="KSO_WM_UNIT_ID" val="diagram160653_2*m_i*1_4"/>
  <p:tag name="KSO_WM_UNIT_CLEAR" val="1"/>
  <p:tag name="KSO_WM_UNIT_LAYERLEVEL" val="1_1"/>
  <p:tag name="KSO_WM_DIAGRAM_GROUP_CODE" val="m1-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5"/>
  <p:tag name="KSO_WM_UNIT_ID" val="diagram160653_2*m_i*1_5"/>
  <p:tag name="KSO_WM_UNIT_CLEAR" val="1"/>
  <p:tag name="KSO_WM_UNIT_LAYERLEVEL" val="1_1"/>
  <p:tag name="KSO_WM_DIAGRAM_GROUP_CODE" val="m1-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h_f"/>
  <p:tag name="KSO_WM_UNIT_INDEX" val="1_2_1"/>
  <p:tag name="KSO_WM_UNIT_ID" val="diagram160653_2*m_h_f*1_2_1"/>
  <p:tag name="KSO_WM_UNIT_CLEAR" val="1"/>
  <p:tag name="KSO_WM_UNIT_LAYERLEVEL" val="1_1_1"/>
  <p:tag name="KSO_WM_UNIT_VALUE" val="30"/>
  <p:tag name="KSO_WM_UNIT_HIGHLIGHT" val="0"/>
  <p:tag name="KSO_WM_UNIT_COMPATIBLE" val="0"/>
  <p:tag name="KSO_WM_UNIT_PRESET_TEXT_INDEX" val="4"/>
  <p:tag name="KSO_WM_UNIT_PRESET_TEXT_LEN" val="12"/>
  <p:tag name="KSO_WM_DIAGRAM_GROUP_CODE" val="m1-1"/>
</p:tagLst>
</file>

<file path=ppt/tags/tag13.xml><?xml version="1.0" encoding="utf-8"?>
<p:tagLst xmlns:p="http://schemas.openxmlformats.org/presentationml/2006/main">
  <p:tag name="KSO_WM_TAG_VERSION" val="1.0"/>
  <p:tag name="KSO_WM_BEAUTIFY_FLAG" val="#wm#"/>
  <p:tag name="KSO_WM_UNIT_TYPE" val="i"/>
  <p:tag name="KSO_WM_UNIT_ID" val="diagram160653_2*i*9"/>
  <p:tag name="KSO_WM_TEMPLATE_CATEGORY" val="diagram"/>
  <p:tag name="KSO_WM_TEMPLATE_INDEX" val="160653"/>
</p:tagLst>
</file>

<file path=ppt/tags/tag14.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4"/>
  <p:tag name="KSO_WM_UNIT_ID" val="diagram160653_2*m_i*1_4"/>
  <p:tag name="KSO_WM_UNIT_CLEAR" val="1"/>
  <p:tag name="KSO_WM_UNIT_LAYERLEVEL" val="1_1"/>
  <p:tag name="KSO_WM_DIAGRAM_GROUP_CODE" val="m1-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5"/>
  <p:tag name="KSO_WM_UNIT_ID" val="diagram160653_2*m_i*1_5"/>
  <p:tag name="KSO_WM_UNIT_CLEAR" val="1"/>
  <p:tag name="KSO_WM_UNIT_LAYERLEVEL" val="1_1"/>
  <p:tag name="KSO_WM_DIAGRAM_GROUP_CODE" val="m1-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h_f"/>
  <p:tag name="KSO_WM_UNIT_INDEX" val="1_2_1"/>
  <p:tag name="KSO_WM_UNIT_ID" val="diagram160653_2*m_h_f*1_2_1"/>
  <p:tag name="KSO_WM_UNIT_CLEAR" val="1"/>
  <p:tag name="KSO_WM_UNIT_LAYERLEVEL" val="1_1_1"/>
  <p:tag name="KSO_WM_UNIT_VALUE" val="30"/>
  <p:tag name="KSO_WM_UNIT_HIGHLIGHT" val="0"/>
  <p:tag name="KSO_WM_UNIT_COMPATIBLE" val="0"/>
  <p:tag name="KSO_WM_UNIT_PRESET_TEXT_INDEX" val="4"/>
  <p:tag name="KSO_WM_UNIT_PRESET_TEXT_LEN" val="12"/>
  <p:tag name="KSO_WM_DIAGRAM_GROUP_CODE" val="m1-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2"/>
  <p:tag name="KSO_WM_UNIT_ID" val="diagram160653_2*m_i*1_2"/>
  <p:tag name="KSO_WM_UNIT_CLEAR" val="1"/>
  <p:tag name="KSO_WM_UNIT_LAYERLEVEL" val="1_1"/>
  <p:tag name="KSO_WM_DIAGRAM_GROUP_CODE" val="m1-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3"/>
  <p:tag name="KSO_WM_UNIT_ID" val="diagram160653_2*m_i*1_3"/>
  <p:tag name="KSO_WM_UNIT_CLEAR" val="1"/>
  <p:tag name="KSO_WM_UNIT_LAYERLEVEL" val="1_1"/>
  <p:tag name="KSO_WM_DIAGRAM_GROUP_CODE" val="m1-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h_f"/>
  <p:tag name="KSO_WM_UNIT_INDEX" val="1_1_1"/>
  <p:tag name="KSO_WM_UNIT_ID" val="diagram160653_2*m_h_f*1_1_1"/>
  <p:tag name="KSO_WM_UNIT_CLEAR" val="1"/>
  <p:tag name="KSO_WM_UNIT_LAYERLEVEL" val="1_1_1"/>
  <p:tag name="KSO_WM_UNIT_VALUE" val="30"/>
  <p:tag name="KSO_WM_UNIT_HIGHLIGHT" val="0"/>
  <p:tag name="KSO_WM_UNIT_COMPATIBLE" val="0"/>
  <p:tag name="KSO_WM_UNIT_PRESET_TEXT_INDEX" val="4"/>
  <p:tag name="KSO_WM_UNIT_PRESET_TEXT_LEN" val="12"/>
  <p:tag name="KSO_WM_DIAGRAM_GROUP_CODE" val="m1-1"/>
</p:tagLst>
</file>

<file path=ppt/tags/tag2.xml><?xml version="1.0" encoding="utf-8"?>
<p:tagLst xmlns:p="http://schemas.openxmlformats.org/presentationml/2006/main">
  <p:tag name="KSO_WM_TEMPLATE_CATEGORY" val="diagram"/>
  <p:tag name="KSO_WM_TEMPLATE_INDEX" val="169047"/>
  <p:tag name="KSO_WM_UNIT_TYPE" val="d"/>
  <p:tag name="KSO_WM_UNIT_INDEX" val="1"/>
  <p:tag name="KSO_WM_UNIT_ID" val="256*d*1"/>
  <p:tag name="KSO_WM_UNIT_CLEAR" val="0"/>
  <p:tag name="KSO_WM_UNIT_LAYERLEVEL" val="1"/>
  <p:tag name="KSO_WM_UNIT_VALUE" val="941*1505"/>
  <p:tag name="KSO_WM_UNIT_HIGHLIGHT" val="0"/>
  <p:tag name="KSO_WM_UNIT_COMPATIBLE" val="0"/>
  <p:tag name="KSO_WM_BEAUTIFY_FLAG" val="#wm#"/>
  <p:tag name="KSO_WM_TAG_VERSION" val="1.0"/>
</p:tagLst>
</file>

<file path=ppt/tags/tag20.xml><?xml version="1.0" encoding="utf-8"?>
<p:tagLst xmlns:p="http://schemas.openxmlformats.org/presentationml/2006/main">
  <p:tag name="KSO_WM_SLIDE_ID" val="diagram160653_2"/>
  <p:tag name="KSO_WM_SLIDE_INDEX" val="2"/>
  <p:tag name="KSO_WM_SLIDE_ITEM_CNT" val="2"/>
  <p:tag name="KSO_WM_SLIDE_LAYOUT" val="m_a"/>
  <p:tag name="KSO_WM_SLIDE_LAYOUT_CNT" val="1_1"/>
  <p:tag name="KSO_WM_SLIDE_TYPE" val="text"/>
  <p:tag name="KSO_WM_BEAUTIFY_FLAG" val="#wm#"/>
  <p:tag name="KSO_WM_SLIDE_POSITION" val="253*75"/>
  <p:tag name="KSO_WM_SLIDE_SIZE" val="429*285"/>
  <p:tag name="KSO_WM_TEMPLATE_CATEGORY" val="diagram"/>
  <p:tag name="KSO_WM_TEMPLATE_INDEX" val="160653"/>
  <p:tag name="KSO_WM_DIAGRAM_GROUP_CODE" val="m1-1"/>
  <p:tag name="KSO_WM_TAG_VERSION" val="1.0"/>
</p:tagLst>
</file>

<file path=ppt/tags/tag21.xml><?xml version="1.0" encoding="utf-8"?>
<p:tagLst xmlns:p="http://schemas.openxmlformats.org/presentationml/2006/main">
  <p:tag name="KSO_WM_UNIT_INDEX" val="1_1"/>
  <p:tag name="KSO_WM_UNIT_CLEAR" val="1"/>
  <p:tag name="KSO_WM_UNIT_LAYERLEVEL" val="1_1"/>
  <p:tag name="KSO_WM_TAG_VERSION" val="1.0"/>
  <p:tag name="KSO_WM_BEAUTIFY_FLAG" val="#wm#"/>
  <p:tag name="KSO_WM_UNIT_TYPE" val="i"/>
  <p:tag name="KSO_WM_UNIT_ID" val="150995200*i*0"/>
  <p:tag name="KSO_WM_TEMPLATE_CATEGORY" val="diagram"/>
  <p:tag name="KSO_WM_TEMPLATE_INDEX" val="169075"/>
</p:tagLst>
</file>

<file path=ppt/tags/tag22.xml><?xml version="1.0" encoding="utf-8"?>
<p:tagLst xmlns:p="http://schemas.openxmlformats.org/presentationml/2006/main">
  <p:tag name="KSO_WM_UNIT_INDEX" val="1_2"/>
  <p:tag name="KSO_WM_UNIT_CLEAR" val="1"/>
  <p:tag name="KSO_WM_UNIT_LAYERLEVEL" val="1_1"/>
  <p:tag name="KSO_WM_TAG_VERSION" val="1.0"/>
  <p:tag name="KSO_WM_BEAUTIFY_FLAG" val="#wm#"/>
  <p:tag name="KSO_WM_UNIT_TYPE" val="i"/>
  <p:tag name="KSO_WM_UNIT_ID" val="150995200*i*2"/>
  <p:tag name="KSO_WM_TEMPLATE_CATEGORY" val="diagram"/>
  <p:tag name="KSO_WM_TEMPLATE_INDEX" val="169075"/>
</p:tagLst>
</file>

<file path=ppt/tags/tag23.xml><?xml version="1.0" encoding="utf-8"?>
<p:tagLst xmlns:p="http://schemas.openxmlformats.org/presentationml/2006/main">
  <p:tag name="KSO_WM_UNIT_INDEX" val="1_1"/>
  <p:tag name="KSO_WM_UNIT_CLEAR" val="1"/>
  <p:tag name="KSO_WM_UNIT_LAYERLEVEL" val="1_1"/>
  <p:tag name="KSO_WM_TAG_VERSION" val="1.0"/>
  <p:tag name="KSO_WM_BEAUTIFY_FLAG" val="#wm#"/>
  <p:tag name="KSO_WM_UNIT_TYPE" val="i"/>
  <p:tag name="KSO_WM_UNIT_ID" val="150995200*i*0"/>
  <p:tag name="KSO_WM_TEMPLATE_CATEGORY" val="diagram"/>
  <p:tag name="KSO_WM_TEMPLATE_INDEX" val="169075"/>
</p:tagLst>
</file>

<file path=ppt/tags/tag24.xml><?xml version="1.0" encoding="utf-8"?>
<p:tagLst xmlns:p="http://schemas.openxmlformats.org/presentationml/2006/main">
  <p:tag name="KSO_WM_UNIT_INDEX" val="1_2"/>
  <p:tag name="KSO_WM_UNIT_CLEAR" val="1"/>
  <p:tag name="KSO_WM_UNIT_LAYERLEVEL" val="1_1"/>
  <p:tag name="KSO_WM_TAG_VERSION" val="1.0"/>
  <p:tag name="KSO_WM_BEAUTIFY_FLAG" val="#wm#"/>
  <p:tag name="KSO_WM_UNIT_TYPE" val="i"/>
  <p:tag name="KSO_WM_UNIT_ID" val="150995200*i*2"/>
  <p:tag name="KSO_WM_TEMPLATE_CATEGORY" val="diagram"/>
  <p:tag name="KSO_WM_TEMPLATE_INDEX" val="169075"/>
</p:tagLst>
</file>

<file path=ppt/tags/tag25.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1"/>
  <p:tag name="KSO_WM_UNIT_ID" val="diagram160653_2*m_i*1_1"/>
  <p:tag name="KSO_WM_UNIT_CLEAR" val="1"/>
  <p:tag name="KSO_WM_UNIT_LAYERLEVEL" val="1_1"/>
  <p:tag name="KSO_WM_DIAGRAM_GROUP_CODE" val="m1-1"/>
</p:tagLst>
</file>

<file path=ppt/tags/tag26.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2"/>
  <p:tag name="KSO_WM_UNIT_ID" val="diagram160653_2*m_i*1_2"/>
  <p:tag name="KSO_WM_UNIT_CLEAR" val="1"/>
  <p:tag name="KSO_WM_UNIT_LAYERLEVEL" val="1_1"/>
  <p:tag name="KSO_WM_DIAGRAM_GROUP_CODE" val="m1-1"/>
</p:tagLst>
</file>

<file path=ppt/tags/tag27.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3"/>
  <p:tag name="KSO_WM_UNIT_ID" val="diagram160653_2*m_i*1_3"/>
  <p:tag name="KSO_WM_UNIT_CLEAR" val="1"/>
  <p:tag name="KSO_WM_UNIT_LAYERLEVEL" val="1_1"/>
  <p:tag name="KSO_WM_DIAGRAM_GROUP_CODE" val="m1-1"/>
</p:tagLst>
</file>

<file path=ppt/tags/tag28.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h_f"/>
  <p:tag name="KSO_WM_UNIT_INDEX" val="1_1_1"/>
  <p:tag name="KSO_WM_UNIT_ID" val="diagram160653_2*m_h_f*1_1_1"/>
  <p:tag name="KSO_WM_UNIT_CLEAR" val="1"/>
  <p:tag name="KSO_WM_UNIT_LAYERLEVEL" val="1_1_1"/>
  <p:tag name="KSO_WM_UNIT_VALUE" val="30"/>
  <p:tag name="KSO_WM_UNIT_HIGHLIGHT" val="0"/>
  <p:tag name="KSO_WM_UNIT_COMPATIBLE" val="0"/>
  <p:tag name="KSO_WM_UNIT_PRESET_TEXT_INDEX" val="4"/>
  <p:tag name="KSO_WM_UNIT_PRESET_TEXT_LEN" val="12"/>
  <p:tag name="KSO_WM_DIAGRAM_GROUP_CODE" val="m1-1"/>
</p:tagLst>
</file>

<file path=ppt/tags/tag29.xml><?xml version="1.0" encoding="utf-8"?>
<p:tagLst xmlns:p="http://schemas.openxmlformats.org/presentationml/2006/main">
  <p:tag name="KSO_WM_TAG_VERSION" val="1.0"/>
  <p:tag name="KSO_WM_BEAUTIFY_FLAG" val="#wm#"/>
  <p:tag name="KSO_WM_UNIT_TYPE" val="i"/>
  <p:tag name="KSO_WM_UNIT_ID" val="diagram160653_2*i*9"/>
  <p:tag name="KSO_WM_TEMPLATE_CATEGORY" val="diagram"/>
  <p:tag name="KSO_WM_TEMPLATE_INDEX" val="160653"/>
</p:tagLst>
</file>

<file path=ppt/tags/tag3.xml><?xml version="1.0" encoding="utf-8"?>
<p:tagLst xmlns:p="http://schemas.openxmlformats.org/presentationml/2006/main">
  <p:tag name="KSO_WM_TEMPLATE_CATEGORY" val="diagram"/>
  <p:tag name="KSO_WM_TEMPLATE_INDEX" val="169047"/>
  <p:tag name="KSO_WM_UNIT_TYPE" val="d"/>
  <p:tag name="KSO_WM_UNIT_INDEX" val="2"/>
  <p:tag name="KSO_WM_UNIT_ID" val="256*d*2"/>
  <p:tag name="KSO_WM_UNIT_CLEAR" val="0"/>
  <p:tag name="KSO_WM_UNIT_LAYERLEVEL" val="1"/>
  <p:tag name="KSO_WM_UNIT_VALUE" val="1014*1652"/>
  <p:tag name="KSO_WM_UNIT_HIGHLIGHT" val="0"/>
  <p:tag name="KSO_WM_UNIT_COMPATIBLE" val="0"/>
  <p:tag name="KSO_WM_BEAUTIFY_FLAG" val="#wm#"/>
  <p:tag name="KSO_WM_TAG_VERSION" val="1.0"/>
</p:tagLst>
</file>

<file path=ppt/tags/tag30.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4"/>
  <p:tag name="KSO_WM_UNIT_ID" val="diagram160653_2*m_i*1_4"/>
  <p:tag name="KSO_WM_UNIT_CLEAR" val="1"/>
  <p:tag name="KSO_WM_UNIT_LAYERLEVEL" val="1_1"/>
  <p:tag name="KSO_WM_DIAGRAM_GROUP_CODE" val="m1-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5"/>
  <p:tag name="KSO_WM_UNIT_ID" val="diagram160653_2*m_i*1_5"/>
  <p:tag name="KSO_WM_UNIT_CLEAR" val="1"/>
  <p:tag name="KSO_WM_UNIT_LAYERLEVEL" val="1_1"/>
  <p:tag name="KSO_WM_DIAGRAM_GROUP_CODE" val="m1-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h_f"/>
  <p:tag name="KSO_WM_UNIT_INDEX" val="1_2_1"/>
  <p:tag name="KSO_WM_UNIT_ID" val="diagram160653_2*m_h_f*1_2_1"/>
  <p:tag name="KSO_WM_UNIT_CLEAR" val="1"/>
  <p:tag name="KSO_WM_UNIT_LAYERLEVEL" val="1_1_1"/>
  <p:tag name="KSO_WM_UNIT_VALUE" val="30"/>
  <p:tag name="KSO_WM_UNIT_HIGHLIGHT" val="0"/>
  <p:tag name="KSO_WM_UNIT_COMPATIBLE" val="0"/>
  <p:tag name="KSO_WM_UNIT_PRESET_TEXT_INDEX" val="4"/>
  <p:tag name="KSO_WM_UNIT_PRESET_TEXT_LEN" val="12"/>
  <p:tag name="KSO_WM_DIAGRAM_GROUP_CODE" val="m1-1"/>
</p:tagLst>
</file>

<file path=ppt/tags/tag33.xml><?xml version="1.0" encoding="utf-8"?>
<p:tagLst xmlns:p="http://schemas.openxmlformats.org/presentationml/2006/main">
  <p:tag name="KSO_WM_TAG_VERSION" val="1.0"/>
  <p:tag name="KSO_WM_BEAUTIFY_FLAG" val="#wm#"/>
  <p:tag name="KSO_WM_UNIT_TYPE" val="i"/>
  <p:tag name="KSO_WM_UNIT_ID" val="diagram160653_2*i*9"/>
  <p:tag name="KSO_WM_TEMPLATE_CATEGORY" val="diagram"/>
  <p:tag name="KSO_WM_TEMPLATE_INDEX" val="160653"/>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4"/>
  <p:tag name="KSO_WM_UNIT_ID" val="diagram160653_2*m_i*1_4"/>
  <p:tag name="KSO_WM_UNIT_CLEAR" val="1"/>
  <p:tag name="KSO_WM_UNIT_LAYERLEVEL" val="1_1"/>
  <p:tag name="KSO_WM_DIAGRAM_GROUP_CODE" val="m1-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5"/>
  <p:tag name="KSO_WM_UNIT_ID" val="diagram160653_2*m_i*1_5"/>
  <p:tag name="KSO_WM_UNIT_CLEAR" val="1"/>
  <p:tag name="KSO_WM_UNIT_LAYERLEVEL" val="1_1"/>
  <p:tag name="KSO_WM_DIAGRAM_GROUP_CODE" val="m1-1"/>
</p:tagLst>
</file>

<file path=ppt/tags/tag36.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h_f"/>
  <p:tag name="KSO_WM_UNIT_INDEX" val="1_2_1"/>
  <p:tag name="KSO_WM_UNIT_ID" val="diagram160653_2*m_h_f*1_2_1"/>
  <p:tag name="KSO_WM_UNIT_CLEAR" val="1"/>
  <p:tag name="KSO_WM_UNIT_LAYERLEVEL" val="1_1_1"/>
  <p:tag name="KSO_WM_UNIT_VALUE" val="30"/>
  <p:tag name="KSO_WM_UNIT_HIGHLIGHT" val="0"/>
  <p:tag name="KSO_WM_UNIT_COMPATIBLE" val="0"/>
  <p:tag name="KSO_WM_UNIT_PRESET_TEXT_INDEX" val="4"/>
  <p:tag name="KSO_WM_UNIT_PRESET_TEXT_LEN" val="12"/>
  <p:tag name="KSO_WM_DIAGRAM_GROUP_CODE" val="m1-1"/>
</p:tagLst>
</file>

<file path=ppt/tags/tag37.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2"/>
  <p:tag name="KSO_WM_UNIT_ID" val="diagram160653_2*m_i*1_2"/>
  <p:tag name="KSO_WM_UNIT_CLEAR" val="1"/>
  <p:tag name="KSO_WM_UNIT_LAYERLEVEL" val="1_1"/>
  <p:tag name="KSO_WM_DIAGRAM_GROUP_CODE" val="m1-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3"/>
  <p:tag name="KSO_WM_UNIT_ID" val="diagram160653_2*m_i*1_3"/>
  <p:tag name="KSO_WM_UNIT_CLEAR" val="1"/>
  <p:tag name="KSO_WM_UNIT_LAYERLEVEL" val="1_1"/>
  <p:tag name="KSO_WM_DIAGRAM_GROUP_CODE" val="m1-1"/>
</p:tagLst>
</file>

<file path=ppt/tags/tag39.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h_f"/>
  <p:tag name="KSO_WM_UNIT_INDEX" val="1_1_1"/>
  <p:tag name="KSO_WM_UNIT_ID" val="diagram160653_2*m_h_f*1_1_1"/>
  <p:tag name="KSO_WM_UNIT_CLEAR" val="1"/>
  <p:tag name="KSO_WM_UNIT_LAYERLEVEL" val="1_1_1"/>
  <p:tag name="KSO_WM_UNIT_VALUE" val="30"/>
  <p:tag name="KSO_WM_UNIT_HIGHLIGHT" val="0"/>
  <p:tag name="KSO_WM_UNIT_COMPATIBLE" val="0"/>
  <p:tag name="KSO_WM_UNIT_PRESET_TEXT_INDEX" val="4"/>
  <p:tag name="KSO_WM_UNIT_PRESET_TEXT_LEN" val="12"/>
  <p:tag name="KSO_WM_DIAGRAM_GROUP_CODE" val="m1-1"/>
</p:tagLst>
</file>

<file path=ppt/tags/tag4.xml><?xml version="1.0" encoding="utf-8"?>
<p:tagLst xmlns:p="http://schemas.openxmlformats.org/presentationml/2006/main">
  <p:tag name="KSO_WM_TAG_VERSION" val="1.0"/>
  <p:tag name="KSO_WM_BEAUTIFY_FLAG" val="#wm#"/>
  <p:tag name="KSO_WM_UNIT_TYPE" val="i"/>
  <p:tag name="KSO_WM_UNIT_ID" val="150995200*i*0"/>
  <p:tag name="KSO_WM_TEMPLATE_CATEGORY" val="diagram"/>
  <p:tag name="KSO_WM_TEMPLATE_INDEX" val="169047"/>
</p:tagLst>
</file>

<file path=ppt/tags/tag40.xml><?xml version="1.0" encoding="utf-8"?>
<p:tagLst xmlns:p="http://schemas.openxmlformats.org/presentationml/2006/main">
  <p:tag name="KSO_WM_SLIDE_ID" val="diagram160653_2"/>
  <p:tag name="KSO_WM_SLIDE_INDEX" val="2"/>
  <p:tag name="KSO_WM_SLIDE_ITEM_CNT" val="2"/>
  <p:tag name="KSO_WM_SLIDE_LAYOUT" val="m_a"/>
  <p:tag name="KSO_WM_SLIDE_LAYOUT_CNT" val="1_1"/>
  <p:tag name="KSO_WM_SLIDE_TYPE" val="text"/>
  <p:tag name="KSO_WM_BEAUTIFY_FLAG" val="#wm#"/>
  <p:tag name="KSO_WM_SLIDE_POSITION" val="253*75"/>
  <p:tag name="KSO_WM_SLIDE_SIZE" val="429*285"/>
  <p:tag name="KSO_WM_TEMPLATE_CATEGORY" val="diagram"/>
  <p:tag name="KSO_WM_TEMPLATE_INDEX" val="160653"/>
  <p:tag name="KSO_WM_DIAGRAM_GROUP_CODE" val="m1-1"/>
  <p:tag name="KSO_WM_TAG_VERSION" val="1.0"/>
</p:tagLst>
</file>

<file path=ppt/tags/tag41.xml><?xml version="1.0" encoding="utf-8"?>
<p:tagLst xmlns:p="http://schemas.openxmlformats.org/presentationml/2006/main">
  <p:tag name="commondata" val="eyJoZGlkIjoiYTQ3YTc2YjBlNWRhYjQ0NTA0MDBkN2E0YWM4YTZjZGMifQ=="/>
</p:tagLst>
</file>

<file path=ppt/tags/tag5.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1"/>
  <p:tag name="KSO_WM_UNIT_ID" val="diagram160653_2*m_i*1_1"/>
  <p:tag name="KSO_WM_UNIT_CLEAR" val="1"/>
  <p:tag name="KSO_WM_UNIT_LAYERLEVEL" val="1_1"/>
  <p:tag name="KSO_WM_DIAGRAM_GROUP_CODE" val="m1-1"/>
</p:tagLst>
</file>

<file path=ppt/tags/tag6.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2"/>
  <p:tag name="KSO_WM_UNIT_ID" val="diagram160653_2*m_i*1_2"/>
  <p:tag name="KSO_WM_UNIT_CLEAR" val="1"/>
  <p:tag name="KSO_WM_UNIT_LAYERLEVEL" val="1_1"/>
  <p:tag name="KSO_WM_DIAGRAM_GROUP_CODE" val="m1-1"/>
</p:tagLst>
</file>

<file path=ppt/tags/tag7.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i"/>
  <p:tag name="KSO_WM_UNIT_INDEX" val="1_3"/>
  <p:tag name="KSO_WM_UNIT_ID" val="diagram160653_2*m_i*1_3"/>
  <p:tag name="KSO_WM_UNIT_CLEAR" val="1"/>
  <p:tag name="KSO_WM_UNIT_LAYERLEVEL" val="1_1"/>
  <p:tag name="KSO_WM_DIAGRAM_GROUP_CODE" val="m1-1"/>
</p:tagLst>
</file>

<file path=ppt/tags/tag8.xml><?xml version="1.0" encoding="utf-8"?>
<p:tagLst xmlns:p="http://schemas.openxmlformats.org/presentationml/2006/main">
  <p:tag name="KSO_WM_TAG_VERSION" val="1.0"/>
  <p:tag name="KSO_WM_BEAUTIFY_FLAG" val="#wm#"/>
  <p:tag name="KSO_WM_TEMPLATE_CATEGORY" val="diagram"/>
  <p:tag name="KSO_WM_TEMPLATE_INDEX" val="160653"/>
  <p:tag name="KSO_WM_UNIT_TYPE" val="m_h_f"/>
  <p:tag name="KSO_WM_UNIT_INDEX" val="1_1_1"/>
  <p:tag name="KSO_WM_UNIT_ID" val="diagram160653_2*m_h_f*1_1_1"/>
  <p:tag name="KSO_WM_UNIT_CLEAR" val="1"/>
  <p:tag name="KSO_WM_UNIT_LAYERLEVEL" val="1_1_1"/>
  <p:tag name="KSO_WM_UNIT_VALUE" val="30"/>
  <p:tag name="KSO_WM_UNIT_HIGHLIGHT" val="0"/>
  <p:tag name="KSO_WM_UNIT_COMPATIBLE" val="0"/>
  <p:tag name="KSO_WM_UNIT_PRESET_TEXT_INDEX" val="4"/>
  <p:tag name="KSO_WM_UNIT_PRESET_TEXT_LEN" val="12"/>
  <p:tag name="KSO_WM_DIAGRAM_GROUP_CODE" val="m1-1"/>
</p:tagLst>
</file>

<file path=ppt/tags/tag9.xml><?xml version="1.0" encoding="utf-8"?>
<p:tagLst xmlns:p="http://schemas.openxmlformats.org/presentationml/2006/main">
  <p:tag name="KSO_WM_TAG_VERSION" val="1.0"/>
  <p:tag name="KSO_WM_BEAUTIFY_FLAG" val="#wm#"/>
  <p:tag name="KSO_WM_UNIT_TYPE" val="i"/>
  <p:tag name="KSO_WM_UNIT_ID" val="diagram160653_2*i*9"/>
  <p:tag name="KSO_WM_TEMPLATE_CATEGORY" val="diagram"/>
  <p:tag name="KSO_WM_TEMPLATE_INDEX" val="160653"/>
</p:tagLst>
</file>

<file path=ppt/theme/theme1.xml><?xml version="1.0" encoding="utf-8"?>
<a:theme xmlns:a="http://schemas.openxmlformats.org/drawingml/2006/main" name="Office 主题">
  <a:themeElements>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10.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11.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12.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13.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14.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15.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16.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17.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18.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19.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2.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20.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21.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22.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23.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24.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25.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26.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27.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28.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29.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3.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30.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31.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4.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5.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6.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7.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8.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ppt/theme/themeOverride9.xml><?xml version="1.0" encoding="utf-8"?>
<a:themeOverride xmlns:a="http://schemas.openxmlformats.org/drawingml/2006/main">
  <a:clrScheme name="Office">
    <a:dk1>
      <a:srgbClr val="000000"/>
    </a:dk1>
    <a:lt1>
      <a:srgbClr val="FFFFFF"/>
    </a:lt1>
    <a:dk2>
      <a:srgbClr val="5E5E5E"/>
    </a:dk2>
    <a:lt2>
      <a:srgbClr val="DDDDDD"/>
    </a:lt2>
    <a:accent1>
      <a:srgbClr val="033E78"/>
    </a:accent1>
    <a:accent2>
      <a:srgbClr val="067BEC"/>
    </a:accent2>
    <a:accent3>
      <a:srgbClr val="B5E6D9"/>
    </a:accent3>
    <a:accent4>
      <a:srgbClr val="B4D9C4"/>
    </a:accent4>
    <a:accent5>
      <a:srgbClr val="BCD97E"/>
    </a:accent5>
    <a:accent6>
      <a:srgbClr val="99C53B"/>
    </a:accent6>
    <a:hlink>
      <a:srgbClr val="F59E00"/>
    </a:hlink>
    <a:folHlink>
      <a:srgbClr val="42835E"/>
    </a:folHlink>
  </a:clrScheme>
</a:themeOverride>
</file>

<file path=docProps/app.xml><?xml version="1.0" encoding="utf-8"?>
<Properties xmlns="http://schemas.openxmlformats.org/officeDocument/2006/extended-properties" xmlns:vt="http://schemas.openxmlformats.org/officeDocument/2006/docPropsVTypes">
  <TotalTime>0</TotalTime>
  <Words>4059</Words>
  <Application>WPS 演示</Application>
  <PresentationFormat>宽屏</PresentationFormat>
  <Paragraphs>410</Paragraphs>
  <Slides>33</Slides>
  <Notes>32</Notes>
  <HiddenSlides>0</HiddenSlides>
  <MMClips>2</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33</vt:i4>
      </vt:variant>
    </vt:vector>
  </HeadingPairs>
  <TitlesOfParts>
    <vt:vector size="63" baseType="lpstr">
      <vt:lpstr>Arial</vt:lpstr>
      <vt:lpstr>宋体</vt:lpstr>
      <vt:lpstr>Wingdings</vt:lpstr>
      <vt:lpstr>华文彩云</vt:lpstr>
      <vt:lpstr>Jokerman</vt:lpstr>
      <vt:lpstr>Tempus Sans ITC</vt:lpstr>
      <vt:lpstr>微软雅黑</vt:lpstr>
      <vt:lpstr>华康俪金黑W8</vt:lpstr>
      <vt:lpstr>黑体</vt:lpstr>
      <vt:lpstr>Source Sans Pro</vt:lpstr>
      <vt:lpstr>方正少儿简体</vt:lpstr>
      <vt:lpstr>Open Sans</vt:lpstr>
      <vt:lpstr>Open Sans</vt:lpstr>
      <vt:lpstr>Open Sans Light</vt:lpstr>
      <vt:lpstr>Calibri</vt:lpstr>
      <vt:lpstr>方正中等线简体</vt:lpstr>
      <vt:lpstr>Arial Unicode MS</vt:lpstr>
      <vt:lpstr>Calibri Light</vt:lpstr>
      <vt:lpstr>Century Gothic</vt:lpstr>
      <vt:lpstr>Arial</vt:lpstr>
      <vt:lpstr>Roboto condensed</vt:lpstr>
      <vt:lpstr>Segoe Print</vt:lpstr>
      <vt:lpstr>Helvetica Light</vt:lpstr>
      <vt:lpstr>Kontrapunkt Bob Bold</vt:lpstr>
      <vt:lpstr>Calibri</vt:lpstr>
      <vt:lpstr>幼圆</vt:lpstr>
      <vt:lpstr>Bell MT</vt:lpstr>
      <vt:lpstr>PMingLiU-ExtB</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16</cp:revision>
  <dcterms:created xsi:type="dcterms:W3CDTF">2016-03-16T09:34:00Z</dcterms:created>
  <dcterms:modified xsi:type="dcterms:W3CDTF">2024-06-03T13:25:45Z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BE84335F0F174FE38C9CDEE133F1C77E_13</vt:lpwstr>
  </property>
</Properties>
</file>