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712" r:id="rId3"/>
    <p:sldId id="713" r:id="rId5"/>
    <p:sldId id="714" r:id="rId6"/>
    <p:sldId id="715" r:id="rId7"/>
    <p:sldId id="716" r:id="rId8"/>
    <p:sldId id="717" r:id="rId9"/>
    <p:sldId id="718" r:id="rId10"/>
    <p:sldId id="719" r:id="rId11"/>
    <p:sldId id="720" r:id="rId12"/>
    <p:sldId id="721" r:id="rId13"/>
    <p:sldId id="722" r:id="rId14"/>
    <p:sldId id="723" r:id="rId15"/>
    <p:sldId id="724" r:id="rId16"/>
    <p:sldId id="725" r:id="rId17"/>
    <p:sldId id="726" r:id="rId18"/>
    <p:sldId id="727" r:id="rId19"/>
    <p:sldId id="728" r:id="rId20"/>
    <p:sldId id="729" r:id="rId21"/>
    <p:sldId id="731"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C20"/>
    <a:srgbClr val="FFFFFF"/>
    <a:srgbClr val="291D13"/>
    <a:srgbClr val="C00000"/>
    <a:srgbClr val="E40000"/>
    <a:srgbClr val="235737"/>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56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63.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lineChart>
        <c:grouping val="percentStacked"/>
        <c:varyColors val="0"/>
        <c:ser>
          <c:idx val="0"/>
          <c:order val="0"/>
          <c:tx>
            <c:strRef>
              <c:f>工作表1!$B$1</c:f>
              <c:strCache>
                <c:ptCount val="1"/>
                <c:pt idx="0">
                  <c:v>系列 1</c:v>
                </c:pt>
              </c:strCache>
            </c:strRef>
          </c:tx>
          <c:spPr>
            <a:ln w="47625" cap="rnd" cmpd="sng" algn="ctr">
              <a:solidFill>
                <a:schemeClr val="accent4">
                  <a:lumMod val="20000"/>
                  <a:lumOff val="80000"/>
                </a:schemeClr>
              </a:solidFill>
              <a:prstDash val="solid"/>
              <a:round/>
            </a:ln>
          </c:spPr>
          <c:marker>
            <c:symbol val="none"/>
          </c:marker>
          <c:dLbls>
            <c:delete val="1"/>
          </c:dLbls>
          <c:cat>
            <c:strRef>
              <c:f>工作表1!$A$2:$A$5</c:f>
              <c:strCache>
                <c:ptCount val="4"/>
                <c:pt idx="0">
                  <c:v>类别 1</c:v>
                </c:pt>
                <c:pt idx="1">
                  <c:v>类别 2</c:v>
                </c:pt>
                <c:pt idx="2">
                  <c:v>类别 3</c:v>
                </c:pt>
                <c:pt idx="3">
                  <c:v>类别 4</c:v>
                </c:pt>
              </c:strCache>
            </c:strRef>
          </c:cat>
          <c:val>
            <c:numRef>
              <c:f>工作表1!$B$2:$B$5</c:f>
              <c:numCache>
                <c:formatCode>General</c:formatCode>
                <c:ptCount val="4"/>
                <c:pt idx="0">
                  <c:v>4.3</c:v>
                </c:pt>
                <c:pt idx="1">
                  <c:v>2.5</c:v>
                </c:pt>
                <c:pt idx="2">
                  <c:v>3.5</c:v>
                </c:pt>
                <c:pt idx="3">
                  <c:v>4.5</c:v>
                </c:pt>
              </c:numCache>
            </c:numRef>
          </c:val>
          <c:smooth val="0"/>
        </c:ser>
        <c:ser>
          <c:idx val="1"/>
          <c:order val="1"/>
          <c:tx>
            <c:strRef>
              <c:f>工作表1!$C$1</c:f>
              <c:strCache>
                <c:ptCount val="1"/>
                <c:pt idx="0">
                  <c:v>系列 2</c:v>
                </c:pt>
              </c:strCache>
            </c:strRef>
          </c:tx>
          <c:spPr>
            <a:ln w="47625" cap="rnd" cmpd="sng" algn="ctr">
              <a:solidFill>
                <a:srgbClr val="4ED4FA"/>
              </a:solidFill>
              <a:prstDash val="solid"/>
              <a:round/>
            </a:ln>
          </c:spPr>
          <c:marker>
            <c:symbol val="none"/>
          </c:marker>
          <c:dLbls>
            <c:delete val="1"/>
          </c:dLbls>
          <c:cat>
            <c:strRef>
              <c:f>工作表1!$A$2:$A$5</c:f>
              <c:strCache>
                <c:ptCount val="4"/>
                <c:pt idx="0">
                  <c:v>类别 1</c:v>
                </c:pt>
                <c:pt idx="1">
                  <c:v>类别 2</c:v>
                </c:pt>
                <c:pt idx="2">
                  <c:v>类别 3</c:v>
                </c:pt>
                <c:pt idx="3">
                  <c:v>类别 4</c:v>
                </c:pt>
              </c:strCache>
            </c:strRef>
          </c:cat>
          <c:val>
            <c:numRef>
              <c:f>工作表1!$C$2:$C$5</c:f>
              <c:numCache>
                <c:formatCode>General</c:formatCode>
                <c:ptCount val="4"/>
                <c:pt idx="0">
                  <c:v>2.4</c:v>
                </c:pt>
                <c:pt idx="1">
                  <c:v>4.4</c:v>
                </c:pt>
                <c:pt idx="2">
                  <c:v>1.8</c:v>
                </c:pt>
                <c:pt idx="3">
                  <c:v>2.8</c:v>
                </c:pt>
              </c:numCache>
            </c:numRef>
          </c:val>
          <c:smooth val="0"/>
        </c:ser>
        <c:ser>
          <c:idx val="2"/>
          <c:order val="2"/>
          <c:tx>
            <c:strRef>
              <c:f>工作表1!$D$1</c:f>
              <c:strCache>
                <c:ptCount val="1"/>
                <c:pt idx="0">
                  <c:v>系列 3</c:v>
                </c:pt>
              </c:strCache>
            </c:strRef>
          </c:tx>
          <c:spPr>
            <a:ln w="47625" cap="rnd" cmpd="sng" algn="ctr">
              <a:solidFill>
                <a:schemeClr val="accent2">
                  <a:lumMod val="40000"/>
                  <a:lumOff val="60000"/>
                </a:schemeClr>
              </a:solidFill>
              <a:prstDash val="solid"/>
              <a:round/>
            </a:ln>
          </c:spPr>
          <c:marker>
            <c:symbol val="none"/>
          </c:marker>
          <c:dLbls>
            <c:delete val="1"/>
          </c:dLbls>
          <c:cat>
            <c:strRef>
              <c:f>工作表1!$A$2:$A$5</c:f>
              <c:strCache>
                <c:ptCount val="4"/>
                <c:pt idx="0">
                  <c:v>类别 1</c:v>
                </c:pt>
                <c:pt idx="1">
                  <c:v>类别 2</c:v>
                </c:pt>
                <c:pt idx="2">
                  <c:v>类别 3</c:v>
                </c:pt>
                <c:pt idx="3">
                  <c:v>类别 4</c:v>
                </c:pt>
              </c:strCache>
            </c:strRef>
          </c:cat>
          <c:val>
            <c:numRef>
              <c:f>工作表1!$D$2:$D$5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582930856"/>
        <c:axId val="582931248"/>
      </c:lineChart>
      <c:catAx>
        <c:axId val="582930856"/>
        <c:scaling>
          <c:orientation val="minMax"/>
        </c:scaling>
        <c:delete val="1"/>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582931248"/>
        <c:crosses val="autoZero"/>
        <c:auto val="1"/>
        <c:lblAlgn val="ctr"/>
        <c:lblOffset val="100"/>
        <c:noMultiLvlLbl val="0"/>
      </c:catAx>
      <c:valAx>
        <c:axId val="582931248"/>
        <c:scaling>
          <c:orientation val="minMax"/>
        </c:scaling>
        <c:delete val="0"/>
        <c:axPos val="l"/>
        <c:numFmt formatCode="0%"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阿里巴巴普惠体 R" panose="00020600040101010101" charset="-122"/>
              </a:defRPr>
            </a:pPr>
          </a:p>
        </c:txPr>
        <c:crossAx val="582930856"/>
        <c:crosses val="autoZero"/>
        <c:crossBetween val="between"/>
      </c:valAx>
    </c:plotArea>
    <c:legend>
      <c:legendPos val="b"/>
      <c:layout/>
      <c:overlay val="0"/>
      <c:txPr>
        <a:bodyPr rot="0" spcFirstLastPara="0" vertOverflow="ellipsis" vert="horz" wrap="square" anchor="ctr" anchorCtr="1"/>
        <a:lstStyle/>
        <a:p>
          <a:pPr>
            <a:defRPr lang="zh-CN" sz="1100" b="0" i="0" u="none" strike="noStrike" kern="1200" baseline="0">
              <a:solidFill>
                <a:schemeClr val="tx1"/>
              </a:solidFill>
              <a:latin typeface="+mn-lt"/>
              <a:ea typeface="+mn-ea"/>
              <a:cs typeface="阿里巴巴普惠体 R" panose="00020600040101010101" charset="-122"/>
            </a:defRPr>
          </a:pPr>
        </a:p>
      </c:txPr>
    </c:legend>
    <c:plotVisOnly val="1"/>
    <c:dispBlanksAs val="zero"/>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fld>
            <a:endParaRPr lang="zh-CN" altLang="en-US">
              <a:latin typeface="阿里巴巴普惠体 R" panose="00020600040101010101" charset="-122"/>
              <a:ea typeface="阿里巴巴普惠体 R"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mn-cs"/>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E6C533-0717-7A4A-95F4-7D7957CF94A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3"/>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4"/>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尾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5" name="平行四边形 4"/>
          <p:cNvSpPr/>
          <p:nvPr userDrawn="1"/>
        </p:nvSpPr>
        <p:spPr>
          <a:xfrm>
            <a:off x="146342" y="231648"/>
            <a:ext cx="731711" cy="694944"/>
          </a:xfrm>
          <a:prstGeom prst="parallelogram">
            <a:avLst/>
          </a:prstGeom>
          <a:noFill/>
          <a:ln w="3175">
            <a:gradFill>
              <a:gsLst>
                <a:gs pos="0">
                  <a:srgbClr val="93C3C2"/>
                </a:gs>
                <a:gs pos="99000">
                  <a:srgbClr val="BAD7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4" name="平行四边形 3"/>
          <p:cNvSpPr/>
          <p:nvPr userDrawn="1"/>
        </p:nvSpPr>
        <p:spPr>
          <a:xfrm>
            <a:off x="298782" y="353568"/>
            <a:ext cx="731711" cy="694944"/>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 name="平行四边形 1"/>
          <p:cNvSpPr/>
          <p:nvPr userDrawn="1"/>
        </p:nvSpPr>
        <p:spPr>
          <a:xfrm>
            <a:off x="219513" y="292608"/>
            <a:ext cx="731711" cy="694944"/>
          </a:xfrm>
          <a:prstGeom prst="parallelogram">
            <a:avLst/>
          </a:prstGeom>
          <a:gradFill>
            <a:gsLst>
              <a:gs pos="0">
                <a:srgbClr val="93C3C2"/>
              </a:gs>
              <a:gs pos="99000">
                <a:srgbClr val="B7D5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6" name="文本框 5"/>
          <p:cNvSpPr txBox="1"/>
          <p:nvPr userDrawn="1"/>
        </p:nvSpPr>
        <p:spPr>
          <a:xfrm>
            <a:off x="228386" y="312102"/>
            <a:ext cx="702310" cy="534035"/>
          </a:xfrm>
          <a:prstGeom prst="rect">
            <a:avLst/>
          </a:prstGeom>
          <a:noFill/>
        </p:spPr>
        <p:txBody>
          <a:bodyPr wrap="none" rtlCol="0" anchor="ctr">
            <a:spAutoFit/>
          </a:bodyPr>
          <a:lstStyle/>
          <a:p>
            <a:pPr algn="ctr">
              <a:lnSpc>
                <a:spcPct val="120000"/>
              </a:lnSpc>
            </a:pPr>
            <a:fld id="{5F8123CF-E7D1-454A-B20C-763221F63EFA}" type="slidenum">
              <a:rPr kumimoji="1" lang="zh-CN" altLang="en-US" sz="2400" dirty="0" smtClean="0">
                <a:solidFill>
                  <a:schemeClr val="bg1"/>
                </a:solidFill>
                <a:latin typeface="阿里巴巴普惠体 R" panose="00020600040101010101" charset="-122"/>
                <a:cs typeface="Arial" panose="020B0604020202020204" pitchFamily="34" charset="0"/>
              </a:rPr>
            </a:fld>
            <a:endParaRPr kumimoji="1" lang="zh-CN" altLang="en-US" sz="2400" dirty="0">
              <a:solidFill>
                <a:schemeClr val="bg1"/>
              </a:solidFill>
              <a:latin typeface="阿里巴巴普惠体 R" panose="00020600040101010101"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61.xml"/><Relationship Id="rId24" Type="http://schemas.openxmlformats.org/officeDocument/2006/relationships/tags" Target="../tags/tag60.xml"/><Relationship Id="rId23" Type="http://schemas.openxmlformats.org/officeDocument/2006/relationships/tags" Target="../tags/tag59.xml"/><Relationship Id="rId22" Type="http://schemas.openxmlformats.org/officeDocument/2006/relationships/tags" Target="../tags/tag58.xml"/><Relationship Id="rId21" Type="http://schemas.openxmlformats.org/officeDocument/2006/relationships/tags" Target="../tags/tag57.xml"/><Relationship Id="rId20" Type="http://schemas.openxmlformats.org/officeDocument/2006/relationships/tags" Target="../tags/tag56.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3.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1737193"/>
            <a:ext cx="12192000" cy="4837127"/>
          </a:xfrm>
          <a:prstGeom prst="rect">
            <a:avLst/>
          </a:prstGeom>
        </p:spPr>
      </p:pic>
      <p:pic>
        <p:nvPicPr>
          <p:cNvPr id="10" name="图片 9"/>
          <p:cNvPicPr>
            <a:picLocks noChangeAspect="1"/>
          </p:cNvPicPr>
          <p:nvPr/>
        </p:nvPicPr>
        <p:blipFill>
          <a:blip r:embed="rId2"/>
          <a:stretch>
            <a:fillRect/>
          </a:stretch>
        </p:blipFill>
        <p:spPr>
          <a:xfrm>
            <a:off x="5628036" y="3098555"/>
            <a:ext cx="4984109" cy="1394969"/>
          </a:xfrm>
          <a:prstGeom prst="rect">
            <a:avLst/>
          </a:prstGeom>
        </p:spPr>
      </p:pic>
      <p:sp>
        <p:nvSpPr>
          <p:cNvPr id="11" name="Rectangle 44"/>
          <p:cNvSpPr>
            <a:spLocks noChangeArrowheads="1"/>
          </p:cNvSpPr>
          <p:nvPr/>
        </p:nvSpPr>
        <p:spPr bwMode="auto">
          <a:xfrm>
            <a:off x="5528733" y="2043007"/>
            <a:ext cx="5324687" cy="788035"/>
          </a:xfrm>
          <a:prstGeom prst="rect">
            <a:avLst/>
          </a:prstGeom>
          <a:noFill/>
          <a:ln>
            <a:noFill/>
          </a:ln>
        </p:spPr>
        <p:txBody>
          <a:bodyPr wrap="square" lIns="0" tIns="0" rIns="0" bIns="0">
            <a:spAutoFit/>
          </a:bodyPr>
          <a:lstStyle/>
          <a:p>
            <a:pPr algn="dist">
              <a:lnSpc>
                <a:spcPct val="120000"/>
              </a:lnSpc>
              <a:buFont typeface="Arial" panose="020B0604020202020204" pitchFamily="34" charset="0"/>
              <a:buNone/>
            </a:pPr>
            <a:r>
              <a:rPr lang="zh-CN" altLang="en-US" sz="4265" dirty="0">
                <a:solidFill>
                  <a:schemeClr val="bg1">
                    <a:lumMod val="85000"/>
                  </a:schemeClr>
                </a:solidFill>
                <a:latin typeface="阿里巴巴普惠体 R" panose="00020600040101010101" charset="-122"/>
                <a:ea typeface="阿里巴巴普惠体 R" panose="00020600040101010101" charset="-122"/>
                <a:cs typeface="阿里巴巴普惠体 R" panose="00020600040101010101" charset="-122"/>
              </a:rPr>
              <a:t>商务科技</a:t>
            </a:r>
            <a:r>
              <a:rPr lang="en-US" altLang="zh-CN" sz="4265" dirty="0">
                <a:solidFill>
                  <a:schemeClr val="bg1">
                    <a:lumMod val="85000"/>
                  </a:schemeClr>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4265" dirty="0">
                <a:solidFill>
                  <a:schemeClr val="bg1">
                    <a:lumMod val="85000"/>
                  </a:schemeClr>
                </a:solidFill>
                <a:latin typeface="阿里巴巴普惠体 R" panose="00020600040101010101" charset="-122"/>
                <a:ea typeface="阿里巴巴普惠体 R" panose="00020600040101010101" charset="-122"/>
                <a:cs typeface="阿里巴巴普惠体 R" panose="00020600040101010101" charset="-122"/>
              </a:rPr>
              <a:t>模板</a:t>
            </a:r>
            <a:endParaRPr lang="zh-CN" altLang="en-US" sz="4265" dirty="0">
              <a:solidFill>
                <a:schemeClr val="bg1">
                  <a:lumMod val="8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13" name="图片 12"/>
          <p:cNvPicPr>
            <a:picLocks noChangeAspect="1"/>
          </p:cNvPicPr>
          <p:nvPr/>
        </p:nvPicPr>
        <p:blipFill>
          <a:blip r:embed="rId3"/>
          <a:stretch>
            <a:fillRect/>
          </a:stretch>
        </p:blipFill>
        <p:spPr>
          <a:xfrm>
            <a:off x="2388027" y="5041508"/>
            <a:ext cx="408511" cy="447348"/>
          </a:xfrm>
          <a:prstGeom prst="rect">
            <a:avLst/>
          </a:prstGeom>
        </p:spPr>
      </p:pic>
      <p:pic>
        <p:nvPicPr>
          <p:cNvPr id="14" name="图片 13"/>
          <p:cNvPicPr>
            <a:picLocks noChangeAspect="1"/>
          </p:cNvPicPr>
          <p:nvPr/>
        </p:nvPicPr>
        <p:blipFill>
          <a:blip r:embed="rId3"/>
          <a:stretch>
            <a:fillRect/>
          </a:stretch>
        </p:blipFill>
        <p:spPr>
          <a:xfrm>
            <a:off x="11172668" y="1289845"/>
            <a:ext cx="408511" cy="447348"/>
          </a:xfrm>
          <a:prstGeom prst="rect">
            <a:avLst/>
          </a:prstGeom>
        </p:spPr>
      </p:pic>
      <p:sp>
        <p:nvSpPr>
          <p:cNvPr id="15" name="文本框 14"/>
          <p:cNvSpPr txBox="1"/>
          <p:nvPr/>
        </p:nvSpPr>
        <p:spPr>
          <a:xfrm>
            <a:off x="878645" y="528951"/>
            <a:ext cx="482600" cy="460375"/>
          </a:xfrm>
          <a:prstGeom prst="rect">
            <a:avLst/>
          </a:prstGeom>
          <a:noFill/>
        </p:spPr>
        <p:txBody>
          <a:bodyPr wrap="none" rtlCol="0">
            <a:spAutoFit/>
          </a:bodyPr>
          <a:lstStyle/>
          <a:p>
            <a:r>
              <a:rPr kumimoji="1" lang="zh-CN" altLang="en-US" sz="2400" dirty="0">
                <a:solidFill>
                  <a:srgbClr val="4ED4FA"/>
                </a:solidFill>
                <a:cs typeface="阿里巴巴普惠体 R" panose="00020600040101010101" charset="-122"/>
              </a:rPr>
              <a:t>＋</a:t>
            </a:r>
            <a:endParaRPr kumimoji="1" lang="zh-CN" altLang="en-US" sz="2400" dirty="0">
              <a:solidFill>
                <a:srgbClr val="4ED4FA"/>
              </a:solidFill>
              <a:cs typeface="阿里巴巴普惠体 R" panose="00020600040101010101" charset="-122"/>
            </a:endParaRPr>
          </a:p>
        </p:txBody>
      </p:sp>
      <p:sp>
        <p:nvSpPr>
          <p:cNvPr id="16" name="文本框 15"/>
          <p:cNvSpPr txBox="1"/>
          <p:nvPr/>
        </p:nvSpPr>
        <p:spPr>
          <a:xfrm>
            <a:off x="11027181" y="3623132"/>
            <a:ext cx="482600" cy="460375"/>
          </a:xfrm>
          <a:prstGeom prst="rect">
            <a:avLst/>
          </a:prstGeom>
          <a:noFill/>
        </p:spPr>
        <p:txBody>
          <a:bodyPr wrap="none" rtlCol="0">
            <a:spAutoFit/>
          </a:bodyPr>
          <a:lstStyle/>
          <a:p>
            <a:r>
              <a:rPr kumimoji="1" lang="zh-CN" altLang="en-US" sz="2400" dirty="0">
                <a:solidFill>
                  <a:srgbClr val="4ED4FA"/>
                </a:solidFill>
                <a:cs typeface="阿里巴巴普惠体 R" panose="00020600040101010101" charset="-122"/>
              </a:rPr>
              <a:t>＋</a:t>
            </a:r>
            <a:endParaRPr kumimoji="1" lang="zh-CN" altLang="en-US" sz="2400" dirty="0">
              <a:solidFill>
                <a:srgbClr val="4ED4FA"/>
              </a:solidFill>
              <a:cs typeface="阿里巴巴普惠体 R" panose="0002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607608" y="1606245"/>
            <a:ext cx="3430853" cy="2675543"/>
          </a:xfrm>
          <a:prstGeom prst="rect">
            <a:avLst/>
          </a:prstGeom>
        </p:spPr>
      </p:pic>
      <p:pic>
        <p:nvPicPr>
          <p:cNvPr id="5" name="图片 4"/>
          <p:cNvPicPr>
            <a:picLocks noChangeAspect="1"/>
          </p:cNvPicPr>
          <p:nvPr/>
        </p:nvPicPr>
        <p:blipFill>
          <a:blip r:embed="rId2"/>
          <a:stretch>
            <a:fillRect/>
          </a:stretch>
        </p:blipFill>
        <p:spPr>
          <a:xfrm>
            <a:off x="3425835" y="1875187"/>
            <a:ext cx="5216660" cy="4421572"/>
          </a:xfrm>
          <a:prstGeom prst="rect">
            <a:avLst/>
          </a:prstGeom>
        </p:spPr>
      </p:pic>
      <p:pic>
        <p:nvPicPr>
          <p:cNvPr id="7" name="图片 6"/>
          <p:cNvPicPr>
            <a:picLocks noChangeAspect="1"/>
          </p:cNvPicPr>
          <p:nvPr/>
        </p:nvPicPr>
        <p:blipFill>
          <a:blip r:embed="rId3"/>
          <a:stretch>
            <a:fillRect/>
          </a:stretch>
        </p:blipFill>
        <p:spPr>
          <a:xfrm>
            <a:off x="1569511" y="2681260"/>
            <a:ext cx="2796189" cy="1600528"/>
          </a:xfrm>
          <a:prstGeom prst="rect">
            <a:avLst/>
          </a:prstGeom>
        </p:spPr>
      </p:pic>
      <p:sp>
        <p:nvSpPr>
          <p:cNvPr id="8" name="Rectangle 44"/>
          <p:cNvSpPr>
            <a:spLocks noChangeArrowheads="1"/>
          </p:cNvSpPr>
          <p:nvPr/>
        </p:nvSpPr>
        <p:spPr bwMode="auto">
          <a:xfrm>
            <a:off x="1937360" y="2224785"/>
            <a:ext cx="2138881" cy="2153920"/>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243968" y="3049957"/>
            <a:ext cx="3658523" cy="3455844"/>
          </a:xfrm>
          <a:prstGeom prst="rect">
            <a:avLst/>
          </a:prstGeom>
        </p:spPr>
      </p:pic>
      <p:sp>
        <p:nvSpPr>
          <p:cNvPr id="5" name="Rectangle 44"/>
          <p:cNvSpPr>
            <a:spLocks noChangeArrowheads="1"/>
          </p:cNvSpPr>
          <p:nvPr/>
        </p:nvSpPr>
        <p:spPr bwMode="auto">
          <a:xfrm>
            <a:off x="1639600" y="438687"/>
            <a:ext cx="8972831" cy="645795"/>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6" name="椭圆 5"/>
          <p:cNvSpPr/>
          <p:nvPr/>
        </p:nvSpPr>
        <p:spPr>
          <a:xfrm>
            <a:off x="2523484" y="1560428"/>
            <a:ext cx="1012619" cy="10126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7" name="椭圆 6"/>
          <p:cNvSpPr/>
          <p:nvPr/>
        </p:nvSpPr>
        <p:spPr>
          <a:xfrm>
            <a:off x="4652499" y="1560428"/>
            <a:ext cx="1012619" cy="10126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8" name="椭圆 7"/>
          <p:cNvSpPr/>
          <p:nvPr/>
        </p:nvSpPr>
        <p:spPr>
          <a:xfrm>
            <a:off x="6760941" y="1560428"/>
            <a:ext cx="1012619" cy="10126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9" name="椭圆 8"/>
          <p:cNvSpPr/>
          <p:nvPr/>
        </p:nvSpPr>
        <p:spPr>
          <a:xfrm>
            <a:off x="8873355" y="1560428"/>
            <a:ext cx="1012619" cy="10126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0" name="Rectangle 44"/>
          <p:cNvSpPr>
            <a:spLocks noChangeArrowheads="1"/>
          </p:cNvSpPr>
          <p:nvPr/>
        </p:nvSpPr>
        <p:spPr bwMode="auto">
          <a:xfrm>
            <a:off x="2397500" y="1904044"/>
            <a:ext cx="1234443" cy="34480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科技</a:t>
            </a:r>
            <a:endParaRPr lang="zh-CN" altLang="en-US" sz="1865" dirty="0">
              <a:solidFill>
                <a:schemeClr val="bg1"/>
              </a:solidFill>
              <a:cs typeface="阿里巴巴普惠体 R" panose="00020600040101010101" charset="-122"/>
            </a:endParaRPr>
          </a:p>
        </p:txBody>
      </p:sp>
      <p:sp>
        <p:nvSpPr>
          <p:cNvPr id="11" name="Rectangle 44"/>
          <p:cNvSpPr>
            <a:spLocks noChangeArrowheads="1"/>
          </p:cNvSpPr>
          <p:nvPr/>
        </p:nvSpPr>
        <p:spPr bwMode="auto">
          <a:xfrm>
            <a:off x="4562548" y="1888067"/>
            <a:ext cx="1234443" cy="34480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大气</a:t>
            </a:r>
            <a:endParaRPr lang="zh-CN" altLang="en-US" sz="1865" dirty="0">
              <a:solidFill>
                <a:schemeClr val="bg1"/>
              </a:solidFill>
              <a:cs typeface="阿里巴巴普惠体 R" panose="00020600040101010101" charset="-122"/>
            </a:endParaRPr>
          </a:p>
        </p:txBody>
      </p:sp>
      <p:sp>
        <p:nvSpPr>
          <p:cNvPr id="12" name="Rectangle 44"/>
          <p:cNvSpPr>
            <a:spLocks noChangeArrowheads="1"/>
          </p:cNvSpPr>
          <p:nvPr/>
        </p:nvSpPr>
        <p:spPr bwMode="auto">
          <a:xfrm>
            <a:off x="6663603" y="1870407"/>
            <a:ext cx="1234443" cy="34480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高端</a:t>
            </a:r>
            <a:endParaRPr lang="zh-CN" altLang="en-US" sz="1865" dirty="0">
              <a:solidFill>
                <a:schemeClr val="bg1"/>
              </a:solidFill>
              <a:cs typeface="阿里巴巴普惠体 R" panose="00020600040101010101" charset="-122"/>
            </a:endParaRPr>
          </a:p>
        </p:txBody>
      </p:sp>
      <p:sp>
        <p:nvSpPr>
          <p:cNvPr id="13" name="Rectangle 44"/>
          <p:cNvSpPr>
            <a:spLocks noChangeArrowheads="1"/>
          </p:cNvSpPr>
          <p:nvPr/>
        </p:nvSpPr>
        <p:spPr bwMode="auto">
          <a:xfrm>
            <a:off x="8763344" y="1856112"/>
            <a:ext cx="1234443" cy="34480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时尚</a:t>
            </a:r>
            <a:endParaRPr lang="zh-CN" altLang="en-US" sz="1865" dirty="0">
              <a:solidFill>
                <a:schemeClr val="bg1"/>
              </a:solidFill>
              <a:cs typeface="阿里巴巴普惠体 R" panose="00020600040101010101" charset="-122"/>
            </a:endParaRPr>
          </a:p>
        </p:txBody>
      </p:sp>
      <p:pic>
        <p:nvPicPr>
          <p:cNvPr id="14" name="图片 13"/>
          <p:cNvPicPr>
            <a:picLocks noChangeAspect="1"/>
          </p:cNvPicPr>
          <p:nvPr/>
        </p:nvPicPr>
        <p:blipFill>
          <a:blip r:embed="rId2"/>
          <a:stretch>
            <a:fillRect/>
          </a:stretch>
        </p:blipFill>
        <p:spPr>
          <a:xfrm>
            <a:off x="835753" y="4097453"/>
            <a:ext cx="2796189" cy="1600528"/>
          </a:xfrm>
          <a:prstGeom prst="rect">
            <a:avLst/>
          </a:prstGeom>
        </p:spPr>
      </p:pic>
      <p:sp>
        <p:nvSpPr>
          <p:cNvPr id="15" name="Rectangle 44"/>
          <p:cNvSpPr>
            <a:spLocks noChangeArrowheads="1"/>
          </p:cNvSpPr>
          <p:nvPr/>
        </p:nvSpPr>
        <p:spPr bwMode="auto">
          <a:xfrm>
            <a:off x="1203603" y="3640979"/>
            <a:ext cx="2138881" cy="2153920"/>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pic>
        <p:nvPicPr>
          <p:cNvPr id="16" name="图片 15"/>
          <p:cNvPicPr>
            <a:picLocks noChangeAspect="1"/>
          </p:cNvPicPr>
          <p:nvPr/>
        </p:nvPicPr>
        <p:blipFill>
          <a:blip r:embed="rId2"/>
          <a:stretch>
            <a:fillRect/>
          </a:stretch>
        </p:blipFill>
        <p:spPr>
          <a:xfrm>
            <a:off x="8374348" y="4097453"/>
            <a:ext cx="2796189" cy="1600528"/>
          </a:xfrm>
          <a:prstGeom prst="rect">
            <a:avLst/>
          </a:prstGeom>
        </p:spPr>
      </p:pic>
      <p:sp>
        <p:nvSpPr>
          <p:cNvPr id="17" name="Rectangle 44"/>
          <p:cNvSpPr>
            <a:spLocks noChangeArrowheads="1"/>
          </p:cNvSpPr>
          <p:nvPr/>
        </p:nvSpPr>
        <p:spPr bwMode="auto">
          <a:xfrm>
            <a:off x="8742197" y="3640979"/>
            <a:ext cx="2138881" cy="2153920"/>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400" decel="100000"/>
                                        <p:tgtEl>
                                          <p:spTgt spid="7"/>
                                        </p:tgtEl>
                                      </p:cBhvr>
                                    </p:animEffect>
                                    <p:anim calcmode="lin" valueType="num">
                                      <p:cBhvr>
                                        <p:cTn id="18" dur="400" decel="100000" fill="hold"/>
                                        <p:tgtEl>
                                          <p:spTgt spid="7"/>
                                        </p:tgtEl>
                                        <p:attrNameLst>
                                          <p:attrName>style.rotation</p:attrName>
                                        </p:attrNameLst>
                                      </p:cBhvr>
                                      <p:tavLst>
                                        <p:tav tm="0">
                                          <p:val>
                                            <p:fltVal val="-90"/>
                                          </p:val>
                                        </p:tav>
                                        <p:tav tm="100000">
                                          <p:val>
                                            <p:fltVal val="0"/>
                                          </p:val>
                                        </p:tav>
                                      </p:tavLst>
                                    </p:anim>
                                    <p:anim calcmode="lin" valueType="num">
                                      <p:cBhvr>
                                        <p:cTn id="19" dur="400" decel="100000" fill="hold"/>
                                        <p:tgtEl>
                                          <p:spTgt spid="7"/>
                                        </p:tgtEl>
                                        <p:attrNameLst>
                                          <p:attrName>ppt_x</p:attrName>
                                        </p:attrNameLst>
                                      </p:cBhvr>
                                      <p:tavLst>
                                        <p:tav tm="0">
                                          <p:val>
                                            <p:strVal val="#ppt_x+0.4"/>
                                          </p:val>
                                        </p:tav>
                                        <p:tav tm="100000">
                                          <p:val>
                                            <p:strVal val="#ppt_x-0.05"/>
                                          </p:val>
                                        </p:tav>
                                      </p:tavLst>
                                    </p:anim>
                                    <p:anim calcmode="lin" valueType="num">
                                      <p:cBhvr>
                                        <p:cTn id="20" dur="400" decel="100000" fill="hold"/>
                                        <p:tgtEl>
                                          <p:spTgt spid="7"/>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400" decel="100000"/>
                                        <p:tgtEl>
                                          <p:spTgt spid="8"/>
                                        </p:tgtEl>
                                      </p:cBhvr>
                                    </p:animEffect>
                                    <p:anim calcmode="lin" valueType="num">
                                      <p:cBhvr>
                                        <p:cTn id="28" dur="400" decel="100000" fill="hold"/>
                                        <p:tgtEl>
                                          <p:spTgt spid="8"/>
                                        </p:tgtEl>
                                        <p:attrNameLst>
                                          <p:attrName>style.rotation</p:attrName>
                                        </p:attrNameLst>
                                      </p:cBhvr>
                                      <p:tavLst>
                                        <p:tav tm="0">
                                          <p:val>
                                            <p:fltVal val="-90"/>
                                          </p:val>
                                        </p:tav>
                                        <p:tav tm="100000">
                                          <p:val>
                                            <p:fltVal val="0"/>
                                          </p:val>
                                        </p:tav>
                                      </p:tavLst>
                                    </p:anim>
                                    <p:anim calcmode="lin" valueType="num">
                                      <p:cBhvr>
                                        <p:cTn id="29" dur="400" decel="100000" fill="hold"/>
                                        <p:tgtEl>
                                          <p:spTgt spid="8"/>
                                        </p:tgtEl>
                                        <p:attrNameLst>
                                          <p:attrName>ppt_x</p:attrName>
                                        </p:attrNameLst>
                                      </p:cBhvr>
                                      <p:tavLst>
                                        <p:tav tm="0">
                                          <p:val>
                                            <p:strVal val="#ppt_x+0.4"/>
                                          </p:val>
                                        </p:tav>
                                        <p:tav tm="100000">
                                          <p:val>
                                            <p:strVal val="#ppt_x-0.05"/>
                                          </p:val>
                                        </p:tav>
                                      </p:tavLst>
                                    </p:anim>
                                    <p:anim calcmode="lin" valueType="num">
                                      <p:cBhvr>
                                        <p:cTn id="30" dur="400" decel="100000" fill="hold"/>
                                        <p:tgtEl>
                                          <p:spTgt spid="8"/>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400" decel="100000"/>
                                        <p:tgtEl>
                                          <p:spTgt spid="9"/>
                                        </p:tgtEl>
                                      </p:cBhvr>
                                    </p:animEffect>
                                    <p:anim calcmode="lin" valueType="num">
                                      <p:cBhvr>
                                        <p:cTn id="38" dur="400" decel="100000" fill="hold"/>
                                        <p:tgtEl>
                                          <p:spTgt spid="9"/>
                                        </p:tgtEl>
                                        <p:attrNameLst>
                                          <p:attrName>style.rotation</p:attrName>
                                        </p:attrNameLst>
                                      </p:cBhvr>
                                      <p:tavLst>
                                        <p:tav tm="0">
                                          <p:val>
                                            <p:fltVal val="-90"/>
                                          </p:val>
                                        </p:tav>
                                        <p:tav tm="100000">
                                          <p:val>
                                            <p:fltVal val="0"/>
                                          </p:val>
                                        </p:tav>
                                      </p:tavLst>
                                    </p:anim>
                                    <p:anim calcmode="lin" valueType="num">
                                      <p:cBhvr>
                                        <p:cTn id="39" dur="400" decel="100000" fill="hold"/>
                                        <p:tgtEl>
                                          <p:spTgt spid="9"/>
                                        </p:tgtEl>
                                        <p:attrNameLst>
                                          <p:attrName>ppt_x</p:attrName>
                                        </p:attrNameLst>
                                      </p:cBhvr>
                                      <p:tavLst>
                                        <p:tav tm="0">
                                          <p:val>
                                            <p:strVal val="#ppt_x+0.4"/>
                                          </p:val>
                                        </p:tav>
                                        <p:tav tm="100000">
                                          <p:val>
                                            <p:strVal val="#ppt_x-0.05"/>
                                          </p:val>
                                        </p:tav>
                                      </p:tavLst>
                                    </p:anim>
                                    <p:anim calcmode="lin" valueType="num">
                                      <p:cBhvr>
                                        <p:cTn id="40" dur="400" decel="100000" fill="hold"/>
                                        <p:tgtEl>
                                          <p:spTgt spid="9"/>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43" fill="hold">
                            <p:stCondLst>
                              <p:cond delay="500"/>
                            </p:stCondLst>
                            <p:childTnLst>
                              <p:par>
                                <p:cTn id="44" presetID="5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gtEl>
                                        <p:attrNameLst>
                                          <p:attrName>ppt_x</p:attrName>
                                          <p:attrName>ppt_y</p:attrName>
                                        </p:attrNameLst>
                                      </p:cBhvr>
                                    </p:animMotion>
                                    <p:animEffect transition="in" filter="fade">
                                      <p:cBhvr>
                                        <p:cTn id="48" dur="1000"/>
                                        <p:tgtEl>
                                          <p:spTgt spid="11"/>
                                        </p:tgtEl>
                                      </p:cBhvr>
                                    </p:animEffect>
                                  </p:childTnLst>
                                </p:cTn>
                              </p:par>
                            </p:childTnLst>
                          </p:cTn>
                        </p:par>
                        <p:par>
                          <p:cTn id="49" fill="hold">
                            <p:stCondLst>
                              <p:cond delay="1500"/>
                            </p:stCondLst>
                            <p:childTnLst>
                              <p:par>
                                <p:cTn id="50" presetID="5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childTnLst>
                          </p:cTn>
                        </p:par>
                        <p:par>
                          <p:cTn id="55" fill="hold">
                            <p:stCondLst>
                              <p:cond delay="2500"/>
                            </p:stCondLst>
                            <p:childTnLst>
                              <p:par>
                                <p:cTn id="56" presetID="5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Scale>
                                      <p:cBhvr>
                                        <p:cTn id="5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2"/>
                                        </p:tgtEl>
                                        <p:attrNameLst>
                                          <p:attrName>ppt_x</p:attrName>
                                          <p:attrName>ppt_y</p:attrName>
                                        </p:attrNameLst>
                                      </p:cBhvr>
                                    </p:animMotion>
                                    <p:animEffect transition="in" filter="fade">
                                      <p:cBhvr>
                                        <p:cTn id="60" dur="1000"/>
                                        <p:tgtEl>
                                          <p:spTgt spid="12"/>
                                        </p:tgtEl>
                                      </p:cBhvr>
                                    </p:animEffect>
                                  </p:childTnLst>
                                </p:cTn>
                              </p:par>
                            </p:childTnLst>
                          </p:cTn>
                        </p:par>
                        <p:par>
                          <p:cTn id="61" fill="hold">
                            <p:stCondLst>
                              <p:cond delay="3500"/>
                            </p:stCondLst>
                            <p:childTnLst>
                              <p:par>
                                <p:cTn id="62" presetID="5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Scale>
                                      <p:cBhvr>
                                        <p:cTn id="6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3"/>
                                        </p:tgtEl>
                                        <p:attrNameLst>
                                          <p:attrName>ppt_x</p:attrName>
                                          <p:attrName>ppt_y</p:attrName>
                                        </p:attrNameLst>
                                      </p:cBhvr>
                                    </p:animMotion>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p:bldP spid="11" grpId="0"/>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8593387" y="4469724"/>
            <a:ext cx="2120387" cy="395923"/>
          </a:xfrm>
          <a:prstGeom prst="rect">
            <a:avLst/>
          </a:prstGeom>
        </p:spPr>
      </p:pic>
      <p:pic>
        <p:nvPicPr>
          <p:cNvPr id="10" name="图片 9"/>
          <p:cNvPicPr>
            <a:picLocks noChangeAspect="1"/>
          </p:cNvPicPr>
          <p:nvPr/>
        </p:nvPicPr>
        <p:blipFill>
          <a:blip r:embed="rId1"/>
          <a:stretch>
            <a:fillRect/>
          </a:stretch>
        </p:blipFill>
        <p:spPr>
          <a:xfrm>
            <a:off x="1583419" y="4446643"/>
            <a:ext cx="2120387" cy="395923"/>
          </a:xfrm>
          <a:prstGeom prst="rect">
            <a:avLst/>
          </a:prstGeom>
        </p:spPr>
      </p:pic>
      <p:pic>
        <p:nvPicPr>
          <p:cNvPr id="11" name="图片 10"/>
          <p:cNvPicPr>
            <a:picLocks noChangeAspect="1"/>
          </p:cNvPicPr>
          <p:nvPr/>
        </p:nvPicPr>
        <p:blipFill>
          <a:blip r:embed="rId1"/>
          <a:stretch>
            <a:fillRect/>
          </a:stretch>
        </p:blipFill>
        <p:spPr>
          <a:xfrm>
            <a:off x="8451925" y="883288"/>
            <a:ext cx="2120387" cy="395923"/>
          </a:xfrm>
          <a:prstGeom prst="rect">
            <a:avLst/>
          </a:prstGeom>
        </p:spPr>
      </p:pic>
      <p:pic>
        <p:nvPicPr>
          <p:cNvPr id="12" name="图片 11"/>
          <p:cNvPicPr>
            <a:picLocks noChangeAspect="1"/>
          </p:cNvPicPr>
          <p:nvPr/>
        </p:nvPicPr>
        <p:blipFill>
          <a:blip r:embed="rId1"/>
          <a:stretch>
            <a:fillRect/>
          </a:stretch>
        </p:blipFill>
        <p:spPr>
          <a:xfrm>
            <a:off x="1583419" y="872811"/>
            <a:ext cx="2120387" cy="395923"/>
          </a:xfrm>
          <a:prstGeom prst="rect">
            <a:avLst/>
          </a:prstGeom>
        </p:spPr>
      </p:pic>
      <p:pic>
        <p:nvPicPr>
          <p:cNvPr id="4" name="图片 3"/>
          <p:cNvPicPr>
            <a:picLocks noChangeAspect="1"/>
          </p:cNvPicPr>
          <p:nvPr/>
        </p:nvPicPr>
        <p:blipFill>
          <a:blip r:embed="rId2"/>
          <a:stretch>
            <a:fillRect/>
          </a:stretch>
        </p:blipFill>
        <p:spPr>
          <a:xfrm>
            <a:off x="4701267" y="1714751"/>
            <a:ext cx="2995697" cy="3330880"/>
          </a:xfrm>
          <a:prstGeom prst="rect">
            <a:avLst/>
          </a:prstGeom>
        </p:spPr>
      </p:pic>
      <p:sp>
        <p:nvSpPr>
          <p:cNvPr id="5" name="Rectangle 44"/>
          <p:cNvSpPr>
            <a:spLocks noChangeArrowheads="1"/>
          </p:cNvSpPr>
          <p:nvPr/>
        </p:nvSpPr>
        <p:spPr bwMode="auto">
          <a:xfrm>
            <a:off x="1101025" y="869555"/>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6" name="Rectangle 44"/>
          <p:cNvSpPr>
            <a:spLocks noChangeArrowheads="1"/>
          </p:cNvSpPr>
          <p:nvPr/>
        </p:nvSpPr>
        <p:spPr bwMode="auto">
          <a:xfrm>
            <a:off x="8022631" y="872811"/>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7" name="Rectangle 44"/>
          <p:cNvSpPr>
            <a:spLocks noChangeArrowheads="1"/>
          </p:cNvSpPr>
          <p:nvPr/>
        </p:nvSpPr>
        <p:spPr bwMode="auto">
          <a:xfrm>
            <a:off x="1101025" y="4485337"/>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8" name="Rectangle 44"/>
          <p:cNvSpPr>
            <a:spLocks noChangeArrowheads="1"/>
          </p:cNvSpPr>
          <p:nvPr/>
        </p:nvSpPr>
        <p:spPr bwMode="auto">
          <a:xfrm>
            <a:off x="8177400" y="4485337"/>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Scale>
                                      <p:cBhvr>
                                        <p:cTn id="1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
                                        </p:tgtEl>
                                        <p:attrNameLst>
                                          <p:attrName>ppt_x</p:attrName>
                                          <p:attrName>ppt_y</p:attrName>
                                        </p:attrNameLst>
                                      </p:cBhvr>
                                    </p:animMotion>
                                    <p:animEffect transition="in" filter="fade">
                                      <p:cBhvr>
                                        <p:cTn id="21" dur="1000"/>
                                        <p:tgtEl>
                                          <p:spTgt spid="7"/>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4058081"/>
            <a:ext cx="12192000" cy="181449"/>
          </a:xfrm>
          <a:prstGeom prst="rect">
            <a:avLst/>
          </a:prstGeom>
        </p:spPr>
      </p:pic>
      <p:sp>
        <p:nvSpPr>
          <p:cNvPr id="8" name="Rectangle 44"/>
          <p:cNvSpPr>
            <a:spLocks noChangeArrowheads="1"/>
          </p:cNvSpPr>
          <p:nvPr/>
        </p:nvSpPr>
        <p:spPr bwMode="auto">
          <a:xfrm>
            <a:off x="1639600" y="1430036"/>
            <a:ext cx="8972831" cy="645795"/>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cxnSp>
        <p:nvCxnSpPr>
          <p:cNvPr id="14" name="直线连接符 13"/>
          <p:cNvCxnSpPr/>
          <p:nvPr/>
        </p:nvCxnSpPr>
        <p:spPr>
          <a:xfrm flipV="1">
            <a:off x="1639600" y="3239015"/>
            <a:ext cx="0" cy="746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线连接符 14"/>
          <p:cNvCxnSpPr/>
          <p:nvPr/>
        </p:nvCxnSpPr>
        <p:spPr>
          <a:xfrm flipV="1">
            <a:off x="6097531" y="3239015"/>
            <a:ext cx="0" cy="746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flipV="1">
            <a:off x="10655892" y="3239015"/>
            <a:ext cx="0" cy="746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线连接符 16"/>
          <p:cNvCxnSpPr/>
          <p:nvPr/>
        </p:nvCxnSpPr>
        <p:spPr>
          <a:xfrm flipV="1">
            <a:off x="8285941" y="4335395"/>
            <a:ext cx="0" cy="746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线连接符 17"/>
          <p:cNvCxnSpPr/>
          <p:nvPr/>
        </p:nvCxnSpPr>
        <p:spPr>
          <a:xfrm flipV="1">
            <a:off x="3413932" y="4291479"/>
            <a:ext cx="0" cy="746409"/>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图片 18" descr="2018.png"/>
          <p:cNvPicPr>
            <a:picLocks noChangeAspect="1"/>
          </p:cNvPicPr>
          <p:nvPr/>
        </p:nvPicPr>
        <p:blipFill>
          <a:blip r:embed="rId2"/>
          <a:stretch>
            <a:fillRect/>
          </a:stretch>
        </p:blipFill>
        <p:spPr>
          <a:xfrm>
            <a:off x="10031279" y="2457523"/>
            <a:ext cx="1162304" cy="601472"/>
          </a:xfrm>
          <a:prstGeom prst="rect">
            <a:avLst/>
          </a:prstGeom>
        </p:spPr>
      </p:pic>
      <p:pic>
        <p:nvPicPr>
          <p:cNvPr id="20" name="图片 19" descr="2017.png"/>
          <p:cNvPicPr>
            <a:picLocks noChangeAspect="1"/>
          </p:cNvPicPr>
          <p:nvPr/>
        </p:nvPicPr>
        <p:blipFill>
          <a:blip r:embed="rId3"/>
          <a:stretch>
            <a:fillRect/>
          </a:stretch>
        </p:blipFill>
        <p:spPr>
          <a:xfrm>
            <a:off x="7671207" y="5049849"/>
            <a:ext cx="1162304" cy="601472"/>
          </a:xfrm>
          <a:prstGeom prst="rect">
            <a:avLst/>
          </a:prstGeom>
        </p:spPr>
      </p:pic>
      <p:pic>
        <p:nvPicPr>
          <p:cNvPr id="21" name="图片 20" descr="2016.png"/>
          <p:cNvPicPr>
            <a:picLocks noChangeAspect="1"/>
          </p:cNvPicPr>
          <p:nvPr/>
        </p:nvPicPr>
        <p:blipFill>
          <a:blip r:embed="rId4"/>
          <a:stretch>
            <a:fillRect/>
          </a:stretch>
        </p:blipFill>
        <p:spPr>
          <a:xfrm>
            <a:off x="5484827" y="2511161"/>
            <a:ext cx="1170432" cy="601472"/>
          </a:xfrm>
          <a:prstGeom prst="rect">
            <a:avLst/>
          </a:prstGeom>
        </p:spPr>
      </p:pic>
      <p:pic>
        <p:nvPicPr>
          <p:cNvPr id="22" name="图片 21" descr="2015.png"/>
          <p:cNvPicPr>
            <a:picLocks noChangeAspect="1"/>
          </p:cNvPicPr>
          <p:nvPr/>
        </p:nvPicPr>
        <p:blipFill>
          <a:blip r:embed="rId5"/>
          <a:stretch>
            <a:fillRect/>
          </a:stretch>
        </p:blipFill>
        <p:spPr>
          <a:xfrm>
            <a:off x="2828716" y="5049849"/>
            <a:ext cx="1170432" cy="601472"/>
          </a:xfrm>
          <a:prstGeom prst="rect">
            <a:avLst/>
          </a:prstGeom>
        </p:spPr>
      </p:pic>
      <p:pic>
        <p:nvPicPr>
          <p:cNvPr id="23" name="图片 22" descr="2014.png"/>
          <p:cNvPicPr>
            <a:picLocks noChangeAspect="1"/>
          </p:cNvPicPr>
          <p:nvPr/>
        </p:nvPicPr>
        <p:blipFill>
          <a:blip r:embed="rId6"/>
          <a:stretch>
            <a:fillRect/>
          </a:stretch>
        </p:blipFill>
        <p:spPr>
          <a:xfrm>
            <a:off x="1058448" y="2637543"/>
            <a:ext cx="1162304" cy="6014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4" presetClass="entr" presetSubtype="1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par>
                                <p:cTn id="46" presetID="14" presetClass="entr" presetSubtype="1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607728" y="2539847"/>
            <a:ext cx="1759632" cy="175963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7" name="椭圆 16"/>
          <p:cNvSpPr/>
          <p:nvPr/>
        </p:nvSpPr>
        <p:spPr>
          <a:xfrm>
            <a:off x="5250183" y="2539845"/>
            <a:ext cx="1759632" cy="175963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6" name="椭圆 15"/>
          <p:cNvSpPr/>
          <p:nvPr/>
        </p:nvSpPr>
        <p:spPr>
          <a:xfrm>
            <a:off x="1842819" y="2539847"/>
            <a:ext cx="1759632" cy="175963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7" name="Rectangle 44"/>
          <p:cNvSpPr>
            <a:spLocks noChangeArrowheads="1"/>
          </p:cNvSpPr>
          <p:nvPr/>
        </p:nvSpPr>
        <p:spPr bwMode="auto">
          <a:xfrm>
            <a:off x="1101025" y="4676223"/>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8" name="Rectangle 44"/>
          <p:cNvSpPr>
            <a:spLocks noChangeArrowheads="1"/>
          </p:cNvSpPr>
          <p:nvPr/>
        </p:nvSpPr>
        <p:spPr bwMode="auto">
          <a:xfrm>
            <a:off x="4544007" y="4667943"/>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9" name="Rectangle 44"/>
          <p:cNvSpPr>
            <a:spLocks noChangeArrowheads="1"/>
          </p:cNvSpPr>
          <p:nvPr/>
        </p:nvSpPr>
        <p:spPr bwMode="auto">
          <a:xfrm>
            <a:off x="7872984" y="4667941"/>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1" name="Rectangle 44"/>
          <p:cNvSpPr>
            <a:spLocks noChangeArrowheads="1"/>
          </p:cNvSpPr>
          <p:nvPr/>
        </p:nvSpPr>
        <p:spPr bwMode="auto">
          <a:xfrm>
            <a:off x="1639600" y="1430036"/>
            <a:ext cx="8972831" cy="645795"/>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3" name="饼图 12"/>
          <p:cNvSpPr/>
          <p:nvPr/>
        </p:nvSpPr>
        <p:spPr>
          <a:xfrm>
            <a:off x="1826216" y="2539845"/>
            <a:ext cx="1759632" cy="1759632"/>
          </a:xfrm>
          <a:prstGeom prst="pie">
            <a:avLst>
              <a:gd name="adj1" fmla="val 8649203"/>
              <a:gd name="adj2" fmla="val 16200000"/>
            </a:avLst>
          </a:prstGeom>
          <a:solidFill>
            <a:srgbClr val="4ED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cs typeface="阿里巴巴普惠体 R" panose="00020600040101010101" charset="-122"/>
            </a:endParaRPr>
          </a:p>
        </p:txBody>
      </p:sp>
      <p:sp>
        <p:nvSpPr>
          <p:cNvPr id="14" name="饼图 13"/>
          <p:cNvSpPr/>
          <p:nvPr/>
        </p:nvSpPr>
        <p:spPr>
          <a:xfrm>
            <a:off x="5250183" y="2539845"/>
            <a:ext cx="1759632" cy="1759632"/>
          </a:xfrm>
          <a:prstGeom prst="pie">
            <a:avLst>
              <a:gd name="adj1" fmla="val 1108013"/>
              <a:gd name="adj2" fmla="val 16200000"/>
            </a:avLst>
          </a:prstGeom>
          <a:solidFill>
            <a:srgbClr val="4ED4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cs typeface="阿里巴巴普惠体 R" panose="00020600040101010101" charset="-122"/>
            </a:endParaRPr>
          </a:p>
        </p:txBody>
      </p:sp>
      <p:sp>
        <p:nvSpPr>
          <p:cNvPr id="15" name="饼图 14"/>
          <p:cNvSpPr/>
          <p:nvPr/>
        </p:nvSpPr>
        <p:spPr>
          <a:xfrm>
            <a:off x="8607728" y="2539845"/>
            <a:ext cx="1759632" cy="1759632"/>
          </a:xfrm>
          <a:prstGeom prst="pie">
            <a:avLst>
              <a:gd name="adj1" fmla="val 18902420"/>
              <a:gd name="adj2" fmla="val 16200000"/>
            </a:avLst>
          </a:prstGeom>
          <a:solidFill>
            <a:srgbClr val="4ED4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tx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7" grpId="0" bldLvl="0" animBg="1"/>
      <p:bldP spid="16" grpId="0" bldLvl="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flipH="1">
            <a:off x="8614709" y="4430041"/>
            <a:ext cx="2438888" cy="455393"/>
          </a:xfrm>
          <a:prstGeom prst="rect">
            <a:avLst/>
          </a:prstGeom>
        </p:spPr>
      </p:pic>
      <p:pic>
        <p:nvPicPr>
          <p:cNvPr id="13" name="图片 12"/>
          <p:cNvPicPr>
            <a:picLocks noChangeAspect="1"/>
          </p:cNvPicPr>
          <p:nvPr/>
        </p:nvPicPr>
        <p:blipFill>
          <a:blip r:embed="rId1"/>
          <a:stretch>
            <a:fillRect/>
          </a:stretch>
        </p:blipFill>
        <p:spPr>
          <a:xfrm flipH="1">
            <a:off x="1604741" y="4406960"/>
            <a:ext cx="2438888" cy="455393"/>
          </a:xfrm>
          <a:prstGeom prst="rect">
            <a:avLst/>
          </a:prstGeom>
        </p:spPr>
      </p:pic>
      <p:pic>
        <p:nvPicPr>
          <p:cNvPr id="14" name="图片 13"/>
          <p:cNvPicPr>
            <a:picLocks noChangeAspect="1"/>
          </p:cNvPicPr>
          <p:nvPr/>
        </p:nvPicPr>
        <p:blipFill>
          <a:blip r:embed="rId1"/>
          <a:stretch>
            <a:fillRect/>
          </a:stretch>
        </p:blipFill>
        <p:spPr>
          <a:xfrm flipH="1">
            <a:off x="8473248" y="843605"/>
            <a:ext cx="2438888" cy="455393"/>
          </a:xfrm>
          <a:prstGeom prst="rect">
            <a:avLst/>
          </a:prstGeom>
        </p:spPr>
      </p:pic>
      <p:pic>
        <p:nvPicPr>
          <p:cNvPr id="15" name="图片 14"/>
          <p:cNvPicPr>
            <a:picLocks noChangeAspect="1"/>
          </p:cNvPicPr>
          <p:nvPr/>
        </p:nvPicPr>
        <p:blipFill>
          <a:blip r:embed="rId1"/>
          <a:stretch>
            <a:fillRect/>
          </a:stretch>
        </p:blipFill>
        <p:spPr>
          <a:xfrm flipH="1">
            <a:off x="1604741" y="833128"/>
            <a:ext cx="2438888" cy="455393"/>
          </a:xfrm>
          <a:prstGeom prst="rect">
            <a:avLst/>
          </a:prstGeom>
        </p:spPr>
      </p:pic>
      <p:sp>
        <p:nvSpPr>
          <p:cNvPr id="16" name="Rectangle 44"/>
          <p:cNvSpPr>
            <a:spLocks noChangeArrowheads="1"/>
          </p:cNvSpPr>
          <p:nvPr/>
        </p:nvSpPr>
        <p:spPr bwMode="auto">
          <a:xfrm>
            <a:off x="1101025" y="869555"/>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7" name="Rectangle 44"/>
          <p:cNvSpPr>
            <a:spLocks noChangeArrowheads="1"/>
          </p:cNvSpPr>
          <p:nvPr/>
        </p:nvSpPr>
        <p:spPr bwMode="auto">
          <a:xfrm>
            <a:off x="8022631" y="872811"/>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8" name="Rectangle 44"/>
          <p:cNvSpPr>
            <a:spLocks noChangeArrowheads="1"/>
          </p:cNvSpPr>
          <p:nvPr/>
        </p:nvSpPr>
        <p:spPr bwMode="auto">
          <a:xfrm>
            <a:off x="1101025" y="4485337"/>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9" name="Rectangle 44"/>
          <p:cNvSpPr>
            <a:spLocks noChangeArrowheads="1"/>
          </p:cNvSpPr>
          <p:nvPr/>
        </p:nvSpPr>
        <p:spPr bwMode="auto">
          <a:xfrm>
            <a:off x="8177400" y="4485337"/>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pic>
        <p:nvPicPr>
          <p:cNvPr id="4" name="图片 3"/>
          <p:cNvPicPr>
            <a:picLocks noChangeAspect="1"/>
          </p:cNvPicPr>
          <p:nvPr/>
        </p:nvPicPr>
        <p:blipFill>
          <a:blip r:embed="rId2"/>
          <a:stretch>
            <a:fillRect/>
          </a:stretch>
        </p:blipFill>
        <p:spPr>
          <a:xfrm>
            <a:off x="4364411" y="1722092"/>
            <a:ext cx="3294201" cy="329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 31"/>
          <p:cNvGrpSpPr/>
          <p:nvPr/>
        </p:nvGrpSpPr>
        <p:grpSpPr>
          <a:xfrm>
            <a:off x="728787" y="4475333"/>
            <a:ext cx="4807117" cy="1592933"/>
            <a:chOff x="790702" y="2429262"/>
            <a:chExt cx="3605338" cy="1194700"/>
          </a:xfrm>
        </p:grpSpPr>
        <p:cxnSp>
          <p:nvCxnSpPr>
            <p:cNvPr id="6" name="直线连接符 5"/>
            <p:cNvCxnSpPr/>
            <p:nvPr/>
          </p:nvCxnSpPr>
          <p:spPr>
            <a:xfrm flipV="1">
              <a:off x="1253660" y="2465211"/>
              <a:ext cx="0" cy="1158751"/>
            </a:xfrm>
            <a:prstGeom prst="line">
              <a:avLst/>
            </a:prstGeom>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1425661" y="2516331"/>
              <a:ext cx="251633" cy="25163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9" name="矩形 8"/>
            <p:cNvSpPr/>
            <p:nvPr/>
          </p:nvSpPr>
          <p:spPr>
            <a:xfrm>
              <a:off x="1727837" y="2516331"/>
              <a:ext cx="251633" cy="25163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0" name="矩形 9"/>
            <p:cNvSpPr/>
            <p:nvPr/>
          </p:nvSpPr>
          <p:spPr>
            <a:xfrm>
              <a:off x="2026762" y="2516331"/>
              <a:ext cx="251633" cy="25163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 name="矩形 10"/>
            <p:cNvSpPr/>
            <p:nvPr/>
          </p:nvSpPr>
          <p:spPr>
            <a:xfrm>
              <a:off x="2328938" y="2516331"/>
              <a:ext cx="251633" cy="25163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 name="矩形 11"/>
            <p:cNvSpPr/>
            <p:nvPr/>
          </p:nvSpPr>
          <p:spPr>
            <a:xfrm>
              <a:off x="1437641"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 name="矩形 12"/>
            <p:cNvSpPr/>
            <p:nvPr/>
          </p:nvSpPr>
          <p:spPr>
            <a:xfrm>
              <a:off x="1739817"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 name="矩形 13"/>
            <p:cNvSpPr/>
            <p:nvPr/>
          </p:nvSpPr>
          <p:spPr>
            <a:xfrm>
              <a:off x="203874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5" name="矩形 14"/>
            <p:cNvSpPr/>
            <p:nvPr/>
          </p:nvSpPr>
          <p:spPr>
            <a:xfrm>
              <a:off x="2340918"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6" name="矩形 15"/>
            <p:cNvSpPr/>
            <p:nvPr/>
          </p:nvSpPr>
          <p:spPr>
            <a:xfrm>
              <a:off x="1452244"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7" name="矩形 16"/>
            <p:cNvSpPr/>
            <p:nvPr/>
          </p:nvSpPr>
          <p:spPr>
            <a:xfrm>
              <a:off x="1754420"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8" name="矩形 17"/>
            <p:cNvSpPr/>
            <p:nvPr/>
          </p:nvSpPr>
          <p:spPr>
            <a:xfrm>
              <a:off x="2053345"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9" name="矩形 18"/>
            <p:cNvSpPr/>
            <p:nvPr/>
          </p:nvSpPr>
          <p:spPr>
            <a:xfrm>
              <a:off x="2355521"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0" name="矩形 19"/>
            <p:cNvSpPr/>
            <p:nvPr/>
          </p:nvSpPr>
          <p:spPr>
            <a:xfrm>
              <a:off x="2662492"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1" name="矩形 20"/>
            <p:cNvSpPr/>
            <p:nvPr/>
          </p:nvSpPr>
          <p:spPr>
            <a:xfrm>
              <a:off x="2964668"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2" name="矩形 21"/>
            <p:cNvSpPr/>
            <p:nvPr/>
          </p:nvSpPr>
          <p:spPr>
            <a:xfrm>
              <a:off x="3263593"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3" name="矩形 22"/>
            <p:cNvSpPr/>
            <p:nvPr/>
          </p:nvSpPr>
          <p:spPr>
            <a:xfrm>
              <a:off x="3565769"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4" name="矩形 23"/>
            <p:cNvSpPr/>
            <p:nvPr/>
          </p:nvSpPr>
          <p:spPr>
            <a:xfrm>
              <a:off x="265051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6" name="文本框 25"/>
            <p:cNvSpPr txBox="1"/>
            <p:nvPr/>
          </p:nvSpPr>
          <p:spPr>
            <a:xfrm>
              <a:off x="790702" y="2429262"/>
              <a:ext cx="289560"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A</a:t>
              </a:r>
              <a:endParaRPr kumimoji="1" lang="zh-CN" altLang="en-US" sz="2400" dirty="0">
                <a:solidFill>
                  <a:srgbClr val="FFFFFF"/>
                </a:solidFill>
                <a:cs typeface="阿里巴巴普惠体 R" panose="00020600040101010101" charset="-122"/>
              </a:endParaRPr>
            </a:p>
          </p:txBody>
        </p:sp>
        <p:sp>
          <p:nvSpPr>
            <p:cNvPr id="27" name="文本框 26"/>
            <p:cNvSpPr txBox="1"/>
            <p:nvPr/>
          </p:nvSpPr>
          <p:spPr>
            <a:xfrm>
              <a:off x="799342" y="2845288"/>
              <a:ext cx="289560"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B</a:t>
              </a:r>
              <a:endParaRPr kumimoji="1" lang="zh-CN" altLang="en-US" sz="2400" dirty="0">
                <a:solidFill>
                  <a:srgbClr val="FFFFFF"/>
                </a:solidFill>
                <a:cs typeface="阿里巴巴普惠体 R" panose="00020600040101010101" charset="-122"/>
              </a:endParaRPr>
            </a:p>
          </p:txBody>
        </p:sp>
        <p:sp>
          <p:nvSpPr>
            <p:cNvPr id="28" name="文本框 27"/>
            <p:cNvSpPr txBox="1"/>
            <p:nvPr/>
          </p:nvSpPr>
          <p:spPr>
            <a:xfrm>
              <a:off x="799342" y="3240727"/>
              <a:ext cx="302419"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C</a:t>
              </a:r>
              <a:endParaRPr kumimoji="1" lang="zh-CN" altLang="en-US" sz="2400" dirty="0">
                <a:solidFill>
                  <a:srgbClr val="FFFFFF"/>
                </a:solidFill>
                <a:cs typeface="阿里巴巴普惠体 R" panose="00020600040101010101" charset="-122"/>
              </a:endParaRPr>
            </a:p>
          </p:txBody>
        </p:sp>
        <p:sp>
          <p:nvSpPr>
            <p:cNvPr id="29" name="文本框 28"/>
            <p:cNvSpPr txBox="1"/>
            <p:nvPr/>
          </p:nvSpPr>
          <p:spPr>
            <a:xfrm>
              <a:off x="2805553" y="2437872"/>
              <a:ext cx="594836"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25%</a:t>
              </a:r>
              <a:endParaRPr kumimoji="1" lang="zh-CN" altLang="en-US" sz="2400" dirty="0">
                <a:solidFill>
                  <a:srgbClr val="FFFFFF"/>
                </a:solidFill>
                <a:cs typeface="阿里巴巴普惠体 R" panose="00020600040101010101" charset="-122"/>
              </a:endParaRPr>
            </a:p>
          </p:txBody>
        </p:sp>
        <p:sp>
          <p:nvSpPr>
            <p:cNvPr id="30" name="文本框 29"/>
            <p:cNvSpPr txBox="1"/>
            <p:nvPr/>
          </p:nvSpPr>
          <p:spPr>
            <a:xfrm>
              <a:off x="3096572" y="2819187"/>
              <a:ext cx="594836"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16%</a:t>
              </a:r>
              <a:endParaRPr kumimoji="1" lang="zh-CN" altLang="en-US" sz="2400" dirty="0">
                <a:solidFill>
                  <a:srgbClr val="FFFFFF"/>
                </a:solidFill>
                <a:cs typeface="阿里巴巴普惠体 R" panose="00020600040101010101" charset="-122"/>
              </a:endParaRPr>
            </a:p>
          </p:txBody>
        </p:sp>
        <p:sp>
          <p:nvSpPr>
            <p:cNvPr id="31" name="文本框 30"/>
            <p:cNvSpPr txBox="1"/>
            <p:nvPr/>
          </p:nvSpPr>
          <p:spPr>
            <a:xfrm>
              <a:off x="3928362" y="3254630"/>
              <a:ext cx="467678"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8%</a:t>
              </a:r>
              <a:endParaRPr kumimoji="1" lang="zh-CN" altLang="en-US" sz="2400" dirty="0">
                <a:solidFill>
                  <a:srgbClr val="FFFFFF"/>
                </a:solidFill>
                <a:cs typeface="阿里巴巴普惠体 R" panose="00020600040101010101" charset="-122"/>
              </a:endParaRPr>
            </a:p>
          </p:txBody>
        </p:sp>
      </p:grpSp>
      <p:pic>
        <p:nvPicPr>
          <p:cNvPr id="38" name="图片 37" descr="01.png"/>
          <p:cNvPicPr>
            <a:picLocks noChangeAspect="1"/>
          </p:cNvPicPr>
          <p:nvPr/>
        </p:nvPicPr>
        <p:blipFill>
          <a:blip r:embed="rId1"/>
          <a:stretch>
            <a:fillRect/>
          </a:stretch>
        </p:blipFill>
        <p:spPr>
          <a:xfrm>
            <a:off x="6223380" y="2640955"/>
            <a:ext cx="536448" cy="577088"/>
          </a:xfrm>
          <a:prstGeom prst="rect">
            <a:avLst/>
          </a:prstGeom>
        </p:spPr>
      </p:pic>
      <p:sp>
        <p:nvSpPr>
          <p:cNvPr id="69" name="Rectangle 44"/>
          <p:cNvSpPr>
            <a:spLocks noChangeArrowheads="1"/>
          </p:cNvSpPr>
          <p:nvPr/>
        </p:nvSpPr>
        <p:spPr bwMode="auto">
          <a:xfrm>
            <a:off x="7010795" y="2588945"/>
            <a:ext cx="4842943" cy="1084580"/>
          </a:xfrm>
          <a:prstGeom prst="rect">
            <a:avLst/>
          </a:prstGeom>
          <a:noFill/>
          <a:ln>
            <a:noFill/>
          </a:ln>
        </p:spPr>
        <p:txBody>
          <a:bodyPr wrap="square" lIns="0" tIns="0" rIns="0" bIns="0">
            <a:spAutoFit/>
          </a:bodyPr>
          <a:lstStyle/>
          <a:p>
            <a:pPr algn="l">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sp>
        <p:nvSpPr>
          <p:cNvPr id="70" name="Rectangle 44"/>
          <p:cNvSpPr>
            <a:spLocks noChangeArrowheads="1"/>
          </p:cNvSpPr>
          <p:nvPr/>
        </p:nvSpPr>
        <p:spPr bwMode="auto">
          <a:xfrm>
            <a:off x="7010793" y="3909379"/>
            <a:ext cx="4842943" cy="108458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sp>
        <p:nvSpPr>
          <p:cNvPr id="71" name="Rectangle 44"/>
          <p:cNvSpPr>
            <a:spLocks noChangeArrowheads="1"/>
          </p:cNvSpPr>
          <p:nvPr/>
        </p:nvSpPr>
        <p:spPr bwMode="auto">
          <a:xfrm>
            <a:off x="7039697" y="5311675"/>
            <a:ext cx="4842943" cy="1084580"/>
          </a:xfrm>
          <a:prstGeom prst="rect">
            <a:avLst/>
          </a:prstGeom>
          <a:noFill/>
          <a:ln>
            <a:noFill/>
          </a:ln>
        </p:spPr>
        <p:txBody>
          <a:bodyPr wrap="square" lIns="0" tIns="0" rIns="0" bIns="0">
            <a:spAutoFit/>
          </a:bodyPr>
          <a:lstStyle/>
          <a:p>
            <a:pPr algn="l">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pic>
        <p:nvPicPr>
          <p:cNvPr id="73" name="图片 72" descr="02.png"/>
          <p:cNvPicPr>
            <a:picLocks noChangeAspect="1"/>
          </p:cNvPicPr>
          <p:nvPr/>
        </p:nvPicPr>
        <p:blipFill>
          <a:blip r:embed="rId2"/>
          <a:stretch>
            <a:fillRect/>
          </a:stretch>
        </p:blipFill>
        <p:spPr>
          <a:xfrm>
            <a:off x="6223380" y="3977935"/>
            <a:ext cx="625856" cy="577088"/>
          </a:xfrm>
          <a:prstGeom prst="rect">
            <a:avLst/>
          </a:prstGeom>
        </p:spPr>
      </p:pic>
      <p:pic>
        <p:nvPicPr>
          <p:cNvPr id="74" name="图片 73" descr="03.png"/>
          <p:cNvPicPr>
            <a:picLocks noChangeAspect="1"/>
          </p:cNvPicPr>
          <p:nvPr/>
        </p:nvPicPr>
        <p:blipFill>
          <a:blip r:embed="rId3"/>
          <a:stretch>
            <a:fillRect/>
          </a:stretch>
        </p:blipFill>
        <p:spPr>
          <a:xfrm>
            <a:off x="6236324" y="5352220"/>
            <a:ext cx="625856" cy="577088"/>
          </a:xfrm>
          <a:prstGeom prst="rect">
            <a:avLst/>
          </a:prstGeom>
        </p:spPr>
      </p:pic>
      <p:sp>
        <p:nvSpPr>
          <p:cNvPr id="75" name="Rectangle 44"/>
          <p:cNvSpPr>
            <a:spLocks noChangeArrowheads="1"/>
          </p:cNvSpPr>
          <p:nvPr/>
        </p:nvSpPr>
        <p:spPr bwMode="auto">
          <a:xfrm>
            <a:off x="6380084" y="3479692"/>
            <a:ext cx="5488443" cy="54229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76" name="Rectangle 44"/>
          <p:cNvSpPr>
            <a:spLocks noChangeArrowheads="1"/>
          </p:cNvSpPr>
          <p:nvPr/>
        </p:nvSpPr>
        <p:spPr bwMode="auto">
          <a:xfrm>
            <a:off x="6397240" y="4800909"/>
            <a:ext cx="5488443" cy="54229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81" name="Rectangle 44"/>
          <p:cNvSpPr>
            <a:spLocks noChangeArrowheads="1"/>
          </p:cNvSpPr>
          <p:nvPr/>
        </p:nvSpPr>
        <p:spPr bwMode="auto">
          <a:xfrm>
            <a:off x="1639600" y="1430036"/>
            <a:ext cx="8972831" cy="430530"/>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grpSp>
        <p:nvGrpSpPr>
          <p:cNvPr id="153" name="组 152"/>
          <p:cNvGrpSpPr/>
          <p:nvPr/>
        </p:nvGrpSpPr>
        <p:grpSpPr>
          <a:xfrm>
            <a:off x="1115012" y="2460303"/>
            <a:ext cx="3442261" cy="1762239"/>
            <a:chOff x="882887" y="3496849"/>
            <a:chExt cx="2581696" cy="1321679"/>
          </a:xfrm>
        </p:grpSpPr>
        <p:grpSp>
          <p:nvGrpSpPr>
            <p:cNvPr id="107" name="组 106"/>
            <p:cNvGrpSpPr/>
            <p:nvPr/>
          </p:nvGrpSpPr>
          <p:grpSpPr>
            <a:xfrm rot="16200000">
              <a:off x="1010502" y="3369234"/>
              <a:ext cx="903520" cy="1158751"/>
              <a:chOff x="1253660" y="2465211"/>
              <a:chExt cx="2563742" cy="1158751"/>
            </a:xfrm>
          </p:grpSpPr>
          <p:cxnSp>
            <p:nvCxnSpPr>
              <p:cNvPr id="108" name="直线连接符 107"/>
              <p:cNvCxnSpPr/>
              <p:nvPr/>
            </p:nvCxnSpPr>
            <p:spPr>
              <a:xfrm flipV="1">
                <a:off x="1253660" y="2465211"/>
                <a:ext cx="0" cy="1158751"/>
              </a:xfrm>
              <a:prstGeom prst="line">
                <a:avLst/>
              </a:prstGeom>
            </p:spPr>
            <p:style>
              <a:lnRef idx="2">
                <a:schemeClr val="accent1"/>
              </a:lnRef>
              <a:fillRef idx="0">
                <a:schemeClr val="accent1"/>
              </a:fillRef>
              <a:effectRef idx="1">
                <a:schemeClr val="accent1"/>
              </a:effectRef>
              <a:fontRef idx="minor">
                <a:schemeClr val="tx1"/>
              </a:fontRef>
            </p:style>
          </p:cxnSp>
          <p:sp>
            <p:nvSpPr>
              <p:cNvPr id="109" name="矩形 108"/>
              <p:cNvSpPr/>
              <p:nvPr/>
            </p:nvSpPr>
            <p:spPr>
              <a:xfrm>
                <a:off x="1425661"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0" name="矩形 109"/>
              <p:cNvSpPr/>
              <p:nvPr/>
            </p:nvSpPr>
            <p:spPr>
              <a:xfrm>
                <a:off x="1727837"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1" name="矩形 110"/>
              <p:cNvSpPr/>
              <p:nvPr/>
            </p:nvSpPr>
            <p:spPr>
              <a:xfrm>
                <a:off x="2026762"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2" name="矩形 111"/>
              <p:cNvSpPr/>
              <p:nvPr/>
            </p:nvSpPr>
            <p:spPr>
              <a:xfrm>
                <a:off x="2328938"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3" name="矩形 112"/>
              <p:cNvSpPr/>
              <p:nvPr/>
            </p:nvSpPr>
            <p:spPr>
              <a:xfrm>
                <a:off x="1437641"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4" name="矩形 113"/>
              <p:cNvSpPr/>
              <p:nvPr/>
            </p:nvSpPr>
            <p:spPr>
              <a:xfrm>
                <a:off x="1739817"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5" name="矩形 114"/>
              <p:cNvSpPr/>
              <p:nvPr/>
            </p:nvSpPr>
            <p:spPr>
              <a:xfrm>
                <a:off x="203874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6" name="矩形 115"/>
              <p:cNvSpPr/>
              <p:nvPr/>
            </p:nvSpPr>
            <p:spPr>
              <a:xfrm>
                <a:off x="2340918"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7" name="矩形 116"/>
              <p:cNvSpPr/>
              <p:nvPr/>
            </p:nvSpPr>
            <p:spPr>
              <a:xfrm>
                <a:off x="1452244"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8" name="矩形 117"/>
              <p:cNvSpPr/>
              <p:nvPr/>
            </p:nvSpPr>
            <p:spPr>
              <a:xfrm>
                <a:off x="1754420"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19" name="矩形 118"/>
              <p:cNvSpPr/>
              <p:nvPr/>
            </p:nvSpPr>
            <p:spPr>
              <a:xfrm>
                <a:off x="2053345"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0" name="矩形 119"/>
              <p:cNvSpPr/>
              <p:nvPr/>
            </p:nvSpPr>
            <p:spPr>
              <a:xfrm>
                <a:off x="2355521"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1" name="矩形 120"/>
              <p:cNvSpPr/>
              <p:nvPr/>
            </p:nvSpPr>
            <p:spPr>
              <a:xfrm>
                <a:off x="2662492"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2" name="矩形 121"/>
              <p:cNvSpPr/>
              <p:nvPr/>
            </p:nvSpPr>
            <p:spPr>
              <a:xfrm>
                <a:off x="2964668"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3" name="矩形 122"/>
              <p:cNvSpPr/>
              <p:nvPr/>
            </p:nvSpPr>
            <p:spPr>
              <a:xfrm>
                <a:off x="3263593"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4" name="矩形 123"/>
              <p:cNvSpPr/>
              <p:nvPr/>
            </p:nvSpPr>
            <p:spPr>
              <a:xfrm>
                <a:off x="3565769"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5" name="矩形 124"/>
              <p:cNvSpPr/>
              <p:nvPr/>
            </p:nvSpPr>
            <p:spPr>
              <a:xfrm>
                <a:off x="265051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grpSp>
        <p:grpSp>
          <p:nvGrpSpPr>
            <p:cNvPr id="132" name="组 131"/>
            <p:cNvGrpSpPr/>
            <p:nvPr/>
          </p:nvGrpSpPr>
          <p:grpSpPr>
            <a:xfrm rot="16200000" flipV="1">
              <a:off x="2355449" y="3291235"/>
              <a:ext cx="903520" cy="1314747"/>
              <a:chOff x="1253660" y="2465211"/>
              <a:chExt cx="2563742" cy="1158751"/>
            </a:xfrm>
          </p:grpSpPr>
          <p:cxnSp>
            <p:nvCxnSpPr>
              <p:cNvPr id="133" name="直线连接符 132"/>
              <p:cNvCxnSpPr/>
              <p:nvPr/>
            </p:nvCxnSpPr>
            <p:spPr>
              <a:xfrm flipV="1">
                <a:off x="1253660" y="2465211"/>
                <a:ext cx="0" cy="1158751"/>
              </a:xfrm>
              <a:prstGeom prst="line">
                <a:avLst/>
              </a:prstGeom>
            </p:spPr>
            <p:style>
              <a:lnRef idx="2">
                <a:schemeClr val="accent1"/>
              </a:lnRef>
              <a:fillRef idx="0">
                <a:schemeClr val="accent1"/>
              </a:fillRef>
              <a:effectRef idx="1">
                <a:schemeClr val="accent1"/>
              </a:effectRef>
              <a:fontRef idx="minor">
                <a:schemeClr val="tx1"/>
              </a:fontRef>
            </p:style>
          </p:cxnSp>
          <p:sp>
            <p:nvSpPr>
              <p:cNvPr id="134" name="矩形 133"/>
              <p:cNvSpPr/>
              <p:nvPr/>
            </p:nvSpPr>
            <p:spPr>
              <a:xfrm>
                <a:off x="1425661"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5" name="矩形 134"/>
              <p:cNvSpPr/>
              <p:nvPr/>
            </p:nvSpPr>
            <p:spPr>
              <a:xfrm>
                <a:off x="1727837"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6" name="矩形 135"/>
              <p:cNvSpPr/>
              <p:nvPr/>
            </p:nvSpPr>
            <p:spPr>
              <a:xfrm>
                <a:off x="2026762"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7" name="矩形 136"/>
              <p:cNvSpPr/>
              <p:nvPr/>
            </p:nvSpPr>
            <p:spPr>
              <a:xfrm>
                <a:off x="2328938" y="2516331"/>
                <a:ext cx="251633" cy="251633"/>
              </a:xfrm>
              <a:prstGeom prst="rect">
                <a:avLst/>
              </a:prstGeom>
              <a:solidFill>
                <a:schemeClr val="accent1">
                  <a:tint val="100000"/>
                  <a:shade val="100000"/>
                  <a:satMod val="1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8" name="矩形 137"/>
              <p:cNvSpPr/>
              <p:nvPr/>
            </p:nvSpPr>
            <p:spPr>
              <a:xfrm>
                <a:off x="1437641"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39" name="矩形 138"/>
              <p:cNvSpPr/>
              <p:nvPr/>
            </p:nvSpPr>
            <p:spPr>
              <a:xfrm>
                <a:off x="1739817"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0" name="矩形 139"/>
              <p:cNvSpPr/>
              <p:nvPr/>
            </p:nvSpPr>
            <p:spPr>
              <a:xfrm>
                <a:off x="203874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1" name="矩形 140"/>
              <p:cNvSpPr/>
              <p:nvPr/>
            </p:nvSpPr>
            <p:spPr>
              <a:xfrm>
                <a:off x="2340918"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2" name="矩形 141"/>
              <p:cNvSpPr/>
              <p:nvPr/>
            </p:nvSpPr>
            <p:spPr>
              <a:xfrm>
                <a:off x="1452244"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3" name="矩形 142"/>
              <p:cNvSpPr/>
              <p:nvPr/>
            </p:nvSpPr>
            <p:spPr>
              <a:xfrm>
                <a:off x="1754420"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4" name="矩形 143"/>
              <p:cNvSpPr/>
              <p:nvPr/>
            </p:nvSpPr>
            <p:spPr>
              <a:xfrm>
                <a:off x="2053345"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5" name="矩形 144"/>
              <p:cNvSpPr/>
              <p:nvPr/>
            </p:nvSpPr>
            <p:spPr>
              <a:xfrm>
                <a:off x="2355521"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6" name="矩形 145"/>
              <p:cNvSpPr/>
              <p:nvPr/>
            </p:nvSpPr>
            <p:spPr>
              <a:xfrm>
                <a:off x="2662492"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7" name="矩形 146"/>
              <p:cNvSpPr/>
              <p:nvPr/>
            </p:nvSpPr>
            <p:spPr>
              <a:xfrm>
                <a:off x="2964668"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8" name="矩形 147"/>
              <p:cNvSpPr/>
              <p:nvPr/>
            </p:nvSpPr>
            <p:spPr>
              <a:xfrm>
                <a:off x="3263593"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49" name="矩形 148"/>
              <p:cNvSpPr/>
              <p:nvPr/>
            </p:nvSpPr>
            <p:spPr>
              <a:xfrm>
                <a:off x="3565769" y="3336380"/>
                <a:ext cx="251633" cy="251633"/>
              </a:xfrm>
              <a:prstGeom prst="rect">
                <a:avLst/>
              </a:prstGeom>
              <a:solidFill>
                <a:schemeClr val="accent1">
                  <a:tint val="100000"/>
                  <a:shade val="100000"/>
                  <a:satMod val="13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50" name="矩形 149"/>
              <p:cNvSpPr/>
              <p:nvPr/>
            </p:nvSpPr>
            <p:spPr>
              <a:xfrm>
                <a:off x="2650512" y="2920364"/>
                <a:ext cx="251633" cy="251633"/>
              </a:xfrm>
              <a:prstGeom prst="rect">
                <a:avLst/>
              </a:prstGeom>
              <a:solidFill>
                <a:srgbClr val="3F80CD">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grpSp>
        <p:sp>
          <p:nvSpPr>
            <p:cNvPr id="151" name="文本框 150"/>
            <p:cNvSpPr txBox="1"/>
            <p:nvPr/>
          </p:nvSpPr>
          <p:spPr>
            <a:xfrm>
              <a:off x="1317788" y="4473247"/>
              <a:ext cx="289560"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B</a:t>
              </a:r>
              <a:endParaRPr kumimoji="1" lang="zh-CN" altLang="en-US" sz="2400" dirty="0">
                <a:solidFill>
                  <a:srgbClr val="FFFFFF"/>
                </a:solidFill>
                <a:cs typeface="阿里巴巴普惠体 R" panose="00020600040101010101" charset="-122"/>
              </a:endParaRPr>
            </a:p>
          </p:txBody>
        </p:sp>
        <p:sp>
          <p:nvSpPr>
            <p:cNvPr id="152" name="文本框 151"/>
            <p:cNvSpPr txBox="1"/>
            <p:nvPr/>
          </p:nvSpPr>
          <p:spPr>
            <a:xfrm>
              <a:off x="2612655" y="4473247"/>
              <a:ext cx="302419" cy="345281"/>
            </a:xfrm>
            <a:prstGeom prst="rect">
              <a:avLst/>
            </a:prstGeom>
            <a:noFill/>
          </p:spPr>
          <p:txBody>
            <a:bodyPr wrap="none" rtlCol="0">
              <a:spAutoFit/>
            </a:bodyPr>
            <a:lstStyle/>
            <a:p>
              <a:r>
                <a:rPr kumimoji="1" lang="en-US" altLang="zh-CN" sz="2400" dirty="0">
                  <a:solidFill>
                    <a:srgbClr val="FFFFFF"/>
                  </a:solidFill>
                  <a:cs typeface="阿里巴巴普惠体 R" panose="00020600040101010101" charset="-122"/>
                </a:rPr>
                <a:t>C</a:t>
              </a:r>
              <a:endParaRPr kumimoji="1" lang="zh-CN" altLang="en-US" sz="2400" dirty="0">
                <a:solidFill>
                  <a:srgbClr val="FFFFFF"/>
                </a:solidFill>
                <a:cs typeface="阿里巴巴普惠体 R" panose="0002060004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53"/>
                                        </p:tgtEl>
                                        <p:attrNameLst>
                                          <p:attrName>style.visibility</p:attrName>
                                        </p:attrNameLst>
                                      </p:cBhvr>
                                      <p:to>
                                        <p:strVal val="visible"/>
                                      </p:to>
                                    </p:set>
                                    <p:animEffect transition="in" filter="wedge">
                                      <p:cBhvr>
                                        <p:cTn id="24" dur="2000"/>
                                        <p:tgtEl>
                                          <p:spTgt spid="153"/>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edge">
                                      <p:cBhvr>
                                        <p:cTn id="2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stretch>
            <a:fillRect/>
          </a:stretch>
        </p:blipFill>
        <p:spPr>
          <a:xfrm flipH="1">
            <a:off x="0" y="5961015"/>
            <a:ext cx="4444369" cy="455393"/>
          </a:xfrm>
          <a:prstGeom prst="rect">
            <a:avLst/>
          </a:prstGeom>
        </p:spPr>
      </p:pic>
      <p:pic>
        <p:nvPicPr>
          <p:cNvPr id="15" name="图片 14"/>
          <p:cNvPicPr>
            <a:picLocks noChangeAspect="1"/>
          </p:cNvPicPr>
          <p:nvPr/>
        </p:nvPicPr>
        <p:blipFill>
          <a:blip r:embed="rId3"/>
          <a:stretch>
            <a:fillRect/>
          </a:stretch>
        </p:blipFill>
        <p:spPr>
          <a:xfrm>
            <a:off x="5561623" y="1394421"/>
            <a:ext cx="5784945" cy="4794291"/>
          </a:xfrm>
          <a:prstGeom prst="rect">
            <a:avLst/>
          </a:prstGeom>
        </p:spPr>
      </p:pic>
      <p:graphicFrame>
        <p:nvGraphicFramePr>
          <p:cNvPr id="16" name="图表 15"/>
          <p:cNvGraphicFramePr/>
          <p:nvPr/>
        </p:nvGraphicFramePr>
        <p:xfrm>
          <a:off x="5743491" y="2407849"/>
          <a:ext cx="5435791" cy="3623860"/>
        </p:xfrm>
        <a:graphic>
          <a:graphicData uri="http://schemas.openxmlformats.org/drawingml/2006/chart">
            <c:chart xmlns:c="http://schemas.openxmlformats.org/drawingml/2006/chart" xmlns:r="http://schemas.openxmlformats.org/officeDocument/2006/relationships" r:id="rId1"/>
          </a:graphicData>
        </a:graphic>
      </p:graphicFrame>
      <p:grpSp>
        <p:nvGrpSpPr>
          <p:cNvPr id="25" name="组 24"/>
          <p:cNvGrpSpPr/>
          <p:nvPr/>
        </p:nvGrpSpPr>
        <p:grpSpPr>
          <a:xfrm>
            <a:off x="3939877" y="3799023"/>
            <a:ext cx="1142093" cy="91291"/>
            <a:chOff x="1857302" y="554002"/>
            <a:chExt cx="8567488" cy="684827"/>
          </a:xfrm>
          <a:solidFill>
            <a:srgbClr val="4ED4FA"/>
          </a:solidFill>
        </p:grpSpPr>
        <p:sp>
          <p:nvSpPr>
            <p:cNvPr id="22" name="椭圆 21"/>
            <p:cNvSpPr/>
            <p:nvPr/>
          </p:nvSpPr>
          <p:spPr>
            <a:xfrm>
              <a:off x="1857302" y="554002"/>
              <a:ext cx="684823" cy="684827"/>
            </a:xfrm>
            <a:prstGeom prst="ellipse">
              <a:avLst/>
            </a:prstGeom>
            <a:grpFill/>
            <a:ln>
              <a:solidFill>
                <a:srgbClr val="4ED4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3" name="椭圆 22"/>
            <p:cNvSpPr/>
            <p:nvPr/>
          </p:nvSpPr>
          <p:spPr>
            <a:xfrm>
              <a:off x="9739967" y="554002"/>
              <a:ext cx="684823" cy="684827"/>
            </a:xfrm>
            <a:prstGeom prst="ellipse">
              <a:avLst/>
            </a:prstGeom>
            <a:grpFill/>
            <a:ln>
              <a:solidFill>
                <a:srgbClr val="4ED4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24" name="椭圆 23"/>
            <p:cNvSpPr/>
            <p:nvPr/>
          </p:nvSpPr>
          <p:spPr>
            <a:xfrm>
              <a:off x="5941846" y="554002"/>
              <a:ext cx="684827" cy="684827"/>
            </a:xfrm>
            <a:prstGeom prst="ellipse">
              <a:avLst/>
            </a:prstGeom>
            <a:grpFill/>
            <a:ln>
              <a:solidFill>
                <a:srgbClr val="4ED4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grpSp>
      <p:sp>
        <p:nvSpPr>
          <p:cNvPr id="27" name="Rectangle 44"/>
          <p:cNvSpPr>
            <a:spLocks noChangeArrowheads="1"/>
          </p:cNvSpPr>
          <p:nvPr/>
        </p:nvSpPr>
        <p:spPr bwMode="auto">
          <a:xfrm>
            <a:off x="1639600" y="438687"/>
            <a:ext cx="8972831" cy="51625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1831f52835f43ad62a75dc426091f11.png"/>
          <p:cNvPicPr>
            <a:picLocks noChangeAspect="1"/>
          </p:cNvPicPr>
          <p:nvPr/>
        </p:nvPicPr>
        <p:blipFill>
          <a:blip r:embed="rId1"/>
          <a:stretch>
            <a:fillRect/>
          </a:stretch>
        </p:blipFill>
        <p:spPr>
          <a:xfrm>
            <a:off x="1559745" y="277260"/>
            <a:ext cx="9111323" cy="6376523"/>
          </a:xfrm>
          <a:prstGeom prst="rect">
            <a:avLst/>
          </a:prstGeom>
        </p:spPr>
      </p:pic>
      <p:grpSp>
        <p:nvGrpSpPr>
          <p:cNvPr id="6" name="组 5"/>
          <p:cNvGrpSpPr/>
          <p:nvPr/>
        </p:nvGrpSpPr>
        <p:grpSpPr>
          <a:xfrm>
            <a:off x="3784087" y="2923979"/>
            <a:ext cx="4638888" cy="1125220"/>
            <a:chOff x="3383708" y="458987"/>
            <a:chExt cx="2421421" cy="451674"/>
          </a:xfrm>
        </p:grpSpPr>
        <p:pic>
          <p:nvPicPr>
            <p:cNvPr id="7" name="图片 6"/>
            <p:cNvPicPr>
              <a:picLocks noChangeAspect="1"/>
            </p:cNvPicPr>
            <p:nvPr/>
          </p:nvPicPr>
          <p:blipFill>
            <a:blip r:embed="rId2"/>
            <a:stretch>
              <a:fillRect/>
            </a:stretch>
          </p:blipFill>
          <p:spPr>
            <a:xfrm>
              <a:off x="3383708" y="458987"/>
              <a:ext cx="2421421" cy="451571"/>
            </a:xfrm>
            <a:prstGeom prst="rect">
              <a:avLst/>
            </a:prstGeom>
          </p:spPr>
        </p:pic>
        <p:sp>
          <p:nvSpPr>
            <p:cNvPr id="8" name="矩形: 圆角 18"/>
            <p:cNvSpPr/>
            <p:nvPr/>
          </p:nvSpPr>
          <p:spPr>
            <a:xfrm>
              <a:off x="3985638" y="458987"/>
              <a:ext cx="1267942" cy="4516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735" dirty="0">
                  <a:solidFill>
                    <a:srgbClr val="595959"/>
                  </a:solidFill>
                  <a:latin typeface="阿里巴巴普惠体 R" panose="00020600040101010101" charset="-122"/>
                  <a:ea typeface="阿里巴巴普惠体 R" panose="00020600040101010101" charset="-122"/>
                  <a:cs typeface="Arial" panose="020B0604020202020204" pitchFamily="34" charset="0"/>
                </a:rPr>
                <a:t>谢谢观看</a:t>
              </a:r>
              <a:endParaRPr lang="zh-CN" altLang="en-US" sz="3735" dirty="0">
                <a:solidFill>
                  <a:srgbClr val="595959"/>
                </a:solidFill>
                <a:latin typeface="阿里巴巴普惠体 R" panose="00020600040101010101" charset="-122"/>
                <a:ea typeface="阿里巴巴普惠体 R" panose="00020600040101010101"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1737193"/>
            <a:ext cx="12192000" cy="4837127"/>
          </a:xfrm>
          <a:prstGeom prst="rect">
            <a:avLst/>
          </a:prstGeom>
        </p:spPr>
      </p:pic>
      <p:grpSp>
        <p:nvGrpSpPr>
          <p:cNvPr id="21" name="组 20"/>
          <p:cNvGrpSpPr/>
          <p:nvPr/>
        </p:nvGrpSpPr>
        <p:grpSpPr>
          <a:xfrm>
            <a:off x="3806847" y="988360"/>
            <a:ext cx="3367979" cy="4521983"/>
            <a:chOff x="4932708" y="1111832"/>
            <a:chExt cx="1975877" cy="2652890"/>
          </a:xfrm>
        </p:grpSpPr>
        <p:sp>
          <p:nvSpPr>
            <p:cNvPr id="7" name="矩形 6"/>
            <p:cNvSpPr/>
            <p:nvPr/>
          </p:nvSpPr>
          <p:spPr>
            <a:xfrm>
              <a:off x="5685187" y="1943777"/>
              <a:ext cx="1223397" cy="246616"/>
            </a:xfrm>
            <a:prstGeom prst="rect">
              <a:avLst/>
            </a:prstGeom>
          </p:spPr>
          <p:txBody>
            <a:bodyPr wrap="none">
              <a:spAutoFit/>
            </a:bodyPr>
            <a:lstStyle/>
            <a:p>
              <a:pPr algn="ctr">
                <a:spcBef>
                  <a:spcPts val="440"/>
                </a:spcBef>
              </a:pPr>
              <a:r>
                <a:rPr lang="zh-CN" altLang="en-US" sz="2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2135" dirty="0">
                <a:solidFill>
                  <a:schemeClr val="bg1"/>
                </a:solidFill>
                <a:cs typeface="阿里巴巴普惠体 R" panose="00020600040101010101" charset="-122"/>
              </a:endParaRPr>
            </a:p>
          </p:txBody>
        </p:sp>
        <p:sp>
          <p:nvSpPr>
            <p:cNvPr id="8" name="矩形 7"/>
            <p:cNvSpPr/>
            <p:nvPr/>
          </p:nvSpPr>
          <p:spPr>
            <a:xfrm>
              <a:off x="5685188" y="3431062"/>
              <a:ext cx="1223397" cy="246616"/>
            </a:xfrm>
            <a:prstGeom prst="rect">
              <a:avLst/>
            </a:prstGeom>
          </p:spPr>
          <p:txBody>
            <a:bodyPr wrap="none">
              <a:spAutoFit/>
            </a:bodyPr>
            <a:lstStyle/>
            <a:p>
              <a:pPr algn="ctr">
                <a:spcBef>
                  <a:spcPts val="440"/>
                </a:spcBef>
              </a:pPr>
              <a:r>
                <a:rPr lang="zh-CN" altLang="en-US" sz="2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2135" dirty="0">
                <a:solidFill>
                  <a:schemeClr val="bg1"/>
                </a:solidFill>
                <a:cs typeface="阿里巴巴普惠体 R" panose="00020600040101010101" charset="-122"/>
              </a:endParaRPr>
            </a:p>
          </p:txBody>
        </p:sp>
        <p:sp>
          <p:nvSpPr>
            <p:cNvPr id="10" name="矩形 9"/>
            <p:cNvSpPr/>
            <p:nvPr/>
          </p:nvSpPr>
          <p:spPr>
            <a:xfrm>
              <a:off x="5672736" y="1184537"/>
              <a:ext cx="1223397" cy="246616"/>
            </a:xfrm>
            <a:prstGeom prst="rect">
              <a:avLst/>
            </a:prstGeom>
          </p:spPr>
          <p:txBody>
            <a:bodyPr wrap="none">
              <a:spAutoFit/>
            </a:bodyPr>
            <a:lstStyle/>
            <a:p>
              <a:pPr algn="ctr">
                <a:spcBef>
                  <a:spcPts val="440"/>
                </a:spcBef>
              </a:pPr>
              <a:r>
                <a:rPr lang="zh-CN" altLang="en-US" sz="2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2135" dirty="0">
                <a:solidFill>
                  <a:schemeClr val="bg1"/>
                </a:solidFill>
                <a:cs typeface="阿里巴巴普惠体 R" panose="00020600040101010101" charset="-122"/>
              </a:endParaRPr>
            </a:p>
          </p:txBody>
        </p:sp>
        <p:sp>
          <p:nvSpPr>
            <p:cNvPr id="11" name="矩形 10"/>
            <p:cNvSpPr/>
            <p:nvPr/>
          </p:nvSpPr>
          <p:spPr>
            <a:xfrm>
              <a:off x="5685187" y="2646921"/>
              <a:ext cx="1223397" cy="246616"/>
            </a:xfrm>
            <a:prstGeom prst="rect">
              <a:avLst/>
            </a:prstGeom>
          </p:spPr>
          <p:txBody>
            <a:bodyPr wrap="none">
              <a:spAutoFit/>
            </a:bodyPr>
            <a:lstStyle/>
            <a:p>
              <a:pPr algn="ctr">
                <a:spcBef>
                  <a:spcPts val="440"/>
                </a:spcBef>
              </a:pPr>
              <a:r>
                <a:rPr lang="zh-CN" altLang="en-US" sz="2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2135" dirty="0">
                <a:solidFill>
                  <a:schemeClr val="bg1"/>
                </a:solidFill>
                <a:cs typeface="阿里巴巴普惠体 R" panose="00020600040101010101" charset="-122"/>
              </a:endParaRPr>
            </a:p>
          </p:txBody>
        </p:sp>
        <p:pic>
          <p:nvPicPr>
            <p:cNvPr id="17" name="图片 16" descr="01.png"/>
            <p:cNvPicPr>
              <a:picLocks noChangeAspect="1"/>
            </p:cNvPicPr>
            <p:nvPr/>
          </p:nvPicPr>
          <p:blipFill>
            <a:blip r:embed="rId2"/>
            <a:stretch>
              <a:fillRect/>
            </a:stretch>
          </p:blipFill>
          <p:spPr>
            <a:xfrm>
              <a:off x="4970061" y="1111832"/>
              <a:ext cx="402336" cy="432816"/>
            </a:xfrm>
            <a:prstGeom prst="rect">
              <a:avLst/>
            </a:prstGeom>
          </p:spPr>
        </p:pic>
        <p:pic>
          <p:nvPicPr>
            <p:cNvPr id="18" name="图片 17" descr="02.png"/>
            <p:cNvPicPr>
              <a:picLocks noChangeAspect="1"/>
            </p:cNvPicPr>
            <p:nvPr/>
          </p:nvPicPr>
          <p:blipFill>
            <a:blip r:embed="rId3"/>
            <a:stretch>
              <a:fillRect/>
            </a:stretch>
          </p:blipFill>
          <p:spPr>
            <a:xfrm>
              <a:off x="4932708" y="1865491"/>
              <a:ext cx="469392" cy="432816"/>
            </a:xfrm>
            <a:prstGeom prst="rect">
              <a:avLst/>
            </a:prstGeom>
          </p:spPr>
        </p:pic>
        <p:pic>
          <p:nvPicPr>
            <p:cNvPr id="19" name="图片 18" descr="03.png"/>
            <p:cNvPicPr>
              <a:picLocks noChangeAspect="1"/>
            </p:cNvPicPr>
            <p:nvPr/>
          </p:nvPicPr>
          <p:blipFill>
            <a:blip r:embed="rId4"/>
            <a:stretch>
              <a:fillRect/>
            </a:stretch>
          </p:blipFill>
          <p:spPr>
            <a:xfrm>
              <a:off x="4932708" y="2568634"/>
              <a:ext cx="469392" cy="432816"/>
            </a:xfrm>
            <a:prstGeom prst="rect">
              <a:avLst/>
            </a:prstGeom>
          </p:spPr>
        </p:pic>
        <p:pic>
          <p:nvPicPr>
            <p:cNvPr id="20" name="图片 19" descr="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708" y="3331906"/>
              <a:ext cx="493776" cy="432816"/>
            </a:xfrm>
            <a:prstGeom prst="rect">
              <a:avLst/>
            </a:prstGeom>
          </p:spPr>
        </p:pic>
      </p:grpSp>
      <p:sp>
        <p:nvSpPr>
          <p:cNvPr id="24" name="Rectangle 44"/>
          <p:cNvSpPr>
            <a:spLocks noChangeArrowheads="1"/>
          </p:cNvSpPr>
          <p:nvPr/>
        </p:nvSpPr>
        <p:spPr bwMode="auto">
          <a:xfrm>
            <a:off x="3870517" y="1798249"/>
            <a:ext cx="5488443" cy="27114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25" name="Rectangle 44"/>
          <p:cNvSpPr>
            <a:spLocks noChangeArrowheads="1"/>
          </p:cNvSpPr>
          <p:nvPr/>
        </p:nvSpPr>
        <p:spPr bwMode="auto">
          <a:xfrm>
            <a:off x="3870517" y="3232433"/>
            <a:ext cx="5488443" cy="27114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26" name="Rectangle 44"/>
          <p:cNvSpPr>
            <a:spLocks noChangeArrowheads="1"/>
          </p:cNvSpPr>
          <p:nvPr/>
        </p:nvSpPr>
        <p:spPr bwMode="auto">
          <a:xfrm>
            <a:off x="3870517" y="4509267"/>
            <a:ext cx="5488443" cy="27114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26984" y="1276447"/>
            <a:ext cx="9168184" cy="5588079"/>
          </a:xfrm>
          <a:prstGeom prst="rect">
            <a:avLst/>
          </a:prstGeom>
        </p:spPr>
      </p:pic>
      <p:sp>
        <p:nvSpPr>
          <p:cNvPr id="15" name="Rectangle 44"/>
          <p:cNvSpPr>
            <a:spLocks noChangeArrowheads="1"/>
          </p:cNvSpPr>
          <p:nvPr/>
        </p:nvSpPr>
        <p:spPr bwMode="auto">
          <a:xfrm>
            <a:off x="652775" y="1915373"/>
            <a:ext cx="3263385" cy="1682115"/>
          </a:xfrm>
          <a:prstGeom prst="rect">
            <a:avLst/>
          </a:prstGeom>
          <a:noFill/>
          <a:ln>
            <a:noFill/>
          </a:ln>
        </p:spPr>
        <p:txBody>
          <a:bodyPr wrap="square" lIns="0" tIns="0" rIns="0" bIns="0">
            <a:spAutoFit/>
          </a:bodyPr>
          <a:lstStyle/>
          <a:p>
            <a:pPr algn="ctr">
              <a:spcBef>
                <a:spcPts val="440"/>
              </a:spcBef>
            </a:pP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spcBef>
                <a:spcPts val="440"/>
              </a:spcBef>
            </a:pPr>
            <a:endParaRPr lang="zh-CN" altLang="en-US"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6" name="Rectangle 44"/>
          <p:cNvSpPr>
            <a:spLocks noChangeArrowheads="1"/>
          </p:cNvSpPr>
          <p:nvPr/>
        </p:nvSpPr>
        <p:spPr bwMode="auto">
          <a:xfrm>
            <a:off x="8255057" y="1915373"/>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在此处添加标题</a:t>
            </a:r>
            <a:endParaRPr lang="zh-CN" altLang="en-US" sz="1600"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3" name="文本框 2"/>
          <p:cNvSpPr txBox="1"/>
          <p:nvPr/>
        </p:nvSpPr>
        <p:spPr>
          <a:xfrm>
            <a:off x="738909" y="738909"/>
            <a:ext cx="482600" cy="460375"/>
          </a:xfrm>
          <a:prstGeom prst="rect">
            <a:avLst/>
          </a:prstGeom>
          <a:noFill/>
        </p:spPr>
        <p:txBody>
          <a:bodyPr wrap="none" rtlCol="0">
            <a:spAutoFit/>
          </a:bodyPr>
          <a:lstStyle/>
          <a:p>
            <a:r>
              <a:rPr kumimoji="1" lang="zh-CN" altLang="en-US" sz="2400" dirty="0">
                <a:solidFill>
                  <a:srgbClr val="4ED4FA"/>
                </a:solidFill>
                <a:cs typeface="阿里巴巴普惠体 R" panose="00020600040101010101" charset="-122"/>
              </a:rPr>
              <a:t>＋</a:t>
            </a:r>
            <a:endParaRPr kumimoji="1" lang="zh-CN" altLang="en-US" sz="2400" dirty="0">
              <a:solidFill>
                <a:srgbClr val="4ED4FA"/>
              </a:solidFill>
              <a:cs typeface="阿里巴巴普惠体 R" panose="00020600040101010101" charset="-122"/>
            </a:endParaRPr>
          </a:p>
        </p:txBody>
      </p:sp>
      <p:sp>
        <p:nvSpPr>
          <p:cNvPr id="19" name="文本框 18"/>
          <p:cNvSpPr txBox="1"/>
          <p:nvPr/>
        </p:nvSpPr>
        <p:spPr>
          <a:xfrm>
            <a:off x="9347200" y="3805383"/>
            <a:ext cx="482600" cy="460375"/>
          </a:xfrm>
          <a:prstGeom prst="rect">
            <a:avLst/>
          </a:prstGeom>
          <a:noFill/>
        </p:spPr>
        <p:txBody>
          <a:bodyPr wrap="none" rtlCol="0">
            <a:spAutoFit/>
          </a:bodyPr>
          <a:lstStyle/>
          <a:p>
            <a:r>
              <a:rPr kumimoji="1" lang="zh-CN" altLang="en-US" sz="2400" dirty="0">
                <a:solidFill>
                  <a:srgbClr val="4ED4FA"/>
                </a:solidFill>
                <a:cs typeface="阿里巴巴普惠体 R" panose="00020600040101010101" charset="-122"/>
              </a:rPr>
              <a:t>＋</a:t>
            </a:r>
            <a:endParaRPr kumimoji="1" lang="zh-CN" altLang="en-US" sz="2400" dirty="0">
              <a:solidFill>
                <a:srgbClr val="4ED4FA"/>
              </a:solidFill>
              <a:cs typeface="阿里巴巴普惠体 R" panose="00020600040101010101" charset="-122"/>
            </a:endParaRPr>
          </a:p>
        </p:txBody>
      </p:sp>
      <p:sp>
        <p:nvSpPr>
          <p:cNvPr id="20" name="文本框 19"/>
          <p:cNvSpPr txBox="1"/>
          <p:nvPr/>
        </p:nvSpPr>
        <p:spPr>
          <a:xfrm>
            <a:off x="8562109" y="942109"/>
            <a:ext cx="482600" cy="460375"/>
          </a:xfrm>
          <a:prstGeom prst="rect">
            <a:avLst/>
          </a:prstGeom>
          <a:noFill/>
        </p:spPr>
        <p:txBody>
          <a:bodyPr wrap="none" rtlCol="0">
            <a:spAutoFit/>
          </a:bodyPr>
          <a:lstStyle/>
          <a:p>
            <a:r>
              <a:rPr kumimoji="1" lang="zh-CN" altLang="en-US" sz="2400" dirty="0">
                <a:solidFill>
                  <a:srgbClr val="4ED4FA"/>
                </a:solidFill>
                <a:cs typeface="阿里巴巴普惠体 R" panose="00020600040101010101" charset="-122"/>
              </a:rPr>
              <a:t>＋</a:t>
            </a:r>
            <a:endParaRPr kumimoji="1" lang="zh-CN" altLang="en-US" sz="2400" dirty="0">
              <a:solidFill>
                <a:srgbClr val="4ED4FA"/>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812800" y="447349"/>
            <a:ext cx="7252625" cy="67281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pic>
        <p:nvPicPr>
          <p:cNvPr id="10" name="图片 9"/>
          <p:cNvPicPr>
            <a:picLocks noChangeAspect="1"/>
          </p:cNvPicPr>
          <p:nvPr/>
        </p:nvPicPr>
        <p:blipFill>
          <a:blip r:embed="rId1"/>
          <a:stretch>
            <a:fillRect/>
          </a:stretch>
        </p:blipFill>
        <p:spPr>
          <a:xfrm>
            <a:off x="2668432" y="223675"/>
            <a:ext cx="408511" cy="447348"/>
          </a:xfrm>
          <a:prstGeom prst="rect">
            <a:avLst/>
          </a:prstGeom>
        </p:spPr>
      </p:pic>
      <p:pic>
        <p:nvPicPr>
          <p:cNvPr id="11" name="图片 10"/>
          <p:cNvPicPr>
            <a:picLocks noChangeAspect="1"/>
          </p:cNvPicPr>
          <p:nvPr/>
        </p:nvPicPr>
        <p:blipFill>
          <a:blip r:embed="rId1"/>
          <a:stretch>
            <a:fillRect/>
          </a:stretch>
        </p:blipFill>
        <p:spPr>
          <a:xfrm>
            <a:off x="6219596" y="3166905"/>
            <a:ext cx="408511" cy="447348"/>
          </a:xfrm>
          <a:prstGeom prst="rect">
            <a:avLst/>
          </a:prstGeom>
        </p:spPr>
      </p:pic>
      <p:sp>
        <p:nvSpPr>
          <p:cNvPr id="14" name="椭圆 13"/>
          <p:cNvSpPr/>
          <p:nvPr/>
        </p:nvSpPr>
        <p:spPr>
          <a:xfrm>
            <a:off x="-609600" y="650549"/>
            <a:ext cx="7252625" cy="67281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5" name="椭圆 14"/>
          <p:cNvSpPr/>
          <p:nvPr/>
        </p:nvSpPr>
        <p:spPr>
          <a:xfrm>
            <a:off x="-406400" y="853749"/>
            <a:ext cx="7252625" cy="67281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6" name="椭圆 15"/>
          <p:cNvSpPr/>
          <p:nvPr/>
        </p:nvSpPr>
        <p:spPr>
          <a:xfrm>
            <a:off x="-203200" y="1056949"/>
            <a:ext cx="7252625" cy="67281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sp>
        <p:nvSpPr>
          <p:cNvPr id="17" name="椭圆 16"/>
          <p:cNvSpPr/>
          <p:nvPr/>
        </p:nvSpPr>
        <p:spPr>
          <a:xfrm>
            <a:off x="0" y="1260149"/>
            <a:ext cx="7252625" cy="6728179"/>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阿里巴巴普惠体 R" panose="00020600040101010101" charset="-122"/>
            </a:endParaRPr>
          </a:p>
        </p:txBody>
      </p:sp>
      <p:pic>
        <p:nvPicPr>
          <p:cNvPr id="18" name="图片 17" descr="93cc941b8874c4102012d7c4737521a3.png"/>
          <p:cNvPicPr>
            <a:picLocks noChangeAspect="1"/>
          </p:cNvPicPr>
          <p:nvPr/>
        </p:nvPicPr>
        <p:blipFill>
          <a:blip r:embed="rId2"/>
          <a:stretch>
            <a:fillRect/>
          </a:stretch>
        </p:blipFill>
        <p:spPr>
          <a:xfrm>
            <a:off x="504575" y="1663707"/>
            <a:ext cx="5715021" cy="5715021"/>
          </a:xfrm>
          <a:prstGeom prst="rect">
            <a:avLst/>
          </a:prstGeom>
        </p:spPr>
      </p:pic>
      <p:sp>
        <p:nvSpPr>
          <p:cNvPr id="22" name="Rectangle 44"/>
          <p:cNvSpPr>
            <a:spLocks noChangeArrowheads="1"/>
          </p:cNvSpPr>
          <p:nvPr/>
        </p:nvSpPr>
        <p:spPr bwMode="auto">
          <a:xfrm>
            <a:off x="7996612" y="3944011"/>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latin typeface="阿里巴巴普惠体 R" panose="00020600040101010101" charset="-122"/>
                <a:ea typeface="阿里巴巴普惠体 R" panose="00020600040101010101" charset="-122"/>
                <a:sym typeface="+mn-ea"/>
              </a:rPr>
              <a:t>在此处添加标题</a:t>
            </a:r>
            <a:endParaRPr lang="zh-CN" altLang="en-US" sz="1600" dirty="0">
              <a:solidFill>
                <a:schemeClr val="bg1"/>
              </a:solidFill>
              <a:latin typeface="阿里巴巴普惠体 R" panose="00020600040101010101" charset="-122"/>
              <a:ea typeface="阿里巴巴普惠体 R" panose="00020600040101010101" charset="-122"/>
              <a:sym typeface="+mn-ea"/>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23" name="Rectangle 44"/>
          <p:cNvSpPr>
            <a:spLocks noChangeArrowheads="1"/>
          </p:cNvSpPr>
          <p:nvPr/>
        </p:nvSpPr>
        <p:spPr bwMode="auto">
          <a:xfrm>
            <a:off x="7996612" y="1341676"/>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latin typeface="阿里巴巴普惠体 R" panose="00020600040101010101" charset="-122"/>
                <a:ea typeface="阿里巴巴普惠体 R" panose="00020600040101010101" charset="-122"/>
                <a:sym typeface="+mn-ea"/>
              </a:rPr>
              <a:t>在此处添加标题</a:t>
            </a:r>
            <a:endParaRPr lang="zh-CN" altLang="en-US" sz="1600" dirty="0">
              <a:solidFill>
                <a:schemeClr val="bg1"/>
              </a:solidFill>
              <a:latin typeface="阿里巴巴普惠体 R" panose="00020600040101010101" charset="-122"/>
              <a:ea typeface="阿里巴巴普惠体 R" panose="00020600040101010101" charset="-122"/>
              <a:sym typeface="+mn-ea"/>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pic>
        <p:nvPicPr>
          <p:cNvPr id="24" name="图片 23" descr="01.png"/>
          <p:cNvPicPr>
            <a:picLocks noChangeAspect="1"/>
          </p:cNvPicPr>
          <p:nvPr/>
        </p:nvPicPr>
        <p:blipFill>
          <a:blip r:embed="rId3"/>
          <a:stretch>
            <a:fillRect/>
          </a:stretch>
        </p:blipFill>
        <p:spPr>
          <a:xfrm>
            <a:off x="9344351" y="716949"/>
            <a:ext cx="536448" cy="577088"/>
          </a:xfrm>
          <a:prstGeom prst="rect">
            <a:avLst/>
          </a:prstGeom>
        </p:spPr>
      </p:pic>
      <p:pic>
        <p:nvPicPr>
          <p:cNvPr id="25" name="图片 24" descr="02.png"/>
          <p:cNvPicPr>
            <a:picLocks noChangeAspect="1"/>
          </p:cNvPicPr>
          <p:nvPr/>
        </p:nvPicPr>
        <p:blipFill>
          <a:blip r:embed="rId4"/>
          <a:stretch>
            <a:fillRect/>
          </a:stretch>
        </p:blipFill>
        <p:spPr>
          <a:xfrm>
            <a:off x="9299557" y="3280016"/>
            <a:ext cx="625856" cy="577088"/>
          </a:xfrm>
          <a:prstGeom prst="rect">
            <a:avLst/>
          </a:prstGeom>
        </p:spPr>
      </p:pic>
      <p:pic>
        <p:nvPicPr>
          <p:cNvPr id="9" name="图片 8"/>
          <p:cNvPicPr>
            <a:picLocks noChangeAspect="1"/>
          </p:cNvPicPr>
          <p:nvPr/>
        </p:nvPicPr>
        <p:blipFill>
          <a:blip r:embed="rId1"/>
          <a:stretch>
            <a:fillRect/>
          </a:stretch>
        </p:blipFill>
        <p:spPr>
          <a:xfrm>
            <a:off x="6423851" y="5690151"/>
            <a:ext cx="408511" cy="447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439180" y="3982751"/>
            <a:ext cx="3318292" cy="2875249"/>
          </a:xfrm>
          <a:prstGeom prst="rect">
            <a:avLst/>
          </a:prstGeom>
        </p:spPr>
      </p:pic>
      <p:pic>
        <p:nvPicPr>
          <p:cNvPr id="8" name="图片 7"/>
          <p:cNvPicPr>
            <a:picLocks noChangeAspect="1"/>
          </p:cNvPicPr>
          <p:nvPr/>
        </p:nvPicPr>
        <p:blipFill>
          <a:blip r:embed="rId2"/>
          <a:stretch>
            <a:fillRect/>
          </a:stretch>
        </p:blipFill>
        <p:spPr>
          <a:xfrm>
            <a:off x="1632009" y="5671729"/>
            <a:ext cx="2143725" cy="1186271"/>
          </a:xfrm>
          <a:prstGeom prst="rect">
            <a:avLst/>
          </a:prstGeom>
        </p:spPr>
      </p:pic>
      <p:pic>
        <p:nvPicPr>
          <p:cNvPr id="9" name="图片 8"/>
          <p:cNvPicPr>
            <a:picLocks noChangeAspect="1"/>
          </p:cNvPicPr>
          <p:nvPr/>
        </p:nvPicPr>
        <p:blipFill>
          <a:blip r:embed="rId3"/>
          <a:stretch>
            <a:fillRect/>
          </a:stretch>
        </p:blipFill>
        <p:spPr>
          <a:xfrm>
            <a:off x="8272567" y="5671729"/>
            <a:ext cx="2378236" cy="1186271"/>
          </a:xfrm>
          <a:prstGeom prst="rect">
            <a:avLst/>
          </a:prstGeom>
        </p:spPr>
      </p:pic>
      <p:cxnSp>
        <p:nvCxnSpPr>
          <p:cNvPr id="11" name="直线连接符 10"/>
          <p:cNvCxnSpPr/>
          <p:nvPr/>
        </p:nvCxnSpPr>
        <p:spPr>
          <a:xfrm flipV="1">
            <a:off x="2726420" y="4265809"/>
            <a:ext cx="0" cy="1282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线连接符 12"/>
          <p:cNvCxnSpPr/>
          <p:nvPr/>
        </p:nvCxnSpPr>
        <p:spPr>
          <a:xfrm flipV="1">
            <a:off x="6097531" y="2971667"/>
            <a:ext cx="0" cy="746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flipV="1">
            <a:off x="9462903" y="4265809"/>
            <a:ext cx="0" cy="128242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44"/>
          <p:cNvSpPr>
            <a:spLocks noChangeArrowheads="1"/>
          </p:cNvSpPr>
          <p:nvPr/>
        </p:nvSpPr>
        <p:spPr bwMode="auto">
          <a:xfrm>
            <a:off x="1097281" y="2312296"/>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6" name="Rectangle 44"/>
          <p:cNvSpPr>
            <a:spLocks noChangeArrowheads="1"/>
          </p:cNvSpPr>
          <p:nvPr/>
        </p:nvSpPr>
        <p:spPr bwMode="auto">
          <a:xfrm>
            <a:off x="7819653" y="2312296"/>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7" name="Rectangle 44"/>
          <p:cNvSpPr>
            <a:spLocks noChangeArrowheads="1"/>
          </p:cNvSpPr>
          <p:nvPr/>
        </p:nvSpPr>
        <p:spPr bwMode="auto">
          <a:xfrm>
            <a:off x="4465837" y="1007309"/>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pic>
        <p:nvPicPr>
          <p:cNvPr id="19" name="图片 18"/>
          <p:cNvPicPr>
            <a:picLocks noChangeAspect="1"/>
          </p:cNvPicPr>
          <p:nvPr/>
        </p:nvPicPr>
        <p:blipFill>
          <a:blip r:embed="rId4"/>
          <a:stretch>
            <a:fillRect/>
          </a:stretch>
        </p:blipFill>
        <p:spPr>
          <a:xfrm>
            <a:off x="5893275" y="2747992"/>
            <a:ext cx="408511" cy="447348"/>
          </a:xfrm>
          <a:prstGeom prst="rect">
            <a:avLst/>
          </a:prstGeom>
        </p:spPr>
      </p:pic>
      <p:pic>
        <p:nvPicPr>
          <p:cNvPr id="20" name="图片 19"/>
          <p:cNvPicPr>
            <a:picLocks noChangeAspect="1"/>
          </p:cNvPicPr>
          <p:nvPr/>
        </p:nvPicPr>
        <p:blipFill>
          <a:blip r:embed="rId4"/>
          <a:stretch>
            <a:fillRect/>
          </a:stretch>
        </p:blipFill>
        <p:spPr>
          <a:xfrm>
            <a:off x="9258647" y="4042135"/>
            <a:ext cx="408511" cy="447348"/>
          </a:xfrm>
          <a:prstGeom prst="rect">
            <a:avLst/>
          </a:prstGeom>
        </p:spPr>
      </p:pic>
      <p:pic>
        <p:nvPicPr>
          <p:cNvPr id="21" name="图片 20"/>
          <p:cNvPicPr>
            <a:picLocks noChangeAspect="1"/>
          </p:cNvPicPr>
          <p:nvPr/>
        </p:nvPicPr>
        <p:blipFill>
          <a:blip r:embed="rId4"/>
          <a:stretch>
            <a:fillRect/>
          </a:stretch>
        </p:blipFill>
        <p:spPr>
          <a:xfrm>
            <a:off x="2506771" y="4072921"/>
            <a:ext cx="408511" cy="447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473368" y="1629619"/>
            <a:ext cx="3611632" cy="3611632"/>
          </a:xfrm>
          <a:prstGeom prst="ellipse">
            <a:avLst/>
          </a:prstGeom>
          <a:solidFill>
            <a:srgbClr val="4ED4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4" name="椭圆 3"/>
          <p:cNvSpPr/>
          <p:nvPr/>
        </p:nvSpPr>
        <p:spPr>
          <a:xfrm>
            <a:off x="145607" y="287592"/>
            <a:ext cx="4135109" cy="4135109"/>
          </a:xfrm>
          <a:prstGeom prst="ellips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5" name="椭圆 4"/>
          <p:cNvSpPr/>
          <p:nvPr/>
        </p:nvSpPr>
        <p:spPr>
          <a:xfrm>
            <a:off x="348807" y="490792"/>
            <a:ext cx="4135109" cy="4135109"/>
          </a:xfrm>
          <a:prstGeom prst="ellipse">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6" name="椭圆 5"/>
          <p:cNvSpPr/>
          <p:nvPr/>
        </p:nvSpPr>
        <p:spPr>
          <a:xfrm>
            <a:off x="1771527" y="4888200"/>
            <a:ext cx="764405" cy="764405"/>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7" name="椭圆 6"/>
          <p:cNvSpPr/>
          <p:nvPr/>
        </p:nvSpPr>
        <p:spPr>
          <a:xfrm>
            <a:off x="2703489" y="4490464"/>
            <a:ext cx="230572" cy="230572"/>
          </a:xfrm>
          <a:prstGeom prst="ellipse">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sp>
        <p:nvSpPr>
          <p:cNvPr id="12" name="矩形 11"/>
          <p:cNvSpPr/>
          <p:nvPr/>
        </p:nvSpPr>
        <p:spPr>
          <a:xfrm>
            <a:off x="1127225" y="1115861"/>
            <a:ext cx="2533650" cy="748030"/>
          </a:xfrm>
          <a:prstGeom prst="rect">
            <a:avLst/>
          </a:prstGeom>
        </p:spPr>
        <p:txBody>
          <a:bodyPr wrap="none">
            <a:spAutoFit/>
          </a:bodyPr>
          <a:lstStyle/>
          <a:p>
            <a:r>
              <a:rPr lang="en-US" altLang="zh-CN" sz="4265" dirty="0">
                <a:solidFill>
                  <a:srgbClr val="8064A2"/>
                </a:solidFill>
                <a:cs typeface="阿里巴巴普惠体 R" panose="00020600040101010101" charset="-122"/>
              </a:rPr>
              <a:t>H</a:t>
            </a:r>
            <a:r>
              <a:rPr lang="en-US" altLang="zh-CN" sz="4265" dirty="0">
                <a:solidFill>
                  <a:srgbClr val="4ED4FA"/>
                </a:solidFill>
                <a:cs typeface="阿里巴巴普惠体 R" panose="00020600040101010101" charset="-122"/>
              </a:rPr>
              <a:t>a</a:t>
            </a:r>
            <a:r>
              <a:rPr lang="en-US" altLang="zh-CN" sz="4265" dirty="0">
                <a:solidFill>
                  <a:srgbClr val="8064A2"/>
                </a:solidFill>
                <a:cs typeface="阿里巴巴普惠体 R" panose="00020600040101010101" charset="-122"/>
              </a:rPr>
              <a:t>rd</a:t>
            </a:r>
            <a:r>
              <a:rPr lang="en-US" altLang="zh-CN" sz="4265" dirty="0">
                <a:solidFill>
                  <a:schemeClr val="accent4"/>
                </a:solidFill>
                <a:cs typeface="阿里巴巴普惠体 R" panose="00020600040101010101" charset="-122"/>
              </a:rPr>
              <a:t>w</a:t>
            </a:r>
            <a:r>
              <a:rPr lang="en-US" altLang="zh-CN" sz="4265" dirty="0">
                <a:solidFill>
                  <a:srgbClr val="4ED4FA"/>
                </a:solidFill>
                <a:cs typeface="阿里巴巴普惠体 R" panose="00020600040101010101" charset="-122"/>
              </a:rPr>
              <a:t>are</a:t>
            </a:r>
            <a:endParaRPr lang="zh-CN" altLang="en-US" sz="4265" dirty="0">
              <a:solidFill>
                <a:srgbClr val="4ED4FA"/>
              </a:solidFill>
              <a:cs typeface="阿里巴巴普惠体 R" panose="00020600040101010101" charset="-122"/>
            </a:endParaRPr>
          </a:p>
        </p:txBody>
      </p:sp>
      <p:pic>
        <p:nvPicPr>
          <p:cNvPr id="14" name="图片 13" descr="01.png"/>
          <p:cNvPicPr>
            <a:picLocks noChangeAspect="1"/>
          </p:cNvPicPr>
          <p:nvPr/>
        </p:nvPicPr>
        <p:blipFill>
          <a:blip r:embed="rId1"/>
          <a:stretch>
            <a:fillRect/>
          </a:stretch>
        </p:blipFill>
        <p:spPr>
          <a:xfrm>
            <a:off x="6364111" y="1475211"/>
            <a:ext cx="536448" cy="577088"/>
          </a:xfrm>
          <a:prstGeom prst="rect">
            <a:avLst/>
          </a:prstGeom>
        </p:spPr>
      </p:pic>
      <p:sp>
        <p:nvSpPr>
          <p:cNvPr id="15" name="Rectangle 44"/>
          <p:cNvSpPr>
            <a:spLocks noChangeArrowheads="1"/>
          </p:cNvSpPr>
          <p:nvPr/>
        </p:nvSpPr>
        <p:spPr bwMode="auto">
          <a:xfrm>
            <a:off x="7151525" y="1274188"/>
            <a:ext cx="4842943" cy="108458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sp>
        <p:nvSpPr>
          <p:cNvPr id="16" name="Rectangle 44"/>
          <p:cNvSpPr>
            <a:spLocks noChangeArrowheads="1"/>
          </p:cNvSpPr>
          <p:nvPr/>
        </p:nvSpPr>
        <p:spPr bwMode="auto">
          <a:xfrm>
            <a:off x="7151524" y="2715695"/>
            <a:ext cx="4842943" cy="81343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sp>
        <p:nvSpPr>
          <p:cNvPr id="17" name="Rectangle 44"/>
          <p:cNvSpPr>
            <a:spLocks noChangeArrowheads="1"/>
          </p:cNvSpPr>
          <p:nvPr/>
        </p:nvSpPr>
        <p:spPr bwMode="auto">
          <a:xfrm>
            <a:off x="7180428" y="4127304"/>
            <a:ext cx="4842943" cy="81343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pic>
        <p:nvPicPr>
          <p:cNvPr id="18" name="图片 17" descr="02.png"/>
          <p:cNvPicPr>
            <a:picLocks noChangeAspect="1"/>
          </p:cNvPicPr>
          <p:nvPr/>
        </p:nvPicPr>
        <p:blipFill>
          <a:blip r:embed="rId2"/>
          <a:stretch>
            <a:fillRect/>
          </a:stretch>
        </p:blipFill>
        <p:spPr>
          <a:xfrm>
            <a:off x="6364111" y="2812191"/>
            <a:ext cx="625856" cy="577088"/>
          </a:xfrm>
          <a:prstGeom prst="rect">
            <a:avLst/>
          </a:prstGeom>
        </p:spPr>
      </p:pic>
      <p:pic>
        <p:nvPicPr>
          <p:cNvPr id="19" name="图片 18" descr="03.png"/>
          <p:cNvPicPr>
            <a:picLocks noChangeAspect="1"/>
          </p:cNvPicPr>
          <p:nvPr/>
        </p:nvPicPr>
        <p:blipFill>
          <a:blip r:embed="rId3"/>
          <a:stretch>
            <a:fillRect/>
          </a:stretch>
        </p:blipFill>
        <p:spPr>
          <a:xfrm>
            <a:off x="6377055" y="4186476"/>
            <a:ext cx="625856" cy="577088"/>
          </a:xfrm>
          <a:prstGeom prst="rect">
            <a:avLst/>
          </a:prstGeom>
        </p:spPr>
      </p:pic>
      <p:sp>
        <p:nvSpPr>
          <p:cNvPr id="20" name="Rectangle 44"/>
          <p:cNvSpPr>
            <a:spLocks noChangeArrowheads="1"/>
          </p:cNvSpPr>
          <p:nvPr/>
        </p:nvSpPr>
        <p:spPr bwMode="auto">
          <a:xfrm>
            <a:off x="6520815" y="2313948"/>
            <a:ext cx="5488443" cy="54229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21" name="Rectangle 44"/>
          <p:cNvSpPr>
            <a:spLocks noChangeArrowheads="1"/>
          </p:cNvSpPr>
          <p:nvPr/>
        </p:nvSpPr>
        <p:spPr bwMode="auto">
          <a:xfrm>
            <a:off x="6537971" y="3635165"/>
            <a:ext cx="5488443" cy="54229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sp>
        <p:nvSpPr>
          <p:cNvPr id="23" name="Rectangle 44"/>
          <p:cNvSpPr>
            <a:spLocks noChangeArrowheads="1"/>
          </p:cNvSpPr>
          <p:nvPr/>
        </p:nvSpPr>
        <p:spPr bwMode="auto">
          <a:xfrm>
            <a:off x="7168681" y="5471037"/>
            <a:ext cx="4842943" cy="813435"/>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zh-CN" altLang="en-US" sz="146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a:t>
            </a:r>
            <a:endParaRPr lang="zh-CN" altLang="en-US" sz="1465" dirty="0">
              <a:solidFill>
                <a:schemeClr val="bg2"/>
              </a:solidFill>
              <a:cs typeface="阿里巴巴普惠体 R" panose="00020600040101010101" charset="-122"/>
            </a:endParaRPr>
          </a:p>
        </p:txBody>
      </p:sp>
      <p:sp>
        <p:nvSpPr>
          <p:cNvPr id="28" name="Rectangle 44"/>
          <p:cNvSpPr>
            <a:spLocks noChangeArrowheads="1"/>
          </p:cNvSpPr>
          <p:nvPr/>
        </p:nvSpPr>
        <p:spPr bwMode="auto">
          <a:xfrm>
            <a:off x="6537971" y="5055023"/>
            <a:ext cx="5488443" cy="542290"/>
          </a:xfrm>
          <a:prstGeom prst="rect">
            <a:avLst/>
          </a:prstGeom>
          <a:noFill/>
          <a:ln>
            <a:noFill/>
          </a:ln>
        </p:spPr>
        <p:txBody>
          <a:bodyPr wrap="square" lIns="0" tIns="0" rIns="0" bIns="0">
            <a:spAutoFit/>
          </a:bodyPr>
          <a:lstStyle/>
          <a:p>
            <a:pPr>
              <a:lnSpc>
                <a:spcPct val="120000"/>
              </a:lnSpc>
              <a:buFont typeface="Arial" panose="020B0604020202020204" pitchFamily="34" charset="0"/>
              <a:buNone/>
            </a:pPr>
            <a:r>
              <a:rPr lang="en-US" altLang="zh-CN" sz="1465" dirty="0">
                <a:solidFill>
                  <a:schemeClr val="bg2"/>
                </a:solidFill>
                <a:cs typeface="阿里巴巴普惠体 R" panose="00020600040101010101" charset="-122"/>
              </a:rPr>
              <a:t>-----------------------------------------------------------------------------------------</a:t>
            </a:r>
            <a:endParaRPr lang="zh-CN" altLang="en-US" sz="1465" dirty="0">
              <a:solidFill>
                <a:schemeClr val="bg2"/>
              </a:solidFill>
              <a:cs typeface="阿里巴巴普惠体 R" panose="00020600040101010101" charset="-122"/>
            </a:endParaRPr>
          </a:p>
        </p:txBody>
      </p:sp>
      <p:pic>
        <p:nvPicPr>
          <p:cNvPr id="31" name="图片 30"/>
          <p:cNvPicPr>
            <a:picLocks noChangeAspect="1"/>
          </p:cNvPicPr>
          <p:nvPr/>
        </p:nvPicPr>
        <p:blipFill>
          <a:blip r:embed="rId4"/>
          <a:stretch>
            <a:fillRect/>
          </a:stretch>
        </p:blipFill>
        <p:spPr>
          <a:xfrm flipH="1">
            <a:off x="912296" y="2167623"/>
            <a:ext cx="669108" cy="607576"/>
          </a:xfrm>
          <a:prstGeom prst="rect">
            <a:avLst/>
          </a:prstGeom>
        </p:spPr>
      </p:pic>
      <p:pic>
        <p:nvPicPr>
          <p:cNvPr id="2" name="图片 1" descr="04.png"/>
          <p:cNvPicPr>
            <a:picLocks noChangeAspect="1"/>
          </p:cNvPicPr>
          <p:nvPr/>
        </p:nvPicPr>
        <p:blipFill>
          <a:blip r:embed="rId5"/>
          <a:stretch>
            <a:fillRect/>
          </a:stretch>
        </p:blipFill>
        <p:spPr>
          <a:xfrm>
            <a:off x="6394027" y="5584613"/>
            <a:ext cx="632460" cy="5545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5" grpId="1"/>
      <p:bldP spid="16" grpId="0"/>
      <p:bldP spid="16" grpId="1"/>
      <p:bldP spid="17" grpId="0"/>
      <p:bldP spid="17" grpId="1"/>
      <p:bldP spid="20" grpId="0"/>
      <p:bldP spid="21" grpId="0"/>
      <p:bldP spid="23" grpId="0"/>
      <p:bldP spid="23" grpId="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d3542a4b3a8816050e710ffc70b09eb0.png"/>
          <p:cNvPicPr>
            <a:picLocks noChangeAspect="1"/>
          </p:cNvPicPr>
          <p:nvPr/>
        </p:nvPicPr>
        <p:blipFill>
          <a:blip r:embed="rId1"/>
          <a:stretch>
            <a:fillRect/>
          </a:stretch>
        </p:blipFill>
        <p:spPr>
          <a:xfrm>
            <a:off x="55199" y="3689176"/>
            <a:ext cx="3674088" cy="3181671"/>
          </a:xfrm>
          <a:prstGeom prst="rect">
            <a:avLst/>
          </a:prstGeom>
        </p:spPr>
      </p:pic>
      <p:pic>
        <p:nvPicPr>
          <p:cNvPr id="12" name="图片 11" descr="d3542a4b3a8816050e710ffc70b09eb0.png"/>
          <p:cNvPicPr>
            <a:picLocks noChangeAspect="1"/>
          </p:cNvPicPr>
          <p:nvPr/>
        </p:nvPicPr>
        <p:blipFill>
          <a:blip r:embed="rId2"/>
          <a:stretch>
            <a:fillRect/>
          </a:stretch>
        </p:blipFill>
        <p:spPr>
          <a:xfrm flipH="1">
            <a:off x="8155232" y="3676329"/>
            <a:ext cx="4036767" cy="3181671"/>
          </a:xfrm>
          <a:prstGeom prst="rect">
            <a:avLst/>
          </a:prstGeom>
        </p:spPr>
      </p:pic>
      <p:sp>
        <p:nvSpPr>
          <p:cNvPr id="13" name="Rectangle 44"/>
          <p:cNvSpPr>
            <a:spLocks noChangeArrowheads="1"/>
          </p:cNvSpPr>
          <p:nvPr/>
        </p:nvSpPr>
        <p:spPr bwMode="auto">
          <a:xfrm>
            <a:off x="4476787" y="1816293"/>
            <a:ext cx="3263385" cy="168656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pic>
        <p:nvPicPr>
          <p:cNvPr id="14" name="图片 13" descr="01.png"/>
          <p:cNvPicPr>
            <a:picLocks noChangeAspect="1"/>
          </p:cNvPicPr>
          <p:nvPr/>
        </p:nvPicPr>
        <p:blipFill>
          <a:blip r:embed="rId3"/>
          <a:stretch>
            <a:fillRect/>
          </a:stretch>
        </p:blipFill>
        <p:spPr>
          <a:xfrm>
            <a:off x="5851915" y="1239205"/>
            <a:ext cx="536448" cy="577088"/>
          </a:xfrm>
          <a:prstGeom prst="rect">
            <a:avLst/>
          </a:prstGeom>
        </p:spPr>
      </p:pic>
      <p:pic>
        <p:nvPicPr>
          <p:cNvPr id="15" name="图片 14" descr="02.png"/>
          <p:cNvPicPr>
            <a:picLocks noChangeAspect="1"/>
          </p:cNvPicPr>
          <p:nvPr/>
        </p:nvPicPr>
        <p:blipFill>
          <a:blip r:embed="rId4"/>
          <a:stretch>
            <a:fillRect/>
          </a:stretch>
        </p:blipFill>
        <p:spPr>
          <a:xfrm>
            <a:off x="5867609" y="3931627"/>
            <a:ext cx="625856" cy="577088"/>
          </a:xfrm>
          <a:prstGeom prst="rect">
            <a:avLst/>
          </a:prstGeom>
        </p:spPr>
      </p:pic>
      <p:sp>
        <p:nvSpPr>
          <p:cNvPr id="16" name="Rectangle 44"/>
          <p:cNvSpPr>
            <a:spLocks noChangeArrowheads="1"/>
          </p:cNvSpPr>
          <p:nvPr/>
        </p:nvSpPr>
        <p:spPr bwMode="auto">
          <a:xfrm>
            <a:off x="3655012" y="4752959"/>
            <a:ext cx="4975572" cy="1256030"/>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742516" y="1362211"/>
            <a:ext cx="4514295" cy="4514295"/>
          </a:xfrm>
          <a:prstGeom prst="ellipse">
            <a:avLst/>
          </a:prstGeom>
          <a:noFill/>
          <a:ln>
            <a:solidFill>
              <a:srgbClr val="4ED4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阿里巴巴普惠体 R" panose="00020600040101010101" charset="-122"/>
            </a:endParaRPr>
          </a:p>
        </p:txBody>
      </p:sp>
      <p:pic>
        <p:nvPicPr>
          <p:cNvPr id="8" name="图片 7"/>
          <p:cNvPicPr>
            <a:picLocks noChangeAspect="1"/>
          </p:cNvPicPr>
          <p:nvPr/>
        </p:nvPicPr>
        <p:blipFill>
          <a:blip r:embed="rId1"/>
          <a:stretch>
            <a:fillRect/>
          </a:stretch>
        </p:blipFill>
        <p:spPr>
          <a:xfrm>
            <a:off x="8238428" y="4289584"/>
            <a:ext cx="2120387" cy="395923"/>
          </a:xfrm>
          <a:prstGeom prst="rect">
            <a:avLst/>
          </a:prstGeom>
        </p:spPr>
      </p:pic>
      <p:pic>
        <p:nvPicPr>
          <p:cNvPr id="10" name="图片 9"/>
          <p:cNvPicPr>
            <a:picLocks noChangeAspect="1"/>
          </p:cNvPicPr>
          <p:nvPr/>
        </p:nvPicPr>
        <p:blipFill>
          <a:blip r:embed="rId1"/>
          <a:stretch>
            <a:fillRect/>
          </a:stretch>
        </p:blipFill>
        <p:spPr>
          <a:xfrm>
            <a:off x="8238428" y="1362211"/>
            <a:ext cx="2120387" cy="395923"/>
          </a:xfrm>
          <a:prstGeom prst="rect">
            <a:avLst/>
          </a:prstGeom>
        </p:spPr>
      </p:pic>
      <p:pic>
        <p:nvPicPr>
          <p:cNvPr id="4" name="图片 3"/>
          <p:cNvPicPr>
            <a:picLocks noChangeAspect="1"/>
          </p:cNvPicPr>
          <p:nvPr/>
        </p:nvPicPr>
        <p:blipFill>
          <a:blip r:embed="rId2"/>
          <a:stretch>
            <a:fillRect/>
          </a:stretch>
        </p:blipFill>
        <p:spPr>
          <a:xfrm>
            <a:off x="1486324" y="2146001"/>
            <a:ext cx="2961911" cy="2961911"/>
          </a:xfrm>
          <a:prstGeom prst="rect">
            <a:avLst/>
          </a:prstGeom>
        </p:spPr>
      </p:pic>
      <p:pic>
        <p:nvPicPr>
          <p:cNvPr id="12" name="图片 11"/>
          <p:cNvPicPr/>
          <p:nvPr/>
        </p:nvPicPr>
        <p:blipFill>
          <a:blip r:embed="rId3"/>
          <a:stretch>
            <a:fillRect/>
          </a:stretch>
        </p:blipFill>
        <p:spPr>
          <a:xfrm>
            <a:off x="3698272" y="5265111"/>
            <a:ext cx="733989" cy="733989"/>
          </a:xfrm>
          <a:prstGeom prst="rect">
            <a:avLst/>
          </a:prstGeom>
        </p:spPr>
      </p:pic>
      <p:pic>
        <p:nvPicPr>
          <p:cNvPr id="13" name="图片 12"/>
          <p:cNvPicPr/>
          <p:nvPr/>
        </p:nvPicPr>
        <p:blipFill>
          <a:blip r:embed="rId3"/>
          <a:stretch>
            <a:fillRect/>
          </a:stretch>
        </p:blipFill>
        <p:spPr>
          <a:xfrm>
            <a:off x="3698272" y="1279211"/>
            <a:ext cx="733989" cy="733989"/>
          </a:xfrm>
          <a:prstGeom prst="rect">
            <a:avLst/>
          </a:prstGeom>
        </p:spPr>
      </p:pic>
      <p:pic>
        <p:nvPicPr>
          <p:cNvPr id="14" name="图片 13"/>
          <p:cNvPicPr/>
          <p:nvPr/>
        </p:nvPicPr>
        <p:blipFill>
          <a:blip r:embed="rId3"/>
          <a:stretch>
            <a:fillRect/>
          </a:stretch>
        </p:blipFill>
        <p:spPr>
          <a:xfrm>
            <a:off x="4889816" y="3169597"/>
            <a:ext cx="733989" cy="733989"/>
          </a:xfrm>
          <a:prstGeom prst="rect">
            <a:avLst/>
          </a:prstGeom>
        </p:spPr>
      </p:pic>
      <p:sp>
        <p:nvSpPr>
          <p:cNvPr id="15" name="矩形 14"/>
          <p:cNvSpPr/>
          <p:nvPr/>
        </p:nvSpPr>
        <p:spPr>
          <a:xfrm>
            <a:off x="4863918" y="1377741"/>
            <a:ext cx="1607820" cy="436245"/>
          </a:xfrm>
          <a:prstGeom prst="rect">
            <a:avLst/>
          </a:prstGeom>
        </p:spPr>
        <p:txBody>
          <a:bodyPr wrap="none">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点此替换文本</a:t>
            </a:r>
            <a:endParaRPr lang="zh-CN" altLang="en-US" sz="1865" dirty="0">
              <a:solidFill>
                <a:schemeClr val="bg1"/>
              </a:solidFill>
              <a:cs typeface="阿里巴巴普惠体 R" panose="00020600040101010101" charset="-122"/>
            </a:endParaRPr>
          </a:p>
        </p:txBody>
      </p:sp>
      <p:sp>
        <p:nvSpPr>
          <p:cNvPr id="16" name="矩形 15"/>
          <p:cNvSpPr/>
          <p:nvPr/>
        </p:nvSpPr>
        <p:spPr>
          <a:xfrm>
            <a:off x="5861367" y="3290772"/>
            <a:ext cx="1607820" cy="436245"/>
          </a:xfrm>
          <a:prstGeom prst="rect">
            <a:avLst/>
          </a:prstGeom>
        </p:spPr>
        <p:txBody>
          <a:bodyPr wrap="none">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点此替换文本</a:t>
            </a:r>
            <a:endParaRPr lang="zh-CN" altLang="en-US" sz="1865" dirty="0">
              <a:solidFill>
                <a:schemeClr val="bg1"/>
              </a:solidFill>
              <a:cs typeface="阿里巴巴普惠体 R" panose="00020600040101010101" charset="-122"/>
            </a:endParaRPr>
          </a:p>
        </p:txBody>
      </p:sp>
      <p:sp>
        <p:nvSpPr>
          <p:cNvPr id="17" name="矩形 16"/>
          <p:cNvSpPr/>
          <p:nvPr/>
        </p:nvSpPr>
        <p:spPr>
          <a:xfrm>
            <a:off x="4863918" y="5412284"/>
            <a:ext cx="1607820" cy="436245"/>
          </a:xfrm>
          <a:prstGeom prst="rect">
            <a:avLst/>
          </a:prstGeom>
        </p:spPr>
        <p:txBody>
          <a:bodyPr wrap="none">
            <a:spAutoFit/>
          </a:bodyPr>
          <a:lstStyle/>
          <a:p>
            <a:pPr algn="ctr">
              <a:lnSpc>
                <a:spcPct val="120000"/>
              </a:lnSpc>
              <a:buFont typeface="Arial" panose="020B0604020202020204" pitchFamily="34" charset="0"/>
              <a:buNone/>
            </a:pPr>
            <a:r>
              <a:rPr lang="zh-CN" altLang="en-US" sz="1865" dirty="0">
                <a:solidFill>
                  <a:schemeClr val="bg1"/>
                </a:solidFill>
                <a:cs typeface="阿里巴巴普惠体 R" panose="00020600040101010101" charset="-122"/>
              </a:rPr>
              <a:t>点此替换文本</a:t>
            </a:r>
            <a:endParaRPr lang="zh-CN" altLang="en-US" sz="1865" dirty="0">
              <a:solidFill>
                <a:schemeClr val="bg1"/>
              </a:solidFill>
              <a:cs typeface="阿里巴巴普惠体 R" panose="00020600040101010101" charset="-122"/>
            </a:endParaRPr>
          </a:p>
        </p:txBody>
      </p:sp>
      <p:sp>
        <p:nvSpPr>
          <p:cNvPr id="18" name="Rectangle 44"/>
          <p:cNvSpPr>
            <a:spLocks noChangeArrowheads="1"/>
          </p:cNvSpPr>
          <p:nvPr/>
        </p:nvSpPr>
        <p:spPr bwMode="auto">
          <a:xfrm>
            <a:off x="7666928" y="1377741"/>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
        <p:nvSpPr>
          <p:cNvPr id="19" name="Rectangle 44"/>
          <p:cNvSpPr>
            <a:spLocks noChangeArrowheads="1"/>
          </p:cNvSpPr>
          <p:nvPr/>
        </p:nvSpPr>
        <p:spPr bwMode="auto">
          <a:xfrm>
            <a:off x="7666928" y="4289584"/>
            <a:ext cx="3263385" cy="2117725"/>
          </a:xfrm>
          <a:prstGeom prst="rect">
            <a:avLst/>
          </a:prstGeom>
          <a:noFill/>
          <a:ln>
            <a:noFill/>
          </a:ln>
        </p:spPr>
        <p:txBody>
          <a:bodyPr wrap="square" lIns="0" tIns="0" rIns="0" bIns="0">
            <a:spAutoFit/>
          </a:bodyPr>
          <a:lstStyle/>
          <a:p>
            <a:pPr algn="ctr">
              <a:lnSpc>
                <a:spcPct val="120000"/>
              </a:lnSpc>
              <a:buFont typeface="Arial" panose="020B0604020202020204" pitchFamily="34" charset="0"/>
              <a:buNone/>
            </a:pPr>
            <a:r>
              <a:rPr lang="zh-CN" altLang="en-US" sz="1600" dirty="0">
                <a:solidFill>
                  <a:schemeClr val="bg1"/>
                </a:solidFill>
                <a:cs typeface="阿里巴巴普惠体 R" panose="00020600040101010101" charset="-122"/>
              </a:rPr>
              <a:t>点此替换文本</a:t>
            </a:r>
            <a:endParaRPr lang="zh-CN" altLang="en-US" sz="1600" dirty="0">
              <a:solidFill>
                <a:schemeClr val="bg1"/>
              </a:solidFill>
              <a:cs typeface="阿里巴巴普惠体 R" panose="00020600040101010101" charset="-122"/>
            </a:endParaRPr>
          </a:p>
          <a:p>
            <a:pPr algn="ctr">
              <a:lnSpc>
                <a:spcPct val="120000"/>
              </a:lnSpc>
              <a:buFont typeface="Arial" panose="020B0604020202020204" pitchFamily="34" charset="0"/>
              <a:buNone/>
            </a:pPr>
            <a:endParaRPr lang="zh-CN" altLang="en-US" sz="1400" dirty="0">
              <a:solidFill>
                <a:schemeClr val="bg1"/>
              </a:solidFill>
              <a:cs typeface="阿里巴巴普惠体 R" panose="00020600040101010101" charset="-122"/>
            </a:endParaRPr>
          </a:p>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35440" y="1966861"/>
            <a:ext cx="2707805" cy="2314927"/>
          </a:xfrm>
          <a:prstGeom prst="rect">
            <a:avLst/>
          </a:prstGeom>
        </p:spPr>
      </p:pic>
      <p:pic>
        <p:nvPicPr>
          <p:cNvPr id="6" name="图片 5"/>
          <p:cNvPicPr>
            <a:picLocks noChangeAspect="1"/>
          </p:cNvPicPr>
          <p:nvPr/>
        </p:nvPicPr>
        <p:blipFill>
          <a:blip r:embed="rId2"/>
          <a:stretch>
            <a:fillRect/>
          </a:stretch>
        </p:blipFill>
        <p:spPr>
          <a:xfrm>
            <a:off x="3685115" y="2029527"/>
            <a:ext cx="4767072" cy="4620768"/>
          </a:xfrm>
          <a:prstGeom prst="rect">
            <a:avLst/>
          </a:prstGeom>
        </p:spPr>
      </p:pic>
      <p:pic>
        <p:nvPicPr>
          <p:cNvPr id="9" name="图片 8"/>
          <p:cNvPicPr>
            <a:picLocks noChangeAspect="1"/>
          </p:cNvPicPr>
          <p:nvPr/>
        </p:nvPicPr>
        <p:blipFill>
          <a:blip r:embed="rId3"/>
          <a:stretch>
            <a:fillRect/>
          </a:stretch>
        </p:blipFill>
        <p:spPr>
          <a:xfrm>
            <a:off x="7703448" y="2681260"/>
            <a:ext cx="2796189" cy="1600528"/>
          </a:xfrm>
          <a:prstGeom prst="rect">
            <a:avLst/>
          </a:prstGeom>
        </p:spPr>
      </p:pic>
      <p:sp>
        <p:nvSpPr>
          <p:cNvPr id="8" name="Rectangle 44"/>
          <p:cNvSpPr>
            <a:spLocks noChangeArrowheads="1"/>
          </p:cNvSpPr>
          <p:nvPr/>
        </p:nvSpPr>
        <p:spPr bwMode="auto">
          <a:xfrm>
            <a:off x="8071297" y="2224785"/>
            <a:ext cx="2138881" cy="2153920"/>
          </a:xfrm>
          <a:prstGeom prst="rect">
            <a:avLst/>
          </a:prstGeom>
          <a:noFill/>
          <a:ln>
            <a:noFill/>
          </a:ln>
        </p:spPr>
        <p:txBody>
          <a:bodyPr wrap="square" lIns="0" tIns="0" rIns="0" bIns="0">
            <a:spAutoFit/>
          </a:bodyPr>
          <a:lstStyle/>
          <a:p>
            <a:pPr algn="ctr">
              <a:spcBef>
                <a:spcPts val="440"/>
              </a:spcBef>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400" dirty="0">
              <a:solidFill>
                <a:schemeClr val="bg1"/>
              </a:solidFill>
              <a:cs typeface="阿里巴巴普惠体 R"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SLIDE_MODEL_TYPE" val="cover"/>
</p:tagLst>
</file>

<file path=ppt/tags/tag63.xml><?xml version="1.0" encoding="utf-8"?>
<p:tagLst xmlns:p="http://schemas.openxmlformats.org/presentationml/2006/main">
  <p:tag name="commondata" val="eyJoZGlkIjoiYTQ3YTc2YjBlNWRhYjQ0NTA0MDBkN2E0YWM4YTZjZGM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Phoenix">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自定义 9">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4303</Words>
  <Application>WPS 演示</Application>
  <PresentationFormat>宽屏</PresentationFormat>
  <Paragraphs>195</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阿里巴巴普惠体 R</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93</cp:revision>
  <dcterms:created xsi:type="dcterms:W3CDTF">2019-06-19T02:08:00Z</dcterms:created>
  <dcterms:modified xsi:type="dcterms:W3CDTF">2024-06-03T13:32:56Z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F0419B5AA3CF44678CCC22110DE77C95_13</vt:lpwstr>
  </property>
</Properties>
</file>