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306" r:id="rId3"/>
    <p:sldId id="316" r:id="rId5"/>
    <p:sldId id="305" r:id="rId6"/>
    <p:sldId id="327" r:id="rId7"/>
    <p:sldId id="330" r:id="rId8"/>
    <p:sldId id="261" r:id="rId9"/>
    <p:sldId id="333" r:id="rId10"/>
    <p:sldId id="336" r:id="rId11"/>
    <p:sldId id="337" r:id="rId12"/>
    <p:sldId id="338" r:id="rId13"/>
    <p:sldId id="339" r:id="rId14"/>
    <p:sldId id="334" r:id="rId15"/>
    <p:sldId id="335" r:id="rId16"/>
    <p:sldId id="328" r:id="rId17"/>
    <p:sldId id="288" r:id="rId18"/>
    <p:sldId id="326" r:id="rId19"/>
    <p:sldId id="324" r:id="rId20"/>
    <p:sldId id="311" r:id="rId21"/>
    <p:sldId id="329" r:id="rId22"/>
    <p:sldId id="314" r:id="rId23"/>
    <p:sldId id="315" r:id="rId24"/>
    <p:sldId id="318" r:id="rId25"/>
    <p:sldId id="319" r:id="rId26"/>
    <p:sldId id="320" r:id="rId27"/>
    <p:sldId id="323" r:id="rId28"/>
    <p:sldId id="307" r:id="rId29"/>
    <p:sldId id="356" r:id="rId30"/>
  </p:sldIdLst>
  <p:sldSz cx="12193270" cy="6858000"/>
  <p:notesSz cx="6858000" cy="9144000"/>
  <p:custDataLst>
    <p:tags r:id="rId37"/>
  </p:custDataLst>
  <p:defaultTextStyle>
    <a:defPPr>
      <a:defRPr lang="en-US"/>
    </a:defPPr>
    <a:lvl1pPr marL="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8DC9"/>
    <a:srgbClr val="00B0CA"/>
    <a:srgbClr val="0080C7"/>
    <a:srgbClr val="02B0CA"/>
    <a:srgbClr val="CCD5EA"/>
    <a:srgbClr val="00DDFF"/>
    <a:srgbClr val="0093FF"/>
    <a:srgbClr val="E73A1C"/>
    <a:srgbClr val="51D5E1"/>
    <a:srgbClr val="49BB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95" autoAdjust="0"/>
    <p:restoredTop sz="90198" autoAdjust="0"/>
  </p:normalViewPr>
  <p:slideViewPr>
    <p:cSldViewPr snapToGrid="0" snapToObjects="1" showGuides="1">
      <p:cViewPr varScale="1">
        <p:scale>
          <a:sx n="98" d="100"/>
          <a:sy n="98" d="100"/>
        </p:scale>
        <p:origin x="1206" y="96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7" Type="http://schemas.openxmlformats.org/officeDocument/2006/relationships/tags" Target="tags/tag4.xml"/><Relationship Id="rId36" Type="http://schemas.openxmlformats.org/officeDocument/2006/relationships/customXml" Target="../customXml/item3.xml"/><Relationship Id="rId35" Type="http://schemas.openxmlformats.org/officeDocument/2006/relationships/customXml" Target="../customXml/item2.xml"/><Relationship Id="rId34" Type="http://schemas.openxmlformats.org/officeDocument/2006/relationships/customXml" Target="../customXml/item1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A7C38-D957-4983-B3FC-CEDDEECAE2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A25E-8950-4A49-94D1-A462097B5F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rgbClr val="067FC9"/>
            </a:gs>
            <a:gs pos="100000">
              <a:srgbClr val="00B2C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2318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ctr" defTabSz="6096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609600" rtl="0" eaLnBrk="1" latinLnBrk="0" hangingPunct="1">
        <a:spcBef>
          <a:spcPct val="20000"/>
        </a:spcBef>
        <a:buFont typeface="Arial" panose="020B0604020202020204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609600" rtl="0" eaLnBrk="1" latinLnBrk="0" hangingPunct="1">
        <a:spcBef>
          <a:spcPct val="20000"/>
        </a:spcBef>
        <a:buFont typeface="Arial" panose="020B0604020202020204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6096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609600" rtl="0" eaLnBrk="1" latinLnBrk="0" hangingPunct="1">
        <a:spcBef>
          <a:spcPct val="20000"/>
        </a:spcBef>
        <a:buFont typeface="Arial" panose="020B0604020202020204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609600" rtl="0" eaLnBrk="1" latinLnBrk="0" hangingPunct="1">
        <a:spcBef>
          <a:spcPct val="20000"/>
        </a:spcBef>
        <a:buFont typeface="Arial" panose="020B0604020202020204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609600" rtl="0" eaLnBrk="1" latinLnBrk="0" hangingPunct="1">
        <a:spcBef>
          <a:spcPct val="20000"/>
        </a:spcBef>
        <a:buFont typeface="Arial" panose="020B0604020202020204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609600" rtl="0" eaLnBrk="1" latinLnBrk="0" hangingPunct="1">
        <a:spcBef>
          <a:spcPct val="20000"/>
        </a:spcBef>
        <a:buFont typeface="Arial" panose="020B0604020202020204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609600" rtl="0" eaLnBrk="1" latinLnBrk="0" hangingPunct="1">
        <a:spcBef>
          <a:spcPct val="20000"/>
        </a:spcBef>
        <a:buFont typeface="Arial" panose="020B0604020202020204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609600" rtl="0" eaLnBrk="1" latinLnBrk="0" hangingPunct="1">
        <a:spcBef>
          <a:spcPct val="20000"/>
        </a:spcBef>
        <a:buFont typeface="Arial" panose="020B0604020202020204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6096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6096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6096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6096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6096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6096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6096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6096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3.png"/><Relationship Id="rId2" Type="http://schemas.microsoft.com/office/2007/relationships/hdphoto" Target="../media/image12.wdp"/><Relationship Id="rId1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7.xml"/><Relationship Id="rId3" Type="http://schemas.openxmlformats.org/officeDocument/2006/relationships/slideLayout" Target="../slideLayouts/slideLayout6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2.xml"/><Relationship Id="rId2" Type="http://schemas.microsoft.com/office/2007/relationships/hdphoto" Target="../media/image6.wdp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Relationship Id="rId3" Type="http://schemas.microsoft.com/office/2007/relationships/hdphoto" Target="../media/image9.wdp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 7"/>
          <p:cNvSpPr/>
          <p:nvPr/>
        </p:nvSpPr>
        <p:spPr>
          <a:xfrm>
            <a:off x="0" y="2266268"/>
            <a:ext cx="12206689" cy="4591732"/>
          </a:xfrm>
          <a:custGeom>
            <a:avLst/>
            <a:gdLst>
              <a:gd name="connsiteX0" fmla="*/ 0 w 12206689"/>
              <a:gd name="connsiteY0" fmla="*/ 0 h 4590663"/>
              <a:gd name="connsiteX1" fmla="*/ 4595717 w 12206689"/>
              <a:gd name="connsiteY1" fmla="*/ 0 h 4590663"/>
              <a:gd name="connsiteX2" fmla="*/ 4591489 w 12206689"/>
              <a:gd name="connsiteY2" fmla="*/ 83728 h 4590663"/>
              <a:gd name="connsiteX3" fmla="*/ 6125961 w 12206689"/>
              <a:gd name="connsiteY3" fmla="*/ 1618200 h 4590663"/>
              <a:gd name="connsiteX4" fmla="*/ 7660433 w 12206689"/>
              <a:gd name="connsiteY4" fmla="*/ 83728 h 4590663"/>
              <a:gd name="connsiteX5" fmla="*/ 7656205 w 12206689"/>
              <a:gd name="connsiteY5" fmla="*/ 0 h 4590663"/>
              <a:gd name="connsiteX6" fmla="*/ 12206689 w 12206689"/>
              <a:gd name="connsiteY6" fmla="*/ 0 h 4590663"/>
              <a:gd name="connsiteX7" fmla="*/ 12206689 w 12206689"/>
              <a:gd name="connsiteY7" fmla="*/ 4590663 h 4590663"/>
              <a:gd name="connsiteX8" fmla="*/ 0 w 12206689"/>
              <a:gd name="connsiteY8" fmla="*/ 4590663 h 4590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6689" h="4590663">
                <a:moveTo>
                  <a:pt x="0" y="0"/>
                </a:moveTo>
                <a:lnTo>
                  <a:pt x="4595717" y="0"/>
                </a:lnTo>
                <a:lnTo>
                  <a:pt x="4591489" y="83728"/>
                </a:lnTo>
                <a:cubicBezTo>
                  <a:pt x="4591489" y="931193"/>
                  <a:pt x="5278496" y="1618200"/>
                  <a:pt x="6125961" y="1618200"/>
                </a:cubicBezTo>
                <a:cubicBezTo>
                  <a:pt x="6973426" y="1618200"/>
                  <a:pt x="7660433" y="931193"/>
                  <a:pt x="7660433" y="83728"/>
                </a:cubicBezTo>
                <a:lnTo>
                  <a:pt x="7656205" y="0"/>
                </a:lnTo>
                <a:lnTo>
                  <a:pt x="12206689" y="0"/>
                </a:lnTo>
                <a:lnTo>
                  <a:pt x="12206689" y="4590663"/>
                </a:lnTo>
                <a:lnTo>
                  <a:pt x="0" y="4590663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25400" cap="flat" cmpd="sng" algn="ctr">
            <a:noFill/>
            <a:prstDash val="solid"/>
          </a:ln>
          <a:effectLst/>
        </p:spPr>
        <p:txBody>
          <a:bodyPr wrap="square" rtlCol="0" anchor="ctr">
            <a:noAutofit/>
          </a:bodyPr>
          <a:lstStyle/>
          <a:p>
            <a:pPr algn="ctr" defTabSz="1219200"/>
            <a:endParaRPr lang="zh-CN" altLang="en-US" sz="3200" kern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047723" y="4063454"/>
            <a:ext cx="60981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zh-CN" altLang="en-US" sz="5400" b="1" dirty="0" smtClean="0">
                <a:solidFill>
                  <a:schemeClr val="bg1"/>
                </a:solidFill>
              </a:rPr>
              <a:t>企事业述职报告</a:t>
            </a:r>
            <a:r>
              <a:rPr kumimoji="1" lang="en-US" altLang="zh-CN" sz="5400" b="1" dirty="0" smtClean="0">
                <a:solidFill>
                  <a:schemeClr val="bg1"/>
                </a:solidFill>
              </a:rPr>
              <a:t>PPT</a:t>
            </a:r>
            <a:endParaRPr kumimoji="1" lang="en-US" altLang="zh-CN" sz="5400" b="1" dirty="0">
              <a:solidFill>
                <a:schemeClr val="bg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00196" y="5039525"/>
            <a:ext cx="5793198" cy="450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800" dirty="0" smtClean="0">
                <a:solidFill>
                  <a:schemeClr val="bg1"/>
                </a:solidFill>
              </a:rPr>
              <a:t>演讲者</a:t>
            </a:r>
            <a:r>
              <a:rPr lang="en-US" altLang="zh-CN" sz="1800" dirty="0" smtClean="0">
                <a:solidFill>
                  <a:schemeClr val="bg1"/>
                </a:solidFill>
              </a:rPr>
              <a:t>:PPT</a:t>
            </a:r>
            <a:r>
              <a:rPr lang="zh-CN" altLang="en-US" sz="1800" dirty="0" smtClean="0">
                <a:solidFill>
                  <a:schemeClr val="bg1"/>
                </a:solidFill>
              </a:rPr>
              <a:t>营</a:t>
            </a:r>
            <a:endParaRPr lang="zh-CN" altLang="en-US" sz="1800" dirty="0" smtClean="0">
              <a:solidFill>
                <a:schemeClr val="bg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4811163" y="1003666"/>
            <a:ext cx="2629596" cy="2629596"/>
          </a:xfrm>
          <a:prstGeom prst="ellipse">
            <a:avLst/>
          </a:prstGeom>
          <a:gradFill>
            <a:gsLst>
              <a:gs pos="0">
                <a:srgbClr val="00B2CA"/>
              </a:gs>
              <a:gs pos="100000">
                <a:srgbClr val="067FC9"/>
              </a:gs>
            </a:gsLst>
            <a:lin ang="0" scaled="0"/>
          </a:gradFill>
          <a:ln w="44450" cap="flat" cmpd="sng" algn="ctr">
            <a:solidFill>
              <a:sysClr val="window" lastClr="FFFFFF"/>
            </a:solidFill>
            <a:prstDash val="solid"/>
          </a:ln>
          <a:effectLst>
            <a:outerShdw blurRad="88900" dist="635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575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935484" y="5767574"/>
            <a:ext cx="572016" cy="660522"/>
            <a:chOff x="2590704" y="5421292"/>
            <a:chExt cx="751764" cy="868082"/>
          </a:xfrm>
        </p:grpSpPr>
        <p:sp>
          <p:nvSpPr>
            <p:cNvPr id="11" name="Freeform 15"/>
            <p:cNvSpPr/>
            <p:nvPr/>
          </p:nvSpPr>
          <p:spPr bwMode="auto">
            <a:xfrm>
              <a:off x="2590704" y="5421292"/>
              <a:ext cx="751764" cy="868082"/>
            </a:xfrm>
            <a:custGeom>
              <a:avLst/>
              <a:gdLst>
                <a:gd name="T0" fmla="*/ 0 w 1171"/>
                <a:gd name="T1" fmla="*/ 1014 h 1352"/>
                <a:gd name="T2" fmla="*/ 0 w 1171"/>
                <a:gd name="T3" fmla="*/ 338 h 1352"/>
                <a:gd name="T4" fmla="*/ 586 w 1171"/>
                <a:gd name="T5" fmla="*/ 0 h 1352"/>
                <a:gd name="T6" fmla="*/ 1171 w 1171"/>
                <a:gd name="T7" fmla="*/ 338 h 1352"/>
                <a:gd name="T8" fmla="*/ 1171 w 1171"/>
                <a:gd name="T9" fmla="*/ 1014 h 1352"/>
                <a:gd name="T10" fmla="*/ 586 w 1171"/>
                <a:gd name="T11" fmla="*/ 1352 h 1352"/>
                <a:gd name="T12" fmla="*/ 0 w 1171"/>
                <a:gd name="T13" fmla="*/ 1014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1" h="1352">
                  <a:moveTo>
                    <a:pt x="0" y="1014"/>
                  </a:moveTo>
                  <a:lnTo>
                    <a:pt x="0" y="338"/>
                  </a:lnTo>
                  <a:lnTo>
                    <a:pt x="586" y="0"/>
                  </a:lnTo>
                  <a:lnTo>
                    <a:pt x="1171" y="338"/>
                  </a:lnTo>
                  <a:lnTo>
                    <a:pt x="1171" y="1014"/>
                  </a:lnTo>
                  <a:lnTo>
                    <a:pt x="586" y="1352"/>
                  </a:lnTo>
                  <a:lnTo>
                    <a:pt x="0" y="10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28600" sx="102000" sy="102000" algn="ctr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24" tIns="45713" rIns="91424" bIns="45713" numCol="1" anchor="t" anchorCtr="0" compatLnSpc="1"/>
            <a:lstStyle/>
            <a:p>
              <a:endParaRPr lang="zh-CN" alt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2" name="Freeform 21"/>
            <p:cNvSpPr>
              <a:spLocks noEditPoints="1"/>
            </p:cNvSpPr>
            <p:nvPr/>
          </p:nvSpPr>
          <p:spPr bwMode="auto">
            <a:xfrm>
              <a:off x="2757861" y="5621506"/>
              <a:ext cx="417450" cy="432153"/>
            </a:xfrm>
            <a:custGeom>
              <a:avLst/>
              <a:gdLst>
                <a:gd name="T0" fmla="*/ 24 w 60"/>
                <a:gd name="T1" fmla="*/ 7 h 62"/>
                <a:gd name="T2" fmla="*/ 38 w 60"/>
                <a:gd name="T3" fmla="*/ 7 h 62"/>
                <a:gd name="T4" fmla="*/ 47 w 60"/>
                <a:gd name="T5" fmla="*/ 7 h 62"/>
                <a:gd name="T6" fmla="*/ 47 w 60"/>
                <a:gd name="T7" fmla="*/ 18 h 62"/>
                <a:gd name="T8" fmla="*/ 47 w 60"/>
                <a:gd name="T9" fmla="*/ 7 h 62"/>
                <a:gd name="T10" fmla="*/ 20 w 60"/>
                <a:gd name="T11" fmla="*/ 37 h 62"/>
                <a:gd name="T12" fmla="*/ 21 w 60"/>
                <a:gd name="T13" fmla="*/ 58 h 62"/>
                <a:gd name="T14" fmla="*/ 15 w 60"/>
                <a:gd name="T15" fmla="*/ 40 h 62"/>
                <a:gd name="T16" fmla="*/ 12 w 60"/>
                <a:gd name="T17" fmla="*/ 58 h 62"/>
                <a:gd name="T18" fmla="*/ 7 w 60"/>
                <a:gd name="T19" fmla="*/ 37 h 62"/>
                <a:gd name="T20" fmla="*/ 2 w 60"/>
                <a:gd name="T21" fmla="*/ 36 h 62"/>
                <a:gd name="T22" fmla="*/ 7 w 60"/>
                <a:gd name="T23" fmla="*/ 19 h 62"/>
                <a:gd name="T24" fmla="*/ 14 w 60"/>
                <a:gd name="T25" fmla="*/ 24 h 62"/>
                <a:gd name="T26" fmla="*/ 21 w 60"/>
                <a:gd name="T27" fmla="*/ 19 h 62"/>
                <a:gd name="T28" fmla="*/ 29 w 60"/>
                <a:gd name="T29" fmla="*/ 16 h 62"/>
                <a:gd name="T30" fmla="*/ 30 w 60"/>
                <a:gd name="T31" fmla="*/ 19 h 62"/>
                <a:gd name="T32" fmla="*/ 30 w 60"/>
                <a:gd name="T33" fmla="*/ 32 h 62"/>
                <a:gd name="T34" fmla="*/ 31 w 60"/>
                <a:gd name="T35" fmla="*/ 32 h 62"/>
                <a:gd name="T36" fmla="*/ 31 w 60"/>
                <a:gd name="T37" fmla="*/ 32 h 62"/>
                <a:gd name="T38" fmla="*/ 32 w 60"/>
                <a:gd name="T39" fmla="*/ 19 h 62"/>
                <a:gd name="T40" fmla="*/ 32 w 60"/>
                <a:gd name="T41" fmla="*/ 16 h 62"/>
                <a:gd name="T42" fmla="*/ 40 w 60"/>
                <a:gd name="T43" fmla="*/ 19 h 62"/>
                <a:gd name="T44" fmla="*/ 47 w 60"/>
                <a:gd name="T45" fmla="*/ 24 h 62"/>
                <a:gd name="T46" fmla="*/ 54 w 60"/>
                <a:gd name="T47" fmla="*/ 19 h 62"/>
                <a:gd name="T48" fmla="*/ 58 w 60"/>
                <a:gd name="T49" fmla="*/ 35 h 62"/>
                <a:gd name="T50" fmla="*/ 53 w 60"/>
                <a:gd name="T51" fmla="*/ 37 h 62"/>
                <a:gd name="T52" fmla="*/ 54 w 60"/>
                <a:gd name="T53" fmla="*/ 58 h 62"/>
                <a:gd name="T54" fmla="*/ 48 w 60"/>
                <a:gd name="T55" fmla="*/ 40 h 62"/>
                <a:gd name="T56" fmla="*/ 45 w 60"/>
                <a:gd name="T57" fmla="*/ 58 h 62"/>
                <a:gd name="T58" fmla="*/ 40 w 60"/>
                <a:gd name="T59" fmla="*/ 37 h 62"/>
                <a:gd name="T60" fmla="*/ 38 w 60"/>
                <a:gd name="T61" fmla="*/ 38 h 62"/>
                <a:gd name="T62" fmla="*/ 33 w 60"/>
                <a:gd name="T63" fmla="*/ 62 h 62"/>
                <a:gd name="T64" fmla="*/ 29 w 60"/>
                <a:gd name="T65" fmla="*/ 41 h 62"/>
                <a:gd name="T66" fmla="*/ 22 w 60"/>
                <a:gd name="T67" fmla="*/ 62 h 62"/>
                <a:gd name="T68" fmla="*/ 20 w 60"/>
                <a:gd name="T69" fmla="*/ 36 h 62"/>
                <a:gd name="T70" fmla="*/ 9 w 60"/>
                <a:gd name="T71" fmla="*/ 13 h 62"/>
                <a:gd name="T72" fmla="*/ 20 w 60"/>
                <a:gd name="T73" fmla="*/ 1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0" h="62">
                  <a:moveTo>
                    <a:pt x="31" y="0"/>
                  </a:moveTo>
                  <a:cubicBezTo>
                    <a:pt x="27" y="0"/>
                    <a:pt x="24" y="4"/>
                    <a:pt x="24" y="7"/>
                  </a:cubicBezTo>
                  <a:cubicBezTo>
                    <a:pt x="24" y="11"/>
                    <a:pt x="27" y="14"/>
                    <a:pt x="31" y="14"/>
                  </a:cubicBezTo>
                  <a:cubicBezTo>
                    <a:pt x="35" y="14"/>
                    <a:pt x="38" y="11"/>
                    <a:pt x="38" y="7"/>
                  </a:cubicBezTo>
                  <a:cubicBezTo>
                    <a:pt x="38" y="4"/>
                    <a:pt x="35" y="0"/>
                    <a:pt x="31" y="0"/>
                  </a:cubicBezTo>
                  <a:close/>
                  <a:moveTo>
                    <a:pt x="47" y="7"/>
                  </a:moveTo>
                  <a:cubicBezTo>
                    <a:pt x="44" y="7"/>
                    <a:pt x="41" y="10"/>
                    <a:pt x="41" y="13"/>
                  </a:cubicBezTo>
                  <a:cubicBezTo>
                    <a:pt x="41" y="16"/>
                    <a:pt x="44" y="18"/>
                    <a:pt x="47" y="18"/>
                  </a:cubicBezTo>
                  <a:cubicBezTo>
                    <a:pt x="50" y="18"/>
                    <a:pt x="53" y="16"/>
                    <a:pt x="53" y="13"/>
                  </a:cubicBezTo>
                  <a:cubicBezTo>
                    <a:pt x="53" y="10"/>
                    <a:pt x="50" y="7"/>
                    <a:pt x="47" y="7"/>
                  </a:cubicBezTo>
                  <a:close/>
                  <a:moveTo>
                    <a:pt x="20" y="36"/>
                  </a:moveTo>
                  <a:cubicBezTo>
                    <a:pt x="20" y="37"/>
                    <a:pt x="20" y="37"/>
                    <a:pt x="20" y="37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21" y="58"/>
                    <a:pt x="21" y="58"/>
                    <a:pt x="21" y="58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5" y="40"/>
                    <a:pt x="15" y="40"/>
                    <a:pt x="15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2" y="58"/>
                    <a:pt x="12" y="58"/>
                    <a:pt x="12" y="58"/>
                  </a:cubicBezTo>
                  <a:cubicBezTo>
                    <a:pt x="7" y="58"/>
                    <a:pt x="7" y="58"/>
                    <a:pt x="7" y="58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2" y="36"/>
                    <a:pt x="2" y="36"/>
                    <a:pt x="2" y="3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30" y="19"/>
                    <a:pt x="30" y="19"/>
                    <a:pt x="30" y="19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3"/>
                    <a:pt x="30" y="33"/>
                    <a:pt x="30" y="33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1" y="33"/>
                    <a:pt x="31" y="33"/>
                    <a:pt x="31" y="33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2" y="17"/>
                    <a:pt x="32" y="17"/>
                    <a:pt x="32" y="17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40" y="19"/>
                    <a:pt x="40" y="19"/>
                    <a:pt x="40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7" y="24"/>
                    <a:pt x="47" y="24"/>
                    <a:pt x="47" y="24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58" y="35"/>
                    <a:pt x="58" y="35"/>
                    <a:pt x="58" y="35"/>
                  </a:cubicBezTo>
                  <a:cubicBezTo>
                    <a:pt x="54" y="28"/>
                    <a:pt x="54" y="28"/>
                    <a:pt x="54" y="28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4" y="58"/>
                    <a:pt x="54" y="58"/>
                    <a:pt x="54" y="58"/>
                  </a:cubicBezTo>
                  <a:cubicBezTo>
                    <a:pt x="49" y="58"/>
                    <a:pt x="49" y="58"/>
                    <a:pt x="49" y="58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40" y="58"/>
                    <a:pt x="40" y="58"/>
                    <a:pt x="40" y="58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0" y="36"/>
                    <a:pt x="40" y="36"/>
                    <a:pt x="40" y="36"/>
                  </a:cubicBezTo>
                  <a:cubicBezTo>
                    <a:pt x="38" y="38"/>
                    <a:pt x="38" y="38"/>
                    <a:pt x="38" y="38"/>
                  </a:cubicBezTo>
                  <a:cubicBezTo>
                    <a:pt x="39" y="62"/>
                    <a:pt x="39" y="62"/>
                    <a:pt x="39" y="62"/>
                  </a:cubicBezTo>
                  <a:cubicBezTo>
                    <a:pt x="33" y="62"/>
                    <a:pt x="33" y="62"/>
                    <a:pt x="33" y="62"/>
                  </a:cubicBezTo>
                  <a:cubicBezTo>
                    <a:pt x="32" y="41"/>
                    <a:pt x="32" y="41"/>
                    <a:pt x="32" y="41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8" y="62"/>
                    <a:pt x="28" y="62"/>
                    <a:pt x="28" y="62"/>
                  </a:cubicBezTo>
                  <a:cubicBezTo>
                    <a:pt x="22" y="62"/>
                    <a:pt x="22" y="62"/>
                    <a:pt x="22" y="62"/>
                  </a:cubicBezTo>
                  <a:cubicBezTo>
                    <a:pt x="23" y="38"/>
                    <a:pt x="23" y="38"/>
                    <a:pt x="23" y="38"/>
                  </a:cubicBezTo>
                  <a:cubicBezTo>
                    <a:pt x="20" y="36"/>
                    <a:pt x="20" y="36"/>
                    <a:pt x="20" y="36"/>
                  </a:cubicBezTo>
                  <a:close/>
                  <a:moveTo>
                    <a:pt x="14" y="7"/>
                  </a:moveTo>
                  <a:cubicBezTo>
                    <a:pt x="11" y="7"/>
                    <a:pt x="9" y="10"/>
                    <a:pt x="9" y="13"/>
                  </a:cubicBezTo>
                  <a:cubicBezTo>
                    <a:pt x="9" y="16"/>
                    <a:pt x="11" y="18"/>
                    <a:pt x="14" y="18"/>
                  </a:cubicBezTo>
                  <a:cubicBezTo>
                    <a:pt x="17" y="18"/>
                    <a:pt x="20" y="16"/>
                    <a:pt x="20" y="13"/>
                  </a:cubicBezTo>
                  <a:cubicBezTo>
                    <a:pt x="20" y="10"/>
                    <a:pt x="17" y="7"/>
                    <a:pt x="14" y="7"/>
                  </a:cubicBezTo>
                  <a:close/>
                </a:path>
              </a:pathLst>
            </a:cu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121882" tIns="60941" rIns="121882" bIns="60941" numCol="1" anchor="t" anchorCtr="0" compatLnSpc="1"/>
            <a:lstStyle/>
            <a:p>
              <a:endParaRPr lang="zh-CN" altLang="en-US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5185156" y="5767574"/>
            <a:ext cx="572016" cy="660522"/>
            <a:chOff x="5096507" y="4368115"/>
            <a:chExt cx="749313" cy="865252"/>
          </a:xfrm>
        </p:grpSpPr>
        <p:sp>
          <p:nvSpPr>
            <p:cNvPr id="14" name="Freeform 15"/>
            <p:cNvSpPr/>
            <p:nvPr/>
          </p:nvSpPr>
          <p:spPr bwMode="auto">
            <a:xfrm>
              <a:off x="5096507" y="4368115"/>
              <a:ext cx="749313" cy="865252"/>
            </a:xfrm>
            <a:custGeom>
              <a:avLst/>
              <a:gdLst>
                <a:gd name="T0" fmla="*/ 0 w 1171"/>
                <a:gd name="T1" fmla="*/ 1014 h 1352"/>
                <a:gd name="T2" fmla="*/ 0 w 1171"/>
                <a:gd name="T3" fmla="*/ 338 h 1352"/>
                <a:gd name="T4" fmla="*/ 586 w 1171"/>
                <a:gd name="T5" fmla="*/ 0 h 1352"/>
                <a:gd name="T6" fmla="*/ 1171 w 1171"/>
                <a:gd name="T7" fmla="*/ 338 h 1352"/>
                <a:gd name="T8" fmla="*/ 1171 w 1171"/>
                <a:gd name="T9" fmla="*/ 1014 h 1352"/>
                <a:gd name="T10" fmla="*/ 586 w 1171"/>
                <a:gd name="T11" fmla="*/ 1352 h 1352"/>
                <a:gd name="T12" fmla="*/ 0 w 1171"/>
                <a:gd name="T13" fmla="*/ 1014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1" h="1352">
                  <a:moveTo>
                    <a:pt x="0" y="1014"/>
                  </a:moveTo>
                  <a:lnTo>
                    <a:pt x="0" y="338"/>
                  </a:lnTo>
                  <a:lnTo>
                    <a:pt x="586" y="0"/>
                  </a:lnTo>
                  <a:lnTo>
                    <a:pt x="1171" y="338"/>
                  </a:lnTo>
                  <a:lnTo>
                    <a:pt x="1171" y="1014"/>
                  </a:lnTo>
                  <a:lnTo>
                    <a:pt x="586" y="1352"/>
                  </a:lnTo>
                  <a:lnTo>
                    <a:pt x="0" y="10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28600" sx="102000" sy="102000" algn="ctr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24" tIns="45713" rIns="91424" bIns="45713" numCol="1" anchor="t" anchorCtr="0" compatLnSpc="1"/>
            <a:lstStyle/>
            <a:p>
              <a:endParaRPr lang="zh-CN" alt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5267484" y="4545382"/>
              <a:ext cx="407358" cy="440063"/>
              <a:chOff x="2782033" y="2877344"/>
              <a:chExt cx="571561" cy="617451"/>
            </a:xfrm>
            <a:solidFill>
              <a:srgbClr val="C00000"/>
            </a:solidFill>
          </p:grpSpPr>
          <p:sp>
            <p:nvSpPr>
              <p:cNvPr id="16" name="Freeform 884"/>
              <p:cNvSpPr>
                <a:spLocks noEditPoints="1"/>
              </p:cNvSpPr>
              <p:nvPr/>
            </p:nvSpPr>
            <p:spPr bwMode="auto">
              <a:xfrm>
                <a:off x="2946844" y="2877344"/>
                <a:ext cx="406750" cy="411147"/>
              </a:xfrm>
              <a:custGeom>
                <a:avLst/>
                <a:gdLst>
                  <a:gd name="T0" fmla="*/ 90 w 174"/>
                  <a:gd name="T1" fmla="*/ 14 h 176"/>
                  <a:gd name="T2" fmla="*/ 90 w 174"/>
                  <a:gd name="T3" fmla="*/ 0 h 176"/>
                  <a:gd name="T4" fmla="*/ 80 w 174"/>
                  <a:gd name="T5" fmla="*/ 0 h 176"/>
                  <a:gd name="T6" fmla="*/ 80 w 174"/>
                  <a:gd name="T7" fmla="*/ 14 h 176"/>
                  <a:gd name="T8" fmla="*/ 0 w 174"/>
                  <a:gd name="T9" fmla="*/ 14 h 176"/>
                  <a:gd name="T10" fmla="*/ 0 w 174"/>
                  <a:gd name="T11" fmla="*/ 40 h 176"/>
                  <a:gd name="T12" fmla="*/ 9 w 174"/>
                  <a:gd name="T13" fmla="*/ 40 h 176"/>
                  <a:gd name="T14" fmla="*/ 9 w 174"/>
                  <a:gd name="T15" fmla="*/ 138 h 176"/>
                  <a:gd name="T16" fmla="*/ 70 w 174"/>
                  <a:gd name="T17" fmla="*/ 138 h 176"/>
                  <a:gd name="T18" fmla="*/ 33 w 174"/>
                  <a:gd name="T19" fmla="*/ 168 h 176"/>
                  <a:gd name="T20" fmla="*/ 39 w 174"/>
                  <a:gd name="T21" fmla="*/ 176 h 176"/>
                  <a:gd name="T22" fmla="*/ 86 w 174"/>
                  <a:gd name="T23" fmla="*/ 138 h 176"/>
                  <a:gd name="T24" fmla="*/ 86 w 174"/>
                  <a:gd name="T25" fmla="*/ 138 h 176"/>
                  <a:gd name="T26" fmla="*/ 133 w 174"/>
                  <a:gd name="T27" fmla="*/ 176 h 176"/>
                  <a:gd name="T28" fmla="*/ 140 w 174"/>
                  <a:gd name="T29" fmla="*/ 168 h 176"/>
                  <a:gd name="T30" fmla="*/ 102 w 174"/>
                  <a:gd name="T31" fmla="*/ 138 h 176"/>
                  <a:gd name="T32" fmla="*/ 164 w 174"/>
                  <a:gd name="T33" fmla="*/ 138 h 176"/>
                  <a:gd name="T34" fmla="*/ 164 w 174"/>
                  <a:gd name="T35" fmla="*/ 40 h 176"/>
                  <a:gd name="T36" fmla="*/ 174 w 174"/>
                  <a:gd name="T37" fmla="*/ 40 h 176"/>
                  <a:gd name="T38" fmla="*/ 174 w 174"/>
                  <a:gd name="T39" fmla="*/ 14 h 176"/>
                  <a:gd name="T40" fmla="*/ 90 w 174"/>
                  <a:gd name="T41" fmla="*/ 14 h 176"/>
                  <a:gd name="T42" fmla="*/ 154 w 174"/>
                  <a:gd name="T43" fmla="*/ 128 h 176"/>
                  <a:gd name="T44" fmla="*/ 19 w 174"/>
                  <a:gd name="T45" fmla="*/ 128 h 176"/>
                  <a:gd name="T46" fmla="*/ 19 w 174"/>
                  <a:gd name="T47" fmla="*/ 40 h 176"/>
                  <a:gd name="T48" fmla="*/ 154 w 174"/>
                  <a:gd name="T49" fmla="*/ 40 h 176"/>
                  <a:gd name="T50" fmla="*/ 154 w 174"/>
                  <a:gd name="T51" fmla="*/ 128 h 176"/>
                  <a:gd name="T52" fmla="*/ 51 w 174"/>
                  <a:gd name="T53" fmla="*/ 105 h 176"/>
                  <a:gd name="T54" fmla="*/ 51 w 174"/>
                  <a:gd name="T55" fmla="*/ 79 h 176"/>
                  <a:gd name="T56" fmla="*/ 77 w 174"/>
                  <a:gd name="T57" fmla="*/ 79 h 176"/>
                  <a:gd name="T58" fmla="*/ 51 w 174"/>
                  <a:gd name="T59" fmla="*/ 53 h 176"/>
                  <a:gd name="T60" fmla="*/ 25 w 174"/>
                  <a:gd name="T61" fmla="*/ 79 h 176"/>
                  <a:gd name="T62" fmla="*/ 51 w 174"/>
                  <a:gd name="T63" fmla="*/ 105 h 176"/>
                  <a:gd name="T64" fmla="*/ 59 w 174"/>
                  <a:gd name="T65" fmla="*/ 112 h 176"/>
                  <a:gd name="T66" fmla="*/ 85 w 174"/>
                  <a:gd name="T67" fmla="*/ 86 h 176"/>
                  <a:gd name="T68" fmla="*/ 59 w 174"/>
                  <a:gd name="T69" fmla="*/ 86 h 176"/>
                  <a:gd name="T70" fmla="*/ 59 w 174"/>
                  <a:gd name="T71" fmla="*/ 112 h 176"/>
                  <a:gd name="T72" fmla="*/ 138 w 174"/>
                  <a:gd name="T73" fmla="*/ 59 h 176"/>
                  <a:gd name="T74" fmla="*/ 105 w 174"/>
                  <a:gd name="T75" fmla="*/ 59 h 176"/>
                  <a:gd name="T76" fmla="*/ 105 w 174"/>
                  <a:gd name="T77" fmla="*/ 69 h 176"/>
                  <a:gd name="T78" fmla="*/ 138 w 174"/>
                  <a:gd name="T79" fmla="*/ 69 h 176"/>
                  <a:gd name="T80" fmla="*/ 138 w 174"/>
                  <a:gd name="T81" fmla="*/ 59 h 176"/>
                  <a:gd name="T82" fmla="*/ 138 w 174"/>
                  <a:gd name="T83" fmla="*/ 77 h 176"/>
                  <a:gd name="T84" fmla="*/ 105 w 174"/>
                  <a:gd name="T85" fmla="*/ 77 h 176"/>
                  <a:gd name="T86" fmla="*/ 105 w 174"/>
                  <a:gd name="T87" fmla="*/ 87 h 176"/>
                  <a:gd name="T88" fmla="*/ 138 w 174"/>
                  <a:gd name="T89" fmla="*/ 87 h 176"/>
                  <a:gd name="T90" fmla="*/ 138 w 174"/>
                  <a:gd name="T91" fmla="*/ 77 h 176"/>
                  <a:gd name="T92" fmla="*/ 138 w 174"/>
                  <a:gd name="T93" fmla="*/ 96 h 176"/>
                  <a:gd name="T94" fmla="*/ 105 w 174"/>
                  <a:gd name="T95" fmla="*/ 96 h 176"/>
                  <a:gd name="T96" fmla="*/ 105 w 174"/>
                  <a:gd name="T97" fmla="*/ 106 h 176"/>
                  <a:gd name="T98" fmla="*/ 138 w 174"/>
                  <a:gd name="T99" fmla="*/ 106 h 176"/>
                  <a:gd name="T100" fmla="*/ 138 w 174"/>
                  <a:gd name="T101" fmla="*/ 96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74" h="176">
                    <a:moveTo>
                      <a:pt x="90" y="14"/>
                    </a:moveTo>
                    <a:cubicBezTo>
                      <a:pt x="90" y="0"/>
                      <a:pt x="90" y="0"/>
                      <a:pt x="90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80" y="14"/>
                      <a:pt x="80" y="14"/>
                      <a:pt x="80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9" y="40"/>
                      <a:pt x="9" y="40"/>
                      <a:pt x="9" y="40"/>
                    </a:cubicBezTo>
                    <a:cubicBezTo>
                      <a:pt x="9" y="138"/>
                      <a:pt x="9" y="138"/>
                      <a:pt x="9" y="138"/>
                    </a:cubicBezTo>
                    <a:cubicBezTo>
                      <a:pt x="70" y="138"/>
                      <a:pt x="70" y="138"/>
                      <a:pt x="70" y="138"/>
                    </a:cubicBezTo>
                    <a:cubicBezTo>
                      <a:pt x="33" y="168"/>
                      <a:pt x="33" y="168"/>
                      <a:pt x="33" y="168"/>
                    </a:cubicBezTo>
                    <a:cubicBezTo>
                      <a:pt x="39" y="176"/>
                      <a:pt x="39" y="176"/>
                      <a:pt x="39" y="176"/>
                    </a:cubicBezTo>
                    <a:cubicBezTo>
                      <a:pt x="86" y="138"/>
                      <a:pt x="86" y="138"/>
                      <a:pt x="86" y="138"/>
                    </a:cubicBezTo>
                    <a:cubicBezTo>
                      <a:pt x="86" y="138"/>
                      <a:pt x="86" y="138"/>
                      <a:pt x="86" y="138"/>
                    </a:cubicBezTo>
                    <a:cubicBezTo>
                      <a:pt x="133" y="176"/>
                      <a:pt x="133" y="176"/>
                      <a:pt x="133" y="176"/>
                    </a:cubicBezTo>
                    <a:cubicBezTo>
                      <a:pt x="140" y="168"/>
                      <a:pt x="140" y="168"/>
                      <a:pt x="140" y="168"/>
                    </a:cubicBezTo>
                    <a:cubicBezTo>
                      <a:pt x="102" y="138"/>
                      <a:pt x="102" y="138"/>
                      <a:pt x="102" y="138"/>
                    </a:cubicBezTo>
                    <a:cubicBezTo>
                      <a:pt x="164" y="138"/>
                      <a:pt x="164" y="138"/>
                      <a:pt x="164" y="138"/>
                    </a:cubicBezTo>
                    <a:cubicBezTo>
                      <a:pt x="164" y="40"/>
                      <a:pt x="164" y="40"/>
                      <a:pt x="164" y="40"/>
                    </a:cubicBezTo>
                    <a:cubicBezTo>
                      <a:pt x="174" y="40"/>
                      <a:pt x="174" y="40"/>
                      <a:pt x="174" y="40"/>
                    </a:cubicBezTo>
                    <a:cubicBezTo>
                      <a:pt x="174" y="14"/>
                      <a:pt x="174" y="14"/>
                      <a:pt x="174" y="14"/>
                    </a:cubicBezTo>
                    <a:lnTo>
                      <a:pt x="90" y="14"/>
                    </a:lnTo>
                    <a:close/>
                    <a:moveTo>
                      <a:pt x="154" y="128"/>
                    </a:moveTo>
                    <a:cubicBezTo>
                      <a:pt x="19" y="128"/>
                      <a:pt x="19" y="128"/>
                      <a:pt x="19" y="128"/>
                    </a:cubicBezTo>
                    <a:cubicBezTo>
                      <a:pt x="19" y="40"/>
                      <a:pt x="19" y="40"/>
                      <a:pt x="19" y="40"/>
                    </a:cubicBezTo>
                    <a:cubicBezTo>
                      <a:pt x="154" y="40"/>
                      <a:pt x="154" y="40"/>
                      <a:pt x="154" y="40"/>
                    </a:cubicBezTo>
                    <a:lnTo>
                      <a:pt x="154" y="128"/>
                    </a:lnTo>
                    <a:close/>
                    <a:moveTo>
                      <a:pt x="51" y="105"/>
                    </a:moveTo>
                    <a:cubicBezTo>
                      <a:pt x="51" y="79"/>
                      <a:pt x="51" y="79"/>
                      <a:pt x="51" y="79"/>
                    </a:cubicBezTo>
                    <a:cubicBezTo>
                      <a:pt x="77" y="79"/>
                      <a:pt x="77" y="79"/>
                      <a:pt x="77" y="79"/>
                    </a:cubicBezTo>
                    <a:cubicBezTo>
                      <a:pt x="77" y="65"/>
                      <a:pt x="66" y="53"/>
                      <a:pt x="51" y="53"/>
                    </a:cubicBezTo>
                    <a:cubicBezTo>
                      <a:pt x="37" y="53"/>
                      <a:pt x="25" y="65"/>
                      <a:pt x="25" y="79"/>
                    </a:cubicBezTo>
                    <a:cubicBezTo>
                      <a:pt x="25" y="94"/>
                      <a:pt x="37" y="105"/>
                      <a:pt x="51" y="105"/>
                    </a:cubicBezTo>
                    <a:close/>
                    <a:moveTo>
                      <a:pt x="59" y="112"/>
                    </a:moveTo>
                    <a:cubicBezTo>
                      <a:pt x="73" y="112"/>
                      <a:pt x="85" y="101"/>
                      <a:pt x="85" y="86"/>
                    </a:cubicBezTo>
                    <a:cubicBezTo>
                      <a:pt x="59" y="86"/>
                      <a:pt x="59" y="86"/>
                      <a:pt x="59" y="86"/>
                    </a:cubicBezTo>
                    <a:lnTo>
                      <a:pt x="59" y="112"/>
                    </a:lnTo>
                    <a:close/>
                    <a:moveTo>
                      <a:pt x="138" y="59"/>
                    </a:moveTo>
                    <a:cubicBezTo>
                      <a:pt x="105" y="59"/>
                      <a:pt x="105" y="59"/>
                      <a:pt x="105" y="59"/>
                    </a:cubicBezTo>
                    <a:cubicBezTo>
                      <a:pt x="105" y="69"/>
                      <a:pt x="105" y="69"/>
                      <a:pt x="105" y="69"/>
                    </a:cubicBezTo>
                    <a:cubicBezTo>
                      <a:pt x="138" y="69"/>
                      <a:pt x="138" y="69"/>
                      <a:pt x="138" y="69"/>
                    </a:cubicBezTo>
                    <a:lnTo>
                      <a:pt x="138" y="59"/>
                    </a:lnTo>
                    <a:close/>
                    <a:moveTo>
                      <a:pt x="138" y="77"/>
                    </a:moveTo>
                    <a:cubicBezTo>
                      <a:pt x="105" y="77"/>
                      <a:pt x="105" y="77"/>
                      <a:pt x="105" y="77"/>
                    </a:cubicBezTo>
                    <a:cubicBezTo>
                      <a:pt x="105" y="87"/>
                      <a:pt x="105" y="87"/>
                      <a:pt x="105" y="87"/>
                    </a:cubicBezTo>
                    <a:cubicBezTo>
                      <a:pt x="138" y="87"/>
                      <a:pt x="138" y="87"/>
                      <a:pt x="138" y="87"/>
                    </a:cubicBezTo>
                    <a:lnTo>
                      <a:pt x="138" y="77"/>
                    </a:lnTo>
                    <a:close/>
                    <a:moveTo>
                      <a:pt x="138" y="96"/>
                    </a:moveTo>
                    <a:cubicBezTo>
                      <a:pt x="105" y="96"/>
                      <a:pt x="105" y="96"/>
                      <a:pt x="105" y="96"/>
                    </a:cubicBezTo>
                    <a:cubicBezTo>
                      <a:pt x="105" y="106"/>
                      <a:pt x="105" y="106"/>
                      <a:pt x="105" y="106"/>
                    </a:cubicBezTo>
                    <a:cubicBezTo>
                      <a:pt x="138" y="106"/>
                      <a:pt x="138" y="106"/>
                      <a:pt x="138" y="106"/>
                    </a:cubicBezTo>
                    <a:lnTo>
                      <a:pt x="138" y="96"/>
                    </a:ln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4" tIns="45713" rIns="91424" bIns="45713" numCol="1" anchor="t" anchorCtr="0" compatLnSpc="1"/>
              <a:lstStyle/>
              <a:p>
                <a:endParaRPr lang="zh-CN" alt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7" name="Freeform 40"/>
              <p:cNvSpPr>
                <a:spLocks noEditPoints="1"/>
              </p:cNvSpPr>
              <p:nvPr/>
            </p:nvSpPr>
            <p:spPr bwMode="auto">
              <a:xfrm>
                <a:off x="2782033" y="2992399"/>
                <a:ext cx="317694" cy="502396"/>
              </a:xfrm>
              <a:custGeom>
                <a:avLst/>
                <a:gdLst>
                  <a:gd name="T0" fmla="*/ 253 w 490"/>
                  <a:gd name="T1" fmla="*/ 737 h 775"/>
                  <a:gd name="T2" fmla="*/ 211 w 490"/>
                  <a:gd name="T3" fmla="*/ 775 h 775"/>
                  <a:gd name="T4" fmla="*/ 175 w 490"/>
                  <a:gd name="T5" fmla="*/ 762 h 775"/>
                  <a:gd name="T6" fmla="*/ 161 w 490"/>
                  <a:gd name="T7" fmla="*/ 762 h 775"/>
                  <a:gd name="T8" fmla="*/ 125 w 490"/>
                  <a:gd name="T9" fmla="*/ 775 h 775"/>
                  <a:gd name="T10" fmla="*/ 84 w 490"/>
                  <a:gd name="T11" fmla="*/ 737 h 775"/>
                  <a:gd name="T12" fmla="*/ 76 w 490"/>
                  <a:gd name="T13" fmla="*/ 475 h 775"/>
                  <a:gd name="T14" fmla="*/ 65 w 490"/>
                  <a:gd name="T15" fmla="*/ 474 h 775"/>
                  <a:gd name="T16" fmla="*/ 21 w 490"/>
                  <a:gd name="T17" fmla="*/ 441 h 775"/>
                  <a:gd name="T18" fmla="*/ 19 w 490"/>
                  <a:gd name="T19" fmla="*/ 217 h 775"/>
                  <a:gd name="T20" fmla="*/ 48 w 490"/>
                  <a:gd name="T21" fmla="*/ 192 h 775"/>
                  <a:gd name="T22" fmla="*/ 121 w 490"/>
                  <a:gd name="T23" fmla="*/ 183 h 775"/>
                  <a:gd name="T24" fmla="*/ 132 w 490"/>
                  <a:gd name="T25" fmla="*/ 189 h 775"/>
                  <a:gd name="T26" fmla="*/ 168 w 490"/>
                  <a:gd name="T27" fmla="*/ 243 h 775"/>
                  <a:gd name="T28" fmla="*/ 204 w 490"/>
                  <a:gd name="T29" fmla="*/ 189 h 775"/>
                  <a:gd name="T30" fmla="*/ 216 w 490"/>
                  <a:gd name="T31" fmla="*/ 183 h 775"/>
                  <a:gd name="T32" fmla="*/ 257 w 490"/>
                  <a:gd name="T33" fmla="*/ 188 h 775"/>
                  <a:gd name="T34" fmla="*/ 293 w 490"/>
                  <a:gd name="T35" fmla="*/ 205 h 775"/>
                  <a:gd name="T36" fmla="*/ 331 w 490"/>
                  <a:gd name="T37" fmla="*/ 251 h 775"/>
                  <a:gd name="T38" fmla="*/ 339 w 490"/>
                  <a:gd name="T39" fmla="*/ 259 h 775"/>
                  <a:gd name="T40" fmla="*/ 355 w 490"/>
                  <a:gd name="T41" fmla="*/ 261 h 775"/>
                  <a:gd name="T42" fmla="*/ 362 w 490"/>
                  <a:gd name="T43" fmla="*/ 256 h 775"/>
                  <a:gd name="T44" fmla="*/ 406 w 490"/>
                  <a:gd name="T45" fmla="*/ 223 h 775"/>
                  <a:gd name="T46" fmla="*/ 452 w 490"/>
                  <a:gd name="T47" fmla="*/ 284 h 775"/>
                  <a:gd name="T48" fmla="*/ 405 w 490"/>
                  <a:gd name="T49" fmla="*/ 318 h 775"/>
                  <a:gd name="T50" fmla="*/ 357 w 490"/>
                  <a:gd name="T51" fmla="*/ 346 h 775"/>
                  <a:gd name="T52" fmla="*/ 321 w 490"/>
                  <a:gd name="T53" fmla="*/ 343 h 775"/>
                  <a:gd name="T54" fmla="*/ 275 w 490"/>
                  <a:gd name="T55" fmla="*/ 302 h 775"/>
                  <a:gd name="T56" fmla="*/ 265 w 490"/>
                  <a:gd name="T57" fmla="*/ 291 h 775"/>
                  <a:gd name="T58" fmla="*/ 253 w 490"/>
                  <a:gd name="T59" fmla="*/ 737 h 775"/>
                  <a:gd name="T60" fmla="*/ 170 w 490"/>
                  <a:gd name="T61" fmla="*/ 1 h 775"/>
                  <a:gd name="T62" fmla="*/ 236 w 490"/>
                  <a:gd name="T63" fmla="*/ 74 h 775"/>
                  <a:gd name="T64" fmla="*/ 167 w 490"/>
                  <a:gd name="T65" fmla="*/ 159 h 775"/>
                  <a:gd name="T66" fmla="*/ 100 w 490"/>
                  <a:gd name="T67" fmla="*/ 71 h 775"/>
                  <a:gd name="T68" fmla="*/ 170 w 490"/>
                  <a:gd name="T69" fmla="*/ 1 h 7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90" h="775">
                    <a:moveTo>
                      <a:pt x="253" y="737"/>
                    </a:moveTo>
                    <a:cubicBezTo>
                      <a:pt x="252" y="758"/>
                      <a:pt x="230" y="775"/>
                      <a:pt x="211" y="775"/>
                    </a:cubicBezTo>
                    <a:cubicBezTo>
                      <a:pt x="198" y="775"/>
                      <a:pt x="182" y="770"/>
                      <a:pt x="175" y="762"/>
                    </a:cubicBezTo>
                    <a:cubicBezTo>
                      <a:pt x="172" y="757"/>
                      <a:pt x="165" y="757"/>
                      <a:pt x="161" y="762"/>
                    </a:cubicBezTo>
                    <a:cubicBezTo>
                      <a:pt x="155" y="770"/>
                      <a:pt x="138" y="775"/>
                      <a:pt x="125" y="775"/>
                    </a:cubicBezTo>
                    <a:cubicBezTo>
                      <a:pt x="106" y="775"/>
                      <a:pt x="85" y="758"/>
                      <a:pt x="84" y="737"/>
                    </a:cubicBezTo>
                    <a:cubicBezTo>
                      <a:pt x="76" y="475"/>
                      <a:pt x="76" y="475"/>
                      <a:pt x="76" y="475"/>
                    </a:cubicBezTo>
                    <a:cubicBezTo>
                      <a:pt x="65" y="474"/>
                      <a:pt x="65" y="474"/>
                      <a:pt x="65" y="474"/>
                    </a:cubicBezTo>
                    <a:cubicBezTo>
                      <a:pt x="47" y="472"/>
                      <a:pt x="24" y="459"/>
                      <a:pt x="21" y="441"/>
                    </a:cubicBezTo>
                    <a:cubicBezTo>
                      <a:pt x="0" y="331"/>
                      <a:pt x="4" y="332"/>
                      <a:pt x="19" y="217"/>
                    </a:cubicBezTo>
                    <a:cubicBezTo>
                      <a:pt x="21" y="209"/>
                      <a:pt x="31" y="194"/>
                      <a:pt x="48" y="192"/>
                    </a:cubicBezTo>
                    <a:cubicBezTo>
                      <a:pt x="121" y="183"/>
                      <a:pt x="121" y="183"/>
                      <a:pt x="121" y="183"/>
                    </a:cubicBezTo>
                    <a:cubicBezTo>
                      <a:pt x="125" y="183"/>
                      <a:pt x="130" y="185"/>
                      <a:pt x="132" y="189"/>
                    </a:cubicBezTo>
                    <a:cubicBezTo>
                      <a:pt x="168" y="243"/>
                      <a:pt x="168" y="243"/>
                      <a:pt x="168" y="243"/>
                    </a:cubicBezTo>
                    <a:cubicBezTo>
                      <a:pt x="204" y="189"/>
                      <a:pt x="204" y="189"/>
                      <a:pt x="204" y="189"/>
                    </a:cubicBezTo>
                    <a:cubicBezTo>
                      <a:pt x="207" y="185"/>
                      <a:pt x="211" y="183"/>
                      <a:pt x="216" y="183"/>
                    </a:cubicBezTo>
                    <a:cubicBezTo>
                      <a:pt x="257" y="188"/>
                      <a:pt x="257" y="188"/>
                      <a:pt x="257" y="188"/>
                    </a:cubicBezTo>
                    <a:cubicBezTo>
                      <a:pt x="278" y="191"/>
                      <a:pt x="285" y="196"/>
                      <a:pt x="293" y="205"/>
                    </a:cubicBezTo>
                    <a:cubicBezTo>
                      <a:pt x="307" y="223"/>
                      <a:pt x="320" y="239"/>
                      <a:pt x="331" y="251"/>
                    </a:cubicBezTo>
                    <a:cubicBezTo>
                      <a:pt x="334" y="254"/>
                      <a:pt x="336" y="257"/>
                      <a:pt x="339" y="259"/>
                    </a:cubicBezTo>
                    <a:cubicBezTo>
                      <a:pt x="343" y="264"/>
                      <a:pt x="350" y="264"/>
                      <a:pt x="355" y="261"/>
                    </a:cubicBezTo>
                    <a:cubicBezTo>
                      <a:pt x="357" y="259"/>
                      <a:pt x="360" y="258"/>
                      <a:pt x="362" y="256"/>
                    </a:cubicBezTo>
                    <a:cubicBezTo>
                      <a:pt x="373" y="248"/>
                      <a:pt x="393" y="233"/>
                      <a:pt x="406" y="223"/>
                    </a:cubicBezTo>
                    <a:cubicBezTo>
                      <a:pt x="442" y="195"/>
                      <a:pt x="490" y="255"/>
                      <a:pt x="452" y="284"/>
                    </a:cubicBezTo>
                    <a:cubicBezTo>
                      <a:pt x="438" y="294"/>
                      <a:pt x="418" y="310"/>
                      <a:pt x="405" y="318"/>
                    </a:cubicBezTo>
                    <a:cubicBezTo>
                      <a:pt x="386" y="332"/>
                      <a:pt x="369" y="342"/>
                      <a:pt x="357" y="346"/>
                    </a:cubicBezTo>
                    <a:cubicBezTo>
                      <a:pt x="346" y="351"/>
                      <a:pt x="332" y="351"/>
                      <a:pt x="321" y="343"/>
                    </a:cubicBezTo>
                    <a:cubicBezTo>
                      <a:pt x="305" y="333"/>
                      <a:pt x="291" y="320"/>
                      <a:pt x="275" y="302"/>
                    </a:cubicBezTo>
                    <a:cubicBezTo>
                      <a:pt x="272" y="299"/>
                      <a:pt x="269" y="295"/>
                      <a:pt x="265" y="291"/>
                    </a:cubicBezTo>
                    <a:cubicBezTo>
                      <a:pt x="253" y="737"/>
                      <a:pt x="253" y="737"/>
                      <a:pt x="253" y="737"/>
                    </a:cubicBezTo>
                    <a:close/>
                    <a:moveTo>
                      <a:pt x="170" y="1"/>
                    </a:moveTo>
                    <a:cubicBezTo>
                      <a:pt x="207" y="2"/>
                      <a:pt x="237" y="34"/>
                      <a:pt x="236" y="74"/>
                    </a:cubicBezTo>
                    <a:cubicBezTo>
                      <a:pt x="235" y="113"/>
                      <a:pt x="204" y="160"/>
                      <a:pt x="167" y="159"/>
                    </a:cubicBezTo>
                    <a:cubicBezTo>
                      <a:pt x="129" y="159"/>
                      <a:pt x="100" y="110"/>
                      <a:pt x="100" y="71"/>
                    </a:cubicBezTo>
                    <a:cubicBezTo>
                      <a:pt x="101" y="32"/>
                      <a:pt x="132" y="0"/>
                      <a:pt x="170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121882" tIns="60941" rIns="121882" bIns="60941" numCol="1" anchor="t" anchorCtr="0" compatLnSpc="1"/>
              <a:lstStyle/>
              <a:p>
                <a:endParaRPr lang="zh-CN" alt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8" name="组合 17"/>
          <p:cNvGrpSpPr/>
          <p:nvPr/>
        </p:nvGrpSpPr>
        <p:grpSpPr>
          <a:xfrm>
            <a:off x="6434828" y="5767574"/>
            <a:ext cx="572016" cy="660522"/>
            <a:chOff x="6346179" y="4368115"/>
            <a:chExt cx="749313" cy="865252"/>
          </a:xfrm>
        </p:grpSpPr>
        <p:sp>
          <p:nvSpPr>
            <p:cNvPr id="19" name="Freeform 15"/>
            <p:cNvSpPr/>
            <p:nvPr/>
          </p:nvSpPr>
          <p:spPr bwMode="auto">
            <a:xfrm>
              <a:off x="6346179" y="4368115"/>
              <a:ext cx="749313" cy="865252"/>
            </a:xfrm>
            <a:custGeom>
              <a:avLst/>
              <a:gdLst>
                <a:gd name="T0" fmla="*/ 0 w 1171"/>
                <a:gd name="T1" fmla="*/ 1014 h 1352"/>
                <a:gd name="T2" fmla="*/ 0 w 1171"/>
                <a:gd name="T3" fmla="*/ 338 h 1352"/>
                <a:gd name="T4" fmla="*/ 586 w 1171"/>
                <a:gd name="T5" fmla="*/ 0 h 1352"/>
                <a:gd name="T6" fmla="*/ 1171 w 1171"/>
                <a:gd name="T7" fmla="*/ 338 h 1352"/>
                <a:gd name="T8" fmla="*/ 1171 w 1171"/>
                <a:gd name="T9" fmla="*/ 1014 h 1352"/>
                <a:gd name="T10" fmla="*/ 586 w 1171"/>
                <a:gd name="T11" fmla="*/ 1352 h 1352"/>
                <a:gd name="T12" fmla="*/ 0 w 1171"/>
                <a:gd name="T13" fmla="*/ 1014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1" h="1352">
                  <a:moveTo>
                    <a:pt x="0" y="1014"/>
                  </a:moveTo>
                  <a:lnTo>
                    <a:pt x="0" y="338"/>
                  </a:lnTo>
                  <a:lnTo>
                    <a:pt x="586" y="0"/>
                  </a:lnTo>
                  <a:lnTo>
                    <a:pt x="1171" y="338"/>
                  </a:lnTo>
                  <a:lnTo>
                    <a:pt x="1171" y="1014"/>
                  </a:lnTo>
                  <a:lnTo>
                    <a:pt x="586" y="1352"/>
                  </a:lnTo>
                  <a:lnTo>
                    <a:pt x="0" y="10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28600" sx="102000" sy="102000" algn="ctr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24" tIns="45713" rIns="91424" bIns="45713" numCol="1" anchor="t" anchorCtr="0" compatLnSpc="1"/>
            <a:lstStyle/>
            <a:p>
              <a:endParaRPr lang="zh-CN" alt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6508887" y="4562322"/>
              <a:ext cx="423895" cy="423957"/>
              <a:chOff x="5699322" y="3963624"/>
              <a:chExt cx="132182" cy="132201"/>
            </a:xfrm>
            <a:solidFill>
              <a:srgbClr val="C00000"/>
            </a:solidFill>
          </p:grpSpPr>
          <p:sp>
            <p:nvSpPr>
              <p:cNvPr id="21" name="Freeform 412"/>
              <p:cNvSpPr>
                <a:spLocks noEditPoints="1"/>
              </p:cNvSpPr>
              <p:nvPr/>
            </p:nvSpPr>
            <p:spPr bwMode="auto">
              <a:xfrm>
                <a:off x="5781489" y="3963624"/>
                <a:ext cx="50015" cy="50022"/>
              </a:xfrm>
              <a:custGeom>
                <a:avLst/>
                <a:gdLst>
                  <a:gd name="T0" fmla="*/ 105 w 108"/>
                  <a:gd name="T1" fmla="*/ 44 h 108"/>
                  <a:gd name="T2" fmla="*/ 89 w 108"/>
                  <a:gd name="T3" fmla="*/ 41 h 108"/>
                  <a:gd name="T4" fmla="*/ 88 w 108"/>
                  <a:gd name="T5" fmla="*/ 38 h 108"/>
                  <a:gd name="T6" fmla="*/ 97 w 108"/>
                  <a:gd name="T7" fmla="*/ 25 h 108"/>
                  <a:gd name="T8" fmla="*/ 96 w 108"/>
                  <a:gd name="T9" fmla="*/ 20 h 108"/>
                  <a:gd name="T10" fmla="*/ 87 w 108"/>
                  <a:gd name="T11" fmla="*/ 11 h 108"/>
                  <a:gd name="T12" fmla="*/ 83 w 108"/>
                  <a:gd name="T13" fmla="*/ 11 h 108"/>
                  <a:gd name="T14" fmla="*/ 69 w 108"/>
                  <a:gd name="T15" fmla="*/ 20 h 108"/>
                  <a:gd name="T16" fmla="*/ 66 w 108"/>
                  <a:gd name="T17" fmla="*/ 19 h 108"/>
                  <a:gd name="T18" fmla="*/ 64 w 108"/>
                  <a:gd name="T19" fmla="*/ 3 h 108"/>
                  <a:gd name="T20" fmla="*/ 60 w 108"/>
                  <a:gd name="T21" fmla="*/ 0 h 108"/>
                  <a:gd name="T22" fmla="*/ 48 w 108"/>
                  <a:gd name="T23" fmla="*/ 0 h 108"/>
                  <a:gd name="T24" fmla="*/ 44 w 108"/>
                  <a:gd name="T25" fmla="*/ 3 h 108"/>
                  <a:gd name="T26" fmla="*/ 41 w 108"/>
                  <a:gd name="T27" fmla="*/ 19 h 108"/>
                  <a:gd name="T28" fmla="*/ 38 w 108"/>
                  <a:gd name="T29" fmla="*/ 20 h 108"/>
                  <a:gd name="T30" fmla="*/ 25 w 108"/>
                  <a:gd name="T31" fmla="*/ 11 h 108"/>
                  <a:gd name="T32" fmla="*/ 20 w 108"/>
                  <a:gd name="T33" fmla="*/ 11 h 108"/>
                  <a:gd name="T34" fmla="*/ 11 w 108"/>
                  <a:gd name="T35" fmla="*/ 20 h 108"/>
                  <a:gd name="T36" fmla="*/ 11 w 108"/>
                  <a:gd name="T37" fmla="*/ 25 h 108"/>
                  <a:gd name="T38" fmla="*/ 20 w 108"/>
                  <a:gd name="T39" fmla="*/ 38 h 108"/>
                  <a:gd name="T40" fmla="*/ 19 w 108"/>
                  <a:gd name="T41" fmla="*/ 41 h 108"/>
                  <a:gd name="T42" fmla="*/ 3 w 108"/>
                  <a:gd name="T43" fmla="*/ 44 h 108"/>
                  <a:gd name="T44" fmla="*/ 0 w 108"/>
                  <a:gd name="T45" fmla="*/ 48 h 108"/>
                  <a:gd name="T46" fmla="*/ 0 w 108"/>
                  <a:gd name="T47" fmla="*/ 60 h 108"/>
                  <a:gd name="T48" fmla="*/ 3 w 108"/>
                  <a:gd name="T49" fmla="*/ 64 h 108"/>
                  <a:gd name="T50" fmla="*/ 19 w 108"/>
                  <a:gd name="T51" fmla="*/ 67 h 108"/>
                  <a:gd name="T52" fmla="*/ 20 w 108"/>
                  <a:gd name="T53" fmla="*/ 69 h 108"/>
                  <a:gd name="T54" fmla="*/ 11 w 108"/>
                  <a:gd name="T55" fmla="*/ 83 h 108"/>
                  <a:gd name="T56" fmla="*/ 11 w 108"/>
                  <a:gd name="T57" fmla="*/ 88 h 108"/>
                  <a:gd name="T58" fmla="*/ 20 w 108"/>
                  <a:gd name="T59" fmla="*/ 96 h 108"/>
                  <a:gd name="T60" fmla="*/ 25 w 108"/>
                  <a:gd name="T61" fmla="*/ 97 h 108"/>
                  <a:gd name="T62" fmla="*/ 38 w 108"/>
                  <a:gd name="T63" fmla="*/ 88 h 108"/>
                  <a:gd name="T64" fmla="*/ 41 w 108"/>
                  <a:gd name="T65" fmla="*/ 89 h 108"/>
                  <a:gd name="T66" fmla="*/ 44 w 108"/>
                  <a:gd name="T67" fmla="*/ 105 h 108"/>
                  <a:gd name="T68" fmla="*/ 48 w 108"/>
                  <a:gd name="T69" fmla="*/ 108 h 108"/>
                  <a:gd name="T70" fmla="*/ 60 w 108"/>
                  <a:gd name="T71" fmla="*/ 108 h 108"/>
                  <a:gd name="T72" fmla="*/ 64 w 108"/>
                  <a:gd name="T73" fmla="*/ 105 h 108"/>
                  <a:gd name="T74" fmla="*/ 66 w 108"/>
                  <a:gd name="T75" fmla="*/ 89 h 108"/>
                  <a:gd name="T76" fmla="*/ 69 w 108"/>
                  <a:gd name="T77" fmla="*/ 88 h 108"/>
                  <a:gd name="T78" fmla="*/ 83 w 108"/>
                  <a:gd name="T79" fmla="*/ 97 h 108"/>
                  <a:gd name="T80" fmla="*/ 87 w 108"/>
                  <a:gd name="T81" fmla="*/ 96 h 108"/>
                  <a:gd name="T82" fmla="*/ 96 w 108"/>
                  <a:gd name="T83" fmla="*/ 88 h 108"/>
                  <a:gd name="T84" fmla="*/ 97 w 108"/>
                  <a:gd name="T85" fmla="*/ 83 h 108"/>
                  <a:gd name="T86" fmla="*/ 88 w 108"/>
                  <a:gd name="T87" fmla="*/ 69 h 108"/>
                  <a:gd name="T88" fmla="*/ 89 w 108"/>
                  <a:gd name="T89" fmla="*/ 67 h 108"/>
                  <a:gd name="T90" fmla="*/ 105 w 108"/>
                  <a:gd name="T91" fmla="*/ 64 h 108"/>
                  <a:gd name="T92" fmla="*/ 108 w 108"/>
                  <a:gd name="T93" fmla="*/ 60 h 108"/>
                  <a:gd name="T94" fmla="*/ 108 w 108"/>
                  <a:gd name="T95" fmla="*/ 48 h 108"/>
                  <a:gd name="T96" fmla="*/ 105 w 108"/>
                  <a:gd name="T97" fmla="*/ 44 h 108"/>
                  <a:gd name="T98" fmla="*/ 54 w 108"/>
                  <a:gd name="T99" fmla="*/ 71 h 108"/>
                  <a:gd name="T100" fmla="*/ 37 w 108"/>
                  <a:gd name="T101" fmla="*/ 54 h 108"/>
                  <a:gd name="T102" fmla="*/ 54 w 108"/>
                  <a:gd name="T103" fmla="*/ 37 h 108"/>
                  <a:gd name="T104" fmla="*/ 71 w 108"/>
                  <a:gd name="T105" fmla="*/ 54 h 108"/>
                  <a:gd name="T106" fmla="*/ 54 w 108"/>
                  <a:gd name="T107" fmla="*/ 71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08" h="108">
                    <a:moveTo>
                      <a:pt x="105" y="44"/>
                    </a:moveTo>
                    <a:cubicBezTo>
                      <a:pt x="89" y="41"/>
                      <a:pt x="89" y="41"/>
                      <a:pt x="89" y="41"/>
                    </a:cubicBezTo>
                    <a:cubicBezTo>
                      <a:pt x="87" y="41"/>
                      <a:pt x="87" y="40"/>
                      <a:pt x="88" y="38"/>
                    </a:cubicBezTo>
                    <a:cubicBezTo>
                      <a:pt x="97" y="25"/>
                      <a:pt x="97" y="25"/>
                      <a:pt x="97" y="25"/>
                    </a:cubicBezTo>
                    <a:cubicBezTo>
                      <a:pt x="98" y="23"/>
                      <a:pt x="97" y="21"/>
                      <a:pt x="96" y="20"/>
                    </a:cubicBezTo>
                    <a:cubicBezTo>
                      <a:pt x="87" y="11"/>
                      <a:pt x="87" y="11"/>
                      <a:pt x="87" y="11"/>
                    </a:cubicBezTo>
                    <a:cubicBezTo>
                      <a:pt x="86" y="10"/>
                      <a:pt x="84" y="10"/>
                      <a:pt x="83" y="11"/>
                    </a:cubicBezTo>
                    <a:cubicBezTo>
                      <a:pt x="69" y="20"/>
                      <a:pt x="69" y="20"/>
                      <a:pt x="69" y="20"/>
                    </a:cubicBezTo>
                    <a:cubicBezTo>
                      <a:pt x="68" y="21"/>
                      <a:pt x="67" y="21"/>
                      <a:pt x="66" y="19"/>
                    </a:cubicBezTo>
                    <a:cubicBezTo>
                      <a:pt x="64" y="3"/>
                      <a:pt x="64" y="3"/>
                      <a:pt x="64" y="3"/>
                    </a:cubicBezTo>
                    <a:cubicBezTo>
                      <a:pt x="63" y="1"/>
                      <a:pt x="62" y="0"/>
                      <a:pt x="60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6" y="0"/>
                      <a:pt x="44" y="1"/>
                      <a:pt x="44" y="3"/>
                    </a:cubicBezTo>
                    <a:cubicBezTo>
                      <a:pt x="41" y="19"/>
                      <a:pt x="41" y="19"/>
                      <a:pt x="41" y="19"/>
                    </a:cubicBezTo>
                    <a:cubicBezTo>
                      <a:pt x="41" y="21"/>
                      <a:pt x="40" y="21"/>
                      <a:pt x="38" y="20"/>
                    </a:cubicBezTo>
                    <a:cubicBezTo>
                      <a:pt x="25" y="11"/>
                      <a:pt x="25" y="11"/>
                      <a:pt x="25" y="11"/>
                    </a:cubicBezTo>
                    <a:cubicBezTo>
                      <a:pt x="23" y="10"/>
                      <a:pt x="21" y="10"/>
                      <a:pt x="20" y="11"/>
                    </a:cubicBezTo>
                    <a:cubicBezTo>
                      <a:pt x="11" y="20"/>
                      <a:pt x="11" y="20"/>
                      <a:pt x="11" y="20"/>
                    </a:cubicBezTo>
                    <a:cubicBezTo>
                      <a:pt x="10" y="21"/>
                      <a:pt x="10" y="23"/>
                      <a:pt x="11" y="25"/>
                    </a:cubicBezTo>
                    <a:cubicBezTo>
                      <a:pt x="20" y="38"/>
                      <a:pt x="20" y="38"/>
                      <a:pt x="20" y="38"/>
                    </a:cubicBezTo>
                    <a:cubicBezTo>
                      <a:pt x="21" y="40"/>
                      <a:pt x="21" y="41"/>
                      <a:pt x="19" y="41"/>
                    </a:cubicBezTo>
                    <a:cubicBezTo>
                      <a:pt x="3" y="44"/>
                      <a:pt x="3" y="44"/>
                      <a:pt x="3" y="44"/>
                    </a:cubicBezTo>
                    <a:cubicBezTo>
                      <a:pt x="1" y="45"/>
                      <a:pt x="0" y="46"/>
                      <a:pt x="0" y="48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62"/>
                      <a:pt x="1" y="63"/>
                      <a:pt x="3" y="64"/>
                    </a:cubicBezTo>
                    <a:cubicBezTo>
                      <a:pt x="19" y="67"/>
                      <a:pt x="19" y="67"/>
                      <a:pt x="19" y="67"/>
                    </a:cubicBezTo>
                    <a:cubicBezTo>
                      <a:pt x="21" y="67"/>
                      <a:pt x="21" y="68"/>
                      <a:pt x="20" y="69"/>
                    </a:cubicBezTo>
                    <a:cubicBezTo>
                      <a:pt x="11" y="83"/>
                      <a:pt x="11" y="83"/>
                      <a:pt x="11" y="83"/>
                    </a:cubicBezTo>
                    <a:cubicBezTo>
                      <a:pt x="10" y="84"/>
                      <a:pt x="10" y="86"/>
                      <a:pt x="11" y="88"/>
                    </a:cubicBezTo>
                    <a:cubicBezTo>
                      <a:pt x="20" y="96"/>
                      <a:pt x="20" y="96"/>
                      <a:pt x="20" y="96"/>
                    </a:cubicBezTo>
                    <a:cubicBezTo>
                      <a:pt x="21" y="97"/>
                      <a:pt x="23" y="98"/>
                      <a:pt x="25" y="97"/>
                    </a:cubicBezTo>
                    <a:cubicBezTo>
                      <a:pt x="38" y="88"/>
                      <a:pt x="38" y="88"/>
                      <a:pt x="38" y="88"/>
                    </a:cubicBezTo>
                    <a:cubicBezTo>
                      <a:pt x="40" y="87"/>
                      <a:pt x="41" y="87"/>
                      <a:pt x="41" y="89"/>
                    </a:cubicBezTo>
                    <a:cubicBezTo>
                      <a:pt x="44" y="105"/>
                      <a:pt x="44" y="105"/>
                      <a:pt x="44" y="105"/>
                    </a:cubicBezTo>
                    <a:cubicBezTo>
                      <a:pt x="44" y="106"/>
                      <a:pt x="46" y="108"/>
                      <a:pt x="48" y="108"/>
                    </a:cubicBezTo>
                    <a:cubicBezTo>
                      <a:pt x="60" y="108"/>
                      <a:pt x="60" y="108"/>
                      <a:pt x="60" y="108"/>
                    </a:cubicBezTo>
                    <a:cubicBezTo>
                      <a:pt x="62" y="108"/>
                      <a:pt x="63" y="106"/>
                      <a:pt x="64" y="105"/>
                    </a:cubicBezTo>
                    <a:cubicBezTo>
                      <a:pt x="66" y="89"/>
                      <a:pt x="66" y="89"/>
                      <a:pt x="66" y="89"/>
                    </a:cubicBezTo>
                    <a:cubicBezTo>
                      <a:pt x="67" y="87"/>
                      <a:pt x="68" y="87"/>
                      <a:pt x="69" y="88"/>
                    </a:cubicBezTo>
                    <a:cubicBezTo>
                      <a:pt x="83" y="97"/>
                      <a:pt x="83" y="97"/>
                      <a:pt x="83" y="97"/>
                    </a:cubicBezTo>
                    <a:cubicBezTo>
                      <a:pt x="84" y="98"/>
                      <a:pt x="86" y="97"/>
                      <a:pt x="87" y="96"/>
                    </a:cubicBezTo>
                    <a:cubicBezTo>
                      <a:pt x="96" y="88"/>
                      <a:pt x="96" y="88"/>
                      <a:pt x="96" y="88"/>
                    </a:cubicBezTo>
                    <a:cubicBezTo>
                      <a:pt x="97" y="86"/>
                      <a:pt x="98" y="84"/>
                      <a:pt x="97" y="83"/>
                    </a:cubicBezTo>
                    <a:cubicBezTo>
                      <a:pt x="88" y="69"/>
                      <a:pt x="88" y="69"/>
                      <a:pt x="88" y="69"/>
                    </a:cubicBezTo>
                    <a:cubicBezTo>
                      <a:pt x="87" y="68"/>
                      <a:pt x="87" y="67"/>
                      <a:pt x="89" y="67"/>
                    </a:cubicBezTo>
                    <a:cubicBezTo>
                      <a:pt x="105" y="64"/>
                      <a:pt x="105" y="64"/>
                      <a:pt x="105" y="64"/>
                    </a:cubicBezTo>
                    <a:cubicBezTo>
                      <a:pt x="106" y="63"/>
                      <a:pt x="108" y="62"/>
                      <a:pt x="108" y="60"/>
                    </a:cubicBezTo>
                    <a:cubicBezTo>
                      <a:pt x="108" y="48"/>
                      <a:pt x="108" y="48"/>
                      <a:pt x="108" y="48"/>
                    </a:cubicBezTo>
                    <a:cubicBezTo>
                      <a:pt x="108" y="46"/>
                      <a:pt x="106" y="45"/>
                      <a:pt x="105" y="44"/>
                    </a:cubicBezTo>
                    <a:close/>
                    <a:moveTo>
                      <a:pt x="54" y="71"/>
                    </a:moveTo>
                    <a:cubicBezTo>
                      <a:pt x="45" y="71"/>
                      <a:pt x="37" y="63"/>
                      <a:pt x="37" y="54"/>
                    </a:cubicBezTo>
                    <a:cubicBezTo>
                      <a:pt x="37" y="45"/>
                      <a:pt x="45" y="37"/>
                      <a:pt x="54" y="37"/>
                    </a:cubicBezTo>
                    <a:cubicBezTo>
                      <a:pt x="63" y="37"/>
                      <a:pt x="71" y="45"/>
                      <a:pt x="71" y="54"/>
                    </a:cubicBezTo>
                    <a:cubicBezTo>
                      <a:pt x="71" y="63"/>
                      <a:pt x="63" y="71"/>
                      <a:pt x="54" y="7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4" tIns="45713" rIns="91424" bIns="45713" numCol="1" anchor="t" anchorCtr="0" compatLnSpc="1"/>
              <a:lstStyle/>
              <a:p>
                <a:endParaRPr lang="zh-CN" alt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2" name="Freeform 413"/>
              <p:cNvSpPr>
                <a:spLocks noEditPoints="1"/>
              </p:cNvSpPr>
              <p:nvPr/>
            </p:nvSpPr>
            <p:spPr bwMode="auto">
              <a:xfrm>
                <a:off x="5699322" y="3996972"/>
                <a:ext cx="98839" cy="98853"/>
              </a:xfrm>
              <a:custGeom>
                <a:avLst/>
                <a:gdLst>
                  <a:gd name="T0" fmla="*/ 210 w 216"/>
                  <a:gd name="T1" fmla="*/ 89 h 216"/>
                  <a:gd name="T2" fmla="*/ 178 w 216"/>
                  <a:gd name="T3" fmla="*/ 83 h 216"/>
                  <a:gd name="T4" fmla="*/ 176 w 216"/>
                  <a:gd name="T5" fmla="*/ 77 h 216"/>
                  <a:gd name="T6" fmla="*/ 194 w 216"/>
                  <a:gd name="T7" fmla="*/ 49 h 216"/>
                  <a:gd name="T8" fmla="*/ 193 w 216"/>
                  <a:gd name="T9" fmla="*/ 41 h 216"/>
                  <a:gd name="T10" fmla="*/ 175 w 216"/>
                  <a:gd name="T11" fmla="*/ 23 h 216"/>
                  <a:gd name="T12" fmla="*/ 167 w 216"/>
                  <a:gd name="T13" fmla="*/ 22 h 216"/>
                  <a:gd name="T14" fmla="*/ 139 w 216"/>
                  <a:gd name="T15" fmla="*/ 40 h 216"/>
                  <a:gd name="T16" fmla="*/ 133 w 216"/>
                  <a:gd name="T17" fmla="*/ 38 h 216"/>
                  <a:gd name="T18" fmla="*/ 127 w 216"/>
                  <a:gd name="T19" fmla="*/ 6 h 216"/>
                  <a:gd name="T20" fmla="*/ 121 w 216"/>
                  <a:gd name="T21" fmla="*/ 0 h 216"/>
                  <a:gd name="T22" fmla="*/ 95 w 216"/>
                  <a:gd name="T23" fmla="*/ 0 h 216"/>
                  <a:gd name="T24" fmla="*/ 89 w 216"/>
                  <a:gd name="T25" fmla="*/ 6 h 216"/>
                  <a:gd name="T26" fmla="*/ 83 w 216"/>
                  <a:gd name="T27" fmla="*/ 38 h 216"/>
                  <a:gd name="T28" fmla="*/ 77 w 216"/>
                  <a:gd name="T29" fmla="*/ 40 h 216"/>
                  <a:gd name="T30" fmla="*/ 49 w 216"/>
                  <a:gd name="T31" fmla="*/ 22 h 216"/>
                  <a:gd name="T32" fmla="*/ 41 w 216"/>
                  <a:gd name="T33" fmla="*/ 23 h 216"/>
                  <a:gd name="T34" fmla="*/ 23 w 216"/>
                  <a:gd name="T35" fmla="*/ 41 h 216"/>
                  <a:gd name="T36" fmla="*/ 22 w 216"/>
                  <a:gd name="T37" fmla="*/ 49 h 216"/>
                  <a:gd name="T38" fmla="*/ 40 w 216"/>
                  <a:gd name="T39" fmla="*/ 77 h 216"/>
                  <a:gd name="T40" fmla="*/ 38 w 216"/>
                  <a:gd name="T41" fmla="*/ 83 h 216"/>
                  <a:gd name="T42" fmla="*/ 6 w 216"/>
                  <a:gd name="T43" fmla="*/ 89 h 216"/>
                  <a:gd name="T44" fmla="*/ 0 w 216"/>
                  <a:gd name="T45" fmla="*/ 95 h 216"/>
                  <a:gd name="T46" fmla="*/ 0 w 216"/>
                  <a:gd name="T47" fmla="*/ 121 h 216"/>
                  <a:gd name="T48" fmla="*/ 6 w 216"/>
                  <a:gd name="T49" fmla="*/ 127 h 216"/>
                  <a:gd name="T50" fmla="*/ 38 w 216"/>
                  <a:gd name="T51" fmla="*/ 133 h 216"/>
                  <a:gd name="T52" fmla="*/ 40 w 216"/>
                  <a:gd name="T53" fmla="*/ 139 h 216"/>
                  <a:gd name="T54" fmla="*/ 22 w 216"/>
                  <a:gd name="T55" fmla="*/ 167 h 216"/>
                  <a:gd name="T56" fmla="*/ 23 w 216"/>
                  <a:gd name="T57" fmla="*/ 175 h 216"/>
                  <a:gd name="T58" fmla="*/ 41 w 216"/>
                  <a:gd name="T59" fmla="*/ 193 h 216"/>
                  <a:gd name="T60" fmla="*/ 49 w 216"/>
                  <a:gd name="T61" fmla="*/ 194 h 216"/>
                  <a:gd name="T62" fmla="*/ 77 w 216"/>
                  <a:gd name="T63" fmla="*/ 176 h 216"/>
                  <a:gd name="T64" fmla="*/ 83 w 216"/>
                  <a:gd name="T65" fmla="*/ 178 h 216"/>
                  <a:gd name="T66" fmla="*/ 89 w 216"/>
                  <a:gd name="T67" fmla="*/ 210 h 216"/>
                  <a:gd name="T68" fmla="*/ 95 w 216"/>
                  <a:gd name="T69" fmla="*/ 216 h 216"/>
                  <a:gd name="T70" fmla="*/ 121 w 216"/>
                  <a:gd name="T71" fmla="*/ 216 h 216"/>
                  <a:gd name="T72" fmla="*/ 127 w 216"/>
                  <a:gd name="T73" fmla="*/ 210 h 216"/>
                  <a:gd name="T74" fmla="*/ 133 w 216"/>
                  <a:gd name="T75" fmla="*/ 178 h 216"/>
                  <a:gd name="T76" fmla="*/ 139 w 216"/>
                  <a:gd name="T77" fmla="*/ 176 h 216"/>
                  <a:gd name="T78" fmla="*/ 167 w 216"/>
                  <a:gd name="T79" fmla="*/ 194 h 216"/>
                  <a:gd name="T80" fmla="*/ 175 w 216"/>
                  <a:gd name="T81" fmla="*/ 193 h 216"/>
                  <a:gd name="T82" fmla="*/ 193 w 216"/>
                  <a:gd name="T83" fmla="*/ 175 h 216"/>
                  <a:gd name="T84" fmla="*/ 194 w 216"/>
                  <a:gd name="T85" fmla="*/ 167 h 216"/>
                  <a:gd name="T86" fmla="*/ 176 w 216"/>
                  <a:gd name="T87" fmla="*/ 139 h 216"/>
                  <a:gd name="T88" fmla="*/ 178 w 216"/>
                  <a:gd name="T89" fmla="*/ 133 h 216"/>
                  <a:gd name="T90" fmla="*/ 210 w 216"/>
                  <a:gd name="T91" fmla="*/ 127 h 216"/>
                  <a:gd name="T92" fmla="*/ 216 w 216"/>
                  <a:gd name="T93" fmla="*/ 121 h 216"/>
                  <a:gd name="T94" fmla="*/ 216 w 216"/>
                  <a:gd name="T95" fmla="*/ 95 h 216"/>
                  <a:gd name="T96" fmla="*/ 210 w 216"/>
                  <a:gd name="T97" fmla="*/ 89 h 216"/>
                  <a:gd name="T98" fmla="*/ 108 w 216"/>
                  <a:gd name="T99" fmla="*/ 147 h 216"/>
                  <a:gd name="T100" fmla="*/ 69 w 216"/>
                  <a:gd name="T101" fmla="*/ 108 h 216"/>
                  <a:gd name="T102" fmla="*/ 108 w 216"/>
                  <a:gd name="T103" fmla="*/ 69 h 216"/>
                  <a:gd name="T104" fmla="*/ 147 w 216"/>
                  <a:gd name="T105" fmla="*/ 108 h 216"/>
                  <a:gd name="T106" fmla="*/ 108 w 216"/>
                  <a:gd name="T107" fmla="*/ 147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16" h="216">
                    <a:moveTo>
                      <a:pt x="210" y="89"/>
                    </a:moveTo>
                    <a:cubicBezTo>
                      <a:pt x="178" y="83"/>
                      <a:pt x="178" y="83"/>
                      <a:pt x="178" y="83"/>
                    </a:cubicBezTo>
                    <a:cubicBezTo>
                      <a:pt x="175" y="82"/>
                      <a:pt x="174" y="80"/>
                      <a:pt x="176" y="77"/>
                    </a:cubicBezTo>
                    <a:cubicBezTo>
                      <a:pt x="194" y="49"/>
                      <a:pt x="194" y="49"/>
                      <a:pt x="194" y="49"/>
                    </a:cubicBezTo>
                    <a:cubicBezTo>
                      <a:pt x="196" y="47"/>
                      <a:pt x="195" y="43"/>
                      <a:pt x="193" y="41"/>
                    </a:cubicBezTo>
                    <a:cubicBezTo>
                      <a:pt x="175" y="23"/>
                      <a:pt x="175" y="23"/>
                      <a:pt x="175" y="23"/>
                    </a:cubicBezTo>
                    <a:cubicBezTo>
                      <a:pt x="173" y="21"/>
                      <a:pt x="169" y="20"/>
                      <a:pt x="167" y="22"/>
                    </a:cubicBezTo>
                    <a:cubicBezTo>
                      <a:pt x="139" y="40"/>
                      <a:pt x="139" y="40"/>
                      <a:pt x="139" y="40"/>
                    </a:cubicBezTo>
                    <a:cubicBezTo>
                      <a:pt x="137" y="42"/>
                      <a:pt x="134" y="41"/>
                      <a:pt x="133" y="38"/>
                    </a:cubicBezTo>
                    <a:cubicBezTo>
                      <a:pt x="127" y="6"/>
                      <a:pt x="127" y="6"/>
                      <a:pt x="127" y="6"/>
                    </a:cubicBezTo>
                    <a:cubicBezTo>
                      <a:pt x="127" y="3"/>
                      <a:pt x="124" y="0"/>
                      <a:pt x="121" y="0"/>
                    </a:cubicBezTo>
                    <a:cubicBezTo>
                      <a:pt x="95" y="0"/>
                      <a:pt x="95" y="0"/>
                      <a:pt x="95" y="0"/>
                    </a:cubicBezTo>
                    <a:cubicBezTo>
                      <a:pt x="92" y="0"/>
                      <a:pt x="89" y="3"/>
                      <a:pt x="89" y="6"/>
                    </a:cubicBezTo>
                    <a:cubicBezTo>
                      <a:pt x="83" y="38"/>
                      <a:pt x="83" y="38"/>
                      <a:pt x="83" y="38"/>
                    </a:cubicBezTo>
                    <a:cubicBezTo>
                      <a:pt x="82" y="41"/>
                      <a:pt x="80" y="42"/>
                      <a:pt x="77" y="40"/>
                    </a:cubicBezTo>
                    <a:cubicBezTo>
                      <a:pt x="49" y="22"/>
                      <a:pt x="49" y="22"/>
                      <a:pt x="49" y="22"/>
                    </a:cubicBezTo>
                    <a:cubicBezTo>
                      <a:pt x="47" y="20"/>
                      <a:pt x="43" y="21"/>
                      <a:pt x="41" y="23"/>
                    </a:cubicBezTo>
                    <a:cubicBezTo>
                      <a:pt x="23" y="41"/>
                      <a:pt x="23" y="41"/>
                      <a:pt x="23" y="41"/>
                    </a:cubicBezTo>
                    <a:cubicBezTo>
                      <a:pt x="21" y="43"/>
                      <a:pt x="20" y="47"/>
                      <a:pt x="22" y="49"/>
                    </a:cubicBezTo>
                    <a:cubicBezTo>
                      <a:pt x="40" y="77"/>
                      <a:pt x="40" y="77"/>
                      <a:pt x="40" y="77"/>
                    </a:cubicBezTo>
                    <a:cubicBezTo>
                      <a:pt x="42" y="80"/>
                      <a:pt x="41" y="82"/>
                      <a:pt x="38" y="83"/>
                    </a:cubicBezTo>
                    <a:cubicBezTo>
                      <a:pt x="6" y="89"/>
                      <a:pt x="6" y="89"/>
                      <a:pt x="6" y="89"/>
                    </a:cubicBezTo>
                    <a:cubicBezTo>
                      <a:pt x="3" y="89"/>
                      <a:pt x="0" y="92"/>
                      <a:pt x="0" y="95"/>
                    </a:cubicBezTo>
                    <a:cubicBezTo>
                      <a:pt x="0" y="121"/>
                      <a:pt x="0" y="121"/>
                      <a:pt x="0" y="121"/>
                    </a:cubicBezTo>
                    <a:cubicBezTo>
                      <a:pt x="0" y="124"/>
                      <a:pt x="3" y="127"/>
                      <a:pt x="6" y="127"/>
                    </a:cubicBezTo>
                    <a:cubicBezTo>
                      <a:pt x="38" y="133"/>
                      <a:pt x="38" y="133"/>
                      <a:pt x="38" y="133"/>
                    </a:cubicBezTo>
                    <a:cubicBezTo>
                      <a:pt x="41" y="134"/>
                      <a:pt x="42" y="137"/>
                      <a:pt x="40" y="139"/>
                    </a:cubicBezTo>
                    <a:cubicBezTo>
                      <a:pt x="22" y="167"/>
                      <a:pt x="22" y="167"/>
                      <a:pt x="22" y="167"/>
                    </a:cubicBezTo>
                    <a:cubicBezTo>
                      <a:pt x="20" y="169"/>
                      <a:pt x="21" y="173"/>
                      <a:pt x="23" y="175"/>
                    </a:cubicBezTo>
                    <a:cubicBezTo>
                      <a:pt x="41" y="193"/>
                      <a:pt x="41" y="193"/>
                      <a:pt x="41" y="193"/>
                    </a:cubicBezTo>
                    <a:cubicBezTo>
                      <a:pt x="43" y="195"/>
                      <a:pt x="47" y="196"/>
                      <a:pt x="49" y="194"/>
                    </a:cubicBezTo>
                    <a:cubicBezTo>
                      <a:pt x="77" y="176"/>
                      <a:pt x="77" y="176"/>
                      <a:pt x="77" y="176"/>
                    </a:cubicBezTo>
                    <a:cubicBezTo>
                      <a:pt x="80" y="174"/>
                      <a:pt x="82" y="175"/>
                      <a:pt x="83" y="178"/>
                    </a:cubicBezTo>
                    <a:cubicBezTo>
                      <a:pt x="89" y="210"/>
                      <a:pt x="89" y="210"/>
                      <a:pt x="89" y="210"/>
                    </a:cubicBezTo>
                    <a:cubicBezTo>
                      <a:pt x="89" y="213"/>
                      <a:pt x="92" y="216"/>
                      <a:pt x="95" y="216"/>
                    </a:cubicBezTo>
                    <a:cubicBezTo>
                      <a:pt x="121" y="216"/>
                      <a:pt x="121" y="216"/>
                      <a:pt x="121" y="216"/>
                    </a:cubicBezTo>
                    <a:cubicBezTo>
                      <a:pt x="124" y="216"/>
                      <a:pt x="127" y="213"/>
                      <a:pt x="127" y="210"/>
                    </a:cubicBezTo>
                    <a:cubicBezTo>
                      <a:pt x="133" y="178"/>
                      <a:pt x="133" y="178"/>
                      <a:pt x="133" y="178"/>
                    </a:cubicBezTo>
                    <a:cubicBezTo>
                      <a:pt x="134" y="175"/>
                      <a:pt x="137" y="174"/>
                      <a:pt x="139" y="176"/>
                    </a:cubicBezTo>
                    <a:cubicBezTo>
                      <a:pt x="167" y="194"/>
                      <a:pt x="167" y="194"/>
                      <a:pt x="167" y="194"/>
                    </a:cubicBezTo>
                    <a:cubicBezTo>
                      <a:pt x="169" y="196"/>
                      <a:pt x="173" y="195"/>
                      <a:pt x="175" y="193"/>
                    </a:cubicBezTo>
                    <a:cubicBezTo>
                      <a:pt x="193" y="175"/>
                      <a:pt x="193" y="175"/>
                      <a:pt x="193" y="175"/>
                    </a:cubicBezTo>
                    <a:cubicBezTo>
                      <a:pt x="195" y="173"/>
                      <a:pt x="196" y="169"/>
                      <a:pt x="194" y="167"/>
                    </a:cubicBezTo>
                    <a:cubicBezTo>
                      <a:pt x="176" y="139"/>
                      <a:pt x="176" y="139"/>
                      <a:pt x="176" y="139"/>
                    </a:cubicBezTo>
                    <a:cubicBezTo>
                      <a:pt x="174" y="137"/>
                      <a:pt x="175" y="134"/>
                      <a:pt x="178" y="133"/>
                    </a:cubicBezTo>
                    <a:cubicBezTo>
                      <a:pt x="210" y="127"/>
                      <a:pt x="210" y="127"/>
                      <a:pt x="210" y="127"/>
                    </a:cubicBezTo>
                    <a:cubicBezTo>
                      <a:pt x="213" y="127"/>
                      <a:pt x="216" y="124"/>
                      <a:pt x="216" y="121"/>
                    </a:cubicBezTo>
                    <a:cubicBezTo>
                      <a:pt x="216" y="95"/>
                      <a:pt x="216" y="95"/>
                      <a:pt x="216" y="95"/>
                    </a:cubicBezTo>
                    <a:cubicBezTo>
                      <a:pt x="216" y="92"/>
                      <a:pt x="213" y="89"/>
                      <a:pt x="210" y="89"/>
                    </a:cubicBezTo>
                    <a:close/>
                    <a:moveTo>
                      <a:pt x="108" y="147"/>
                    </a:moveTo>
                    <a:cubicBezTo>
                      <a:pt x="86" y="147"/>
                      <a:pt x="69" y="130"/>
                      <a:pt x="69" y="108"/>
                    </a:cubicBezTo>
                    <a:cubicBezTo>
                      <a:pt x="69" y="87"/>
                      <a:pt x="86" y="69"/>
                      <a:pt x="108" y="69"/>
                    </a:cubicBezTo>
                    <a:cubicBezTo>
                      <a:pt x="130" y="69"/>
                      <a:pt x="147" y="87"/>
                      <a:pt x="147" y="108"/>
                    </a:cubicBezTo>
                    <a:cubicBezTo>
                      <a:pt x="147" y="130"/>
                      <a:pt x="130" y="147"/>
                      <a:pt x="108" y="147"/>
                    </a:cubicBez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4" tIns="45713" rIns="91424" bIns="45713" numCol="1" anchor="t" anchorCtr="0" compatLnSpc="1"/>
              <a:lstStyle/>
              <a:p>
                <a:endParaRPr lang="zh-CN" alt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3" name="组合 22"/>
          <p:cNvGrpSpPr/>
          <p:nvPr/>
        </p:nvGrpSpPr>
        <p:grpSpPr>
          <a:xfrm>
            <a:off x="7684501" y="5767574"/>
            <a:ext cx="572016" cy="660522"/>
            <a:chOff x="7595852" y="4368115"/>
            <a:chExt cx="749313" cy="865252"/>
          </a:xfrm>
        </p:grpSpPr>
        <p:sp>
          <p:nvSpPr>
            <p:cNvPr id="24" name="Freeform 15"/>
            <p:cNvSpPr/>
            <p:nvPr/>
          </p:nvSpPr>
          <p:spPr bwMode="auto">
            <a:xfrm>
              <a:off x="7595852" y="4368115"/>
              <a:ext cx="749313" cy="865252"/>
            </a:xfrm>
            <a:custGeom>
              <a:avLst/>
              <a:gdLst>
                <a:gd name="T0" fmla="*/ 0 w 1171"/>
                <a:gd name="T1" fmla="*/ 1014 h 1352"/>
                <a:gd name="T2" fmla="*/ 0 w 1171"/>
                <a:gd name="T3" fmla="*/ 338 h 1352"/>
                <a:gd name="T4" fmla="*/ 586 w 1171"/>
                <a:gd name="T5" fmla="*/ 0 h 1352"/>
                <a:gd name="T6" fmla="*/ 1171 w 1171"/>
                <a:gd name="T7" fmla="*/ 338 h 1352"/>
                <a:gd name="T8" fmla="*/ 1171 w 1171"/>
                <a:gd name="T9" fmla="*/ 1014 h 1352"/>
                <a:gd name="T10" fmla="*/ 586 w 1171"/>
                <a:gd name="T11" fmla="*/ 1352 h 1352"/>
                <a:gd name="T12" fmla="*/ 0 w 1171"/>
                <a:gd name="T13" fmla="*/ 1014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1" h="1352">
                  <a:moveTo>
                    <a:pt x="0" y="1014"/>
                  </a:moveTo>
                  <a:lnTo>
                    <a:pt x="0" y="338"/>
                  </a:lnTo>
                  <a:lnTo>
                    <a:pt x="586" y="0"/>
                  </a:lnTo>
                  <a:lnTo>
                    <a:pt x="1171" y="338"/>
                  </a:lnTo>
                  <a:lnTo>
                    <a:pt x="1171" y="1014"/>
                  </a:lnTo>
                  <a:lnTo>
                    <a:pt x="586" y="1352"/>
                  </a:lnTo>
                  <a:lnTo>
                    <a:pt x="0" y="10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28600" sx="102000" sy="102000" algn="ctr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24" tIns="45713" rIns="91424" bIns="45713" numCol="1" anchor="t" anchorCtr="0" compatLnSpc="1"/>
            <a:lstStyle/>
            <a:p>
              <a:endParaRPr lang="zh-CN" altLang="en-US"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7776626" y="4556588"/>
              <a:ext cx="438729" cy="428857"/>
              <a:chOff x="5710238" y="3049588"/>
              <a:chExt cx="771526" cy="754062"/>
            </a:xfrm>
            <a:solidFill>
              <a:srgbClr val="C00000"/>
            </a:solidFill>
          </p:grpSpPr>
          <p:sp>
            <p:nvSpPr>
              <p:cNvPr id="26" name="Freeform 355"/>
              <p:cNvSpPr/>
              <p:nvPr/>
            </p:nvSpPr>
            <p:spPr bwMode="auto">
              <a:xfrm>
                <a:off x="6026151" y="3049588"/>
                <a:ext cx="106363" cy="125413"/>
              </a:xfrm>
              <a:custGeom>
                <a:avLst/>
                <a:gdLst>
                  <a:gd name="T0" fmla="*/ 11 w 28"/>
                  <a:gd name="T1" fmla="*/ 32 h 33"/>
                  <a:gd name="T2" fmla="*/ 26 w 28"/>
                  <a:gd name="T3" fmla="*/ 19 h 33"/>
                  <a:gd name="T4" fmla="*/ 17 w 28"/>
                  <a:gd name="T5" fmla="*/ 1 h 33"/>
                  <a:gd name="T6" fmla="*/ 1 w 28"/>
                  <a:gd name="T7" fmla="*/ 14 h 33"/>
                  <a:gd name="T8" fmla="*/ 11 w 28"/>
                  <a:gd name="T9" fmla="*/ 32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3">
                    <a:moveTo>
                      <a:pt x="11" y="32"/>
                    </a:moveTo>
                    <a:cubicBezTo>
                      <a:pt x="18" y="33"/>
                      <a:pt x="24" y="27"/>
                      <a:pt x="26" y="19"/>
                    </a:cubicBezTo>
                    <a:cubicBezTo>
                      <a:pt x="28" y="10"/>
                      <a:pt x="24" y="2"/>
                      <a:pt x="17" y="1"/>
                    </a:cubicBezTo>
                    <a:cubicBezTo>
                      <a:pt x="10" y="0"/>
                      <a:pt x="3" y="6"/>
                      <a:pt x="1" y="14"/>
                    </a:cubicBezTo>
                    <a:cubicBezTo>
                      <a:pt x="0" y="22"/>
                      <a:pt x="4" y="30"/>
                      <a:pt x="11" y="3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882" tIns="60941" rIns="121882" bIns="60941" numCol="1" anchor="t" anchorCtr="0" compatLnSpc="1"/>
              <a:lstStyle/>
              <a:p>
                <a:pPr defTabSz="91313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65">
                  <a:solidFill>
                    <a:prstClr val="black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7" name="Freeform 356"/>
              <p:cNvSpPr/>
              <p:nvPr/>
            </p:nvSpPr>
            <p:spPr bwMode="auto">
              <a:xfrm>
                <a:off x="5797551" y="3160713"/>
                <a:ext cx="479425" cy="498475"/>
              </a:xfrm>
              <a:custGeom>
                <a:avLst/>
                <a:gdLst>
                  <a:gd name="T0" fmla="*/ 27 w 126"/>
                  <a:gd name="T1" fmla="*/ 32 h 131"/>
                  <a:gd name="T2" fmla="*/ 40 w 126"/>
                  <a:gd name="T3" fmla="*/ 22 h 131"/>
                  <a:gd name="T4" fmla="*/ 26 w 126"/>
                  <a:gd name="T5" fmla="*/ 62 h 131"/>
                  <a:gd name="T6" fmla="*/ 26 w 126"/>
                  <a:gd name="T7" fmla="*/ 62 h 131"/>
                  <a:gd name="T8" fmla="*/ 36 w 126"/>
                  <a:gd name="T9" fmla="*/ 66 h 131"/>
                  <a:gd name="T10" fmla="*/ 31 w 126"/>
                  <a:gd name="T11" fmla="*/ 91 h 131"/>
                  <a:gd name="T12" fmla="*/ 17 w 126"/>
                  <a:gd name="T13" fmla="*/ 123 h 131"/>
                  <a:gd name="T14" fmla="*/ 32 w 126"/>
                  <a:gd name="T15" fmla="*/ 131 h 131"/>
                  <a:gd name="T16" fmla="*/ 51 w 126"/>
                  <a:gd name="T17" fmla="*/ 88 h 131"/>
                  <a:gd name="T18" fmla="*/ 54 w 126"/>
                  <a:gd name="T19" fmla="*/ 74 h 131"/>
                  <a:gd name="T20" fmla="*/ 75 w 126"/>
                  <a:gd name="T21" fmla="*/ 75 h 131"/>
                  <a:gd name="T22" fmla="*/ 73 w 126"/>
                  <a:gd name="T23" fmla="*/ 79 h 131"/>
                  <a:gd name="T24" fmla="*/ 70 w 126"/>
                  <a:gd name="T25" fmla="*/ 96 h 131"/>
                  <a:gd name="T26" fmla="*/ 86 w 126"/>
                  <a:gd name="T27" fmla="*/ 100 h 131"/>
                  <a:gd name="T28" fmla="*/ 92 w 126"/>
                  <a:gd name="T29" fmla="*/ 80 h 131"/>
                  <a:gd name="T30" fmla="*/ 95 w 126"/>
                  <a:gd name="T31" fmla="*/ 69 h 131"/>
                  <a:gd name="T32" fmla="*/ 86 w 126"/>
                  <a:gd name="T33" fmla="*/ 57 h 131"/>
                  <a:gd name="T34" fmla="*/ 86 w 126"/>
                  <a:gd name="T35" fmla="*/ 57 h 131"/>
                  <a:gd name="T36" fmla="*/ 85 w 126"/>
                  <a:gd name="T37" fmla="*/ 57 h 131"/>
                  <a:gd name="T38" fmla="*/ 84 w 126"/>
                  <a:gd name="T39" fmla="*/ 57 h 131"/>
                  <a:gd name="T40" fmla="*/ 81 w 126"/>
                  <a:gd name="T41" fmla="*/ 56 h 131"/>
                  <a:gd name="T42" fmla="*/ 76 w 126"/>
                  <a:gd name="T43" fmla="*/ 56 h 131"/>
                  <a:gd name="T44" fmla="*/ 66 w 126"/>
                  <a:gd name="T45" fmla="*/ 55 h 131"/>
                  <a:gd name="T46" fmla="*/ 74 w 126"/>
                  <a:gd name="T47" fmla="*/ 27 h 131"/>
                  <a:gd name="T48" fmla="*/ 78 w 126"/>
                  <a:gd name="T49" fmla="*/ 33 h 131"/>
                  <a:gd name="T50" fmla="*/ 83 w 126"/>
                  <a:gd name="T51" fmla="*/ 39 h 131"/>
                  <a:gd name="T52" fmla="*/ 84 w 126"/>
                  <a:gd name="T53" fmla="*/ 40 h 131"/>
                  <a:gd name="T54" fmla="*/ 91 w 126"/>
                  <a:gd name="T55" fmla="*/ 45 h 131"/>
                  <a:gd name="T56" fmla="*/ 91 w 126"/>
                  <a:gd name="T57" fmla="*/ 45 h 131"/>
                  <a:gd name="T58" fmla="*/ 91 w 126"/>
                  <a:gd name="T59" fmla="*/ 45 h 131"/>
                  <a:gd name="T60" fmla="*/ 92 w 126"/>
                  <a:gd name="T61" fmla="*/ 45 h 131"/>
                  <a:gd name="T62" fmla="*/ 95 w 126"/>
                  <a:gd name="T63" fmla="*/ 45 h 131"/>
                  <a:gd name="T64" fmla="*/ 126 w 126"/>
                  <a:gd name="T65" fmla="*/ 45 h 131"/>
                  <a:gd name="T66" fmla="*/ 126 w 126"/>
                  <a:gd name="T67" fmla="*/ 28 h 131"/>
                  <a:gd name="T68" fmla="*/ 95 w 126"/>
                  <a:gd name="T69" fmla="*/ 29 h 131"/>
                  <a:gd name="T70" fmla="*/ 94 w 126"/>
                  <a:gd name="T71" fmla="*/ 29 h 131"/>
                  <a:gd name="T72" fmla="*/ 91 w 126"/>
                  <a:gd name="T73" fmla="*/ 24 h 131"/>
                  <a:gd name="T74" fmla="*/ 81 w 126"/>
                  <a:gd name="T75" fmla="*/ 12 h 131"/>
                  <a:gd name="T76" fmla="*/ 75 w 126"/>
                  <a:gd name="T77" fmla="*/ 9 h 131"/>
                  <a:gd name="T78" fmla="*/ 74 w 126"/>
                  <a:gd name="T79" fmla="*/ 8 h 131"/>
                  <a:gd name="T80" fmla="*/ 76 w 126"/>
                  <a:gd name="T81" fmla="*/ 14 h 131"/>
                  <a:gd name="T82" fmla="*/ 71 w 126"/>
                  <a:gd name="T83" fmla="*/ 16 h 131"/>
                  <a:gd name="T84" fmla="*/ 71 w 126"/>
                  <a:gd name="T85" fmla="*/ 21 h 131"/>
                  <a:gd name="T86" fmla="*/ 61 w 126"/>
                  <a:gd name="T87" fmla="*/ 37 h 131"/>
                  <a:gd name="T88" fmla="*/ 68 w 126"/>
                  <a:gd name="T89" fmla="*/ 12 h 131"/>
                  <a:gd name="T90" fmla="*/ 69 w 126"/>
                  <a:gd name="T91" fmla="*/ 11 h 131"/>
                  <a:gd name="T92" fmla="*/ 70 w 126"/>
                  <a:gd name="T93" fmla="*/ 6 h 131"/>
                  <a:gd name="T94" fmla="*/ 68 w 126"/>
                  <a:gd name="T95" fmla="*/ 5 h 131"/>
                  <a:gd name="T96" fmla="*/ 65 w 126"/>
                  <a:gd name="T97" fmla="*/ 10 h 131"/>
                  <a:gd name="T98" fmla="*/ 65 w 126"/>
                  <a:gd name="T99" fmla="*/ 11 h 131"/>
                  <a:gd name="T100" fmla="*/ 57 w 126"/>
                  <a:gd name="T101" fmla="*/ 35 h 131"/>
                  <a:gd name="T102" fmla="*/ 58 w 126"/>
                  <a:gd name="T103" fmla="*/ 17 h 131"/>
                  <a:gd name="T104" fmla="*/ 61 w 126"/>
                  <a:gd name="T105" fmla="*/ 12 h 131"/>
                  <a:gd name="T106" fmla="*/ 59 w 126"/>
                  <a:gd name="T107" fmla="*/ 8 h 131"/>
                  <a:gd name="T108" fmla="*/ 63 w 126"/>
                  <a:gd name="T109" fmla="*/ 4 h 131"/>
                  <a:gd name="T110" fmla="*/ 53 w 126"/>
                  <a:gd name="T111" fmla="*/ 1 h 131"/>
                  <a:gd name="T112" fmla="*/ 44 w 126"/>
                  <a:gd name="T113" fmla="*/ 1 h 131"/>
                  <a:gd name="T114" fmla="*/ 18 w 126"/>
                  <a:gd name="T115" fmla="*/ 19 h 131"/>
                  <a:gd name="T116" fmla="*/ 0 w 126"/>
                  <a:gd name="T117" fmla="*/ 49 h 131"/>
                  <a:gd name="T118" fmla="*/ 15 w 126"/>
                  <a:gd name="T119" fmla="*/ 57 h 131"/>
                  <a:gd name="T120" fmla="*/ 27 w 126"/>
                  <a:gd name="T121" fmla="*/ 32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6" h="131">
                    <a:moveTo>
                      <a:pt x="27" y="32"/>
                    </a:moveTo>
                    <a:cubicBezTo>
                      <a:pt x="40" y="22"/>
                      <a:pt x="40" y="22"/>
                      <a:pt x="40" y="22"/>
                    </a:cubicBezTo>
                    <a:cubicBezTo>
                      <a:pt x="35" y="36"/>
                      <a:pt x="30" y="49"/>
                      <a:pt x="26" y="62"/>
                    </a:cubicBezTo>
                    <a:cubicBezTo>
                      <a:pt x="26" y="62"/>
                      <a:pt x="26" y="62"/>
                      <a:pt x="26" y="62"/>
                    </a:cubicBezTo>
                    <a:cubicBezTo>
                      <a:pt x="29" y="64"/>
                      <a:pt x="33" y="65"/>
                      <a:pt x="36" y="66"/>
                    </a:cubicBezTo>
                    <a:cubicBezTo>
                      <a:pt x="35" y="75"/>
                      <a:pt x="33" y="85"/>
                      <a:pt x="31" y="91"/>
                    </a:cubicBezTo>
                    <a:cubicBezTo>
                      <a:pt x="17" y="123"/>
                      <a:pt x="17" y="123"/>
                      <a:pt x="17" y="123"/>
                    </a:cubicBezTo>
                    <a:cubicBezTo>
                      <a:pt x="32" y="131"/>
                      <a:pt x="32" y="131"/>
                      <a:pt x="32" y="131"/>
                    </a:cubicBezTo>
                    <a:cubicBezTo>
                      <a:pt x="37" y="119"/>
                      <a:pt x="46" y="107"/>
                      <a:pt x="51" y="88"/>
                    </a:cubicBezTo>
                    <a:cubicBezTo>
                      <a:pt x="52" y="83"/>
                      <a:pt x="53" y="78"/>
                      <a:pt x="54" y="74"/>
                    </a:cubicBezTo>
                    <a:cubicBezTo>
                      <a:pt x="75" y="75"/>
                      <a:pt x="75" y="75"/>
                      <a:pt x="75" y="75"/>
                    </a:cubicBezTo>
                    <a:cubicBezTo>
                      <a:pt x="73" y="79"/>
                      <a:pt x="73" y="79"/>
                      <a:pt x="73" y="79"/>
                    </a:cubicBezTo>
                    <a:cubicBezTo>
                      <a:pt x="70" y="96"/>
                      <a:pt x="70" y="96"/>
                      <a:pt x="70" y="96"/>
                    </a:cubicBezTo>
                    <a:cubicBezTo>
                      <a:pt x="86" y="100"/>
                      <a:pt x="86" y="100"/>
                      <a:pt x="86" y="100"/>
                    </a:cubicBezTo>
                    <a:cubicBezTo>
                      <a:pt x="88" y="95"/>
                      <a:pt x="90" y="88"/>
                      <a:pt x="92" y="80"/>
                    </a:cubicBezTo>
                    <a:cubicBezTo>
                      <a:pt x="95" y="69"/>
                      <a:pt x="95" y="69"/>
                      <a:pt x="95" y="69"/>
                    </a:cubicBezTo>
                    <a:cubicBezTo>
                      <a:pt x="86" y="57"/>
                      <a:pt x="86" y="57"/>
                      <a:pt x="86" y="57"/>
                    </a:cubicBezTo>
                    <a:cubicBezTo>
                      <a:pt x="86" y="57"/>
                      <a:pt x="86" y="57"/>
                      <a:pt x="86" y="57"/>
                    </a:cubicBezTo>
                    <a:cubicBezTo>
                      <a:pt x="85" y="57"/>
                      <a:pt x="85" y="57"/>
                      <a:pt x="85" y="57"/>
                    </a:cubicBezTo>
                    <a:cubicBezTo>
                      <a:pt x="84" y="57"/>
                      <a:pt x="84" y="57"/>
                      <a:pt x="84" y="57"/>
                    </a:cubicBezTo>
                    <a:cubicBezTo>
                      <a:pt x="81" y="56"/>
                      <a:pt x="81" y="56"/>
                      <a:pt x="81" y="56"/>
                    </a:cubicBezTo>
                    <a:cubicBezTo>
                      <a:pt x="76" y="56"/>
                      <a:pt x="76" y="56"/>
                      <a:pt x="76" y="56"/>
                    </a:cubicBezTo>
                    <a:cubicBezTo>
                      <a:pt x="72" y="56"/>
                      <a:pt x="69" y="56"/>
                      <a:pt x="66" y="55"/>
                    </a:cubicBezTo>
                    <a:cubicBezTo>
                      <a:pt x="69" y="46"/>
                      <a:pt x="72" y="36"/>
                      <a:pt x="74" y="27"/>
                    </a:cubicBezTo>
                    <a:cubicBezTo>
                      <a:pt x="78" y="33"/>
                      <a:pt x="78" y="33"/>
                      <a:pt x="78" y="33"/>
                    </a:cubicBezTo>
                    <a:cubicBezTo>
                      <a:pt x="83" y="39"/>
                      <a:pt x="83" y="39"/>
                      <a:pt x="83" y="39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91" y="45"/>
                      <a:pt x="91" y="45"/>
                      <a:pt x="91" y="45"/>
                    </a:cubicBezTo>
                    <a:cubicBezTo>
                      <a:pt x="91" y="45"/>
                      <a:pt x="91" y="45"/>
                      <a:pt x="91" y="45"/>
                    </a:cubicBezTo>
                    <a:cubicBezTo>
                      <a:pt x="91" y="45"/>
                      <a:pt x="91" y="45"/>
                      <a:pt x="91" y="45"/>
                    </a:cubicBezTo>
                    <a:cubicBezTo>
                      <a:pt x="92" y="45"/>
                      <a:pt x="92" y="45"/>
                      <a:pt x="92" y="45"/>
                    </a:cubicBezTo>
                    <a:cubicBezTo>
                      <a:pt x="95" y="45"/>
                      <a:pt x="95" y="45"/>
                      <a:pt x="95" y="45"/>
                    </a:cubicBezTo>
                    <a:cubicBezTo>
                      <a:pt x="126" y="45"/>
                      <a:pt x="126" y="45"/>
                      <a:pt x="126" y="45"/>
                    </a:cubicBezTo>
                    <a:cubicBezTo>
                      <a:pt x="126" y="39"/>
                      <a:pt x="126" y="34"/>
                      <a:pt x="126" y="28"/>
                    </a:cubicBezTo>
                    <a:cubicBezTo>
                      <a:pt x="95" y="29"/>
                      <a:pt x="95" y="29"/>
                      <a:pt x="95" y="29"/>
                    </a:cubicBezTo>
                    <a:cubicBezTo>
                      <a:pt x="94" y="29"/>
                      <a:pt x="94" y="29"/>
                      <a:pt x="94" y="29"/>
                    </a:cubicBezTo>
                    <a:cubicBezTo>
                      <a:pt x="91" y="24"/>
                      <a:pt x="91" y="24"/>
                      <a:pt x="91" y="24"/>
                    </a:cubicBezTo>
                    <a:cubicBezTo>
                      <a:pt x="81" y="12"/>
                      <a:pt x="81" y="12"/>
                      <a:pt x="81" y="12"/>
                    </a:cubicBezTo>
                    <a:cubicBezTo>
                      <a:pt x="80" y="10"/>
                      <a:pt x="78" y="9"/>
                      <a:pt x="75" y="9"/>
                    </a:cubicBezTo>
                    <a:cubicBezTo>
                      <a:pt x="75" y="8"/>
                      <a:pt x="75" y="8"/>
                      <a:pt x="74" y="8"/>
                    </a:cubicBezTo>
                    <a:cubicBezTo>
                      <a:pt x="76" y="14"/>
                      <a:pt x="76" y="14"/>
                      <a:pt x="76" y="14"/>
                    </a:cubicBezTo>
                    <a:cubicBezTo>
                      <a:pt x="71" y="16"/>
                      <a:pt x="71" y="16"/>
                      <a:pt x="71" y="16"/>
                    </a:cubicBezTo>
                    <a:cubicBezTo>
                      <a:pt x="71" y="21"/>
                      <a:pt x="71" y="21"/>
                      <a:pt x="71" y="21"/>
                    </a:cubicBezTo>
                    <a:cubicBezTo>
                      <a:pt x="61" y="37"/>
                      <a:pt x="61" y="37"/>
                      <a:pt x="61" y="37"/>
                    </a:cubicBezTo>
                    <a:cubicBezTo>
                      <a:pt x="68" y="12"/>
                      <a:pt x="68" y="12"/>
                      <a:pt x="68" y="12"/>
                    </a:cubicBezTo>
                    <a:cubicBezTo>
                      <a:pt x="69" y="11"/>
                      <a:pt x="69" y="11"/>
                      <a:pt x="69" y="11"/>
                    </a:cubicBezTo>
                    <a:cubicBezTo>
                      <a:pt x="70" y="6"/>
                      <a:pt x="70" y="6"/>
                      <a:pt x="70" y="6"/>
                    </a:cubicBezTo>
                    <a:cubicBezTo>
                      <a:pt x="68" y="5"/>
                      <a:pt x="68" y="5"/>
                      <a:pt x="68" y="5"/>
                    </a:cubicBezTo>
                    <a:cubicBezTo>
                      <a:pt x="65" y="10"/>
                      <a:pt x="65" y="10"/>
                      <a:pt x="65" y="10"/>
                    </a:cubicBezTo>
                    <a:cubicBezTo>
                      <a:pt x="65" y="11"/>
                      <a:pt x="65" y="11"/>
                      <a:pt x="65" y="11"/>
                    </a:cubicBezTo>
                    <a:cubicBezTo>
                      <a:pt x="57" y="35"/>
                      <a:pt x="57" y="35"/>
                      <a:pt x="57" y="35"/>
                    </a:cubicBezTo>
                    <a:cubicBezTo>
                      <a:pt x="58" y="17"/>
                      <a:pt x="58" y="17"/>
                      <a:pt x="58" y="17"/>
                    </a:cubicBezTo>
                    <a:cubicBezTo>
                      <a:pt x="61" y="12"/>
                      <a:pt x="61" y="12"/>
                      <a:pt x="61" y="12"/>
                    </a:cubicBezTo>
                    <a:cubicBezTo>
                      <a:pt x="59" y="8"/>
                      <a:pt x="59" y="8"/>
                      <a:pt x="59" y="8"/>
                    </a:cubicBezTo>
                    <a:cubicBezTo>
                      <a:pt x="63" y="4"/>
                      <a:pt x="63" y="4"/>
                      <a:pt x="63" y="4"/>
                    </a:cubicBezTo>
                    <a:cubicBezTo>
                      <a:pt x="60" y="3"/>
                      <a:pt x="56" y="2"/>
                      <a:pt x="53" y="1"/>
                    </a:cubicBezTo>
                    <a:cubicBezTo>
                      <a:pt x="48" y="0"/>
                      <a:pt x="47" y="0"/>
                      <a:pt x="44" y="1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7" y="34"/>
                      <a:pt x="6" y="39"/>
                      <a:pt x="0" y="49"/>
                    </a:cubicBezTo>
                    <a:cubicBezTo>
                      <a:pt x="5" y="52"/>
                      <a:pt x="10" y="55"/>
                      <a:pt x="15" y="57"/>
                    </a:cubicBezTo>
                    <a:cubicBezTo>
                      <a:pt x="19" y="49"/>
                      <a:pt x="27" y="35"/>
                      <a:pt x="27" y="3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882" tIns="60941" rIns="121882" bIns="60941" numCol="1" anchor="t" anchorCtr="0" compatLnSpc="1"/>
              <a:lstStyle/>
              <a:p>
                <a:pPr defTabSz="91313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65">
                  <a:solidFill>
                    <a:prstClr val="black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8" name="Freeform 357"/>
              <p:cNvSpPr>
                <a:spLocks noEditPoints="1"/>
              </p:cNvSpPr>
              <p:nvPr/>
            </p:nvSpPr>
            <p:spPr bwMode="auto">
              <a:xfrm>
                <a:off x="5710238" y="3370263"/>
                <a:ext cx="169863" cy="155575"/>
              </a:xfrm>
              <a:custGeom>
                <a:avLst/>
                <a:gdLst>
                  <a:gd name="T0" fmla="*/ 5 w 45"/>
                  <a:gd name="T1" fmla="*/ 33 h 41"/>
                  <a:gd name="T2" fmla="*/ 7 w 45"/>
                  <a:gd name="T3" fmla="*/ 32 h 41"/>
                  <a:gd name="T4" fmla="*/ 7 w 45"/>
                  <a:gd name="T5" fmla="*/ 32 h 41"/>
                  <a:gd name="T6" fmla="*/ 29 w 45"/>
                  <a:gd name="T7" fmla="*/ 39 h 41"/>
                  <a:gd name="T8" fmla="*/ 29 w 45"/>
                  <a:gd name="T9" fmla="*/ 39 h 41"/>
                  <a:gd name="T10" fmla="*/ 30 w 45"/>
                  <a:gd name="T11" fmla="*/ 41 h 41"/>
                  <a:gd name="T12" fmla="*/ 32 w 45"/>
                  <a:gd name="T13" fmla="*/ 41 h 41"/>
                  <a:gd name="T14" fmla="*/ 33 w 45"/>
                  <a:gd name="T15" fmla="*/ 40 h 41"/>
                  <a:gd name="T16" fmla="*/ 33 w 45"/>
                  <a:gd name="T17" fmla="*/ 40 h 41"/>
                  <a:gd name="T18" fmla="*/ 38 w 45"/>
                  <a:gd name="T19" fmla="*/ 37 h 41"/>
                  <a:gd name="T20" fmla="*/ 44 w 45"/>
                  <a:gd name="T21" fmla="*/ 18 h 41"/>
                  <a:gd name="T22" fmla="*/ 41 w 45"/>
                  <a:gd name="T23" fmla="*/ 13 h 41"/>
                  <a:gd name="T24" fmla="*/ 36 w 45"/>
                  <a:gd name="T25" fmla="*/ 11 h 41"/>
                  <a:gd name="T26" fmla="*/ 36 w 45"/>
                  <a:gd name="T27" fmla="*/ 11 h 41"/>
                  <a:gd name="T28" fmla="*/ 32 w 45"/>
                  <a:gd name="T29" fmla="*/ 4 h 41"/>
                  <a:gd name="T30" fmla="*/ 25 w 45"/>
                  <a:gd name="T31" fmla="*/ 1 h 41"/>
                  <a:gd name="T32" fmla="*/ 17 w 45"/>
                  <a:gd name="T33" fmla="*/ 5 h 41"/>
                  <a:gd name="T34" fmla="*/ 17 w 45"/>
                  <a:gd name="T35" fmla="*/ 6 h 41"/>
                  <a:gd name="T36" fmla="*/ 12 w 45"/>
                  <a:gd name="T37" fmla="*/ 4 h 41"/>
                  <a:gd name="T38" fmla="*/ 7 w 45"/>
                  <a:gd name="T39" fmla="*/ 7 h 41"/>
                  <a:gd name="T40" fmla="*/ 1 w 45"/>
                  <a:gd name="T41" fmla="*/ 25 h 41"/>
                  <a:gd name="T42" fmla="*/ 3 w 45"/>
                  <a:gd name="T43" fmla="*/ 30 h 41"/>
                  <a:gd name="T44" fmla="*/ 3 w 45"/>
                  <a:gd name="T45" fmla="*/ 31 h 41"/>
                  <a:gd name="T46" fmla="*/ 3 w 45"/>
                  <a:gd name="T47" fmla="*/ 32 h 41"/>
                  <a:gd name="T48" fmla="*/ 5 w 45"/>
                  <a:gd name="T49" fmla="*/ 33 h 41"/>
                  <a:gd name="T50" fmla="*/ 20 w 45"/>
                  <a:gd name="T51" fmla="*/ 6 h 41"/>
                  <a:gd name="T52" fmla="*/ 24 w 45"/>
                  <a:gd name="T53" fmla="*/ 4 h 41"/>
                  <a:gd name="T54" fmla="*/ 31 w 45"/>
                  <a:gd name="T55" fmla="*/ 7 h 41"/>
                  <a:gd name="T56" fmla="*/ 33 w 45"/>
                  <a:gd name="T57" fmla="*/ 10 h 41"/>
                  <a:gd name="T58" fmla="*/ 33 w 45"/>
                  <a:gd name="T59" fmla="*/ 10 h 41"/>
                  <a:gd name="T60" fmla="*/ 20 w 45"/>
                  <a:gd name="T61" fmla="*/ 6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5" h="41">
                    <a:moveTo>
                      <a:pt x="5" y="33"/>
                    </a:moveTo>
                    <a:cubicBezTo>
                      <a:pt x="6" y="33"/>
                      <a:pt x="7" y="33"/>
                      <a:pt x="7" y="32"/>
                    </a:cubicBezTo>
                    <a:cubicBezTo>
                      <a:pt x="7" y="32"/>
                      <a:pt x="7" y="32"/>
                      <a:pt x="7" y="32"/>
                    </a:cubicBezTo>
                    <a:cubicBezTo>
                      <a:pt x="29" y="39"/>
                      <a:pt x="29" y="39"/>
                      <a:pt x="29" y="39"/>
                    </a:cubicBezTo>
                    <a:cubicBezTo>
                      <a:pt x="29" y="39"/>
                      <a:pt x="29" y="39"/>
                      <a:pt x="29" y="39"/>
                    </a:cubicBezTo>
                    <a:cubicBezTo>
                      <a:pt x="29" y="40"/>
                      <a:pt x="29" y="40"/>
                      <a:pt x="30" y="41"/>
                    </a:cubicBezTo>
                    <a:cubicBezTo>
                      <a:pt x="32" y="41"/>
                      <a:pt x="32" y="41"/>
                      <a:pt x="32" y="41"/>
                    </a:cubicBezTo>
                    <a:cubicBezTo>
                      <a:pt x="32" y="41"/>
                      <a:pt x="33" y="41"/>
                      <a:pt x="33" y="40"/>
                    </a:cubicBezTo>
                    <a:cubicBezTo>
                      <a:pt x="33" y="40"/>
                      <a:pt x="33" y="40"/>
                      <a:pt x="33" y="40"/>
                    </a:cubicBezTo>
                    <a:cubicBezTo>
                      <a:pt x="35" y="40"/>
                      <a:pt x="37" y="39"/>
                      <a:pt x="38" y="37"/>
                    </a:cubicBezTo>
                    <a:cubicBezTo>
                      <a:pt x="44" y="18"/>
                      <a:pt x="44" y="18"/>
                      <a:pt x="44" y="18"/>
                    </a:cubicBezTo>
                    <a:cubicBezTo>
                      <a:pt x="45" y="16"/>
                      <a:pt x="43" y="14"/>
                      <a:pt x="41" y="13"/>
                    </a:cubicBezTo>
                    <a:cubicBezTo>
                      <a:pt x="36" y="11"/>
                      <a:pt x="36" y="11"/>
                      <a:pt x="36" y="11"/>
                    </a:cubicBezTo>
                    <a:cubicBezTo>
                      <a:pt x="36" y="11"/>
                      <a:pt x="36" y="11"/>
                      <a:pt x="36" y="11"/>
                    </a:cubicBezTo>
                    <a:cubicBezTo>
                      <a:pt x="37" y="8"/>
                      <a:pt x="35" y="4"/>
                      <a:pt x="32" y="4"/>
                    </a:cubicBezTo>
                    <a:cubicBezTo>
                      <a:pt x="25" y="1"/>
                      <a:pt x="25" y="1"/>
                      <a:pt x="25" y="1"/>
                    </a:cubicBezTo>
                    <a:cubicBezTo>
                      <a:pt x="22" y="0"/>
                      <a:pt x="18" y="2"/>
                      <a:pt x="17" y="5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0" y="3"/>
                      <a:pt x="7" y="4"/>
                      <a:pt x="7" y="7"/>
                    </a:cubicBezTo>
                    <a:cubicBezTo>
                      <a:pt x="1" y="25"/>
                      <a:pt x="1" y="25"/>
                      <a:pt x="1" y="25"/>
                    </a:cubicBezTo>
                    <a:cubicBezTo>
                      <a:pt x="0" y="27"/>
                      <a:pt x="1" y="30"/>
                      <a:pt x="3" y="30"/>
                    </a:cubicBezTo>
                    <a:cubicBezTo>
                      <a:pt x="3" y="31"/>
                      <a:pt x="3" y="31"/>
                      <a:pt x="3" y="31"/>
                    </a:cubicBezTo>
                    <a:cubicBezTo>
                      <a:pt x="2" y="31"/>
                      <a:pt x="3" y="32"/>
                      <a:pt x="3" y="32"/>
                    </a:cubicBezTo>
                    <a:lnTo>
                      <a:pt x="5" y="33"/>
                    </a:lnTo>
                    <a:close/>
                    <a:moveTo>
                      <a:pt x="20" y="6"/>
                    </a:moveTo>
                    <a:cubicBezTo>
                      <a:pt x="21" y="4"/>
                      <a:pt x="22" y="4"/>
                      <a:pt x="24" y="4"/>
                    </a:cubicBezTo>
                    <a:cubicBezTo>
                      <a:pt x="31" y="7"/>
                      <a:pt x="31" y="7"/>
                      <a:pt x="31" y="7"/>
                    </a:cubicBezTo>
                    <a:cubicBezTo>
                      <a:pt x="33" y="7"/>
                      <a:pt x="33" y="8"/>
                      <a:pt x="33" y="10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20" y="6"/>
                      <a:pt x="20" y="6"/>
                      <a:pt x="20" y="6"/>
                    </a:cubicBez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882" tIns="60941" rIns="121882" bIns="60941" numCol="1" anchor="t" anchorCtr="0" compatLnSpc="1"/>
              <a:lstStyle/>
              <a:p>
                <a:pPr defTabSz="91313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65">
                  <a:solidFill>
                    <a:prstClr val="black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9" name="Freeform 358"/>
              <p:cNvSpPr/>
              <p:nvPr/>
            </p:nvSpPr>
            <p:spPr bwMode="auto">
              <a:xfrm>
                <a:off x="5721351" y="3340100"/>
                <a:ext cx="760413" cy="463550"/>
              </a:xfrm>
              <a:custGeom>
                <a:avLst/>
                <a:gdLst>
                  <a:gd name="T0" fmla="*/ 479 w 479"/>
                  <a:gd name="T1" fmla="*/ 0 h 292"/>
                  <a:gd name="T2" fmla="*/ 395 w 479"/>
                  <a:gd name="T3" fmla="*/ 33 h 292"/>
                  <a:gd name="T4" fmla="*/ 412 w 479"/>
                  <a:gd name="T5" fmla="*/ 45 h 292"/>
                  <a:gd name="T6" fmla="*/ 307 w 479"/>
                  <a:gd name="T7" fmla="*/ 158 h 292"/>
                  <a:gd name="T8" fmla="*/ 213 w 479"/>
                  <a:gd name="T9" fmla="*/ 148 h 292"/>
                  <a:gd name="T10" fmla="*/ 139 w 479"/>
                  <a:gd name="T11" fmla="*/ 225 h 292"/>
                  <a:gd name="T12" fmla="*/ 62 w 479"/>
                  <a:gd name="T13" fmla="*/ 187 h 292"/>
                  <a:gd name="T14" fmla="*/ 0 w 479"/>
                  <a:gd name="T15" fmla="*/ 266 h 292"/>
                  <a:gd name="T16" fmla="*/ 33 w 479"/>
                  <a:gd name="T17" fmla="*/ 292 h 292"/>
                  <a:gd name="T18" fmla="*/ 74 w 479"/>
                  <a:gd name="T19" fmla="*/ 242 h 292"/>
                  <a:gd name="T20" fmla="*/ 148 w 479"/>
                  <a:gd name="T21" fmla="*/ 278 h 292"/>
                  <a:gd name="T22" fmla="*/ 230 w 479"/>
                  <a:gd name="T23" fmla="*/ 194 h 292"/>
                  <a:gd name="T24" fmla="*/ 323 w 479"/>
                  <a:gd name="T25" fmla="*/ 204 h 292"/>
                  <a:gd name="T26" fmla="*/ 448 w 479"/>
                  <a:gd name="T27" fmla="*/ 72 h 292"/>
                  <a:gd name="T28" fmla="*/ 472 w 479"/>
                  <a:gd name="T29" fmla="*/ 88 h 292"/>
                  <a:gd name="T30" fmla="*/ 479 w 479"/>
                  <a:gd name="T31" fmla="*/ 0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79" h="292">
                    <a:moveTo>
                      <a:pt x="479" y="0"/>
                    </a:moveTo>
                    <a:lnTo>
                      <a:pt x="395" y="33"/>
                    </a:lnTo>
                    <a:lnTo>
                      <a:pt x="412" y="45"/>
                    </a:lnTo>
                    <a:lnTo>
                      <a:pt x="307" y="158"/>
                    </a:lnTo>
                    <a:lnTo>
                      <a:pt x="213" y="148"/>
                    </a:lnTo>
                    <a:lnTo>
                      <a:pt x="139" y="225"/>
                    </a:lnTo>
                    <a:lnTo>
                      <a:pt x="62" y="187"/>
                    </a:lnTo>
                    <a:lnTo>
                      <a:pt x="0" y="266"/>
                    </a:lnTo>
                    <a:lnTo>
                      <a:pt x="33" y="292"/>
                    </a:lnTo>
                    <a:lnTo>
                      <a:pt x="74" y="242"/>
                    </a:lnTo>
                    <a:lnTo>
                      <a:pt x="148" y="278"/>
                    </a:lnTo>
                    <a:lnTo>
                      <a:pt x="230" y="194"/>
                    </a:lnTo>
                    <a:lnTo>
                      <a:pt x="323" y="204"/>
                    </a:lnTo>
                    <a:lnTo>
                      <a:pt x="448" y="72"/>
                    </a:lnTo>
                    <a:lnTo>
                      <a:pt x="472" y="88"/>
                    </a:lnTo>
                    <a:lnTo>
                      <a:pt x="479" y="0"/>
                    </a:ln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882" tIns="60941" rIns="121882" bIns="60941" numCol="1" anchor="t" anchorCtr="0" compatLnSpc="1"/>
              <a:lstStyle/>
              <a:p>
                <a:pPr defTabSz="913130" fontAlgn="auto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865">
                  <a:solidFill>
                    <a:prstClr val="black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>
            <a:biLevel thresh="25000"/>
          </a:blip>
          <a:stretch>
            <a:fillRect/>
          </a:stretch>
        </p:blipFill>
        <p:spPr>
          <a:xfrm>
            <a:off x="5273687" y="1475335"/>
            <a:ext cx="1704547" cy="1704547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2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2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  <p:bldP spid="6" grpId="0"/>
      <p:bldP spid="9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椭圆 4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" y="3815229"/>
            <a:ext cx="12194117" cy="871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3124" tIns="61563" rIns="123124" bIns="61563"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1307268" y="3251020"/>
            <a:ext cx="1159947" cy="1159761"/>
            <a:chOff x="1466675" y="3784103"/>
            <a:chExt cx="1301392" cy="1301862"/>
          </a:xfrm>
        </p:grpSpPr>
        <p:grpSp>
          <p:nvGrpSpPr>
            <p:cNvPr id="8" name="组合 7"/>
            <p:cNvGrpSpPr/>
            <p:nvPr/>
          </p:nvGrpSpPr>
          <p:grpSpPr>
            <a:xfrm>
              <a:off x="1466675" y="3784103"/>
              <a:ext cx="1301392" cy="1301862"/>
              <a:chOff x="4345444" y="2542859"/>
              <a:chExt cx="1810550" cy="1811205"/>
            </a:xfrm>
          </p:grpSpPr>
          <p:grpSp>
            <p:nvGrpSpPr>
              <p:cNvPr id="10" name="组合 9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12" name="同心圆 11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" name="椭圆 12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/>
                </a:p>
              </p:txBody>
            </p:sp>
          </p:grpSp>
          <p:sp>
            <p:nvSpPr>
              <p:cNvPr id="11" name="椭圆 10"/>
              <p:cNvSpPr/>
              <p:nvPr/>
            </p:nvSpPr>
            <p:spPr>
              <a:xfrm>
                <a:off x="4447523" y="2644973"/>
                <a:ext cx="1606393" cy="1606973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65"/>
              </a:p>
            </p:txBody>
          </p:sp>
        </p:grpSp>
        <p:sp>
          <p:nvSpPr>
            <p:cNvPr id="9" name="TextBox 97"/>
            <p:cNvSpPr txBox="1"/>
            <p:nvPr/>
          </p:nvSpPr>
          <p:spPr>
            <a:xfrm>
              <a:off x="1692270" y="4180596"/>
              <a:ext cx="850203" cy="531379"/>
            </a:xfrm>
            <a:prstGeom prst="rect">
              <a:avLst/>
            </a:prstGeom>
            <a:noFill/>
          </p:spPr>
          <p:txBody>
            <a:bodyPr wrap="square" lIns="184256" tIns="92128" rIns="184256" bIns="92128" rtlCol="0">
              <a:spAutoFit/>
            </a:bodyPr>
            <a:lstStyle/>
            <a:p>
              <a:r>
                <a:rPr lang="en-US" altLang="zh-CN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</a:t>
              </a:r>
              <a:r>
                <a:rPr lang="zh-CN" altLang="en-US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zh-CN" altLang="en-US" sz="186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778245" y="3407000"/>
            <a:ext cx="877900" cy="877759"/>
            <a:chOff x="3117025" y="3959191"/>
            <a:chExt cx="984950" cy="985306"/>
          </a:xfrm>
        </p:grpSpPr>
        <p:grpSp>
          <p:nvGrpSpPr>
            <p:cNvPr id="15" name="组合 14"/>
            <p:cNvGrpSpPr/>
            <p:nvPr/>
          </p:nvGrpSpPr>
          <p:grpSpPr>
            <a:xfrm>
              <a:off x="3117025" y="3959191"/>
              <a:ext cx="984950" cy="985306"/>
              <a:chOff x="4345444" y="2542859"/>
              <a:chExt cx="1810550" cy="1811205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20" name="同心圆 19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椭圆 20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/>
                </a:p>
              </p:txBody>
            </p:sp>
          </p:grpSp>
          <p:sp>
            <p:nvSpPr>
              <p:cNvPr id="18" name="椭圆 17"/>
              <p:cNvSpPr/>
              <p:nvPr/>
            </p:nvSpPr>
            <p:spPr>
              <a:xfrm>
                <a:off x="4483177" y="2680639"/>
                <a:ext cx="1535084" cy="1535638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65"/>
              </a:p>
            </p:txBody>
          </p:sp>
        </p:grpSp>
        <p:sp>
          <p:nvSpPr>
            <p:cNvPr id="16" name="TextBox 104"/>
            <p:cNvSpPr txBox="1"/>
            <p:nvPr/>
          </p:nvSpPr>
          <p:spPr>
            <a:xfrm>
              <a:off x="3188495" y="4196695"/>
              <a:ext cx="850204" cy="531379"/>
            </a:xfrm>
            <a:prstGeom prst="rect">
              <a:avLst/>
            </a:prstGeom>
            <a:noFill/>
          </p:spPr>
          <p:txBody>
            <a:bodyPr wrap="square" lIns="184256" tIns="92128" rIns="184256" bIns="92128" rtlCol="0">
              <a:spAutoFit/>
            </a:bodyPr>
            <a:lstStyle/>
            <a:p>
              <a:r>
                <a:rPr lang="en-US" altLang="zh-CN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</a:t>
              </a:r>
              <a:r>
                <a:rPr lang="zh-CN" altLang="en-US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zh-CN" altLang="en-US" sz="186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3967175" y="3258011"/>
            <a:ext cx="1175915" cy="1175726"/>
            <a:chOff x="4450933" y="3791953"/>
            <a:chExt cx="1319306" cy="1319782"/>
          </a:xfrm>
        </p:grpSpPr>
        <p:grpSp>
          <p:nvGrpSpPr>
            <p:cNvPr id="23" name="组合 22"/>
            <p:cNvGrpSpPr/>
            <p:nvPr/>
          </p:nvGrpSpPr>
          <p:grpSpPr>
            <a:xfrm>
              <a:off x="4450933" y="3791953"/>
              <a:ext cx="1319306" cy="1319782"/>
              <a:chOff x="4345444" y="2542859"/>
              <a:chExt cx="1810550" cy="1811205"/>
            </a:xfrm>
          </p:grpSpPr>
          <p:grpSp>
            <p:nvGrpSpPr>
              <p:cNvPr id="25" name="组合 24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27" name="同心圆 26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椭圆 27"/>
                <p:cNvSpPr/>
                <p:nvPr/>
              </p:nvSpPr>
              <p:spPr>
                <a:xfrm>
                  <a:off x="1484232" y="1093650"/>
                  <a:ext cx="1504275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/>
                </a:p>
              </p:txBody>
            </p:sp>
          </p:grpSp>
          <p:sp>
            <p:nvSpPr>
              <p:cNvPr id="26" name="椭圆 25"/>
              <p:cNvSpPr/>
              <p:nvPr/>
            </p:nvSpPr>
            <p:spPr>
              <a:xfrm>
                <a:off x="4447253" y="2695339"/>
                <a:ext cx="1606933" cy="1607514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65"/>
              </a:p>
            </p:txBody>
          </p:sp>
        </p:grpSp>
        <p:sp>
          <p:nvSpPr>
            <p:cNvPr id="24" name="TextBox 111"/>
            <p:cNvSpPr txBox="1"/>
            <p:nvPr/>
          </p:nvSpPr>
          <p:spPr>
            <a:xfrm>
              <a:off x="4685484" y="4180595"/>
              <a:ext cx="850203" cy="531379"/>
            </a:xfrm>
            <a:prstGeom prst="rect">
              <a:avLst/>
            </a:prstGeom>
            <a:noFill/>
          </p:spPr>
          <p:txBody>
            <a:bodyPr wrap="square" lIns="184256" tIns="92128" rIns="184256" bIns="92128" rtlCol="0">
              <a:spAutoFit/>
            </a:bodyPr>
            <a:lstStyle/>
            <a:p>
              <a:r>
                <a:rPr lang="en-US" altLang="zh-CN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8</a:t>
              </a:r>
              <a:r>
                <a:rPr lang="zh-CN" altLang="en-US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zh-CN" altLang="en-US" sz="186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454119" y="3392021"/>
            <a:ext cx="907853" cy="907708"/>
            <a:chOff x="6119197" y="3942381"/>
            <a:chExt cx="1018558" cy="1018926"/>
          </a:xfrm>
        </p:grpSpPr>
        <p:grpSp>
          <p:nvGrpSpPr>
            <p:cNvPr id="30" name="组合 29"/>
            <p:cNvGrpSpPr/>
            <p:nvPr/>
          </p:nvGrpSpPr>
          <p:grpSpPr>
            <a:xfrm>
              <a:off x="6119197" y="3942381"/>
              <a:ext cx="1018558" cy="1018926"/>
              <a:chOff x="4345444" y="2542859"/>
              <a:chExt cx="1810550" cy="1811205"/>
            </a:xfrm>
          </p:grpSpPr>
          <p:grpSp>
            <p:nvGrpSpPr>
              <p:cNvPr id="32" name="组合 31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34" name="同心圆 33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" name="椭圆 34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/>
                </a:p>
              </p:txBody>
            </p:sp>
          </p:grpSp>
          <p:sp>
            <p:nvSpPr>
              <p:cNvPr id="33" name="椭圆 32"/>
              <p:cNvSpPr/>
              <p:nvPr/>
            </p:nvSpPr>
            <p:spPr>
              <a:xfrm>
                <a:off x="4466846" y="2664303"/>
                <a:ext cx="1567743" cy="1568310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65"/>
              </a:p>
            </p:txBody>
          </p:sp>
        </p:grpSp>
        <p:sp>
          <p:nvSpPr>
            <p:cNvPr id="31" name="TextBox 118"/>
            <p:cNvSpPr txBox="1"/>
            <p:nvPr/>
          </p:nvSpPr>
          <p:spPr>
            <a:xfrm>
              <a:off x="6209133" y="4196696"/>
              <a:ext cx="850205" cy="531379"/>
            </a:xfrm>
            <a:prstGeom prst="rect">
              <a:avLst/>
            </a:prstGeom>
            <a:noFill/>
          </p:spPr>
          <p:txBody>
            <a:bodyPr wrap="square" lIns="184256" tIns="92128" rIns="184256" bIns="92128" rtlCol="0">
              <a:spAutoFit/>
            </a:bodyPr>
            <a:lstStyle/>
            <a:p>
              <a:r>
                <a:rPr lang="en-US" altLang="zh-CN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9</a:t>
              </a:r>
              <a:r>
                <a:rPr lang="zh-CN" altLang="en-US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zh-CN" altLang="en-US" sz="186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6673006" y="3392023"/>
            <a:ext cx="944820" cy="907708"/>
            <a:chOff x="7486713" y="3942381"/>
            <a:chExt cx="1060031" cy="1018926"/>
          </a:xfrm>
        </p:grpSpPr>
        <p:grpSp>
          <p:nvGrpSpPr>
            <p:cNvPr id="37" name="组合 36"/>
            <p:cNvGrpSpPr/>
            <p:nvPr/>
          </p:nvGrpSpPr>
          <p:grpSpPr>
            <a:xfrm>
              <a:off x="7486713" y="3942381"/>
              <a:ext cx="1018558" cy="1018926"/>
              <a:chOff x="4345444" y="2542859"/>
              <a:chExt cx="1810550" cy="1811205"/>
            </a:xfrm>
          </p:grpSpPr>
          <p:grpSp>
            <p:nvGrpSpPr>
              <p:cNvPr id="39" name="组合 38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1" name="同心圆 40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2" name="椭圆 41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/>
                </a:p>
              </p:txBody>
            </p:sp>
          </p:grpSp>
          <p:sp>
            <p:nvSpPr>
              <p:cNvPr id="40" name="椭圆 39"/>
              <p:cNvSpPr/>
              <p:nvPr/>
            </p:nvSpPr>
            <p:spPr>
              <a:xfrm>
                <a:off x="4466990" y="2664444"/>
                <a:ext cx="1567461" cy="1568026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65"/>
              </a:p>
            </p:txBody>
          </p:sp>
        </p:grpSp>
        <p:sp>
          <p:nvSpPr>
            <p:cNvPr id="38" name="TextBox 125"/>
            <p:cNvSpPr txBox="1"/>
            <p:nvPr/>
          </p:nvSpPr>
          <p:spPr>
            <a:xfrm>
              <a:off x="7555666" y="4199438"/>
              <a:ext cx="991078" cy="485242"/>
            </a:xfrm>
            <a:prstGeom prst="rect">
              <a:avLst/>
            </a:prstGeom>
            <a:noFill/>
          </p:spPr>
          <p:txBody>
            <a:bodyPr wrap="square" lIns="184256" tIns="92128" rIns="184256" bIns="92128" rtlCol="0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7891889" y="3241470"/>
            <a:ext cx="1209007" cy="1208814"/>
            <a:chOff x="8854229" y="3773382"/>
            <a:chExt cx="1356434" cy="1356924"/>
          </a:xfrm>
        </p:grpSpPr>
        <p:grpSp>
          <p:nvGrpSpPr>
            <p:cNvPr id="44" name="组合 43"/>
            <p:cNvGrpSpPr/>
            <p:nvPr/>
          </p:nvGrpSpPr>
          <p:grpSpPr>
            <a:xfrm>
              <a:off x="8854229" y="3773382"/>
              <a:ext cx="1356434" cy="1356924"/>
              <a:chOff x="4345444" y="2542859"/>
              <a:chExt cx="1810550" cy="1811205"/>
            </a:xfrm>
          </p:grpSpPr>
          <p:grpSp>
            <p:nvGrpSpPr>
              <p:cNvPr id="46" name="组合 45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8" name="同心圆 47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9" name="椭圆 48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/>
                </a:p>
              </p:txBody>
            </p:sp>
          </p:grpSp>
          <p:sp>
            <p:nvSpPr>
              <p:cNvPr id="47" name="椭圆 46"/>
              <p:cNvSpPr/>
              <p:nvPr/>
            </p:nvSpPr>
            <p:spPr>
              <a:xfrm>
                <a:off x="4464838" y="2723318"/>
                <a:ext cx="1571761" cy="1572326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65"/>
              </a:p>
            </p:txBody>
          </p:sp>
        </p:grpSp>
        <p:sp>
          <p:nvSpPr>
            <p:cNvPr id="45" name="TextBox 132"/>
            <p:cNvSpPr txBox="1"/>
            <p:nvPr/>
          </p:nvSpPr>
          <p:spPr>
            <a:xfrm>
              <a:off x="9068720" y="4180595"/>
              <a:ext cx="1015119" cy="531379"/>
            </a:xfrm>
            <a:prstGeom prst="rect">
              <a:avLst/>
            </a:prstGeom>
            <a:noFill/>
          </p:spPr>
          <p:txBody>
            <a:bodyPr wrap="square" lIns="184256" tIns="92128" rIns="184256" bIns="92128" rtlCol="0">
              <a:spAutoFit/>
            </a:bodyPr>
            <a:lstStyle/>
            <a:p>
              <a:r>
                <a:rPr lang="en-US" altLang="zh-CN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11</a:t>
              </a:r>
              <a:r>
                <a:rPr lang="zh-CN" altLang="en-US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zh-CN" altLang="en-US" sz="186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9411927" y="3023851"/>
            <a:ext cx="1644309" cy="1644047"/>
            <a:chOff x="10559621" y="3529102"/>
            <a:chExt cx="1844818" cy="1845484"/>
          </a:xfrm>
        </p:grpSpPr>
        <p:grpSp>
          <p:nvGrpSpPr>
            <p:cNvPr id="51" name="组合 50"/>
            <p:cNvGrpSpPr/>
            <p:nvPr/>
          </p:nvGrpSpPr>
          <p:grpSpPr>
            <a:xfrm>
              <a:off x="10559621" y="3529102"/>
              <a:ext cx="1844818" cy="1845484"/>
              <a:chOff x="4345444" y="2542859"/>
              <a:chExt cx="1810550" cy="1811205"/>
            </a:xfrm>
          </p:grpSpPr>
          <p:grpSp>
            <p:nvGrpSpPr>
              <p:cNvPr id="53" name="组合 52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55" name="同心圆 54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6" name="椭圆 55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65"/>
                </a:p>
              </p:txBody>
            </p:sp>
          </p:grpSp>
          <p:sp>
            <p:nvSpPr>
              <p:cNvPr id="54" name="椭圆 53"/>
              <p:cNvSpPr/>
              <p:nvPr/>
            </p:nvSpPr>
            <p:spPr>
              <a:xfrm>
                <a:off x="4422287" y="2619728"/>
                <a:ext cx="1656864" cy="1657461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65"/>
              </a:p>
            </p:txBody>
          </p:sp>
        </p:grpSp>
        <p:sp>
          <p:nvSpPr>
            <p:cNvPr id="52" name="TextBox 139"/>
            <p:cNvSpPr txBox="1"/>
            <p:nvPr/>
          </p:nvSpPr>
          <p:spPr>
            <a:xfrm>
              <a:off x="10948736" y="4180595"/>
              <a:ext cx="1097152" cy="531379"/>
            </a:xfrm>
            <a:prstGeom prst="rect">
              <a:avLst/>
            </a:prstGeom>
            <a:noFill/>
          </p:spPr>
          <p:txBody>
            <a:bodyPr wrap="square" lIns="184256" tIns="92128" rIns="184256" bIns="92128" rtlCol="0">
              <a:spAutoFit/>
            </a:bodyPr>
            <a:lstStyle/>
            <a:p>
              <a:r>
                <a:rPr lang="en-US" altLang="zh-CN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12</a:t>
              </a:r>
              <a:r>
                <a:rPr lang="zh-CN" altLang="en-US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zh-CN" altLang="en-US" sz="186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694206" y="1700808"/>
            <a:ext cx="2588797" cy="1456387"/>
            <a:chOff x="689131" y="1318791"/>
            <a:chExt cx="1631535" cy="1036935"/>
          </a:xfrm>
        </p:grpSpPr>
        <p:sp>
          <p:nvSpPr>
            <p:cNvPr id="58" name="TextBox 145"/>
            <p:cNvSpPr txBox="1"/>
            <p:nvPr/>
          </p:nvSpPr>
          <p:spPr>
            <a:xfrm>
              <a:off x="724689" y="1667530"/>
              <a:ext cx="1516141" cy="486468"/>
            </a:xfrm>
            <a:prstGeom prst="rect">
              <a:avLst/>
            </a:prstGeom>
            <a:noFill/>
          </p:spPr>
          <p:txBody>
            <a:bodyPr wrap="square" lIns="121908" tIns="60953" rIns="121908" bIns="60953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您的内容打在这里，或者通过您的内容打在这里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59" name="组合 58"/>
            <p:cNvGrpSpPr/>
            <p:nvPr/>
          </p:nvGrpSpPr>
          <p:grpSpPr>
            <a:xfrm>
              <a:off x="689131" y="1318791"/>
              <a:ext cx="1631535" cy="1036935"/>
              <a:chOff x="689131" y="1318791"/>
              <a:chExt cx="1631535" cy="1036935"/>
            </a:xfrm>
          </p:grpSpPr>
          <p:cxnSp>
            <p:nvCxnSpPr>
              <p:cNvPr id="60" name="直接连接符 59"/>
              <p:cNvCxnSpPr/>
              <p:nvPr/>
            </p:nvCxnSpPr>
            <p:spPr>
              <a:xfrm flipV="1">
                <a:off x="1481601" y="2139702"/>
                <a:ext cx="0" cy="216024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148"/>
              <p:cNvSpPr txBox="1"/>
              <p:nvPr/>
            </p:nvSpPr>
            <p:spPr>
              <a:xfrm>
                <a:off x="689131" y="1318791"/>
                <a:ext cx="1631535" cy="350570"/>
              </a:xfrm>
              <a:prstGeom prst="rect">
                <a:avLst/>
              </a:prstGeom>
              <a:noFill/>
            </p:spPr>
            <p:txBody>
              <a:bodyPr wrap="square" lIns="121908" tIns="0" rIns="121908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135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华文黑体" pitchFamily="2" charset="-122"/>
                  </a:rPr>
                  <a:t>添加标题</a:t>
                </a:r>
                <a:endParaRPr lang="zh-CN" altLang="en-US" sz="213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华文黑体" pitchFamily="2" charset="-122"/>
                </a:endParaRPr>
              </a:p>
            </p:txBody>
          </p:sp>
        </p:grpSp>
      </p:grpSp>
      <p:grpSp>
        <p:nvGrpSpPr>
          <p:cNvPr id="62" name="组合 61"/>
          <p:cNvGrpSpPr/>
          <p:nvPr/>
        </p:nvGrpSpPr>
        <p:grpSpPr>
          <a:xfrm>
            <a:off x="3333888" y="1698235"/>
            <a:ext cx="2248048" cy="1411317"/>
            <a:chOff x="832917" y="1462813"/>
            <a:chExt cx="1248170" cy="892913"/>
          </a:xfrm>
        </p:grpSpPr>
        <p:sp>
          <p:nvSpPr>
            <p:cNvPr id="63" name="TextBox 150"/>
            <p:cNvSpPr txBox="1"/>
            <p:nvPr/>
          </p:nvSpPr>
          <p:spPr>
            <a:xfrm>
              <a:off x="832917" y="1767302"/>
              <a:ext cx="1248170" cy="432279"/>
            </a:xfrm>
            <a:prstGeom prst="rect">
              <a:avLst/>
            </a:prstGeom>
            <a:noFill/>
          </p:spPr>
          <p:txBody>
            <a:bodyPr wrap="square" lIns="121908" tIns="60953" rIns="121908" bIns="60953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您的内容打在这里，或者通过您的内容打在这里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64" name="组合 63"/>
            <p:cNvGrpSpPr/>
            <p:nvPr/>
          </p:nvGrpSpPr>
          <p:grpSpPr>
            <a:xfrm>
              <a:off x="947384" y="1462813"/>
              <a:ext cx="1008112" cy="892913"/>
              <a:chOff x="947384" y="1462813"/>
              <a:chExt cx="1008112" cy="892913"/>
            </a:xfrm>
          </p:grpSpPr>
          <p:cxnSp>
            <p:nvCxnSpPr>
              <p:cNvPr id="65" name="直接连接符 64"/>
              <p:cNvCxnSpPr/>
              <p:nvPr/>
            </p:nvCxnSpPr>
            <p:spPr>
              <a:xfrm flipV="1">
                <a:off x="1481601" y="2139702"/>
                <a:ext cx="0" cy="216024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TextBox 153"/>
              <p:cNvSpPr txBox="1"/>
              <p:nvPr/>
            </p:nvSpPr>
            <p:spPr>
              <a:xfrm>
                <a:off x="947384" y="1462813"/>
                <a:ext cx="1008112" cy="311519"/>
              </a:xfrm>
              <a:prstGeom prst="rect">
                <a:avLst/>
              </a:prstGeom>
              <a:noFill/>
            </p:spPr>
            <p:txBody>
              <a:bodyPr wrap="square" lIns="121908" tIns="0" rIns="121908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135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华文黑体" pitchFamily="2" charset="-122"/>
                  </a:rPr>
                  <a:t>添加标题</a:t>
                </a:r>
                <a:endParaRPr lang="zh-CN" altLang="en-US" sz="213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华文黑体" pitchFamily="2" charset="-122"/>
                </a:endParaRPr>
              </a:p>
            </p:txBody>
          </p:sp>
        </p:grpSp>
      </p:grpSp>
      <p:grpSp>
        <p:nvGrpSpPr>
          <p:cNvPr id="67" name="组合 66"/>
          <p:cNvGrpSpPr/>
          <p:nvPr/>
        </p:nvGrpSpPr>
        <p:grpSpPr>
          <a:xfrm>
            <a:off x="5928836" y="1700808"/>
            <a:ext cx="2328061" cy="1401526"/>
            <a:chOff x="835936" y="1541325"/>
            <a:chExt cx="1242131" cy="814401"/>
          </a:xfrm>
        </p:grpSpPr>
        <p:sp>
          <p:nvSpPr>
            <p:cNvPr id="68" name="TextBox 155"/>
            <p:cNvSpPr txBox="1"/>
            <p:nvPr/>
          </p:nvSpPr>
          <p:spPr>
            <a:xfrm>
              <a:off x="835936" y="1815540"/>
              <a:ext cx="1242131" cy="397024"/>
            </a:xfrm>
            <a:prstGeom prst="rect">
              <a:avLst/>
            </a:prstGeom>
            <a:noFill/>
          </p:spPr>
          <p:txBody>
            <a:bodyPr wrap="square" lIns="121908" tIns="60953" rIns="121908" bIns="60953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您的内容打在这里，或者通过您的内容打在这里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971122" y="1541325"/>
              <a:ext cx="1008112" cy="814401"/>
              <a:chOff x="971122" y="1541325"/>
              <a:chExt cx="1008112" cy="814401"/>
            </a:xfrm>
          </p:grpSpPr>
          <p:cxnSp>
            <p:nvCxnSpPr>
              <p:cNvPr id="70" name="直接连接符 69"/>
              <p:cNvCxnSpPr/>
              <p:nvPr/>
            </p:nvCxnSpPr>
            <p:spPr>
              <a:xfrm flipV="1">
                <a:off x="1481601" y="2139702"/>
                <a:ext cx="0" cy="216024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TextBox 158"/>
              <p:cNvSpPr txBox="1"/>
              <p:nvPr/>
            </p:nvSpPr>
            <p:spPr>
              <a:xfrm>
                <a:off x="971122" y="1541325"/>
                <a:ext cx="1008112" cy="286112"/>
              </a:xfrm>
              <a:prstGeom prst="rect">
                <a:avLst/>
              </a:prstGeom>
              <a:noFill/>
            </p:spPr>
            <p:txBody>
              <a:bodyPr wrap="square" lIns="121908" tIns="0" rIns="121908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135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华文黑体" pitchFamily="2" charset="-122"/>
                  </a:rPr>
                  <a:t>添加标题</a:t>
                </a:r>
                <a:endParaRPr lang="zh-CN" altLang="en-US" sz="213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华文黑体" pitchFamily="2" charset="-122"/>
                </a:endParaRPr>
              </a:p>
            </p:txBody>
          </p:sp>
        </p:grpSp>
      </p:grpSp>
      <p:grpSp>
        <p:nvGrpSpPr>
          <p:cNvPr id="72" name="组合 71"/>
          <p:cNvGrpSpPr/>
          <p:nvPr/>
        </p:nvGrpSpPr>
        <p:grpSpPr>
          <a:xfrm>
            <a:off x="8973961" y="1672670"/>
            <a:ext cx="2353681" cy="1185211"/>
            <a:chOff x="793197" y="1484176"/>
            <a:chExt cx="1327609" cy="709532"/>
          </a:xfrm>
        </p:grpSpPr>
        <p:sp>
          <p:nvSpPr>
            <p:cNvPr id="73" name="TextBox 160"/>
            <p:cNvSpPr txBox="1"/>
            <p:nvPr/>
          </p:nvSpPr>
          <p:spPr>
            <a:xfrm>
              <a:off x="793197" y="1767301"/>
              <a:ext cx="1327609" cy="409031"/>
            </a:xfrm>
            <a:prstGeom prst="rect">
              <a:avLst/>
            </a:prstGeom>
            <a:noFill/>
          </p:spPr>
          <p:txBody>
            <a:bodyPr wrap="square" lIns="121908" tIns="60953" rIns="121908" bIns="60953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您的内容打在这里，或者通过您的内容打在这里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74" name="组合 73"/>
            <p:cNvGrpSpPr/>
            <p:nvPr/>
          </p:nvGrpSpPr>
          <p:grpSpPr>
            <a:xfrm>
              <a:off x="947384" y="1484176"/>
              <a:ext cx="1008112" cy="709532"/>
              <a:chOff x="947384" y="1484176"/>
              <a:chExt cx="1008112" cy="709532"/>
            </a:xfrm>
          </p:grpSpPr>
          <p:cxnSp>
            <p:nvCxnSpPr>
              <p:cNvPr id="75" name="直接连接符 74"/>
              <p:cNvCxnSpPr/>
              <p:nvPr/>
            </p:nvCxnSpPr>
            <p:spPr>
              <a:xfrm flipV="1">
                <a:off x="1481601" y="2085697"/>
                <a:ext cx="0" cy="10801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TextBox 163"/>
              <p:cNvSpPr txBox="1"/>
              <p:nvPr/>
            </p:nvSpPr>
            <p:spPr>
              <a:xfrm>
                <a:off x="947384" y="1484176"/>
                <a:ext cx="1008112" cy="294765"/>
              </a:xfrm>
              <a:prstGeom prst="rect">
                <a:avLst/>
              </a:prstGeom>
              <a:noFill/>
            </p:spPr>
            <p:txBody>
              <a:bodyPr wrap="square" lIns="121908" tIns="0" rIns="121908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135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华文黑体" pitchFamily="2" charset="-122"/>
                  </a:rPr>
                  <a:t>添加标题</a:t>
                </a:r>
                <a:endParaRPr lang="zh-CN" altLang="en-US" sz="213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华文黑体" pitchFamily="2" charset="-122"/>
                </a:endParaRPr>
              </a:p>
            </p:txBody>
          </p:sp>
        </p:grpSp>
      </p:grpSp>
      <p:grpSp>
        <p:nvGrpSpPr>
          <p:cNvPr id="77" name="组合 76"/>
          <p:cNvGrpSpPr/>
          <p:nvPr/>
        </p:nvGrpSpPr>
        <p:grpSpPr>
          <a:xfrm>
            <a:off x="1931281" y="4563111"/>
            <a:ext cx="2463298" cy="1408728"/>
            <a:chOff x="793884" y="1340833"/>
            <a:chExt cx="1326235" cy="974043"/>
          </a:xfrm>
        </p:grpSpPr>
        <p:sp>
          <p:nvSpPr>
            <p:cNvPr id="78" name="TextBox 165"/>
            <p:cNvSpPr txBox="1"/>
            <p:nvPr/>
          </p:nvSpPr>
          <p:spPr>
            <a:xfrm>
              <a:off x="793884" y="1842453"/>
              <a:ext cx="1326235" cy="472423"/>
            </a:xfrm>
            <a:prstGeom prst="rect">
              <a:avLst/>
            </a:prstGeom>
            <a:noFill/>
          </p:spPr>
          <p:txBody>
            <a:bodyPr wrap="square" lIns="121908" tIns="60953" rIns="121908" bIns="60953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您的内容打在这里，或者通过您的内容打在这里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79" name="组合 78"/>
            <p:cNvGrpSpPr/>
            <p:nvPr/>
          </p:nvGrpSpPr>
          <p:grpSpPr>
            <a:xfrm>
              <a:off x="947384" y="1340833"/>
              <a:ext cx="1008112" cy="540940"/>
              <a:chOff x="947384" y="1340833"/>
              <a:chExt cx="1008112" cy="540940"/>
            </a:xfrm>
          </p:grpSpPr>
          <p:cxnSp>
            <p:nvCxnSpPr>
              <p:cNvPr id="80" name="直接连接符 79"/>
              <p:cNvCxnSpPr/>
              <p:nvPr/>
            </p:nvCxnSpPr>
            <p:spPr>
              <a:xfrm>
                <a:off x="1481601" y="1340833"/>
                <a:ext cx="0" cy="200492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TextBox 168"/>
              <p:cNvSpPr txBox="1"/>
              <p:nvPr/>
            </p:nvSpPr>
            <p:spPr>
              <a:xfrm>
                <a:off x="947384" y="1541325"/>
                <a:ext cx="1008112" cy="340448"/>
              </a:xfrm>
              <a:prstGeom prst="rect">
                <a:avLst/>
              </a:prstGeom>
              <a:noFill/>
            </p:spPr>
            <p:txBody>
              <a:bodyPr wrap="square" lIns="121908" tIns="0" rIns="121908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135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华文黑体" pitchFamily="2" charset="-122"/>
                  </a:rPr>
                  <a:t>添加标题</a:t>
                </a:r>
                <a:endParaRPr lang="zh-CN" altLang="en-US" sz="213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华文黑体" pitchFamily="2" charset="-122"/>
                </a:endParaRPr>
              </a:p>
            </p:txBody>
          </p:sp>
        </p:grpSp>
      </p:grpSp>
      <p:grpSp>
        <p:nvGrpSpPr>
          <p:cNvPr id="82" name="组合 81"/>
          <p:cNvGrpSpPr/>
          <p:nvPr/>
        </p:nvGrpSpPr>
        <p:grpSpPr>
          <a:xfrm>
            <a:off x="4584868" y="4563110"/>
            <a:ext cx="2471027" cy="1426417"/>
            <a:chOff x="791804" y="1340833"/>
            <a:chExt cx="1330396" cy="986274"/>
          </a:xfrm>
        </p:grpSpPr>
        <p:sp>
          <p:nvSpPr>
            <p:cNvPr id="83" name="TextBox 170"/>
            <p:cNvSpPr txBox="1"/>
            <p:nvPr/>
          </p:nvSpPr>
          <p:spPr>
            <a:xfrm>
              <a:off x="791804" y="1854684"/>
              <a:ext cx="1330396" cy="472423"/>
            </a:xfrm>
            <a:prstGeom prst="rect">
              <a:avLst/>
            </a:prstGeom>
            <a:noFill/>
          </p:spPr>
          <p:txBody>
            <a:bodyPr wrap="square" lIns="121908" tIns="60953" rIns="121908" bIns="60953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您的内容打在这里，或者通过您的内容打在这里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84" name="组合 83"/>
            <p:cNvGrpSpPr/>
            <p:nvPr/>
          </p:nvGrpSpPr>
          <p:grpSpPr>
            <a:xfrm>
              <a:off x="947384" y="1340833"/>
              <a:ext cx="1008112" cy="540940"/>
              <a:chOff x="947384" y="1340833"/>
              <a:chExt cx="1008112" cy="540940"/>
            </a:xfrm>
          </p:grpSpPr>
          <p:cxnSp>
            <p:nvCxnSpPr>
              <p:cNvPr id="85" name="直接连接符 84"/>
              <p:cNvCxnSpPr/>
              <p:nvPr/>
            </p:nvCxnSpPr>
            <p:spPr>
              <a:xfrm>
                <a:off x="1481601" y="1340833"/>
                <a:ext cx="0" cy="200492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TextBox 173"/>
              <p:cNvSpPr txBox="1"/>
              <p:nvPr/>
            </p:nvSpPr>
            <p:spPr>
              <a:xfrm>
                <a:off x="947384" y="1541325"/>
                <a:ext cx="1008112" cy="340448"/>
              </a:xfrm>
              <a:prstGeom prst="rect">
                <a:avLst/>
              </a:prstGeom>
              <a:noFill/>
            </p:spPr>
            <p:txBody>
              <a:bodyPr wrap="square" lIns="121908" tIns="0" rIns="121908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135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华文黑体" pitchFamily="2" charset="-122"/>
                  </a:rPr>
                  <a:t>添加标题</a:t>
                </a:r>
                <a:endParaRPr lang="zh-CN" altLang="en-US" sz="213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华文黑体" pitchFamily="2" charset="-122"/>
                </a:endParaRPr>
              </a:p>
            </p:txBody>
          </p:sp>
        </p:grpSp>
      </p:grpSp>
      <p:grpSp>
        <p:nvGrpSpPr>
          <p:cNvPr id="87" name="组合 86"/>
          <p:cNvGrpSpPr/>
          <p:nvPr/>
        </p:nvGrpSpPr>
        <p:grpSpPr>
          <a:xfrm>
            <a:off x="7098672" y="4637283"/>
            <a:ext cx="2741366" cy="1352244"/>
            <a:chOff x="719029" y="1340833"/>
            <a:chExt cx="1475946" cy="934988"/>
          </a:xfrm>
        </p:grpSpPr>
        <p:sp>
          <p:nvSpPr>
            <p:cNvPr id="88" name="TextBox 175"/>
            <p:cNvSpPr txBox="1"/>
            <p:nvPr/>
          </p:nvSpPr>
          <p:spPr>
            <a:xfrm>
              <a:off x="719029" y="1803398"/>
              <a:ext cx="1475946" cy="472423"/>
            </a:xfrm>
            <a:prstGeom prst="rect">
              <a:avLst/>
            </a:prstGeom>
            <a:noFill/>
          </p:spPr>
          <p:txBody>
            <a:bodyPr wrap="square" lIns="121908" tIns="60953" rIns="121908" bIns="60953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您的内容打在这里，或者通过您的内容打在这里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89" name="组合 88"/>
            <p:cNvGrpSpPr/>
            <p:nvPr/>
          </p:nvGrpSpPr>
          <p:grpSpPr>
            <a:xfrm>
              <a:off x="947384" y="1340833"/>
              <a:ext cx="1008112" cy="540940"/>
              <a:chOff x="947384" y="1340833"/>
              <a:chExt cx="1008112" cy="540940"/>
            </a:xfrm>
          </p:grpSpPr>
          <p:cxnSp>
            <p:nvCxnSpPr>
              <p:cNvPr id="90" name="直接连接符 89"/>
              <p:cNvCxnSpPr/>
              <p:nvPr/>
            </p:nvCxnSpPr>
            <p:spPr>
              <a:xfrm>
                <a:off x="1481601" y="1340833"/>
                <a:ext cx="0" cy="200492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TextBox 178"/>
              <p:cNvSpPr txBox="1"/>
              <p:nvPr/>
            </p:nvSpPr>
            <p:spPr>
              <a:xfrm>
                <a:off x="947384" y="1541325"/>
                <a:ext cx="1008112" cy="340448"/>
              </a:xfrm>
              <a:prstGeom prst="rect">
                <a:avLst/>
              </a:prstGeom>
              <a:noFill/>
            </p:spPr>
            <p:txBody>
              <a:bodyPr wrap="square" lIns="121908" tIns="0" rIns="121908" bIns="0" rtlCol="0" anchor="t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135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华文黑体" pitchFamily="2" charset="-122"/>
                  </a:rPr>
                  <a:t>添加标题</a:t>
                </a:r>
                <a:endParaRPr lang="zh-CN" altLang="en-US" sz="213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华文黑体" pitchFamily="2" charset="-122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7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9" presetID="2" presetClass="entr" presetSubtype="2" accel="58000" fill="hold" nodeType="afterEffect" p14:presetBounceEnd="5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21" dur="1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22" dur="1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2" accel="58000" fill="hold" nodeType="withEffect" p14:presetBounceEnd="55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25" dur="1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26" dur="1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2" accel="58000" fill="hold" nodeType="withEffect" p14:presetBounceEnd="55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29" dur="1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30" dur="1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2" accel="58000" fill="hold" nodeType="withEffect" p14:presetBounceEnd="55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33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34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2" accel="58000" fill="hold" nodeType="withEffect" p14:presetBounceEnd="55000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37" dur="1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38" dur="1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2" accel="58000" fill="hold" nodeType="withEffect" p14:presetBounceEnd="55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41" dur="1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42" dur="1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2" accel="58000" fill="hold" nodeType="withEffect" p14:presetBounceEnd="55000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45" dur="1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46" dur="1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8" presetID="47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7" presetClass="entr" presetSubtype="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7" presetClass="entr" presetSubtype="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7" presetClass="entr" presetSubtype="0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3" presetID="42" presetClass="entr" presetSubtype="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5" dur="5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8" presetID="42" presetClass="entr" presetSubtype="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0" dur="5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2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5" grpId="0" animBg="1"/>
          <p:bldP spid="6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7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9" presetID="2" presetClass="entr" presetSubtype="2" accel="58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2" accel="58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1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1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2" accel="5800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1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1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2" accel="5800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2" accel="58000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1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1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2" accel="5800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1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1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2" accel="58000" fill="hold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1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1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8" presetID="47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7" presetClass="entr" presetSubtype="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7" presetClass="entr" presetSubtype="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7" presetClass="entr" presetSubtype="0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3" presetID="42" presetClass="entr" presetSubtype="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5" dur="5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8" presetID="42" presetClass="entr" presetSubtype="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0" dur="5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2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5" grpId="0" animBg="1"/>
          <p:bldP spid="6" grpId="0" animBg="1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椭圆 4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7"/>
          <p:cNvSpPr/>
          <p:nvPr/>
        </p:nvSpPr>
        <p:spPr>
          <a:xfrm>
            <a:off x="0" y="2805777"/>
            <a:ext cx="8051800" cy="1633992"/>
          </a:xfrm>
          <a:custGeom>
            <a:avLst/>
            <a:gdLst>
              <a:gd name="connsiteX0" fmla="*/ 0 w 6781800"/>
              <a:gd name="connsiteY0" fmla="*/ 299838 h 1215160"/>
              <a:gd name="connsiteX1" fmla="*/ 2705100 w 6781800"/>
              <a:gd name="connsiteY1" fmla="*/ 52188 h 1215160"/>
              <a:gd name="connsiteX2" fmla="*/ 5619750 w 6781800"/>
              <a:gd name="connsiteY2" fmla="*/ 1195188 h 1215160"/>
              <a:gd name="connsiteX3" fmla="*/ 6781800 w 6781800"/>
              <a:gd name="connsiteY3" fmla="*/ 757038 h 1215160"/>
              <a:gd name="connsiteX0-1" fmla="*/ 0 w 6038850"/>
              <a:gd name="connsiteY0-2" fmla="*/ 299838 h 1304686"/>
              <a:gd name="connsiteX1-3" fmla="*/ 2705100 w 6038850"/>
              <a:gd name="connsiteY1-4" fmla="*/ 52188 h 1304686"/>
              <a:gd name="connsiteX2-5" fmla="*/ 5619750 w 6038850"/>
              <a:gd name="connsiteY2-6" fmla="*/ 1195188 h 1304686"/>
              <a:gd name="connsiteX3-7" fmla="*/ 6038850 w 6038850"/>
              <a:gd name="connsiteY3-8" fmla="*/ 1176138 h 1304686"/>
              <a:gd name="connsiteX0-9" fmla="*/ 0 w 6038850"/>
              <a:gd name="connsiteY0-10" fmla="*/ 287550 h 1218694"/>
              <a:gd name="connsiteX1-11" fmla="*/ 2705100 w 6038850"/>
              <a:gd name="connsiteY1-12" fmla="*/ 39900 h 1218694"/>
              <a:gd name="connsiteX2-13" fmla="*/ 4832350 w 6038850"/>
              <a:gd name="connsiteY2-14" fmla="*/ 1005100 h 1218694"/>
              <a:gd name="connsiteX3-15" fmla="*/ 6038850 w 6038850"/>
              <a:gd name="connsiteY3-16" fmla="*/ 1163850 h 1218694"/>
              <a:gd name="connsiteX0-17" fmla="*/ 0 w 6038850"/>
              <a:gd name="connsiteY0-18" fmla="*/ 287550 h 1225494"/>
              <a:gd name="connsiteX1-19" fmla="*/ 2705100 w 6038850"/>
              <a:gd name="connsiteY1-20" fmla="*/ 39900 h 1225494"/>
              <a:gd name="connsiteX2-21" fmla="*/ 4832350 w 6038850"/>
              <a:gd name="connsiteY2-22" fmla="*/ 1005100 h 1225494"/>
              <a:gd name="connsiteX3-23" fmla="*/ 6038850 w 6038850"/>
              <a:gd name="connsiteY3-24" fmla="*/ 1163850 h 122549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6038850" h="1225494">
                <a:moveTo>
                  <a:pt x="0" y="287550"/>
                </a:moveTo>
                <a:cubicBezTo>
                  <a:pt x="884237" y="89112"/>
                  <a:pt x="1899708" y="-79692"/>
                  <a:pt x="2705100" y="39900"/>
                </a:cubicBezTo>
                <a:cubicBezTo>
                  <a:pt x="3510492" y="159492"/>
                  <a:pt x="4371975" y="786025"/>
                  <a:pt x="4832350" y="1005100"/>
                </a:cubicBezTo>
                <a:cubicBezTo>
                  <a:pt x="5292725" y="1224175"/>
                  <a:pt x="5829300" y="1285558"/>
                  <a:pt x="6038850" y="1163850"/>
                </a:cubicBezTo>
              </a:path>
            </a:pathLst>
          </a:custGeom>
          <a:noFill/>
          <a:ln w="12700" cap="flat" cmpd="sng" algn="ctr">
            <a:solidFill>
              <a:srgbClr val="0070C0">
                <a:lumMod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8072582" y="3364959"/>
            <a:ext cx="1133095" cy="847308"/>
            <a:chOff x="6054436" y="2405136"/>
            <a:chExt cx="849821" cy="635481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" name="Freeform 133"/>
            <p:cNvSpPr/>
            <p:nvPr/>
          </p:nvSpPr>
          <p:spPr bwMode="auto">
            <a:xfrm rot="2700000" flipH="1">
              <a:off x="6116557" y="2789035"/>
              <a:ext cx="189461" cy="313703"/>
            </a:xfrm>
            <a:custGeom>
              <a:avLst/>
              <a:gdLst>
                <a:gd name="T0" fmla="*/ 7566 w 397"/>
                <a:gd name="T1" fmla="*/ 1009717 h 659"/>
                <a:gd name="T2" fmla="*/ 0 w 397"/>
                <a:gd name="T3" fmla="*/ 1009717 h 659"/>
                <a:gd name="T4" fmla="*/ 0 w 397"/>
                <a:gd name="T5" fmla="*/ 1009717 h 659"/>
                <a:gd name="T6" fmla="*/ 11348 w 397"/>
                <a:gd name="T7" fmla="*/ 1021020 h 659"/>
                <a:gd name="T8" fmla="*/ 15131 w 397"/>
                <a:gd name="T9" fmla="*/ 1062464 h 659"/>
                <a:gd name="T10" fmla="*/ 18914 w 397"/>
                <a:gd name="T11" fmla="*/ 1069999 h 659"/>
                <a:gd name="T12" fmla="*/ 181575 w 397"/>
                <a:gd name="T13" fmla="*/ 1574858 h 659"/>
                <a:gd name="T14" fmla="*/ 348019 w 397"/>
                <a:gd name="T15" fmla="*/ 1092605 h 659"/>
                <a:gd name="T16" fmla="*/ 650644 w 397"/>
                <a:gd name="T17" fmla="*/ 1661513 h 659"/>
                <a:gd name="T18" fmla="*/ 548508 w 397"/>
                <a:gd name="T19" fmla="*/ 2124928 h 659"/>
                <a:gd name="T20" fmla="*/ 760345 w 397"/>
                <a:gd name="T21" fmla="*/ 2482850 h 659"/>
                <a:gd name="T22" fmla="*/ 650644 w 397"/>
                <a:gd name="T23" fmla="*/ 2275632 h 659"/>
                <a:gd name="T24" fmla="*/ 688472 w 397"/>
                <a:gd name="T25" fmla="*/ 1989294 h 659"/>
                <a:gd name="T26" fmla="*/ 866264 w 397"/>
                <a:gd name="T27" fmla="*/ 1740632 h 659"/>
                <a:gd name="T28" fmla="*/ 1028925 w 397"/>
                <a:gd name="T29" fmla="*/ 1454295 h 659"/>
                <a:gd name="T30" fmla="*/ 1059187 w 397"/>
                <a:gd name="T31" fmla="*/ 1363872 h 659"/>
                <a:gd name="T32" fmla="*/ 1161323 w 397"/>
                <a:gd name="T33" fmla="*/ 1823520 h 659"/>
                <a:gd name="T34" fmla="*/ 1229414 w 397"/>
                <a:gd name="T35" fmla="*/ 1529647 h 659"/>
                <a:gd name="T36" fmla="*/ 1399640 w 397"/>
                <a:gd name="T37" fmla="*/ 745985 h 659"/>
                <a:gd name="T38" fmla="*/ 714951 w 397"/>
                <a:gd name="T39" fmla="*/ 0 h 659"/>
                <a:gd name="T40" fmla="*/ 11348 w 397"/>
                <a:gd name="T41" fmla="*/ 956971 h 659"/>
                <a:gd name="T42" fmla="*/ 7566 w 397"/>
                <a:gd name="T43" fmla="*/ 1009717 h 65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97" h="659">
                  <a:moveTo>
                    <a:pt x="2" y="268"/>
                  </a:moveTo>
                  <a:cubicBezTo>
                    <a:pt x="2" y="267"/>
                    <a:pt x="0" y="264"/>
                    <a:pt x="0" y="268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9"/>
                    <a:pt x="2" y="270"/>
                    <a:pt x="3" y="271"/>
                  </a:cubicBezTo>
                  <a:cubicBezTo>
                    <a:pt x="3" y="275"/>
                    <a:pt x="4" y="278"/>
                    <a:pt x="4" y="282"/>
                  </a:cubicBezTo>
                  <a:cubicBezTo>
                    <a:pt x="5" y="283"/>
                    <a:pt x="5" y="283"/>
                    <a:pt x="5" y="284"/>
                  </a:cubicBezTo>
                  <a:cubicBezTo>
                    <a:pt x="10" y="335"/>
                    <a:pt x="25" y="381"/>
                    <a:pt x="48" y="418"/>
                  </a:cubicBezTo>
                  <a:cubicBezTo>
                    <a:pt x="23" y="377"/>
                    <a:pt x="37" y="299"/>
                    <a:pt x="92" y="290"/>
                  </a:cubicBezTo>
                  <a:cubicBezTo>
                    <a:pt x="158" y="280"/>
                    <a:pt x="169" y="399"/>
                    <a:pt x="172" y="441"/>
                  </a:cubicBezTo>
                  <a:cubicBezTo>
                    <a:pt x="174" y="484"/>
                    <a:pt x="145" y="521"/>
                    <a:pt x="145" y="564"/>
                  </a:cubicBezTo>
                  <a:cubicBezTo>
                    <a:pt x="145" y="613"/>
                    <a:pt x="170" y="653"/>
                    <a:pt x="201" y="659"/>
                  </a:cubicBezTo>
                  <a:cubicBezTo>
                    <a:pt x="187" y="656"/>
                    <a:pt x="174" y="616"/>
                    <a:pt x="172" y="604"/>
                  </a:cubicBezTo>
                  <a:cubicBezTo>
                    <a:pt x="168" y="580"/>
                    <a:pt x="175" y="551"/>
                    <a:pt x="182" y="528"/>
                  </a:cubicBezTo>
                  <a:cubicBezTo>
                    <a:pt x="190" y="501"/>
                    <a:pt x="211" y="483"/>
                    <a:pt x="229" y="462"/>
                  </a:cubicBezTo>
                  <a:cubicBezTo>
                    <a:pt x="247" y="440"/>
                    <a:pt x="262" y="414"/>
                    <a:pt x="272" y="386"/>
                  </a:cubicBezTo>
                  <a:cubicBezTo>
                    <a:pt x="275" y="378"/>
                    <a:pt x="278" y="370"/>
                    <a:pt x="280" y="362"/>
                  </a:cubicBezTo>
                  <a:cubicBezTo>
                    <a:pt x="284" y="420"/>
                    <a:pt x="307" y="484"/>
                    <a:pt x="307" y="484"/>
                  </a:cubicBezTo>
                  <a:cubicBezTo>
                    <a:pt x="299" y="437"/>
                    <a:pt x="325" y="406"/>
                    <a:pt x="325" y="406"/>
                  </a:cubicBezTo>
                  <a:cubicBezTo>
                    <a:pt x="397" y="291"/>
                    <a:pt x="370" y="198"/>
                    <a:pt x="370" y="198"/>
                  </a:cubicBezTo>
                  <a:cubicBezTo>
                    <a:pt x="351" y="85"/>
                    <a:pt x="277" y="0"/>
                    <a:pt x="189" y="0"/>
                  </a:cubicBezTo>
                  <a:cubicBezTo>
                    <a:pt x="87" y="0"/>
                    <a:pt x="3" y="114"/>
                    <a:pt x="3" y="254"/>
                  </a:cubicBezTo>
                  <a:cubicBezTo>
                    <a:pt x="3" y="258"/>
                    <a:pt x="2" y="263"/>
                    <a:pt x="2" y="268"/>
                  </a:cubicBezTo>
                  <a:close/>
                </a:path>
              </a:pathLst>
            </a:custGeom>
            <a:solidFill>
              <a:srgbClr val="F15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9" name="Freeform 134"/>
            <p:cNvSpPr/>
            <p:nvPr/>
          </p:nvSpPr>
          <p:spPr bwMode="auto">
            <a:xfrm rot="2700000" flipH="1">
              <a:off x="6176406" y="2803550"/>
              <a:ext cx="154413" cy="197568"/>
            </a:xfrm>
            <a:custGeom>
              <a:avLst/>
              <a:gdLst>
                <a:gd name="T0" fmla="*/ 581760 w 324"/>
                <a:gd name="T1" fmla="*/ 0 h 415"/>
                <a:gd name="T2" fmla="*/ 1148410 w 324"/>
                <a:gd name="T3" fmla="*/ 648083 h 415"/>
                <a:gd name="T4" fmla="*/ 1152187 w 324"/>
                <a:gd name="T5" fmla="*/ 655619 h 415"/>
                <a:gd name="T6" fmla="*/ 1152187 w 324"/>
                <a:gd name="T7" fmla="*/ 663154 h 415"/>
                <a:gd name="T8" fmla="*/ 1042635 w 324"/>
                <a:gd name="T9" fmla="*/ 1273558 h 415"/>
                <a:gd name="T10" fmla="*/ 963304 w 324"/>
                <a:gd name="T11" fmla="*/ 983428 h 415"/>
                <a:gd name="T12" fmla="*/ 868863 w 324"/>
                <a:gd name="T13" fmla="*/ 1137913 h 415"/>
                <a:gd name="T14" fmla="*/ 642203 w 324"/>
                <a:gd name="T15" fmla="*/ 1552384 h 415"/>
                <a:gd name="T16" fmla="*/ 630870 w 324"/>
                <a:gd name="T17" fmla="*/ 1563688 h 415"/>
                <a:gd name="T18" fmla="*/ 630870 w 324"/>
                <a:gd name="T19" fmla="*/ 1541080 h 415"/>
                <a:gd name="T20" fmla="*/ 245548 w 324"/>
                <a:gd name="T21" fmla="*/ 859086 h 415"/>
                <a:gd name="T22" fmla="*/ 196439 w 324"/>
                <a:gd name="T23" fmla="*/ 862854 h 415"/>
                <a:gd name="T24" fmla="*/ 7555 w 324"/>
                <a:gd name="T25" fmla="*/ 964588 h 415"/>
                <a:gd name="T26" fmla="*/ 3778 w 324"/>
                <a:gd name="T27" fmla="*/ 945749 h 415"/>
                <a:gd name="T28" fmla="*/ 3778 w 324"/>
                <a:gd name="T29" fmla="*/ 938213 h 415"/>
                <a:gd name="T30" fmla="*/ 0 w 324"/>
                <a:gd name="T31" fmla="*/ 900534 h 415"/>
                <a:gd name="T32" fmla="*/ 0 w 324"/>
                <a:gd name="T33" fmla="*/ 889230 h 415"/>
                <a:gd name="T34" fmla="*/ 0 w 324"/>
                <a:gd name="T35" fmla="*/ 840247 h 415"/>
                <a:gd name="T36" fmla="*/ 581760 w 324"/>
                <a:gd name="T37" fmla="*/ 0 h 4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24" h="415">
                  <a:moveTo>
                    <a:pt x="154" y="0"/>
                  </a:moveTo>
                  <a:cubicBezTo>
                    <a:pt x="225" y="0"/>
                    <a:pt x="288" y="73"/>
                    <a:pt x="304" y="172"/>
                  </a:cubicBezTo>
                  <a:cubicBezTo>
                    <a:pt x="305" y="174"/>
                    <a:pt x="305" y="174"/>
                    <a:pt x="305" y="174"/>
                  </a:cubicBezTo>
                  <a:cubicBezTo>
                    <a:pt x="305" y="176"/>
                    <a:pt x="305" y="176"/>
                    <a:pt x="305" y="176"/>
                  </a:cubicBezTo>
                  <a:cubicBezTo>
                    <a:pt x="306" y="179"/>
                    <a:pt x="324" y="248"/>
                    <a:pt x="276" y="338"/>
                  </a:cubicBezTo>
                  <a:cubicBezTo>
                    <a:pt x="276" y="335"/>
                    <a:pt x="256" y="263"/>
                    <a:pt x="255" y="261"/>
                  </a:cubicBezTo>
                  <a:cubicBezTo>
                    <a:pt x="256" y="270"/>
                    <a:pt x="235" y="292"/>
                    <a:pt x="230" y="302"/>
                  </a:cubicBezTo>
                  <a:cubicBezTo>
                    <a:pt x="209" y="338"/>
                    <a:pt x="198" y="379"/>
                    <a:pt x="170" y="412"/>
                  </a:cubicBezTo>
                  <a:cubicBezTo>
                    <a:pt x="169" y="413"/>
                    <a:pt x="168" y="414"/>
                    <a:pt x="167" y="415"/>
                  </a:cubicBezTo>
                  <a:cubicBezTo>
                    <a:pt x="167" y="413"/>
                    <a:pt x="167" y="411"/>
                    <a:pt x="167" y="409"/>
                  </a:cubicBezTo>
                  <a:cubicBezTo>
                    <a:pt x="159" y="260"/>
                    <a:pt x="107" y="228"/>
                    <a:pt x="65" y="228"/>
                  </a:cubicBezTo>
                  <a:cubicBezTo>
                    <a:pt x="61" y="228"/>
                    <a:pt x="57" y="229"/>
                    <a:pt x="52" y="229"/>
                  </a:cubicBezTo>
                  <a:cubicBezTo>
                    <a:pt x="33" y="232"/>
                    <a:pt x="15" y="242"/>
                    <a:pt x="2" y="256"/>
                  </a:cubicBezTo>
                  <a:cubicBezTo>
                    <a:pt x="2" y="254"/>
                    <a:pt x="1" y="253"/>
                    <a:pt x="1" y="251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6"/>
                    <a:pt x="1" y="242"/>
                    <a:pt x="0" y="239"/>
                  </a:cubicBezTo>
                  <a:cubicBezTo>
                    <a:pt x="0" y="239"/>
                    <a:pt x="0" y="236"/>
                    <a:pt x="0" y="236"/>
                  </a:cubicBezTo>
                  <a:cubicBezTo>
                    <a:pt x="0" y="231"/>
                    <a:pt x="0" y="227"/>
                    <a:pt x="0" y="223"/>
                  </a:cubicBezTo>
                  <a:cubicBezTo>
                    <a:pt x="0" y="100"/>
                    <a:pt x="69" y="0"/>
                    <a:pt x="154" y="0"/>
                  </a:cubicBezTo>
                  <a:close/>
                </a:path>
              </a:pathLst>
            </a:custGeom>
            <a:solidFill>
              <a:srgbClr val="F793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0" name="Freeform 135"/>
            <p:cNvSpPr/>
            <p:nvPr/>
          </p:nvSpPr>
          <p:spPr bwMode="auto">
            <a:xfrm rot="2700000" flipH="1">
              <a:off x="6216128" y="2815389"/>
              <a:ext cx="101140" cy="142811"/>
            </a:xfrm>
            <a:custGeom>
              <a:avLst/>
              <a:gdLst>
                <a:gd name="T0" fmla="*/ 162607 w 212"/>
                <a:gd name="T1" fmla="*/ 535009 h 300"/>
                <a:gd name="T2" fmla="*/ 128573 w 212"/>
                <a:gd name="T3" fmla="*/ 535009 h 300"/>
                <a:gd name="T4" fmla="*/ 3782 w 212"/>
                <a:gd name="T5" fmla="*/ 599059 h 300"/>
                <a:gd name="T6" fmla="*/ 3782 w 212"/>
                <a:gd name="T7" fmla="*/ 587756 h 300"/>
                <a:gd name="T8" fmla="*/ 3782 w 212"/>
                <a:gd name="T9" fmla="*/ 583988 h 300"/>
                <a:gd name="T10" fmla="*/ 0 w 212"/>
                <a:gd name="T11" fmla="*/ 557615 h 300"/>
                <a:gd name="T12" fmla="*/ 0 w 212"/>
                <a:gd name="T13" fmla="*/ 550079 h 300"/>
                <a:gd name="T14" fmla="*/ 0 w 212"/>
                <a:gd name="T15" fmla="*/ 523706 h 300"/>
                <a:gd name="T16" fmla="*/ 381936 w 212"/>
                <a:gd name="T17" fmla="*/ 0 h 300"/>
                <a:gd name="T18" fmla="*/ 752528 w 212"/>
                <a:gd name="T19" fmla="*/ 403140 h 300"/>
                <a:gd name="T20" fmla="*/ 756309 w 212"/>
                <a:gd name="T21" fmla="*/ 406908 h 300"/>
                <a:gd name="T22" fmla="*/ 756309 w 212"/>
                <a:gd name="T23" fmla="*/ 410676 h 300"/>
                <a:gd name="T24" fmla="*/ 684460 w 212"/>
                <a:gd name="T25" fmla="*/ 791210 h 300"/>
                <a:gd name="T26" fmla="*/ 631518 w 212"/>
                <a:gd name="T27" fmla="*/ 610362 h 300"/>
                <a:gd name="T28" fmla="*/ 567232 w 212"/>
                <a:gd name="T29" fmla="*/ 704554 h 300"/>
                <a:gd name="T30" fmla="*/ 457567 w 212"/>
                <a:gd name="T31" fmla="*/ 1130300 h 300"/>
                <a:gd name="T32" fmla="*/ 162607 w 212"/>
                <a:gd name="T33" fmla="*/ 535009 h 30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2" h="300">
                  <a:moveTo>
                    <a:pt x="43" y="142"/>
                  </a:moveTo>
                  <a:cubicBezTo>
                    <a:pt x="40" y="142"/>
                    <a:pt x="37" y="142"/>
                    <a:pt x="34" y="142"/>
                  </a:cubicBezTo>
                  <a:cubicBezTo>
                    <a:pt x="21" y="144"/>
                    <a:pt x="10" y="150"/>
                    <a:pt x="1" y="159"/>
                  </a:cubicBezTo>
                  <a:cubicBezTo>
                    <a:pt x="1" y="158"/>
                    <a:pt x="1" y="157"/>
                    <a:pt x="1" y="156"/>
                  </a:cubicBezTo>
                  <a:cubicBezTo>
                    <a:pt x="1" y="155"/>
                    <a:pt x="1" y="155"/>
                    <a:pt x="1" y="155"/>
                  </a:cubicBezTo>
                  <a:cubicBezTo>
                    <a:pt x="0" y="152"/>
                    <a:pt x="0" y="150"/>
                    <a:pt x="0" y="148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43"/>
                    <a:pt x="0" y="141"/>
                    <a:pt x="0" y="139"/>
                  </a:cubicBezTo>
                  <a:cubicBezTo>
                    <a:pt x="0" y="62"/>
                    <a:pt x="45" y="0"/>
                    <a:pt x="101" y="0"/>
                  </a:cubicBezTo>
                  <a:cubicBezTo>
                    <a:pt x="147" y="0"/>
                    <a:pt x="189" y="45"/>
                    <a:pt x="199" y="107"/>
                  </a:cubicBezTo>
                  <a:cubicBezTo>
                    <a:pt x="200" y="108"/>
                    <a:pt x="200" y="108"/>
                    <a:pt x="200" y="108"/>
                  </a:cubicBezTo>
                  <a:cubicBezTo>
                    <a:pt x="200" y="109"/>
                    <a:pt x="200" y="109"/>
                    <a:pt x="200" y="109"/>
                  </a:cubicBezTo>
                  <a:cubicBezTo>
                    <a:pt x="201" y="111"/>
                    <a:pt x="212" y="154"/>
                    <a:pt x="181" y="210"/>
                  </a:cubicBezTo>
                  <a:cubicBezTo>
                    <a:pt x="181" y="208"/>
                    <a:pt x="167" y="164"/>
                    <a:pt x="167" y="162"/>
                  </a:cubicBezTo>
                  <a:cubicBezTo>
                    <a:pt x="168" y="168"/>
                    <a:pt x="154" y="181"/>
                    <a:pt x="150" y="187"/>
                  </a:cubicBezTo>
                  <a:cubicBezTo>
                    <a:pt x="137" y="210"/>
                    <a:pt x="126" y="275"/>
                    <a:pt x="121" y="300"/>
                  </a:cubicBezTo>
                  <a:cubicBezTo>
                    <a:pt x="121" y="300"/>
                    <a:pt x="94" y="134"/>
                    <a:pt x="43" y="142"/>
                  </a:cubicBez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1" name="Freeform 107"/>
            <p:cNvSpPr/>
            <p:nvPr/>
          </p:nvSpPr>
          <p:spPr bwMode="auto">
            <a:xfrm rot="2700000" flipH="1">
              <a:off x="6219230" y="2554544"/>
              <a:ext cx="183510" cy="293579"/>
            </a:xfrm>
            <a:custGeom>
              <a:avLst/>
              <a:gdLst>
                <a:gd name="T0" fmla="*/ 587375 w 312"/>
                <a:gd name="T1" fmla="*/ 0 h 495"/>
                <a:gd name="T2" fmla="*/ 1174750 w 312"/>
                <a:gd name="T3" fmla="*/ 597631 h 495"/>
                <a:gd name="T4" fmla="*/ 1174750 w 312"/>
                <a:gd name="T5" fmla="*/ 612666 h 495"/>
                <a:gd name="T6" fmla="*/ 1174750 w 312"/>
                <a:gd name="T7" fmla="*/ 612666 h 495"/>
                <a:gd name="T8" fmla="*/ 798228 w 312"/>
                <a:gd name="T9" fmla="*/ 1804170 h 495"/>
                <a:gd name="T10" fmla="*/ 779401 w 312"/>
                <a:gd name="T11" fmla="*/ 1826722 h 495"/>
                <a:gd name="T12" fmla="*/ 779401 w 312"/>
                <a:gd name="T13" fmla="*/ 1826722 h 495"/>
                <a:gd name="T14" fmla="*/ 779401 w 312"/>
                <a:gd name="T15" fmla="*/ 1826722 h 495"/>
                <a:gd name="T16" fmla="*/ 692801 w 312"/>
                <a:gd name="T17" fmla="*/ 1860550 h 495"/>
                <a:gd name="T18" fmla="*/ 579845 w 312"/>
                <a:gd name="T19" fmla="*/ 1762824 h 495"/>
                <a:gd name="T20" fmla="*/ 587375 w 312"/>
                <a:gd name="T21" fmla="*/ 1740272 h 495"/>
                <a:gd name="T22" fmla="*/ 587375 w 312"/>
                <a:gd name="T23" fmla="*/ 1740272 h 495"/>
                <a:gd name="T24" fmla="*/ 621262 w 312"/>
                <a:gd name="T25" fmla="*/ 1559855 h 495"/>
                <a:gd name="T26" fmla="*/ 459357 w 312"/>
                <a:gd name="T27" fmla="*/ 1168952 h 495"/>
                <a:gd name="T28" fmla="*/ 459357 w 312"/>
                <a:gd name="T29" fmla="*/ 1165193 h 495"/>
                <a:gd name="T30" fmla="*/ 158139 w 312"/>
                <a:gd name="T31" fmla="*/ 992293 h 495"/>
                <a:gd name="T32" fmla="*/ 0 w 312"/>
                <a:gd name="T33" fmla="*/ 590114 h 495"/>
                <a:gd name="T34" fmla="*/ 587375 w 312"/>
                <a:gd name="T35" fmla="*/ 0 h 4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000 w 10000"/>
                <a:gd name="connsiteY10" fmla="*/ 9354 h 10000"/>
                <a:gd name="connsiteX11" fmla="*/ 5288 w 10000"/>
                <a:gd name="connsiteY11" fmla="*/ 8384 h 10000"/>
                <a:gd name="connsiteX12" fmla="*/ 3910 w 10000"/>
                <a:gd name="connsiteY12" fmla="*/ 6283 h 10000"/>
                <a:gd name="connsiteX13" fmla="*/ 3910 w 10000"/>
                <a:gd name="connsiteY13" fmla="*/ 6263 h 10000"/>
                <a:gd name="connsiteX14" fmla="*/ 1346 w 10000"/>
                <a:gd name="connsiteY14" fmla="*/ 5333 h 10000"/>
                <a:gd name="connsiteX15" fmla="*/ 0 w 10000"/>
                <a:gd name="connsiteY15" fmla="*/ 3172 h 10000"/>
                <a:gd name="connsiteX16" fmla="*/ 5000 w 10000"/>
                <a:gd name="connsiteY16" fmla="*/ 0 h 10000"/>
                <a:gd name="connsiteX0-1" fmla="*/ 5000 w 10000"/>
                <a:gd name="connsiteY0-2" fmla="*/ 0 h 10000"/>
                <a:gd name="connsiteX1-3" fmla="*/ 10000 w 10000"/>
                <a:gd name="connsiteY1-4" fmla="*/ 3212 h 10000"/>
                <a:gd name="connsiteX2-5" fmla="*/ 10000 w 10000"/>
                <a:gd name="connsiteY2-6" fmla="*/ 3293 h 10000"/>
                <a:gd name="connsiteX3-7" fmla="*/ 10000 w 10000"/>
                <a:gd name="connsiteY3-8" fmla="*/ 3293 h 10000"/>
                <a:gd name="connsiteX4-9" fmla="*/ 6795 w 10000"/>
                <a:gd name="connsiteY4-10" fmla="*/ 9697 h 10000"/>
                <a:gd name="connsiteX5-11" fmla="*/ 6635 w 10000"/>
                <a:gd name="connsiteY5-12" fmla="*/ 9818 h 10000"/>
                <a:gd name="connsiteX6-13" fmla="*/ 6635 w 10000"/>
                <a:gd name="connsiteY6-14" fmla="*/ 9818 h 10000"/>
                <a:gd name="connsiteX7-15" fmla="*/ 6635 w 10000"/>
                <a:gd name="connsiteY7-16" fmla="*/ 9818 h 10000"/>
                <a:gd name="connsiteX8-17" fmla="*/ 5897 w 10000"/>
                <a:gd name="connsiteY8-18" fmla="*/ 10000 h 10000"/>
                <a:gd name="connsiteX9-19" fmla="*/ 4936 w 10000"/>
                <a:gd name="connsiteY9-20" fmla="*/ 9475 h 10000"/>
                <a:gd name="connsiteX10-21" fmla="*/ 5288 w 10000"/>
                <a:gd name="connsiteY10-22" fmla="*/ 8384 h 10000"/>
                <a:gd name="connsiteX11-23" fmla="*/ 3910 w 10000"/>
                <a:gd name="connsiteY11-24" fmla="*/ 6283 h 10000"/>
                <a:gd name="connsiteX12-25" fmla="*/ 3910 w 10000"/>
                <a:gd name="connsiteY12-26" fmla="*/ 6263 h 10000"/>
                <a:gd name="connsiteX13-27" fmla="*/ 1346 w 10000"/>
                <a:gd name="connsiteY13-28" fmla="*/ 5333 h 10000"/>
                <a:gd name="connsiteX14-29" fmla="*/ 0 w 10000"/>
                <a:gd name="connsiteY14-30" fmla="*/ 3172 h 10000"/>
                <a:gd name="connsiteX15-31" fmla="*/ 5000 w 10000"/>
                <a:gd name="connsiteY15-32" fmla="*/ 0 h 10000"/>
                <a:gd name="connsiteX0-33" fmla="*/ 5000 w 10000"/>
                <a:gd name="connsiteY0-34" fmla="*/ 0 h 10086"/>
                <a:gd name="connsiteX1-35" fmla="*/ 10000 w 10000"/>
                <a:gd name="connsiteY1-36" fmla="*/ 3212 h 10086"/>
                <a:gd name="connsiteX2-37" fmla="*/ 10000 w 10000"/>
                <a:gd name="connsiteY2-38" fmla="*/ 3293 h 10086"/>
                <a:gd name="connsiteX3-39" fmla="*/ 10000 w 10000"/>
                <a:gd name="connsiteY3-40" fmla="*/ 3293 h 10086"/>
                <a:gd name="connsiteX4-41" fmla="*/ 6795 w 10000"/>
                <a:gd name="connsiteY4-42" fmla="*/ 9697 h 10086"/>
                <a:gd name="connsiteX5-43" fmla="*/ 6635 w 10000"/>
                <a:gd name="connsiteY5-44" fmla="*/ 9818 h 10086"/>
                <a:gd name="connsiteX6-45" fmla="*/ 6635 w 10000"/>
                <a:gd name="connsiteY6-46" fmla="*/ 9818 h 10086"/>
                <a:gd name="connsiteX7-47" fmla="*/ 6635 w 10000"/>
                <a:gd name="connsiteY7-48" fmla="*/ 9818 h 10086"/>
                <a:gd name="connsiteX8-49" fmla="*/ 5897 w 10000"/>
                <a:gd name="connsiteY8-50" fmla="*/ 10000 h 10086"/>
                <a:gd name="connsiteX9-51" fmla="*/ 5288 w 10000"/>
                <a:gd name="connsiteY9-52" fmla="*/ 8384 h 10086"/>
                <a:gd name="connsiteX10-53" fmla="*/ 3910 w 10000"/>
                <a:gd name="connsiteY10-54" fmla="*/ 6283 h 10086"/>
                <a:gd name="connsiteX11-55" fmla="*/ 3910 w 10000"/>
                <a:gd name="connsiteY11-56" fmla="*/ 6263 h 10086"/>
                <a:gd name="connsiteX12-57" fmla="*/ 1346 w 10000"/>
                <a:gd name="connsiteY12-58" fmla="*/ 5333 h 10086"/>
                <a:gd name="connsiteX13-59" fmla="*/ 0 w 10000"/>
                <a:gd name="connsiteY13-60" fmla="*/ 3172 h 10086"/>
                <a:gd name="connsiteX14-61" fmla="*/ 5000 w 10000"/>
                <a:gd name="connsiteY14-62" fmla="*/ 0 h 1008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0000" h="10086">
                  <a:moveTo>
                    <a:pt x="5000" y="0"/>
                  </a:moveTo>
                  <a:cubicBezTo>
                    <a:pt x="7756" y="0"/>
                    <a:pt x="10000" y="1455"/>
                    <a:pt x="10000" y="3212"/>
                  </a:cubicBezTo>
                  <a:lnTo>
                    <a:pt x="10000" y="3293"/>
                  </a:lnTo>
                  <a:lnTo>
                    <a:pt x="10000" y="3293"/>
                  </a:lnTo>
                  <a:cubicBezTo>
                    <a:pt x="10000" y="5717"/>
                    <a:pt x="8814" y="7859"/>
                    <a:pt x="6795" y="9697"/>
                  </a:cubicBezTo>
                  <a:cubicBezTo>
                    <a:pt x="6731" y="9737"/>
                    <a:pt x="6699" y="9778"/>
                    <a:pt x="6635" y="9818"/>
                  </a:cubicBezTo>
                  <a:lnTo>
                    <a:pt x="6635" y="9818"/>
                  </a:lnTo>
                  <a:lnTo>
                    <a:pt x="6635" y="9818"/>
                  </a:lnTo>
                  <a:cubicBezTo>
                    <a:pt x="6442" y="9919"/>
                    <a:pt x="6121" y="10239"/>
                    <a:pt x="5897" y="10000"/>
                  </a:cubicBezTo>
                  <a:cubicBezTo>
                    <a:pt x="5673" y="9761"/>
                    <a:pt x="5619" y="9003"/>
                    <a:pt x="5288" y="8384"/>
                  </a:cubicBezTo>
                  <a:cubicBezTo>
                    <a:pt x="5064" y="7556"/>
                    <a:pt x="4744" y="6848"/>
                    <a:pt x="3910" y="6283"/>
                  </a:cubicBezTo>
                  <a:lnTo>
                    <a:pt x="3910" y="6263"/>
                  </a:lnTo>
                  <a:cubicBezTo>
                    <a:pt x="3237" y="5818"/>
                    <a:pt x="2340" y="5475"/>
                    <a:pt x="1346" y="5333"/>
                  </a:cubicBezTo>
                  <a:cubicBezTo>
                    <a:pt x="513" y="4768"/>
                    <a:pt x="0" y="4000"/>
                    <a:pt x="0" y="3172"/>
                  </a:cubicBezTo>
                  <a:cubicBezTo>
                    <a:pt x="0" y="1414"/>
                    <a:pt x="2244" y="0"/>
                    <a:pt x="5000" y="0"/>
                  </a:cubicBezTo>
                  <a:close/>
                </a:path>
              </a:pathLst>
            </a:custGeom>
            <a:solidFill>
              <a:srgbClr val="BF3633">
                <a:alpha val="73000"/>
              </a:srgbClr>
            </a:solidFill>
            <a:ln>
              <a:noFill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2" name="Freeform 107"/>
            <p:cNvSpPr/>
            <p:nvPr/>
          </p:nvSpPr>
          <p:spPr bwMode="auto">
            <a:xfrm rot="2700000">
              <a:off x="6369742" y="2705056"/>
              <a:ext cx="183510" cy="293579"/>
            </a:xfrm>
            <a:custGeom>
              <a:avLst/>
              <a:gdLst>
                <a:gd name="T0" fmla="*/ 587375 w 312"/>
                <a:gd name="T1" fmla="*/ 0 h 495"/>
                <a:gd name="T2" fmla="*/ 1174750 w 312"/>
                <a:gd name="T3" fmla="*/ 597631 h 495"/>
                <a:gd name="T4" fmla="*/ 1174750 w 312"/>
                <a:gd name="T5" fmla="*/ 612666 h 495"/>
                <a:gd name="T6" fmla="*/ 1174750 w 312"/>
                <a:gd name="T7" fmla="*/ 612666 h 495"/>
                <a:gd name="T8" fmla="*/ 798228 w 312"/>
                <a:gd name="T9" fmla="*/ 1804170 h 495"/>
                <a:gd name="T10" fmla="*/ 779401 w 312"/>
                <a:gd name="T11" fmla="*/ 1826722 h 495"/>
                <a:gd name="T12" fmla="*/ 779401 w 312"/>
                <a:gd name="T13" fmla="*/ 1826722 h 495"/>
                <a:gd name="T14" fmla="*/ 779401 w 312"/>
                <a:gd name="T15" fmla="*/ 1826722 h 495"/>
                <a:gd name="T16" fmla="*/ 692801 w 312"/>
                <a:gd name="T17" fmla="*/ 1860550 h 495"/>
                <a:gd name="T18" fmla="*/ 579845 w 312"/>
                <a:gd name="T19" fmla="*/ 1762824 h 495"/>
                <a:gd name="T20" fmla="*/ 587375 w 312"/>
                <a:gd name="T21" fmla="*/ 1740272 h 495"/>
                <a:gd name="T22" fmla="*/ 587375 w 312"/>
                <a:gd name="T23" fmla="*/ 1740272 h 495"/>
                <a:gd name="T24" fmla="*/ 621262 w 312"/>
                <a:gd name="T25" fmla="*/ 1559855 h 495"/>
                <a:gd name="T26" fmla="*/ 459357 w 312"/>
                <a:gd name="T27" fmla="*/ 1168952 h 495"/>
                <a:gd name="T28" fmla="*/ 459357 w 312"/>
                <a:gd name="T29" fmla="*/ 1165193 h 495"/>
                <a:gd name="T30" fmla="*/ 158139 w 312"/>
                <a:gd name="T31" fmla="*/ 992293 h 495"/>
                <a:gd name="T32" fmla="*/ 0 w 312"/>
                <a:gd name="T33" fmla="*/ 590114 h 495"/>
                <a:gd name="T34" fmla="*/ 587375 w 312"/>
                <a:gd name="T35" fmla="*/ 0 h 4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connsiteX0" fmla="*/ 5000 w 10000"/>
                <a:gd name="connsiteY0" fmla="*/ 0 h 10000"/>
                <a:gd name="connsiteX1" fmla="*/ 10000 w 10000"/>
                <a:gd name="connsiteY1" fmla="*/ 3212 h 10000"/>
                <a:gd name="connsiteX2" fmla="*/ 10000 w 10000"/>
                <a:gd name="connsiteY2" fmla="*/ 3293 h 10000"/>
                <a:gd name="connsiteX3" fmla="*/ 10000 w 10000"/>
                <a:gd name="connsiteY3" fmla="*/ 3293 h 10000"/>
                <a:gd name="connsiteX4" fmla="*/ 6795 w 10000"/>
                <a:gd name="connsiteY4" fmla="*/ 9697 h 10000"/>
                <a:gd name="connsiteX5" fmla="*/ 6635 w 10000"/>
                <a:gd name="connsiteY5" fmla="*/ 9818 h 10000"/>
                <a:gd name="connsiteX6" fmla="*/ 6635 w 10000"/>
                <a:gd name="connsiteY6" fmla="*/ 9818 h 10000"/>
                <a:gd name="connsiteX7" fmla="*/ 6635 w 10000"/>
                <a:gd name="connsiteY7" fmla="*/ 9818 h 10000"/>
                <a:gd name="connsiteX8" fmla="*/ 5897 w 10000"/>
                <a:gd name="connsiteY8" fmla="*/ 10000 h 10000"/>
                <a:gd name="connsiteX9" fmla="*/ 4936 w 10000"/>
                <a:gd name="connsiteY9" fmla="*/ 9475 h 10000"/>
                <a:gd name="connsiteX10" fmla="*/ 5000 w 10000"/>
                <a:gd name="connsiteY10" fmla="*/ 9354 h 10000"/>
                <a:gd name="connsiteX11" fmla="*/ 5288 w 10000"/>
                <a:gd name="connsiteY11" fmla="*/ 8384 h 10000"/>
                <a:gd name="connsiteX12" fmla="*/ 3910 w 10000"/>
                <a:gd name="connsiteY12" fmla="*/ 6283 h 10000"/>
                <a:gd name="connsiteX13" fmla="*/ 3910 w 10000"/>
                <a:gd name="connsiteY13" fmla="*/ 6263 h 10000"/>
                <a:gd name="connsiteX14" fmla="*/ 1346 w 10000"/>
                <a:gd name="connsiteY14" fmla="*/ 5333 h 10000"/>
                <a:gd name="connsiteX15" fmla="*/ 0 w 10000"/>
                <a:gd name="connsiteY15" fmla="*/ 3172 h 10000"/>
                <a:gd name="connsiteX16" fmla="*/ 5000 w 10000"/>
                <a:gd name="connsiteY16" fmla="*/ 0 h 10000"/>
                <a:gd name="connsiteX0-1" fmla="*/ 5000 w 10000"/>
                <a:gd name="connsiteY0-2" fmla="*/ 0 h 10000"/>
                <a:gd name="connsiteX1-3" fmla="*/ 10000 w 10000"/>
                <a:gd name="connsiteY1-4" fmla="*/ 3212 h 10000"/>
                <a:gd name="connsiteX2-5" fmla="*/ 10000 w 10000"/>
                <a:gd name="connsiteY2-6" fmla="*/ 3293 h 10000"/>
                <a:gd name="connsiteX3-7" fmla="*/ 10000 w 10000"/>
                <a:gd name="connsiteY3-8" fmla="*/ 3293 h 10000"/>
                <a:gd name="connsiteX4-9" fmla="*/ 6795 w 10000"/>
                <a:gd name="connsiteY4-10" fmla="*/ 9697 h 10000"/>
                <a:gd name="connsiteX5-11" fmla="*/ 6635 w 10000"/>
                <a:gd name="connsiteY5-12" fmla="*/ 9818 h 10000"/>
                <a:gd name="connsiteX6-13" fmla="*/ 6635 w 10000"/>
                <a:gd name="connsiteY6-14" fmla="*/ 9818 h 10000"/>
                <a:gd name="connsiteX7-15" fmla="*/ 6635 w 10000"/>
                <a:gd name="connsiteY7-16" fmla="*/ 9818 h 10000"/>
                <a:gd name="connsiteX8-17" fmla="*/ 5897 w 10000"/>
                <a:gd name="connsiteY8-18" fmla="*/ 10000 h 10000"/>
                <a:gd name="connsiteX9-19" fmla="*/ 4936 w 10000"/>
                <a:gd name="connsiteY9-20" fmla="*/ 9475 h 10000"/>
                <a:gd name="connsiteX10-21" fmla="*/ 5288 w 10000"/>
                <a:gd name="connsiteY10-22" fmla="*/ 8384 h 10000"/>
                <a:gd name="connsiteX11-23" fmla="*/ 3910 w 10000"/>
                <a:gd name="connsiteY11-24" fmla="*/ 6283 h 10000"/>
                <a:gd name="connsiteX12-25" fmla="*/ 3910 w 10000"/>
                <a:gd name="connsiteY12-26" fmla="*/ 6263 h 10000"/>
                <a:gd name="connsiteX13-27" fmla="*/ 1346 w 10000"/>
                <a:gd name="connsiteY13-28" fmla="*/ 5333 h 10000"/>
                <a:gd name="connsiteX14-29" fmla="*/ 0 w 10000"/>
                <a:gd name="connsiteY14-30" fmla="*/ 3172 h 10000"/>
                <a:gd name="connsiteX15-31" fmla="*/ 5000 w 10000"/>
                <a:gd name="connsiteY15-32" fmla="*/ 0 h 10000"/>
                <a:gd name="connsiteX0-33" fmla="*/ 5000 w 10000"/>
                <a:gd name="connsiteY0-34" fmla="*/ 0 h 10086"/>
                <a:gd name="connsiteX1-35" fmla="*/ 10000 w 10000"/>
                <a:gd name="connsiteY1-36" fmla="*/ 3212 h 10086"/>
                <a:gd name="connsiteX2-37" fmla="*/ 10000 w 10000"/>
                <a:gd name="connsiteY2-38" fmla="*/ 3293 h 10086"/>
                <a:gd name="connsiteX3-39" fmla="*/ 10000 w 10000"/>
                <a:gd name="connsiteY3-40" fmla="*/ 3293 h 10086"/>
                <a:gd name="connsiteX4-41" fmla="*/ 6795 w 10000"/>
                <a:gd name="connsiteY4-42" fmla="*/ 9697 h 10086"/>
                <a:gd name="connsiteX5-43" fmla="*/ 6635 w 10000"/>
                <a:gd name="connsiteY5-44" fmla="*/ 9818 h 10086"/>
                <a:gd name="connsiteX6-45" fmla="*/ 6635 w 10000"/>
                <a:gd name="connsiteY6-46" fmla="*/ 9818 h 10086"/>
                <a:gd name="connsiteX7-47" fmla="*/ 6635 w 10000"/>
                <a:gd name="connsiteY7-48" fmla="*/ 9818 h 10086"/>
                <a:gd name="connsiteX8-49" fmla="*/ 5897 w 10000"/>
                <a:gd name="connsiteY8-50" fmla="*/ 10000 h 10086"/>
                <a:gd name="connsiteX9-51" fmla="*/ 5288 w 10000"/>
                <a:gd name="connsiteY9-52" fmla="*/ 8384 h 10086"/>
                <a:gd name="connsiteX10-53" fmla="*/ 3910 w 10000"/>
                <a:gd name="connsiteY10-54" fmla="*/ 6283 h 10086"/>
                <a:gd name="connsiteX11-55" fmla="*/ 3910 w 10000"/>
                <a:gd name="connsiteY11-56" fmla="*/ 6263 h 10086"/>
                <a:gd name="connsiteX12-57" fmla="*/ 1346 w 10000"/>
                <a:gd name="connsiteY12-58" fmla="*/ 5333 h 10086"/>
                <a:gd name="connsiteX13-59" fmla="*/ 0 w 10000"/>
                <a:gd name="connsiteY13-60" fmla="*/ 3172 h 10086"/>
                <a:gd name="connsiteX14-61" fmla="*/ 5000 w 10000"/>
                <a:gd name="connsiteY14-62" fmla="*/ 0 h 1008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0000" h="10086">
                  <a:moveTo>
                    <a:pt x="5000" y="0"/>
                  </a:moveTo>
                  <a:cubicBezTo>
                    <a:pt x="7756" y="0"/>
                    <a:pt x="10000" y="1455"/>
                    <a:pt x="10000" y="3212"/>
                  </a:cubicBezTo>
                  <a:lnTo>
                    <a:pt x="10000" y="3293"/>
                  </a:lnTo>
                  <a:lnTo>
                    <a:pt x="10000" y="3293"/>
                  </a:lnTo>
                  <a:cubicBezTo>
                    <a:pt x="10000" y="5717"/>
                    <a:pt x="8814" y="7859"/>
                    <a:pt x="6795" y="9697"/>
                  </a:cubicBezTo>
                  <a:cubicBezTo>
                    <a:pt x="6731" y="9737"/>
                    <a:pt x="6699" y="9778"/>
                    <a:pt x="6635" y="9818"/>
                  </a:cubicBezTo>
                  <a:lnTo>
                    <a:pt x="6635" y="9818"/>
                  </a:lnTo>
                  <a:lnTo>
                    <a:pt x="6635" y="9818"/>
                  </a:lnTo>
                  <a:cubicBezTo>
                    <a:pt x="6442" y="9919"/>
                    <a:pt x="6121" y="10239"/>
                    <a:pt x="5897" y="10000"/>
                  </a:cubicBezTo>
                  <a:cubicBezTo>
                    <a:pt x="5673" y="9761"/>
                    <a:pt x="5619" y="9003"/>
                    <a:pt x="5288" y="8384"/>
                  </a:cubicBezTo>
                  <a:cubicBezTo>
                    <a:pt x="5064" y="7556"/>
                    <a:pt x="4744" y="6848"/>
                    <a:pt x="3910" y="6283"/>
                  </a:cubicBezTo>
                  <a:lnTo>
                    <a:pt x="3910" y="6263"/>
                  </a:lnTo>
                  <a:cubicBezTo>
                    <a:pt x="3237" y="5818"/>
                    <a:pt x="2340" y="5475"/>
                    <a:pt x="1346" y="5333"/>
                  </a:cubicBezTo>
                  <a:cubicBezTo>
                    <a:pt x="513" y="4768"/>
                    <a:pt x="0" y="4000"/>
                    <a:pt x="0" y="3172"/>
                  </a:cubicBezTo>
                  <a:cubicBezTo>
                    <a:pt x="0" y="1414"/>
                    <a:pt x="2244" y="0"/>
                    <a:pt x="5000" y="0"/>
                  </a:cubicBezTo>
                  <a:close/>
                </a:path>
              </a:pathLst>
            </a:custGeom>
            <a:solidFill>
              <a:srgbClr val="BF3633">
                <a:alpha val="73000"/>
              </a:srgbClr>
            </a:solidFill>
            <a:ln>
              <a:noFill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3" name="Freeform 108"/>
            <p:cNvSpPr/>
            <p:nvPr/>
          </p:nvSpPr>
          <p:spPr bwMode="auto">
            <a:xfrm rot="2700000">
              <a:off x="6407803" y="2259335"/>
              <a:ext cx="350653" cy="642255"/>
            </a:xfrm>
            <a:custGeom>
              <a:avLst/>
              <a:gdLst>
                <a:gd name="T0" fmla="*/ 1122363 w 596"/>
                <a:gd name="T1" fmla="*/ 4105275 h 1092"/>
                <a:gd name="T2" fmla="*/ 598844 w 596"/>
                <a:gd name="T3" fmla="*/ 4105275 h 1092"/>
                <a:gd name="T4" fmla="*/ 79093 w 596"/>
                <a:gd name="T5" fmla="*/ 1928577 h 1092"/>
                <a:gd name="T6" fmla="*/ 1122363 w 596"/>
                <a:gd name="T7" fmla="*/ 0 h 1092"/>
                <a:gd name="T8" fmla="*/ 1126129 w 596"/>
                <a:gd name="T9" fmla="*/ 0 h 1092"/>
                <a:gd name="T10" fmla="*/ 2165632 w 596"/>
                <a:gd name="T11" fmla="*/ 1928577 h 1092"/>
                <a:gd name="T12" fmla="*/ 1645881 w 596"/>
                <a:gd name="T13" fmla="*/ 4105275 h 1092"/>
                <a:gd name="T14" fmla="*/ 1122363 w 596"/>
                <a:gd name="T15" fmla="*/ 4105275 h 10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96" h="1092">
                  <a:moveTo>
                    <a:pt x="298" y="1092"/>
                  </a:moveTo>
                  <a:cubicBezTo>
                    <a:pt x="159" y="1092"/>
                    <a:pt x="159" y="1092"/>
                    <a:pt x="159" y="1092"/>
                  </a:cubicBezTo>
                  <a:cubicBezTo>
                    <a:pt x="31" y="824"/>
                    <a:pt x="21" y="513"/>
                    <a:pt x="21" y="513"/>
                  </a:cubicBezTo>
                  <a:cubicBezTo>
                    <a:pt x="0" y="212"/>
                    <a:pt x="298" y="0"/>
                    <a:pt x="298" y="0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99" y="0"/>
                    <a:pt x="596" y="212"/>
                    <a:pt x="575" y="513"/>
                  </a:cubicBezTo>
                  <a:cubicBezTo>
                    <a:pt x="575" y="513"/>
                    <a:pt x="566" y="824"/>
                    <a:pt x="437" y="1092"/>
                  </a:cubicBezTo>
                  <a:lnTo>
                    <a:pt x="298" y="1092"/>
                  </a:lnTo>
                  <a:close/>
                </a:path>
              </a:pathLst>
            </a:cu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4" name="Oval 113"/>
            <p:cNvSpPr>
              <a:spLocks noChangeArrowheads="1"/>
            </p:cNvSpPr>
            <p:nvPr/>
          </p:nvSpPr>
          <p:spPr bwMode="auto">
            <a:xfrm rot="2700000">
              <a:off x="6568043" y="2481147"/>
              <a:ext cx="117123" cy="114085"/>
            </a:xfrm>
            <a:prstGeom prst="ellipse">
              <a:avLst/>
            </a:prstGeom>
            <a:solidFill>
              <a:sysClr val="window" lastClr="FFFFFF">
                <a:alpha val="77000"/>
              </a:sysClr>
            </a:solidFill>
            <a:ln>
              <a:noFill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5" name="Oval 116"/>
            <p:cNvSpPr>
              <a:spLocks noChangeArrowheads="1"/>
            </p:cNvSpPr>
            <p:nvPr/>
          </p:nvSpPr>
          <p:spPr bwMode="auto">
            <a:xfrm rot="2700000">
              <a:off x="6500229" y="2593093"/>
              <a:ext cx="70303" cy="72640"/>
            </a:xfrm>
            <a:prstGeom prst="ellipse">
              <a:avLst/>
            </a:prstGeom>
            <a:solidFill>
              <a:sysClr val="window" lastClr="FFFFFF">
                <a:alpha val="77000"/>
              </a:sysClr>
            </a:solidFill>
            <a:ln>
              <a:noFill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6" name="Oval 119"/>
            <p:cNvSpPr>
              <a:spLocks noChangeArrowheads="1"/>
            </p:cNvSpPr>
            <p:nvPr/>
          </p:nvSpPr>
          <p:spPr bwMode="auto">
            <a:xfrm rot="2700000">
              <a:off x="6447912" y="2674106"/>
              <a:ext cx="43239" cy="42313"/>
            </a:xfrm>
            <a:prstGeom prst="ellipse">
              <a:avLst/>
            </a:prstGeom>
            <a:solidFill>
              <a:sysClr val="window" lastClr="FFFFFF">
                <a:alpha val="77000"/>
              </a:sysClr>
            </a:solidFill>
            <a:ln>
              <a:noFill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7" name="Rectangle 27"/>
            <p:cNvSpPr/>
            <p:nvPr/>
          </p:nvSpPr>
          <p:spPr>
            <a:xfrm rot="2700000">
              <a:off x="6301683" y="2797997"/>
              <a:ext cx="71523" cy="43830"/>
            </a:xfrm>
            <a:prstGeom prst="rect">
              <a:avLst/>
            </a:prstGeom>
            <a:solidFill>
              <a:srgbClr val="EB6949">
                <a:alpha val="73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701944" y="2310659"/>
            <a:ext cx="1277515" cy="1277511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0" name="同心圆 1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endParaRPr lang="zh-CN" altLang="en-US" sz="2400" kern="0">
                <a:solidFill>
                  <a:sysClr val="windowText" lastClr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>
                <a:defRPr/>
              </a:pPr>
              <a:endParaRPr lang="zh-CN" altLang="en-US" sz="2400" kern="0">
                <a:solidFill>
                  <a:sysClr val="window" lastClr="FFFFFF"/>
                </a:solidFill>
                <a:ea typeface="宋体" panose="02010600030101010101" pitchFamily="2" charset="-122"/>
              </a:endParaRPr>
            </a:p>
          </p:txBody>
        </p:sp>
      </p:grpSp>
      <p:grpSp>
        <p:nvGrpSpPr>
          <p:cNvPr id="22" name="Group 30"/>
          <p:cNvGrpSpPr/>
          <p:nvPr/>
        </p:nvGrpSpPr>
        <p:grpSpPr>
          <a:xfrm>
            <a:off x="6401859" y="5112170"/>
            <a:ext cx="423143" cy="371105"/>
            <a:chOff x="3175" y="-1587"/>
            <a:chExt cx="490538" cy="430212"/>
          </a:xfr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</p:grpSpPr>
        <p:sp>
          <p:nvSpPr>
            <p:cNvPr id="23" name="Freeform 175"/>
            <p:cNvSpPr>
              <a:spLocks noEditPoints="1"/>
            </p:cNvSpPr>
            <p:nvPr/>
          </p:nvSpPr>
          <p:spPr bwMode="auto">
            <a:xfrm>
              <a:off x="3175" y="-1587"/>
              <a:ext cx="490538" cy="430212"/>
            </a:xfrm>
            <a:custGeom>
              <a:avLst/>
              <a:gdLst>
                <a:gd name="T0" fmla="*/ 128 w 128"/>
                <a:gd name="T1" fmla="*/ 66 h 112"/>
                <a:gd name="T2" fmla="*/ 112 w 128"/>
                <a:gd name="T3" fmla="*/ 6 h 112"/>
                <a:gd name="T4" fmla="*/ 104 w 128"/>
                <a:gd name="T5" fmla="*/ 0 h 112"/>
                <a:gd name="T6" fmla="*/ 64 w 128"/>
                <a:gd name="T7" fmla="*/ 0 h 112"/>
                <a:gd name="T8" fmla="*/ 24 w 128"/>
                <a:gd name="T9" fmla="*/ 0 h 112"/>
                <a:gd name="T10" fmla="*/ 16 w 128"/>
                <a:gd name="T11" fmla="*/ 6 h 112"/>
                <a:gd name="T12" fmla="*/ 0 w 128"/>
                <a:gd name="T13" fmla="*/ 66 h 112"/>
                <a:gd name="T14" fmla="*/ 0 w 128"/>
                <a:gd name="T15" fmla="*/ 68 h 112"/>
                <a:gd name="T16" fmla="*/ 0 w 128"/>
                <a:gd name="T17" fmla="*/ 96 h 112"/>
                <a:gd name="T18" fmla="*/ 16 w 128"/>
                <a:gd name="T19" fmla="*/ 112 h 112"/>
                <a:gd name="T20" fmla="*/ 112 w 128"/>
                <a:gd name="T21" fmla="*/ 112 h 112"/>
                <a:gd name="T22" fmla="*/ 128 w 128"/>
                <a:gd name="T23" fmla="*/ 96 h 112"/>
                <a:gd name="T24" fmla="*/ 128 w 128"/>
                <a:gd name="T25" fmla="*/ 68 h 112"/>
                <a:gd name="T26" fmla="*/ 128 w 128"/>
                <a:gd name="T27" fmla="*/ 66 h 112"/>
                <a:gd name="T28" fmla="*/ 120 w 128"/>
                <a:gd name="T29" fmla="*/ 96 h 112"/>
                <a:gd name="T30" fmla="*/ 112 w 128"/>
                <a:gd name="T31" fmla="*/ 104 h 112"/>
                <a:gd name="T32" fmla="*/ 16 w 128"/>
                <a:gd name="T33" fmla="*/ 104 h 112"/>
                <a:gd name="T34" fmla="*/ 8 w 128"/>
                <a:gd name="T35" fmla="*/ 96 h 112"/>
                <a:gd name="T36" fmla="*/ 8 w 128"/>
                <a:gd name="T37" fmla="*/ 68 h 112"/>
                <a:gd name="T38" fmla="*/ 24 w 128"/>
                <a:gd name="T39" fmla="*/ 8 h 112"/>
                <a:gd name="T40" fmla="*/ 104 w 128"/>
                <a:gd name="T41" fmla="*/ 8 h 112"/>
                <a:gd name="T42" fmla="*/ 120 w 128"/>
                <a:gd name="T43" fmla="*/ 68 h 112"/>
                <a:gd name="T44" fmla="*/ 120 w 128"/>
                <a:gd name="T45" fmla="*/ 9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8" h="112">
                  <a:moveTo>
                    <a:pt x="128" y="66"/>
                  </a:moveTo>
                  <a:cubicBezTo>
                    <a:pt x="112" y="6"/>
                    <a:pt x="112" y="6"/>
                    <a:pt x="112" y="6"/>
                  </a:cubicBezTo>
                  <a:cubicBezTo>
                    <a:pt x="111" y="2"/>
                    <a:pt x="108" y="0"/>
                    <a:pt x="104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0" y="0"/>
                    <a:pt x="17" y="2"/>
                    <a:pt x="16" y="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7"/>
                    <a:pt x="0" y="67"/>
                    <a:pt x="0" y="68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05"/>
                    <a:pt x="7" y="112"/>
                    <a:pt x="16" y="112"/>
                  </a:cubicBezTo>
                  <a:cubicBezTo>
                    <a:pt x="112" y="112"/>
                    <a:pt x="112" y="112"/>
                    <a:pt x="112" y="112"/>
                  </a:cubicBezTo>
                  <a:cubicBezTo>
                    <a:pt x="121" y="112"/>
                    <a:pt x="128" y="105"/>
                    <a:pt x="128" y="96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7"/>
                    <a:pt x="128" y="67"/>
                    <a:pt x="128" y="66"/>
                  </a:cubicBezTo>
                  <a:close/>
                  <a:moveTo>
                    <a:pt x="120" y="96"/>
                  </a:moveTo>
                  <a:cubicBezTo>
                    <a:pt x="120" y="100"/>
                    <a:pt x="116" y="104"/>
                    <a:pt x="112" y="104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2" y="104"/>
                    <a:pt x="8" y="100"/>
                    <a:pt x="8" y="96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120" y="68"/>
                    <a:pt x="120" y="68"/>
                    <a:pt x="120" y="68"/>
                  </a:cubicBezTo>
                  <a:lnTo>
                    <a:pt x="120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Freeform 176"/>
            <p:cNvSpPr>
              <a:spLocks noEditPoints="1"/>
            </p:cNvSpPr>
            <p:nvPr/>
          </p:nvSpPr>
          <p:spPr bwMode="auto">
            <a:xfrm>
              <a:off x="60325" y="58738"/>
              <a:ext cx="374650" cy="277812"/>
            </a:xfrm>
            <a:custGeom>
              <a:avLst/>
              <a:gdLst>
                <a:gd name="T0" fmla="*/ 80 w 98"/>
                <a:gd name="T1" fmla="*/ 0 h 72"/>
                <a:gd name="T2" fmla="*/ 18 w 98"/>
                <a:gd name="T3" fmla="*/ 0 h 72"/>
                <a:gd name="T4" fmla="*/ 14 w 98"/>
                <a:gd name="T5" fmla="*/ 3 h 72"/>
                <a:gd name="T6" fmla="*/ 0 w 98"/>
                <a:gd name="T7" fmla="*/ 51 h 72"/>
                <a:gd name="T8" fmla="*/ 1 w 98"/>
                <a:gd name="T9" fmla="*/ 54 h 72"/>
                <a:gd name="T10" fmla="*/ 4 w 98"/>
                <a:gd name="T11" fmla="*/ 56 h 72"/>
                <a:gd name="T12" fmla="*/ 16 w 98"/>
                <a:gd name="T13" fmla="*/ 56 h 72"/>
                <a:gd name="T14" fmla="*/ 20 w 98"/>
                <a:gd name="T15" fmla="*/ 56 h 72"/>
                <a:gd name="T16" fmla="*/ 23 w 98"/>
                <a:gd name="T17" fmla="*/ 56 h 72"/>
                <a:gd name="T18" fmla="*/ 28 w 98"/>
                <a:gd name="T19" fmla="*/ 68 h 72"/>
                <a:gd name="T20" fmla="*/ 35 w 98"/>
                <a:gd name="T21" fmla="*/ 72 h 72"/>
                <a:gd name="T22" fmla="*/ 63 w 98"/>
                <a:gd name="T23" fmla="*/ 72 h 72"/>
                <a:gd name="T24" fmla="*/ 70 w 98"/>
                <a:gd name="T25" fmla="*/ 68 h 72"/>
                <a:gd name="T26" fmla="*/ 75 w 98"/>
                <a:gd name="T27" fmla="*/ 56 h 72"/>
                <a:gd name="T28" fmla="*/ 78 w 98"/>
                <a:gd name="T29" fmla="*/ 56 h 72"/>
                <a:gd name="T30" fmla="*/ 82 w 98"/>
                <a:gd name="T31" fmla="*/ 56 h 72"/>
                <a:gd name="T32" fmla="*/ 94 w 98"/>
                <a:gd name="T33" fmla="*/ 56 h 72"/>
                <a:gd name="T34" fmla="*/ 97 w 98"/>
                <a:gd name="T35" fmla="*/ 54 h 72"/>
                <a:gd name="T36" fmla="*/ 98 w 98"/>
                <a:gd name="T37" fmla="*/ 51 h 72"/>
                <a:gd name="T38" fmla="*/ 84 w 98"/>
                <a:gd name="T39" fmla="*/ 3 h 72"/>
                <a:gd name="T40" fmla="*/ 80 w 98"/>
                <a:gd name="T41" fmla="*/ 0 h 72"/>
                <a:gd name="T42" fmla="*/ 82 w 98"/>
                <a:gd name="T43" fmla="*/ 48 h 72"/>
                <a:gd name="T44" fmla="*/ 75 w 98"/>
                <a:gd name="T45" fmla="*/ 48 h 72"/>
                <a:gd name="T46" fmla="*/ 68 w 98"/>
                <a:gd name="T47" fmla="*/ 52 h 72"/>
                <a:gd name="T48" fmla="*/ 63 w 98"/>
                <a:gd name="T49" fmla="*/ 64 h 72"/>
                <a:gd name="T50" fmla="*/ 35 w 98"/>
                <a:gd name="T51" fmla="*/ 64 h 72"/>
                <a:gd name="T52" fmla="*/ 30 w 98"/>
                <a:gd name="T53" fmla="*/ 52 h 72"/>
                <a:gd name="T54" fmla="*/ 23 w 98"/>
                <a:gd name="T55" fmla="*/ 48 h 72"/>
                <a:gd name="T56" fmla="*/ 16 w 98"/>
                <a:gd name="T57" fmla="*/ 48 h 72"/>
                <a:gd name="T58" fmla="*/ 6 w 98"/>
                <a:gd name="T59" fmla="*/ 48 h 72"/>
                <a:gd name="T60" fmla="*/ 18 w 98"/>
                <a:gd name="T61" fmla="*/ 4 h 72"/>
                <a:gd name="T62" fmla="*/ 80 w 98"/>
                <a:gd name="T63" fmla="*/ 4 h 72"/>
                <a:gd name="T64" fmla="*/ 92 w 98"/>
                <a:gd name="T65" fmla="*/ 48 h 72"/>
                <a:gd name="T66" fmla="*/ 82 w 98"/>
                <a:gd name="T67" fmla="*/ 4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8" h="72">
                  <a:moveTo>
                    <a:pt x="80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6" y="0"/>
                    <a:pt x="15" y="1"/>
                    <a:pt x="14" y="3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2"/>
                    <a:pt x="0" y="53"/>
                    <a:pt x="1" y="54"/>
                  </a:cubicBezTo>
                  <a:cubicBezTo>
                    <a:pt x="2" y="55"/>
                    <a:pt x="3" y="56"/>
                    <a:pt x="4" y="56"/>
                  </a:cubicBezTo>
                  <a:cubicBezTo>
                    <a:pt x="16" y="56"/>
                    <a:pt x="16" y="56"/>
                    <a:pt x="16" y="56"/>
                  </a:cubicBezTo>
                  <a:cubicBezTo>
                    <a:pt x="20" y="56"/>
                    <a:pt x="20" y="56"/>
                    <a:pt x="20" y="56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28" y="68"/>
                    <a:pt x="28" y="68"/>
                    <a:pt x="28" y="68"/>
                  </a:cubicBezTo>
                  <a:cubicBezTo>
                    <a:pt x="30" y="70"/>
                    <a:pt x="32" y="72"/>
                    <a:pt x="35" y="72"/>
                  </a:cubicBezTo>
                  <a:cubicBezTo>
                    <a:pt x="63" y="72"/>
                    <a:pt x="63" y="72"/>
                    <a:pt x="63" y="72"/>
                  </a:cubicBezTo>
                  <a:cubicBezTo>
                    <a:pt x="66" y="72"/>
                    <a:pt x="68" y="70"/>
                    <a:pt x="70" y="68"/>
                  </a:cubicBezTo>
                  <a:cubicBezTo>
                    <a:pt x="75" y="56"/>
                    <a:pt x="75" y="56"/>
                    <a:pt x="75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82" y="56"/>
                    <a:pt x="82" y="56"/>
                    <a:pt x="82" y="56"/>
                  </a:cubicBezTo>
                  <a:cubicBezTo>
                    <a:pt x="94" y="56"/>
                    <a:pt x="94" y="56"/>
                    <a:pt x="94" y="56"/>
                  </a:cubicBezTo>
                  <a:cubicBezTo>
                    <a:pt x="95" y="56"/>
                    <a:pt x="96" y="55"/>
                    <a:pt x="97" y="54"/>
                  </a:cubicBezTo>
                  <a:cubicBezTo>
                    <a:pt x="98" y="53"/>
                    <a:pt x="98" y="52"/>
                    <a:pt x="98" y="51"/>
                  </a:cubicBezTo>
                  <a:cubicBezTo>
                    <a:pt x="84" y="3"/>
                    <a:pt x="84" y="3"/>
                    <a:pt x="84" y="3"/>
                  </a:cubicBezTo>
                  <a:cubicBezTo>
                    <a:pt x="83" y="1"/>
                    <a:pt x="82" y="0"/>
                    <a:pt x="80" y="0"/>
                  </a:cubicBezTo>
                  <a:close/>
                  <a:moveTo>
                    <a:pt x="82" y="48"/>
                  </a:moveTo>
                  <a:cubicBezTo>
                    <a:pt x="75" y="48"/>
                    <a:pt x="75" y="48"/>
                    <a:pt x="75" y="48"/>
                  </a:cubicBezTo>
                  <a:cubicBezTo>
                    <a:pt x="72" y="48"/>
                    <a:pt x="70" y="50"/>
                    <a:pt x="68" y="52"/>
                  </a:cubicBezTo>
                  <a:cubicBezTo>
                    <a:pt x="63" y="64"/>
                    <a:pt x="63" y="64"/>
                    <a:pt x="63" y="64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0" y="52"/>
                    <a:pt x="30" y="52"/>
                    <a:pt x="30" y="52"/>
                  </a:cubicBezTo>
                  <a:cubicBezTo>
                    <a:pt x="28" y="50"/>
                    <a:pt x="26" y="48"/>
                    <a:pt x="23" y="48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6" y="48"/>
                    <a:pt x="6" y="48"/>
                    <a:pt x="6" y="48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92" y="48"/>
                    <a:pt x="92" y="48"/>
                    <a:pt x="92" y="48"/>
                  </a:cubicBezTo>
                  <a:lnTo>
                    <a:pt x="8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5" name="Freeform 50"/>
          <p:cNvSpPr>
            <a:spLocks noEditPoints="1"/>
          </p:cNvSpPr>
          <p:nvPr/>
        </p:nvSpPr>
        <p:spPr bwMode="auto">
          <a:xfrm>
            <a:off x="1407416" y="3859670"/>
            <a:ext cx="349097" cy="439700"/>
          </a:xfrm>
          <a:custGeom>
            <a:avLst/>
            <a:gdLst/>
            <a:ahLst/>
            <a:cxnLst>
              <a:cxn ang="0">
                <a:pos x="187" y="135"/>
              </a:cxn>
              <a:cxn ang="0">
                <a:pos x="44" y="135"/>
              </a:cxn>
              <a:cxn ang="0">
                <a:pos x="44" y="156"/>
              </a:cxn>
              <a:cxn ang="0">
                <a:pos x="187" y="156"/>
              </a:cxn>
              <a:cxn ang="0">
                <a:pos x="187" y="135"/>
              </a:cxn>
              <a:cxn ang="0">
                <a:pos x="187" y="95"/>
              </a:cxn>
              <a:cxn ang="0">
                <a:pos x="44" y="95"/>
              </a:cxn>
              <a:cxn ang="0">
                <a:pos x="44" y="115"/>
              </a:cxn>
              <a:cxn ang="0">
                <a:pos x="187" y="115"/>
              </a:cxn>
              <a:cxn ang="0">
                <a:pos x="187" y="95"/>
              </a:cxn>
              <a:cxn ang="0">
                <a:pos x="187" y="54"/>
              </a:cxn>
              <a:cxn ang="0">
                <a:pos x="44" y="54"/>
              </a:cxn>
              <a:cxn ang="0">
                <a:pos x="44" y="75"/>
              </a:cxn>
              <a:cxn ang="0">
                <a:pos x="187" y="75"/>
              </a:cxn>
              <a:cxn ang="0">
                <a:pos x="187" y="54"/>
              </a:cxn>
              <a:cxn ang="0">
                <a:pos x="44" y="196"/>
              </a:cxn>
              <a:cxn ang="0">
                <a:pos x="116" y="196"/>
              </a:cxn>
              <a:cxn ang="0">
                <a:pos x="116" y="176"/>
              </a:cxn>
              <a:cxn ang="0">
                <a:pos x="44" y="176"/>
              </a:cxn>
              <a:cxn ang="0">
                <a:pos x="44" y="196"/>
              </a:cxn>
              <a:cxn ang="0">
                <a:pos x="233" y="29"/>
              </a:cxn>
              <a:cxn ang="0">
                <a:pos x="233" y="0"/>
              </a:cxn>
              <a:cxn ang="0">
                <a:pos x="0" y="0"/>
              </a:cxn>
              <a:cxn ang="0">
                <a:pos x="0" y="301"/>
              </a:cxn>
              <a:cxn ang="0">
                <a:pos x="29" y="301"/>
              </a:cxn>
              <a:cxn ang="0">
                <a:pos x="29" y="330"/>
              </a:cxn>
              <a:cxn ang="0">
                <a:pos x="262" y="330"/>
              </a:cxn>
              <a:cxn ang="0">
                <a:pos x="262" y="29"/>
              </a:cxn>
              <a:cxn ang="0">
                <a:pos x="233" y="29"/>
              </a:cxn>
              <a:cxn ang="0">
                <a:pos x="15" y="286"/>
              </a:cxn>
              <a:cxn ang="0">
                <a:pos x="15" y="16"/>
              </a:cxn>
              <a:cxn ang="0">
                <a:pos x="216" y="16"/>
              </a:cxn>
              <a:cxn ang="0">
                <a:pos x="216" y="216"/>
              </a:cxn>
              <a:cxn ang="0">
                <a:pos x="148" y="216"/>
              </a:cxn>
              <a:cxn ang="0">
                <a:pos x="148" y="286"/>
              </a:cxn>
              <a:cxn ang="0">
                <a:pos x="15" y="286"/>
              </a:cxn>
              <a:cxn ang="0">
                <a:pos x="245" y="315"/>
              </a:cxn>
              <a:cxn ang="0">
                <a:pos x="44" y="315"/>
              </a:cxn>
              <a:cxn ang="0">
                <a:pos x="44" y="301"/>
              </a:cxn>
              <a:cxn ang="0">
                <a:pos x="155" y="301"/>
              </a:cxn>
              <a:cxn ang="0">
                <a:pos x="233" y="225"/>
              </a:cxn>
              <a:cxn ang="0">
                <a:pos x="233" y="45"/>
              </a:cxn>
              <a:cxn ang="0">
                <a:pos x="245" y="45"/>
              </a:cxn>
              <a:cxn ang="0">
                <a:pos x="245" y="315"/>
              </a:cxn>
            </a:cxnLst>
            <a:rect l="0" t="0" r="r" b="b"/>
            <a:pathLst>
              <a:path w="262" h="330">
                <a:moveTo>
                  <a:pt x="187" y="135"/>
                </a:moveTo>
                <a:lnTo>
                  <a:pt x="44" y="135"/>
                </a:lnTo>
                <a:lnTo>
                  <a:pt x="44" y="156"/>
                </a:lnTo>
                <a:lnTo>
                  <a:pt x="187" y="156"/>
                </a:lnTo>
                <a:lnTo>
                  <a:pt x="187" y="135"/>
                </a:lnTo>
                <a:close/>
                <a:moveTo>
                  <a:pt x="187" y="95"/>
                </a:moveTo>
                <a:lnTo>
                  <a:pt x="44" y="95"/>
                </a:lnTo>
                <a:lnTo>
                  <a:pt x="44" y="115"/>
                </a:lnTo>
                <a:lnTo>
                  <a:pt x="187" y="115"/>
                </a:lnTo>
                <a:lnTo>
                  <a:pt x="187" y="95"/>
                </a:lnTo>
                <a:close/>
                <a:moveTo>
                  <a:pt x="187" y="54"/>
                </a:moveTo>
                <a:lnTo>
                  <a:pt x="44" y="54"/>
                </a:lnTo>
                <a:lnTo>
                  <a:pt x="44" y="75"/>
                </a:lnTo>
                <a:lnTo>
                  <a:pt x="187" y="75"/>
                </a:lnTo>
                <a:lnTo>
                  <a:pt x="187" y="54"/>
                </a:lnTo>
                <a:close/>
                <a:moveTo>
                  <a:pt x="44" y="196"/>
                </a:moveTo>
                <a:lnTo>
                  <a:pt x="116" y="196"/>
                </a:lnTo>
                <a:lnTo>
                  <a:pt x="116" y="176"/>
                </a:lnTo>
                <a:lnTo>
                  <a:pt x="44" y="176"/>
                </a:lnTo>
                <a:lnTo>
                  <a:pt x="44" y="196"/>
                </a:lnTo>
                <a:close/>
                <a:moveTo>
                  <a:pt x="233" y="29"/>
                </a:moveTo>
                <a:lnTo>
                  <a:pt x="233" y="0"/>
                </a:lnTo>
                <a:lnTo>
                  <a:pt x="0" y="0"/>
                </a:lnTo>
                <a:lnTo>
                  <a:pt x="0" y="301"/>
                </a:lnTo>
                <a:lnTo>
                  <a:pt x="29" y="301"/>
                </a:lnTo>
                <a:lnTo>
                  <a:pt x="29" y="330"/>
                </a:lnTo>
                <a:lnTo>
                  <a:pt x="262" y="330"/>
                </a:lnTo>
                <a:lnTo>
                  <a:pt x="262" y="29"/>
                </a:lnTo>
                <a:lnTo>
                  <a:pt x="233" y="29"/>
                </a:lnTo>
                <a:close/>
                <a:moveTo>
                  <a:pt x="15" y="286"/>
                </a:moveTo>
                <a:lnTo>
                  <a:pt x="15" y="16"/>
                </a:lnTo>
                <a:lnTo>
                  <a:pt x="216" y="16"/>
                </a:lnTo>
                <a:lnTo>
                  <a:pt x="216" y="216"/>
                </a:lnTo>
                <a:lnTo>
                  <a:pt x="148" y="216"/>
                </a:lnTo>
                <a:lnTo>
                  <a:pt x="148" y="286"/>
                </a:lnTo>
                <a:lnTo>
                  <a:pt x="15" y="286"/>
                </a:lnTo>
                <a:close/>
                <a:moveTo>
                  <a:pt x="245" y="315"/>
                </a:moveTo>
                <a:lnTo>
                  <a:pt x="44" y="315"/>
                </a:lnTo>
                <a:lnTo>
                  <a:pt x="44" y="301"/>
                </a:lnTo>
                <a:lnTo>
                  <a:pt x="155" y="301"/>
                </a:lnTo>
                <a:lnTo>
                  <a:pt x="233" y="225"/>
                </a:lnTo>
                <a:lnTo>
                  <a:pt x="233" y="45"/>
                </a:lnTo>
                <a:lnTo>
                  <a:pt x="245" y="45"/>
                </a:lnTo>
                <a:lnTo>
                  <a:pt x="245" y="315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6" name="Freeform 48"/>
          <p:cNvSpPr>
            <a:spLocks noEditPoints="1"/>
          </p:cNvSpPr>
          <p:nvPr/>
        </p:nvSpPr>
        <p:spPr bwMode="auto">
          <a:xfrm>
            <a:off x="3978161" y="4299370"/>
            <a:ext cx="322833" cy="472373"/>
          </a:xfrm>
          <a:custGeom>
            <a:avLst/>
            <a:gdLst/>
            <a:ahLst/>
            <a:cxnLst>
              <a:cxn ang="0">
                <a:pos x="76" y="31"/>
              </a:cxn>
              <a:cxn ang="0">
                <a:pos x="80" y="27"/>
              </a:cxn>
              <a:cxn ang="0">
                <a:pos x="76" y="23"/>
              </a:cxn>
              <a:cxn ang="0">
                <a:pos x="23" y="76"/>
              </a:cxn>
              <a:cxn ang="0">
                <a:pos x="27" y="80"/>
              </a:cxn>
              <a:cxn ang="0">
                <a:pos x="31" y="76"/>
              </a:cxn>
              <a:cxn ang="0">
                <a:pos x="76" y="31"/>
              </a:cxn>
              <a:cxn ang="0">
                <a:pos x="44" y="192"/>
              </a:cxn>
              <a:cxn ang="0">
                <a:pos x="45" y="203"/>
              </a:cxn>
              <a:cxn ang="0">
                <a:pos x="56" y="209"/>
              </a:cxn>
              <a:cxn ang="0">
                <a:pos x="57" y="216"/>
              </a:cxn>
              <a:cxn ang="0">
                <a:pos x="76" y="221"/>
              </a:cxn>
              <a:cxn ang="0">
                <a:pos x="95" y="216"/>
              </a:cxn>
              <a:cxn ang="0">
                <a:pos x="96" y="209"/>
              </a:cxn>
              <a:cxn ang="0">
                <a:pos x="106" y="203"/>
              </a:cxn>
              <a:cxn ang="0">
                <a:pos x="108" y="192"/>
              </a:cxn>
              <a:cxn ang="0">
                <a:pos x="76" y="197"/>
              </a:cxn>
              <a:cxn ang="0">
                <a:pos x="44" y="192"/>
              </a:cxn>
              <a:cxn ang="0">
                <a:pos x="41" y="170"/>
              </a:cxn>
              <a:cxn ang="0">
                <a:pos x="42" y="182"/>
              </a:cxn>
              <a:cxn ang="0">
                <a:pos x="76" y="188"/>
              </a:cxn>
              <a:cxn ang="0">
                <a:pos x="109" y="182"/>
              </a:cxn>
              <a:cxn ang="0">
                <a:pos x="111" y="170"/>
              </a:cxn>
              <a:cxn ang="0">
                <a:pos x="76" y="177"/>
              </a:cxn>
              <a:cxn ang="0">
                <a:pos x="41" y="170"/>
              </a:cxn>
              <a:cxn ang="0">
                <a:pos x="76" y="0"/>
              </a:cxn>
              <a:cxn ang="0">
                <a:pos x="0" y="76"/>
              </a:cxn>
              <a:cxn ang="0">
                <a:pos x="36" y="141"/>
              </a:cxn>
              <a:cxn ang="0">
                <a:pos x="39" y="160"/>
              </a:cxn>
              <a:cxn ang="0">
                <a:pos x="76" y="168"/>
              </a:cxn>
              <a:cxn ang="0">
                <a:pos x="113" y="160"/>
              </a:cxn>
              <a:cxn ang="0">
                <a:pos x="115" y="141"/>
              </a:cxn>
              <a:cxn ang="0">
                <a:pos x="152" y="76"/>
              </a:cxn>
              <a:cxn ang="0">
                <a:pos x="76" y="0"/>
              </a:cxn>
              <a:cxn ang="0">
                <a:pos x="104" y="132"/>
              </a:cxn>
              <a:cxn ang="0">
                <a:pos x="102" y="150"/>
              </a:cxn>
              <a:cxn ang="0">
                <a:pos x="76" y="154"/>
              </a:cxn>
              <a:cxn ang="0">
                <a:pos x="50" y="150"/>
              </a:cxn>
              <a:cxn ang="0">
                <a:pos x="48" y="132"/>
              </a:cxn>
              <a:cxn ang="0">
                <a:pos x="13" y="76"/>
              </a:cxn>
              <a:cxn ang="0">
                <a:pos x="76" y="14"/>
              </a:cxn>
              <a:cxn ang="0">
                <a:pos x="139" y="76"/>
              </a:cxn>
              <a:cxn ang="0">
                <a:pos x="104" y="132"/>
              </a:cxn>
              <a:cxn ang="0">
                <a:pos x="93" y="104"/>
              </a:cxn>
              <a:cxn ang="0">
                <a:pos x="76" y="74"/>
              </a:cxn>
              <a:cxn ang="0">
                <a:pos x="59" y="104"/>
              </a:cxn>
              <a:cxn ang="0">
                <a:pos x="52" y="89"/>
              </a:cxn>
              <a:cxn ang="0">
                <a:pos x="41" y="94"/>
              </a:cxn>
              <a:cxn ang="0">
                <a:pos x="58" y="131"/>
              </a:cxn>
              <a:cxn ang="0">
                <a:pos x="76" y="98"/>
              </a:cxn>
              <a:cxn ang="0">
                <a:pos x="94" y="131"/>
              </a:cxn>
              <a:cxn ang="0">
                <a:pos x="111" y="94"/>
              </a:cxn>
              <a:cxn ang="0">
                <a:pos x="100" y="89"/>
              </a:cxn>
              <a:cxn ang="0">
                <a:pos x="93" y="104"/>
              </a:cxn>
            </a:cxnLst>
            <a:rect l="0" t="0" r="r" b="b"/>
            <a:pathLst>
              <a:path w="152" h="221">
                <a:moveTo>
                  <a:pt x="76" y="31"/>
                </a:moveTo>
                <a:cubicBezTo>
                  <a:pt x="78" y="31"/>
                  <a:pt x="80" y="30"/>
                  <a:pt x="80" y="27"/>
                </a:cubicBezTo>
                <a:cubicBezTo>
                  <a:pt x="80" y="25"/>
                  <a:pt x="78" y="23"/>
                  <a:pt x="76" y="23"/>
                </a:cubicBezTo>
                <a:cubicBezTo>
                  <a:pt x="47" y="23"/>
                  <a:pt x="23" y="47"/>
                  <a:pt x="23" y="76"/>
                </a:cubicBezTo>
                <a:cubicBezTo>
                  <a:pt x="23" y="78"/>
                  <a:pt x="25" y="80"/>
                  <a:pt x="27" y="80"/>
                </a:cubicBezTo>
                <a:cubicBezTo>
                  <a:pt x="29" y="80"/>
                  <a:pt x="31" y="78"/>
                  <a:pt x="31" y="76"/>
                </a:cubicBezTo>
                <a:cubicBezTo>
                  <a:pt x="31" y="52"/>
                  <a:pt x="51" y="31"/>
                  <a:pt x="76" y="31"/>
                </a:cubicBezTo>
                <a:close/>
                <a:moveTo>
                  <a:pt x="44" y="192"/>
                </a:moveTo>
                <a:cubicBezTo>
                  <a:pt x="45" y="203"/>
                  <a:pt x="45" y="203"/>
                  <a:pt x="45" y="203"/>
                </a:cubicBezTo>
                <a:cubicBezTo>
                  <a:pt x="45" y="203"/>
                  <a:pt x="48" y="207"/>
                  <a:pt x="56" y="209"/>
                </a:cubicBezTo>
                <a:cubicBezTo>
                  <a:pt x="57" y="216"/>
                  <a:pt x="57" y="216"/>
                  <a:pt x="57" y="216"/>
                </a:cubicBezTo>
                <a:cubicBezTo>
                  <a:pt x="57" y="216"/>
                  <a:pt x="61" y="221"/>
                  <a:pt x="76" y="221"/>
                </a:cubicBezTo>
                <a:cubicBezTo>
                  <a:pt x="91" y="221"/>
                  <a:pt x="95" y="216"/>
                  <a:pt x="95" y="216"/>
                </a:cubicBezTo>
                <a:cubicBezTo>
                  <a:pt x="96" y="209"/>
                  <a:pt x="96" y="209"/>
                  <a:pt x="96" y="209"/>
                </a:cubicBezTo>
                <a:cubicBezTo>
                  <a:pt x="104" y="207"/>
                  <a:pt x="106" y="203"/>
                  <a:pt x="106" y="203"/>
                </a:cubicBezTo>
                <a:cubicBezTo>
                  <a:pt x="108" y="192"/>
                  <a:pt x="108" y="192"/>
                  <a:pt x="108" y="192"/>
                </a:cubicBezTo>
                <a:cubicBezTo>
                  <a:pt x="98" y="195"/>
                  <a:pt x="87" y="197"/>
                  <a:pt x="76" y="197"/>
                </a:cubicBezTo>
                <a:cubicBezTo>
                  <a:pt x="64" y="197"/>
                  <a:pt x="54" y="195"/>
                  <a:pt x="44" y="192"/>
                </a:cubicBezTo>
                <a:close/>
                <a:moveTo>
                  <a:pt x="41" y="170"/>
                </a:moveTo>
                <a:cubicBezTo>
                  <a:pt x="42" y="182"/>
                  <a:pt x="42" y="182"/>
                  <a:pt x="42" y="182"/>
                </a:cubicBezTo>
                <a:cubicBezTo>
                  <a:pt x="52" y="186"/>
                  <a:pt x="64" y="188"/>
                  <a:pt x="76" y="188"/>
                </a:cubicBezTo>
                <a:cubicBezTo>
                  <a:pt x="88" y="188"/>
                  <a:pt x="99" y="186"/>
                  <a:pt x="109" y="182"/>
                </a:cubicBezTo>
                <a:cubicBezTo>
                  <a:pt x="111" y="170"/>
                  <a:pt x="111" y="170"/>
                  <a:pt x="111" y="170"/>
                </a:cubicBezTo>
                <a:cubicBezTo>
                  <a:pt x="100" y="174"/>
                  <a:pt x="89" y="177"/>
                  <a:pt x="76" y="177"/>
                </a:cubicBezTo>
                <a:cubicBezTo>
                  <a:pt x="63" y="177"/>
                  <a:pt x="51" y="174"/>
                  <a:pt x="41" y="170"/>
                </a:cubicBezTo>
                <a:close/>
                <a:moveTo>
                  <a:pt x="76" y="0"/>
                </a:moveTo>
                <a:cubicBezTo>
                  <a:pt x="34" y="0"/>
                  <a:pt x="0" y="34"/>
                  <a:pt x="0" y="76"/>
                </a:cubicBezTo>
                <a:cubicBezTo>
                  <a:pt x="0" y="104"/>
                  <a:pt x="15" y="128"/>
                  <a:pt x="36" y="141"/>
                </a:cubicBezTo>
                <a:cubicBezTo>
                  <a:pt x="39" y="160"/>
                  <a:pt x="39" y="160"/>
                  <a:pt x="39" y="160"/>
                </a:cubicBezTo>
                <a:cubicBezTo>
                  <a:pt x="50" y="165"/>
                  <a:pt x="63" y="168"/>
                  <a:pt x="76" y="168"/>
                </a:cubicBezTo>
                <a:cubicBezTo>
                  <a:pt x="89" y="168"/>
                  <a:pt x="102" y="165"/>
                  <a:pt x="113" y="160"/>
                </a:cubicBezTo>
                <a:cubicBezTo>
                  <a:pt x="115" y="141"/>
                  <a:pt x="115" y="141"/>
                  <a:pt x="115" y="141"/>
                </a:cubicBezTo>
                <a:cubicBezTo>
                  <a:pt x="137" y="128"/>
                  <a:pt x="152" y="104"/>
                  <a:pt x="152" y="76"/>
                </a:cubicBezTo>
                <a:cubicBezTo>
                  <a:pt x="152" y="34"/>
                  <a:pt x="118" y="0"/>
                  <a:pt x="76" y="0"/>
                </a:cubicBezTo>
                <a:close/>
                <a:moveTo>
                  <a:pt x="104" y="132"/>
                </a:moveTo>
                <a:cubicBezTo>
                  <a:pt x="102" y="150"/>
                  <a:pt x="102" y="150"/>
                  <a:pt x="102" y="150"/>
                </a:cubicBezTo>
                <a:cubicBezTo>
                  <a:pt x="102" y="150"/>
                  <a:pt x="95" y="154"/>
                  <a:pt x="76" y="154"/>
                </a:cubicBezTo>
                <a:cubicBezTo>
                  <a:pt x="57" y="154"/>
                  <a:pt x="50" y="150"/>
                  <a:pt x="50" y="150"/>
                </a:cubicBezTo>
                <a:cubicBezTo>
                  <a:pt x="48" y="132"/>
                  <a:pt x="48" y="132"/>
                  <a:pt x="48" y="132"/>
                </a:cubicBezTo>
                <a:cubicBezTo>
                  <a:pt x="27" y="122"/>
                  <a:pt x="13" y="101"/>
                  <a:pt x="13" y="76"/>
                </a:cubicBezTo>
                <a:cubicBezTo>
                  <a:pt x="13" y="42"/>
                  <a:pt x="41" y="14"/>
                  <a:pt x="76" y="14"/>
                </a:cubicBezTo>
                <a:cubicBezTo>
                  <a:pt x="110" y="14"/>
                  <a:pt x="139" y="42"/>
                  <a:pt x="139" y="76"/>
                </a:cubicBezTo>
                <a:cubicBezTo>
                  <a:pt x="139" y="101"/>
                  <a:pt x="124" y="122"/>
                  <a:pt x="104" y="132"/>
                </a:cubicBezTo>
                <a:close/>
                <a:moveTo>
                  <a:pt x="93" y="104"/>
                </a:moveTo>
                <a:cubicBezTo>
                  <a:pt x="76" y="74"/>
                  <a:pt x="76" y="74"/>
                  <a:pt x="76" y="74"/>
                </a:cubicBezTo>
                <a:cubicBezTo>
                  <a:pt x="59" y="104"/>
                  <a:pt x="59" y="104"/>
                  <a:pt x="59" y="104"/>
                </a:cubicBezTo>
                <a:cubicBezTo>
                  <a:pt x="52" y="89"/>
                  <a:pt x="52" y="89"/>
                  <a:pt x="52" y="89"/>
                </a:cubicBezTo>
                <a:cubicBezTo>
                  <a:pt x="41" y="94"/>
                  <a:pt x="41" y="94"/>
                  <a:pt x="41" y="94"/>
                </a:cubicBezTo>
                <a:cubicBezTo>
                  <a:pt x="58" y="131"/>
                  <a:pt x="58" y="131"/>
                  <a:pt x="58" y="131"/>
                </a:cubicBezTo>
                <a:cubicBezTo>
                  <a:pt x="76" y="98"/>
                  <a:pt x="76" y="98"/>
                  <a:pt x="76" y="98"/>
                </a:cubicBezTo>
                <a:cubicBezTo>
                  <a:pt x="94" y="131"/>
                  <a:pt x="94" y="131"/>
                  <a:pt x="94" y="131"/>
                </a:cubicBezTo>
                <a:cubicBezTo>
                  <a:pt x="111" y="94"/>
                  <a:pt x="111" y="94"/>
                  <a:pt x="111" y="94"/>
                </a:cubicBezTo>
                <a:cubicBezTo>
                  <a:pt x="100" y="89"/>
                  <a:pt x="100" y="89"/>
                  <a:pt x="100" y="89"/>
                </a:cubicBezTo>
                <a:lnTo>
                  <a:pt x="93" y="104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27" name="Group 18"/>
          <p:cNvGrpSpPr/>
          <p:nvPr/>
        </p:nvGrpSpPr>
        <p:grpSpPr>
          <a:xfrm>
            <a:off x="9905380" y="4242859"/>
            <a:ext cx="416357" cy="416357"/>
            <a:chOff x="6350" y="4763"/>
            <a:chExt cx="492125" cy="492125"/>
          </a:xfr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</p:grpSpPr>
        <p:sp>
          <p:nvSpPr>
            <p:cNvPr id="28" name="Freeform 156"/>
            <p:cNvSpPr>
              <a:spLocks noEditPoints="1"/>
            </p:cNvSpPr>
            <p:nvPr/>
          </p:nvSpPr>
          <p:spPr bwMode="auto">
            <a:xfrm>
              <a:off x="6350" y="4763"/>
              <a:ext cx="492125" cy="492125"/>
            </a:xfrm>
            <a:custGeom>
              <a:avLst/>
              <a:gdLst>
                <a:gd name="T0" fmla="*/ 109 w 128"/>
                <a:gd name="T1" fmla="*/ 48 h 128"/>
                <a:gd name="T2" fmla="*/ 114 w 128"/>
                <a:gd name="T3" fmla="*/ 33 h 128"/>
                <a:gd name="T4" fmla="*/ 105 w 128"/>
                <a:gd name="T5" fmla="*/ 15 h 128"/>
                <a:gd name="T6" fmla="*/ 95 w 128"/>
                <a:gd name="T7" fmla="*/ 14 h 128"/>
                <a:gd name="T8" fmla="*/ 80 w 128"/>
                <a:gd name="T9" fmla="*/ 19 h 128"/>
                <a:gd name="T10" fmla="*/ 69 w 128"/>
                <a:gd name="T11" fmla="*/ 0 h 128"/>
                <a:gd name="T12" fmla="*/ 51 w 128"/>
                <a:gd name="T13" fmla="*/ 6 h 128"/>
                <a:gd name="T14" fmla="*/ 43 w 128"/>
                <a:gd name="T15" fmla="*/ 21 h 128"/>
                <a:gd name="T16" fmla="*/ 28 w 128"/>
                <a:gd name="T17" fmla="*/ 13 h 128"/>
                <a:gd name="T18" fmla="*/ 15 w 128"/>
                <a:gd name="T19" fmla="*/ 23 h 128"/>
                <a:gd name="T20" fmla="*/ 21 w 128"/>
                <a:gd name="T21" fmla="*/ 43 h 128"/>
                <a:gd name="T22" fmla="*/ 6 w 128"/>
                <a:gd name="T23" fmla="*/ 51 h 128"/>
                <a:gd name="T24" fmla="*/ 0 w 128"/>
                <a:gd name="T25" fmla="*/ 69 h 128"/>
                <a:gd name="T26" fmla="*/ 19 w 128"/>
                <a:gd name="T27" fmla="*/ 80 h 128"/>
                <a:gd name="T28" fmla="*/ 14 w 128"/>
                <a:gd name="T29" fmla="*/ 95 h 128"/>
                <a:gd name="T30" fmla="*/ 23 w 128"/>
                <a:gd name="T31" fmla="*/ 113 h 128"/>
                <a:gd name="T32" fmla="*/ 33 w 128"/>
                <a:gd name="T33" fmla="*/ 114 h 128"/>
                <a:gd name="T34" fmla="*/ 48 w 128"/>
                <a:gd name="T35" fmla="*/ 109 h 128"/>
                <a:gd name="T36" fmla="*/ 59 w 128"/>
                <a:gd name="T37" fmla="*/ 128 h 128"/>
                <a:gd name="T38" fmla="*/ 77 w 128"/>
                <a:gd name="T39" fmla="*/ 122 h 128"/>
                <a:gd name="T40" fmla="*/ 85 w 128"/>
                <a:gd name="T41" fmla="*/ 107 h 128"/>
                <a:gd name="T42" fmla="*/ 100 w 128"/>
                <a:gd name="T43" fmla="*/ 115 h 128"/>
                <a:gd name="T44" fmla="*/ 113 w 128"/>
                <a:gd name="T45" fmla="*/ 105 h 128"/>
                <a:gd name="T46" fmla="*/ 107 w 128"/>
                <a:gd name="T47" fmla="*/ 85 h 128"/>
                <a:gd name="T48" fmla="*/ 122 w 128"/>
                <a:gd name="T49" fmla="*/ 77 h 128"/>
                <a:gd name="T50" fmla="*/ 128 w 128"/>
                <a:gd name="T51" fmla="*/ 59 h 128"/>
                <a:gd name="T52" fmla="*/ 108 w 128"/>
                <a:gd name="T53" fmla="*/ 72 h 128"/>
                <a:gd name="T54" fmla="*/ 100 w 128"/>
                <a:gd name="T55" fmla="*/ 81 h 128"/>
                <a:gd name="T56" fmla="*/ 107 w 128"/>
                <a:gd name="T57" fmla="*/ 100 h 128"/>
                <a:gd name="T58" fmla="*/ 89 w 128"/>
                <a:gd name="T59" fmla="*/ 101 h 128"/>
                <a:gd name="T60" fmla="*/ 81 w 128"/>
                <a:gd name="T61" fmla="*/ 100 h 128"/>
                <a:gd name="T62" fmla="*/ 72 w 128"/>
                <a:gd name="T63" fmla="*/ 108 h 128"/>
                <a:gd name="T64" fmla="*/ 59 w 128"/>
                <a:gd name="T65" fmla="*/ 120 h 128"/>
                <a:gd name="T66" fmla="*/ 51 w 128"/>
                <a:gd name="T67" fmla="*/ 102 h 128"/>
                <a:gd name="T68" fmla="*/ 43 w 128"/>
                <a:gd name="T69" fmla="*/ 99 h 128"/>
                <a:gd name="T70" fmla="*/ 28 w 128"/>
                <a:gd name="T71" fmla="*/ 107 h 128"/>
                <a:gd name="T72" fmla="*/ 27 w 128"/>
                <a:gd name="T73" fmla="*/ 89 h 128"/>
                <a:gd name="T74" fmla="*/ 26 w 128"/>
                <a:gd name="T75" fmla="*/ 77 h 128"/>
                <a:gd name="T76" fmla="*/ 8 w 128"/>
                <a:gd name="T77" fmla="*/ 69 h 128"/>
                <a:gd name="T78" fmla="*/ 20 w 128"/>
                <a:gd name="T79" fmla="*/ 56 h 128"/>
                <a:gd name="T80" fmla="*/ 28 w 128"/>
                <a:gd name="T81" fmla="*/ 47 h 128"/>
                <a:gd name="T82" fmla="*/ 21 w 128"/>
                <a:gd name="T83" fmla="*/ 28 h 128"/>
                <a:gd name="T84" fmla="*/ 39 w 128"/>
                <a:gd name="T85" fmla="*/ 27 h 128"/>
                <a:gd name="T86" fmla="*/ 47 w 128"/>
                <a:gd name="T87" fmla="*/ 28 h 128"/>
                <a:gd name="T88" fmla="*/ 56 w 128"/>
                <a:gd name="T89" fmla="*/ 20 h 128"/>
                <a:gd name="T90" fmla="*/ 69 w 128"/>
                <a:gd name="T91" fmla="*/ 8 h 128"/>
                <a:gd name="T92" fmla="*/ 77 w 128"/>
                <a:gd name="T93" fmla="*/ 26 h 128"/>
                <a:gd name="T94" fmla="*/ 85 w 128"/>
                <a:gd name="T95" fmla="*/ 29 h 128"/>
                <a:gd name="T96" fmla="*/ 100 w 128"/>
                <a:gd name="T97" fmla="*/ 21 h 128"/>
                <a:gd name="T98" fmla="*/ 101 w 128"/>
                <a:gd name="T99" fmla="*/ 39 h 128"/>
                <a:gd name="T100" fmla="*/ 102 w 128"/>
                <a:gd name="T101" fmla="*/ 51 h 128"/>
                <a:gd name="T102" fmla="*/ 120 w 128"/>
                <a:gd name="T103" fmla="*/ 59 h 128"/>
                <a:gd name="T104" fmla="*/ 108 w 128"/>
                <a:gd name="T105" fmla="*/ 7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8" h="128">
                  <a:moveTo>
                    <a:pt x="122" y="51"/>
                  </a:moveTo>
                  <a:cubicBezTo>
                    <a:pt x="109" y="48"/>
                    <a:pt x="109" y="48"/>
                    <a:pt x="109" y="48"/>
                  </a:cubicBezTo>
                  <a:cubicBezTo>
                    <a:pt x="109" y="46"/>
                    <a:pt x="108" y="45"/>
                    <a:pt x="107" y="43"/>
                  </a:cubicBezTo>
                  <a:cubicBezTo>
                    <a:pt x="114" y="33"/>
                    <a:pt x="114" y="33"/>
                    <a:pt x="114" y="33"/>
                  </a:cubicBezTo>
                  <a:cubicBezTo>
                    <a:pt x="116" y="30"/>
                    <a:pt x="116" y="25"/>
                    <a:pt x="113" y="23"/>
                  </a:cubicBezTo>
                  <a:cubicBezTo>
                    <a:pt x="105" y="15"/>
                    <a:pt x="105" y="15"/>
                    <a:pt x="105" y="15"/>
                  </a:cubicBezTo>
                  <a:cubicBezTo>
                    <a:pt x="104" y="13"/>
                    <a:pt x="102" y="13"/>
                    <a:pt x="100" y="13"/>
                  </a:cubicBezTo>
                  <a:cubicBezTo>
                    <a:pt x="98" y="13"/>
                    <a:pt x="97" y="13"/>
                    <a:pt x="95" y="14"/>
                  </a:cubicBezTo>
                  <a:cubicBezTo>
                    <a:pt x="85" y="21"/>
                    <a:pt x="85" y="21"/>
                    <a:pt x="85" y="21"/>
                  </a:cubicBezTo>
                  <a:cubicBezTo>
                    <a:pt x="83" y="20"/>
                    <a:pt x="82" y="19"/>
                    <a:pt x="80" y="19"/>
                  </a:cubicBezTo>
                  <a:cubicBezTo>
                    <a:pt x="77" y="6"/>
                    <a:pt x="77" y="6"/>
                    <a:pt x="77" y="6"/>
                  </a:cubicBezTo>
                  <a:cubicBezTo>
                    <a:pt x="77" y="3"/>
                    <a:pt x="73" y="0"/>
                    <a:pt x="6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5" y="0"/>
                    <a:pt x="51" y="3"/>
                    <a:pt x="51" y="6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46" y="19"/>
                    <a:pt x="45" y="20"/>
                    <a:pt x="43" y="21"/>
                  </a:cubicBezTo>
                  <a:cubicBezTo>
                    <a:pt x="33" y="14"/>
                    <a:pt x="33" y="14"/>
                    <a:pt x="33" y="14"/>
                  </a:cubicBezTo>
                  <a:cubicBezTo>
                    <a:pt x="31" y="13"/>
                    <a:pt x="30" y="13"/>
                    <a:pt x="28" y="13"/>
                  </a:cubicBezTo>
                  <a:cubicBezTo>
                    <a:pt x="26" y="13"/>
                    <a:pt x="24" y="13"/>
                    <a:pt x="23" y="15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2" y="25"/>
                    <a:pt x="12" y="30"/>
                    <a:pt x="14" y="3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0" y="45"/>
                    <a:pt x="19" y="46"/>
                    <a:pt x="19" y="48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55"/>
                    <a:pt x="0" y="5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3"/>
                    <a:pt x="3" y="77"/>
                    <a:pt x="6" y="77"/>
                  </a:cubicBezTo>
                  <a:cubicBezTo>
                    <a:pt x="19" y="80"/>
                    <a:pt x="19" y="80"/>
                    <a:pt x="19" y="80"/>
                  </a:cubicBezTo>
                  <a:cubicBezTo>
                    <a:pt x="19" y="82"/>
                    <a:pt x="20" y="83"/>
                    <a:pt x="21" y="85"/>
                  </a:cubicBezTo>
                  <a:cubicBezTo>
                    <a:pt x="14" y="95"/>
                    <a:pt x="14" y="95"/>
                    <a:pt x="14" y="95"/>
                  </a:cubicBezTo>
                  <a:cubicBezTo>
                    <a:pt x="12" y="98"/>
                    <a:pt x="12" y="103"/>
                    <a:pt x="15" y="105"/>
                  </a:cubicBezTo>
                  <a:cubicBezTo>
                    <a:pt x="23" y="113"/>
                    <a:pt x="23" y="113"/>
                    <a:pt x="23" y="113"/>
                  </a:cubicBezTo>
                  <a:cubicBezTo>
                    <a:pt x="24" y="115"/>
                    <a:pt x="26" y="115"/>
                    <a:pt x="28" y="115"/>
                  </a:cubicBezTo>
                  <a:cubicBezTo>
                    <a:pt x="30" y="115"/>
                    <a:pt x="31" y="115"/>
                    <a:pt x="33" y="114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5" y="108"/>
                    <a:pt x="46" y="109"/>
                    <a:pt x="48" y="109"/>
                  </a:cubicBezTo>
                  <a:cubicBezTo>
                    <a:pt x="51" y="122"/>
                    <a:pt x="51" y="122"/>
                    <a:pt x="51" y="122"/>
                  </a:cubicBezTo>
                  <a:cubicBezTo>
                    <a:pt x="51" y="125"/>
                    <a:pt x="55" y="128"/>
                    <a:pt x="59" y="128"/>
                  </a:cubicBezTo>
                  <a:cubicBezTo>
                    <a:pt x="69" y="128"/>
                    <a:pt x="69" y="128"/>
                    <a:pt x="69" y="128"/>
                  </a:cubicBezTo>
                  <a:cubicBezTo>
                    <a:pt x="73" y="128"/>
                    <a:pt x="77" y="125"/>
                    <a:pt x="77" y="122"/>
                  </a:cubicBezTo>
                  <a:cubicBezTo>
                    <a:pt x="80" y="109"/>
                    <a:pt x="80" y="109"/>
                    <a:pt x="80" y="109"/>
                  </a:cubicBezTo>
                  <a:cubicBezTo>
                    <a:pt x="82" y="109"/>
                    <a:pt x="83" y="108"/>
                    <a:pt x="85" y="107"/>
                  </a:cubicBezTo>
                  <a:cubicBezTo>
                    <a:pt x="95" y="114"/>
                    <a:pt x="95" y="114"/>
                    <a:pt x="95" y="114"/>
                  </a:cubicBezTo>
                  <a:cubicBezTo>
                    <a:pt x="97" y="115"/>
                    <a:pt x="98" y="115"/>
                    <a:pt x="100" y="115"/>
                  </a:cubicBezTo>
                  <a:cubicBezTo>
                    <a:pt x="102" y="115"/>
                    <a:pt x="104" y="115"/>
                    <a:pt x="105" y="113"/>
                  </a:cubicBezTo>
                  <a:cubicBezTo>
                    <a:pt x="113" y="105"/>
                    <a:pt x="113" y="105"/>
                    <a:pt x="113" y="105"/>
                  </a:cubicBezTo>
                  <a:cubicBezTo>
                    <a:pt x="116" y="103"/>
                    <a:pt x="116" y="98"/>
                    <a:pt x="114" y="95"/>
                  </a:cubicBezTo>
                  <a:cubicBezTo>
                    <a:pt x="107" y="85"/>
                    <a:pt x="107" y="85"/>
                    <a:pt x="107" y="85"/>
                  </a:cubicBezTo>
                  <a:cubicBezTo>
                    <a:pt x="108" y="83"/>
                    <a:pt x="109" y="82"/>
                    <a:pt x="109" y="80"/>
                  </a:cubicBezTo>
                  <a:cubicBezTo>
                    <a:pt x="122" y="77"/>
                    <a:pt x="122" y="77"/>
                    <a:pt x="122" y="77"/>
                  </a:cubicBezTo>
                  <a:cubicBezTo>
                    <a:pt x="125" y="77"/>
                    <a:pt x="128" y="73"/>
                    <a:pt x="128" y="69"/>
                  </a:cubicBezTo>
                  <a:cubicBezTo>
                    <a:pt x="128" y="59"/>
                    <a:pt x="128" y="59"/>
                    <a:pt x="128" y="59"/>
                  </a:cubicBezTo>
                  <a:cubicBezTo>
                    <a:pt x="128" y="55"/>
                    <a:pt x="125" y="51"/>
                    <a:pt x="122" y="51"/>
                  </a:cubicBezTo>
                  <a:close/>
                  <a:moveTo>
                    <a:pt x="108" y="72"/>
                  </a:moveTo>
                  <a:cubicBezTo>
                    <a:pt x="105" y="72"/>
                    <a:pt x="103" y="74"/>
                    <a:pt x="102" y="77"/>
                  </a:cubicBezTo>
                  <a:cubicBezTo>
                    <a:pt x="101" y="79"/>
                    <a:pt x="101" y="80"/>
                    <a:pt x="100" y="81"/>
                  </a:cubicBezTo>
                  <a:cubicBezTo>
                    <a:pt x="99" y="84"/>
                    <a:pt x="99" y="87"/>
                    <a:pt x="101" y="89"/>
                  </a:cubicBezTo>
                  <a:cubicBezTo>
                    <a:pt x="107" y="100"/>
                    <a:pt x="107" y="100"/>
                    <a:pt x="107" y="100"/>
                  </a:cubicBezTo>
                  <a:cubicBezTo>
                    <a:pt x="100" y="107"/>
                    <a:pt x="100" y="107"/>
                    <a:pt x="100" y="107"/>
                  </a:cubicBezTo>
                  <a:cubicBezTo>
                    <a:pt x="89" y="101"/>
                    <a:pt x="89" y="101"/>
                    <a:pt x="89" y="101"/>
                  </a:cubicBezTo>
                  <a:cubicBezTo>
                    <a:pt x="88" y="100"/>
                    <a:pt x="86" y="99"/>
                    <a:pt x="85" y="99"/>
                  </a:cubicBezTo>
                  <a:cubicBezTo>
                    <a:pt x="84" y="99"/>
                    <a:pt x="83" y="99"/>
                    <a:pt x="81" y="100"/>
                  </a:cubicBezTo>
                  <a:cubicBezTo>
                    <a:pt x="80" y="101"/>
                    <a:pt x="79" y="101"/>
                    <a:pt x="77" y="102"/>
                  </a:cubicBezTo>
                  <a:cubicBezTo>
                    <a:pt x="74" y="103"/>
                    <a:pt x="72" y="105"/>
                    <a:pt x="72" y="108"/>
                  </a:cubicBezTo>
                  <a:cubicBezTo>
                    <a:pt x="69" y="120"/>
                    <a:pt x="69" y="120"/>
                    <a:pt x="6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5"/>
                    <a:pt x="54" y="103"/>
                    <a:pt x="51" y="102"/>
                  </a:cubicBezTo>
                  <a:cubicBezTo>
                    <a:pt x="49" y="101"/>
                    <a:pt x="48" y="101"/>
                    <a:pt x="47" y="100"/>
                  </a:cubicBezTo>
                  <a:cubicBezTo>
                    <a:pt x="45" y="99"/>
                    <a:pt x="44" y="99"/>
                    <a:pt x="43" y="99"/>
                  </a:cubicBezTo>
                  <a:cubicBezTo>
                    <a:pt x="42" y="99"/>
                    <a:pt x="40" y="100"/>
                    <a:pt x="39" y="101"/>
                  </a:cubicBezTo>
                  <a:cubicBezTo>
                    <a:pt x="28" y="107"/>
                    <a:pt x="28" y="107"/>
                    <a:pt x="28" y="107"/>
                  </a:cubicBezTo>
                  <a:cubicBezTo>
                    <a:pt x="21" y="100"/>
                    <a:pt x="21" y="100"/>
                    <a:pt x="21" y="100"/>
                  </a:cubicBezTo>
                  <a:cubicBezTo>
                    <a:pt x="27" y="89"/>
                    <a:pt x="27" y="89"/>
                    <a:pt x="27" y="89"/>
                  </a:cubicBezTo>
                  <a:cubicBezTo>
                    <a:pt x="29" y="87"/>
                    <a:pt x="29" y="84"/>
                    <a:pt x="28" y="81"/>
                  </a:cubicBezTo>
                  <a:cubicBezTo>
                    <a:pt x="27" y="80"/>
                    <a:pt x="27" y="79"/>
                    <a:pt x="26" y="77"/>
                  </a:cubicBezTo>
                  <a:cubicBezTo>
                    <a:pt x="25" y="74"/>
                    <a:pt x="23" y="72"/>
                    <a:pt x="20" y="72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59"/>
                    <a:pt x="8" y="59"/>
                    <a:pt x="8" y="59"/>
                  </a:cubicBezTo>
                  <a:cubicBezTo>
                    <a:pt x="20" y="56"/>
                    <a:pt x="20" y="56"/>
                    <a:pt x="20" y="56"/>
                  </a:cubicBezTo>
                  <a:cubicBezTo>
                    <a:pt x="23" y="56"/>
                    <a:pt x="25" y="54"/>
                    <a:pt x="26" y="51"/>
                  </a:cubicBezTo>
                  <a:cubicBezTo>
                    <a:pt x="27" y="49"/>
                    <a:pt x="27" y="48"/>
                    <a:pt x="28" y="47"/>
                  </a:cubicBezTo>
                  <a:cubicBezTo>
                    <a:pt x="29" y="44"/>
                    <a:pt x="29" y="41"/>
                    <a:pt x="27" y="39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0" y="28"/>
                    <a:pt x="42" y="29"/>
                    <a:pt x="43" y="29"/>
                  </a:cubicBezTo>
                  <a:cubicBezTo>
                    <a:pt x="44" y="29"/>
                    <a:pt x="45" y="29"/>
                    <a:pt x="47" y="28"/>
                  </a:cubicBezTo>
                  <a:cubicBezTo>
                    <a:pt x="48" y="27"/>
                    <a:pt x="49" y="27"/>
                    <a:pt x="51" y="26"/>
                  </a:cubicBezTo>
                  <a:cubicBezTo>
                    <a:pt x="54" y="25"/>
                    <a:pt x="56" y="23"/>
                    <a:pt x="56" y="20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72" y="20"/>
                    <a:pt x="72" y="20"/>
                    <a:pt x="72" y="20"/>
                  </a:cubicBezTo>
                  <a:cubicBezTo>
                    <a:pt x="72" y="23"/>
                    <a:pt x="74" y="25"/>
                    <a:pt x="77" y="26"/>
                  </a:cubicBezTo>
                  <a:cubicBezTo>
                    <a:pt x="79" y="27"/>
                    <a:pt x="80" y="27"/>
                    <a:pt x="81" y="28"/>
                  </a:cubicBezTo>
                  <a:cubicBezTo>
                    <a:pt x="83" y="29"/>
                    <a:pt x="84" y="29"/>
                    <a:pt x="85" y="29"/>
                  </a:cubicBezTo>
                  <a:cubicBezTo>
                    <a:pt x="86" y="29"/>
                    <a:pt x="88" y="28"/>
                    <a:pt x="89" y="27"/>
                  </a:cubicBezTo>
                  <a:cubicBezTo>
                    <a:pt x="100" y="21"/>
                    <a:pt x="100" y="21"/>
                    <a:pt x="100" y="21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99" y="41"/>
                    <a:pt x="99" y="44"/>
                    <a:pt x="100" y="47"/>
                  </a:cubicBezTo>
                  <a:cubicBezTo>
                    <a:pt x="101" y="48"/>
                    <a:pt x="101" y="49"/>
                    <a:pt x="102" y="51"/>
                  </a:cubicBezTo>
                  <a:cubicBezTo>
                    <a:pt x="103" y="54"/>
                    <a:pt x="105" y="56"/>
                    <a:pt x="108" y="56"/>
                  </a:cubicBezTo>
                  <a:cubicBezTo>
                    <a:pt x="120" y="59"/>
                    <a:pt x="120" y="59"/>
                    <a:pt x="120" y="5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08" y="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condensed"/>
                <a:cs typeface="Roboto condensed"/>
              </a:endParaRPr>
            </a:p>
          </p:txBody>
        </p:sp>
        <p:sp>
          <p:nvSpPr>
            <p:cNvPr id="29" name="Freeform 157"/>
            <p:cNvSpPr>
              <a:spLocks noEditPoints="1"/>
            </p:cNvSpPr>
            <p:nvPr/>
          </p:nvSpPr>
          <p:spPr bwMode="auto">
            <a:xfrm>
              <a:off x="146050" y="144463"/>
              <a:ext cx="214313" cy="214313"/>
            </a:xfrm>
            <a:custGeom>
              <a:avLst/>
              <a:gdLst>
                <a:gd name="T0" fmla="*/ 28 w 56"/>
                <a:gd name="T1" fmla="*/ 0 h 56"/>
                <a:gd name="T2" fmla="*/ 0 w 56"/>
                <a:gd name="T3" fmla="*/ 28 h 56"/>
                <a:gd name="T4" fmla="*/ 28 w 56"/>
                <a:gd name="T5" fmla="*/ 56 h 56"/>
                <a:gd name="T6" fmla="*/ 56 w 56"/>
                <a:gd name="T7" fmla="*/ 28 h 56"/>
                <a:gd name="T8" fmla="*/ 28 w 56"/>
                <a:gd name="T9" fmla="*/ 0 h 56"/>
                <a:gd name="T10" fmla="*/ 28 w 56"/>
                <a:gd name="T11" fmla="*/ 53 h 56"/>
                <a:gd name="T12" fmla="*/ 4 w 56"/>
                <a:gd name="T13" fmla="*/ 28 h 56"/>
                <a:gd name="T14" fmla="*/ 28 w 56"/>
                <a:gd name="T15" fmla="*/ 4 h 56"/>
                <a:gd name="T16" fmla="*/ 53 w 56"/>
                <a:gd name="T17" fmla="*/ 28 h 56"/>
                <a:gd name="T18" fmla="*/ 28 w 56"/>
                <a:gd name="T19" fmla="*/ 5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  <a:moveTo>
                    <a:pt x="28" y="53"/>
                  </a:moveTo>
                  <a:cubicBezTo>
                    <a:pt x="14" y="53"/>
                    <a:pt x="4" y="42"/>
                    <a:pt x="4" y="28"/>
                  </a:cubicBezTo>
                  <a:cubicBezTo>
                    <a:pt x="4" y="14"/>
                    <a:pt x="14" y="4"/>
                    <a:pt x="28" y="4"/>
                  </a:cubicBezTo>
                  <a:cubicBezTo>
                    <a:pt x="42" y="4"/>
                    <a:pt x="53" y="14"/>
                    <a:pt x="53" y="28"/>
                  </a:cubicBezTo>
                  <a:cubicBezTo>
                    <a:pt x="53" y="42"/>
                    <a:pt x="42" y="53"/>
                    <a:pt x="28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condensed"/>
                <a:cs typeface="Roboto condensed"/>
              </a:endParaRPr>
            </a:p>
          </p:txBody>
        </p:sp>
        <p:sp>
          <p:nvSpPr>
            <p:cNvPr id="30" name="Freeform 158"/>
            <p:cNvSpPr>
              <a:spLocks noEditPoints="1"/>
            </p:cNvSpPr>
            <p:nvPr/>
          </p:nvSpPr>
          <p:spPr bwMode="auto">
            <a:xfrm>
              <a:off x="192088" y="190501"/>
              <a:ext cx="122238" cy="122238"/>
            </a:xfrm>
            <a:custGeom>
              <a:avLst/>
              <a:gdLst>
                <a:gd name="T0" fmla="*/ 16 w 32"/>
                <a:gd name="T1" fmla="*/ 0 h 32"/>
                <a:gd name="T2" fmla="*/ 0 w 32"/>
                <a:gd name="T3" fmla="*/ 16 h 32"/>
                <a:gd name="T4" fmla="*/ 16 w 32"/>
                <a:gd name="T5" fmla="*/ 32 h 32"/>
                <a:gd name="T6" fmla="*/ 32 w 32"/>
                <a:gd name="T7" fmla="*/ 16 h 32"/>
                <a:gd name="T8" fmla="*/ 16 w 32"/>
                <a:gd name="T9" fmla="*/ 0 h 32"/>
                <a:gd name="T10" fmla="*/ 16 w 32"/>
                <a:gd name="T11" fmla="*/ 28 h 32"/>
                <a:gd name="T12" fmla="*/ 4 w 32"/>
                <a:gd name="T13" fmla="*/ 16 h 32"/>
                <a:gd name="T14" fmla="*/ 16 w 32"/>
                <a:gd name="T15" fmla="*/ 4 h 32"/>
                <a:gd name="T16" fmla="*/ 28 w 32"/>
                <a:gd name="T17" fmla="*/ 16 h 32"/>
                <a:gd name="T18" fmla="*/ 16 w 32"/>
                <a:gd name="T19" fmla="*/ 2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2">
                  <a:moveTo>
                    <a:pt x="16" y="0"/>
                  </a:moveTo>
                  <a:cubicBezTo>
                    <a:pt x="7" y="0"/>
                    <a:pt x="0" y="7"/>
                    <a:pt x="0" y="16"/>
                  </a:cubicBezTo>
                  <a:cubicBezTo>
                    <a:pt x="0" y="25"/>
                    <a:pt x="7" y="32"/>
                    <a:pt x="16" y="32"/>
                  </a:cubicBezTo>
                  <a:cubicBezTo>
                    <a:pt x="25" y="32"/>
                    <a:pt x="32" y="25"/>
                    <a:pt x="32" y="16"/>
                  </a:cubicBezTo>
                  <a:cubicBezTo>
                    <a:pt x="32" y="7"/>
                    <a:pt x="25" y="0"/>
                    <a:pt x="16" y="0"/>
                  </a:cubicBezTo>
                  <a:close/>
                  <a:moveTo>
                    <a:pt x="16" y="28"/>
                  </a:moveTo>
                  <a:cubicBezTo>
                    <a:pt x="9" y="28"/>
                    <a:pt x="4" y="23"/>
                    <a:pt x="4" y="16"/>
                  </a:cubicBezTo>
                  <a:cubicBezTo>
                    <a:pt x="4" y="9"/>
                    <a:pt x="9" y="4"/>
                    <a:pt x="16" y="4"/>
                  </a:cubicBezTo>
                  <a:cubicBezTo>
                    <a:pt x="23" y="4"/>
                    <a:pt x="28" y="9"/>
                    <a:pt x="28" y="16"/>
                  </a:cubicBezTo>
                  <a:cubicBezTo>
                    <a:pt x="28" y="23"/>
                    <a:pt x="23" y="28"/>
                    <a:pt x="16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condensed"/>
                <a:cs typeface="Roboto condensed"/>
              </a:endParaRPr>
            </a:p>
          </p:txBody>
        </p:sp>
      </p:grpSp>
      <p:sp>
        <p:nvSpPr>
          <p:cNvPr id="31" name="TextBox 26"/>
          <p:cNvSpPr txBox="1"/>
          <p:nvPr/>
        </p:nvSpPr>
        <p:spPr>
          <a:xfrm>
            <a:off x="305859" y="4404812"/>
            <a:ext cx="2554499" cy="932587"/>
          </a:xfrm>
          <a:prstGeom prst="rect">
            <a:avLst/>
          </a:prstGeom>
          <a:noFill/>
        </p:spPr>
        <p:txBody>
          <a:bodyPr wrap="square" lIns="91464" tIns="45732" rIns="91464" bIns="45732" rtlCol="0">
            <a:spAutoFit/>
          </a:bodyPr>
          <a:lstStyle/>
          <a:p>
            <a:pPr defTabSz="1219200">
              <a:lnSpc>
                <a:spcPct val="130000"/>
              </a:lnSpc>
              <a:defRPr/>
            </a:pPr>
            <a:r>
              <a:rPr lang="zh-CN" altLang="en-US" sz="14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400" kern="0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</a:endParaRPr>
          </a:p>
        </p:txBody>
      </p:sp>
      <p:sp>
        <p:nvSpPr>
          <p:cNvPr id="32" name="TextBox 27"/>
          <p:cNvSpPr txBox="1"/>
          <p:nvPr/>
        </p:nvSpPr>
        <p:spPr>
          <a:xfrm>
            <a:off x="2827549" y="4877704"/>
            <a:ext cx="2554499" cy="932587"/>
          </a:xfrm>
          <a:prstGeom prst="rect">
            <a:avLst/>
          </a:prstGeom>
          <a:noFill/>
        </p:spPr>
        <p:txBody>
          <a:bodyPr wrap="square" lIns="91464" tIns="45732" rIns="91464" bIns="45732" rtlCol="0">
            <a:spAutoFit/>
          </a:bodyPr>
          <a:lstStyle/>
          <a:p>
            <a:pPr defTabSz="1219200">
              <a:lnSpc>
                <a:spcPct val="130000"/>
              </a:lnSpc>
              <a:defRPr/>
            </a:pPr>
            <a:r>
              <a:rPr lang="zh-CN" altLang="en-US" sz="14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400" kern="0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</a:endParaRPr>
          </a:p>
        </p:txBody>
      </p:sp>
      <p:sp>
        <p:nvSpPr>
          <p:cNvPr id="33" name="TextBox 28"/>
          <p:cNvSpPr txBox="1"/>
          <p:nvPr/>
        </p:nvSpPr>
        <p:spPr>
          <a:xfrm>
            <a:off x="5365704" y="5620169"/>
            <a:ext cx="2554499" cy="932587"/>
          </a:xfrm>
          <a:prstGeom prst="rect">
            <a:avLst/>
          </a:prstGeom>
          <a:noFill/>
        </p:spPr>
        <p:txBody>
          <a:bodyPr wrap="square" lIns="91464" tIns="45732" rIns="91464" bIns="45732" rtlCol="0">
            <a:spAutoFit/>
          </a:bodyPr>
          <a:lstStyle/>
          <a:p>
            <a:pPr defTabSz="1219200">
              <a:lnSpc>
                <a:spcPct val="130000"/>
              </a:lnSpc>
              <a:defRPr/>
            </a:pPr>
            <a:r>
              <a:rPr lang="zh-CN" altLang="en-US" sz="14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400" kern="0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</a:endParaRPr>
          </a:p>
        </p:txBody>
      </p:sp>
      <p:sp>
        <p:nvSpPr>
          <p:cNvPr id="34" name="TextBox 29"/>
          <p:cNvSpPr txBox="1"/>
          <p:nvPr/>
        </p:nvSpPr>
        <p:spPr>
          <a:xfrm>
            <a:off x="8918099" y="4852704"/>
            <a:ext cx="2554499" cy="932587"/>
          </a:xfrm>
          <a:prstGeom prst="rect">
            <a:avLst/>
          </a:prstGeom>
          <a:noFill/>
        </p:spPr>
        <p:txBody>
          <a:bodyPr wrap="square" lIns="91464" tIns="45732" rIns="91464" bIns="45732" rtlCol="0">
            <a:spAutoFit/>
          </a:bodyPr>
          <a:lstStyle/>
          <a:p>
            <a:pPr defTabSz="1219200">
              <a:lnSpc>
                <a:spcPct val="130000"/>
              </a:lnSpc>
              <a:defRPr/>
            </a:pPr>
            <a:r>
              <a:rPr lang="zh-CN" altLang="en-US" sz="14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400" kern="0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6237144" y="3532896"/>
            <a:ext cx="1079115" cy="1079115"/>
            <a:chOff x="4677858" y="2649672"/>
            <a:chExt cx="809336" cy="809336"/>
          </a:xfrm>
          <a:solidFill>
            <a:srgbClr val="0070C0"/>
          </a:solidFill>
        </p:grpSpPr>
        <p:sp>
          <p:nvSpPr>
            <p:cNvPr id="36" name="椭圆 35"/>
            <p:cNvSpPr/>
            <p:nvPr/>
          </p:nvSpPr>
          <p:spPr>
            <a:xfrm>
              <a:off x="4677858" y="2649672"/>
              <a:ext cx="809336" cy="8093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4699124" y="2676239"/>
              <a:ext cx="766804" cy="766800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>
              <a:innerShdw blurRad="368300" dist="254000">
                <a:prstClr val="black">
                  <a:alpha val="22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852344" y="2350944"/>
            <a:ext cx="1079115" cy="1079115"/>
            <a:chOff x="4677858" y="2649672"/>
            <a:chExt cx="809336" cy="809336"/>
          </a:xfrm>
          <a:solidFill>
            <a:srgbClr val="0070C0"/>
          </a:solidFill>
        </p:grpSpPr>
        <p:sp>
          <p:nvSpPr>
            <p:cNvPr id="39" name="椭圆 38"/>
            <p:cNvSpPr/>
            <p:nvPr/>
          </p:nvSpPr>
          <p:spPr>
            <a:xfrm>
              <a:off x="4677858" y="2649672"/>
              <a:ext cx="809336" cy="809336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4693437" y="2670552"/>
              <a:ext cx="778179" cy="7781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>
              <a:innerShdw blurRad="368300" dist="254000">
                <a:prstClr val="black">
                  <a:alpha val="22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</a:endParaRPr>
            </a:p>
          </p:txBody>
        </p:sp>
      </p:grpSp>
      <p:pic>
        <p:nvPicPr>
          <p:cNvPr id="41" name="Picture 2" descr="C:\Users\Administrator\Desktop\微立体创业计划\001.png"/>
          <p:cNvPicPr>
            <a:picLocks noChangeAspect="1" noChangeArrowheads="1"/>
          </p:cNvPicPr>
          <p:nvPr/>
        </p:nvPicPr>
        <p:blipFill>
          <a:blip r:embed="rId1" cstate="email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-3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8840259" y="1601260"/>
            <a:ext cx="2385979" cy="238597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" descr="C:\Users\Administrator\Desktop\微立体创业计划\002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002762" y="1277382"/>
            <a:ext cx="2705311" cy="2705311"/>
          </a:xfrm>
          <a:prstGeom prst="rect">
            <a:avLst/>
          </a:prstGeom>
          <a:noFill/>
          <a:effectLst>
            <a:outerShdw blurRad="292100" dist="177800" dir="2460000" sx="99000" sy="99000" algn="l" rotWithShape="0">
              <a:prstClr val="black">
                <a:alpha val="39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矩形 42"/>
          <p:cNvSpPr/>
          <p:nvPr/>
        </p:nvSpPr>
        <p:spPr>
          <a:xfrm>
            <a:off x="9648395" y="2317392"/>
            <a:ext cx="1452636" cy="424746"/>
          </a:xfrm>
          <a:prstGeom prst="rect">
            <a:avLst/>
          </a:prstGeom>
        </p:spPr>
        <p:txBody>
          <a:bodyPr wrap="square" lIns="91452" tIns="45727" rIns="91452" bIns="45727">
            <a:spAutoFit/>
          </a:bodyPr>
          <a:lstStyle/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</a:rPr>
              <a:t>完成概述</a:t>
            </a:r>
            <a:endParaRPr lang="zh-CN" altLang="en-US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0" presetClass="path" presetSubtype="0" accel="50000" de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71129 -0.09537 C -0.71129 -0.09506 -0.56111 -0.16173 -0.47709 -0.14198 C -0.3724 -0.13272 -0.39549 -0.14753 -0.20712 0.02284 C -0.01875 0.19321 -0.04306 0.00463 3.05556E-6 8.64198E-7 " pathEditMode="relative" rAng="0" ptsTypes="assa">
                                          <p:cBhvr>
                                            <p:cTn id="18" dur="2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35556" y="1111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9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1" dur="2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53" presetClass="entr" presetSubtype="16" fill="hold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42" presetClass="entr" presetSubtype="0" fill="hold" nodeType="withEffect">
                                      <p:stCondLst>
                                        <p:cond delay="16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3" presetID="16" presetClass="entr" presetSubtype="2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35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37" presetID="2" presetClass="entr" presetSubtype="12" accel="52000" fill="hold" nodeType="afterEffect" p14:presetBounceEnd="5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4000">
                                          <p:cBhvr additive="base">
                                            <p:cTn id="39" dur="12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4000">
                                          <p:cBhvr additive="base">
                                            <p:cTn id="40" dur="12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3" accel="52000" fill="hold" nodeType="withEffect" p14:presetBounceEnd="54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4000">
                                          <p:cBhvr additive="base">
                                            <p:cTn id="43" dur="12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4000">
                                          <p:cBhvr additive="base">
                                            <p:cTn id="44" dur="12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6" accel="52000" fill="hold" nodeType="withEffect" p14:presetBounceEnd="54000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4000">
                                          <p:cBhvr additive="base">
                                            <p:cTn id="47" dur="12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4000">
                                          <p:cBhvr additive="base">
                                            <p:cTn id="48" dur="12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5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10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3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7" dur="10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2" dur="10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7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71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73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4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76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7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79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0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82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5" grpId="0" animBg="1"/>
          <p:bldP spid="6" grpId="0" animBg="1"/>
          <p:bldP spid="25" grpId="0" animBg="1"/>
          <p:bldP spid="26" grpId="0" animBg="1"/>
          <p:bldP spid="31" grpId="0"/>
          <p:bldP spid="32" grpId="0"/>
          <p:bldP spid="33" grpId="0"/>
          <p:bldP spid="34" grpId="0"/>
          <p:bldP spid="4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0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0" presetClass="path" presetSubtype="0" accel="50000" de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71129 -0.09537 C -0.71129 -0.09506 -0.56111 -0.16173 -0.47709 -0.14198 C -0.3724 -0.13272 -0.39549 -0.14753 -0.20712 0.02284 C -0.01875 0.19321 -0.04306 0.00463 3.05556E-6 8.64198E-7 " pathEditMode="relative" rAng="0" ptsTypes="assa">
                                          <p:cBhvr>
                                            <p:cTn id="18" dur="2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35556" y="1111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9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1" dur="2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53" presetClass="entr" presetSubtype="16" fill="hold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42" presetClass="entr" presetSubtype="0" fill="hold" nodeType="withEffect">
                                      <p:stCondLst>
                                        <p:cond delay="16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3" presetID="16" presetClass="entr" presetSubtype="2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35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37" presetID="2" presetClass="entr" presetSubtype="12" accel="52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12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12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3" accel="5200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12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12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6" accel="52000" fill="hold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12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12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5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10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3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7" dur="10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2" dur="10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7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71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73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4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76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7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79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0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82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5" grpId="0" animBg="1"/>
          <p:bldP spid="6" grpId="0" animBg="1"/>
          <p:bldP spid="25" grpId="0" animBg="1"/>
          <p:bldP spid="26" grpId="0" animBg="1"/>
          <p:bldP spid="31" grpId="0"/>
          <p:bldP spid="32" grpId="0"/>
          <p:bldP spid="33" grpId="0"/>
          <p:bldP spid="34" grpId="0"/>
          <p:bldP spid="43" grpId="0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椭圆 4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1295884" y="1556792"/>
            <a:ext cx="2493057" cy="2493055"/>
            <a:chOff x="3386125" y="1728033"/>
            <a:chExt cx="2493057" cy="2493055"/>
          </a:xfrm>
        </p:grpSpPr>
        <p:grpSp>
          <p:nvGrpSpPr>
            <p:cNvPr id="7" name="组合 6"/>
            <p:cNvGrpSpPr/>
            <p:nvPr/>
          </p:nvGrpSpPr>
          <p:grpSpPr>
            <a:xfrm>
              <a:off x="3386125" y="1728033"/>
              <a:ext cx="2493057" cy="2493055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392112" y="760413"/>
                <a:ext cx="3825874" cy="38258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3390972" y="1772816"/>
              <a:ext cx="2439450" cy="2444927"/>
              <a:chOff x="800752" y="1176303"/>
              <a:chExt cx="2227424" cy="2232424"/>
            </a:xfrm>
          </p:grpSpPr>
          <p:sp>
            <p:nvSpPr>
              <p:cNvPr id="9" name="椭圆 1"/>
              <p:cNvSpPr/>
              <p:nvPr/>
            </p:nvSpPr>
            <p:spPr>
              <a:xfrm>
                <a:off x="800752" y="1176303"/>
                <a:ext cx="2227424" cy="2232424"/>
              </a:xfrm>
              <a:custGeom>
                <a:avLst/>
                <a:gdLst/>
                <a:ahLst/>
                <a:cxnLst/>
                <a:rect l="l" t="t" r="r" b="b"/>
                <a:pathLst>
                  <a:path w="2373418" h="2378746">
                    <a:moveTo>
                      <a:pt x="1189373" y="0"/>
                    </a:moveTo>
                    <a:lnTo>
                      <a:pt x="1189373" y="287688"/>
                    </a:lnTo>
                    <a:cubicBezTo>
                      <a:pt x="691386" y="287688"/>
                      <a:pt x="287688" y="691386"/>
                      <a:pt x="287688" y="1189373"/>
                    </a:cubicBezTo>
                    <a:cubicBezTo>
                      <a:pt x="287688" y="1687360"/>
                      <a:pt x="691386" y="2091058"/>
                      <a:pt x="1189373" y="2091058"/>
                    </a:cubicBezTo>
                    <a:cubicBezTo>
                      <a:pt x="1651642" y="2091058"/>
                      <a:pt x="2032663" y="1743194"/>
                      <a:pt x="2084369" y="1294891"/>
                    </a:cubicBezTo>
                    <a:lnTo>
                      <a:pt x="2373418" y="1294891"/>
                    </a:lnTo>
                    <a:cubicBezTo>
                      <a:pt x="2320695" y="1902370"/>
                      <a:pt x="1810666" y="2378746"/>
                      <a:pt x="1189373" y="2378746"/>
                    </a:cubicBezTo>
                    <a:cubicBezTo>
                      <a:pt x="532500" y="2378746"/>
                      <a:pt x="0" y="1846246"/>
                      <a:pt x="0" y="1189373"/>
                    </a:cubicBezTo>
                    <a:cubicBezTo>
                      <a:pt x="0" y="532500"/>
                      <a:pt x="532500" y="0"/>
                      <a:pt x="1189373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0" name="TextBox 50"/>
              <p:cNvSpPr txBox="1"/>
              <p:nvPr/>
            </p:nvSpPr>
            <p:spPr>
              <a:xfrm>
                <a:off x="1584480" y="1844450"/>
                <a:ext cx="749696" cy="4215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latin typeface="+mj-ea"/>
                    <a:ea typeface="+mj-ea"/>
                  </a:rPr>
                  <a:t>76%</a:t>
                </a:r>
                <a:endParaRPr lang="zh-CN" altLang="en-US" sz="2400" dirty="0">
                  <a:latin typeface="+mj-ea"/>
                  <a:ea typeface="+mj-ea"/>
                </a:endParaRPr>
              </a:p>
            </p:txBody>
          </p:sp>
          <p:sp>
            <p:nvSpPr>
              <p:cNvPr id="11" name="TextBox 51"/>
              <p:cNvSpPr txBox="1"/>
              <p:nvPr/>
            </p:nvSpPr>
            <p:spPr>
              <a:xfrm>
                <a:off x="1382103" y="2288609"/>
                <a:ext cx="1011694" cy="3372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ea"/>
                    <a:ea typeface="+mj-ea"/>
                  </a:rPr>
                  <a:t>添加标题</a:t>
                </a:r>
                <a:endPara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</p:grpSp>
      <p:sp>
        <p:nvSpPr>
          <p:cNvPr id="14" name="矩形 13"/>
          <p:cNvSpPr/>
          <p:nvPr/>
        </p:nvSpPr>
        <p:spPr>
          <a:xfrm>
            <a:off x="1411125" y="4171354"/>
            <a:ext cx="2329056" cy="774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305023" y="4335100"/>
            <a:ext cx="2407460" cy="177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您的内容打在这里，或者通过复制您的文本后，在此框中选择粘贴，并选择只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保留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您的内容打在这里，或者通过复制您的文本后，在此框中选择粘贴，并选择只保留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451475" y="1421114"/>
            <a:ext cx="2493057" cy="2493055"/>
            <a:chOff x="6266445" y="1611556"/>
            <a:chExt cx="2493057" cy="2493055"/>
          </a:xfrm>
        </p:grpSpPr>
        <p:grpSp>
          <p:nvGrpSpPr>
            <p:cNvPr id="17" name="组合 16"/>
            <p:cNvGrpSpPr/>
            <p:nvPr/>
          </p:nvGrpSpPr>
          <p:grpSpPr>
            <a:xfrm>
              <a:off x="6266445" y="1611556"/>
              <a:ext cx="2493057" cy="2493055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3" name="同心圆 2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392112" y="760413"/>
                <a:ext cx="3825874" cy="38258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6432542" y="2391431"/>
              <a:ext cx="2287665" cy="1713180"/>
              <a:chOff x="3577963" y="1741150"/>
              <a:chExt cx="2088831" cy="1564277"/>
            </a:xfrm>
          </p:grpSpPr>
          <p:sp>
            <p:nvSpPr>
              <p:cNvPr id="20" name="椭圆 1"/>
              <p:cNvSpPr/>
              <p:nvPr/>
            </p:nvSpPr>
            <p:spPr>
              <a:xfrm>
                <a:off x="3577963" y="2288243"/>
                <a:ext cx="2088831" cy="1017184"/>
              </a:xfrm>
              <a:custGeom>
                <a:avLst/>
                <a:gdLst/>
                <a:ahLst/>
                <a:cxnLst/>
                <a:rect l="l" t="t" r="r" b="b"/>
                <a:pathLst>
                  <a:path w="2088831" h="1017184">
                    <a:moveTo>
                      <a:pt x="1817562" y="0"/>
                    </a:moveTo>
                    <a:lnTo>
                      <a:pt x="2088831" y="0"/>
                    </a:lnTo>
                    <a:cubicBezTo>
                      <a:pt x="2039351" y="570111"/>
                      <a:pt x="1560695" y="1017184"/>
                      <a:pt x="977619" y="1017184"/>
                    </a:cubicBezTo>
                    <a:cubicBezTo>
                      <a:pt x="556457" y="1017184"/>
                      <a:pt x="189775" y="783931"/>
                      <a:pt x="0" y="439399"/>
                    </a:cubicBezTo>
                    <a:lnTo>
                      <a:pt x="248210" y="323051"/>
                    </a:lnTo>
                    <a:cubicBezTo>
                      <a:pt x="391494" y="577373"/>
                      <a:pt x="664725" y="747193"/>
                      <a:pt x="977619" y="747193"/>
                    </a:cubicBezTo>
                    <a:cubicBezTo>
                      <a:pt x="1411453" y="747193"/>
                      <a:pt x="1769037" y="420726"/>
                      <a:pt x="1817562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  <p:sp>
            <p:nvSpPr>
              <p:cNvPr id="21" name="TextBox 60"/>
              <p:cNvSpPr txBox="1"/>
              <p:nvPr/>
            </p:nvSpPr>
            <p:spPr>
              <a:xfrm>
                <a:off x="4223097" y="1741150"/>
                <a:ext cx="749696" cy="4215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latin typeface="+mj-ea"/>
                    <a:ea typeface="+mj-ea"/>
                  </a:rPr>
                  <a:t>48%</a:t>
                </a:r>
                <a:endParaRPr lang="zh-CN" altLang="en-US" sz="2400" dirty="0">
                  <a:latin typeface="+mj-ea"/>
                  <a:ea typeface="+mj-ea"/>
                </a:endParaRPr>
              </a:p>
            </p:txBody>
          </p:sp>
          <p:sp>
            <p:nvSpPr>
              <p:cNvPr id="22" name="TextBox 61"/>
              <p:cNvSpPr txBox="1"/>
              <p:nvPr/>
            </p:nvSpPr>
            <p:spPr>
              <a:xfrm>
                <a:off x="3996970" y="2209059"/>
                <a:ext cx="1011694" cy="3372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ea"/>
                    <a:ea typeface="+mj-ea"/>
                  </a:rPr>
                  <a:t>添加标题</a:t>
                </a:r>
                <a:endPara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</p:grpSp>
      <p:sp>
        <p:nvSpPr>
          <p:cNvPr id="26" name="矩形 25"/>
          <p:cNvSpPr/>
          <p:nvPr/>
        </p:nvSpPr>
        <p:spPr>
          <a:xfrm>
            <a:off x="4576182" y="4151267"/>
            <a:ext cx="2329056" cy="774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470081" y="4315013"/>
            <a:ext cx="2514445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您的内容打在这里，或者通过复制您的文本后，在此框中选择粘贴，并选择只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保留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您的内容打在这里，或者通过复制您的文本后，在此框中选择粘贴，并选择只保留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7895406" y="1421114"/>
            <a:ext cx="2493057" cy="2493055"/>
            <a:chOff x="9250277" y="1611556"/>
            <a:chExt cx="2493057" cy="2493055"/>
          </a:xfrm>
        </p:grpSpPr>
        <p:grpSp>
          <p:nvGrpSpPr>
            <p:cNvPr id="29" name="组合 28"/>
            <p:cNvGrpSpPr/>
            <p:nvPr/>
          </p:nvGrpSpPr>
          <p:grpSpPr>
            <a:xfrm>
              <a:off x="9250277" y="1611556"/>
              <a:ext cx="2493057" cy="2493055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4" name="同心圆 3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392112" y="760413"/>
                <a:ext cx="3825874" cy="38258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9280937" y="2391431"/>
              <a:ext cx="1726844" cy="1713180"/>
              <a:chOff x="6178788" y="1741150"/>
              <a:chExt cx="1576754" cy="1564277"/>
            </a:xfrm>
          </p:grpSpPr>
          <p:sp>
            <p:nvSpPr>
              <p:cNvPr id="31" name="椭圆 1"/>
              <p:cNvSpPr/>
              <p:nvPr/>
            </p:nvSpPr>
            <p:spPr>
              <a:xfrm>
                <a:off x="6178788" y="2276645"/>
                <a:ext cx="1173991" cy="1028782"/>
              </a:xfrm>
              <a:custGeom>
                <a:avLst/>
                <a:gdLst/>
                <a:ahLst/>
                <a:cxnLst/>
                <a:rect l="l" t="t" r="r" b="b"/>
                <a:pathLst>
                  <a:path w="1173991" h="1028782">
                    <a:moveTo>
                      <a:pt x="0" y="0"/>
                    </a:moveTo>
                    <a:lnTo>
                      <a:pt x="270084" y="0"/>
                    </a:lnTo>
                    <a:cubicBezTo>
                      <a:pt x="313795" y="426278"/>
                      <a:pt x="673965" y="758791"/>
                      <a:pt x="1111797" y="758791"/>
                    </a:cubicBezTo>
                    <a:lnTo>
                      <a:pt x="1173991" y="755875"/>
                    </a:lnTo>
                    <a:lnTo>
                      <a:pt x="1173991" y="1025811"/>
                    </a:lnTo>
                    <a:cubicBezTo>
                      <a:pt x="1153450" y="1028208"/>
                      <a:pt x="1132691" y="1028782"/>
                      <a:pt x="1111797" y="1028782"/>
                    </a:cubicBezTo>
                    <a:cubicBezTo>
                      <a:pt x="524781" y="1028782"/>
                      <a:pt x="43600" y="575645"/>
                      <a:pt x="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2" name="TextBox 68"/>
              <p:cNvSpPr txBox="1"/>
              <p:nvPr/>
            </p:nvSpPr>
            <p:spPr>
              <a:xfrm>
                <a:off x="6958100" y="1741150"/>
                <a:ext cx="749696" cy="4215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latin typeface="+mj-ea"/>
                    <a:ea typeface="+mj-ea"/>
                  </a:rPr>
                  <a:t>22%</a:t>
                </a:r>
                <a:endParaRPr lang="zh-CN" altLang="en-US" sz="2400" dirty="0">
                  <a:latin typeface="+mj-ea"/>
                  <a:ea typeface="+mj-ea"/>
                </a:endParaRPr>
              </a:p>
            </p:txBody>
          </p:sp>
          <p:sp>
            <p:nvSpPr>
              <p:cNvPr id="33" name="TextBox 69"/>
              <p:cNvSpPr txBox="1"/>
              <p:nvPr/>
            </p:nvSpPr>
            <p:spPr>
              <a:xfrm>
                <a:off x="6743848" y="2244684"/>
                <a:ext cx="1011694" cy="3372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ea"/>
                    <a:ea typeface="+mj-ea"/>
                  </a:rPr>
                  <a:t>添加标题</a:t>
                </a:r>
                <a:endPara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</p:txBody>
          </p:sp>
        </p:grpSp>
      </p:grpSp>
      <p:sp>
        <p:nvSpPr>
          <p:cNvPr id="36" name="矩形 35"/>
          <p:cNvSpPr/>
          <p:nvPr/>
        </p:nvSpPr>
        <p:spPr>
          <a:xfrm>
            <a:off x="8031628" y="4153769"/>
            <a:ext cx="2329056" cy="774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7951204" y="4317515"/>
            <a:ext cx="2437009" cy="177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您的内容打在这里，或者通过复制您的文本后，在此框中选择粘贴，并选择只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保留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您的内容打在这里，或者通过复制您的文本后，在此框中选择粘贴，并选择只保留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4" grpId="0" animBg="1"/>
      <p:bldP spid="15" grpId="0"/>
      <p:bldP spid="26" grpId="0" animBg="1"/>
      <p:bldP spid="27" grpId="0"/>
      <p:bldP spid="36" grpId="0" animBg="1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椭圆 4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1"/>
          <p:cNvSpPr txBox="1"/>
          <p:nvPr/>
        </p:nvSpPr>
        <p:spPr>
          <a:xfrm>
            <a:off x="2206774" y="1556792"/>
            <a:ext cx="2978569" cy="411764"/>
          </a:xfrm>
          <a:prstGeom prst="rect">
            <a:avLst/>
          </a:prstGeom>
          <a:noFill/>
        </p:spPr>
        <p:txBody>
          <a:bodyPr wrap="square" lIns="102982" tIns="51491" rIns="102982" bIns="51491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添加关键字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893786" y="2420888"/>
            <a:ext cx="11811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2282757" y="2254745"/>
            <a:ext cx="8671438" cy="693977"/>
            <a:chOff x="4154965" y="2529230"/>
            <a:chExt cx="6616289" cy="529503"/>
          </a:xfrm>
        </p:grpSpPr>
        <p:sp>
          <p:nvSpPr>
            <p:cNvPr id="9" name="右箭头 8"/>
            <p:cNvSpPr/>
            <p:nvPr/>
          </p:nvSpPr>
          <p:spPr>
            <a:xfrm>
              <a:off x="4154965" y="2529230"/>
              <a:ext cx="6616289" cy="529503"/>
            </a:xfrm>
            <a:prstGeom prst="rightArrow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TextBox 7"/>
            <p:cNvSpPr txBox="1"/>
            <p:nvPr/>
          </p:nvSpPr>
          <p:spPr>
            <a:xfrm>
              <a:off x="4309398" y="2695873"/>
              <a:ext cx="1236787" cy="2348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修改文字或者删除</a:t>
              </a:r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TextBox 4"/>
          <p:cNvSpPr txBox="1"/>
          <p:nvPr/>
        </p:nvSpPr>
        <p:spPr>
          <a:xfrm>
            <a:off x="10955219" y="2446122"/>
            <a:ext cx="89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95%</a:t>
            </a:r>
            <a:endParaRPr lang="zh-CN" alt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7623" y="3018438"/>
            <a:ext cx="11811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2282757" y="2842866"/>
            <a:ext cx="6099966" cy="693977"/>
            <a:chOff x="4154965" y="3117351"/>
            <a:chExt cx="4654261" cy="529503"/>
          </a:xfrm>
        </p:grpSpPr>
        <p:sp>
          <p:nvSpPr>
            <p:cNvPr id="14" name="右箭头 13"/>
            <p:cNvSpPr/>
            <p:nvPr/>
          </p:nvSpPr>
          <p:spPr>
            <a:xfrm>
              <a:off x="4154965" y="3117351"/>
              <a:ext cx="4654261" cy="529503"/>
            </a:xfrm>
            <a:prstGeom prst="right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TextBox 13"/>
            <p:cNvSpPr txBox="1"/>
            <p:nvPr/>
          </p:nvSpPr>
          <p:spPr>
            <a:xfrm>
              <a:off x="4309398" y="3274795"/>
              <a:ext cx="1236787" cy="2348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修改文字或者删除</a:t>
              </a:r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6" name="TextBox 10"/>
          <p:cNvSpPr txBox="1"/>
          <p:nvPr/>
        </p:nvSpPr>
        <p:spPr>
          <a:xfrm>
            <a:off x="8911943" y="3054693"/>
            <a:ext cx="89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75%</a:t>
            </a:r>
            <a:endParaRPr lang="zh-CN" alt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847622" y="3550248"/>
            <a:ext cx="1181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2282758" y="3430988"/>
            <a:ext cx="7056545" cy="693977"/>
            <a:chOff x="4154966" y="3705473"/>
            <a:chExt cx="5384129" cy="529503"/>
          </a:xfrm>
        </p:grpSpPr>
        <p:sp>
          <p:nvSpPr>
            <p:cNvPr id="20" name="右箭头 19"/>
            <p:cNvSpPr/>
            <p:nvPr/>
          </p:nvSpPr>
          <p:spPr>
            <a:xfrm>
              <a:off x="4154966" y="3705473"/>
              <a:ext cx="5384129" cy="529503"/>
            </a:xfrm>
            <a:prstGeom prst="rightArrow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TextBox 19"/>
            <p:cNvSpPr txBox="1"/>
            <p:nvPr/>
          </p:nvSpPr>
          <p:spPr>
            <a:xfrm>
              <a:off x="4309397" y="3853717"/>
              <a:ext cx="1236787" cy="2348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修改文字或者删除</a:t>
              </a:r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2" name="TextBox 16"/>
          <p:cNvSpPr txBox="1"/>
          <p:nvPr/>
        </p:nvSpPr>
        <p:spPr>
          <a:xfrm>
            <a:off x="9712907" y="3646905"/>
            <a:ext cx="89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85%</a:t>
            </a:r>
            <a:endParaRPr lang="zh-CN" alt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847621" y="4139322"/>
            <a:ext cx="1181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282759" y="4005063"/>
            <a:ext cx="4824524" cy="693977"/>
            <a:chOff x="4154967" y="4282877"/>
            <a:chExt cx="3681102" cy="529503"/>
          </a:xfrm>
        </p:grpSpPr>
        <p:sp>
          <p:nvSpPr>
            <p:cNvPr id="26" name="右箭头 25"/>
            <p:cNvSpPr/>
            <p:nvPr/>
          </p:nvSpPr>
          <p:spPr>
            <a:xfrm>
              <a:off x="4154967" y="4282877"/>
              <a:ext cx="3681102" cy="529503"/>
            </a:xfrm>
            <a:prstGeom prst="right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TextBox 25"/>
            <p:cNvSpPr txBox="1"/>
            <p:nvPr/>
          </p:nvSpPr>
          <p:spPr>
            <a:xfrm>
              <a:off x="4309398" y="4432638"/>
              <a:ext cx="1236787" cy="2348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修改文字或者删除</a:t>
              </a:r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8" name="TextBox 22"/>
          <p:cNvSpPr txBox="1"/>
          <p:nvPr/>
        </p:nvSpPr>
        <p:spPr>
          <a:xfrm>
            <a:off x="7996556" y="4239115"/>
            <a:ext cx="89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52%</a:t>
            </a:r>
            <a:endParaRPr lang="zh-CN" alt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847620" y="4767391"/>
            <a:ext cx="1181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2282759" y="4607231"/>
            <a:ext cx="8013124" cy="693977"/>
            <a:chOff x="4154967" y="4881716"/>
            <a:chExt cx="6113997" cy="529503"/>
          </a:xfrm>
        </p:grpSpPr>
        <p:sp>
          <p:nvSpPr>
            <p:cNvPr id="31" name="右箭头 30"/>
            <p:cNvSpPr/>
            <p:nvPr/>
          </p:nvSpPr>
          <p:spPr>
            <a:xfrm>
              <a:off x="4154967" y="4881716"/>
              <a:ext cx="6113997" cy="529503"/>
            </a:xfrm>
            <a:prstGeom prst="rightArrow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309398" y="5011560"/>
              <a:ext cx="1236787" cy="2348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修改文字或者删除</a:t>
              </a:r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3" name="TextBox 28"/>
          <p:cNvSpPr txBox="1"/>
          <p:nvPr/>
        </p:nvSpPr>
        <p:spPr>
          <a:xfrm>
            <a:off x="10415796" y="4798605"/>
            <a:ext cx="96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>
                <a:latin typeface="微软雅黑" panose="020B0503020204020204" pitchFamily="34" charset="-122"/>
                <a:ea typeface="微软雅黑" panose="020B0503020204020204" pitchFamily="34" charset="-122"/>
              </a:rPr>
              <a:t>87%</a:t>
            </a:r>
            <a:endParaRPr lang="zh-CN" alt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2065807" y="2319251"/>
            <a:ext cx="442047" cy="44204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5" name="同心圆 3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392109" y="760409"/>
              <a:ext cx="3825870" cy="382587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065807" y="2932862"/>
            <a:ext cx="442047" cy="44204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8" name="同心圆 3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392109" y="760409"/>
              <a:ext cx="3825870" cy="382587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2065807" y="3522409"/>
            <a:ext cx="442047" cy="44204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41" name="同心圆 4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392109" y="760409"/>
              <a:ext cx="3825870" cy="382587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2065807" y="4111957"/>
            <a:ext cx="442047" cy="44204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44" name="同心圆 4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392109" y="760409"/>
              <a:ext cx="3825870" cy="382587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2065807" y="4701505"/>
            <a:ext cx="442047" cy="44204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47" name="同心圆 4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8" name="椭圆 47"/>
            <p:cNvSpPr/>
            <p:nvPr/>
          </p:nvSpPr>
          <p:spPr>
            <a:xfrm>
              <a:off x="392109" y="760409"/>
              <a:ext cx="3825870" cy="382587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68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683" fill="hold">
                                          <p:stCondLst>
                                            <p:cond delay="68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8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34" decel="50000" autoRev="1" fill="hold">
                                          <p:stCondLst>
                                            <p:cond delay="68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4" fill="hold">
                                          <p:stCondLst>
                                            <p:cond delay="129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69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269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769"/>
                            </p:stCondLst>
                            <p:childTnLst>
                              <p:par>
                                <p:cTn id="6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269"/>
                            </p:stCondLst>
                            <p:childTnLst>
                              <p:par>
                                <p:cTn id="9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2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2" fill="hold" grpId="0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2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11" grpId="0"/>
      <p:bldP spid="12" grpId="0"/>
      <p:bldP spid="16" grpId="0"/>
      <p:bldP spid="17" grpId="0"/>
      <p:bldP spid="22" grpId="0"/>
      <p:bldP spid="23" grpId="0"/>
      <p:bldP spid="28" grpId="0"/>
      <p:bldP spid="29" grpId="0"/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66"/>
          <p:cNvSpPr txBox="1"/>
          <p:nvPr/>
        </p:nvSpPr>
        <p:spPr>
          <a:xfrm>
            <a:off x="5480299" y="4078622"/>
            <a:ext cx="12400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PART 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TWO</a:t>
            </a:r>
            <a:endParaRPr lang="zh-CN" altLang="en-US" sz="1600" spc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0" name="TextBox 66"/>
          <p:cNvSpPr txBox="1"/>
          <p:nvPr/>
        </p:nvSpPr>
        <p:spPr>
          <a:xfrm>
            <a:off x="5016286" y="4430873"/>
            <a:ext cx="2108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重点营销工作</a:t>
            </a:r>
            <a:endParaRPr lang="zh-CN" altLang="en-US" sz="2400" spc="1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5162264" y="1912256"/>
            <a:ext cx="1869060" cy="1869042"/>
            <a:chOff x="4740390" y="5946187"/>
            <a:chExt cx="305647" cy="305644"/>
          </a:xfrm>
        </p:grpSpPr>
        <p:grpSp>
          <p:nvGrpSpPr>
            <p:cNvPr id="12" name="组合 11"/>
            <p:cNvGrpSpPr/>
            <p:nvPr/>
          </p:nvGrpSpPr>
          <p:grpSpPr>
            <a:xfrm>
              <a:off x="4740390" y="5946187"/>
              <a:ext cx="305647" cy="305644"/>
              <a:chOff x="1517330" y="1125257"/>
              <a:chExt cx="2204282" cy="2204282"/>
            </a:xfrm>
          </p:grpSpPr>
          <p:sp>
            <p:nvSpPr>
              <p:cNvPr id="14" name="椭圆 13"/>
              <p:cNvSpPr/>
              <p:nvPr/>
            </p:nvSpPr>
            <p:spPr>
              <a:xfrm>
                <a:off x="1517330" y="1125257"/>
                <a:ext cx="2204282" cy="2204282"/>
              </a:xfrm>
              <a:prstGeom prst="ellipse">
                <a:avLst/>
              </a:prstGeom>
              <a:gradFill>
                <a:gsLst>
                  <a:gs pos="0">
                    <a:srgbClr val="EBEBEB"/>
                  </a:gs>
                  <a:gs pos="100000">
                    <a:srgbClr val="FEFEFE"/>
                  </a:gs>
                </a:gsLst>
                <a:lin ang="7530000" scaled="0"/>
              </a:gradFill>
              <a:ln w="12700">
                <a:solidFill>
                  <a:schemeClr val="bg1"/>
                </a:solidFill>
              </a:ln>
              <a:effectLst>
                <a:outerShdw blurRad="165100" dist="139700" dir="7800000" sx="74000" sy="74000" algn="tr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1719372" y="1327298"/>
                <a:ext cx="1800200" cy="1800200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13" name="Freeform 39"/>
            <p:cNvSpPr>
              <a:spLocks noEditPoints="1"/>
            </p:cNvSpPr>
            <p:nvPr/>
          </p:nvSpPr>
          <p:spPr bwMode="auto">
            <a:xfrm>
              <a:off x="4814511" y="6022165"/>
              <a:ext cx="157403" cy="145529"/>
            </a:xfrm>
            <a:custGeom>
              <a:avLst/>
              <a:gdLst>
                <a:gd name="T0" fmla="*/ 43 w 57"/>
                <a:gd name="T1" fmla="*/ 9 h 58"/>
                <a:gd name="T2" fmla="*/ 4 w 57"/>
                <a:gd name="T3" fmla="*/ 22 h 58"/>
                <a:gd name="T4" fmla="*/ 5 w 57"/>
                <a:gd name="T5" fmla="*/ 25 h 58"/>
                <a:gd name="T6" fmla="*/ 6 w 57"/>
                <a:gd name="T7" fmla="*/ 30 h 58"/>
                <a:gd name="T8" fmla="*/ 7 w 57"/>
                <a:gd name="T9" fmla="*/ 35 h 58"/>
                <a:gd name="T10" fmla="*/ 10 w 57"/>
                <a:gd name="T11" fmla="*/ 39 h 58"/>
                <a:gd name="T12" fmla="*/ 12 w 57"/>
                <a:gd name="T13" fmla="*/ 41 h 58"/>
                <a:gd name="T14" fmla="*/ 13 w 57"/>
                <a:gd name="T15" fmla="*/ 49 h 58"/>
                <a:gd name="T16" fmla="*/ 16 w 57"/>
                <a:gd name="T17" fmla="*/ 52 h 58"/>
                <a:gd name="T18" fmla="*/ 17 w 57"/>
                <a:gd name="T19" fmla="*/ 51 h 58"/>
                <a:gd name="T20" fmla="*/ 18 w 57"/>
                <a:gd name="T21" fmla="*/ 47 h 58"/>
                <a:gd name="T22" fmla="*/ 20 w 57"/>
                <a:gd name="T23" fmla="*/ 41 h 58"/>
                <a:gd name="T24" fmla="*/ 24 w 57"/>
                <a:gd name="T25" fmla="*/ 36 h 58"/>
                <a:gd name="T26" fmla="*/ 26 w 57"/>
                <a:gd name="T27" fmla="*/ 33 h 58"/>
                <a:gd name="T28" fmla="*/ 22 w 57"/>
                <a:gd name="T29" fmla="*/ 30 h 58"/>
                <a:gd name="T30" fmla="*/ 19 w 57"/>
                <a:gd name="T31" fmla="*/ 29 h 58"/>
                <a:gd name="T32" fmla="*/ 16 w 57"/>
                <a:gd name="T33" fmla="*/ 26 h 58"/>
                <a:gd name="T34" fmla="*/ 12 w 57"/>
                <a:gd name="T35" fmla="*/ 24 h 58"/>
                <a:gd name="T36" fmla="*/ 8 w 57"/>
                <a:gd name="T37" fmla="*/ 24 h 58"/>
                <a:gd name="T38" fmla="*/ 6 w 57"/>
                <a:gd name="T39" fmla="*/ 22 h 58"/>
                <a:gd name="T40" fmla="*/ 6 w 57"/>
                <a:gd name="T41" fmla="*/ 18 h 58"/>
                <a:gd name="T42" fmla="*/ 4 w 57"/>
                <a:gd name="T43" fmla="*/ 19 h 58"/>
                <a:gd name="T44" fmla="*/ 6 w 57"/>
                <a:gd name="T45" fmla="*/ 15 h 58"/>
                <a:gd name="T46" fmla="*/ 9 w 57"/>
                <a:gd name="T47" fmla="*/ 15 h 58"/>
                <a:gd name="T48" fmla="*/ 11 w 57"/>
                <a:gd name="T49" fmla="*/ 13 h 58"/>
                <a:gd name="T50" fmla="*/ 15 w 57"/>
                <a:gd name="T51" fmla="*/ 9 h 58"/>
                <a:gd name="T52" fmla="*/ 16 w 57"/>
                <a:gd name="T53" fmla="*/ 8 h 58"/>
                <a:gd name="T54" fmla="*/ 21 w 57"/>
                <a:gd name="T55" fmla="*/ 6 h 58"/>
                <a:gd name="T56" fmla="*/ 17 w 57"/>
                <a:gd name="T57" fmla="*/ 4 h 58"/>
                <a:gd name="T58" fmla="*/ 16 w 57"/>
                <a:gd name="T59" fmla="*/ 4 h 58"/>
                <a:gd name="T60" fmla="*/ 24 w 57"/>
                <a:gd name="T61" fmla="*/ 1 h 58"/>
                <a:gd name="T62" fmla="*/ 27 w 57"/>
                <a:gd name="T63" fmla="*/ 3 h 58"/>
                <a:gd name="T64" fmla="*/ 41 w 57"/>
                <a:gd name="T65" fmla="*/ 3 h 58"/>
                <a:gd name="T66" fmla="*/ 39 w 57"/>
                <a:gd name="T67" fmla="*/ 6 h 58"/>
                <a:gd name="T68" fmla="*/ 42 w 57"/>
                <a:gd name="T69" fmla="*/ 10 h 58"/>
                <a:gd name="T70" fmla="*/ 44 w 57"/>
                <a:gd name="T71" fmla="*/ 10 h 58"/>
                <a:gd name="T72" fmla="*/ 46 w 57"/>
                <a:gd name="T73" fmla="*/ 9 h 58"/>
                <a:gd name="T74" fmla="*/ 48 w 57"/>
                <a:gd name="T75" fmla="*/ 12 h 58"/>
                <a:gd name="T76" fmla="*/ 50 w 57"/>
                <a:gd name="T77" fmla="*/ 13 h 58"/>
                <a:gd name="T78" fmla="*/ 47 w 57"/>
                <a:gd name="T79" fmla="*/ 14 h 58"/>
                <a:gd name="T80" fmla="*/ 44 w 57"/>
                <a:gd name="T81" fmla="*/ 12 h 58"/>
                <a:gd name="T82" fmla="*/ 40 w 57"/>
                <a:gd name="T83" fmla="*/ 12 h 58"/>
                <a:gd name="T84" fmla="*/ 36 w 57"/>
                <a:gd name="T85" fmla="*/ 15 h 58"/>
                <a:gd name="T86" fmla="*/ 34 w 57"/>
                <a:gd name="T87" fmla="*/ 20 h 58"/>
                <a:gd name="T88" fmla="*/ 36 w 57"/>
                <a:gd name="T89" fmla="*/ 25 h 58"/>
                <a:gd name="T90" fmla="*/ 40 w 57"/>
                <a:gd name="T91" fmla="*/ 27 h 58"/>
                <a:gd name="T92" fmla="*/ 45 w 57"/>
                <a:gd name="T93" fmla="*/ 27 h 58"/>
                <a:gd name="T94" fmla="*/ 47 w 57"/>
                <a:gd name="T95" fmla="*/ 30 h 58"/>
                <a:gd name="T96" fmla="*/ 47 w 57"/>
                <a:gd name="T97" fmla="*/ 35 h 58"/>
                <a:gd name="T98" fmla="*/ 47 w 57"/>
                <a:gd name="T99" fmla="*/ 40 h 58"/>
                <a:gd name="T100" fmla="*/ 50 w 57"/>
                <a:gd name="T101" fmla="*/ 45 h 58"/>
                <a:gd name="T102" fmla="*/ 53 w 57"/>
                <a:gd name="T103" fmla="*/ 41 h 58"/>
                <a:gd name="T104" fmla="*/ 56 w 57"/>
                <a:gd name="T105" fmla="*/ 34 h 58"/>
                <a:gd name="T106" fmla="*/ 56 w 57"/>
                <a:gd name="T107" fmla="*/ 26 h 58"/>
                <a:gd name="T108" fmla="*/ 54 w 57"/>
                <a:gd name="T109" fmla="*/ 19 h 58"/>
                <a:gd name="T110" fmla="*/ 52 w 57"/>
                <a:gd name="T111" fmla="*/ 16 h 58"/>
                <a:gd name="T112" fmla="*/ 55 w 57"/>
                <a:gd name="T113" fmla="*/ 20 h 58"/>
                <a:gd name="T114" fmla="*/ 39 w 57"/>
                <a:gd name="T115" fmla="*/ 5 h 58"/>
                <a:gd name="T116" fmla="*/ 37 w 57"/>
                <a:gd name="T117" fmla="*/ 3 h 58"/>
                <a:gd name="T118" fmla="*/ 38 w 57"/>
                <a:gd name="T119" fmla="*/ 5 h 58"/>
                <a:gd name="T120" fmla="*/ 36 w 57"/>
                <a:gd name="T121" fmla="*/ 2 h 58"/>
                <a:gd name="T122" fmla="*/ 54 w 57"/>
                <a:gd name="T123" fmla="*/ 4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" h="58">
                  <a:moveTo>
                    <a:pt x="3" y="17"/>
                  </a:move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2" y="17"/>
                    <a:pt x="2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3" y="17"/>
                    <a:pt x="3" y="17"/>
                  </a:cubicBezTo>
                  <a:close/>
                  <a:moveTo>
                    <a:pt x="2" y="17"/>
                  </a:move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lose/>
                  <a:moveTo>
                    <a:pt x="43" y="9"/>
                  </a:move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9"/>
                    <a:pt x="42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lose/>
                  <a:moveTo>
                    <a:pt x="55" y="19"/>
                  </a:moveTo>
                  <a:cubicBezTo>
                    <a:pt x="56" y="22"/>
                    <a:pt x="57" y="25"/>
                    <a:pt x="57" y="29"/>
                  </a:cubicBezTo>
                  <a:cubicBezTo>
                    <a:pt x="57" y="45"/>
                    <a:pt x="44" y="58"/>
                    <a:pt x="28" y="58"/>
                  </a:cubicBezTo>
                  <a:cubicBezTo>
                    <a:pt x="13" y="58"/>
                    <a:pt x="0" y="45"/>
                    <a:pt x="0" y="29"/>
                  </a:cubicBezTo>
                  <a:cubicBezTo>
                    <a:pt x="0" y="25"/>
                    <a:pt x="1" y="21"/>
                    <a:pt x="2" y="18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6" y="28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3"/>
                    <a:pt x="6" y="33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7" y="33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9" y="37"/>
                    <a:pt x="9" y="38"/>
                    <a:pt x="9" y="38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38"/>
                    <a:pt x="10" y="38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41"/>
                    <a:pt x="12" y="42"/>
                    <a:pt x="12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8"/>
                    <a:pt x="12" y="48"/>
                    <a:pt x="13" y="48"/>
                  </a:cubicBezTo>
                  <a:cubicBezTo>
                    <a:pt x="13" y="48"/>
                    <a:pt x="13" y="48"/>
                    <a:pt x="13" y="48"/>
                  </a:cubicBezTo>
                  <a:cubicBezTo>
                    <a:pt x="13" y="48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4" y="49"/>
                  </a:cubicBezTo>
                  <a:cubicBezTo>
                    <a:pt x="14" y="49"/>
                    <a:pt x="14" y="49"/>
                    <a:pt x="14" y="49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5" y="50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3"/>
                    <a:pt x="16" y="53"/>
                    <a:pt x="16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49"/>
                  </a:cubicBezTo>
                  <a:cubicBezTo>
                    <a:pt x="17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8" y="48"/>
                  </a:cubicBezTo>
                  <a:cubicBezTo>
                    <a:pt x="18" y="48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9" y="46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20" y="44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39"/>
                    <a:pt x="24" y="39"/>
                    <a:pt x="24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24" y="38"/>
                    <a:pt x="24" y="38"/>
                    <a:pt x="24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5" y="32"/>
                  </a:cubicBezTo>
                  <a:cubicBezTo>
                    <a:pt x="25" y="32"/>
                    <a:pt x="25" y="32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0"/>
                    <a:pt x="20" y="29"/>
                    <a:pt x="20" y="29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30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19" y="30"/>
                    <a:pt x="18" y="30"/>
                    <a:pt x="18" y="30"/>
                  </a:cubicBezTo>
                  <a:cubicBezTo>
                    <a:pt x="18" y="30"/>
                    <a:pt x="18" y="30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7" y="27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5" y="26"/>
                    <a:pt x="15" y="26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4" y="25"/>
                    <a:pt x="14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14" y="25"/>
                    <a:pt x="13" y="25"/>
                  </a:cubicBezTo>
                  <a:cubicBezTo>
                    <a:pt x="14" y="25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2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1" y="24"/>
                    <a:pt x="11" y="24"/>
                  </a:cubicBezTo>
                  <a:cubicBezTo>
                    <a:pt x="11" y="24"/>
                    <a:pt x="11" y="23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7" y="25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5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6" y="20"/>
                    <a:pt x="6" y="20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5" y="17"/>
                    <a:pt x="5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7"/>
                    <a:pt x="5" y="17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13"/>
                    <a:pt x="12" y="13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0"/>
                    <a:pt x="13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5" y="10"/>
                    <a:pt x="15" y="10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5"/>
                    <a:pt x="21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6" y="5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7" y="4"/>
                    <a:pt x="17" y="4"/>
                  </a:cubicBezTo>
                  <a:cubicBezTo>
                    <a:pt x="17" y="4"/>
                    <a:pt x="17" y="4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20" y="2"/>
                    <a:pt x="22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4"/>
                    <a:pt x="25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8" y="2"/>
                    <a:pt x="28" y="2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30" y="1"/>
                    <a:pt x="30" y="1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3" y="1"/>
                    <a:pt x="37" y="1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1" y="3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41" y="3"/>
                    <a:pt x="41" y="4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8" y="6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8" y="6"/>
                    <a:pt x="38" y="7"/>
                    <a:pt x="38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9" y="8"/>
                    <a:pt x="39" y="8"/>
                    <a:pt x="39" y="9"/>
                  </a:cubicBezTo>
                  <a:cubicBezTo>
                    <a:pt x="39" y="9"/>
                    <a:pt x="39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2" y="9"/>
                    <a:pt x="42" y="9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4" y="11"/>
                    <a:pt x="44" y="11"/>
                    <a:pt x="44" y="11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5" y="12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0"/>
                    <a:pt x="47" y="10"/>
                    <a:pt x="47" y="10"/>
                  </a:cubicBezTo>
                  <a:cubicBezTo>
                    <a:pt x="47" y="10"/>
                    <a:pt x="46" y="9"/>
                    <a:pt x="46" y="9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8"/>
                    <a:pt x="46" y="8"/>
                    <a:pt x="47" y="8"/>
                  </a:cubicBezTo>
                  <a:cubicBezTo>
                    <a:pt x="47" y="8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8" y="9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9"/>
                    <a:pt x="48" y="9"/>
                    <a:pt x="48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1"/>
                    <a:pt x="47" y="11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8" y="11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50" y="12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1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43" y="11"/>
                    <a:pt x="43" y="11"/>
                    <a:pt x="43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12"/>
                    <a:pt x="41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3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3"/>
                    <a:pt x="38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7" y="15"/>
                    <a:pt x="37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5" y="15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35" y="21"/>
                    <a:pt x="34" y="21"/>
                    <a:pt x="34" y="21"/>
                  </a:cubicBezTo>
                  <a:cubicBezTo>
                    <a:pt x="34" y="21"/>
                    <a:pt x="34" y="21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5" y="22"/>
                  </a:cubicBezTo>
                  <a:cubicBezTo>
                    <a:pt x="35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6" y="23"/>
                    <a:pt x="36" y="24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6" y="24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7" y="25"/>
                    <a:pt x="37" y="26"/>
                    <a:pt x="37" y="26"/>
                  </a:cubicBezTo>
                  <a:cubicBezTo>
                    <a:pt x="37" y="26"/>
                    <a:pt x="37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6"/>
                    <a:pt x="42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45" y="26"/>
                    <a:pt x="45" y="26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7" y="28"/>
                    <a:pt x="47" y="28"/>
                  </a:cubicBezTo>
                  <a:cubicBezTo>
                    <a:pt x="47" y="28"/>
                    <a:pt x="46" y="28"/>
                    <a:pt x="46" y="28"/>
                  </a:cubicBezTo>
                  <a:cubicBezTo>
                    <a:pt x="46" y="28"/>
                    <a:pt x="46" y="28"/>
                    <a:pt x="46" y="28"/>
                  </a:cubicBezTo>
                  <a:cubicBezTo>
                    <a:pt x="46" y="28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30"/>
                    <a:pt x="46" y="30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0"/>
                    <a:pt x="47" y="30"/>
                    <a:pt x="47" y="30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47" y="30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2"/>
                    <a:pt x="47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5"/>
                    <a:pt x="47" y="35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6" y="41"/>
                    <a:pt x="46" y="41"/>
                    <a:pt x="46" y="41"/>
                  </a:cubicBezTo>
                  <a:cubicBezTo>
                    <a:pt x="46" y="43"/>
                    <a:pt x="46" y="43"/>
                    <a:pt x="46" y="43"/>
                  </a:cubicBezTo>
                  <a:cubicBezTo>
                    <a:pt x="47" y="43"/>
                    <a:pt x="47" y="43"/>
                    <a:pt x="47" y="43"/>
                  </a:cubicBezTo>
                  <a:cubicBezTo>
                    <a:pt x="47" y="43"/>
                    <a:pt x="47" y="43"/>
                    <a:pt x="47" y="4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7" y="44"/>
                    <a:pt x="47" y="45"/>
                    <a:pt x="47" y="45"/>
                  </a:cubicBezTo>
                  <a:cubicBezTo>
                    <a:pt x="47" y="45"/>
                    <a:pt x="47" y="45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5"/>
                    <a:pt x="46" y="45"/>
                    <a:pt x="46" y="46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6"/>
                    <a:pt x="47" y="46"/>
                    <a:pt x="47" y="46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47" y="46"/>
                    <a:pt x="48" y="46"/>
                    <a:pt x="48" y="46"/>
                  </a:cubicBezTo>
                  <a:cubicBezTo>
                    <a:pt x="48" y="46"/>
                    <a:pt x="48" y="46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50" y="45"/>
                  </a:cubicBezTo>
                  <a:cubicBezTo>
                    <a:pt x="50" y="45"/>
                    <a:pt x="50" y="45"/>
                    <a:pt x="50" y="45"/>
                  </a:cubicBezTo>
                  <a:cubicBezTo>
                    <a:pt x="50" y="45"/>
                    <a:pt x="50" y="45"/>
                    <a:pt x="50" y="45"/>
                  </a:cubicBezTo>
                  <a:cubicBezTo>
                    <a:pt x="50" y="44"/>
                    <a:pt x="50" y="44"/>
                    <a:pt x="50" y="44"/>
                  </a:cubicBezTo>
                  <a:cubicBezTo>
                    <a:pt x="50" y="44"/>
                    <a:pt x="50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2" y="44"/>
                    <a:pt x="52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1" y="42"/>
                    <a:pt x="51" y="42"/>
                  </a:cubicBezTo>
                  <a:cubicBezTo>
                    <a:pt x="51" y="42"/>
                    <a:pt x="51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3" y="41"/>
                    <a:pt x="53" y="41"/>
                  </a:cubicBezTo>
                  <a:cubicBezTo>
                    <a:pt x="53" y="41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4" y="39"/>
                    <a:pt x="54" y="39"/>
                  </a:cubicBezTo>
                  <a:cubicBezTo>
                    <a:pt x="54" y="39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7"/>
                    <a:pt x="54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5" y="36"/>
                    <a:pt x="55" y="35"/>
                    <a:pt x="55" y="35"/>
                  </a:cubicBezTo>
                  <a:cubicBezTo>
                    <a:pt x="55" y="35"/>
                    <a:pt x="55" y="35"/>
                    <a:pt x="55" y="35"/>
                  </a:cubicBezTo>
                  <a:cubicBezTo>
                    <a:pt x="55" y="35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6" y="34"/>
                    <a:pt x="56" y="33"/>
                    <a:pt x="56" y="33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6"/>
                    <a:pt x="56" y="26"/>
                    <a:pt x="56" y="26"/>
                  </a:cubicBezTo>
                  <a:cubicBezTo>
                    <a:pt x="56" y="26"/>
                    <a:pt x="56" y="26"/>
                    <a:pt x="56" y="26"/>
                  </a:cubicBezTo>
                  <a:cubicBezTo>
                    <a:pt x="57" y="26"/>
                    <a:pt x="57" y="26"/>
                    <a:pt x="57" y="26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57" y="25"/>
                    <a:pt x="57" y="24"/>
                    <a:pt x="56" y="24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3" y="19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1" y="16"/>
                    <a:pt x="51" y="15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52" y="15"/>
                    <a:pt x="52" y="15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3" y="17"/>
                    <a:pt x="53" y="17"/>
                  </a:cubicBezTo>
                  <a:cubicBezTo>
                    <a:pt x="53" y="17"/>
                    <a:pt x="53" y="17"/>
                    <a:pt x="53" y="17"/>
                  </a:cubicBezTo>
                  <a:cubicBezTo>
                    <a:pt x="53" y="17"/>
                    <a:pt x="53" y="17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5" y="20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2"/>
                  </a:cubicBezTo>
                  <a:cubicBezTo>
                    <a:pt x="55" y="22"/>
                    <a:pt x="55" y="22"/>
                    <a:pt x="56" y="22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21"/>
                    <a:pt x="55" y="20"/>
                    <a:pt x="55" y="20"/>
                  </a:cubicBezTo>
                  <a:cubicBezTo>
                    <a:pt x="55" y="19"/>
                    <a:pt x="55" y="19"/>
                    <a:pt x="55" y="19"/>
                  </a:cubicBezTo>
                  <a:close/>
                  <a:moveTo>
                    <a:pt x="39" y="3"/>
                  </a:moveTo>
                  <a:cubicBezTo>
                    <a:pt x="39" y="3"/>
                    <a:pt x="39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9" y="3"/>
                    <a:pt x="39" y="3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lose/>
                  <a:moveTo>
                    <a:pt x="37" y="3"/>
                  </a:move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5"/>
                    <a:pt x="38" y="5"/>
                    <a:pt x="38" y="5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8" y="5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2"/>
                    <a:pt x="38" y="2"/>
                  </a:cubicBezTo>
                  <a:cubicBezTo>
                    <a:pt x="38" y="2"/>
                    <a:pt x="38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lose/>
                  <a:moveTo>
                    <a:pt x="55" y="38"/>
                  </a:moveTo>
                  <a:cubicBezTo>
                    <a:pt x="56" y="38"/>
                    <a:pt x="56" y="38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9"/>
                    <a:pt x="54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4" y="40"/>
                    <a:pt x="54" y="41"/>
                    <a:pt x="54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5" y="41"/>
                    <a:pt x="55" y="40"/>
                    <a:pt x="55" y="40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5" y="40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8"/>
                    <a:pt x="55" y="38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5" y="38"/>
                    <a:pt x="55" y="38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108020" tIns="54009" rIns="108020" bIns="54009" numCol="1" anchor="t" anchorCtr="0" compatLnSpc="1"/>
            <a:lstStyle/>
            <a:p>
              <a:endParaRPr lang="zh-CN" altLang="en-US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5435104" y="2933823"/>
            <a:ext cx="1323381" cy="1308404"/>
            <a:chOff x="5301155" y="2830002"/>
            <a:chExt cx="1323381" cy="1308404"/>
          </a:xfrm>
        </p:grpSpPr>
        <p:sp>
          <p:nvSpPr>
            <p:cNvPr id="54" name="椭圆 53"/>
            <p:cNvSpPr/>
            <p:nvPr/>
          </p:nvSpPr>
          <p:spPr>
            <a:xfrm>
              <a:off x="5316132" y="2830002"/>
              <a:ext cx="1308404" cy="130840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+mj-ea"/>
                <a:ea typeface="+mj-ea"/>
              </a:endParaRPr>
            </a:p>
          </p:txBody>
        </p:sp>
        <p:sp>
          <p:nvSpPr>
            <p:cNvPr id="53" name="TextBox 24"/>
            <p:cNvSpPr txBox="1"/>
            <p:nvPr/>
          </p:nvSpPr>
          <p:spPr>
            <a:xfrm>
              <a:off x="5301155" y="3091052"/>
              <a:ext cx="1323381" cy="7386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b="1" dirty="0" smtClean="0">
                  <a:solidFill>
                    <a:schemeClr val="bg1"/>
                  </a:solidFill>
                  <a:latin typeface="+mj-ea"/>
                  <a:ea typeface="+mj-ea"/>
                </a:rPr>
                <a:t>交流</a:t>
              </a:r>
              <a:endParaRPr lang="en-US" altLang="zh-CN" b="1" dirty="0" smtClean="0">
                <a:solidFill>
                  <a:schemeClr val="bg1"/>
                </a:solidFill>
                <a:latin typeface="+mj-ea"/>
                <a:ea typeface="+mj-ea"/>
              </a:endParaRPr>
            </a:p>
            <a:p>
              <a:pPr algn="ctr"/>
              <a:r>
                <a:rPr lang="zh-CN" altLang="en-US" b="1" dirty="0" smtClean="0">
                  <a:solidFill>
                    <a:schemeClr val="bg1"/>
                  </a:solidFill>
                  <a:latin typeface="+mj-ea"/>
                  <a:ea typeface="+mj-ea"/>
                </a:rPr>
                <a:t>互信</a:t>
              </a:r>
              <a:endParaRPr lang="en-US" altLang="zh-CN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47932" y="2244429"/>
            <a:ext cx="2868513" cy="461665"/>
            <a:chOff x="1579662" y="1824284"/>
            <a:chExt cx="3573362" cy="575105"/>
          </a:xfrm>
        </p:grpSpPr>
        <p:sp>
          <p:nvSpPr>
            <p:cNvPr id="61" name="矩形 60"/>
            <p:cNvSpPr/>
            <p:nvPr/>
          </p:nvSpPr>
          <p:spPr>
            <a:xfrm>
              <a:off x="1671917" y="1830080"/>
              <a:ext cx="3481107" cy="554177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01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2411366" y="1851920"/>
              <a:ext cx="2741658" cy="474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zh-CN" altLang="en-US" sz="1600" dirty="0">
                <a:solidFill>
                  <a:schemeClr val="bg1">
                    <a:lumMod val="95000"/>
                  </a:schemeClr>
                </a:solidFill>
                <a:latin typeface="+mj-ea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447932" y="3393293"/>
            <a:ext cx="2868513" cy="461665"/>
            <a:chOff x="1579662" y="1824284"/>
            <a:chExt cx="3573362" cy="575105"/>
          </a:xfrm>
        </p:grpSpPr>
        <p:sp>
          <p:nvSpPr>
            <p:cNvPr id="63" name="矩形 62"/>
            <p:cNvSpPr/>
            <p:nvPr/>
          </p:nvSpPr>
          <p:spPr>
            <a:xfrm>
              <a:off x="1671917" y="1830080"/>
              <a:ext cx="3481107" cy="554177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02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2411366" y="1851920"/>
              <a:ext cx="2741658" cy="429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zh-CN" altLang="en-US" sz="1400" dirty="0">
                <a:solidFill>
                  <a:schemeClr val="bg1">
                    <a:lumMod val="95000"/>
                  </a:schemeClr>
                </a:solidFill>
                <a:latin typeface="+mj-ea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447932" y="4325344"/>
            <a:ext cx="2868513" cy="1317921"/>
            <a:chOff x="1579662" y="1824284"/>
            <a:chExt cx="3573362" cy="1641759"/>
          </a:xfrm>
        </p:grpSpPr>
        <p:sp>
          <p:nvSpPr>
            <p:cNvPr id="67" name="矩形 66"/>
            <p:cNvSpPr/>
            <p:nvPr/>
          </p:nvSpPr>
          <p:spPr>
            <a:xfrm>
              <a:off x="1671917" y="1830080"/>
              <a:ext cx="3481107" cy="1635963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68" name="文本框 67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03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9" name="文本框 68"/>
            <p:cNvSpPr txBox="1"/>
            <p:nvPr/>
          </p:nvSpPr>
          <p:spPr>
            <a:xfrm>
              <a:off x="2411366" y="1851920"/>
              <a:ext cx="2741658" cy="11617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</a:t>
              </a:r>
              <a:r>
                <a:rPr lang="zh-CN" altLang="en-US" sz="1400" dirty="0" smtClean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这里</a:t>
              </a:r>
              <a:r>
                <a:rPr lang="zh-CN" altLang="en-US" sz="14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</a:t>
              </a:r>
              <a:r>
                <a:rPr lang="zh-CN" altLang="en-US" sz="1400" dirty="0" smtClean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这里</a:t>
              </a:r>
              <a:r>
                <a:rPr lang="zh-CN" altLang="en-US" sz="14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</a:t>
              </a:r>
              <a:r>
                <a:rPr lang="zh-CN" altLang="en-US" sz="1400" dirty="0" smtClean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这里</a:t>
              </a:r>
              <a:r>
                <a:rPr lang="zh-CN" altLang="en-US" sz="14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zh-CN" altLang="en-US" sz="1400" dirty="0">
                <a:solidFill>
                  <a:schemeClr val="bg1">
                    <a:lumMod val="95000"/>
                  </a:schemeClr>
                </a:solidFill>
                <a:latin typeface="+mj-ea"/>
              </a:endParaRPr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3981040" y="3083924"/>
            <a:ext cx="911611" cy="911610"/>
            <a:chOff x="4017030" y="3083924"/>
            <a:chExt cx="911611" cy="911610"/>
          </a:xfrm>
        </p:grpSpPr>
        <p:grpSp>
          <p:nvGrpSpPr>
            <p:cNvPr id="50" name="组合 49"/>
            <p:cNvGrpSpPr/>
            <p:nvPr/>
          </p:nvGrpSpPr>
          <p:grpSpPr>
            <a:xfrm>
              <a:off x="4017030" y="3083924"/>
              <a:ext cx="911611" cy="911610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1" name="同心圆 5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330894" y="699193"/>
                <a:ext cx="3948309" cy="3948309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70" name="TextBox 24"/>
            <p:cNvSpPr txBox="1"/>
            <p:nvPr/>
          </p:nvSpPr>
          <p:spPr>
            <a:xfrm>
              <a:off x="4087995" y="3316106"/>
              <a:ext cx="769756" cy="3611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2000" b="1" dirty="0">
                  <a:solidFill>
                    <a:srgbClr val="068DC9"/>
                  </a:solidFill>
                </a:rPr>
                <a:t>宣传</a:t>
              </a:r>
              <a:endParaRPr lang="en-US" altLang="zh-CN" sz="2000" dirty="0">
                <a:solidFill>
                  <a:srgbClr val="068DC9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7315915" y="3083924"/>
            <a:ext cx="911611" cy="911610"/>
            <a:chOff x="7031031" y="3083924"/>
            <a:chExt cx="911611" cy="911610"/>
          </a:xfrm>
        </p:grpSpPr>
        <p:grpSp>
          <p:nvGrpSpPr>
            <p:cNvPr id="55" name="组合 54"/>
            <p:cNvGrpSpPr/>
            <p:nvPr/>
          </p:nvGrpSpPr>
          <p:grpSpPr>
            <a:xfrm>
              <a:off x="7031031" y="3083924"/>
              <a:ext cx="911611" cy="911610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6" name="同心圆 5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330893" y="699193"/>
                <a:ext cx="3948310" cy="394831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j-ea"/>
                  <a:ea typeface="+mj-ea"/>
                </a:endParaRPr>
              </a:p>
            </p:txBody>
          </p:sp>
        </p:grpSp>
        <p:sp>
          <p:nvSpPr>
            <p:cNvPr id="71" name="TextBox 24"/>
            <p:cNvSpPr txBox="1"/>
            <p:nvPr/>
          </p:nvSpPr>
          <p:spPr>
            <a:xfrm>
              <a:off x="7078845" y="3316106"/>
              <a:ext cx="769756" cy="3611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2000" b="1" dirty="0" smtClean="0">
                  <a:solidFill>
                    <a:srgbClr val="068DC9"/>
                  </a:solidFill>
                  <a:latin typeface="+mj-ea"/>
                  <a:ea typeface="+mj-ea"/>
                </a:rPr>
                <a:t>收效</a:t>
              </a:r>
              <a:endParaRPr lang="en-US" altLang="zh-CN" sz="2000" b="1" dirty="0">
                <a:solidFill>
                  <a:srgbClr val="068DC9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8766848" y="2072381"/>
            <a:ext cx="2868513" cy="461665"/>
            <a:chOff x="1579662" y="1824284"/>
            <a:chExt cx="3573362" cy="575105"/>
          </a:xfrm>
        </p:grpSpPr>
        <p:sp>
          <p:nvSpPr>
            <p:cNvPr id="73" name="矩形 72"/>
            <p:cNvSpPr/>
            <p:nvPr/>
          </p:nvSpPr>
          <p:spPr>
            <a:xfrm>
              <a:off x="1671917" y="1830080"/>
              <a:ext cx="3481107" cy="554177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74" name="文本框 73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01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2411366" y="1851920"/>
              <a:ext cx="2741658" cy="474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zh-CN" altLang="en-US" sz="1600" dirty="0">
                <a:solidFill>
                  <a:schemeClr val="bg1">
                    <a:lumMod val="95000"/>
                  </a:schemeClr>
                </a:solidFill>
                <a:latin typeface="+mj-ea"/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8766848" y="2840731"/>
            <a:ext cx="2868513" cy="461665"/>
            <a:chOff x="1579662" y="1824284"/>
            <a:chExt cx="3573362" cy="575105"/>
          </a:xfrm>
        </p:grpSpPr>
        <p:sp>
          <p:nvSpPr>
            <p:cNvPr id="77" name="矩形 76"/>
            <p:cNvSpPr/>
            <p:nvPr/>
          </p:nvSpPr>
          <p:spPr>
            <a:xfrm>
              <a:off x="1671917" y="1830080"/>
              <a:ext cx="3481107" cy="554177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78" name="文本框 77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02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9" name="文本框 78"/>
            <p:cNvSpPr txBox="1"/>
            <p:nvPr/>
          </p:nvSpPr>
          <p:spPr>
            <a:xfrm>
              <a:off x="2411366" y="1851920"/>
              <a:ext cx="2741658" cy="474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zh-CN" altLang="en-US" sz="1600" dirty="0">
                <a:solidFill>
                  <a:schemeClr val="bg1">
                    <a:lumMod val="95000"/>
                  </a:schemeClr>
                </a:solidFill>
                <a:latin typeface="+mj-ea"/>
              </a:endParaRP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8766848" y="3609081"/>
            <a:ext cx="2868513" cy="461665"/>
            <a:chOff x="1579662" y="1824284"/>
            <a:chExt cx="3573362" cy="575105"/>
          </a:xfrm>
        </p:grpSpPr>
        <p:sp>
          <p:nvSpPr>
            <p:cNvPr id="81" name="矩形 80"/>
            <p:cNvSpPr/>
            <p:nvPr/>
          </p:nvSpPr>
          <p:spPr>
            <a:xfrm>
              <a:off x="1671917" y="1830080"/>
              <a:ext cx="3481107" cy="554177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82" name="文本框 81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03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3" name="文本框 82"/>
            <p:cNvSpPr txBox="1"/>
            <p:nvPr/>
          </p:nvSpPr>
          <p:spPr>
            <a:xfrm>
              <a:off x="2411366" y="1851920"/>
              <a:ext cx="2741658" cy="474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zh-CN" altLang="en-US" sz="1600" dirty="0">
                <a:solidFill>
                  <a:schemeClr val="bg1">
                    <a:lumMod val="95000"/>
                  </a:schemeClr>
                </a:solidFill>
                <a:latin typeface="+mj-ea"/>
              </a:endParaRPr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8766848" y="4377431"/>
            <a:ext cx="2868513" cy="723531"/>
            <a:chOff x="1579662" y="1824284"/>
            <a:chExt cx="3573362" cy="901317"/>
          </a:xfrm>
        </p:grpSpPr>
        <p:sp>
          <p:nvSpPr>
            <p:cNvPr id="85" name="矩形 84"/>
            <p:cNvSpPr/>
            <p:nvPr/>
          </p:nvSpPr>
          <p:spPr>
            <a:xfrm>
              <a:off x="1671917" y="1830080"/>
              <a:ext cx="3481107" cy="895520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86" name="文本框 85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04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7" name="文本框 86"/>
            <p:cNvSpPr txBox="1"/>
            <p:nvPr/>
          </p:nvSpPr>
          <p:spPr>
            <a:xfrm>
              <a:off x="2411366" y="1851920"/>
              <a:ext cx="2741658" cy="8736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</a:t>
              </a:r>
              <a:r>
                <a:rPr lang="zh-CN" altLang="en-US" sz="1600" dirty="0" smtClean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这里</a:t>
              </a: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zh-CN" altLang="en-US" sz="1600" dirty="0">
                <a:solidFill>
                  <a:schemeClr val="bg1">
                    <a:lumMod val="95000"/>
                  </a:schemeClr>
                </a:solidFill>
                <a:latin typeface="+mj-ea"/>
              </a:endParaRPr>
            </a:p>
          </p:txBody>
        </p:sp>
      </p:grpSp>
      <p:cxnSp>
        <p:nvCxnSpPr>
          <p:cNvPr id="97" name="直接箭头连接符 96"/>
          <p:cNvCxnSpPr/>
          <p:nvPr/>
        </p:nvCxnSpPr>
        <p:spPr>
          <a:xfrm>
            <a:off x="4944549" y="3601691"/>
            <a:ext cx="470599" cy="0"/>
          </a:xfrm>
          <a:prstGeom prst="straightConnector1">
            <a:avLst/>
          </a:prstGeom>
          <a:ln>
            <a:solidFill>
              <a:srgbClr val="00B0CA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直接箭头连接符 97"/>
          <p:cNvCxnSpPr/>
          <p:nvPr/>
        </p:nvCxnSpPr>
        <p:spPr>
          <a:xfrm>
            <a:off x="6820850" y="3601691"/>
            <a:ext cx="470599" cy="0"/>
          </a:xfrm>
          <a:prstGeom prst="straightConnector1">
            <a:avLst/>
          </a:prstGeom>
          <a:ln>
            <a:solidFill>
              <a:srgbClr val="00B0CA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文本框 109"/>
          <p:cNvSpPr txBox="1"/>
          <p:nvPr/>
        </p:nvSpPr>
        <p:spPr>
          <a:xfrm>
            <a:off x="1052166" y="1357312"/>
            <a:ext cx="5706320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1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，您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的内容打在这里，或者通过复制您的文本后粘贴</a:t>
            </a:r>
            <a:endParaRPr lang="en-US" altLang="zh-CN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4" name="组合 123"/>
          <p:cNvGrpSpPr/>
          <p:nvPr/>
        </p:nvGrpSpPr>
        <p:grpSpPr>
          <a:xfrm>
            <a:off x="8227526" y="2301915"/>
            <a:ext cx="512133" cy="2483841"/>
            <a:chOff x="8227526" y="2301915"/>
            <a:chExt cx="512133" cy="2483841"/>
          </a:xfrm>
        </p:grpSpPr>
        <p:cxnSp>
          <p:nvCxnSpPr>
            <p:cNvPr id="99" name="直接箭头连接符 98"/>
            <p:cNvCxnSpPr/>
            <p:nvPr/>
          </p:nvCxnSpPr>
          <p:spPr>
            <a:xfrm>
              <a:off x="8437645" y="2301915"/>
              <a:ext cx="302014" cy="0"/>
            </a:xfrm>
            <a:prstGeom prst="straightConnector1">
              <a:avLst/>
            </a:prstGeom>
            <a:ln>
              <a:solidFill>
                <a:srgbClr val="00B0CA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箭头连接符 114"/>
            <p:cNvCxnSpPr/>
            <p:nvPr/>
          </p:nvCxnSpPr>
          <p:spPr>
            <a:xfrm>
              <a:off x="8437645" y="3097562"/>
              <a:ext cx="302014" cy="0"/>
            </a:xfrm>
            <a:prstGeom prst="straightConnector1">
              <a:avLst/>
            </a:prstGeom>
            <a:ln>
              <a:solidFill>
                <a:srgbClr val="00B0CA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接箭头连接符 115"/>
            <p:cNvCxnSpPr/>
            <p:nvPr/>
          </p:nvCxnSpPr>
          <p:spPr>
            <a:xfrm>
              <a:off x="8437645" y="3845708"/>
              <a:ext cx="302014" cy="0"/>
            </a:xfrm>
            <a:prstGeom prst="straightConnector1">
              <a:avLst/>
            </a:prstGeom>
            <a:ln>
              <a:solidFill>
                <a:srgbClr val="00B0CA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接箭头连接符 116"/>
            <p:cNvCxnSpPr/>
            <p:nvPr/>
          </p:nvCxnSpPr>
          <p:spPr>
            <a:xfrm>
              <a:off x="8437645" y="4748233"/>
              <a:ext cx="302014" cy="0"/>
            </a:xfrm>
            <a:prstGeom prst="straightConnector1">
              <a:avLst/>
            </a:prstGeom>
            <a:ln>
              <a:solidFill>
                <a:srgbClr val="00B0CA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连接符 119"/>
            <p:cNvCxnSpPr/>
            <p:nvPr/>
          </p:nvCxnSpPr>
          <p:spPr>
            <a:xfrm>
              <a:off x="8437645" y="2301915"/>
              <a:ext cx="0" cy="2483841"/>
            </a:xfrm>
            <a:prstGeom prst="line">
              <a:avLst/>
            </a:prstGeom>
            <a:ln>
              <a:solidFill>
                <a:srgbClr val="00B0C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接连接符 122"/>
            <p:cNvCxnSpPr>
              <a:stCxn id="56" idx="6"/>
            </p:cNvCxnSpPr>
            <p:nvPr/>
          </p:nvCxnSpPr>
          <p:spPr>
            <a:xfrm flipV="1">
              <a:off x="8227526" y="3539728"/>
              <a:ext cx="210119" cy="1"/>
            </a:xfrm>
            <a:prstGeom prst="line">
              <a:avLst/>
            </a:prstGeom>
            <a:ln>
              <a:solidFill>
                <a:srgbClr val="00B0C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组合 125"/>
          <p:cNvGrpSpPr/>
          <p:nvPr/>
        </p:nvGrpSpPr>
        <p:grpSpPr>
          <a:xfrm flipH="1">
            <a:off x="3429895" y="2301915"/>
            <a:ext cx="512133" cy="2684716"/>
            <a:chOff x="8227526" y="2301915"/>
            <a:chExt cx="512133" cy="2684716"/>
          </a:xfrm>
        </p:grpSpPr>
        <p:cxnSp>
          <p:nvCxnSpPr>
            <p:cNvPr id="127" name="直接箭头连接符 126"/>
            <p:cNvCxnSpPr/>
            <p:nvPr/>
          </p:nvCxnSpPr>
          <p:spPr>
            <a:xfrm>
              <a:off x="8437645" y="2301915"/>
              <a:ext cx="302014" cy="0"/>
            </a:xfrm>
            <a:prstGeom prst="straightConnector1">
              <a:avLst/>
            </a:prstGeom>
            <a:ln>
              <a:solidFill>
                <a:srgbClr val="00B0CA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接箭头连接符 128"/>
            <p:cNvCxnSpPr/>
            <p:nvPr/>
          </p:nvCxnSpPr>
          <p:spPr>
            <a:xfrm>
              <a:off x="8437645" y="3609081"/>
              <a:ext cx="302014" cy="0"/>
            </a:xfrm>
            <a:prstGeom prst="straightConnector1">
              <a:avLst/>
            </a:prstGeom>
            <a:ln>
              <a:solidFill>
                <a:srgbClr val="00B0CA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箭头连接符 129"/>
            <p:cNvCxnSpPr/>
            <p:nvPr/>
          </p:nvCxnSpPr>
          <p:spPr>
            <a:xfrm>
              <a:off x="8437645" y="4986631"/>
              <a:ext cx="302014" cy="0"/>
            </a:xfrm>
            <a:prstGeom prst="straightConnector1">
              <a:avLst/>
            </a:prstGeom>
            <a:ln>
              <a:solidFill>
                <a:srgbClr val="00B0CA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连接符 130"/>
            <p:cNvCxnSpPr/>
            <p:nvPr/>
          </p:nvCxnSpPr>
          <p:spPr>
            <a:xfrm flipH="1">
              <a:off x="8437645" y="2301915"/>
              <a:ext cx="0" cy="2684716"/>
            </a:xfrm>
            <a:prstGeom prst="line">
              <a:avLst/>
            </a:prstGeom>
            <a:ln>
              <a:solidFill>
                <a:srgbClr val="00B0C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连接符 131"/>
            <p:cNvCxnSpPr/>
            <p:nvPr/>
          </p:nvCxnSpPr>
          <p:spPr>
            <a:xfrm flipV="1">
              <a:off x="8227526" y="3609962"/>
              <a:ext cx="210119" cy="1"/>
            </a:xfrm>
            <a:prstGeom prst="line">
              <a:avLst/>
            </a:prstGeom>
            <a:ln>
              <a:solidFill>
                <a:srgbClr val="00B0CA"/>
              </a:solidFill>
              <a:head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文本框 89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91" name="椭圆 90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90" grpId="0"/>
      <p:bldP spid="9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文本框 49"/>
          <p:cNvSpPr txBox="1"/>
          <p:nvPr/>
        </p:nvSpPr>
        <p:spPr>
          <a:xfrm>
            <a:off x="1052165" y="1357312"/>
            <a:ext cx="8142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这里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</a:t>
            </a:r>
            <a:endParaRPr lang="zh-CN" altLang="zh-CN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4066734" y="3011030"/>
            <a:ext cx="1533022" cy="1533022"/>
            <a:chOff x="5184292" y="3158835"/>
            <a:chExt cx="1823416" cy="1823416"/>
          </a:xfrm>
        </p:grpSpPr>
        <p:grpSp>
          <p:nvGrpSpPr>
            <p:cNvPr id="54" name="组合 53"/>
            <p:cNvGrpSpPr/>
            <p:nvPr/>
          </p:nvGrpSpPr>
          <p:grpSpPr>
            <a:xfrm>
              <a:off x="5184292" y="3158835"/>
              <a:ext cx="1823416" cy="1823416"/>
              <a:chOff x="4489450" y="2618448"/>
              <a:chExt cx="2209800" cy="2209800"/>
            </a:xfrm>
          </p:grpSpPr>
          <p:sp>
            <p:nvSpPr>
              <p:cNvPr id="56" name="椭圆 55"/>
              <p:cNvSpPr/>
              <p:nvPr/>
            </p:nvSpPr>
            <p:spPr>
              <a:xfrm>
                <a:off x="4489450" y="2618448"/>
                <a:ext cx="2209800" cy="2209800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15875" cap="rnd" cmpd="sng" algn="ctr">
                <a:noFill/>
                <a:prstDash val="sysDot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4701442" y="2830442"/>
                <a:ext cx="1785819" cy="1785816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 w="44450" cap="flat" cmpd="sng" algn="ctr">
                <a:solidFill>
                  <a:schemeClr val="bg1">
                    <a:lumMod val="95000"/>
                    <a:alpha val="81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  <p:sp>
          <p:nvSpPr>
            <p:cNvPr id="55" name="Freeform 61"/>
            <p:cNvSpPr>
              <a:spLocks noEditPoints="1"/>
            </p:cNvSpPr>
            <p:nvPr/>
          </p:nvSpPr>
          <p:spPr bwMode="auto">
            <a:xfrm>
              <a:off x="5934869" y="3909412"/>
              <a:ext cx="322263" cy="322263"/>
            </a:xfrm>
            <a:custGeom>
              <a:avLst/>
              <a:gdLst>
                <a:gd name="T0" fmla="*/ 890 w 1018"/>
                <a:gd name="T1" fmla="*/ 61 h 1017"/>
                <a:gd name="T2" fmla="*/ 876 w 1018"/>
                <a:gd name="T3" fmla="*/ 5 h 1017"/>
                <a:gd name="T4" fmla="*/ 147 w 1018"/>
                <a:gd name="T5" fmla="*/ 2 h 1017"/>
                <a:gd name="T6" fmla="*/ 127 w 1018"/>
                <a:gd name="T7" fmla="*/ 31 h 1017"/>
                <a:gd name="T8" fmla="*/ 131 w 1018"/>
                <a:gd name="T9" fmla="*/ 148 h 1017"/>
                <a:gd name="T10" fmla="*/ 24 w 1018"/>
                <a:gd name="T11" fmla="*/ 243 h 1017"/>
                <a:gd name="T12" fmla="*/ 3 w 1018"/>
                <a:gd name="T13" fmla="*/ 383 h 1017"/>
                <a:gd name="T14" fmla="*/ 61 w 1018"/>
                <a:gd name="T15" fmla="*/ 493 h 1017"/>
                <a:gd name="T16" fmla="*/ 170 w 1018"/>
                <a:gd name="T17" fmla="*/ 551 h 1017"/>
                <a:gd name="T18" fmla="*/ 274 w 1018"/>
                <a:gd name="T19" fmla="*/ 546 h 1017"/>
                <a:gd name="T20" fmla="*/ 382 w 1018"/>
                <a:gd name="T21" fmla="*/ 690 h 1017"/>
                <a:gd name="T22" fmla="*/ 410 w 1018"/>
                <a:gd name="T23" fmla="*/ 735 h 1017"/>
                <a:gd name="T24" fmla="*/ 410 w 1018"/>
                <a:gd name="T25" fmla="*/ 791 h 1017"/>
                <a:gd name="T26" fmla="*/ 379 w 1018"/>
                <a:gd name="T27" fmla="*/ 837 h 1017"/>
                <a:gd name="T28" fmla="*/ 318 w 1018"/>
                <a:gd name="T29" fmla="*/ 858 h 1017"/>
                <a:gd name="T30" fmla="*/ 248 w 1018"/>
                <a:gd name="T31" fmla="*/ 880 h 1017"/>
                <a:gd name="T32" fmla="*/ 197 w 1018"/>
                <a:gd name="T33" fmla="*/ 948 h 1017"/>
                <a:gd name="T34" fmla="*/ 196 w 1018"/>
                <a:gd name="T35" fmla="*/ 1003 h 1017"/>
                <a:gd name="T36" fmla="*/ 795 w 1018"/>
                <a:gd name="T37" fmla="*/ 1017 h 1017"/>
                <a:gd name="T38" fmla="*/ 826 w 1018"/>
                <a:gd name="T39" fmla="*/ 992 h 1017"/>
                <a:gd name="T40" fmla="*/ 812 w 1018"/>
                <a:gd name="T41" fmla="*/ 925 h 1017"/>
                <a:gd name="T42" fmla="*/ 750 w 1018"/>
                <a:gd name="T43" fmla="*/ 869 h 1017"/>
                <a:gd name="T44" fmla="*/ 681 w 1018"/>
                <a:gd name="T45" fmla="*/ 856 h 1017"/>
                <a:gd name="T46" fmla="*/ 633 w 1018"/>
                <a:gd name="T47" fmla="*/ 830 h 1017"/>
                <a:gd name="T48" fmla="*/ 605 w 1018"/>
                <a:gd name="T49" fmla="*/ 772 h 1017"/>
                <a:gd name="T50" fmla="*/ 616 w 1018"/>
                <a:gd name="T51" fmla="*/ 718 h 1017"/>
                <a:gd name="T52" fmla="*/ 639 w 1018"/>
                <a:gd name="T53" fmla="*/ 683 h 1017"/>
                <a:gd name="T54" fmla="*/ 774 w 1018"/>
                <a:gd name="T55" fmla="*/ 554 h 1017"/>
                <a:gd name="T56" fmla="*/ 887 w 1018"/>
                <a:gd name="T57" fmla="*/ 540 h 1017"/>
                <a:gd name="T58" fmla="*/ 983 w 1018"/>
                <a:gd name="T59" fmla="*/ 461 h 1017"/>
                <a:gd name="T60" fmla="*/ 1018 w 1018"/>
                <a:gd name="T61" fmla="*/ 342 h 1017"/>
                <a:gd name="T62" fmla="*/ 971 w 1018"/>
                <a:gd name="T63" fmla="*/ 210 h 1017"/>
                <a:gd name="T64" fmla="*/ 154 w 1018"/>
                <a:gd name="T65" fmla="*/ 481 h 1017"/>
                <a:gd name="T66" fmla="*/ 88 w 1018"/>
                <a:gd name="T67" fmla="*/ 426 h 1017"/>
                <a:gd name="T68" fmla="*/ 63 w 1018"/>
                <a:gd name="T69" fmla="*/ 345 h 1017"/>
                <a:gd name="T70" fmla="*/ 92 w 1018"/>
                <a:gd name="T71" fmla="*/ 256 h 1017"/>
                <a:gd name="T72" fmla="*/ 152 w 1018"/>
                <a:gd name="T73" fmla="*/ 252 h 1017"/>
                <a:gd name="T74" fmla="*/ 241 w 1018"/>
                <a:gd name="T75" fmla="*/ 488 h 1017"/>
                <a:gd name="T76" fmla="*/ 176 w 1018"/>
                <a:gd name="T77" fmla="*/ 487 h 1017"/>
                <a:gd name="T78" fmla="*/ 717 w 1018"/>
                <a:gd name="T79" fmla="*/ 925 h 1017"/>
                <a:gd name="T80" fmla="*/ 263 w 1018"/>
                <a:gd name="T81" fmla="*/ 954 h 1017"/>
                <a:gd name="T82" fmla="*/ 301 w 1018"/>
                <a:gd name="T83" fmla="*/ 925 h 1017"/>
                <a:gd name="T84" fmla="*/ 380 w 1018"/>
                <a:gd name="T85" fmla="*/ 910 h 1017"/>
                <a:gd name="T86" fmla="*/ 448 w 1018"/>
                <a:gd name="T87" fmla="*/ 854 h 1017"/>
                <a:gd name="T88" fmla="*/ 476 w 1018"/>
                <a:gd name="T89" fmla="*/ 778 h 1017"/>
                <a:gd name="T90" fmla="*/ 509 w 1018"/>
                <a:gd name="T91" fmla="*/ 795 h 1017"/>
                <a:gd name="T92" fmla="*/ 543 w 1018"/>
                <a:gd name="T93" fmla="*/ 778 h 1017"/>
                <a:gd name="T94" fmla="*/ 578 w 1018"/>
                <a:gd name="T95" fmla="*/ 865 h 1017"/>
                <a:gd name="T96" fmla="*/ 653 w 1018"/>
                <a:gd name="T97" fmla="*/ 915 h 1017"/>
                <a:gd name="T98" fmla="*/ 494 w 1018"/>
                <a:gd name="T99" fmla="*/ 709 h 1017"/>
                <a:gd name="T100" fmla="*/ 329 w 1018"/>
                <a:gd name="T101" fmla="*/ 511 h 1017"/>
                <a:gd name="T102" fmla="*/ 247 w 1018"/>
                <a:gd name="T103" fmla="*/ 342 h 1017"/>
                <a:gd name="T104" fmla="*/ 196 w 1018"/>
                <a:gd name="T105" fmla="*/ 132 h 1017"/>
                <a:gd name="T106" fmla="*/ 817 w 1018"/>
                <a:gd name="T107" fmla="*/ 164 h 1017"/>
                <a:gd name="T108" fmla="*/ 762 w 1018"/>
                <a:gd name="T109" fmla="*/ 369 h 1017"/>
                <a:gd name="T110" fmla="*/ 663 w 1018"/>
                <a:gd name="T111" fmla="*/ 550 h 1017"/>
                <a:gd name="T112" fmla="*/ 509 w 1018"/>
                <a:gd name="T113" fmla="*/ 722 h 1017"/>
                <a:gd name="T114" fmla="*/ 911 w 1018"/>
                <a:gd name="T115" fmla="*/ 448 h 1017"/>
                <a:gd name="T116" fmla="*/ 842 w 1018"/>
                <a:gd name="T117" fmla="*/ 487 h 1017"/>
                <a:gd name="T118" fmla="*/ 777 w 1018"/>
                <a:gd name="T119" fmla="*/ 489 h 1017"/>
                <a:gd name="T120" fmla="*/ 866 w 1018"/>
                <a:gd name="T121" fmla="*/ 252 h 1017"/>
                <a:gd name="T122" fmla="*/ 926 w 1018"/>
                <a:gd name="T123" fmla="*/ 257 h 1017"/>
                <a:gd name="T124" fmla="*/ 955 w 1018"/>
                <a:gd name="T125" fmla="*/ 345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18" h="1017">
                  <a:moveTo>
                    <a:pt x="887" y="148"/>
                  </a:moveTo>
                  <a:lnTo>
                    <a:pt x="887" y="148"/>
                  </a:lnTo>
                  <a:lnTo>
                    <a:pt x="884" y="147"/>
                  </a:lnTo>
                  <a:lnTo>
                    <a:pt x="884" y="147"/>
                  </a:lnTo>
                  <a:lnTo>
                    <a:pt x="887" y="119"/>
                  </a:lnTo>
                  <a:lnTo>
                    <a:pt x="889" y="90"/>
                  </a:lnTo>
                  <a:lnTo>
                    <a:pt x="890" y="61"/>
                  </a:lnTo>
                  <a:lnTo>
                    <a:pt x="890" y="31"/>
                  </a:lnTo>
                  <a:lnTo>
                    <a:pt x="890" y="31"/>
                  </a:lnTo>
                  <a:lnTo>
                    <a:pt x="890" y="26"/>
                  </a:lnTo>
                  <a:lnTo>
                    <a:pt x="888" y="19"/>
                  </a:lnTo>
                  <a:lnTo>
                    <a:pt x="885" y="14"/>
                  </a:lnTo>
                  <a:lnTo>
                    <a:pt x="882" y="10"/>
                  </a:lnTo>
                  <a:lnTo>
                    <a:pt x="876" y="5"/>
                  </a:lnTo>
                  <a:lnTo>
                    <a:pt x="871" y="2"/>
                  </a:lnTo>
                  <a:lnTo>
                    <a:pt x="866" y="0"/>
                  </a:lnTo>
                  <a:lnTo>
                    <a:pt x="859" y="0"/>
                  </a:lnTo>
                  <a:lnTo>
                    <a:pt x="160" y="0"/>
                  </a:lnTo>
                  <a:lnTo>
                    <a:pt x="160" y="0"/>
                  </a:lnTo>
                  <a:lnTo>
                    <a:pt x="153" y="0"/>
                  </a:lnTo>
                  <a:lnTo>
                    <a:pt x="147" y="2"/>
                  </a:lnTo>
                  <a:lnTo>
                    <a:pt x="141" y="5"/>
                  </a:lnTo>
                  <a:lnTo>
                    <a:pt x="137" y="10"/>
                  </a:lnTo>
                  <a:lnTo>
                    <a:pt x="133" y="14"/>
                  </a:lnTo>
                  <a:lnTo>
                    <a:pt x="130" y="19"/>
                  </a:lnTo>
                  <a:lnTo>
                    <a:pt x="129" y="26"/>
                  </a:lnTo>
                  <a:lnTo>
                    <a:pt x="127" y="31"/>
                  </a:lnTo>
                  <a:lnTo>
                    <a:pt x="127" y="31"/>
                  </a:lnTo>
                  <a:lnTo>
                    <a:pt x="127" y="61"/>
                  </a:lnTo>
                  <a:lnTo>
                    <a:pt x="130" y="90"/>
                  </a:lnTo>
                  <a:lnTo>
                    <a:pt x="132" y="119"/>
                  </a:lnTo>
                  <a:lnTo>
                    <a:pt x="134" y="147"/>
                  </a:lnTo>
                  <a:lnTo>
                    <a:pt x="134" y="147"/>
                  </a:lnTo>
                  <a:lnTo>
                    <a:pt x="131" y="148"/>
                  </a:lnTo>
                  <a:lnTo>
                    <a:pt x="131" y="148"/>
                  </a:lnTo>
                  <a:lnTo>
                    <a:pt x="110" y="157"/>
                  </a:lnTo>
                  <a:lnTo>
                    <a:pt x="93" y="168"/>
                  </a:lnTo>
                  <a:lnTo>
                    <a:pt x="76" y="180"/>
                  </a:lnTo>
                  <a:lnTo>
                    <a:pt x="61" y="194"/>
                  </a:lnTo>
                  <a:lnTo>
                    <a:pt x="47" y="210"/>
                  </a:lnTo>
                  <a:lnTo>
                    <a:pt x="35" y="226"/>
                  </a:lnTo>
                  <a:lnTo>
                    <a:pt x="24" y="243"/>
                  </a:lnTo>
                  <a:lnTo>
                    <a:pt x="16" y="263"/>
                  </a:lnTo>
                  <a:lnTo>
                    <a:pt x="8" y="281"/>
                  </a:lnTo>
                  <a:lnTo>
                    <a:pt x="4" y="301"/>
                  </a:lnTo>
                  <a:lnTo>
                    <a:pt x="1" y="322"/>
                  </a:lnTo>
                  <a:lnTo>
                    <a:pt x="0" y="342"/>
                  </a:lnTo>
                  <a:lnTo>
                    <a:pt x="0" y="363"/>
                  </a:lnTo>
                  <a:lnTo>
                    <a:pt x="3" y="383"/>
                  </a:lnTo>
                  <a:lnTo>
                    <a:pt x="8" y="404"/>
                  </a:lnTo>
                  <a:lnTo>
                    <a:pt x="15" y="425"/>
                  </a:lnTo>
                  <a:lnTo>
                    <a:pt x="15" y="425"/>
                  </a:lnTo>
                  <a:lnTo>
                    <a:pt x="24" y="443"/>
                  </a:lnTo>
                  <a:lnTo>
                    <a:pt x="35" y="461"/>
                  </a:lnTo>
                  <a:lnTo>
                    <a:pt x="47" y="478"/>
                  </a:lnTo>
                  <a:lnTo>
                    <a:pt x="61" y="493"/>
                  </a:lnTo>
                  <a:lnTo>
                    <a:pt x="76" y="507"/>
                  </a:lnTo>
                  <a:lnTo>
                    <a:pt x="93" y="519"/>
                  </a:lnTo>
                  <a:lnTo>
                    <a:pt x="110" y="530"/>
                  </a:lnTo>
                  <a:lnTo>
                    <a:pt x="130" y="540"/>
                  </a:lnTo>
                  <a:lnTo>
                    <a:pt x="130" y="540"/>
                  </a:lnTo>
                  <a:lnTo>
                    <a:pt x="150" y="546"/>
                  </a:lnTo>
                  <a:lnTo>
                    <a:pt x="170" y="551"/>
                  </a:lnTo>
                  <a:lnTo>
                    <a:pt x="191" y="555"/>
                  </a:lnTo>
                  <a:lnTo>
                    <a:pt x="211" y="556"/>
                  </a:lnTo>
                  <a:lnTo>
                    <a:pt x="211" y="556"/>
                  </a:lnTo>
                  <a:lnTo>
                    <a:pt x="227" y="555"/>
                  </a:lnTo>
                  <a:lnTo>
                    <a:pt x="243" y="554"/>
                  </a:lnTo>
                  <a:lnTo>
                    <a:pt x="259" y="550"/>
                  </a:lnTo>
                  <a:lnTo>
                    <a:pt x="274" y="546"/>
                  </a:lnTo>
                  <a:lnTo>
                    <a:pt x="274" y="546"/>
                  </a:lnTo>
                  <a:lnTo>
                    <a:pt x="301" y="586"/>
                  </a:lnTo>
                  <a:lnTo>
                    <a:pt x="327" y="621"/>
                  </a:lnTo>
                  <a:lnTo>
                    <a:pt x="353" y="654"/>
                  </a:lnTo>
                  <a:lnTo>
                    <a:pt x="379" y="683"/>
                  </a:lnTo>
                  <a:lnTo>
                    <a:pt x="379" y="683"/>
                  </a:lnTo>
                  <a:lnTo>
                    <a:pt x="382" y="690"/>
                  </a:lnTo>
                  <a:lnTo>
                    <a:pt x="386" y="695"/>
                  </a:lnTo>
                  <a:lnTo>
                    <a:pt x="386" y="695"/>
                  </a:lnTo>
                  <a:lnTo>
                    <a:pt x="393" y="703"/>
                  </a:lnTo>
                  <a:lnTo>
                    <a:pt x="398" y="710"/>
                  </a:lnTo>
                  <a:lnTo>
                    <a:pt x="402" y="718"/>
                  </a:lnTo>
                  <a:lnTo>
                    <a:pt x="406" y="726"/>
                  </a:lnTo>
                  <a:lnTo>
                    <a:pt x="410" y="735"/>
                  </a:lnTo>
                  <a:lnTo>
                    <a:pt x="412" y="744"/>
                  </a:lnTo>
                  <a:lnTo>
                    <a:pt x="413" y="753"/>
                  </a:lnTo>
                  <a:lnTo>
                    <a:pt x="414" y="763"/>
                  </a:lnTo>
                  <a:lnTo>
                    <a:pt x="414" y="763"/>
                  </a:lnTo>
                  <a:lnTo>
                    <a:pt x="413" y="772"/>
                  </a:lnTo>
                  <a:lnTo>
                    <a:pt x="412" y="782"/>
                  </a:lnTo>
                  <a:lnTo>
                    <a:pt x="410" y="791"/>
                  </a:lnTo>
                  <a:lnTo>
                    <a:pt x="406" y="799"/>
                  </a:lnTo>
                  <a:lnTo>
                    <a:pt x="402" y="808"/>
                  </a:lnTo>
                  <a:lnTo>
                    <a:pt x="398" y="816"/>
                  </a:lnTo>
                  <a:lnTo>
                    <a:pt x="393" y="824"/>
                  </a:lnTo>
                  <a:lnTo>
                    <a:pt x="386" y="830"/>
                  </a:lnTo>
                  <a:lnTo>
                    <a:pt x="386" y="830"/>
                  </a:lnTo>
                  <a:lnTo>
                    <a:pt x="379" y="837"/>
                  </a:lnTo>
                  <a:lnTo>
                    <a:pt x="371" y="842"/>
                  </a:lnTo>
                  <a:lnTo>
                    <a:pt x="364" y="847"/>
                  </a:lnTo>
                  <a:lnTo>
                    <a:pt x="355" y="851"/>
                  </a:lnTo>
                  <a:lnTo>
                    <a:pt x="346" y="854"/>
                  </a:lnTo>
                  <a:lnTo>
                    <a:pt x="337" y="856"/>
                  </a:lnTo>
                  <a:lnTo>
                    <a:pt x="328" y="858"/>
                  </a:lnTo>
                  <a:lnTo>
                    <a:pt x="318" y="858"/>
                  </a:lnTo>
                  <a:lnTo>
                    <a:pt x="318" y="858"/>
                  </a:lnTo>
                  <a:lnTo>
                    <a:pt x="306" y="859"/>
                  </a:lnTo>
                  <a:lnTo>
                    <a:pt x="293" y="861"/>
                  </a:lnTo>
                  <a:lnTo>
                    <a:pt x="281" y="865"/>
                  </a:lnTo>
                  <a:lnTo>
                    <a:pt x="269" y="869"/>
                  </a:lnTo>
                  <a:lnTo>
                    <a:pt x="257" y="874"/>
                  </a:lnTo>
                  <a:lnTo>
                    <a:pt x="248" y="880"/>
                  </a:lnTo>
                  <a:lnTo>
                    <a:pt x="237" y="887"/>
                  </a:lnTo>
                  <a:lnTo>
                    <a:pt x="228" y="896"/>
                  </a:lnTo>
                  <a:lnTo>
                    <a:pt x="220" y="904"/>
                  </a:lnTo>
                  <a:lnTo>
                    <a:pt x="212" y="915"/>
                  </a:lnTo>
                  <a:lnTo>
                    <a:pt x="207" y="925"/>
                  </a:lnTo>
                  <a:lnTo>
                    <a:pt x="202" y="937"/>
                  </a:lnTo>
                  <a:lnTo>
                    <a:pt x="197" y="948"/>
                  </a:lnTo>
                  <a:lnTo>
                    <a:pt x="194" y="960"/>
                  </a:lnTo>
                  <a:lnTo>
                    <a:pt x="192" y="973"/>
                  </a:lnTo>
                  <a:lnTo>
                    <a:pt x="191" y="986"/>
                  </a:lnTo>
                  <a:lnTo>
                    <a:pt x="191" y="986"/>
                  </a:lnTo>
                  <a:lnTo>
                    <a:pt x="192" y="992"/>
                  </a:lnTo>
                  <a:lnTo>
                    <a:pt x="194" y="998"/>
                  </a:lnTo>
                  <a:lnTo>
                    <a:pt x="196" y="1003"/>
                  </a:lnTo>
                  <a:lnTo>
                    <a:pt x="200" y="1008"/>
                  </a:lnTo>
                  <a:lnTo>
                    <a:pt x="205" y="1012"/>
                  </a:lnTo>
                  <a:lnTo>
                    <a:pt x="210" y="1015"/>
                  </a:lnTo>
                  <a:lnTo>
                    <a:pt x="217" y="1017"/>
                  </a:lnTo>
                  <a:lnTo>
                    <a:pt x="223" y="1017"/>
                  </a:lnTo>
                  <a:lnTo>
                    <a:pt x="795" y="1017"/>
                  </a:lnTo>
                  <a:lnTo>
                    <a:pt x="795" y="1017"/>
                  </a:lnTo>
                  <a:lnTo>
                    <a:pt x="801" y="1017"/>
                  </a:lnTo>
                  <a:lnTo>
                    <a:pt x="808" y="1015"/>
                  </a:lnTo>
                  <a:lnTo>
                    <a:pt x="813" y="1012"/>
                  </a:lnTo>
                  <a:lnTo>
                    <a:pt x="817" y="1008"/>
                  </a:lnTo>
                  <a:lnTo>
                    <a:pt x="822" y="1003"/>
                  </a:lnTo>
                  <a:lnTo>
                    <a:pt x="825" y="998"/>
                  </a:lnTo>
                  <a:lnTo>
                    <a:pt x="826" y="992"/>
                  </a:lnTo>
                  <a:lnTo>
                    <a:pt x="827" y="986"/>
                  </a:lnTo>
                  <a:lnTo>
                    <a:pt x="827" y="986"/>
                  </a:lnTo>
                  <a:lnTo>
                    <a:pt x="826" y="973"/>
                  </a:lnTo>
                  <a:lnTo>
                    <a:pt x="825" y="960"/>
                  </a:lnTo>
                  <a:lnTo>
                    <a:pt x="822" y="948"/>
                  </a:lnTo>
                  <a:lnTo>
                    <a:pt x="817" y="937"/>
                  </a:lnTo>
                  <a:lnTo>
                    <a:pt x="812" y="925"/>
                  </a:lnTo>
                  <a:lnTo>
                    <a:pt x="806" y="915"/>
                  </a:lnTo>
                  <a:lnTo>
                    <a:pt x="798" y="904"/>
                  </a:lnTo>
                  <a:lnTo>
                    <a:pt x="790" y="896"/>
                  </a:lnTo>
                  <a:lnTo>
                    <a:pt x="781" y="887"/>
                  </a:lnTo>
                  <a:lnTo>
                    <a:pt x="771" y="880"/>
                  </a:lnTo>
                  <a:lnTo>
                    <a:pt x="761" y="874"/>
                  </a:lnTo>
                  <a:lnTo>
                    <a:pt x="750" y="869"/>
                  </a:lnTo>
                  <a:lnTo>
                    <a:pt x="738" y="865"/>
                  </a:lnTo>
                  <a:lnTo>
                    <a:pt x="725" y="861"/>
                  </a:lnTo>
                  <a:lnTo>
                    <a:pt x="713" y="859"/>
                  </a:lnTo>
                  <a:lnTo>
                    <a:pt x="699" y="858"/>
                  </a:lnTo>
                  <a:lnTo>
                    <a:pt x="699" y="858"/>
                  </a:lnTo>
                  <a:lnTo>
                    <a:pt x="691" y="858"/>
                  </a:lnTo>
                  <a:lnTo>
                    <a:pt x="681" y="856"/>
                  </a:lnTo>
                  <a:lnTo>
                    <a:pt x="673" y="854"/>
                  </a:lnTo>
                  <a:lnTo>
                    <a:pt x="663" y="851"/>
                  </a:lnTo>
                  <a:lnTo>
                    <a:pt x="655" y="847"/>
                  </a:lnTo>
                  <a:lnTo>
                    <a:pt x="647" y="842"/>
                  </a:lnTo>
                  <a:lnTo>
                    <a:pt x="639" y="837"/>
                  </a:lnTo>
                  <a:lnTo>
                    <a:pt x="633" y="830"/>
                  </a:lnTo>
                  <a:lnTo>
                    <a:pt x="633" y="830"/>
                  </a:lnTo>
                  <a:lnTo>
                    <a:pt x="626" y="824"/>
                  </a:lnTo>
                  <a:lnTo>
                    <a:pt x="620" y="816"/>
                  </a:lnTo>
                  <a:lnTo>
                    <a:pt x="616" y="808"/>
                  </a:lnTo>
                  <a:lnTo>
                    <a:pt x="611" y="799"/>
                  </a:lnTo>
                  <a:lnTo>
                    <a:pt x="608" y="791"/>
                  </a:lnTo>
                  <a:lnTo>
                    <a:pt x="606" y="782"/>
                  </a:lnTo>
                  <a:lnTo>
                    <a:pt x="605" y="772"/>
                  </a:lnTo>
                  <a:lnTo>
                    <a:pt x="605" y="763"/>
                  </a:lnTo>
                  <a:lnTo>
                    <a:pt x="605" y="763"/>
                  </a:lnTo>
                  <a:lnTo>
                    <a:pt x="605" y="753"/>
                  </a:lnTo>
                  <a:lnTo>
                    <a:pt x="606" y="744"/>
                  </a:lnTo>
                  <a:lnTo>
                    <a:pt x="608" y="735"/>
                  </a:lnTo>
                  <a:lnTo>
                    <a:pt x="611" y="726"/>
                  </a:lnTo>
                  <a:lnTo>
                    <a:pt x="616" y="718"/>
                  </a:lnTo>
                  <a:lnTo>
                    <a:pt x="620" y="710"/>
                  </a:lnTo>
                  <a:lnTo>
                    <a:pt x="626" y="703"/>
                  </a:lnTo>
                  <a:lnTo>
                    <a:pt x="633" y="695"/>
                  </a:lnTo>
                  <a:lnTo>
                    <a:pt x="633" y="695"/>
                  </a:lnTo>
                  <a:lnTo>
                    <a:pt x="637" y="690"/>
                  </a:lnTo>
                  <a:lnTo>
                    <a:pt x="639" y="683"/>
                  </a:lnTo>
                  <a:lnTo>
                    <a:pt x="639" y="683"/>
                  </a:lnTo>
                  <a:lnTo>
                    <a:pt x="665" y="654"/>
                  </a:lnTo>
                  <a:lnTo>
                    <a:pt x="691" y="622"/>
                  </a:lnTo>
                  <a:lnTo>
                    <a:pt x="718" y="586"/>
                  </a:lnTo>
                  <a:lnTo>
                    <a:pt x="743" y="546"/>
                  </a:lnTo>
                  <a:lnTo>
                    <a:pt x="743" y="546"/>
                  </a:lnTo>
                  <a:lnTo>
                    <a:pt x="758" y="550"/>
                  </a:lnTo>
                  <a:lnTo>
                    <a:pt x="774" y="554"/>
                  </a:lnTo>
                  <a:lnTo>
                    <a:pt x="791" y="555"/>
                  </a:lnTo>
                  <a:lnTo>
                    <a:pt x="806" y="556"/>
                  </a:lnTo>
                  <a:lnTo>
                    <a:pt x="806" y="556"/>
                  </a:lnTo>
                  <a:lnTo>
                    <a:pt x="827" y="555"/>
                  </a:lnTo>
                  <a:lnTo>
                    <a:pt x="847" y="551"/>
                  </a:lnTo>
                  <a:lnTo>
                    <a:pt x="868" y="546"/>
                  </a:lnTo>
                  <a:lnTo>
                    <a:pt x="887" y="540"/>
                  </a:lnTo>
                  <a:lnTo>
                    <a:pt x="887" y="540"/>
                  </a:lnTo>
                  <a:lnTo>
                    <a:pt x="906" y="530"/>
                  </a:lnTo>
                  <a:lnTo>
                    <a:pt x="925" y="519"/>
                  </a:lnTo>
                  <a:lnTo>
                    <a:pt x="941" y="507"/>
                  </a:lnTo>
                  <a:lnTo>
                    <a:pt x="956" y="493"/>
                  </a:lnTo>
                  <a:lnTo>
                    <a:pt x="970" y="478"/>
                  </a:lnTo>
                  <a:lnTo>
                    <a:pt x="983" y="461"/>
                  </a:lnTo>
                  <a:lnTo>
                    <a:pt x="993" y="443"/>
                  </a:lnTo>
                  <a:lnTo>
                    <a:pt x="1002" y="425"/>
                  </a:lnTo>
                  <a:lnTo>
                    <a:pt x="1002" y="425"/>
                  </a:lnTo>
                  <a:lnTo>
                    <a:pt x="1009" y="404"/>
                  </a:lnTo>
                  <a:lnTo>
                    <a:pt x="1014" y="383"/>
                  </a:lnTo>
                  <a:lnTo>
                    <a:pt x="1017" y="363"/>
                  </a:lnTo>
                  <a:lnTo>
                    <a:pt x="1018" y="342"/>
                  </a:lnTo>
                  <a:lnTo>
                    <a:pt x="1017" y="322"/>
                  </a:lnTo>
                  <a:lnTo>
                    <a:pt x="1014" y="301"/>
                  </a:lnTo>
                  <a:lnTo>
                    <a:pt x="1008" y="281"/>
                  </a:lnTo>
                  <a:lnTo>
                    <a:pt x="1002" y="263"/>
                  </a:lnTo>
                  <a:lnTo>
                    <a:pt x="993" y="243"/>
                  </a:lnTo>
                  <a:lnTo>
                    <a:pt x="983" y="226"/>
                  </a:lnTo>
                  <a:lnTo>
                    <a:pt x="971" y="210"/>
                  </a:lnTo>
                  <a:lnTo>
                    <a:pt x="957" y="194"/>
                  </a:lnTo>
                  <a:lnTo>
                    <a:pt x="942" y="180"/>
                  </a:lnTo>
                  <a:lnTo>
                    <a:pt x="925" y="168"/>
                  </a:lnTo>
                  <a:lnTo>
                    <a:pt x="906" y="157"/>
                  </a:lnTo>
                  <a:lnTo>
                    <a:pt x="887" y="148"/>
                  </a:lnTo>
                  <a:lnTo>
                    <a:pt x="887" y="148"/>
                  </a:lnTo>
                  <a:close/>
                  <a:moveTo>
                    <a:pt x="154" y="481"/>
                  </a:moveTo>
                  <a:lnTo>
                    <a:pt x="154" y="481"/>
                  </a:lnTo>
                  <a:lnTo>
                    <a:pt x="140" y="474"/>
                  </a:lnTo>
                  <a:lnTo>
                    <a:pt x="129" y="467"/>
                  </a:lnTo>
                  <a:lnTo>
                    <a:pt x="117" y="458"/>
                  </a:lnTo>
                  <a:lnTo>
                    <a:pt x="106" y="448"/>
                  </a:lnTo>
                  <a:lnTo>
                    <a:pt x="96" y="438"/>
                  </a:lnTo>
                  <a:lnTo>
                    <a:pt x="88" y="426"/>
                  </a:lnTo>
                  <a:lnTo>
                    <a:pt x="80" y="413"/>
                  </a:lnTo>
                  <a:lnTo>
                    <a:pt x="74" y="400"/>
                  </a:lnTo>
                  <a:lnTo>
                    <a:pt x="74" y="400"/>
                  </a:lnTo>
                  <a:lnTo>
                    <a:pt x="70" y="386"/>
                  </a:lnTo>
                  <a:lnTo>
                    <a:pt x="66" y="373"/>
                  </a:lnTo>
                  <a:lnTo>
                    <a:pt x="64" y="359"/>
                  </a:lnTo>
                  <a:lnTo>
                    <a:pt x="63" y="345"/>
                  </a:lnTo>
                  <a:lnTo>
                    <a:pt x="63" y="331"/>
                  </a:lnTo>
                  <a:lnTo>
                    <a:pt x="65" y="319"/>
                  </a:lnTo>
                  <a:lnTo>
                    <a:pt x="68" y="305"/>
                  </a:lnTo>
                  <a:lnTo>
                    <a:pt x="73" y="292"/>
                  </a:lnTo>
                  <a:lnTo>
                    <a:pt x="78" y="280"/>
                  </a:lnTo>
                  <a:lnTo>
                    <a:pt x="85" y="268"/>
                  </a:lnTo>
                  <a:lnTo>
                    <a:pt x="92" y="256"/>
                  </a:lnTo>
                  <a:lnTo>
                    <a:pt x="101" y="247"/>
                  </a:lnTo>
                  <a:lnTo>
                    <a:pt x="110" y="236"/>
                  </a:lnTo>
                  <a:lnTo>
                    <a:pt x="120" y="227"/>
                  </a:lnTo>
                  <a:lnTo>
                    <a:pt x="132" y="219"/>
                  </a:lnTo>
                  <a:lnTo>
                    <a:pt x="144" y="212"/>
                  </a:lnTo>
                  <a:lnTo>
                    <a:pt x="144" y="212"/>
                  </a:lnTo>
                  <a:lnTo>
                    <a:pt x="152" y="252"/>
                  </a:lnTo>
                  <a:lnTo>
                    <a:pt x="162" y="290"/>
                  </a:lnTo>
                  <a:lnTo>
                    <a:pt x="173" y="326"/>
                  </a:lnTo>
                  <a:lnTo>
                    <a:pt x="184" y="361"/>
                  </a:lnTo>
                  <a:lnTo>
                    <a:pt x="197" y="395"/>
                  </a:lnTo>
                  <a:lnTo>
                    <a:pt x="211" y="428"/>
                  </a:lnTo>
                  <a:lnTo>
                    <a:pt x="226" y="459"/>
                  </a:lnTo>
                  <a:lnTo>
                    <a:pt x="241" y="488"/>
                  </a:lnTo>
                  <a:lnTo>
                    <a:pt x="241" y="488"/>
                  </a:lnTo>
                  <a:lnTo>
                    <a:pt x="230" y="490"/>
                  </a:lnTo>
                  <a:lnTo>
                    <a:pt x="220" y="491"/>
                  </a:lnTo>
                  <a:lnTo>
                    <a:pt x="209" y="491"/>
                  </a:lnTo>
                  <a:lnTo>
                    <a:pt x="197" y="491"/>
                  </a:lnTo>
                  <a:lnTo>
                    <a:pt x="187" y="490"/>
                  </a:lnTo>
                  <a:lnTo>
                    <a:pt x="176" y="487"/>
                  </a:lnTo>
                  <a:lnTo>
                    <a:pt x="165" y="485"/>
                  </a:lnTo>
                  <a:lnTo>
                    <a:pt x="154" y="481"/>
                  </a:lnTo>
                  <a:lnTo>
                    <a:pt x="154" y="481"/>
                  </a:lnTo>
                  <a:close/>
                  <a:moveTo>
                    <a:pt x="699" y="922"/>
                  </a:moveTo>
                  <a:lnTo>
                    <a:pt x="699" y="922"/>
                  </a:lnTo>
                  <a:lnTo>
                    <a:pt x="709" y="923"/>
                  </a:lnTo>
                  <a:lnTo>
                    <a:pt x="717" y="925"/>
                  </a:lnTo>
                  <a:lnTo>
                    <a:pt x="725" y="927"/>
                  </a:lnTo>
                  <a:lnTo>
                    <a:pt x="733" y="931"/>
                  </a:lnTo>
                  <a:lnTo>
                    <a:pt x="739" y="935"/>
                  </a:lnTo>
                  <a:lnTo>
                    <a:pt x="746" y="941"/>
                  </a:lnTo>
                  <a:lnTo>
                    <a:pt x="751" y="947"/>
                  </a:lnTo>
                  <a:lnTo>
                    <a:pt x="755" y="954"/>
                  </a:lnTo>
                  <a:lnTo>
                    <a:pt x="263" y="954"/>
                  </a:lnTo>
                  <a:lnTo>
                    <a:pt x="263" y="954"/>
                  </a:lnTo>
                  <a:lnTo>
                    <a:pt x="268" y="947"/>
                  </a:lnTo>
                  <a:lnTo>
                    <a:pt x="273" y="941"/>
                  </a:lnTo>
                  <a:lnTo>
                    <a:pt x="279" y="935"/>
                  </a:lnTo>
                  <a:lnTo>
                    <a:pt x="286" y="931"/>
                  </a:lnTo>
                  <a:lnTo>
                    <a:pt x="294" y="927"/>
                  </a:lnTo>
                  <a:lnTo>
                    <a:pt x="301" y="925"/>
                  </a:lnTo>
                  <a:lnTo>
                    <a:pt x="310" y="923"/>
                  </a:lnTo>
                  <a:lnTo>
                    <a:pt x="318" y="922"/>
                  </a:lnTo>
                  <a:lnTo>
                    <a:pt x="318" y="922"/>
                  </a:lnTo>
                  <a:lnTo>
                    <a:pt x="333" y="922"/>
                  </a:lnTo>
                  <a:lnTo>
                    <a:pt x="350" y="919"/>
                  </a:lnTo>
                  <a:lnTo>
                    <a:pt x="365" y="915"/>
                  </a:lnTo>
                  <a:lnTo>
                    <a:pt x="380" y="910"/>
                  </a:lnTo>
                  <a:lnTo>
                    <a:pt x="394" y="903"/>
                  </a:lnTo>
                  <a:lnTo>
                    <a:pt x="406" y="896"/>
                  </a:lnTo>
                  <a:lnTo>
                    <a:pt x="419" y="886"/>
                  </a:lnTo>
                  <a:lnTo>
                    <a:pt x="431" y="875"/>
                  </a:lnTo>
                  <a:lnTo>
                    <a:pt x="431" y="875"/>
                  </a:lnTo>
                  <a:lnTo>
                    <a:pt x="440" y="865"/>
                  </a:lnTo>
                  <a:lnTo>
                    <a:pt x="448" y="854"/>
                  </a:lnTo>
                  <a:lnTo>
                    <a:pt x="456" y="842"/>
                  </a:lnTo>
                  <a:lnTo>
                    <a:pt x="462" y="830"/>
                  </a:lnTo>
                  <a:lnTo>
                    <a:pt x="468" y="817"/>
                  </a:lnTo>
                  <a:lnTo>
                    <a:pt x="471" y="805"/>
                  </a:lnTo>
                  <a:lnTo>
                    <a:pt x="474" y="792"/>
                  </a:lnTo>
                  <a:lnTo>
                    <a:pt x="476" y="778"/>
                  </a:lnTo>
                  <a:lnTo>
                    <a:pt x="476" y="778"/>
                  </a:lnTo>
                  <a:lnTo>
                    <a:pt x="490" y="788"/>
                  </a:lnTo>
                  <a:lnTo>
                    <a:pt x="490" y="788"/>
                  </a:lnTo>
                  <a:lnTo>
                    <a:pt x="494" y="792"/>
                  </a:lnTo>
                  <a:lnTo>
                    <a:pt x="500" y="793"/>
                  </a:lnTo>
                  <a:lnTo>
                    <a:pt x="504" y="795"/>
                  </a:lnTo>
                  <a:lnTo>
                    <a:pt x="509" y="795"/>
                  </a:lnTo>
                  <a:lnTo>
                    <a:pt x="509" y="795"/>
                  </a:lnTo>
                  <a:lnTo>
                    <a:pt x="514" y="795"/>
                  </a:lnTo>
                  <a:lnTo>
                    <a:pt x="519" y="793"/>
                  </a:lnTo>
                  <a:lnTo>
                    <a:pt x="523" y="792"/>
                  </a:lnTo>
                  <a:lnTo>
                    <a:pt x="528" y="788"/>
                  </a:lnTo>
                  <a:lnTo>
                    <a:pt x="528" y="788"/>
                  </a:lnTo>
                  <a:lnTo>
                    <a:pt x="543" y="778"/>
                  </a:lnTo>
                  <a:lnTo>
                    <a:pt x="543" y="778"/>
                  </a:lnTo>
                  <a:lnTo>
                    <a:pt x="544" y="792"/>
                  </a:lnTo>
                  <a:lnTo>
                    <a:pt x="547" y="805"/>
                  </a:lnTo>
                  <a:lnTo>
                    <a:pt x="551" y="817"/>
                  </a:lnTo>
                  <a:lnTo>
                    <a:pt x="557" y="830"/>
                  </a:lnTo>
                  <a:lnTo>
                    <a:pt x="562" y="842"/>
                  </a:lnTo>
                  <a:lnTo>
                    <a:pt x="570" y="854"/>
                  </a:lnTo>
                  <a:lnTo>
                    <a:pt x="578" y="865"/>
                  </a:lnTo>
                  <a:lnTo>
                    <a:pt x="588" y="875"/>
                  </a:lnTo>
                  <a:lnTo>
                    <a:pt x="588" y="875"/>
                  </a:lnTo>
                  <a:lnTo>
                    <a:pt x="600" y="886"/>
                  </a:lnTo>
                  <a:lnTo>
                    <a:pt x="611" y="896"/>
                  </a:lnTo>
                  <a:lnTo>
                    <a:pt x="625" y="903"/>
                  </a:lnTo>
                  <a:lnTo>
                    <a:pt x="639" y="910"/>
                  </a:lnTo>
                  <a:lnTo>
                    <a:pt x="653" y="915"/>
                  </a:lnTo>
                  <a:lnTo>
                    <a:pt x="668" y="919"/>
                  </a:lnTo>
                  <a:lnTo>
                    <a:pt x="684" y="922"/>
                  </a:lnTo>
                  <a:lnTo>
                    <a:pt x="699" y="922"/>
                  </a:lnTo>
                  <a:lnTo>
                    <a:pt x="699" y="922"/>
                  </a:lnTo>
                  <a:close/>
                  <a:moveTo>
                    <a:pt x="509" y="722"/>
                  </a:moveTo>
                  <a:lnTo>
                    <a:pt x="509" y="722"/>
                  </a:lnTo>
                  <a:lnTo>
                    <a:pt x="494" y="709"/>
                  </a:lnTo>
                  <a:lnTo>
                    <a:pt x="476" y="692"/>
                  </a:lnTo>
                  <a:lnTo>
                    <a:pt x="456" y="672"/>
                  </a:lnTo>
                  <a:lnTo>
                    <a:pt x="432" y="647"/>
                  </a:lnTo>
                  <a:lnTo>
                    <a:pt x="408" y="618"/>
                  </a:lnTo>
                  <a:lnTo>
                    <a:pt x="382" y="586"/>
                  </a:lnTo>
                  <a:lnTo>
                    <a:pt x="355" y="550"/>
                  </a:lnTo>
                  <a:lnTo>
                    <a:pt x="329" y="511"/>
                  </a:lnTo>
                  <a:lnTo>
                    <a:pt x="316" y="489"/>
                  </a:lnTo>
                  <a:lnTo>
                    <a:pt x="303" y="467"/>
                  </a:lnTo>
                  <a:lnTo>
                    <a:pt x="292" y="444"/>
                  </a:lnTo>
                  <a:lnTo>
                    <a:pt x="280" y="420"/>
                  </a:lnTo>
                  <a:lnTo>
                    <a:pt x="268" y="395"/>
                  </a:lnTo>
                  <a:lnTo>
                    <a:pt x="257" y="369"/>
                  </a:lnTo>
                  <a:lnTo>
                    <a:pt x="247" y="342"/>
                  </a:lnTo>
                  <a:lnTo>
                    <a:pt x="237" y="315"/>
                  </a:lnTo>
                  <a:lnTo>
                    <a:pt x="228" y="286"/>
                  </a:lnTo>
                  <a:lnTo>
                    <a:pt x="220" y="257"/>
                  </a:lnTo>
                  <a:lnTo>
                    <a:pt x="212" y="227"/>
                  </a:lnTo>
                  <a:lnTo>
                    <a:pt x="206" y="196"/>
                  </a:lnTo>
                  <a:lnTo>
                    <a:pt x="200" y="164"/>
                  </a:lnTo>
                  <a:lnTo>
                    <a:pt x="196" y="132"/>
                  </a:lnTo>
                  <a:lnTo>
                    <a:pt x="193" y="98"/>
                  </a:lnTo>
                  <a:lnTo>
                    <a:pt x="192" y="63"/>
                  </a:lnTo>
                  <a:lnTo>
                    <a:pt x="827" y="63"/>
                  </a:lnTo>
                  <a:lnTo>
                    <a:pt x="827" y="63"/>
                  </a:lnTo>
                  <a:lnTo>
                    <a:pt x="825" y="98"/>
                  </a:lnTo>
                  <a:lnTo>
                    <a:pt x="822" y="132"/>
                  </a:lnTo>
                  <a:lnTo>
                    <a:pt x="817" y="164"/>
                  </a:lnTo>
                  <a:lnTo>
                    <a:pt x="812" y="196"/>
                  </a:lnTo>
                  <a:lnTo>
                    <a:pt x="806" y="227"/>
                  </a:lnTo>
                  <a:lnTo>
                    <a:pt x="798" y="257"/>
                  </a:lnTo>
                  <a:lnTo>
                    <a:pt x="791" y="286"/>
                  </a:lnTo>
                  <a:lnTo>
                    <a:pt x="781" y="315"/>
                  </a:lnTo>
                  <a:lnTo>
                    <a:pt x="771" y="342"/>
                  </a:lnTo>
                  <a:lnTo>
                    <a:pt x="762" y="369"/>
                  </a:lnTo>
                  <a:lnTo>
                    <a:pt x="750" y="395"/>
                  </a:lnTo>
                  <a:lnTo>
                    <a:pt x="739" y="420"/>
                  </a:lnTo>
                  <a:lnTo>
                    <a:pt x="726" y="444"/>
                  </a:lnTo>
                  <a:lnTo>
                    <a:pt x="714" y="467"/>
                  </a:lnTo>
                  <a:lnTo>
                    <a:pt x="702" y="489"/>
                  </a:lnTo>
                  <a:lnTo>
                    <a:pt x="689" y="511"/>
                  </a:lnTo>
                  <a:lnTo>
                    <a:pt x="663" y="550"/>
                  </a:lnTo>
                  <a:lnTo>
                    <a:pt x="636" y="586"/>
                  </a:lnTo>
                  <a:lnTo>
                    <a:pt x="610" y="618"/>
                  </a:lnTo>
                  <a:lnTo>
                    <a:pt x="586" y="647"/>
                  </a:lnTo>
                  <a:lnTo>
                    <a:pt x="563" y="672"/>
                  </a:lnTo>
                  <a:lnTo>
                    <a:pt x="542" y="692"/>
                  </a:lnTo>
                  <a:lnTo>
                    <a:pt x="523" y="709"/>
                  </a:lnTo>
                  <a:lnTo>
                    <a:pt x="509" y="722"/>
                  </a:lnTo>
                  <a:lnTo>
                    <a:pt x="509" y="722"/>
                  </a:lnTo>
                  <a:close/>
                  <a:moveTo>
                    <a:pt x="943" y="400"/>
                  </a:moveTo>
                  <a:lnTo>
                    <a:pt x="943" y="400"/>
                  </a:lnTo>
                  <a:lnTo>
                    <a:pt x="936" y="413"/>
                  </a:lnTo>
                  <a:lnTo>
                    <a:pt x="929" y="426"/>
                  </a:lnTo>
                  <a:lnTo>
                    <a:pt x="920" y="438"/>
                  </a:lnTo>
                  <a:lnTo>
                    <a:pt x="911" y="448"/>
                  </a:lnTo>
                  <a:lnTo>
                    <a:pt x="900" y="458"/>
                  </a:lnTo>
                  <a:lnTo>
                    <a:pt x="889" y="467"/>
                  </a:lnTo>
                  <a:lnTo>
                    <a:pt x="876" y="474"/>
                  </a:lnTo>
                  <a:lnTo>
                    <a:pt x="864" y="481"/>
                  </a:lnTo>
                  <a:lnTo>
                    <a:pt x="864" y="481"/>
                  </a:lnTo>
                  <a:lnTo>
                    <a:pt x="853" y="485"/>
                  </a:lnTo>
                  <a:lnTo>
                    <a:pt x="842" y="487"/>
                  </a:lnTo>
                  <a:lnTo>
                    <a:pt x="831" y="490"/>
                  </a:lnTo>
                  <a:lnTo>
                    <a:pt x="821" y="491"/>
                  </a:lnTo>
                  <a:lnTo>
                    <a:pt x="809" y="491"/>
                  </a:lnTo>
                  <a:lnTo>
                    <a:pt x="798" y="491"/>
                  </a:lnTo>
                  <a:lnTo>
                    <a:pt x="787" y="490"/>
                  </a:lnTo>
                  <a:lnTo>
                    <a:pt x="777" y="489"/>
                  </a:lnTo>
                  <a:lnTo>
                    <a:pt x="777" y="489"/>
                  </a:lnTo>
                  <a:lnTo>
                    <a:pt x="792" y="459"/>
                  </a:lnTo>
                  <a:lnTo>
                    <a:pt x="807" y="428"/>
                  </a:lnTo>
                  <a:lnTo>
                    <a:pt x="821" y="396"/>
                  </a:lnTo>
                  <a:lnTo>
                    <a:pt x="833" y="361"/>
                  </a:lnTo>
                  <a:lnTo>
                    <a:pt x="845" y="326"/>
                  </a:lnTo>
                  <a:lnTo>
                    <a:pt x="856" y="290"/>
                  </a:lnTo>
                  <a:lnTo>
                    <a:pt x="866" y="252"/>
                  </a:lnTo>
                  <a:lnTo>
                    <a:pt x="874" y="212"/>
                  </a:lnTo>
                  <a:lnTo>
                    <a:pt x="874" y="212"/>
                  </a:lnTo>
                  <a:lnTo>
                    <a:pt x="886" y="220"/>
                  </a:lnTo>
                  <a:lnTo>
                    <a:pt x="898" y="227"/>
                  </a:lnTo>
                  <a:lnTo>
                    <a:pt x="908" y="237"/>
                  </a:lnTo>
                  <a:lnTo>
                    <a:pt x="917" y="247"/>
                  </a:lnTo>
                  <a:lnTo>
                    <a:pt x="926" y="257"/>
                  </a:lnTo>
                  <a:lnTo>
                    <a:pt x="933" y="268"/>
                  </a:lnTo>
                  <a:lnTo>
                    <a:pt x="940" y="280"/>
                  </a:lnTo>
                  <a:lnTo>
                    <a:pt x="945" y="293"/>
                  </a:lnTo>
                  <a:lnTo>
                    <a:pt x="949" y="306"/>
                  </a:lnTo>
                  <a:lnTo>
                    <a:pt x="952" y="319"/>
                  </a:lnTo>
                  <a:lnTo>
                    <a:pt x="954" y="332"/>
                  </a:lnTo>
                  <a:lnTo>
                    <a:pt x="955" y="345"/>
                  </a:lnTo>
                  <a:lnTo>
                    <a:pt x="954" y="359"/>
                  </a:lnTo>
                  <a:lnTo>
                    <a:pt x="952" y="373"/>
                  </a:lnTo>
                  <a:lnTo>
                    <a:pt x="948" y="386"/>
                  </a:lnTo>
                  <a:lnTo>
                    <a:pt x="943" y="400"/>
                  </a:lnTo>
                  <a:lnTo>
                    <a:pt x="943" y="400"/>
                  </a:ln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959596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5691873" y="2441872"/>
            <a:ext cx="810528" cy="1167802"/>
            <a:chOff x="6062786" y="3264486"/>
            <a:chExt cx="367323" cy="529237"/>
          </a:xfrm>
          <a:solidFill>
            <a:srgbClr val="959596">
              <a:lumMod val="20000"/>
              <a:lumOff val="80000"/>
              <a:alpha val="13000"/>
            </a:srgbClr>
          </a:solidFill>
        </p:grpSpPr>
        <p:sp>
          <p:nvSpPr>
            <p:cNvPr id="59" name="矩形 58"/>
            <p:cNvSpPr/>
            <p:nvPr/>
          </p:nvSpPr>
          <p:spPr>
            <a:xfrm rot="16200000" flipH="1">
              <a:off x="6074595" y="3301445"/>
              <a:ext cx="341610" cy="267692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zh-CN" altLang="en-US" sz="2800" kern="0" smtClea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60" name="直角三角形 59"/>
            <p:cNvSpPr/>
            <p:nvPr/>
          </p:nvSpPr>
          <p:spPr>
            <a:xfrm rot="2700000" flipH="1">
              <a:off x="6062786" y="3426400"/>
              <a:ext cx="367323" cy="367323"/>
            </a:xfrm>
            <a:prstGeom prst="rtTriangl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zh-CN" altLang="en-US" sz="2800" kern="0" smtClea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69" name="矩形 68"/>
          <p:cNvSpPr/>
          <p:nvPr/>
        </p:nvSpPr>
        <p:spPr>
          <a:xfrm>
            <a:off x="7603876" y="2398472"/>
            <a:ext cx="3301516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7603876" y="3594243"/>
            <a:ext cx="3301516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7603876" y="4780345"/>
            <a:ext cx="3301516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672359" y="2743544"/>
            <a:ext cx="2810256" cy="850699"/>
            <a:chOff x="634935" y="2743544"/>
            <a:chExt cx="2810256" cy="850699"/>
          </a:xfrm>
        </p:grpSpPr>
        <p:sp>
          <p:nvSpPr>
            <p:cNvPr id="29" name="矩形 28"/>
            <p:cNvSpPr/>
            <p:nvPr/>
          </p:nvSpPr>
          <p:spPr>
            <a:xfrm>
              <a:off x="634935" y="2753899"/>
              <a:ext cx="2089612" cy="8403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8" tIns="45713" rIns="91428" bIns="45713">
              <a:spAutoFit/>
            </a:bodyPr>
            <a:lstStyle/>
            <a:p>
              <a:pPr>
                <a:lnSpc>
                  <a:spcPts val="198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您的内容打在这里，或者通过复制您的文本后粘贴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2813503" y="2743544"/>
              <a:ext cx="631688" cy="636784"/>
              <a:chOff x="3041651" y="3326606"/>
              <a:chExt cx="631825" cy="636588"/>
            </a:xfrm>
          </p:grpSpPr>
          <p:sp>
            <p:nvSpPr>
              <p:cNvPr id="31" name="Oval 9"/>
              <p:cNvSpPr>
                <a:spLocks noChangeArrowheads="1"/>
              </p:cNvSpPr>
              <p:nvPr/>
            </p:nvSpPr>
            <p:spPr bwMode="auto">
              <a:xfrm>
                <a:off x="3041651" y="3326606"/>
                <a:ext cx="631825" cy="636588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solidFill>
                  <a:srgbClr val="FFFFFF"/>
                </a:solidFill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219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2" name="Freeform 10"/>
              <p:cNvSpPr/>
              <p:nvPr/>
            </p:nvSpPr>
            <p:spPr bwMode="auto">
              <a:xfrm>
                <a:off x="3378201" y="3469481"/>
                <a:ext cx="206375" cy="342900"/>
              </a:xfrm>
              <a:custGeom>
                <a:avLst/>
                <a:gdLst>
                  <a:gd name="T0" fmla="*/ 216 w 252"/>
                  <a:gd name="T1" fmla="*/ 252 h 418"/>
                  <a:gd name="T2" fmla="*/ 136 w 252"/>
                  <a:gd name="T3" fmla="*/ 321 h 418"/>
                  <a:gd name="T4" fmla="*/ 58 w 252"/>
                  <a:gd name="T5" fmla="*/ 388 h 418"/>
                  <a:gd name="T6" fmla="*/ 0 w 252"/>
                  <a:gd name="T7" fmla="*/ 350 h 418"/>
                  <a:gd name="T8" fmla="*/ 34 w 252"/>
                  <a:gd name="T9" fmla="*/ 321 h 418"/>
                  <a:gd name="T10" fmla="*/ 115 w 252"/>
                  <a:gd name="T11" fmla="*/ 252 h 418"/>
                  <a:gd name="T12" fmla="*/ 112 w 252"/>
                  <a:gd name="T13" fmla="*/ 154 h 418"/>
                  <a:gd name="T14" fmla="*/ 34 w 252"/>
                  <a:gd name="T15" fmla="*/ 88 h 418"/>
                  <a:gd name="T16" fmla="*/ 0 w 252"/>
                  <a:gd name="T17" fmla="*/ 58 h 418"/>
                  <a:gd name="T18" fmla="*/ 55 w 252"/>
                  <a:gd name="T19" fmla="*/ 19 h 418"/>
                  <a:gd name="T20" fmla="*/ 136 w 252"/>
                  <a:gd name="T21" fmla="*/ 88 h 418"/>
                  <a:gd name="T22" fmla="*/ 213 w 252"/>
                  <a:gd name="T23" fmla="*/ 154 h 418"/>
                  <a:gd name="T24" fmla="*/ 216 w 252"/>
                  <a:gd name="T25" fmla="*/ 252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2" h="418">
                    <a:moveTo>
                      <a:pt x="216" y="252"/>
                    </a:moveTo>
                    <a:lnTo>
                      <a:pt x="136" y="321"/>
                    </a:lnTo>
                    <a:cubicBezTo>
                      <a:pt x="110" y="343"/>
                      <a:pt x="84" y="365"/>
                      <a:pt x="58" y="388"/>
                    </a:cubicBezTo>
                    <a:cubicBezTo>
                      <a:pt x="21" y="418"/>
                      <a:pt x="5" y="397"/>
                      <a:pt x="0" y="350"/>
                    </a:cubicBezTo>
                    <a:lnTo>
                      <a:pt x="34" y="321"/>
                    </a:lnTo>
                    <a:lnTo>
                      <a:pt x="115" y="252"/>
                    </a:lnTo>
                    <a:cubicBezTo>
                      <a:pt x="143" y="221"/>
                      <a:pt x="150" y="189"/>
                      <a:pt x="112" y="154"/>
                    </a:cubicBezTo>
                    <a:cubicBezTo>
                      <a:pt x="86" y="132"/>
                      <a:pt x="60" y="110"/>
                      <a:pt x="34" y="88"/>
                    </a:cubicBezTo>
                    <a:lnTo>
                      <a:pt x="0" y="58"/>
                    </a:lnTo>
                    <a:cubicBezTo>
                      <a:pt x="4" y="4"/>
                      <a:pt x="25" y="0"/>
                      <a:pt x="55" y="19"/>
                    </a:cubicBezTo>
                    <a:lnTo>
                      <a:pt x="136" y="88"/>
                    </a:lnTo>
                    <a:cubicBezTo>
                      <a:pt x="162" y="110"/>
                      <a:pt x="188" y="132"/>
                      <a:pt x="213" y="154"/>
                    </a:cubicBezTo>
                    <a:cubicBezTo>
                      <a:pt x="252" y="189"/>
                      <a:pt x="244" y="221"/>
                      <a:pt x="216" y="25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219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3" name="Freeform 11"/>
              <p:cNvSpPr/>
              <p:nvPr/>
            </p:nvSpPr>
            <p:spPr bwMode="auto">
              <a:xfrm>
                <a:off x="3182938" y="3469481"/>
                <a:ext cx="206375" cy="342900"/>
              </a:xfrm>
              <a:custGeom>
                <a:avLst/>
                <a:gdLst>
                  <a:gd name="T0" fmla="*/ 217 w 252"/>
                  <a:gd name="T1" fmla="*/ 252 h 418"/>
                  <a:gd name="T2" fmla="*/ 136 w 252"/>
                  <a:gd name="T3" fmla="*/ 321 h 418"/>
                  <a:gd name="T4" fmla="*/ 59 w 252"/>
                  <a:gd name="T5" fmla="*/ 388 h 418"/>
                  <a:gd name="T6" fmla="*/ 0 w 252"/>
                  <a:gd name="T7" fmla="*/ 350 h 418"/>
                  <a:gd name="T8" fmla="*/ 35 w 252"/>
                  <a:gd name="T9" fmla="*/ 321 h 418"/>
                  <a:gd name="T10" fmla="*/ 115 w 252"/>
                  <a:gd name="T11" fmla="*/ 252 h 418"/>
                  <a:gd name="T12" fmla="*/ 112 w 252"/>
                  <a:gd name="T13" fmla="*/ 154 h 418"/>
                  <a:gd name="T14" fmla="*/ 35 w 252"/>
                  <a:gd name="T15" fmla="*/ 88 h 418"/>
                  <a:gd name="T16" fmla="*/ 0 w 252"/>
                  <a:gd name="T17" fmla="*/ 58 h 418"/>
                  <a:gd name="T18" fmla="*/ 56 w 252"/>
                  <a:gd name="T19" fmla="*/ 19 h 418"/>
                  <a:gd name="T20" fmla="*/ 136 w 252"/>
                  <a:gd name="T21" fmla="*/ 88 h 418"/>
                  <a:gd name="T22" fmla="*/ 214 w 252"/>
                  <a:gd name="T23" fmla="*/ 154 h 418"/>
                  <a:gd name="T24" fmla="*/ 217 w 252"/>
                  <a:gd name="T25" fmla="*/ 252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2" h="418">
                    <a:moveTo>
                      <a:pt x="217" y="252"/>
                    </a:moveTo>
                    <a:lnTo>
                      <a:pt x="136" y="321"/>
                    </a:lnTo>
                    <a:cubicBezTo>
                      <a:pt x="110" y="343"/>
                      <a:pt x="84" y="365"/>
                      <a:pt x="59" y="388"/>
                    </a:cubicBezTo>
                    <a:cubicBezTo>
                      <a:pt x="21" y="418"/>
                      <a:pt x="6" y="397"/>
                      <a:pt x="0" y="350"/>
                    </a:cubicBezTo>
                    <a:lnTo>
                      <a:pt x="35" y="321"/>
                    </a:lnTo>
                    <a:lnTo>
                      <a:pt x="115" y="252"/>
                    </a:lnTo>
                    <a:cubicBezTo>
                      <a:pt x="143" y="221"/>
                      <a:pt x="150" y="189"/>
                      <a:pt x="112" y="154"/>
                    </a:cubicBezTo>
                    <a:cubicBezTo>
                      <a:pt x="86" y="132"/>
                      <a:pt x="60" y="110"/>
                      <a:pt x="35" y="88"/>
                    </a:cubicBezTo>
                    <a:lnTo>
                      <a:pt x="0" y="58"/>
                    </a:lnTo>
                    <a:cubicBezTo>
                      <a:pt x="4" y="4"/>
                      <a:pt x="26" y="0"/>
                      <a:pt x="56" y="19"/>
                    </a:cubicBezTo>
                    <a:lnTo>
                      <a:pt x="136" y="88"/>
                    </a:lnTo>
                    <a:cubicBezTo>
                      <a:pt x="162" y="110"/>
                      <a:pt x="188" y="132"/>
                      <a:pt x="214" y="154"/>
                    </a:cubicBezTo>
                    <a:cubicBezTo>
                      <a:pt x="252" y="189"/>
                      <a:pt x="245" y="221"/>
                      <a:pt x="217" y="25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219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635985" y="4300176"/>
            <a:ext cx="2846630" cy="847188"/>
            <a:chOff x="635985" y="4300176"/>
            <a:chExt cx="2846630" cy="847188"/>
          </a:xfrm>
        </p:grpSpPr>
        <p:sp>
          <p:nvSpPr>
            <p:cNvPr id="34" name="矩形 33"/>
            <p:cNvSpPr/>
            <p:nvPr/>
          </p:nvSpPr>
          <p:spPr>
            <a:xfrm>
              <a:off x="635985" y="4307020"/>
              <a:ext cx="2089612" cy="8403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8" tIns="45713" rIns="91428" bIns="45713">
              <a:spAutoFit/>
            </a:bodyPr>
            <a:lstStyle/>
            <a:p>
              <a:pPr>
                <a:lnSpc>
                  <a:spcPts val="1980"/>
                </a:lnSpc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您的内容打在这里，或者通过复制您的文本后粘贴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35" name="组合 34"/>
            <p:cNvGrpSpPr/>
            <p:nvPr/>
          </p:nvGrpSpPr>
          <p:grpSpPr>
            <a:xfrm>
              <a:off x="2850927" y="4300176"/>
              <a:ext cx="631688" cy="636784"/>
              <a:chOff x="3041651" y="3326606"/>
              <a:chExt cx="631825" cy="636588"/>
            </a:xfrm>
          </p:grpSpPr>
          <p:sp>
            <p:nvSpPr>
              <p:cNvPr id="36" name="Oval 9"/>
              <p:cNvSpPr>
                <a:spLocks noChangeArrowheads="1"/>
              </p:cNvSpPr>
              <p:nvPr/>
            </p:nvSpPr>
            <p:spPr bwMode="auto">
              <a:xfrm>
                <a:off x="3041651" y="3326606"/>
                <a:ext cx="631825" cy="636588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solidFill>
                  <a:srgbClr val="FFFFFF"/>
                </a:solidFill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219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7" name="Freeform 10"/>
              <p:cNvSpPr/>
              <p:nvPr/>
            </p:nvSpPr>
            <p:spPr bwMode="auto">
              <a:xfrm>
                <a:off x="3378201" y="3469481"/>
                <a:ext cx="206375" cy="342900"/>
              </a:xfrm>
              <a:custGeom>
                <a:avLst/>
                <a:gdLst>
                  <a:gd name="T0" fmla="*/ 216 w 252"/>
                  <a:gd name="T1" fmla="*/ 252 h 418"/>
                  <a:gd name="T2" fmla="*/ 136 w 252"/>
                  <a:gd name="T3" fmla="*/ 321 h 418"/>
                  <a:gd name="T4" fmla="*/ 58 w 252"/>
                  <a:gd name="T5" fmla="*/ 388 h 418"/>
                  <a:gd name="T6" fmla="*/ 0 w 252"/>
                  <a:gd name="T7" fmla="*/ 350 h 418"/>
                  <a:gd name="T8" fmla="*/ 34 w 252"/>
                  <a:gd name="T9" fmla="*/ 321 h 418"/>
                  <a:gd name="T10" fmla="*/ 115 w 252"/>
                  <a:gd name="T11" fmla="*/ 252 h 418"/>
                  <a:gd name="T12" fmla="*/ 112 w 252"/>
                  <a:gd name="T13" fmla="*/ 154 h 418"/>
                  <a:gd name="T14" fmla="*/ 34 w 252"/>
                  <a:gd name="T15" fmla="*/ 88 h 418"/>
                  <a:gd name="T16" fmla="*/ 0 w 252"/>
                  <a:gd name="T17" fmla="*/ 58 h 418"/>
                  <a:gd name="T18" fmla="*/ 55 w 252"/>
                  <a:gd name="T19" fmla="*/ 19 h 418"/>
                  <a:gd name="T20" fmla="*/ 136 w 252"/>
                  <a:gd name="T21" fmla="*/ 88 h 418"/>
                  <a:gd name="T22" fmla="*/ 213 w 252"/>
                  <a:gd name="T23" fmla="*/ 154 h 418"/>
                  <a:gd name="T24" fmla="*/ 216 w 252"/>
                  <a:gd name="T25" fmla="*/ 252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2" h="418">
                    <a:moveTo>
                      <a:pt x="216" y="252"/>
                    </a:moveTo>
                    <a:lnTo>
                      <a:pt x="136" y="321"/>
                    </a:lnTo>
                    <a:cubicBezTo>
                      <a:pt x="110" y="343"/>
                      <a:pt x="84" y="365"/>
                      <a:pt x="58" y="388"/>
                    </a:cubicBezTo>
                    <a:cubicBezTo>
                      <a:pt x="21" y="418"/>
                      <a:pt x="5" y="397"/>
                      <a:pt x="0" y="350"/>
                    </a:cubicBezTo>
                    <a:lnTo>
                      <a:pt x="34" y="321"/>
                    </a:lnTo>
                    <a:lnTo>
                      <a:pt x="115" y="252"/>
                    </a:lnTo>
                    <a:cubicBezTo>
                      <a:pt x="143" y="221"/>
                      <a:pt x="150" y="189"/>
                      <a:pt x="112" y="154"/>
                    </a:cubicBezTo>
                    <a:cubicBezTo>
                      <a:pt x="86" y="132"/>
                      <a:pt x="60" y="110"/>
                      <a:pt x="34" y="88"/>
                    </a:cubicBezTo>
                    <a:lnTo>
                      <a:pt x="0" y="58"/>
                    </a:lnTo>
                    <a:cubicBezTo>
                      <a:pt x="4" y="4"/>
                      <a:pt x="25" y="0"/>
                      <a:pt x="55" y="19"/>
                    </a:cubicBezTo>
                    <a:lnTo>
                      <a:pt x="136" y="88"/>
                    </a:lnTo>
                    <a:cubicBezTo>
                      <a:pt x="162" y="110"/>
                      <a:pt x="188" y="132"/>
                      <a:pt x="213" y="154"/>
                    </a:cubicBezTo>
                    <a:cubicBezTo>
                      <a:pt x="252" y="189"/>
                      <a:pt x="244" y="221"/>
                      <a:pt x="216" y="25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219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8" name="Freeform 11"/>
              <p:cNvSpPr/>
              <p:nvPr/>
            </p:nvSpPr>
            <p:spPr bwMode="auto">
              <a:xfrm>
                <a:off x="3182938" y="3469481"/>
                <a:ext cx="206375" cy="342900"/>
              </a:xfrm>
              <a:custGeom>
                <a:avLst/>
                <a:gdLst>
                  <a:gd name="T0" fmla="*/ 217 w 252"/>
                  <a:gd name="T1" fmla="*/ 252 h 418"/>
                  <a:gd name="T2" fmla="*/ 136 w 252"/>
                  <a:gd name="T3" fmla="*/ 321 h 418"/>
                  <a:gd name="T4" fmla="*/ 59 w 252"/>
                  <a:gd name="T5" fmla="*/ 388 h 418"/>
                  <a:gd name="T6" fmla="*/ 0 w 252"/>
                  <a:gd name="T7" fmla="*/ 350 h 418"/>
                  <a:gd name="T8" fmla="*/ 35 w 252"/>
                  <a:gd name="T9" fmla="*/ 321 h 418"/>
                  <a:gd name="T10" fmla="*/ 115 w 252"/>
                  <a:gd name="T11" fmla="*/ 252 h 418"/>
                  <a:gd name="T12" fmla="*/ 112 w 252"/>
                  <a:gd name="T13" fmla="*/ 154 h 418"/>
                  <a:gd name="T14" fmla="*/ 35 w 252"/>
                  <a:gd name="T15" fmla="*/ 88 h 418"/>
                  <a:gd name="T16" fmla="*/ 0 w 252"/>
                  <a:gd name="T17" fmla="*/ 58 h 418"/>
                  <a:gd name="T18" fmla="*/ 56 w 252"/>
                  <a:gd name="T19" fmla="*/ 19 h 418"/>
                  <a:gd name="T20" fmla="*/ 136 w 252"/>
                  <a:gd name="T21" fmla="*/ 88 h 418"/>
                  <a:gd name="T22" fmla="*/ 214 w 252"/>
                  <a:gd name="T23" fmla="*/ 154 h 418"/>
                  <a:gd name="T24" fmla="*/ 217 w 252"/>
                  <a:gd name="T25" fmla="*/ 252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2" h="418">
                    <a:moveTo>
                      <a:pt x="217" y="252"/>
                    </a:moveTo>
                    <a:lnTo>
                      <a:pt x="136" y="321"/>
                    </a:lnTo>
                    <a:cubicBezTo>
                      <a:pt x="110" y="343"/>
                      <a:pt x="84" y="365"/>
                      <a:pt x="59" y="388"/>
                    </a:cubicBezTo>
                    <a:cubicBezTo>
                      <a:pt x="21" y="418"/>
                      <a:pt x="6" y="397"/>
                      <a:pt x="0" y="350"/>
                    </a:cubicBezTo>
                    <a:lnTo>
                      <a:pt x="35" y="321"/>
                    </a:lnTo>
                    <a:lnTo>
                      <a:pt x="115" y="252"/>
                    </a:lnTo>
                    <a:cubicBezTo>
                      <a:pt x="143" y="221"/>
                      <a:pt x="150" y="189"/>
                      <a:pt x="112" y="154"/>
                    </a:cubicBezTo>
                    <a:cubicBezTo>
                      <a:pt x="86" y="132"/>
                      <a:pt x="60" y="110"/>
                      <a:pt x="35" y="88"/>
                    </a:cubicBezTo>
                    <a:lnTo>
                      <a:pt x="0" y="58"/>
                    </a:lnTo>
                    <a:cubicBezTo>
                      <a:pt x="4" y="4"/>
                      <a:pt x="26" y="0"/>
                      <a:pt x="56" y="19"/>
                    </a:cubicBezTo>
                    <a:lnTo>
                      <a:pt x="136" y="88"/>
                    </a:lnTo>
                    <a:cubicBezTo>
                      <a:pt x="162" y="110"/>
                      <a:pt x="188" y="132"/>
                      <a:pt x="214" y="154"/>
                    </a:cubicBezTo>
                    <a:cubicBezTo>
                      <a:pt x="252" y="189"/>
                      <a:pt x="245" y="221"/>
                      <a:pt x="217" y="25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219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39" name="组合 38"/>
          <p:cNvGrpSpPr/>
          <p:nvPr/>
        </p:nvGrpSpPr>
        <p:grpSpPr>
          <a:xfrm>
            <a:off x="6913146" y="2504333"/>
            <a:ext cx="447851" cy="451464"/>
            <a:chOff x="3041651" y="3326606"/>
            <a:chExt cx="631825" cy="636588"/>
          </a:xfrm>
        </p:grpSpPr>
        <p:sp>
          <p:nvSpPr>
            <p:cNvPr id="40" name="Oval 9"/>
            <p:cNvSpPr>
              <a:spLocks noChangeArrowheads="1"/>
            </p:cNvSpPr>
            <p:nvPr/>
          </p:nvSpPr>
          <p:spPr bwMode="auto">
            <a:xfrm>
              <a:off x="3041651" y="3326606"/>
              <a:ext cx="631825" cy="636588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solidFill>
                <a:srgbClr val="FFFFFF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1" name="Freeform 10"/>
            <p:cNvSpPr/>
            <p:nvPr/>
          </p:nvSpPr>
          <p:spPr bwMode="auto">
            <a:xfrm>
              <a:off x="3378201" y="3469481"/>
              <a:ext cx="206375" cy="342900"/>
            </a:xfrm>
            <a:custGeom>
              <a:avLst/>
              <a:gdLst>
                <a:gd name="T0" fmla="*/ 216 w 252"/>
                <a:gd name="T1" fmla="*/ 252 h 418"/>
                <a:gd name="T2" fmla="*/ 136 w 252"/>
                <a:gd name="T3" fmla="*/ 321 h 418"/>
                <a:gd name="T4" fmla="*/ 58 w 252"/>
                <a:gd name="T5" fmla="*/ 388 h 418"/>
                <a:gd name="T6" fmla="*/ 0 w 252"/>
                <a:gd name="T7" fmla="*/ 350 h 418"/>
                <a:gd name="T8" fmla="*/ 34 w 252"/>
                <a:gd name="T9" fmla="*/ 321 h 418"/>
                <a:gd name="T10" fmla="*/ 115 w 252"/>
                <a:gd name="T11" fmla="*/ 252 h 418"/>
                <a:gd name="T12" fmla="*/ 112 w 252"/>
                <a:gd name="T13" fmla="*/ 154 h 418"/>
                <a:gd name="T14" fmla="*/ 34 w 252"/>
                <a:gd name="T15" fmla="*/ 88 h 418"/>
                <a:gd name="T16" fmla="*/ 0 w 252"/>
                <a:gd name="T17" fmla="*/ 58 h 418"/>
                <a:gd name="T18" fmla="*/ 55 w 252"/>
                <a:gd name="T19" fmla="*/ 19 h 418"/>
                <a:gd name="T20" fmla="*/ 136 w 252"/>
                <a:gd name="T21" fmla="*/ 88 h 418"/>
                <a:gd name="T22" fmla="*/ 213 w 252"/>
                <a:gd name="T23" fmla="*/ 154 h 418"/>
                <a:gd name="T24" fmla="*/ 216 w 252"/>
                <a:gd name="T25" fmla="*/ 25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2" h="418">
                  <a:moveTo>
                    <a:pt x="216" y="252"/>
                  </a:moveTo>
                  <a:lnTo>
                    <a:pt x="136" y="321"/>
                  </a:lnTo>
                  <a:cubicBezTo>
                    <a:pt x="110" y="343"/>
                    <a:pt x="84" y="365"/>
                    <a:pt x="58" y="388"/>
                  </a:cubicBezTo>
                  <a:cubicBezTo>
                    <a:pt x="21" y="418"/>
                    <a:pt x="5" y="397"/>
                    <a:pt x="0" y="350"/>
                  </a:cubicBezTo>
                  <a:lnTo>
                    <a:pt x="34" y="321"/>
                  </a:lnTo>
                  <a:lnTo>
                    <a:pt x="115" y="252"/>
                  </a:lnTo>
                  <a:cubicBezTo>
                    <a:pt x="143" y="221"/>
                    <a:pt x="150" y="189"/>
                    <a:pt x="112" y="154"/>
                  </a:cubicBezTo>
                  <a:cubicBezTo>
                    <a:pt x="86" y="132"/>
                    <a:pt x="60" y="110"/>
                    <a:pt x="34" y="88"/>
                  </a:cubicBezTo>
                  <a:lnTo>
                    <a:pt x="0" y="58"/>
                  </a:lnTo>
                  <a:cubicBezTo>
                    <a:pt x="4" y="4"/>
                    <a:pt x="25" y="0"/>
                    <a:pt x="55" y="19"/>
                  </a:cubicBezTo>
                  <a:lnTo>
                    <a:pt x="136" y="88"/>
                  </a:lnTo>
                  <a:cubicBezTo>
                    <a:pt x="162" y="110"/>
                    <a:pt x="188" y="132"/>
                    <a:pt x="213" y="154"/>
                  </a:cubicBezTo>
                  <a:cubicBezTo>
                    <a:pt x="252" y="189"/>
                    <a:pt x="244" y="221"/>
                    <a:pt x="216" y="2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2" name="Freeform 11"/>
            <p:cNvSpPr/>
            <p:nvPr/>
          </p:nvSpPr>
          <p:spPr bwMode="auto">
            <a:xfrm>
              <a:off x="3182938" y="3469481"/>
              <a:ext cx="206375" cy="342900"/>
            </a:xfrm>
            <a:custGeom>
              <a:avLst/>
              <a:gdLst>
                <a:gd name="T0" fmla="*/ 217 w 252"/>
                <a:gd name="T1" fmla="*/ 252 h 418"/>
                <a:gd name="T2" fmla="*/ 136 w 252"/>
                <a:gd name="T3" fmla="*/ 321 h 418"/>
                <a:gd name="T4" fmla="*/ 59 w 252"/>
                <a:gd name="T5" fmla="*/ 388 h 418"/>
                <a:gd name="T6" fmla="*/ 0 w 252"/>
                <a:gd name="T7" fmla="*/ 350 h 418"/>
                <a:gd name="T8" fmla="*/ 35 w 252"/>
                <a:gd name="T9" fmla="*/ 321 h 418"/>
                <a:gd name="T10" fmla="*/ 115 w 252"/>
                <a:gd name="T11" fmla="*/ 252 h 418"/>
                <a:gd name="T12" fmla="*/ 112 w 252"/>
                <a:gd name="T13" fmla="*/ 154 h 418"/>
                <a:gd name="T14" fmla="*/ 35 w 252"/>
                <a:gd name="T15" fmla="*/ 88 h 418"/>
                <a:gd name="T16" fmla="*/ 0 w 252"/>
                <a:gd name="T17" fmla="*/ 58 h 418"/>
                <a:gd name="T18" fmla="*/ 56 w 252"/>
                <a:gd name="T19" fmla="*/ 19 h 418"/>
                <a:gd name="T20" fmla="*/ 136 w 252"/>
                <a:gd name="T21" fmla="*/ 88 h 418"/>
                <a:gd name="T22" fmla="*/ 214 w 252"/>
                <a:gd name="T23" fmla="*/ 154 h 418"/>
                <a:gd name="T24" fmla="*/ 217 w 252"/>
                <a:gd name="T25" fmla="*/ 25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2" h="418">
                  <a:moveTo>
                    <a:pt x="217" y="252"/>
                  </a:moveTo>
                  <a:lnTo>
                    <a:pt x="136" y="321"/>
                  </a:lnTo>
                  <a:cubicBezTo>
                    <a:pt x="110" y="343"/>
                    <a:pt x="84" y="365"/>
                    <a:pt x="59" y="388"/>
                  </a:cubicBezTo>
                  <a:cubicBezTo>
                    <a:pt x="21" y="418"/>
                    <a:pt x="6" y="397"/>
                    <a:pt x="0" y="350"/>
                  </a:cubicBezTo>
                  <a:lnTo>
                    <a:pt x="35" y="321"/>
                  </a:lnTo>
                  <a:lnTo>
                    <a:pt x="115" y="252"/>
                  </a:lnTo>
                  <a:cubicBezTo>
                    <a:pt x="143" y="221"/>
                    <a:pt x="150" y="189"/>
                    <a:pt x="112" y="154"/>
                  </a:cubicBezTo>
                  <a:cubicBezTo>
                    <a:pt x="86" y="132"/>
                    <a:pt x="60" y="110"/>
                    <a:pt x="35" y="88"/>
                  </a:cubicBezTo>
                  <a:lnTo>
                    <a:pt x="0" y="58"/>
                  </a:lnTo>
                  <a:cubicBezTo>
                    <a:pt x="4" y="4"/>
                    <a:pt x="26" y="0"/>
                    <a:pt x="56" y="19"/>
                  </a:cubicBezTo>
                  <a:lnTo>
                    <a:pt x="136" y="88"/>
                  </a:lnTo>
                  <a:cubicBezTo>
                    <a:pt x="162" y="110"/>
                    <a:pt x="188" y="132"/>
                    <a:pt x="214" y="154"/>
                  </a:cubicBezTo>
                  <a:cubicBezTo>
                    <a:pt x="252" y="189"/>
                    <a:pt x="245" y="221"/>
                    <a:pt x="217" y="2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6913146" y="3630242"/>
            <a:ext cx="447851" cy="451464"/>
            <a:chOff x="3041651" y="3326606"/>
            <a:chExt cx="631825" cy="636588"/>
          </a:xfrm>
        </p:grpSpPr>
        <p:sp>
          <p:nvSpPr>
            <p:cNvPr id="44" name="Oval 9"/>
            <p:cNvSpPr>
              <a:spLocks noChangeArrowheads="1"/>
            </p:cNvSpPr>
            <p:nvPr/>
          </p:nvSpPr>
          <p:spPr bwMode="auto">
            <a:xfrm>
              <a:off x="3041651" y="3326606"/>
              <a:ext cx="631825" cy="636588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solidFill>
                <a:srgbClr val="FFFFFF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5" name="Freeform 10"/>
            <p:cNvSpPr/>
            <p:nvPr/>
          </p:nvSpPr>
          <p:spPr bwMode="auto">
            <a:xfrm>
              <a:off x="3378201" y="3469481"/>
              <a:ext cx="206375" cy="342900"/>
            </a:xfrm>
            <a:custGeom>
              <a:avLst/>
              <a:gdLst>
                <a:gd name="T0" fmla="*/ 216 w 252"/>
                <a:gd name="T1" fmla="*/ 252 h 418"/>
                <a:gd name="T2" fmla="*/ 136 w 252"/>
                <a:gd name="T3" fmla="*/ 321 h 418"/>
                <a:gd name="T4" fmla="*/ 58 w 252"/>
                <a:gd name="T5" fmla="*/ 388 h 418"/>
                <a:gd name="T6" fmla="*/ 0 w 252"/>
                <a:gd name="T7" fmla="*/ 350 h 418"/>
                <a:gd name="T8" fmla="*/ 34 w 252"/>
                <a:gd name="T9" fmla="*/ 321 h 418"/>
                <a:gd name="T10" fmla="*/ 115 w 252"/>
                <a:gd name="T11" fmla="*/ 252 h 418"/>
                <a:gd name="T12" fmla="*/ 112 w 252"/>
                <a:gd name="T13" fmla="*/ 154 h 418"/>
                <a:gd name="T14" fmla="*/ 34 w 252"/>
                <a:gd name="T15" fmla="*/ 88 h 418"/>
                <a:gd name="T16" fmla="*/ 0 w 252"/>
                <a:gd name="T17" fmla="*/ 58 h 418"/>
                <a:gd name="T18" fmla="*/ 55 w 252"/>
                <a:gd name="T19" fmla="*/ 19 h 418"/>
                <a:gd name="T20" fmla="*/ 136 w 252"/>
                <a:gd name="T21" fmla="*/ 88 h 418"/>
                <a:gd name="T22" fmla="*/ 213 w 252"/>
                <a:gd name="T23" fmla="*/ 154 h 418"/>
                <a:gd name="T24" fmla="*/ 216 w 252"/>
                <a:gd name="T25" fmla="*/ 25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2" h="418">
                  <a:moveTo>
                    <a:pt x="216" y="252"/>
                  </a:moveTo>
                  <a:lnTo>
                    <a:pt x="136" y="321"/>
                  </a:lnTo>
                  <a:cubicBezTo>
                    <a:pt x="110" y="343"/>
                    <a:pt x="84" y="365"/>
                    <a:pt x="58" y="388"/>
                  </a:cubicBezTo>
                  <a:cubicBezTo>
                    <a:pt x="21" y="418"/>
                    <a:pt x="5" y="397"/>
                    <a:pt x="0" y="350"/>
                  </a:cubicBezTo>
                  <a:lnTo>
                    <a:pt x="34" y="321"/>
                  </a:lnTo>
                  <a:lnTo>
                    <a:pt x="115" y="252"/>
                  </a:lnTo>
                  <a:cubicBezTo>
                    <a:pt x="143" y="221"/>
                    <a:pt x="150" y="189"/>
                    <a:pt x="112" y="154"/>
                  </a:cubicBezTo>
                  <a:cubicBezTo>
                    <a:pt x="86" y="132"/>
                    <a:pt x="60" y="110"/>
                    <a:pt x="34" y="88"/>
                  </a:cubicBezTo>
                  <a:lnTo>
                    <a:pt x="0" y="58"/>
                  </a:lnTo>
                  <a:cubicBezTo>
                    <a:pt x="4" y="4"/>
                    <a:pt x="25" y="0"/>
                    <a:pt x="55" y="19"/>
                  </a:cubicBezTo>
                  <a:lnTo>
                    <a:pt x="136" y="88"/>
                  </a:lnTo>
                  <a:cubicBezTo>
                    <a:pt x="162" y="110"/>
                    <a:pt x="188" y="132"/>
                    <a:pt x="213" y="154"/>
                  </a:cubicBezTo>
                  <a:cubicBezTo>
                    <a:pt x="252" y="189"/>
                    <a:pt x="244" y="221"/>
                    <a:pt x="216" y="2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6" name="Freeform 11"/>
            <p:cNvSpPr/>
            <p:nvPr/>
          </p:nvSpPr>
          <p:spPr bwMode="auto">
            <a:xfrm>
              <a:off x="3182938" y="3469481"/>
              <a:ext cx="206375" cy="342900"/>
            </a:xfrm>
            <a:custGeom>
              <a:avLst/>
              <a:gdLst>
                <a:gd name="T0" fmla="*/ 217 w 252"/>
                <a:gd name="T1" fmla="*/ 252 h 418"/>
                <a:gd name="T2" fmla="*/ 136 w 252"/>
                <a:gd name="T3" fmla="*/ 321 h 418"/>
                <a:gd name="T4" fmla="*/ 59 w 252"/>
                <a:gd name="T5" fmla="*/ 388 h 418"/>
                <a:gd name="T6" fmla="*/ 0 w 252"/>
                <a:gd name="T7" fmla="*/ 350 h 418"/>
                <a:gd name="T8" fmla="*/ 35 w 252"/>
                <a:gd name="T9" fmla="*/ 321 h 418"/>
                <a:gd name="T10" fmla="*/ 115 w 252"/>
                <a:gd name="T11" fmla="*/ 252 h 418"/>
                <a:gd name="T12" fmla="*/ 112 w 252"/>
                <a:gd name="T13" fmla="*/ 154 h 418"/>
                <a:gd name="T14" fmla="*/ 35 w 252"/>
                <a:gd name="T15" fmla="*/ 88 h 418"/>
                <a:gd name="T16" fmla="*/ 0 w 252"/>
                <a:gd name="T17" fmla="*/ 58 h 418"/>
                <a:gd name="T18" fmla="*/ 56 w 252"/>
                <a:gd name="T19" fmla="*/ 19 h 418"/>
                <a:gd name="T20" fmla="*/ 136 w 252"/>
                <a:gd name="T21" fmla="*/ 88 h 418"/>
                <a:gd name="T22" fmla="*/ 214 w 252"/>
                <a:gd name="T23" fmla="*/ 154 h 418"/>
                <a:gd name="T24" fmla="*/ 217 w 252"/>
                <a:gd name="T25" fmla="*/ 25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2" h="418">
                  <a:moveTo>
                    <a:pt x="217" y="252"/>
                  </a:moveTo>
                  <a:lnTo>
                    <a:pt x="136" y="321"/>
                  </a:lnTo>
                  <a:cubicBezTo>
                    <a:pt x="110" y="343"/>
                    <a:pt x="84" y="365"/>
                    <a:pt x="59" y="388"/>
                  </a:cubicBezTo>
                  <a:cubicBezTo>
                    <a:pt x="21" y="418"/>
                    <a:pt x="6" y="397"/>
                    <a:pt x="0" y="350"/>
                  </a:cubicBezTo>
                  <a:lnTo>
                    <a:pt x="35" y="321"/>
                  </a:lnTo>
                  <a:lnTo>
                    <a:pt x="115" y="252"/>
                  </a:lnTo>
                  <a:cubicBezTo>
                    <a:pt x="143" y="221"/>
                    <a:pt x="150" y="189"/>
                    <a:pt x="112" y="154"/>
                  </a:cubicBezTo>
                  <a:cubicBezTo>
                    <a:pt x="86" y="132"/>
                    <a:pt x="60" y="110"/>
                    <a:pt x="35" y="88"/>
                  </a:cubicBezTo>
                  <a:lnTo>
                    <a:pt x="0" y="58"/>
                  </a:lnTo>
                  <a:cubicBezTo>
                    <a:pt x="4" y="4"/>
                    <a:pt x="26" y="0"/>
                    <a:pt x="56" y="19"/>
                  </a:cubicBezTo>
                  <a:lnTo>
                    <a:pt x="136" y="88"/>
                  </a:lnTo>
                  <a:cubicBezTo>
                    <a:pt x="162" y="110"/>
                    <a:pt x="188" y="132"/>
                    <a:pt x="214" y="154"/>
                  </a:cubicBezTo>
                  <a:cubicBezTo>
                    <a:pt x="252" y="189"/>
                    <a:pt x="245" y="221"/>
                    <a:pt x="217" y="2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6913146" y="4784396"/>
            <a:ext cx="447851" cy="451464"/>
            <a:chOff x="3041651" y="3326606"/>
            <a:chExt cx="631825" cy="636588"/>
          </a:xfrm>
        </p:grpSpPr>
        <p:sp>
          <p:nvSpPr>
            <p:cNvPr id="51" name="Oval 9"/>
            <p:cNvSpPr>
              <a:spLocks noChangeArrowheads="1"/>
            </p:cNvSpPr>
            <p:nvPr/>
          </p:nvSpPr>
          <p:spPr bwMode="auto">
            <a:xfrm>
              <a:off x="3041651" y="3326606"/>
              <a:ext cx="631825" cy="636588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solidFill>
                <a:srgbClr val="FFFFFF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2" name="Freeform 10"/>
            <p:cNvSpPr/>
            <p:nvPr/>
          </p:nvSpPr>
          <p:spPr bwMode="auto">
            <a:xfrm>
              <a:off x="3378201" y="3469481"/>
              <a:ext cx="206375" cy="342900"/>
            </a:xfrm>
            <a:custGeom>
              <a:avLst/>
              <a:gdLst>
                <a:gd name="T0" fmla="*/ 216 w 252"/>
                <a:gd name="T1" fmla="*/ 252 h 418"/>
                <a:gd name="T2" fmla="*/ 136 w 252"/>
                <a:gd name="T3" fmla="*/ 321 h 418"/>
                <a:gd name="T4" fmla="*/ 58 w 252"/>
                <a:gd name="T5" fmla="*/ 388 h 418"/>
                <a:gd name="T6" fmla="*/ 0 w 252"/>
                <a:gd name="T7" fmla="*/ 350 h 418"/>
                <a:gd name="T8" fmla="*/ 34 w 252"/>
                <a:gd name="T9" fmla="*/ 321 h 418"/>
                <a:gd name="T10" fmla="*/ 115 w 252"/>
                <a:gd name="T11" fmla="*/ 252 h 418"/>
                <a:gd name="T12" fmla="*/ 112 w 252"/>
                <a:gd name="T13" fmla="*/ 154 h 418"/>
                <a:gd name="T14" fmla="*/ 34 w 252"/>
                <a:gd name="T15" fmla="*/ 88 h 418"/>
                <a:gd name="T16" fmla="*/ 0 w 252"/>
                <a:gd name="T17" fmla="*/ 58 h 418"/>
                <a:gd name="T18" fmla="*/ 55 w 252"/>
                <a:gd name="T19" fmla="*/ 19 h 418"/>
                <a:gd name="T20" fmla="*/ 136 w 252"/>
                <a:gd name="T21" fmla="*/ 88 h 418"/>
                <a:gd name="T22" fmla="*/ 213 w 252"/>
                <a:gd name="T23" fmla="*/ 154 h 418"/>
                <a:gd name="T24" fmla="*/ 216 w 252"/>
                <a:gd name="T25" fmla="*/ 25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2" h="418">
                  <a:moveTo>
                    <a:pt x="216" y="252"/>
                  </a:moveTo>
                  <a:lnTo>
                    <a:pt x="136" y="321"/>
                  </a:lnTo>
                  <a:cubicBezTo>
                    <a:pt x="110" y="343"/>
                    <a:pt x="84" y="365"/>
                    <a:pt x="58" y="388"/>
                  </a:cubicBezTo>
                  <a:cubicBezTo>
                    <a:pt x="21" y="418"/>
                    <a:pt x="5" y="397"/>
                    <a:pt x="0" y="350"/>
                  </a:cubicBezTo>
                  <a:lnTo>
                    <a:pt x="34" y="321"/>
                  </a:lnTo>
                  <a:lnTo>
                    <a:pt x="115" y="252"/>
                  </a:lnTo>
                  <a:cubicBezTo>
                    <a:pt x="143" y="221"/>
                    <a:pt x="150" y="189"/>
                    <a:pt x="112" y="154"/>
                  </a:cubicBezTo>
                  <a:cubicBezTo>
                    <a:pt x="86" y="132"/>
                    <a:pt x="60" y="110"/>
                    <a:pt x="34" y="88"/>
                  </a:cubicBezTo>
                  <a:lnTo>
                    <a:pt x="0" y="58"/>
                  </a:lnTo>
                  <a:cubicBezTo>
                    <a:pt x="4" y="4"/>
                    <a:pt x="25" y="0"/>
                    <a:pt x="55" y="19"/>
                  </a:cubicBezTo>
                  <a:lnTo>
                    <a:pt x="136" y="88"/>
                  </a:lnTo>
                  <a:cubicBezTo>
                    <a:pt x="162" y="110"/>
                    <a:pt x="188" y="132"/>
                    <a:pt x="213" y="154"/>
                  </a:cubicBezTo>
                  <a:cubicBezTo>
                    <a:pt x="252" y="189"/>
                    <a:pt x="244" y="221"/>
                    <a:pt x="216" y="2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1" name="Freeform 11"/>
            <p:cNvSpPr/>
            <p:nvPr/>
          </p:nvSpPr>
          <p:spPr bwMode="auto">
            <a:xfrm>
              <a:off x="3182938" y="3469481"/>
              <a:ext cx="206375" cy="342900"/>
            </a:xfrm>
            <a:custGeom>
              <a:avLst/>
              <a:gdLst>
                <a:gd name="T0" fmla="*/ 217 w 252"/>
                <a:gd name="T1" fmla="*/ 252 h 418"/>
                <a:gd name="T2" fmla="*/ 136 w 252"/>
                <a:gd name="T3" fmla="*/ 321 h 418"/>
                <a:gd name="T4" fmla="*/ 59 w 252"/>
                <a:gd name="T5" fmla="*/ 388 h 418"/>
                <a:gd name="T6" fmla="*/ 0 w 252"/>
                <a:gd name="T7" fmla="*/ 350 h 418"/>
                <a:gd name="T8" fmla="*/ 35 w 252"/>
                <a:gd name="T9" fmla="*/ 321 h 418"/>
                <a:gd name="T10" fmla="*/ 115 w 252"/>
                <a:gd name="T11" fmla="*/ 252 h 418"/>
                <a:gd name="T12" fmla="*/ 112 w 252"/>
                <a:gd name="T13" fmla="*/ 154 h 418"/>
                <a:gd name="T14" fmla="*/ 35 w 252"/>
                <a:gd name="T15" fmla="*/ 88 h 418"/>
                <a:gd name="T16" fmla="*/ 0 w 252"/>
                <a:gd name="T17" fmla="*/ 58 h 418"/>
                <a:gd name="T18" fmla="*/ 56 w 252"/>
                <a:gd name="T19" fmla="*/ 19 h 418"/>
                <a:gd name="T20" fmla="*/ 136 w 252"/>
                <a:gd name="T21" fmla="*/ 88 h 418"/>
                <a:gd name="T22" fmla="*/ 214 w 252"/>
                <a:gd name="T23" fmla="*/ 154 h 418"/>
                <a:gd name="T24" fmla="*/ 217 w 252"/>
                <a:gd name="T25" fmla="*/ 25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2" h="418">
                  <a:moveTo>
                    <a:pt x="217" y="252"/>
                  </a:moveTo>
                  <a:lnTo>
                    <a:pt x="136" y="321"/>
                  </a:lnTo>
                  <a:cubicBezTo>
                    <a:pt x="110" y="343"/>
                    <a:pt x="84" y="365"/>
                    <a:pt x="59" y="388"/>
                  </a:cubicBezTo>
                  <a:cubicBezTo>
                    <a:pt x="21" y="418"/>
                    <a:pt x="6" y="397"/>
                    <a:pt x="0" y="350"/>
                  </a:cubicBezTo>
                  <a:lnTo>
                    <a:pt x="35" y="321"/>
                  </a:lnTo>
                  <a:lnTo>
                    <a:pt x="115" y="252"/>
                  </a:lnTo>
                  <a:cubicBezTo>
                    <a:pt x="143" y="221"/>
                    <a:pt x="150" y="189"/>
                    <a:pt x="112" y="154"/>
                  </a:cubicBezTo>
                  <a:cubicBezTo>
                    <a:pt x="86" y="132"/>
                    <a:pt x="60" y="110"/>
                    <a:pt x="35" y="88"/>
                  </a:cubicBezTo>
                  <a:lnTo>
                    <a:pt x="0" y="58"/>
                  </a:lnTo>
                  <a:cubicBezTo>
                    <a:pt x="4" y="4"/>
                    <a:pt x="26" y="0"/>
                    <a:pt x="56" y="19"/>
                  </a:cubicBezTo>
                  <a:lnTo>
                    <a:pt x="136" y="88"/>
                  </a:lnTo>
                  <a:cubicBezTo>
                    <a:pt x="162" y="110"/>
                    <a:pt x="188" y="132"/>
                    <a:pt x="214" y="154"/>
                  </a:cubicBezTo>
                  <a:cubicBezTo>
                    <a:pt x="252" y="189"/>
                    <a:pt x="245" y="221"/>
                    <a:pt x="217" y="2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187404" y="3526971"/>
            <a:ext cx="636451" cy="649619"/>
            <a:chOff x="3187404" y="3526971"/>
            <a:chExt cx="636451" cy="649619"/>
          </a:xfrm>
        </p:grpSpPr>
        <p:cxnSp>
          <p:nvCxnSpPr>
            <p:cNvPr id="8" name="直接连接符 7"/>
            <p:cNvCxnSpPr/>
            <p:nvPr/>
          </p:nvCxnSpPr>
          <p:spPr>
            <a:xfrm>
              <a:off x="3187404" y="3526971"/>
              <a:ext cx="0" cy="649619"/>
            </a:xfrm>
            <a:prstGeom prst="line">
              <a:avLst/>
            </a:prstGeom>
            <a:ln>
              <a:solidFill>
                <a:srgbClr val="00B0C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箭头连接符 9"/>
            <p:cNvCxnSpPr/>
            <p:nvPr/>
          </p:nvCxnSpPr>
          <p:spPr>
            <a:xfrm>
              <a:off x="3187404" y="3870473"/>
              <a:ext cx="636451" cy="0"/>
            </a:xfrm>
            <a:prstGeom prst="straightConnector1">
              <a:avLst/>
            </a:prstGeom>
            <a:ln>
              <a:solidFill>
                <a:srgbClr val="00B0CA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组合 62"/>
          <p:cNvGrpSpPr/>
          <p:nvPr/>
        </p:nvGrpSpPr>
        <p:grpSpPr>
          <a:xfrm>
            <a:off x="5712031" y="2723624"/>
            <a:ext cx="926276" cy="2256312"/>
            <a:chOff x="2897579" y="2813569"/>
            <a:chExt cx="926276" cy="2256312"/>
          </a:xfrm>
        </p:grpSpPr>
        <p:cxnSp>
          <p:nvCxnSpPr>
            <p:cNvPr id="64" name="直接连接符 63"/>
            <p:cNvCxnSpPr/>
            <p:nvPr/>
          </p:nvCxnSpPr>
          <p:spPr>
            <a:xfrm>
              <a:off x="3187404" y="2813569"/>
              <a:ext cx="0" cy="2256312"/>
            </a:xfrm>
            <a:prstGeom prst="line">
              <a:avLst/>
            </a:prstGeom>
            <a:ln>
              <a:solidFill>
                <a:srgbClr val="00B0C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接箭头连接符 64"/>
            <p:cNvCxnSpPr/>
            <p:nvPr/>
          </p:nvCxnSpPr>
          <p:spPr>
            <a:xfrm>
              <a:off x="2897579" y="3941725"/>
              <a:ext cx="926276" cy="0"/>
            </a:xfrm>
            <a:prstGeom prst="straightConnector1">
              <a:avLst/>
            </a:prstGeom>
            <a:ln>
              <a:solidFill>
                <a:srgbClr val="00B0CA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箭头连接符 67"/>
            <p:cNvCxnSpPr/>
            <p:nvPr/>
          </p:nvCxnSpPr>
          <p:spPr>
            <a:xfrm>
              <a:off x="3187404" y="2813569"/>
              <a:ext cx="636451" cy="0"/>
            </a:xfrm>
            <a:prstGeom prst="straightConnector1">
              <a:avLst/>
            </a:prstGeom>
            <a:ln>
              <a:solidFill>
                <a:srgbClr val="00B0CA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箭头连接符 72"/>
            <p:cNvCxnSpPr/>
            <p:nvPr/>
          </p:nvCxnSpPr>
          <p:spPr>
            <a:xfrm>
              <a:off x="3187404" y="5069881"/>
              <a:ext cx="636451" cy="0"/>
            </a:xfrm>
            <a:prstGeom prst="straightConnector1">
              <a:avLst/>
            </a:prstGeom>
            <a:ln>
              <a:solidFill>
                <a:srgbClr val="00B0CA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文本框 61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69" grpId="0"/>
      <p:bldP spid="90" grpId="0"/>
      <p:bldP spid="91" grpId="0"/>
      <p:bldP spid="62" grpId="0"/>
      <p:bldP spid="6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/>
        </p:nvGrpSpPr>
        <p:grpSpPr>
          <a:xfrm>
            <a:off x="5329489" y="3703826"/>
            <a:ext cx="1533022" cy="1533022"/>
            <a:chOff x="5184292" y="3158835"/>
            <a:chExt cx="1823416" cy="1823416"/>
          </a:xfrm>
        </p:grpSpPr>
        <p:grpSp>
          <p:nvGrpSpPr>
            <p:cNvPr id="40" name="组合 39"/>
            <p:cNvGrpSpPr/>
            <p:nvPr/>
          </p:nvGrpSpPr>
          <p:grpSpPr>
            <a:xfrm>
              <a:off x="5184292" y="3158835"/>
              <a:ext cx="1823416" cy="1823416"/>
              <a:chOff x="4489450" y="2618448"/>
              <a:chExt cx="2209800" cy="2209800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4489450" y="2618448"/>
                <a:ext cx="2209800" cy="2209800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15875" cap="rnd" cmpd="sng" algn="ctr">
                <a:noFill/>
                <a:prstDash val="sysDot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43" name="椭圆 42"/>
              <p:cNvSpPr/>
              <p:nvPr/>
            </p:nvSpPr>
            <p:spPr>
              <a:xfrm>
                <a:off x="4701442" y="2830442"/>
                <a:ext cx="1785819" cy="1785816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 w="44450" cap="flat" cmpd="sng" algn="ctr">
                <a:solidFill>
                  <a:schemeClr val="bg1">
                    <a:lumMod val="95000"/>
                    <a:alpha val="81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  <p:sp>
          <p:nvSpPr>
            <p:cNvPr id="41" name="Freeform 61"/>
            <p:cNvSpPr>
              <a:spLocks noEditPoints="1"/>
            </p:cNvSpPr>
            <p:nvPr/>
          </p:nvSpPr>
          <p:spPr bwMode="auto">
            <a:xfrm>
              <a:off x="5934869" y="3909412"/>
              <a:ext cx="322263" cy="322263"/>
            </a:xfrm>
            <a:custGeom>
              <a:avLst/>
              <a:gdLst>
                <a:gd name="T0" fmla="*/ 890 w 1018"/>
                <a:gd name="T1" fmla="*/ 61 h 1017"/>
                <a:gd name="T2" fmla="*/ 876 w 1018"/>
                <a:gd name="T3" fmla="*/ 5 h 1017"/>
                <a:gd name="T4" fmla="*/ 147 w 1018"/>
                <a:gd name="T5" fmla="*/ 2 h 1017"/>
                <a:gd name="T6" fmla="*/ 127 w 1018"/>
                <a:gd name="T7" fmla="*/ 31 h 1017"/>
                <a:gd name="T8" fmla="*/ 131 w 1018"/>
                <a:gd name="T9" fmla="*/ 148 h 1017"/>
                <a:gd name="T10" fmla="*/ 24 w 1018"/>
                <a:gd name="T11" fmla="*/ 243 h 1017"/>
                <a:gd name="T12" fmla="*/ 3 w 1018"/>
                <a:gd name="T13" fmla="*/ 383 h 1017"/>
                <a:gd name="T14" fmla="*/ 61 w 1018"/>
                <a:gd name="T15" fmla="*/ 493 h 1017"/>
                <a:gd name="T16" fmla="*/ 170 w 1018"/>
                <a:gd name="T17" fmla="*/ 551 h 1017"/>
                <a:gd name="T18" fmla="*/ 274 w 1018"/>
                <a:gd name="T19" fmla="*/ 546 h 1017"/>
                <a:gd name="T20" fmla="*/ 382 w 1018"/>
                <a:gd name="T21" fmla="*/ 690 h 1017"/>
                <a:gd name="T22" fmla="*/ 410 w 1018"/>
                <a:gd name="T23" fmla="*/ 735 h 1017"/>
                <a:gd name="T24" fmla="*/ 410 w 1018"/>
                <a:gd name="T25" fmla="*/ 791 h 1017"/>
                <a:gd name="T26" fmla="*/ 379 w 1018"/>
                <a:gd name="T27" fmla="*/ 837 h 1017"/>
                <a:gd name="T28" fmla="*/ 318 w 1018"/>
                <a:gd name="T29" fmla="*/ 858 h 1017"/>
                <a:gd name="T30" fmla="*/ 248 w 1018"/>
                <a:gd name="T31" fmla="*/ 880 h 1017"/>
                <a:gd name="T32" fmla="*/ 197 w 1018"/>
                <a:gd name="T33" fmla="*/ 948 h 1017"/>
                <a:gd name="T34" fmla="*/ 196 w 1018"/>
                <a:gd name="T35" fmla="*/ 1003 h 1017"/>
                <a:gd name="T36" fmla="*/ 795 w 1018"/>
                <a:gd name="T37" fmla="*/ 1017 h 1017"/>
                <a:gd name="T38" fmla="*/ 826 w 1018"/>
                <a:gd name="T39" fmla="*/ 992 h 1017"/>
                <a:gd name="T40" fmla="*/ 812 w 1018"/>
                <a:gd name="T41" fmla="*/ 925 h 1017"/>
                <a:gd name="T42" fmla="*/ 750 w 1018"/>
                <a:gd name="T43" fmla="*/ 869 h 1017"/>
                <a:gd name="T44" fmla="*/ 681 w 1018"/>
                <a:gd name="T45" fmla="*/ 856 h 1017"/>
                <a:gd name="T46" fmla="*/ 633 w 1018"/>
                <a:gd name="T47" fmla="*/ 830 h 1017"/>
                <a:gd name="T48" fmla="*/ 605 w 1018"/>
                <a:gd name="T49" fmla="*/ 772 h 1017"/>
                <a:gd name="T50" fmla="*/ 616 w 1018"/>
                <a:gd name="T51" fmla="*/ 718 h 1017"/>
                <a:gd name="T52" fmla="*/ 639 w 1018"/>
                <a:gd name="T53" fmla="*/ 683 h 1017"/>
                <a:gd name="T54" fmla="*/ 774 w 1018"/>
                <a:gd name="T55" fmla="*/ 554 h 1017"/>
                <a:gd name="T56" fmla="*/ 887 w 1018"/>
                <a:gd name="T57" fmla="*/ 540 h 1017"/>
                <a:gd name="T58" fmla="*/ 983 w 1018"/>
                <a:gd name="T59" fmla="*/ 461 h 1017"/>
                <a:gd name="T60" fmla="*/ 1018 w 1018"/>
                <a:gd name="T61" fmla="*/ 342 h 1017"/>
                <a:gd name="T62" fmla="*/ 971 w 1018"/>
                <a:gd name="T63" fmla="*/ 210 h 1017"/>
                <a:gd name="T64" fmla="*/ 154 w 1018"/>
                <a:gd name="T65" fmla="*/ 481 h 1017"/>
                <a:gd name="T66" fmla="*/ 88 w 1018"/>
                <a:gd name="T67" fmla="*/ 426 h 1017"/>
                <a:gd name="T68" fmla="*/ 63 w 1018"/>
                <a:gd name="T69" fmla="*/ 345 h 1017"/>
                <a:gd name="T70" fmla="*/ 92 w 1018"/>
                <a:gd name="T71" fmla="*/ 256 h 1017"/>
                <a:gd name="T72" fmla="*/ 152 w 1018"/>
                <a:gd name="T73" fmla="*/ 252 h 1017"/>
                <a:gd name="T74" fmla="*/ 241 w 1018"/>
                <a:gd name="T75" fmla="*/ 488 h 1017"/>
                <a:gd name="T76" fmla="*/ 176 w 1018"/>
                <a:gd name="T77" fmla="*/ 487 h 1017"/>
                <a:gd name="T78" fmla="*/ 717 w 1018"/>
                <a:gd name="T79" fmla="*/ 925 h 1017"/>
                <a:gd name="T80" fmla="*/ 263 w 1018"/>
                <a:gd name="T81" fmla="*/ 954 h 1017"/>
                <a:gd name="T82" fmla="*/ 301 w 1018"/>
                <a:gd name="T83" fmla="*/ 925 h 1017"/>
                <a:gd name="T84" fmla="*/ 380 w 1018"/>
                <a:gd name="T85" fmla="*/ 910 h 1017"/>
                <a:gd name="T86" fmla="*/ 448 w 1018"/>
                <a:gd name="T87" fmla="*/ 854 h 1017"/>
                <a:gd name="T88" fmla="*/ 476 w 1018"/>
                <a:gd name="T89" fmla="*/ 778 h 1017"/>
                <a:gd name="T90" fmla="*/ 509 w 1018"/>
                <a:gd name="T91" fmla="*/ 795 h 1017"/>
                <a:gd name="T92" fmla="*/ 543 w 1018"/>
                <a:gd name="T93" fmla="*/ 778 h 1017"/>
                <a:gd name="T94" fmla="*/ 578 w 1018"/>
                <a:gd name="T95" fmla="*/ 865 h 1017"/>
                <a:gd name="T96" fmla="*/ 653 w 1018"/>
                <a:gd name="T97" fmla="*/ 915 h 1017"/>
                <a:gd name="T98" fmla="*/ 494 w 1018"/>
                <a:gd name="T99" fmla="*/ 709 h 1017"/>
                <a:gd name="T100" fmla="*/ 329 w 1018"/>
                <a:gd name="T101" fmla="*/ 511 h 1017"/>
                <a:gd name="T102" fmla="*/ 247 w 1018"/>
                <a:gd name="T103" fmla="*/ 342 h 1017"/>
                <a:gd name="T104" fmla="*/ 196 w 1018"/>
                <a:gd name="T105" fmla="*/ 132 h 1017"/>
                <a:gd name="T106" fmla="*/ 817 w 1018"/>
                <a:gd name="T107" fmla="*/ 164 h 1017"/>
                <a:gd name="T108" fmla="*/ 762 w 1018"/>
                <a:gd name="T109" fmla="*/ 369 h 1017"/>
                <a:gd name="T110" fmla="*/ 663 w 1018"/>
                <a:gd name="T111" fmla="*/ 550 h 1017"/>
                <a:gd name="T112" fmla="*/ 509 w 1018"/>
                <a:gd name="T113" fmla="*/ 722 h 1017"/>
                <a:gd name="T114" fmla="*/ 911 w 1018"/>
                <a:gd name="T115" fmla="*/ 448 h 1017"/>
                <a:gd name="T116" fmla="*/ 842 w 1018"/>
                <a:gd name="T117" fmla="*/ 487 h 1017"/>
                <a:gd name="T118" fmla="*/ 777 w 1018"/>
                <a:gd name="T119" fmla="*/ 489 h 1017"/>
                <a:gd name="T120" fmla="*/ 866 w 1018"/>
                <a:gd name="T121" fmla="*/ 252 h 1017"/>
                <a:gd name="T122" fmla="*/ 926 w 1018"/>
                <a:gd name="T123" fmla="*/ 257 h 1017"/>
                <a:gd name="T124" fmla="*/ 955 w 1018"/>
                <a:gd name="T125" fmla="*/ 345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18" h="1017">
                  <a:moveTo>
                    <a:pt x="887" y="148"/>
                  </a:moveTo>
                  <a:lnTo>
                    <a:pt x="887" y="148"/>
                  </a:lnTo>
                  <a:lnTo>
                    <a:pt x="884" y="147"/>
                  </a:lnTo>
                  <a:lnTo>
                    <a:pt x="884" y="147"/>
                  </a:lnTo>
                  <a:lnTo>
                    <a:pt x="887" y="119"/>
                  </a:lnTo>
                  <a:lnTo>
                    <a:pt x="889" y="90"/>
                  </a:lnTo>
                  <a:lnTo>
                    <a:pt x="890" y="61"/>
                  </a:lnTo>
                  <a:lnTo>
                    <a:pt x="890" y="31"/>
                  </a:lnTo>
                  <a:lnTo>
                    <a:pt x="890" y="31"/>
                  </a:lnTo>
                  <a:lnTo>
                    <a:pt x="890" y="26"/>
                  </a:lnTo>
                  <a:lnTo>
                    <a:pt x="888" y="19"/>
                  </a:lnTo>
                  <a:lnTo>
                    <a:pt x="885" y="14"/>
                  </a:lnTo>
                  <a:lnTo>
                    <a:pt x="882" y="10"/>
                  </a:lnTo>
                  <a:lnTo>
                    <a:pt x="876" y="5"/>
                  </a:lnTo>
                  <a:lnTo>
                    <a:pt x="871" y="2"/>
                  </a:lnTo>
                  <a:lnTo>
                    <a:pt x="866" y="0"/>
                  </a:lnTo>
                  <a:lnTo>
                    <a:pt x="859" y="0"/>
                  </a:lnTo>
                  <a:lnTo>
                    <a:pt x="160" y="0"/>
                  </a:lnTo>
                  <a:lnTo>
                    <a:pt x="160" y="0"/>
                  </a:lnTo>
                  <a:lnTo>
                    <a:pt x="153" y="0"/>
                  </a:lnTo>
                  <a:lnTo>
                    <a:pt x="147" y="2"/>
                  </a:lnTo>
                  <a:lnTo>
                    <a:pt x="141" y="5"/>
                  </a:lnTo>
                  <a:lnTo>
                    <a:pt x="137" y="10"/>
                  </a:lnTo>
                  <a:lnTo>
                    <a:pt x="133" y="14"/>
                  </a:lnTo>
                  <a:lnTo>
                    <a:pt x="130" y="19"/>
                  </a:lnTo>
                  <a:lnTo>
                    <a:pt x="129" y="26"/>
                  </a:lnTo>
                  <a:lnTo>
                    <a:pt x="127" y="31"/>
                  </a:lnTo>
                  <a:lnTo>
                    <a:pt x="127" y="31"/>
                  </a:lnTo>
                  <a:lnTo>
                    <a:pt x="127" y="61"/>
                  </a:lnTo>
                  <a:lnTo>
                    <a:pt x="130" y="90"/>
                  </a:lnTo>
                  <a:lnTo>
                    <a:pt x="132" y="119"/>
                  </a:lnTo>
                  <a:lnTo>
                    <a:pt x="134" y="147"/>
                  </a:lnTo>
                  <a:lnTo>
                    <a:pt x="134" y="147"/>
                  </a:lnTo>
                  <a:lnTo>
                    <a:pt x="131" y="148"/>
                  </a:lnTo>
                  <a:lnTo>
                    <a:pt x="131" y="148"/>
                  </a:lnTo>
                  <a:lnTo>
                    <a:pt x="110" y="157"/>
                  </a:lnTo>
                  <a:lnTo>
                    <a:pt x="93" y="168"/>
                  </a:lnTo>
                  <a:lnTo>
                    <a:pt x="76" y="180"/>
                  </a:lnTo>
                  <a:lnTo>
                    <a:pt x="61" y="194"/>
                  </a:lnTo>
                  <a:lnTo>
                    <a:pt x="47" y="210"/>
                  </a:lnTo>
                  <a:lnTo>
                    <a:pt x="35" y="226"/>
                  </a:lnTo>
                  <a:lnTo>
                    <a:pt x="24" y="243"/>
                  </a:lnTo>
                  <a:lnTo>
                    <a:pt x="16" y="263"/>
                  </a:lnTo>
                  <a:lnTo>
                    <a:pt x="8" y="281"/>
                  </a:lnTo>
                  <a:lnTo>
                    <a:pt x="4" y="301"/>
                  </a:lnTo>
                  <a:lnTo>
                    <a:pt x="1" y="322"/>
                  </a:lnTo>
                  <a:lnTo>
                    <a:pt x="0" y="342"/>
                  </a:lnTo>
                  <a:lnTo>
                    <a:pt x="0" y="363"/>
                  </a:lnTo>
                  <a:lnTo>
                    <a:pt x="3" y="383"/>
                  </a:lnTo>
                  <a:lnTo>
                    <a:pt x="8" y="404"/>
                  </a:lnTo>
                  <a:lnTo>
                    <a:pt x="15" y="425"/>
                  </a:lnTo>
                  <a:lnTo>
                    <a:pt x="15" y="425"/>
                  </a:lnTo>
                  <a:lnTo>
                    <a:pt x="24" y="443"/>
                  </a:lnTo>
                  <a:lnTo>
                    <a:pt x="35" y="461"/>
                  </a:lnTo>
                  <a:lnTo>
                    <a:pt x="47" y="478"/>
                  </a:lnTo>
                  <a:lnTo>
                    <a:pt x="61" y="493"/>
                  </a:lnTo>
                  <a:lnTo>
                    <a:pt x="76" y="507"/>
                  </a:lnTo>
                  <a:lnTo>
                    <a:pt x="93" y="519"/>
                  </a:lnTo>
                  <a:lnTo>
                    <a:pt x="110" y="530"/>
                  </a:lnTo>
                  <a:lnTo>
                    <a:pt x="130" y="540"/>
                  </a:lnTo>
                  <a:lnTo>
                    <a:pt x="130" y="540"/>
                  </a:lnTo>
                  <a:lnTo>
                    <a:pt x="150" y="546"/>
                  </a:lnTo>
                  <a:lnTo>
                    <a:pt x="170" y="551"/>
                  </a:lnTo>
                  <a:lnTo>
                    <a:pt x="191" y="555"/>
                  </a:lnTo>
                  <a:lnTo>
                    <a:pt x="211" y="556"/>
                  </a:lnTo>
                  <a:lnTo>
                    <a:pt x="211" y="556"/>
                  </a:lnTo>
                  <a:lnTo>
                    <a:pt x="227" y="555"/>
                  </a:lnTo>
                  <a:lnTo>
                    <a:pt x="243" y="554"/>
                  </a:lnTo>
                  <a:lnTo>
                    <a:pt x="259" y="550"/>
                  </a:lnTo>
                  <a:lnTo>
                    <a:pt x="274" y="546"/>
                  </a:lnTo>
                  <a:lnTo>
                    <a:pt x="274" y="546"/>
                  </a:lnTo>
                  <a:lnTo>
                    <a:pt x="301" y="586"/>
                  </a:lnTo>
                  <a:lnTo>
                    <a:pt x="327" y="621"/>
                  </a:lnTo>
                  <a:lnTo>
                    <a:pt x="353" y="654"/>
                  </a:lnTo>
                  <a:lnTo>
                    <a:pt x="379" y="683"/>
                  </a:lnTo>
                  <a:lnTo>
                    <a:pt x="379" y="683"/>
                  </a:lnTo>
                  <a:lnTo>
                    <a:pt x="382" y="690"/>
                  </a:lnTo>
                  <a:lnTo>
                    <a:pt x="386" y="695"/>
                  </a:lnTo>
                  <a:lnTo>
                    <a:pt x="386" y="695"/>
                  </a:lnTo>
                  <a:lnTo>
                    <a:pt x="393" y="703"/>
                  </a:lnTo>
                  <a:lnTo>
                    <a:pt x="398" y="710"/>
                  </a:lnTo>
                  <a:lnTo>
                    <a:pt x="402" y="718"/>
                  </a:lnTo>
                  <a:lnTo>
                    <a:pt x="406" y="726"/>
                  </a:lnTo>
                  <a:lnTo>
                    <a:pt x="410" y="735"/>
                  </a:lnTo>
                  <a:lnTo>
                    <a:pt x="412" y="744"/>
                  </a:lnTo>
                  <a:lnTo>
                    <a:pt x="413" y="753"/>
                  </a:lnTo>
                  <a:lnTo>
                    <a:pt x="414" y="763"/>
                  </a:lnTo>
                  <a:lnTo>
                    <a:pt x="414" y="763"/>
                  </a:lnTo>
                  <a:lnTo>
                    <a:pt x="413" y="772"/>
                  </a:lnTo>
                  <a:lnTo>
                    <a:pt x="412" y="782"/>
                  </a:lnTo>
                  <a:lnTo>
                    <a:pt x="410" y="791"/>
                  </a:lnTo>
                  <a:lnTo>
                    <a:pt x="406" y="799"/>
                  </a:lnTo>
                  <a:lnTo>
                    <a:pt x="402" y="808"/>
                  </a:lnTo>
                  <a:lnTo>
                    <a:pt x="398" y="816"/>
                  </a:lnTo>
                  <a:lnTo>
                    <a:pt x="393" y="824"/>
                  </a:lnTo>
                  <a:lnTo>
                    <a:pt x="386" y="830"/>
                  </a:lnTo>
                  <a:lnTo>
                    <a:pt x="386" y="830"/>
                  </a:lnTo>
                  <a:lnTo>
                    <a:pt x="379" y="837"/>
                  </a:lnTo>
                  <a:lnTo>
                    <a:pt x="371" y="842"/>
                  </a:lnTo>
                  <a:lnTo>
                    <a:pt x="364" y="847"/>
                  </a:lnTo>
                  <a:lnTo>
                    <a:pt x="355" y="851"/>
                  </a:lnTo>
                  <a:lnTo>
                    <a:pt x="346" y="854"/>
                  </a:lnTo>
                  <a:lnTo>
                    <a:pt x="337" y="856"/>
                  </a:lnTo>
                  <a:lnTo>
                    <a:pt x="328" y="858"/>
                  </a:lnTo>
                  <a:lnTo>
                    <a:pt x="318" y="858"/>
                  </a:lnTo>
                  <a:lnTo>
                    <a:pt x="318" y="858"/>
                  </a:lnTo>
                  <a:lnTo>
                    <a:pt x="306" y="859"/>
                  </a:lnTo>
                  <a:lnTo>
                    <a:pt x="293" y="861"/>
                  </a:lnTo>
                  <a:lnTo>
                    <a:pt x="281" y="865"/>
                  </a:lnTo>
                  <a:lnTo>
                    <a:pt x="269" y="869"/>
                  </a:lnTo>
                  <a:lnTo>
                    <a:pt x="257" y="874"/>
                  </a:lnTo>
                  <a:lnTo>
                    <a:pt x="248" y="880"/>
                  </a:lnTo>
                  <a:lnTo>
                    <a:pt x="237" y="887"/>
                  </a:lnTo>
                  <a:lnTo>
                    <a:pt x="228" y="896"/>
                  </a:lnTo>
                  <a:lnTo>
                    <a:pt x="220" y="904"/>
                  </a:lnTo>
                  <a:lnTo>
                    <a:pt x="212" y="915"/>
                  </a:lnTo>
                  <a:lnTo>
                    <a:pt x="207" y="925"/>
                  </a:lnTo>
                  <a:lnTo>
                    <a:pt x="202" y="937"/>
                  </a:lnTo>
                  <a:lnTo>
                    <a:pt x="197" y="948"/>
                  </a:lnTo>
                  <a:lnTo>
                    <a:pt x="194" y="960"/>
                  </a:lnTo>
                  <a:lnTo>
                    <a:pt x="192" y="973"/>
                  </a:lnTo>
                  <a:lnTo>
                    <a:pt x="191" y="986"/>
                  </a:lnTo>
                  <a:lnTo>
                    <a:pt x="191" y="986"/>
                  </a:lnTo>
                  <a:lnTo>
                    <a:pt x="192" y="992"/>
                  </a:lnTo>
                  <a:lnTo>
                    <a:pt x="194" y="998"/>
                  </a:lnTo>
                  <a:lnTo>
                    <a:pt x="196" y="1003"/>
                  </a:lnTo>
                  <a:lnTo>
                    <a:pt x="200" y="1008"/>
                  </a:lnTo>
                  <a:lnTo>
                    <a:pt x="205" y="1012"/>
                  </a:lnTo>
                  <a:lnTo>
                    <a:pt x="210" y="1015"/>
                  </a:lnTo>
                  <a:lnTo>
                    <a:pt x="217" y="1017"/>
                  </a:lnTo>
                  <a:lnTo>
                    <a:pt x="223" y="1017"/>
                  </a:lnTo>
                  <a:lnTo>
                    <a:pt x="795" y="1017"/>
                  </a:lnTo>
                  <a:lnTo>
                    <a:pt x="795" y="1017"/>
                  </a:lnTo>
                  <a:lnTo>
                    <a:pt x="801" y="1017"/>
                  </a:lnTo>
                  <a:lnTo>
                    <a:pt x="808" y="1015"/>
                  </a:lnTo>
                  <a:lnTo>
                    <a:pt x="813" y="1012"/>
                  </a:lnTo>
                  <a:lnTo>
                    <a:pt x="817" y="1008"/>
                  </a:lnTo>
                  <a:lnTo>
                    <a:pt x="822" y="1003"/>
                  </a:lnTo>
                  <a:lnTo>
                    <a:pt x="825" y="998"/>
                  </a:lnTo>
                  <a:lnTo>
                    <a:pt x="826" y="992"/>
                  </a:lnTo>
                  <a:lnTo>
                    <a:pt x="827" y="986"/>
                  </a:lnTo>
                  <a:lnTo>
                    <a:pt x="827" y="986"/>
                  </a:lnTo>
                  <a:lnTo>
                    <a:pt x="826" y="973"/>
                  </a:lnTo>
                  <a:lnTo>
                    <a:pt x="825" y="960"/>
                  </a:lnTo>
                  <a:lnTo>
                    <a:pt x="822" y="948"/>
                  </a:lnTo>
                  <a:lnTo>
                    <a:pt x="817" y="937"/>
                  </a:lnTo>
                  <a:lnTo>
                    <a:pt x="812" y="925"/>
                  </a:lnTo>
                  <a:lnTo>
                    <a:pt x="806" y="915"/>
                  </a:lnTo>
                  <a:lnTo>
                    <a:pt x="798" y="904"/>
                  </a:lnTo>
                  <a:lnTo>
                    <a:pt x="790" y="896"/>
                  </a:lnTo>
                  <a:lnTo>
                    <a:pt x="781" y="887"/>
                  </a:lnTo>
                  <a:lnTo>
                    <a:pt x="771" y="880"/>
                  </a:lnTo>
                  <a:lnTo>
                    <a:pt x="761" y="874"/>
                  </a:lnTo>
                  <a:lnTo>
                    <a:pt x="750" y="869"/>
                  </a:lnTo>
                  <a:lnTo>
                    <a:pt x="738" y="865"/>
                  </a:lnTo>
                  <a:lnTo>
                    <a:pt x="725" y="861"/>
                  </a:lnTo>
                  <a:lnTo>
                    <a:pt x="713" y="859"/>
                  </a:lnTo>
                  <a:lnTo>
                    <a:pt x="699" y="858"/>
                  </a:lnTo>
                  <a:lnTo>
                    <a:pt x="699" y="858"/>
                  </a:lnTo>
                  <a:lnTo>
                    <a:pt x="691" y="858"/>
                  </a:lnTo>
                  <a:lnTo>
                    <a:pt x="681" y="856"/>
                  </a:lnTo>
                  <a:lnTo>
                    <a:pt x="673" y="854"/>
                  </a:lnTo>
                  <a:lnTo>
                    <a:pt x="663" y="851"/>
                  </a:lnTo>
                  <a:lnTo>
                    <a:pt x="655" y="847"/>
                  </a:lnTo>
                  <a:lnTo>
                    <a:pt x="647" y="842"/>
                  </a:lnTo>
                  <a:lnTo>
                    <a:pt x="639" y="837"/>
                  </a:lnTo>
                  <a:lnTo>
                    <a:pt x="633" y="830"/>
                  </a:lnTo>
                  <a:lnTo>
                    <a:pt x="633" y="830"/>
                  </a:lnTo>
                  <a:lnTo>
                    <a:pt x="626" y="824"/>
                  </a:lnTo>
                  <a:lnTo>
                    <a:pt x="620" y="816"/>
                  </a:lnTo>
                  <a:lnTo>
                    <a:pt x="616" y="808"/>
                  </a:lnTo>
                  <a:lnTo>
                    <a:pt x="611" y="799"/>
                  </a:lnTo>
                  <a:lnTo>
                    <a:pt x="608" y="791"/>
                  </a:lnTo>
                  <a:lnTo>
                    <a:pt x="606" y="782"/>
                  </a:lnTo>
                  <a:lnTo>
                    <a:pt x="605" y="772"/>
                  </a:lnTo>
                  <a:lnTo>
                    <a:pt x="605" y="763"/>
                  </a:lnTo>
                  <a:lnTo>
                    <a:pt x="605" y="763"/>
                  </a:lnTo>
                  <a:lnTo>
                    <a:pt x="605" y="753"/>
                  </a:lnTo>
                  <a:lnTo>
                    <a:pt x="606" y="744"/>
                  </a:lnTo>
                  <a:lnTo>
                    <a:pt x="608" y="735"/>
                  </a:lnTo>
                  <a:lnTo>
                    <a:pt x="611" y="726"/>
                  </a:lnTo>
                  <a:lnTo>
                    <a:pt x="616" y="718"/>
                  </a:lnTo>
                  <a:lnTo>
                    <a:pt x="620" y="710"/>
                  </a:lnTo>
                  <a:lnTo>
                    <a:pt x="626" y="703"/>
                  </a:lnTo>
                  <a:lnTo>
                    <a:pt x="633" y="695"/>
                  </a:lnTo>
                  <a:lnTo>
                    <a:pt x="633" y="695"/>
                  </a:lnTo>
                  <a:lnTo>
                    <a:pt x="637" y="690"/>
                  </a:lnTo>
                  <a:lnTo>
                    <a:pt x="639" y="683"/>
                  </a:lnTo>
                  <a:lnTo>
                    <a:pt x="639" y="683"/>
                  </a:lnTo>
                  <a:lnTo>
                    <a:pt x="665" y="654"/>
                  </a:lnTo>
                  <a:lnTo>
                    <a:pt x="691" y="622"/>
                  </a:lnTo>
                  <a:lnTo>
                    <a:pt x="718" y="586"/>
                  </a:lnTo>
                  <a:lnTo>
                    <a:pt x="743" y="546"/>
                  </a:lnTo>
                  <a:lnTo>
                    <a:pt x="743" y="546"/>
                  </a:lnTo>
                  <a:lnTo>
                    <a:pt x="758" y="550"/>
                  </a:lnTo>
                  <a:lnTo>
                    <a:pt x="774" y="554"/>
                  </a:lnTo>
                  <a:lnTo>
                    <a:pt x="791" y="555"/>
                  </a:lnTo>
                  <a:lnTo>
                    <a:pt x="806" y="556"/>
                  </a:lnTo>
                  <a:lnTo>
                    <a:pt x="806" y="556"/>
                  </a:lnTo>
                  <a:lnTo>
                    <a:pt x="827" y="555"/>
                  </a:lnTo>
                  <a:lnTo>
                    <a:pt x="847" y="551"/>
                  </a:lnTo>
                  <a:lnTo>
                    <a:pt x="868" y="546"/>
                  </a:lnTo>
                  <a:lnTo>
                    <a:pt x="887" y="540"/>
                  </a:lnTo>
                  <a:lnTo>
                    <a:pt x="887" y="540"/>
                  </a:lnTo>
                  <a:lnTo>
                    <a:pt x="906" y="530"/>
                  </a:lnTo>
                  <a:lnTo>
                    <a:pt x="925" y="519"/>
                  </a:lnTo>
                  <a:lnTo>
                    <a:pt x="941" y="507"/>
                  </a:lnTo>
                  <a:lnTo>
                    <a:pt x="956" y="493"/>
                  </a:lnTo>
                  <a:lnTo>
                    <a:pt x="970" y="478"/>
                  </a:lnTo>
                  <a:lnTo>
                    <a:pt x="983" y="461"/>
                  </a:lnTo>
                  <a:lnTo>
                    <a:pt x="993" y="443"/>
                  </a:lnTo>
                  <a:lnTo>
                    <a:pt x="1002" y="425"/>
                  </a:lnTo>
                  <a:lnTo>
                    <a:pt x="1002" y="425"/>
                  </a:lnTo>
                  <a:lnTo>
                    <a:pt x="1009" y="404"/>
                  </a:lnTo>
                  <a:lnTo>
                    <a:pt x="1014" y="383"/>
                  </a:lnTo>
                  <a:lnTo>
                    <a:pt x="1017" y="363"/>
                  </a:lnTo>
                  <a:lnTo>
                    <a:pt x="1018" y="342"/>
                  </a:lnTo>
                  <a:lnTo>
                    <a:pt x="1017" y="322"/>
                  </a:lnTo>
                  <a:lnTo>
                    <a:pt x="1014" y="301"/>
                  </a:lnTo>
                  <a:lnTo>
                    <a:pt x="1008" y="281"/>
                  </a:lnTo>
                  <a:lnTo>
                    <a:pt x="1002" y="263"/>
                  </a:lnTo>
                  <a:lnTo>
                    <a:pt x="993" y="243"/>
                  </a:lnTo>
                  <a:lnTo>
                    <a:pt x="983" y="226"/>
                  </a:lnTo>
                  <a:lnTo>
                    <a:pt x="971" y="210"/>
                  </a:lnTo>
                  <a:lnTo>
                    <a:pt x="957" y="194"/>
                  </a:lnTo>
                  <a:lnTo>
                    <a:pt x="942" y="180"/>
                  </a:lnTo>
                  <a:lnTo>
                    <a:pt x="925" y="168"/>
                  </a:lnTo>
                  <a:lnTo>
                    <a:pt x="906" y="157"/>
                  </a:lnTo>
                  <a:lnTo>
                    <a:pt x="887" y="148"/>
                  </a:lnTo>
                  <a:lnTo>
                    <a:pt x="887" y="148"/>
                  </a:lnTo>
                  <a:close/>
                  <a:moveTo>
                    <a:pt x="154" y="481"/>
                  </a:moveTo>
                  <a:lnTo>
                    <a:pt x="154" y="481"/>
                  </a:lnTo>
                  <a:lnTo>
                    <a:pt x="140" y="474"/>
                  </a:lnTo>
                  <a:lnTo>
                    <a:pt x="129" y="467"/>
                  </a:lnTo>
                  <a:lnTo>
                    <a:pt x="117" y="458"/>
                  </a:lnTo>
                  <a:lnTo>
                    <a:pt x="106" y="448"/>
                  </a:lnTo>
                  <a:lnTo>
                    <a:pt x="96" y="438"/>
                  </a:lnTo>
                  <a:lnTo>
                    <a:pt x="88" y="426"/>
                  </a:lnTo>
                  <a:lnTo>
                    <a:pt x="80" y="413"/>
                  </a:lnTo>
                  <a:lnTo>
                    <a:pt x="74" y="400"/>
                  </a:lnTo>
                  <a:lnTo>
                    <a:pt x="74" y="400"/>
                  </a:lnTo>
                  <a:lnTo>
                    <a:pt x="70" y="386"/>
                  </a:lnTo>
                  <a:lnTo>
                    <a:pt x="66" y="373"/>
                  </a:lnTo>
                  <a:lnTo>
                    <a:pt x="64" y="359"/>
                  </a:lnTo>
                  <a:lnTo>
                    <a:pt x="63" y="345"/>
                  </a:lnTo>
                  <a:lnTo>
                    <a:pt x="63" y="331"/>
                  </a:lnTo>
                  <a:lnTo>
                    <a:pt x="65" y="319"/>
                  </a:lnTo>
                  <a:lnTo>
                    <a:pt x="68" y="305"/>
                  </a:lnTo>
                  <a:lnTo>
                    <a:pt x="73" y="292"/>
                  </a:lnTo>
                  <a:lnTo>
                    <a:pt x="78" y="280"/>
                  </a:lnTo>
                  <a:lnTo>
                    <a:pt x="85" y="268"/>
                  </a:lnTo>
                  <a:lnTo>
                    <a:pt x="92" y="256"/>
                  </a:lnTo>
                  <a:lnTo>
                    <a:pt x="101" y="247"/>
                  </a:lnTo>
                  <a:lnTo>
                    <a:pt x="110" y="236"/>
                  </a:lnTo>
                  <a:lnTo>
                    <a:pt x="120" y="227"/>
                  </a:lnTo>
                  <a:lnTo>
                    <a:pt x="132" y="219"/>
                  </a:lnTo>
                  <a:lnTo>
                    <a:pt x="144" y="212"/>
                  </a:lnTo>
                  <a:lnTo>
                    <a:pt x="144" y="212"/>
                  </a:lnTo>
                  <a:lnTo>
                    <a:pt x="152" y="252"/>
                  </a:lnTo>
                  <a:lnTo>
                    <a:pt x="162" y="290"/>
                  </a:lnTo>
                  <a:lnTo>
                    <a:pt x="173" y="326"/>
                  </a:lnTo>
                  <a:lnTo>
                    <a:pt x="184" y="361"/>
                  </a:lnTo>
                  <a:lnTo>
                    <a:pt x="197" y="395"/>
                  </a:lnTo>
                  <a:lnTo>
                    <a:pt x="211" y="428"/>
                  </a:lnTo>
                  <a:lnTo>
                    <a:pt x="226" y="459"/>
                  </a:lnTo>
                  <a:lnTo>
                    <a:pt x="241" y="488"/>
                  </a:lnTo>
                  <a:lnTo>
                    <a:pt x="241" y="488"/>
                  </a:lnTo>
                  <a:lnTo>
                    <a:pt x="230" y="490"/>
                  </a:lnTo>
                  <a:lnTo>
                    <a:pt x="220" y="491"/>
                  </a:lnTo>
                  <a:lnTo>
                    <a:pt x="209" y="491"/>
                  </a:lnTo>
                  <a:lnTo>
                    <a:pt x="197" y="491"/>
                  </a:lnTo>
                  <a:lnTo>
                    <a:pt x="187" y="490"/>
                  </a:lnTo>
                  <a:lnTo>
                    <a:pt x="176" y="487"/>
                  </a:lnTo>
                  <a:lnTo>
                    <a:pt x="165" y="485"/>
                  </a:lnTo>
                  <a:lnTo>
                    <a:pt x="154" y="481"/>
                  </a:lnTo>
                  <a:lnTo>
                    <a:pt x="154" y="481"/>
                  </a:lnTo>
                  <a:close/>
                  <a:moveTo>
                    <a:pt x="699" y="922"/>
                  </a:moveTo>
                  <a:lnTo>
                    <a:pt x="699" y="922"/>
                  </a:lnTo>
                  <a:lnTo>
                    <a:pt x="709" y="923"/>
                  </a:lnTo>
                  <a:lnTo>
                    <a:pt x="717" y="925"/>
                  </a:lnTo>
                  <a:lnTo>
                    <a:pt x="725" y="927"/>
                  </a:lnTo>
                  <a:lnTo>
                    <a:pt x="733" y="931"/>
                  </a:lnTo>
                  <a:lnTo>
                    <a:pt x="739" y="935"/>
                  </a:lnTo>
                  <a:lnTo>
                    <a:pt x="746" y="941"/>
                  </a:lnTo>
                  <a:lnTo>
                    <a:pt x="751" y="947"/>
                  </a:lnTo>
                  <a:lnTo>
                    <a:pt x="755" y="954"/>
                  </a:lnTo>
                  <a:lnTo>
                    <a:pt x="263" y="954"/>
                  </a:lnTo>
                  <a:lnTo>
                    <a:pt x="263" y="954"/>
                  </a:lnTo>
                  <a:lnTo>
                    <a:pt x="268" y="947"/>
                  </a:lnTo>
                  <a:lnTo>
                    <a:pt x="273" y="941"/>
                  </a:lnTo>
                  <a:lnTo>
                    <a:pt x="279" y="935"/>
                  </a:lnTo>
                  <a:lnTo>
                    <a:pt x="286" y="931"/>
                  </a:lnTo>
                  <a:lnTo>
                    <a:pt x="294" y="927"/>
                  </a:lnTo>
                  <a:lnTo>
                    <a:pt x="301" y="925"/>
                  </a:lnTo>
                  <a:lnTo>
                    <a:pt x="310" y="923"/>
                  </a:lnTo>
                  <a:lnTo>
                    <a:pt x="318" y="922"/>
                  </a:lnTo>
                  <a:lnTo>
                    <a:pt x="318" y="922"/>
                  </a:lnTo>
                  <a:lnTo>
                    <a:pt x="333" y="922"/>
                  </a:lnTo>
                  <a:lnTo>
                    <a:pt x="350" y="919"/>
                  </a:lnTo>
                  <a:lnTo>
                    <a:pt x="365" y="915"/>
                  </a:lnTo>
                  <a:lnTo>
                    <a:pt x="380" y="910"/>
                  </a:lnTo>
                  <a:lnTo>
                    <a:pt x="394" y="903"/>
                  </a:lnTo>
                  <a:lnTo>
                    <a:pt x="406" y="896"/>
                  </a:lnTo>
                  <a:lnTo>
                    <a:pt x="419" y="886"/>
                  </a:lnTo>
                  <a:lnTo>
                    <a:pt x="431" y="875"/>
                  </a:lnTo>
                  <a:lnTo>
                    <a:pt x="431" y="875"/>
                  </a:lnTo>
                  <a:lnTo>
                    <a:pt x="440" y="865"/>
                  </a:lnTo>
                  <a:lnTo>
                    <a:pt x="448" y="854"/>
                  </a:lnTo>
                  <a:lnTo>
                    <a:pt x="456" y="842"/>
                  </a:lnTo>
                  <a:lnTo>
                    <a:pt x="462" y="830"/>
                  </a:lnTo>
                  <a:lnTo>
                    <a:pt x="468" y="817"/>
                  </a:lnTo>
                  <a:lnTo>
                    <a:pt x="471" y="805"/>
                  </a:lnTo>
                  <a:lnTo>
                    <a:pt x="474" y="792"/>
                  </a:lnTo>
                  <a:lnTo>
                    <a:pt x="476" y="778"/>
                  </a:lnTo>
                  <a:lnTo>
                    <a:pt x="476" y="778"/>
                  </a:lnTo>
                  <a:lnTo>
                    <a:pt x="490" y="788"/>
                  </a:lnTo>
                  <a:lnTo>
                    <a:pt x="490" y="788"/>
                  </a:lnTo>
                  <a:lnTo>
                    <a:pt x="494" y="792"/>
                  </a:lnTo>
                  <a:lnTo>
                    <a:pt x="500" y="793"/>
                  </a:lnTo>
                  <a:lnTo>
                    <a:pt x="504" y="795"/>
                  </a:lnTo>
                  <a:lnTo>
                    <a:pt x="509" y="795"/>
                  </a:lnTo>
                  <a:lnTo>
                    <a:pt x="509" y="795"/>
                  </a:lnTo>
                  <a:lnTo>
                    <a:pt x="514" y="795"/>
                  </a:lnTo>
                  <a:lnTo>
                    <a:pt x="519" y="793"/>
                  </a:lnTo>
                  <a:lnTo>
                    <a:pt x="523" y="792"/>
                  </a:lnTo>
                  <a:lnTo>
                    <a:pt x="528" y="788"/>
                  </a:lnTo>
                  <a:lnTo>
                    <a:pt x="528" y="788"/>
                  </a:lnTo>
                  <a:lnTo>
                    <a:pt x="543" y="778"/>
                  </a:lnTo>
                  <a:lnTo>
                    <a:pt x="543" y="778"/>
                  </a:lnTo>
                  <a:lnTo>
                    <a:pt x="544" y="792"/>
                  </a:lnTo>
                  <a:lnTo>
                    <a:pt x="547" y="805"/>
                  </a:lnTo>
                  <a:lnTo>
                    <a:pt x="551" y="817"/>
                  </a:lnTo>
                  <a:lnTo>
                    <a:pt x="557" y="830"/>
                  </a:lnTo>
                  <a:lnTo>
                    <a:pt x="562" y="842"/>
                  </a:lnTo>
                  <a:lnTo>
                    <a:pt x="570" y="854"/>
                  </a:lnTo>
                  <a:lnTo>
                    <a:pt x="578" y="865"/>
                  </a:lnTo>
                  <a:lnTo>
                    <a:pt x="588" y="875"/>
                  </a:lnTo>
                  <a:lnTo>
                    <a:pt x="588" y="875"/>
                  </a:lnTo>
                  <a:lnTo>
                    <a:pt x="600" y="886"/>
                  </a:lnTo>
                  <a:lnTo>
                    <a:pt x="611" y="896"/>
                  </a:lnTo>
                  <a:lnTo>
                    <a:pt x="625" y="903"/>
                  </a:lnTo>
                  <a:lnTo>
                    <a:pt x="639" y="910"/>
                  </a:lnTo>
                  <a:lnTo>
                    <a:pt x="653" y="915"/>
                  </a:lnTo>
                  <a:lnTo>
                    <a:pt x="668" y="919"/>
                  </a:lnTo>
                  <a:lnTo>
                    <a:pt x="684" y="922"/>
                  </a:lnTo>
                  <a:lnTo>
                    <a:pt x="699" y="922"/>
                  </a:lnTo>
                  <a:lnTo>
                    <a:pt x="699" y="922"/>
                  </a:lnTo>
                  <a:close/>
                  <a:moveTo>
                    <a:pt x="509" y="722"/>
                  </a:moveTo>
                  <a:lnTo>
                    <a:pt x="509" y="722"/>
                  </a:lnTo>
                  <a:lnTo>
                    <a:pt x="494" y="709"/>
                  </a:lnTo>
                  <a:lnTo>
                    <a:pt x="476" y="692"/>
                  </a:lnTo>
                  <a:lnTo>
                    <a:pt x="456" y="672"/>
                  </a:lnTo>
                  <a:lnTo>
                    <a:pt x="432" y="647"/>
                  </a:lnTo>
                  <a:lnTo>
                    <a:pt x="408" y="618"/>
                  </a:lnTo>
                  <a:lnTo>
                    <a:pt x="382" y="586"/>
                  </a:lnTo>
                  <a:lnTo>
                    <a:pt x="355" y="550"/>
                  </a:lnTo>
                  <a:lnTo>
                    <a:pt x="329" y="511"/>
                  </a:lnTo>
                  <a:lnTo>
                    <a:pt x="316" y="489"/>
                  </a:lnTo>
                  <a:lnTo>
                    <a:pt x="303" y="467"/>
                  </a:lnTo>
                  <a:lnTo>
                    <a:pt x="292" y="444"/>
                  </a:lnTo>
                  <a:lnTo>
                    <a:pt x="280" y="420"/>
                  </a:lnTo>
                  <a:lnTo>
                    <a:pt x="268" y="395"/>
                  </a:lnTo>
                  <a:lnTo>
                    <a:pt x="257" y="369"/>
                  </a:lnTo>
                  <a:lnTo>
                    <a:pt x="247" y="342"/>
                  </a:lnTo>
                  <a:lnTo>
                    <a:pt x="237" y="315"/>
                  </a:lnTo>
                  <a:lnTo>
                    <a:pt x="228" y="286"/>
                  </a:lnTo>
                  <a:lnTo>
                    <a:pt x="220" y="257"/>
                  </a:lnTo>
                  <a:lnTo>
                    <a:pt x="212" y="227"/>
                  </a:lnTo>
                  <a:lnTo>
                    <a:pt x="206" y="196"/>
                  </a:lnTo>
                  <a:lnTo>
                    <a:pt x="200" y="164"/>
                  </a:lnTo>
                  <a:lnTo>
                    <a:pt x="196" y="132"/>
                  </a:lnTo>
                  <a:lnTo>
                    <a:pt x="193" y="98"/>
                  </a:lnTo>
                  <a:lnTo>
                    <a:pt x="192" y="63"/>
                  </a:lnTo>
                  <a:lnTo>
                    <a:pt x="827" y="63"/>
                  </a:lnTo>
                  <a:lnTo>
                    <a:pt x="827" y="63"/>
                  </a:lnTo>
                  <a:lnTo>
                    <a:pt x="825" y="98"/>
                  </a:lnTo>
                  <a:lnTo>
                    <a:pt x="822" y="132"/>
                  </a:lnTo>
                  <a:lnTo>
                    <a:pt x="817" y="164"/>
                  </a:lnTo>
                  <a:lnTo>
                    <a:pt x="812" y="196"/>
                  </a:lnTo>
                  <a:lnTo>
                    <a:pt x="806" y="227"/>
                  </a:lnTo>
                  <a:lnTo>
                    <a:pt x="798" y="257"/>
                  </a:lnTo>
                  <a:lnTo>
                    <a:pt x="791" y="286"/>
                  </a:lnTo>
                  <a:lnTo>
                    <a:pt x="781" y="315"/>
                  </a:lnTo>
                  <a:lnTo>
                    <a:pt x="771" y="342"/>
                  </a:lnTo>
                  <a:lnTo>
                    <a:pt x="762" y="369"/>
                  </a:lnTo>
                  <a:lnTo>
                    <a:pt x="750" y="395"/>
                  </a:lnTo>
                  <a:lnTo>
                    <a:pt x="739" y="420"/>
                  </a:lnTo>
                  <a:lnTo>
                    <a:pt x="726" y="444"/>
                  </a:lnTo>
                  <a:lnTo>
                    <a:pt x="714" y="467"/>
                  </a:lnTo>
                  <a:lnTo>
                    <a:pt x="702" y="489"/>
                  </a:lnTo>
                  <a:lnTo>
                    <a:pt x="689" y="511"/>
                  </a:lnTo>
                  <a:lnTo>
                    <a:pt x="663" y="550"/>
                  </a:lnTo>
                  <a:lnTo>
                    <a:pt x="636" y="586"/>
                  </a:lnTo>
                  <a:lnTo>
                    <a:pt x="610" y="618"/>
                  </a:lnTo>
                  <a:lnTo>
                    <a:pt x="586" y="647"/>
                  </a:lnTo>
                  <a:lnTo>
                    <a:pt x="563" y="672"/>
                  </a:lnTo>
                  <a:lnTo>
                    <a:pt x="542" y="692"/>
                  </a:lnTo>
                  <a:lnTo>
                    <a:pt x="523" y="709"/>
                  </a:lnTo>
                  <a:lnTo>
                    <a:pt x="509" y="722"/>
                  </a:lnTo>
                  <a:lnTo>
                    <a:pt x="509" y="722"/>
                  </a:lnTo>
                  <a:close/>
                  <a:moveTo>
                    <a:pt x="943" y="400"/>
                  </a:moveTo>
                  <a:lnTo>
                    <a:pt x="943" y="400"/>
                  </a:lnTo>
                  <a:lnTo>
                    <a:pt x="936" y="413"/>
                  </a:lnTo>
                  <a:lnTo>
                    <a:pt x="929" y="426"/>
                  </a:lnTo>
                  <a:lnTo>
                    <a:pt x="920" y="438"/>
                  </a:lnTo>
                  <a:lnTo>
                    <a:pt x="911" y="448"/>
                  </a:lnTo>
                  <a:lnTo>
                    <a:pt x="900" y="458"/>
                  </a:lnTo>
                  <a:lnTo>
                    <a:pt x="889" y="467"/>
                  </a:lnTo>
                  <a:lnTo>
                    <a:pt x="876" y="474"/>
                  </a:lnTo>
                  <a:lnTo>
                    <a:pt x="864" y="481"/>
                  </a:lnTo>
                  <a:lnTo>
                    <a:pt x="864" y="481"/>
                  </a:lnTo>
                  <a:lnTo>
                    <a:pt x="853" y="485"/>
                  </a:lnTo>
                  <a:lnTo>
                    <a:pt x="842" y="487"/>
                  </a:lnTo>
                  <a:lnTo>
                    <a:pt x="831" y="490"/>
                  </a:lnTo>
                  <a:lnTo>
                    <a:pt x="821" y="491"/>
                  </a:lnTo>
                  <a:lnTo>
                    <a:pt x="809" y="491"/>
                  </a:lnTo>
                  <a:lnTo>
                    <a:pt x="798" y="491"/>
                  </a:lnTo>
                  <a:lnTo>
                    <a:pt x="787" y="490"/>
                  </a:lnTo>
                  <a:lnTo>
                    <a:pt x="777" y="489"/>
                  </a:lnTo>
                  <a:lnTo>
                    <a:pt x="777" y="489"/>
                  </a:lnTo>
                  <a:lnTo>
                    <a:pt x="792" y="459"/>
                  </a:lnTo>
                  <a:lnTo>
                    <a:pt x="807" y="428"/>
                  </a:lnTo>
                  <a:lnTo>
                    <a:pt x="821" y="396"/>
                  </a:lnTo>
                  <a:lnTo>
                    <a:pt x="833" y="361"/>
                  </a:lnTo>
                  <a:lnTo>
                    <a:pt x="845" y="326"/>
                  </a:lnTo>
                  <a:lnTo>
                    <a:pt x="856" y="290"/>
                  </a:lnTo>
                  <a:lnTo>
                    <a:pt x="866" y="252"/>
                  </a:lnTo>
                  <a:lnTo>
                    <a:pt x="874" y="212"/>
                  </a:lnTo>
                  <a:lnTo>
                    <a:pt x="874" y="212"/>
                  </a:lnTo>
                  <a:lnTo>
                    <a:pt x="886" y="220"/>
                  </a:lnTo>
                  <a:lnTo>
                    <a:pt x="898" y="227"/>
                  </a:lnTo>
                  <a:lnTo>
                    <a:pt x="908" y="237"/>
                  </a:lnTo>
                  <a:lnTo>
                    <a:pt x="917" y="247"/>
                  </a:lnTo>
                  <a:lnTo>
                    <a:pt x="926" y="257"/>
                  </a:lnTo>
                  <a:lnTo>
                    <a:pt x="933" y="268"/>
                  </a:lnTo>
                  <a:lnTo>
                    <a:pt x="940" y="280"/>
                  </a:lnTo>
                  <a:lnTo>
                    <a:pt x="945" y="293"/>
                  </a:lnTo>
                  <a:lnTo>
                    <a:pt x="949" y="306"/>
                  </a:lnTo>
                  <a:lnTo>
                    <a:pt x="952" y="319"/>
                  </a:lnTo>
                  <a:lnTo>
                    <a:pt x="954" y="332"/>
                  </a:lnTo>
                  <a:lnTo>
                    <a:pt x="955" y="345"/>
                  </a:lnTo>
                  <a:lnTo>
                    <a:pt x="954" y="359"/>
                  </a:lnTo>
                  <a:lnTo>
                    <a:pt x="952" y="373"/>
                  </a:lnTo>
                  <a:lnTo>
                    <a:pt x="948" y="386"/>
                  </a:lnTo>
                  <a:lnTo>
                    <a:pt x="943" y="400"/>
                  </a:lnTo>
                  <a:lnTo>
                    <a:pt x="943" y="400"/>
                  </a:ln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959596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5691873" y="2441872"/>
            <a:ext cx="810528" cy="1167802"/>
            <a:chOff x="6062786" y="3264486"/>
            <a:chExt cx="367323" cy="529237"/>
          </a:xfrm>
          <a:solidFill>
            <a:srgbClr val="959596">
              <a:lumMod val="20000"/>
              <a:lumOff val="80000"/>
              <a:alpha val="13000"/>
            </a:srgbClr>
          </a:solidFill>
        </p:grpSpPr>
        <p:sp>
          <p:nvSpPr>
            <p:cNvPr id="45" name="矩形 44"/>
            <p:cNvSpPr/>
            <p:nvPr/>
          </p:nvSpPr>
          <p:spPr>
            <a:xfrm rot="16200000" flipH="1">
              <a:off x="6074595" y="3301445"/>
              <a:ext cx="341610" cy="267692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zh-CN" altLang="en-US" sz="2800" kern="0" smtClea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6" name="直角三角形 45"/>
            <p:cNvSpPr/>
            <p:nvPr/>
          </p:nvSpPr>
          <p:spPr>
            <a:xfrm rot="2700000" flipH="1">
              <a:off x="6062786" y="3426400"/>
              <a:ext cx="367323" cy="367323"/>
            </a:xfrm>
            <a:prstGeom prst="rtTriangl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zh-CN" altLang="en-US" sz="2800" kern="0" smtClea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3017765" y="2432633"/>
            <a:ext cx="3259944" cy="999396"/>
            <a:chOff x="3017765" y="1930637"/>
            <a:chExt cx="3259944" cy="999396"/>
          </a:xfrm>
          <a:gradFill>
            <a:gsLst>
              <a:gs pos="0">
                <a:srgbClr val="0080C7"/>
              </a:gs>
              <a:gs pos="100000">
                <a:srgbClr val="00B0CA"/>
              </a:gs>
            </a:gsLst>
            <a:lin ang="16200000" scaled="0"/>
          </a:gradFill>
        </p:grpSpPr>
        <p:grpSp>
          <p:nvGrpSpPr>
            <p:cNvPr id="49" name="组合 48"/>
            <p:cNvGrpSpPr/>
            <p:nvPr/>
          </p:nvGrpSpPr>
          <p:grpSpPr>
            <a:xfrm flipH="1">
              <a:off x="3017765" y="1930637"/>
              <a:ext cx="3216812" cy="999396"/>
              <a:chOff x="7693025" y="1655367"/>
              <a:chExt cx="2943231" cy="914401"/>
            </a:xfrm>
            <a:grpFill/>
          </p:grpSpPr>
          <p:sp>
            <p:nvSpPr>
              <p:cNvPr id="51" name="空心弧 50"/>
              <p:cNvSpPr/>
              <p:nvPr/>
            </p:nvSpPr>
            <p:spPr>
              <a:xfrm>
                <a:off x="7693025" y="1655368"/>
                <a:ext cx="914400" cy="914400"/>
              </a:xfrm>
              <a:prstGeom prst="blockArc">
                <a:avLst>
                  <a:gd name="adj1" fmla="val 10800000"/>
                  <a:gd name="adj2" fmla="val 16215187"/>
                  <a:gd name="adj3" fmla="val 27530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zh-CN" altLang="en-US" sz="2800" kern="0" smtClean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8140272" y="1655367"/>
                <a:ext cx="2495984" cy="252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zh-CN" altLang="en-US" sz="2800" kern="0" smtClea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53" name="矩形 52"/>
              <p:cNvSpPr/>
              <p:nvPr/>
            </p:nvSpPr>
            <p:spPr>
              <a:xfrm rot="5400000">
                <a:off x="7662747" y="2140082"/>
                <a:ext cx="312557" cy="252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zh-CN" altLang="en-US" sz="2800" kern="0" smtClea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50" name="直角三角形 49"/>
            <p:cNvSpPr/>
            <p:nvPr/>
          </p:nvSpPr>
          <p:spPr>
            <a:xfrm rot="2700000" flipH="1">
              <a:off x="5910386" y="2521845"/>
              <a:ext cx="367323" cy="367323"/>
            </a:xfrm>
            <a:prstGeom prst="rtTriangl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zh-CN" altLang="en-US" sz="2800" kern="0" smtClea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54" name="矩形 53"/>
          <p:cNvSpPr/>
          <p:nvPr/>
        </p:nvSpPr>
        <p:spPr>
          <a:xfrm>
            <a:off x="1891460" y="3207502"/>
            <a:ext cx="2261440" cy="583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8039100" y="3207502"/>
            <a:ext cx="2261440" cy="583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452596" y="5347393"/>
            <a:ext cx="33015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8" name="组合 57"/>
          <p:cNvGrpSpPr/>
          <p:nvPr/>
        </p:nvGrpSpPr>
        <p:grpSpPr>
          <a:xfrm>
            <a:off x="2452116" y="2000281"/>
            <a:ext cx="1140128" cy="1140128"/>
            <a:chOff x="4489450" y="2618448"/>
            <a:chExt cx="2209800" cy="2209800"/>
          </a:xfrm>
        </p:grpSpPr>
        <p:sp>
          <p:nvSpPr>
            <p:cNvPr id="60" name="椭圆 59"/>
            <p:cNvSpPr/>
            <p:nvPr/>
          </p:nvSpPr>
          <p:spPr>
            <a:xfrm>
              <a:off x="4489450" y="2618448"/>
              <a:ext cx="2209800" cy="2209800"/>
            </a:xfrm>
            <a:prstGeom prst="ellipse">
              <a:avLst/>
            </a:prstGeom>
            <a:solidFill>
              <a:schemeClr val="bg2"/>
            </a:solidFill>
            <a:ln w="15875" cap="rnd" cmpd="sng" algn="ctr">
              <a:noFill/>
              <a:prstDash val="sysDot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1" name="椭圆 60"/>
            <p:cNvSpPr/>
            <p:nvPr/>
          </p:nvSpPr>
          <p:spPr>
            <a:xfrm>
              <a:off x="4701442" y="2830441"/>
              <a:ext cx="1785818" cy="1785816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44450" cap="flat" cmpd="sng" algn="ctr">
              <a:solidFill>
                <a:schemeClr val="bg1">
                  <a:lumMod val="95000"/>
                  <a:alpha val="4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5953561" y="2452723"/>
            <a:ext cx="3263850" cy="999396"/>
            <a:chOff x="5910386" y="2682792"/>
            <a:chExt cx="3263850" cy="999396"/>
          </a:xfr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</p:grpSpPr>
        <p:grpSp>
          <p:nvGrpSpPr>
            <p:cNvPr id="63" name="组合 62"/>
            <p:cNvGrpSpPr/>
            <p:nvPr/>
          </p:nvGrpSpPr>
          <p:grpSpPr>
            <a:xfrm>
              <a:off x="5957424" y="2682792"/>
              <a:ext cx="3216812" cy="999396"/>
              <a:chOff x="7693025" y="1655367"/>
              <a:chExt cx="2943231" cy="914401"/>
            </a:xfrm>
            <a:grpFill/>
          </p:grpSpPr>
          <p:sp>
            <p:nvSpPr>
              <p:cNvPr id="65" name="空心弧 64"/>
              <p:cNvSpPr/>
              <p:nvPr/>
            </p:nvSpPr>
            <p:spPr>
              <a:xfrm>
                <a:off x="7693025" y="1655368"/>
                <a:ext cx="914400" cy="914400"/>
              </a:xfrm>
              <a:prstGeom prst="blockArc">
                <a:avLst>
                  <a:gd name="adj1" fmla="val 10800000"/>
                  <a:gd name="adj2" fmla="val 16215187"/>
                  <a:gd name="adj3" fmla="val 27530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zh-CN" altLang="en-US" sz="2800" kern="0" smtClean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66" name="矩形 65"/>
              <p:cNvSpPr/>
              <p:nvPr/>
            </p:nvSpPr>
            <p:spPr>
              <a:xfrm>
                <a:off x="8140272" y="1655367"/>
                <a:ext cx="2495984" cy="252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zh-CN" altLang="en-US" sz="2800" kern="0" smtClea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67" name="矩形 66"/>
              <p:cNvSpPr/>
              <p:nvPr/>
            </p:nvSpPr>
            <p:spPr>
              <a:xfrm rot="5400000">
                <a:off x="7662747" y="2140082"/>
                <a:ext cx="312557" cy="252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>
                  <a:defRPr/>
                </a:pPr>
                <a:endParaRPr lang="zh-CN" altLang="en-US" sz="2800" kern="0" smtClea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64" name="直角三角形 63"/>
            <p:cNvSpPr/>
            <p:nvPr/>
          </p:nvSpPr>
          <p:spPr>
            <a:xfrm rot="2700000" flipH="1">
              <a:off x="5910386" y="3274000"/>
              <a:ext cx="367323" cy="367323"/>
            </a:xfrm>
            <a:prstGeom prst="rtTriangl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zh-CN" altLang="en-US" sz="2800" kern="0" smtClea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8599756" y="2000281"/>
            <a:ext cx="1140128" cy="1140128"/>
            <a:chOff x="4489450" y="2618448"/>
            <a:chExt cx="2209800" cy="2209800"/>
          </a:xfrm>
        </p:grpSpPr>
        <p:sp>
          <p:nvSpPr>
            <p:cNvPr id="71" name="椭圆 70"/>
            <p:cNvSpPr/>
            <p:nvPr/>
          </p:nvSpPr>
          <p:spPr>
            <a:xfrm>
              <a:off x="4489450" y="2618448"/>
              <a:ext cx="2209800" cy="2209800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 w="15875" cap="rnd" cmpd="sng" algn="ctr">
              <a:noFill/>
              <a:prstDash val="sysDot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2" name="椭圆 71"/>
            <p:cNvSpPr/>
            <p:nvPr/>
          </p:nvSpPr>
          <p:spPr>
            <a:xfrm>
              <a:off x="4701442" y="2830441"/>
              <a:ext cx="1785818" cy="1785816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44450" cap="flat" cmpd="sng" algn="ctr">
              <a:solidFill>
                <a:schemeClr val="bg2">
                  <a:lumMod val="75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sp>
        <p:nvSpPr>
          <p:cNvPr id="70" name="Freeform 84"/>
          <p:cNvSpPr>
            <a:spLocks noEditPoints="1"/>
          </p:cNvSpPr>
          <p:nvPr/>
        </p:nvSpPr>
        <p:spPr bwMode="auto">
          <a:xfrm>
            <a:off x="2864461" y="2409214"/>
            <a:ext cx="322263" cy="322263"/>
          </a:xfrm>
          <a:custGeom>
            <a:avLst/>
            <a:gdLst>
              <a:gd name="T0" fmla="*/ 1017 w 1019"/>
              <a:gd name="T1" fmla="*/ 375 h 1017"/>
              <a:gd name="T2" fmla="*/ 1014 w 1019"/>
              <a:gd name="T3" fmla="*/ 366 h 1017"/>
              <a:gd name="T4" fmla="*/ 757 w 1019"/>
              <a:gd name="T5" fmla="*/ 13 h 1017"/>
              <a:gd name="T6" fmla="*/ 750 w 1019"/>
              <a:gd name="T7" fmla="*/ 6 h 1017"/>
              <a:gd name="T8" fmla="*/ 749 w 1019"/>
              <a:gd name="T9" fmla="*/ 5 h 1017"/>
              <a:gd name="T10" fmla="*/ 739 w 1019"/>
              <a:gd name="T11" fmla="*/ 1 h 1017"/>
              <a:gd name="T12" fmla="*/ 739 w 1019"/>
              <a:gd name="T13" fmla="*/ 1 h 1017"/>
              <a:gd name="T14" fmla="*/ 286 w 1019"/>
              <a:gd name="T15" fmla="*/ 0 h 1017"/>
              <a:gd name="T16" fmla="*/ 279 w 1019"/>
              <a:gd name="T17" fmla="*/ 1 h 1017"/>
              <a:gd name="T18" fmla="*/ 278 w 1019"/>
              <a:gd name="T19" fmla="*/ 1 h 1017"/>
              <a:gd name="T20" fmla="*/ 269 w 1019"/>
              <a:gd name="T21" fmla="*/ 5 h 1017"/>
              <a:gd name="T22" fmla="*/ 267 w 1019"/>
              <a:gd name="T23" fmla="*/ 6 h 1017"/>
              <a:gd name="T24" fmla="*/ 6 w 1019"/>
              <a:gd name="T25" fmla="*/ 363 h 1017"/>
              <a:gd name="T26" fmla="*/ 5 w 1019"/>
              <a:gd name="T27" fmla="*/ 365 h 1017"/>
              <a:gd name="T28" fmla="*/ 3 w 1019"/>
              <a:gd name="T29" fmla="*/ 369 h 1017"/>
              <a:gd name="T30" fmla="*/ 1 w 1019"/>
              <a:gd name="T31" fmla="*/ 373 h 1017"/>
              <a:gd name="T32" fmla="*/ 0 w 1019"/>
              <a:gd name="T33" fmla="*/ 382 h 1017"/>
              <a:gd name="T34" fmla="*/ 0 w 1019"/>
              <a:gd name="T35" fmla="*/ 386 h 1017"/>
              <a:gd name="T36" fmla="*/ 3 w 1019"/>
              <a:gd name="T37" fmla="*/ 395 h 1017"/>
              <a:gd name="T38" fmla="*/ 4 w 1019"/>
              <a:gd name="T39" fmla="*/ 396 h 1017"/>
              <a:gd name="T40" fmla="*/ 7 w 1019"/>
              <a:gd name="T41" fmla="*/ 401 h 1017"/>
              <a:gd name="T42" fmla="*/ 485 w 1019"/>
              <a:gd name="T43" fmla="*/ 1007 h 1017"/>
              <a:gd name="T44" fmla="*/ 490 w 1019"/>
              <a:gd name="T45" fmla="*/ 1011 h 1017"/>
              <a:gd name="T46" fmla="*/ 493 w 1019"/>
              <a:gd name="T47" fmla="*/ 1013 h 1017"/>
              <a:gd name="T48" fmla="*/ 496 w 1019"/>
              <a:gd name="T49" fmla="*/ 1015 h 1017"/>
              <a:gd name="T50" fmla="*/ 501 w 1019"/>
              <a:gd name="T51" fmla="*/ 1017 h 1017"/>
              <a:gd name="T52" fmla="*/ 509 w 1019"/>
              <a:gd name="T53" fmla="*/ 1017 h 1017"/>
              <a:gd name="T54" fmla="*/ 509 w 1019"/>
              <a:gd name="T55" fmla="*/ 1017 h 1017"/>
              <a:gd name="T56" fmla="*/ 515 w 1019"/>
              <a:gd name="T57" fmla="*/ 1017 h 1017"/>
              <a:gd name="T58" fmla="*/ 518 w 1019"/>
              <a:gd name="T59" fmla="*/ 1016 h 1017"/>
              <a:gd name="T60" fmla="*/ 524 w 1019"/>
              <a:gd name="T61" fmla="*/ 1013 h 1017"/>
              <a:gd name="T62" fmla="*/ 525 w 1019"/>
              <a:gd name="T63" fmla="*/ 1013 h 1017"/>
              <a:gd name="T64" fmla="*/ 532 w 1019"/>
              <a:gd name="T65" fmla="*/ 1007 h 1017"/>
              <a:gd name="T66" fmla="*/ 1008 w 1019"/>
              <a:gd name="T67" fmla="*/ 404 h 1017"/>
              <a:gd name="T68" fmla="*/ 1015 w 1019"/>
              <a:gd name="T69" fmla="*/ 394 h 1017"/>
              <a:gd name="T70" fmla="*/ 1019 w 1019"/>
              <a:gd name="T71" fmla="*/ 382 h 1017"/>
              <a:gd name="T72" fmla="*/ 691 w 1019"/>
              <a:gd name="T73" fmla="*/ 63 h 1017"/>
              <a:gd name="T74" fmla="*/ 327 w 1019"/>
              <a:gd name="T75" fmla="*/ 63 h 1017"/>
              <a:gd name="T76" fmla="*/ 328 w 1019"/>
              <a:gd name="T77" fmla="*/ 350 h 1017"/>
              <a:gd name="T78" fmla="*/ 97 w 1019"/>
              <a:gd name="T79" fmla="*/ 413 h 1017"/>
              <a:gd name="T80" fmla="*/ 97 w 1019"/>
              <a:gd name="T81" fmla="*/ 413 h 1017"/>
              <a:gd name="T82" fmla="*/ 610 w 1019"/>
              <a:gd name="T83" fmla="*/ 413 h 1017"/>
              <a:gd name="T84" fmla="*/ 675 w 1019"/>
              <a:gd name="T85" fmla="*/ 413 h 1017"/>
              <a:gd name="T86" fmla="*/ 689 w 1019"/>
              <a:gd name="T87" fmla="*/ 350 h 1017"/>
              <a:gd name="T88" fmla="*/ 689 w 1019"/>
              <a:gd name="T89" fmla="*/ 350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019" h="1017">
                <a:moveTo>
                  <a:pt x="1018" y="376"/>
                </a:moveTo>
                <a:lnTo>
                  <a:pt x="1018" y="376"/>
                </a:lnTo>
                <a:lnTo>
                  <a:pt x="1017" y="375"/>
                </a:lnTo>
                <a:lnTo>
                  <a:pt x="1017" y="375"/>
                </a:lnTo>
                <a:lnTo>
                  <a:pt x="1015" y="371"/>
                </a:lnTo>
                <a:lnTo>
                  <a:pt x="1014" y="366"/>
                </a:lnTo>
                <a:lnTo>
                  <a:pt x="1011" y="363"/>
                </a:lnTo>
                <a:lnTo>
                  <a:pt x="1008" y="358"/>
                </a:lnTo>
                <a:lnTo>
                  <a:pt x="757" y="13"/>
                </a:lnTo>
                <a:lnTo>
                  <a:pt x="757" y="13"/>
                </a:lnTo>
                <a:lnTo>
                  <a:pt x="754" y="10"/>
                </a:lnTo>
                <a:lnTo>
                  <a:pt x="750" y="6"/>
                </a:lnTo>
                <a:lnTo>
                  <a:pt x="750" y="6"/>
                </a:lnTo>
                <a:lnTo>
                  <a:pt x="749" y="5"/>
                </a:lnTo>
                <a:lnTo>
                  <a:pt x="749" y="5"/>
                </a:lnTo>
                <a:lnTo>
                  <a:pt x="744" y="2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1" y="0"/>
                </a:lnTo>
                <a:lnTo>
                  <a:pt x="286" y="0"/>
                </a:lnTo>
                <a:lnTo>
                  <a:pt x="286" y="0"/>
                </a:lnTo>
                <a:lnTo>
                  <a:pt x="279" y="1"/>
                </a:lnTo>
                <a:lnTo>
                  <a:pt x="279" y="1"/>
                </a:lnTo>
                <a:lnTo>
                  <a:pt x="278" y="1"/>
                </a:lnTo>
                <a:lnTo>
                  <a:pt x="278" y="1"/>
                </a:lnTo>
                <a:lnTo>
                  <a:pt x="278" y="1"/>
                </a:lnTo>
                <a:lnTo>
                  <a:pt x="278" y="1"/>
                </a:lnTo>
                <a:lnTo>
                  <a:pt x="273" y="2"/>
                </a:lnTo>
                <a:lnTo>
                  <a:pt x="269" y="5"/>
                </a:lnTo>
                <a:lnTo>
                  <a:pt x="269" y="5"/>
                </a:lnTo>
                <a:lnTo>
                  <a:pt x="267" y="6"/>
                </a:lnTo>
                <a:lnTo>
                  <a:pt x="267" y="6"/>
                </a:lnTo>
                <a:lnTo>
                  <a:pt x="263" y="10"/>
                </a:lnTo>
                <a:lnTo>
                  <a:pt x="260" y="13"/>
                </a:lnTo>
                <a:lnTo>
                  <a:pt x="6" y="363"/>
                </a:lnTo>
                <a:lnTo>
                  <a:pt x="6" y="363"/>
                </a:lnTo>
                <a:lnTo>
                  <a:pt x="5" y="365"/>
                </a:lnTo>
                <a:lnTo>
                  <a:pt x="5" y="365"/>
                </a:lnTo>
                <a:lnTo>
                  <a:pt x="3" y="368"/>
                </a:lnTo>
                <a:lnTo>
                  <a:pt x="3" y="368"/>
                </a:lnTo>
                <a:lnTo>
                  <a:pt x="3" y="369"/>
                </a:lnTo>
                <a:lnTo>
                  <a:pt x="3" y="369"/>
                </a:lnTo>
                <a:lnTo>
                  <a:pt x="1" y="373"/>
                </a:lnTo>
                <a:lnTo>
                  <a:pt x="1" y="373"/>
                </a:lnTo>
                <a:lnTo>
                  <a:pt x="0" y="378"/>
                </a:lnTo>
                <a:lnTo>
                  <a:pt x="0" y="378"/>
                </a:lnTo>
                <a:lnTo>
                  <a:pt x="0" y="382"/>
                </a:lnTo>
                <a:lnTo>
                  <a:pt x="0" y="382"/>
                </a:lnTo>
                <a:lnTo>
                  <a:pt x="0" y="386"/>
                </a:lnTo>
                <a:lnTo>
                  <a:pt x="0" y="386"/>
                </a:lnTo>
                <a:lnTo>
                  <a:pt x="1" y="390"/>
                </a:lnTo>
                <a:lnTo>
                  <a:pt x="1" y="390"/>
                </a:lnTo>
                <a:lnTo>
                  <a:pt x="3" y="395"/>
                </a:lnTo>
                <a:lnTo>
                  <a:pt x="3" y="395"/>
                </a:lnTo>
                <a:lnTo>
                  <a:pt x="4" y="396"/>
                </a:lnTo>
                <a:lnTo>
                  <a:pt x="4" y="396"/>
                </a:lnTo>
                <a:lnTo>
                  <a:pt x="5" y="398"/>
                </a:lnTo>
                <a:lnTo>
                  <a:pt x="5" y="398"/>
                </a:lnTo>
                <a:lnTo>
                  <a:pt x="7" y="401"/>
                </a:lnTo>
                <a:lnTo>
                  <a:pt x="483" y="1005"/>
                </a:lnTo>
                <a:lnTo>
                  <a:pt x="483" y="1005"/>
                </a:lnTo>
                <a:lnTo>
                  <a:pt x="485" y="1007"/>
                </a:lnTo>
                <a:lnTo>
                  <a:pt x="485" y="1007"/>
                </a:lnTo>
                <a:lnTo>
                  <a:pt x="490" y="1011"/>
                </a:lnTo>
                <a:lnTo>
                  <a:pt x="490" y="1011"/>
                </a:lnTo>
                <a:lnTo>
                  <a:pt x="492" y="1013"/>
                </a:lnTo>
                <a:lnTo>
                  <a:pt x="492" y="1013"/>
                </a:lnTo>
                <a:lnTo>
                  <a:pt x="493" y="1013"/>
                </a:lnTo>
                <a:lnTo>
                  <a:pt x="493" y="1013"/>
                </a:lnTo>
                <a:lnTo>
                  <a:pt x="496" y="1015"/>
                </a:lnTo>
                <a:lnTo>
                  <a:pt x="496" y="1015"/>
                </a:lnTo>
                <a:lnTo>
                  <a:pt x="500" y="1016"/>
                </a:lnTo>
                <a:lnTo>
                  <a:pt x="500" y="1016"/>
                </a:lnTo>
                <a:lnTo>
                  <a:pt x="501" y="1017"/>
                </a:lnTo>
                <a:lnTo>
                  <a:pt x="501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15" y="1017"/>
                </a:lnTo>
                <a:lnTo>
                  <a:pt x="515" y="1017"/>
                </a:lnTo>
                <a:lnTo>
                  <a:pt x="518" y="1016"/>
                </a:lnTo>
                <a:lnTo>
                  <a:pt x="518" y="1016"/>
                </a:lnTo>
                <a:lnTo>
                  <a:pt x="521" y="1015"/>
                </a:lnTo>
                <a:lnTo>
                  <a:pt x="521" y="1015"/>
                </a:lnTo>
                <a:lnTo>
                  <a:pt x="524" y="1013"/>
                </a:lnTo>
                <a:lnTo>
                  <a:pt x="524" y="1013"/>
                </a:lnTo>
                <a:lnTo>
                  <a:pt x="525" y="1013"/>
                </a:lnTo>
                <a:lnTo>
                  <a:pt x="525" y="1013"/>
                </a:lnTo>
                <a:lnTo>
                  <a:pt x="527" y="1011"/>
                </a:lnTo>
                <a:lnTo>
                  <a:pt x="527" y="1011"/>
                </a:lnTo>
                <a:lnTo>
                  <a:pt x="532" y="1007"/>
                </a:lnTo>
                <a:lnTo>
                  <a:pt x="532" y="1007"/>
                </a:lnTo>
                <a:lnTo>
                  <a:pt x="534" y="1005"/>
                </a:lnTo>
                <a:lnTo>
                  <a:pt x="1008" y="404"/>
                </a:lnTo>
                <a:lnTo>
                  <a:pt x="1008" y="404"/>
                </a:lnTo>
                <a:lnTo>
                  <a:pt x="1012" y="400"/>
                </a:lnTo>
                <a:lnTo>
                  <a:pt x="1015" y="394"/>
                </a:lnTo>
                <a:lnTo>
                  <a:pt x="1018" y="388"/>
                </a:lnTo>
                <a:lnTo>
                  <a:pt x="1019" y="382"/>
                </a:lnTo>
                <a:lnTo>
                  <a:pt x="1019" y="382"/>
                </a:lnTo>
                <a:lnTo>
                  <a:pt x="1018" y="376"/>
                </a:lnTo>
                <a:lnTo>
                  <a:pt x="1018" y="376"/>
                </a:lnTo>
                <a:close/>
                <a:moveTo>
                  <a:pt x="691" y="63"/>
                </a:moveTo>
                <a:lnTo>
                  <a:pt x="625" y="350"/>
                </a:lnTo>
                <a:lnTo>
                  <a:pt x="393" y="350"/>
                </a:lnTo>
                <a:lnTo>
                  <a:pt x="327" y="63"/>
                </a:lnTo>
                <a:lnTo>
                  <a:pt x="691" y="63"/>
                </a:lnTo>
                <a:close/>
                <a:moveTo>
                  <a:pt x="271" y="106"/>
                </a:moveTo>
                <a:lnTo>
                  <a:pt x="328" y="350"/>
                </a:lnTo>
                <a:lnTo>
                  <a:pt x="94" y="350"/>
                </a:lnTo>
                <a:lnTo>
                  <a:pt x="271" y="106"/>
                </a:lnTo>
                <a:close/>
                <a:moveTo>
                  <a:pt x="97" y="413"/>
                </a:moveTo>
                <a:lnTo>
                  <a:pt x="343" y="413"/>
                </a:lnTo>
                <a:lnTo>
                  <a:pt x="446" y="854"/>
                </a:lnTo>
                <a:lnTo>
                  <a:pt x="97" y="413"/>
                </a:lnTo>
                <a:close/>
                <a:moveTo>
                  <a:pt x="509" y="845"/>
                </a:moveTo>
                <a:lnTo>
                  <a:pt x="408" y="413"/>
                </a:lnTo>
                <a:lnTo>
                  <a:pt x="610" y="413"/>
                </a:lnTo>
                <a:lnTo>
                  <a:pt x="509" y="845"/>
                </a:lnTo>
                <a:close/>
                <a:moveTo>
                  <a:pt x="572" y="854"/>
                </a:moveTo>
                <a:lnTo>
                  <a:pt x="675" y="413"/>
                </a:lnTo>
                <a:lnTo>
                  <a:pt x="920" y="413"/>
                </a:lnTo>
                <a:lnTo>
                  <a:pt x="572" y="854"/>
                </a:lnTo>
                <a:close/>
                <a:moveTo>
                  <a:pt x="689" y="350"/>
                </a:moveTo>
                <a:lnTo>
                  <a:pt x="746" y="106"/>
                </a:lnTo>
                <a:lnTo>
                  <a:pt x="923" y="350"/>
                </a:lnTo>
                <a:lnTo>
                  <a:pt x="689" y="350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959596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9" name="Freeform 96"/>
          <p:cNvSpPr>
            <a:spLocks noEditPoints="1"/>
          </p:cNvSpPr>
          <p:nvPr/>
        </p:nvSpPr>
        <p:spPr bwMode="auto">
          <a:xfrm>
            <a:off x="9035446" y="2409214"/>
            <a:ext cx="322263" cy="322263"/>
          </a:xfrm>
          <a:custGeom>
            <a:avLst/>
            <a:gdLst>
              <a:gd name="T0" fmla="*/ 658 w 1017"/>
              <a:gd name="T1" fmla="*/ 2 h 1017"/>
              <a:gd name="T2" fmla="*/ 600 w 1017"/>
              <a:gd name="T3" fmla="*/ 16 h 1017"/>
              <a:gd name="T4" fmla="*/ 551 w 1017"/>
              <a:gd name="T5" fmla="*/ 36 h 1017"/>
              <a:gd name="T6" fmla="*/ 513 w 1017"/>
              <a:gd name="T7" fmla="*/ 61 h 1017"/>
              <a:gd name="T8" fmla="*/ 393 w 1017"/>
              <a:gd name="T9" fmla="*/ 10 h 1017"/>
              <a:gd name="T10" fmla="*/ 269 w 1017"/>
              <a:gd name="T11" fmla="*/ 3 h 1017"/>
              <a:gd name="T12" fmla="*/ 166 w 1017"/>
              <a:gd name="T13" fmla="*/ 39 h 1017"/>
              <a:gd name="T14" fmla="*/ 82 w 1017"/>
              <a:gd name="T15" fmla="*/ 104 h 1017"/>
              <a:gd name="T16" fmla="*/ 24 w 1017"/>
              <a:gd name="T17" fmla="*/ 194 h 1017"/>
              <a:gd name="T18" fmla="*/ 0 w 1017"/>
              <a:gd name="T19" fmla="*/ 301 h 1017"/>
              <a:gd name="T20" fmla="*/ 13 w 1017"/>
              <a:gd name="T21" fmla="*/ 451 h 1017"/>
              <a:gd name="T22" fmla="*/ 74 w 1017"/>
              <a:gd name="T23" fmla="*/ 625 h 1017"/>
              <a:gd name="T24" fmla="*/ 182 w 1017"/>
              <a:gd name="T25" fmla="*/ 784 h 1017"/>
              <a:gd name="T26" fmla="*/ 333 w 1017"/>
              <a:gd name="T27" fmla="*/ 919 h 1017"/>
              <a:gd name="T28" fmla="*/ 494 w 1017"/>
              <a:gd name="T29" fmla="*/ 1014 h 1017"/>
              <a:gd name="T30" fmla="*/ 550 w 1017"/>
              <a:gd name="T31" fmla="*/ 1000 h 1017"/>
              <a:gd name="T32" fmla="*/ 730 w 1017"/>
              <a:gd name="T33" fmla="*/ 883 h 1017"/>
              <a:gd name="T34" fmla="*/ 869 w 1017"/>
              <a:gd name="T35" fmla="*/ 740 h 1017"/>
              <a:gd name="T36" fmla="*/ 964 w 1017"/>
              <a:gd name="T37" fmla="*/ 577 h 1017"/>
              <a:gd name="T38" fmla="*/ 1013 w 1017"/>
              <a:gd name="T39" fmla="*/ 398 h 1017"/>
              <a:gd name="T40" fmla="*/ 1014 w 1017"/>
              <a:gd name="T41" fmla="*/ 269 h 1017"/>
              <a:gd name="T42" fmla="*/ 978 w 1017"/>
              <a:gd name="T43" fmla="*/ 166 h 1017"/>
              <a:gd name="T44" fmla="*/ 913 w 1017"/>
              <a:gd name="T45" fmla="*/ 82 h 1017"/>
              <a:gd name="T46" fmla="*/ 823 w 1017"/>
              <a:gd name="T47" fmla="*/ 25 h 1017"/>
              <a:gd name="T48" fmla="*/ 715 w 1017"/>
              <a:gd name="T49" fmla="*/ 0 h 1017"/>
              <a:gd name="T50" fmla="*/ 433 w 1017"/>
              <a:gd name="T51" fmla="*/ 909 h 1017"/>
              <a:gd name="T52" fmla="*/ 281 w 1017"/>
              <a:gd name="T53" fmla="*/ 794 h 1017"/>
              <a:gd name="T54" fmla="*/ 167 w 1017"/>
              <a:gd name="T55" fmla="*/ 659 h 1017"/>
              <a:gd name="T56" fmla="*/ 93 w 1017"/>
              <a:gd name="T57" fmla="*/ 506 h 1017"/>
              <a:gd name="T58" fmla="*/ 63 w 1017"/>
              <a:gd name="T59" fmla="*/ 342 h 1017"/>
              <a:gd name="T60" fmla="*/ 75 w 1017"/>
              <a:gd name="T61" fmla="*/ 242 h 1017"/>
              <a:gd name="T62" fmla="*/ 176 w 1017"/>
              <a:gd name="T63" fmla="*/ 107 h 1017"/>
              <a:gd name="T64" fmla="*/ 304 w 1017"/>
              <a:gd name="T65" fmla="*/ 63 h 1017"/>
              <a:gd name="T66" fmla="*/ 411 w 1017"/>
              <a:gd name="T67" fmla="*/ 81 h 1017"/>
              <a:gd name="T68" fmla="*/ 414 w 1017"/>
              <a:gd name="T69" fmla="*/ 178 h 1017"/>
              <a:gd name="T70" fmla="*/ 383 w 1017"/>
              <a:gd name="T71" fmla="*/ 288 h 1017"/>
              <a:gd name="T72" fmla="*/ 390 w 1017"/>
              <a:gd name="T73" fmla="*/ 340 h 1017"/>
              <a:gd name="T74" fmla="*/ 425 w 1017"/>
              <a:gd name="T75" fmla="*/ 348 h 1017"/>
              <a:gd name="T76" fmla="*/ 445 w 1017"/>
              <a:gd name="T77" fmla="*/ 317 h 1017"/>
              <a:gd name="T78" fmla="*/ 462 w 1017"/>
              <a:gd name="T79" fmla="*/ 224 h 1017"/>
              <a:gd name="T80" fmla="*/ 511 w 1017"/>
              <a:gd name="T81" fmla="*/ 146 h 1017"/>
              <a:gd name="T82" fmla="*/ 549 w 1017"/>
              <a:gd name="T83" fmla="*/ 113 h 1017"/>
              <a:gd name="T84" fmla="*/ 591 w 1017"/>
              <a:gd name="T85" fmla="*/ 88 h 1017"/>
              <a:gd name="T86" fmla="*/ 628 w 1017"/>
              <a:gd name="T87" fmla="*/ 74 h 1017"/>
              <a:gd name="T88" fmla="*/ 675 w 1017"/>
              <a:gd name="T89" fmla="*/ 64 h 1017"/>
              <a:gd name="T90" fmla="*/ 750 w 1017"/>
              <a:gd name="T91" fmla="*/ 69 h 1017"/>
              <a:gd name="T92" fmla="*/ 896 w 1017"/>
              <a:gd name="T93" fmla="*/ 157 h 1017"/>
              <a:gd name="T94" fmla="*/ 952 w 1017"/>
              <a:gd name="T95" fmla="*/ 292 h 1017"/>
              <a:gd name="T96" fmla="*/ 946 w 1017"/>
              <a:gd name="T97" fmla="*/ 413 h 1017"/>
              <a:gd name="T98" fmla="*/ 897 w 1017"/>
              <a:gd name="T99" fmla="*/ 573 h 1017"/>
              <a:gd name="T100" fmla="*/ 805 w 1017"/>
              <a:gd name="T101" fmla="*/ 719 h 1017"/>
              <a:gd name="T102" fmla="*/ 675 w 1017"/>
              <a:gd name="T103" fmla="*/ 846 h 1017"/>
              <a:gd name="T104" fmla="*/ 508 w 1017"/>
              <a:gd name="T105" fmla="*/ 950 h 1017"/>
              <a:gd name="T106" fmla="*/ 677 w 1017"/>
              <a:gd name="T107" fmla="*/ 136 h 1017"/>
              <a:gd name="T108" fmla="*/ 669 w 1017"/>
              <a:gd name="T109" fmla="*/ 172 h 1017"/>
              <a:gd name="T110" fmla="*/ 699 w 1017"/>
              <a:gd name="T111" fmla="*/ 191 h 1017"/>
              <a:gd name="T112" fmla="*/ 780 w 1017"/>
              <a:gd name="T113" fmla="*/ 220 h 1017"/>
              <a:gd name="T114" fmla="*/ 824 w 1017"/>
              <a:gd name="T115" fmla="*/ 292 h 1017"/>
              <a:gd name="T116" fmla="*/ 835 w 1017"/>
              <a:gd name="T117" fmla="*/ 340 h 1017"/>
              <a:gd name="T118" fmla="*/ 870 w 1017"/>
              <a:gd name="T119" fmla="*/ 348 h 1017"/>
              <a:gd name="T120" fmla="*/ 890 w 1017"/>
              <a:gd name="T121" fmla="*/ 317 h 1017"/>
              <a:gd name="T122" fmla="*/ 846 w 1017"/>
              <a:gd name="T123" fmla="*/ 196 h 1017"/>
              <a:gd name="T124" fmla="*/ 738 w 1017"/>
              <a:gd name="T125" fmla="*/ 131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17" h="1017">
                <a:moveTo>
                  <a:pt x="699" y="0"/>
                </a:moveTo>
                <a:lnTo>
                  <a:pt x="699" y="0"/>
                </a:lnTo>
                <a:lnTo>
                  <a:pt x="684" y="0"/>
                </a:lnTo>
                <a:lnTo>
                  <a:pt x="669" y="1"/>
                </a:lnTo>
                <a:lnTo>
                  <a:pt x="669" y="1"/>
                </a:lnTo>
                <a:lnTo>
                  <a:pt x="658" y="2"/>
                </a:lnTo>
                <a:lnTo>
                  <a:pt x="658" y="2"/>
                </a:lnTo>
                <a:lnTo>
                  <a:pt x="641" y="5"/>
                </a:lnTo>
                <a:lnTo>
                  <a:pt x="641" y="5"/>
                </a:lnTo>
                <a:lnTo>
                  <a:pt x="628" y="7"/>
                </a:lnTo>
                <a:lnTo>
                  <a:pt x="628" y="7"/>
                </a:lnTo>
                <a:lnTo>
                  <a:pt x="613" y="12"/>
                </a:lnTo>
                <a:lnTo>
                  <a:pt x="613" y="12"/>
                </a:lnTo>
                <a:lnTo>
                  <a:pt x="600" y="16"/>
                </a:lnTo>
                <a:lnTo>
                  <a:pt x="600" y="16"/>
                </a:lnTo>
                <a:lnTo>
                  <a:pt x="588" y="20"/>
                </a:lnTo>
                <a:lnTo>
                  <a:pt x="588" y="20"/>
                </a:lnTo>
                <a:lnTo>
                  <a:pt x="573" y="27"/>
                </a:lnTo>
                <a:lnTo>
                  <a:pt x="558" y="33"/>
                </a:lnTo>
                <a:lnTo>
                  <a:pt x="558" y="33"/>
                </a:lnTo>
                <a:lnTo>
                  <a:pt x="551" y="36"/>
                </a:lnTo>
                <a:lnTo>
                  <a:pt x="551" y="36"/>
                </a:lnTo>
                <a:lnTo>
                  <a:pt x="535" y="45"/>
                </a:lnTo>
                <a:lnTo>
                  <a:pt x="535" y="45"/>
                </a:lnTo>
                <a:lnTo>
                  <a:pt x="528" y="50"/>
                </a:lnTo>
                <a:lnTo>
                  <a:pt x="528" y="50"/>
                </a:lnTo>
                <a:lnTo>
                  <a:pt x="513" y="61"/>
                </a:lnTo>
                <a:lnTo>
                  <a:pt x="513" y="61"/>
                </a:lnTo>
                <a:lnTo>
                  <a:pt x="508" y="63"/>
                </a:lnTo>
                <a:lnTo>
                  <a:pt x="508" y="63"/>
                </a:lnTo>
                <a:lnTo>
                  <a:pt x="487" y="49"/>
                </a:lnTo>
                <a:lnTo>
                  <a:pt x="465" y="36"/>
                </a:lnTo>
                <a:lnTo>
                  <a:pt x="442" y="26"/>
                </a:lnTo>
                <a:lnTo>
                  <a:pt x="418" y="16"/>
                </a:lnTo>
                <a:lnTo>
                  <a:pt x="393" y="10"/>
                </a:lnTo>
                <a:lnTo>
                  <a:pt x="369" y="4"/>
                </a:lnTo>
                <a:lnTo>
                  <a:pt x="343" y="1"/>
                </a:lnTo>
                <a:lnTo>
                  <a:pt x="317" y="0"/>
                </a:lnTo>
                <a:lnTo>
                  <a:pt x="317" y="0"/>
                </a:lnTo>
                <a:lnTo>
                  <a:pt x="301" y="0"/>
                </a:lnTo>
                <a:lnTo>
                  <a:pt x="285" y="1"/>
                </a:lnTo>
                <a:lnTo>
                  <a:pt x="269" y="3"/>
                </a:lnTo>
                <a:lnTo>
                  <a:pt x="253" y="6"/>
                </a:lnTo>
                <a:lnTo>
                  <a:pt x="238" y="10"/>
                </a:lnTo>
                <a:lnTo>
                  <a:pt x="223" y="14"/>
                </a:lnTo>
                <a:lnTo>
                  <a:pt x="208" y="19"/>
                </a:lnTo>
                <a:lnTo>
                  <a:pt x="194" y="25"/>
                </a:lnTo>
                <a:lnTo>
                  <a:pt x="180" y="31"/>
                </a:lnTo>
                <a:lnTo>
                  <a:pt x="166" y="39"/>
                </a:lnTo>
                <a:lnTo>
                  <a:pt x="152" y="46"/>
                </a:lnTo>
                <a:lnTo>
                  <a:pt x="139" y="55"/>
                </a:lnTo>
                <a:lnTo>
                  <a:pt x="127" y="63"/>
                </a:lnTo>
                <a:lnTo>
                  <a:pt x="116" y="73"/>
                </a:lnTo>
                <a:lnTo>
                  <a:pt x="104" y="82"/>
                </a:lnTo>
                <a:lnTo>
                  <a:pt x="93" y="93"/>
                </a:lnTo>
                <a:lnTo>
                  <a:pt x="82" y="104"/>
                </a:lnTo>
                <a:lnTo>
                  <a:pt x="72" y="116"/>
                </a:lnTo>
                <a:lnTo>
                  <a:pt x="63" y="128"/>
                </a:lnTo>
                <a:lnTo>
                  <a:pt x="53" y="140"/>
                </a:lnTo>
                <a:lnTo>
                  <a:pt x="46" y="153"/>
                </a:lnTo>
                <a:lnTo>
                  <a:pt x="37" y="166"/>
                </a:lnTo>
                <a:lnTo>
                  <a:pt x="31" y="180"/>
                </a:lnTo>
                <a:lnTo>
                  <a:pt x="24" y="194"/>
                </a:lnTo>
                <a:lnTo>
                  <a:pt x="19" y="208"/>
                </a:lnTo>
                <a:lnTo>
                  <a:pt x="14" y="223"/>
                </a:lnTo>
                <a:lnTo>
                  <a:pt x="9" y="238"/>
                </a:lnTo>
                <a:lnTo>
                  <a:pt x="6" y="254"/>
                </a:lnTo>
                <a:lnTo>
                  <a:pt x="3" y="269"/>
                </a:lnTo>
                <a:lnTo>
                  <a:pt x="1" y="285"/>
                </a:lnTo>
                <a:lnTo>
                  <a:pt x="0" y="301"/>
                </a:lnTo>
                <a:lnTo>
                  <a:pt x="0" y="317"/>
                </a:lnTo>
                <a:lnTo>
                  <a:pt x="0" y="317"/>
                </a:lnTo>
                <a:lnTo>
                  <a:pt x="0" y="344"/>
                </a:lnTo>
                <a:lnTo>
                  <a:pt x="2" y="371"/>
                </a:lnTo>
                <a:lnTo>
                  <a:pt x="4" y="398"/>
                </a:lnTo>
                <a:lnTo>
                  <a:pt x="8" y="425"/>
                </a:lnTo>
                <a:lnTo>
                  <a:pt x="13" y="451"/>
                </a:lnTo>
                <a:lnTo>
                  <a:pt x="18" y="476"/>
                </a:lnTo>
                <a:lnTo>
                  <a:pt x="25" y="502"/>
                </a:lnTo>
                <a:lnTo>
                  <a:pt x="33" y="527"/>
                </a:lnTo>
                <a:lnTo>
                  <a:pt x="41" y="552"/>
                </a:lnTo>
                <a:lnTo>
                  <a:pt x="51" y="577"/>
                </a:lnTo>
                <a:lnTo>
                  <a:pt x="62" y="602"/>
                </a:lnTo>
                <a:lnTo>
                  <a:pt x="74" y="625"/>
                </a:lnTo>
                <a:lnTo>
                  <a:pt x="87" y="649"/>
                </a:lnTo>
                <a:lnTo>
                  <a:pt x="100" y="673"/>
                </a:lnTo>
                <a:lnTo>
                  <a:pt x="116" y="696"/>
                </a:lnTo>
                <a:lnTo>
                  <a:pt x="131" y="719"/>
                </a:lnTo>
                <a:lnTo>
                  <a:pt x="147" y="740"/>
                </a:lnTo>
                <a:lnTo>
                  <a:pt x="164" y="763"/>
                </a:lnTo>
                <a:lnTo>
                  <a:pt x="182" y="784"/>
                </a:lnTo>
                <a:lnTo>
                  <a:pt x="201" y="805"/>
                </a:lnTo>
                <a:lnTo>
                  <a:pt x="222" y="825"/>
                </a:lnTo>
                <a:lnTo>
                  <a:pt x="242" y="845"/>
                </a:lnTo>
                <a:lnTo>
                  <a:pt x="264" y="865"/>
                </a:lnTo>
                <a:lnTo>
                  <a:pt x="286" y="883"/>
                </a:lnTo>
                <a:lnTo>
                  <a:pt x="310" y="902"/>
                </a:lnTo>
                <a:lnTo>
                  <a:pt x="333" y="919"/>
                </a:lnTo>
                <a:lnTo>
                  <a:pt x="358" y="937"/>
                </a:lnTo>
                <a:lnTo>
                  <a:pt x="384" y="954"/>
                </a:lnTo>
                <a:lnTo>
                  <a:pt x="411" y="970"/>
                </a:lnTo>
                <a:lnTo>
                  <a:pt x="437" y="985"/>
                </a:lnTo>
                <a:lnTo>
                  <a:pt x="465" y="1000"/>
                </a:lnTo>
                <a:lnTo>
                  <a:pt x="494" y="1014"/>
                </a:lnTo>
                <a:lnTo>
                  <a:pt x="494" y="1014"/>
                </a:lnTo>
                <a:lnTo>
                  <a:pt x="501" y="1017"/>
                </a:lnTo>
                <a:lnTo>
                  <a:pt x="508" y="1017"/>
                </a:lnTo>
                <a:lnTo>
                  <a:pt x="508" y="1017"/>
                </a:lnTo>
                <a:lnTo>
                  <a:pt x="515" y="1017"/>
                </a:lnTo>
                <a:lnTo>
                  <a:pt x="522" y="1014"/>
                </a:lnTo>
                <a:lnTo>
                  <a:pt x="522" y="1014"/>
                </a:lnTo>
                <a:lnTo>
                  <a:pt x="550" y="1000"/>
                </a:lnTo>
                <a:lnTo>
                  <a:pt x="578" y="985"/>
                </a:lnTo>
                <a:lnTo>
                  <a:pt x="606" y="970"/>
                </a:lnTo>
                <a:lnTo>
                  <a:pt x="632" y="954"/>
                </a:lnTo>
                <a:lnTo>
                  <a:pt x="657" y="937"/>
                </a:lnTo>
                <a:lnTo>
                  <a:pt x="683" y="919"/>
                </a:lnTo>
                <a:lnTo>
                  <a:pt x="707" y="902"/>
                </a:lnTo>
                <a:lnTo>
                  <a:pt x="730" y="883"/>
                </a:lnTo>
                <a:lnTo>
                  <a:pt x="753" y="865"/>
                </a:lnTo>
                <a:lnTo>
                  <a:pt x="774" y="845"/>
                </a:lnTo>
                <a:lnTo>
                  <a:pt x="795" y="825"/>
                </a:lnTo>
                <a:lnTo>
                  <a:pt x="815" y="805"/>
                </a:lnTo>
                <a:lnTo>
                  <a:pt x="833" y="784"/>
                </a:lnTo>
                <a:lnTo>
                  <a:pt x="852" y="763"/>
                </a:lnTo>
                <a:lnTo>
                  <a:pt x="869" y="740"/>
                </a:lnTo>
                <a:lnTo>
                  <a:pt x="886" y="719"/>
                </a:lnTo>
                <a:lnTo>
                  <a:pt x="901" y="696"/>
                </a:lnTo>
                <a:lnTo>
                  <a:pt x="916" y="673"/>
                </a:lnTo>
                <a:lnTo>
                  <a:pt x="929" y="649"/>
                </a:lnTo>
                <a:lnTo>
                  <a:pt x="942" y="625"/>
                </a:lnTo>
                <a:lnTo>
                  <a:pt x="953" y="602"/>
                </a:lnTo>
                <a:lnTo>
                  <a:pt x="964" y="577"/>
                </a:lnTo>
                <a:lnTo>
                  <a:pt x="974" y="552"/>
                </a:lnTo>
                <a:lnTo>
                  <a:pt x="984" y="527"/>
                </a:lnTo>
                <a:lnTo>
                  <a:pt x="991" y="502"/>
                </a:lnTo>
                <a:lnTo>
                  <a:pt x="997" y="476"/>
                </a:lnTo>
                <a:lnTo>
                  <a:pt x="1004" y="451"/>
                </a:lnTo>
                <a:lnTo>
                  <a:pt x="1008" y="425"/>
                </a:lnTo>
                <a:lnTo>
                  <a:pt x="1013" y="398"/>
                </a:lnTo>
                <a:lnTo>
                  <a:pt x="1015" y="371"/>
                </a:lnTo>
                <a:lnTo>
                  <a:pt x="1017" y="344"/>
                </a:lnTo>
                <a:lnTo>
                  <a:pt x="1017" y="317"/>
                </a:lnTo>
                <a:lnTo>
                  <a:pt x="1017" y="317"/>
                </a:lnTo>
                <a:lnTo>
                  <a:pt x="1017" y="301"/>
                </a:lnTo>
                <a:lnTo>
                  <a:pt x="1016" y="285"/>
                </a:lnTo>
                <a:lnTo>
                  <a:pt x="1014" y="269"/>
                </a:lnTo>
                <a:lnTo>
                  <a:pt x="1010" y="254"/>
                </a:lnTo>
                <a:lnTo>
                  <a:pt x="1007" y="238"/>
                </a:lnTo>
                <a:lnTo>
                  <a:pt x="1003" y="223"/>
                </a:lnTo>
                <a:lnTo>
                  <a:pt x="997" y="208"/>
                </a:lnTo>
                <a:lnTo>
                  <a:pt x="992" y="194"/>
                </a:lnTo>
                <a:lnTo>
                  <a:pt x="986" y="180"/>
                </a:lnTo>
                <a:lnTo>
                  <a:pt x="978" y="166"/>
                </a:lnTo>
                <a:lnTo>
                  <a:pt x="971" y="153"/>
                </a:lnTo>
                <a:lnTo>
                  <a:pt x="962" y="140"/>
                </a:lnTo>
                <a:lnTo>
                  <a:pt x="953" y="128"/>
                </a:lnTo>
                <a:lnTo>
                  <a:pt x="944" y="116"/>
                </a:lnTo>
                <a:lnTo>
                  <a:pt x="934" y="104"/>
                </a:lnTo>
                <a:lnTo>
                  <a:pt x="923" y="93"/>
                </a:lnTo>
                <a:lnTo>
                  <a:pt x="913" y="82"/>
                </a:lnTo>
                <a:lnTo>
                  <a:pt x="901" y="73"/>
                </a:lnTo>
                <a:lnTo>
                  <a:pt x="889" y="63"/>
                </a:lnTo>
                <a:lnTo>
                  <a:pt x="876" y="55"/>
                </a:lnTo>
                <a:lnTo>
                  <a:pt x="863" y="46"/>
                </a:lnTo>
                <a:lnTo>
                  <a:pt x="850" y="39"/>
                </a:lnTo>
                <a:lnTo>
                  <a:pt x="837" y="31"/>
                </a:lnTo>
                <a:lnTo>
                  <a:pt x="823" y="25"/>
                </a:lnTo>
                <a:lnTo>
                  <a:pt x="809" y="19"/>
                </a:lnTo>
                <a:lnTo>
                  <a:pt x="794" y="14"/>
                </a:lnTo>
                <a:lnTo>
                  <a:pt x="779" y="10"/>
                </a:lnTo>
                <a:lnTo>
                  <a:pt x="763" y="6"/>
                </a:lnTo>
                <a:lnTo>
                  <a:pt x="747" y="3"/>
                </a:lnTo>
                <a:lnTo>
                  <a:pt x="731" y="1"/>
                </a:lnTo>
                <a:lnTo>
                  <a:pt x="715" y="0"/>
                </a:lnTo>
                <a:lnTo>
                  <a:pt x="699" y="0"/>
                </a:lnTo>
                <a:lnTo>
                  <a:pt x="699" y="0"/>
                </a:lnTo>
                <a:close/>
                <a:moveTo>
                  <a:pt x="508" y="950"/>
                </a:moveTo>
                <a:lnTo>
                  <a:pt x="508" y="950"/>
                </a:lnTo>
                <a:lnTo>
                  <a:pt x="482" y="937"/>
                </a:lnTo>
                <a:lnTo>
                  <a:pt x="457" y="924"/>
                </a:lnTo>
                <a:lnTo>
                  <a:pt x="433" y="909"/>
                </a:lnTo>
                <a:lnTo>
                  <a:pt x="408" y="894"/>
                </a:lnTo>
                <a:lnTo>
                  <a:pt x="386" y="879"/>
                </a:lnTo>
                <a:lnTo>
                  <a:pt x="363" y="863"/>
                </a:lnTo>
                <a:lnTo>
                  <a:pt x="342" y="846"/>
                </a:lnTo>
                <a:lnTo>
                  <a:pt x="320" y="829"/>
                </a:lnTo>
                <a:lnTo>
                  <a:pt x="300" y="812"/>
                </a:lnTo>
                <a:lnTo>
                  <a:pt x="281" y="794"/>
                </a:lnTo>
                <a:lnTo>
                  <a:pt x="263" y="776"/>
                </a:lnTo>
                <a:lnTo>
                  <a:pt x="244" y="757"/>
                </a:lnTo>
                <a:lnTo>
                  <a:pt x="227" y="738"/>
                </a:lnTo>
                <a:lnTo>
                  <a:pt x="211" y="719"/>
                </a:lnTo>
                <a:lnTo>
                  <a:pt x="196" y="699"/>
                </a:lnTo>
                <a:lnTo>
                  <a:pt x="181" y="679"/>
                </a:lnTo>
                <a:lnTo>
                  <a:pt x="167" y="659"/>
                </a:lnTo>
                <a:lnTo>
                  <a:pt x="154" y="637"/>
                </a:lnTo>
                <a:lnTo>
                  <a:pt x="141" y="617"/>
                </a:lnTo>
                <a:lnTo>
                  <a:pt x="131" y="595"/>
                </a:lnTo>
                <a:lnTo>
                  <a:pt x="120" y="573"/>
                </a:lnTo>
                <a:lnTo>
                  <a:pt x="110" y="551"/>
                </a:lnTo>
                <a:lnTo>
                  <a:pt x="102" y="529"/>
                </a:lnTo>
                <a:lnTo>
                  <a:pt x="93" y="506"/>
                </a:lnTo>
                <a:lnTo>
                  <a:pt x="87" y="484"/>
                </a:lnTo>
                <a:lnTo>
                  <a:pt x="80" y="460"/>
                </a:lnTo>
                <a:lnTo>
                  <a:pt x="75" y="437"/>
                </a:lnTo>
                <a:lnTo>
                  <a:pt x="70" y="413"/>
                </a:lnTo>
                <a:lnTo>
                  <a:pt x="67" y="389"/>
                </a:lnTo>
                <a:lnTo>
                  <a:pt x="65" y="366"/>
                </a:lnTo>
                <a:lnTo>
                  <a:pt x="63" y="342"/>
                </a:lnTo>
                <a:lnTo>
                  <a:pt x="63" y="317"/>
                </a:lnTo>
                <a:lnTo>
                  <a:pt x="63" y="317"/>
                </a:lnTo>
                <a:lnTo>
                  <a:pt x="63" y="305"/>
                </a:lnTo>
                <a:lnTo>
                  <a:pt x="64" y="292"/>
                </a:lnTo>
                <a:lnTo>
                  <a:pt x="66" y="279"/>
                </a:lnTo>
                <a:lnTo>
                  <a:pt x="68" y="267"/>
                </a:lnTo>
                <a:lnTo>
                  <a:pt x="75" y="242"/>
                </a:lnTo>
                <a:lnTo>
                  <a:pt x="83" y="219"/>
                </a:lnTo>
                <a:lnTo>
                  <a:pt x="94" y="196"/>
                </a:lnTo>
                <a:lnTo>
                  <a:pt x="106" y="176"/>
                </a:lnTo>
                <a:lnTo>
                  <a:pt x="121" y="157"/>
                </a:lnTo>
                <a:lnTo>
                  <a:pt x="137" y="138"/>
                </a:lnTo>
                <a:lnTo>
                  <a:pt x="155" y="121"/>
                </a:lnTo>
                <a:lnTo>
                  <a:pt x="176" y="107"/>
                </a:lnTo>
                <a:lnTo>
                  <a:pt x="196" y="94"/>
                </a:lnTo>
                <a:lnTo>
                  <a:pt x="219" y="84"/>
                </a:lnTo>
                <a:lnTo>
                  <a:pt x="242" y="75"/>
                </a:lnTo>
                <a:lnTo>
                  <a:pt x="266" y="69"/>
                </a:lnTo>
                <a:lnTo>
                  <a:pt x="279" y="66"/>
                </a:lnTo>
                <a:lnTo>
                  <a:pt x="291" y="64"/>
                </a:lnTo>
                <a:lnTo>
                  <a:pt x="304" y="63"/>
                </a:lnTo>
                <a:lnTo>
                  <a:pt x="317" y="63"/>
                </a:lnTo>
                <a:lnTo>
                  <a:pt x="317" y="63"/>
                </a:lnTo>
                <a:lnTo>
                  <a:pt x="337" y="64"/>
                </a:lnTo>
                <a:lnTo>
                  <a:pt x="356" y="66"/>
                </a:lnTo>
                <a:lnTo>
                  <a:pt x="374" y="70"/>
                </a:lnTo>
                <a:lnTo>
                  <a:pt x="392" y="75"/>
                </a:lnTo>
                <a:lnTo>
                  <a:pt x="411" y="81"/>
                </a:lnTo>
                <a:lnTo>
                  <a:pt x="428" y="89"/>
                </a:lnTo>
                <a:lnTo>
                  <a:pt x="444" y="98"/>
                </a:lnTo>
                <a:lnTo>
                  <a:pt x="460" y="108"/>
                </a:lnTo>
                <a:lnTo>
                  <a:pt x="460" y="108"/>
                </a:lnTo>
                <a:lnTo>
                  <a:pt x="443" y="130"/>
                </a:lnTo>
                <a:lnTo>
                  <a:pt x="427" y="153"/>
                </a:lnTo>
                <a:lnTo>
                  <a:pt x="414" y="178"/>
                </a:lnTo>
                <a:lnTo>
                  <a:pt x="402" y="204"/>
                </a:lnTo>
                <a:lnTo>
                  <a:pt x="398" y="218"/>
                </a:lnTo>
                <a:lnTo>
                  <a:pt x="393" y="231"/>
                </a:lnTo>
                <a:lnTo>
                  <a:pt x="389" y="245"/>
                </a:lnTo>
                <a:lnTo>
                  <a:pt x="386" y="258"/>
                </a:lnTo>
                <a:lnTo>
                  <a:pt x="384" y="273"/>
                </a:lnTo>
                <a:lnTo>
                  <a:pt x="383" y="288"/>
                </a:lnTo>
                <a:lnTo>
                  <a:pt x="382" y="302"/>
                </a:lnTo>
                <a:lnTo>
                  <a:pt x="381" y="317"/>
                </a:lnTo>
                <a:lnTo>
                  <a:pt x="381" y="317"/>
                </a:lnTo>
                <a:lnTo>
                  <a:pt x="382" y="324"/>
                </a:lnTo>
                <a:lnTo>
                  <a:pt x="384" y="330"/>
                </a:lnTo>
                <a:lnTo>
                  <a:pt x="386" y="336"/>
                </a:lnTo>
                <a:lnTo>
                  <a:pt x="390" y="340"/>
                </a:lnTo>
                <a:lnTo>
                  <a:pt x="394" y="344"/>
                </a:lnTo>
                <a:lnTo>
                  <a:pt x="400" y="348"/>
                </a:lnTo>
                <a:lnTo>
                  <a:pt x="406" y="349"/>
                </a:lnTo>
                <a:lnTo>
                  <a:pt x="413" y="350"/>
                </a:lnTo>
                <a:lnTo>
                  <a:pt x="413" y="350"/>
                </a:lnTo>
                <a:lnTo>
                  <a:pt x="419" y="349"/>
                </a:lnTo>
                <a:lnTo>
                  <a:pt x="425" y="348"/>
                </a:lnTo>
                <a:lnTo>
                  <a:pt x="431" y="344"/>
                </a:lnTo>
                <a:lnTo>
                  <a:pt x="435" y="340"/>
                </a:lnTo>
                <a:lnTo>
                  <a:pt x="440" y="336"/>
                </a:lnTo>
                <a:lnTo>
                  <a:pt x="442" y="330"/>
                </a:lnTo>
                <a:lnTo>
                  <a:pt x="444" y="324"/>
                </a:lnTo>
                <a:lnTo>
                  <a:pt x="445" y="317"/>
                </a:lnTo>
                <a:lnTo>
                  <a:pt x="445" y="317"/>
                </a:lnTo>
                <a:lnTo>
                  <a:pt x="445" y="304"/>
                </a:lnTo>
                <a:lnTo>
                  <a:pt x="446" y="290"/>
                </a:lnTo>
                <a:lnTo>
                  <a:pt x="448" y="276"/>
                </a:lnTo>
                <a:lnTo>
                  <a:pt x="450" y="263"/>
                </a:lnTo>
                <a:lnTo>
                  <a:pt x="453" y="250"/>
                </a:lnTo>
                <a:lnTo>
                  <a:pt x="458" y="237"/>
                </a:lnTo>
                <a:lnTo>
                  <a:pt x="462" y="224"/>
                </a:lnTo>
                <a:lnTo>
                  <a:pt x="467" y="211"/>
                </a:lnTo>
                <a:lnTo>
                  <a:pt x="474" y="199"/>
                </a:lnTo>
                <a:lnTo>
                  <a:pt x="480" y="189"/>
                </a:lnTo>
                <a:lnTo>
                  <a:pt x="487" y="177"/>
                </a:lnTo>
                <a:lnTo>
                  <a:pt x="495" y="166"/>
                </a:lnTo>
                <a:lnTo>
                  <a:pt x="503" y="155"/>
                </a:lnTo>
                <a:lnTo>
                  <a:pt x="511" y="146"/>
                </a:lnTo>
                <a:lnTo>
                  <a:pt x="521" y="136"/>
                </a:lnTo>
                <a:lnTo>
                  <a:pt x="531" y="128"/>
                </a:lnTo>
                <a:lnTo>
                  <a:pt x="531" y="128"/>
                </a:lnTo>
                <a:lnTo>
                  <a:pt x="546" y="115"/>
                </a:lnTo>
                <a:lnTo>
                  <a:pt x="546" y="115"/>
                </a:lnTo>
                <a:lnTo>
                  <a:pt x="549" y="113"/>
                </a:lnTo>
                <a:lnTo>
                  <a:pt x="549" y="113"/>
                </a:lnTo>
                <a:lnTo>
                  <a:pt x="565" y="102"/>
                </a:lnTo>
                <a:lnTo>
                  <a:pt x="565" y="102"/>
                </a:lnTo>
                <a:lnTo>
                  <a:pt x="569" y="100"/>
                </a:lnTo>
                <a:lnTo>
                  <a:pt x="569" y="100"/>
                </a:lnTo>
                <a:lnTo>
                  <a:pt x="584" y="91"/>
                </a:lnTo>
                <a:lnTo>
                  <a:pt x="584" y="91"/>
                </a:lnTo>
                <a:lnTo>
                  <a:pt x="591" y="88"/>
                </a:lnTo>
                <a:lnTo>
                  <a:pt x="591" y="88"/>
                </a:lnTo>
                <a:lnTo>
                  <a:pt x="606" y="81"/>
                </a:lnTo>
                <a:lnTo>
                  <a:pt x="606" y="81"/>
                </a:lnTo>
                <a:lnTo>
                  <a:pt x="613" y="78"/>
                </a:lnTo>
                <a:lnTo>
                  <a:pt x="613" y="78"/>
                </a:lnTo>
                <a:lnTo>
                  <a:pt x="628" y="74"/>
                </a:lnTo>
                <a:lnTo>
                  <a:pt x="628" y="74"/>
                </a:lnTo>
                <a:lnTo>
                  <a:pt x="637" y="72"/>
                </a:lnTo>
                <a:lnTo>
                  <a:pt x="637" y="72"/>
                </a:lnTo>
                <a:lnTo>
                  <a:pt x="651" y="69"/>
                </a:lnTo>
                <a:lnTo>
                  <a:pt x="651" y="69"/>
                </a:lnTo>
                <a:lnTo>
                  <a:pt x="664" y="66"/>
                </a:lnTo>
                <a:lnTo>
                  <a:pt x="664" y="66"/>
                </a:lnTo>
                <a:lnTo>
                  <a:pt x="675" y="64"/>
                </a:lnTo>
                <a:lnTo>
                  <a:pt x="675" y="64"/>
                </a:lnTo>
                <a:lnTo>
                  <a:pt x="699" y="63"/>
                </a:lnTo>
                <a:lnTo>
                  <a:pt x="699" y="63"/>
                </a:lnTo>
                <a:lnTo>
                  <a:pt x="712" y="63"/>
                </a:lnTo>
                <a:lnTo>
                  <a:pt x="725" y="64"/>
                </a:lnTo>
                <a:lnTo>
                  <a:pt x="738" y="66"/>
                </a:lnTo>
                <a:lnTo>
                  <a:pt x="750" y="69"/>
                </a:lnTo>
                <a:lnTo>
                  <a:pt x="774" y="75"/>
                </a:lnTo>
                <a:lnTo>
                  <a:pt x="798" y="84"/>
                </a:lnTo>
                <a:lnTo>
                  <a:pt x="820" y="94"/>
                </a:lnTo>
                <a:lnTo>
                  <a:pt x="841" y="107"/>
                </a:lnTo>
                <a:lnTo>
                  <a:pt x="860" y="121"/>
                </a:lnTo>
                <a:lnTo>
                  <a:pt x="878" y="138"/>
                </a:lnTo>
                <a:lnTo>
                  <a:pt x="896" y="157"/>
                </a:lnTo>
                <a:lnTo>
                  <a:pt x="910" y="176"/>
                </a:lnTo>
                <a:lnTo>
                  <a:pt x="922" y="196"/>
                </a:lnTo>
                <a:lnTo>
                  <a:pt x="933" y="219"/>
                </a:lnTo>
                <a:lnTo>
                  <a:pt x="942" y="242"/>
                </a:lnTo>
                <a:lnTo>
                  <a:pt x="948" y="267"/>
                </a:lnTo>
                <a:lnTo>
                  <a:pt x="950" y="279"/>
                </a:lnTo>
                <a:lnTo>
                  <a:pt x="952" y="292"/>
                </a:lnTo>
                <a:lnTo>
                  <a:pt x="953" y="305"/>
                </a:lnTo>
                <a:lnTo>
                  <a:pt x="953" y="317"/>
                </a:lnTo>
                <a:lnTo>
                  <a:pt x="953" y="317"/>
                </a:lnTo>
                <a:lnTo>
                  <a:pt x="952" y="342"/>
                </a:lnTo>
                <a:lnTo>
                  <a:pt x="951" y="366"/>
                </a:lnTo>
                <a:lnTo>
                  <a:pt x="949" y="389"/>
                </a:lnTo>
                <a:lnTo>
                  <a:pt x="946" y="413"/>
                </a:lnTo>
                <a:lnTo>
                  <a:pt x="942" y="437"/>
                </a:lnTo>
                <a:lnTo>
                  <a:pt x="936" y="460"/>
                </a:lnTo>
                <a:lnTo>
                  <a:pt x="930" y="484"/>
                </a:lnTo>
                <a:lnTo>
                  <a:pt x="923" y="506"/>
                </a:lnTo>
                <a:lnTo>
                  <a:pt x="915" y="529"/>
                </a:lnTo>
                <a:lnTo>
                  <a:pt x="906" y="551"/>
                </a:lnTo>
                <a:lnTo>
                  <a:pt x="897" y="573"/>
                </a:lnTo>
                <a:lnTo>
                  <a:pt x="886" y="595"/>
                </a:lnTo>
                <a:lnTo>
                  <a:pt x="875" y="617"/>
                </a:lnTo>
                <a:lnTo>
                  <a:pt x="862" y="637"/>
                </a:lnTo>
                <a:lnTo>
                  <a:pt x="849" y="659"/>
                </a:lnTo>
                <a:lnTo>
                  <a:pt x="835" y="679"/>
                </a:lnTo>
                <a:lnTo>
                  <a:pt x="820" y="699"/>
                </a:lnTo>
                <a:lnTo>
                  <a:pt x="805" y="719"/>
                </a:lnTo>
                <a:lnTo>
                  <a:pt x="788" y="738"/>
                </a:lnTo>
                <a:lnTo>
                  <a:pt x="771" y="757"/>
                </a:lnTo>
                <a:lnTo>
                  <a:pt x="754" y="776"/>
                </a:lnTo>
                <a:lnTo>
                  <a:pt x="735" y="794"/>
                </a:lnTo>
                <a:lnTo>
                  <a:pt x="715" y="812"/>
                </a:lnTo>
                <a:lnTo>
                  <a:pt x="695" y="829"/>
                </a:lnTo>
                <a:lnTo>
                  <a:pt x="675" y="846"/>
                </a:lnTo>
                <a:lnTo>
                  <a:pt x="653" y="863"/>
                </a:lnTo>
                <a:lnTo>
                  <a:pt x="631" y="879"/>
                </a:lnTo>
                <a:lnTo>
                  <a:pt x="607" y="894"/>
                </a:lnTo>
                <a:lnTo>
                  <a:pt x="583" y="909"/>
                </a:lnTo>
                <a:lnTo>
                  <a:pt x="559" y="924"/>
                </a:lnTo>
                <a:lnTo>
                  <a:pt x="534" y="937"/>
                </a:lnTo>
                <a:lnTo>
                  <a:pt x="508" y="950"/>
                </a:lnTo>
                <a:lnTo>
                  <a:pt x="508" y="950"/>
                </a:lnTo>
                <a:close/>
                <a:moveTo>
                  <a:pt x="699" y="126"/>
                </a:moveTo>
                <a:lnTo>
                  <a:pt x="699" y="126"/>
                </a:lnTo>
                <a:lnTo>
                  <a:pt x="693" y="128"/>
                </a:lnTo>
                <a:lnTo>
                  <a:pt x="686" y="130"/>
                </a:lnTo>
                <a:lnTo>
                  <a:pt x="681" y="132"/>
                </a:lnTo>
                <a:lnTo>
                  <a:pt x="677" y="136"/>
                </a:lnTo>
                <a:lnTo>
                  <a:pt x="672" y="140"/>
                </a:lnTo>
                <a:lnTo>
                  <a:pt x="669" y="147"/>
                </a:lnTo>
                <a:lnTo>
                  <a:pt x="668" y="152"/>
                </a:lnTo>
                <a:lnTo>
                  <a:pt x="667" y="159"/>
                </a:lnTo>
                <a:lnTo>
                  <a:pt x="667" y="159"/>
                </a:lnTo>
                <a:lnTo>
                  <a:pt x="668" y="165"/>
                </a:lnTo>
                <a:lnTo>
                  <a:pt x="669" y="172"/>
                </a:lnTo>
                <a:lnTo>
                  <a:pt x="672" y="177"/>
                </a:lnTo>
                <a:lnTo>
                  <a:pt x="677" y="181"/>
                </a:lnTo>
                <a:lnTo>
                  <a:pt x="681" y="185"/>
                </a:lnTo>
                <a:lnTo>
                  <a:pt x="686" y="188"/>
                </a:lnTo>
                <a:lnTo>
                  <a:pt x="693" y="190"/>
                </a:lnTo>
                <a:lnTo>
                  <a:pt x="699" y="191"/>
                </a:lnTo>
                <a:lnTo>
                  <a:pt x="699" y="191"/>
                </a:lnTo>
                <a:lnTo>
                  <a:pt x="712" y="191"/>
                </a:lnTo>
                <a:lnTo>
                  <a:pt x="725" y="193"/>
                </a:lnTo>
                <a:lnTo>
                  <a:pt x="737" y="196"/>
                </a:lnTo>
                <a:lnTo>
                  <a:pt x="749" y="201"/>
                </a:lnTo>
                <a:lnTo>
                  <a:pt x="759" y="206"/>
                </a:lnTo>
                <a:lnTo>
                  <a:pt x="770" y="212"/>
                </a:lnTo>
                <a:lnTo>
                  <a:pt x="780" y="220"/>
                </a:lnTo>
                <a:lnTo>
                  <a:pt x="789" y="227"/>
                </a:lnTo>
                <a:lnTo>
                  <a:pt x="797" y="237"/>
                </a:lnTo>
                <a:lnTo>
                  <a:pt x="804" y="247"/>
                </a:lnTo>
                <a:lnTo>
                  <a:pt x="811" y="257"/>
                </a:lnTo>
                <a:lnTo>
                  <a:pt x="816" y="268"/>
                </a:lnTo>
                <a:lnTo>
                  <a:pt x="820" y="280"/>
                </a:lnTo>
                <a:lnTo>
                  <a:pt x="824" y="292"/>
                </a:lnTo>
                <a:lnTo>
                  <a:pt x="826" y="305"/>
                </a:lnTo>
                <a:lnTo>
                  <a:pt x="826" y="317"/>
                </a:lnTo>
                <a:lnTo>
                  <a:pt x="826" y="317"/>
                </a:lnTo>
                <a:lnTo>
                  <a:pt x="827" y="324"/>
                </a:lnTo>
                <a:lnTo>
                  <a:pt x="829" y="330"/>
                </a:lnTo>
                <a:lnTo>
                  <a:pt x="831" y="336"/>
                </a:lnTo>
                <a:lnTo>
                  <a:pt x="835" y="340"/>
                </a:lnTo>
                <a:lnTo>
                  <a:pt x="840" y="344"/>
                </a:lnTo>
                <a:lnTo>
                  <a:pt x="845" y="348"/>
                </a:lnTo>
                <a:lnTo>
                  <a:pt x="852" y="349"/>
                </a:lnTo>
                <a:lnTo>
                  <a:pt x="858" y="350"/>
                </a:lnTo>
                <a:lnTo>
                  <a:pt x="858" y="350"/>
                </a:lnTo>
                <a:lnTo>
                  <a:pt x="864" y="349"/>
                </a:lnTo>
                <a:lnTo>
                  <a:pt x="870" y="348"/>
                </a:lnTo>
                <a:lnTo>
                  <a:pt x="876" y="344"/>
                </a:lnTo>
                <a:lnTo>
                  <a:pt x="881" y="340"/>
                </a:lnTo>
                <a:lnTo>
                  <a:pt x="885" y="336"/>
                </a:lnTo>
                <a:lnTo>
                  <a:pt x="887" y="330"/>
                </a:lnTo>
                <a:lnTo>
                  <a:pt x="889" y="324"/>
                </a:lnTo>
                <a:lnTo>
                  <a:pt x="890" y="317"/>
                </a:lnTo>
                <a:lnTo>
                  <a:pt x="890" y="317"/>
                </a:lnTo>
                <a:lnTo>
                  <a:pt x="889" y="298"/>
                </a:lnTo>
                <a:lnTo>
                  <a:pt x="886" y="279"/>
                </a:lnTo>
                <a:lnTo>
                  <a:pt x="882" y="261"/>
                </a:lnTo>
                <a:lnTo>
                  <a:pt x="875" y="243"/>
                </a:lnTo>
                <a:lnTo>
                  <a:pt x="867" y="227"/>
                </a:lnTo>
                <a:lnTo>
                  <a:pt x="857" y="211"/>
                </a:lnTo>
                <a:lnTo>
                  <a:pt x="846" y="196"/>
                </a:lnTo>
                <a:lnTo>
                  <a:pt x="833" y="183"/>
                </a:lnTo>
                <a:lnTo>
                  <a:pt x="820" y="170"/>
                </a:lnTo>
                <a:lnTo>
                  <a:pt x="805" y="160"/>
                </a:lnTo>
                <a:lnTo>
                  <a:pt x="789" y="150"/>
                </a:lnTo>
                <a:lnTo>
                  <a:pt x="773" y="142"/>
                </a:lnTo>
                <a:lnTo>
                  <a:pt x="756" y="135"/>
                </a:lnTo>
                <a:lnTo>
                  <a:pt x="738" y="131"/>
                </a:lnTo>
                <a:lnTo>
                  <a:pt x="719" y="128"/>
                </a:lnTo>
                <a:lnTo>
                  <a:pt x="699" y="126"/>
                </a:lnTo>
                <a:lnTo>
                  <a:pt x="699" y="126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959596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1052165" y="1357312"/>
            <a:ext cx="8142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70" grpId="0" animBg="1"/>
      <p:bldP spid="59" grpId="0" animBg="1"/>
      <p:bldP spid="75" grpId="0"/>
      <p:bldP spid="36" grpId="0"/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" name="组合 170"/>
          <p:cNvGrpSpPr/>
          <p:nvPr/>
        </p:nvGrpSpPr>
        <p:grpSpPr>
          <a:xfrm>
            <a:off x="5047013" y="4306587"/>
            <a:ext cx="1142664" cy="1211282"/>
            <a:chOff x="5047013" y="4306587"/>
            <a:chExt cx="1142664" cy="1211282"/>
          </a:xfrm>
        </p:grpSpPr>
        <p:sp>
          <p:nvSpPr>
            <p:cNvPr id="124" name="Line 20"/>
            <p:cNvSpPr>
              <a:spLocks noChangeShapeType="1"/>
            </p:cNvSpPr>
            <p:nvPr/>
          </p:nvSpPr>
          <p:spPr bwMode="auto">
            <a:xfrm flipV="1">
              <a:off x="5047013" y="4306587"/>
              <a:ext cx="1142664" cy="0"/>
            </a:xfrm>
            <a:prstGeom prst="line">
              <a:avLst/>
            </a:prstGeom>
            <a:noFill/>
            <a:ln w="19050" cap="rnd">
              <a:solidFill>
                <a:schemeClr val="tx1">
                  <a:lumMod val="75000"/>
                  <a:lumOff val="25000"/>
                </a:schemeClr>
              </a:solidFill>
              <a:prstDash val="sysDot"/>
              <a:rou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0" tIns="45720" rIns="91440" bIns="45720"/>
            <a:lstStyle/>
            <a:p>
              <a:endParaRPr lang="en-US" sz="2490">
                <a:solidFill>
                  <a:prstClr val="black"/>
                </a:solidFill>
              </a:endParaRPr>
            </a:p>
          </p:txBody>
        </p:sp>
        <p:sp>
          <p:nvSpPr>
            <p:cNvPr id="166" name="Line 20"/>
            <p:cNvSpPr>
              <a:spLocks noChangeShapeType="1"/>
            </p:cNvSpPr>
            <p:nvPr/>
          </p:nvSpPr>
          <p:spPr bwMode="auto">
            <a:xfrm flipV="1">
              <a:off x="5595535" y="4710348"/>
              <a:ext cx="594142" cy="0"/>
            </a:xfrm>
            <a:prstGeom prst="line">
              <a:avLst/>
            </a:prstGeom>
            <a:noFill/>
            <a:ln w="19050" cap="rnd">
              <a:solidFill>
                <a:schemeClr val="tx1">
                  <a:lumMod val="75000"/>
                  <a:lumOff val="25000"/>
                </a:schemeClr>
              </a:solidFill>
              <a:prstDash val="sysDot"/>
              <a:rou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0" tIns="45720" rIns="91440" bIns="45720"/>
            <a:lstStyle/>
            <a:p>
              <a:endParaRPr lang="en-US" sz="2490">
                <a:solidFill>
                  <a:prstClr val="black"/>
                </a:solidFill>
              </a:endParaRPr>
            </a:p>
          </p:txBody>
        </p:sp>
        <p:sp>
          <p:nvSpPr>
            <p:cNvPr id="167" name="Line 20"/>
            <p:cNvSpPr>
              <a:spLocks noChangeShapeType="1"/>
            </p:cNvSpPr>
            <p:nvPr/>
          </p:nvSpPr>
          <p:spPr bwMode="auto">
            <a:xfrm flipV="1">
              <a:off x="5595535" y="5114109"/>
              <a:ext cx="594142" cy="0"/>
            </a:xfrm>
            <a:prstGeom prst="line">
              <a:avLst/>
            </a:prstGeom>
            <a:noFill/>
            <a:ln w="19050" cap="rnd">
              <a:solidFill>
                <a:schemeClr val="tx1">
                  <a:lumMod val="75000"/>
                  <a:lumOff val="25000"/>
                </a:schemeClr>
              </a:solidFill>
              <a:prstDash val="sysDot"/>
              <a:rou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0" tIns="45720" rIns="91440" bIns="45720"/>
            <a:lstStyle/>
            <a:p>
              <a:endParaRPr lang="en-US" sz="2490">
                <a:solidFill>
                  <a:prstClr val="black"/>
                </a:solidFill>
              </a:endParaRPr>
            </a:p>
          </p:txBody>
        </p:sp>
        <p:sp>
          <p:nvSpPr>
            <p:cNvPr id="168" name="Line 20"/>
            <p:cNvSpPr>
              <a:spLocks noChangeShapeType="1"/>
            </p:cNvSpPr>
            <p:nvPr/>
          </p:nvSpPr>
          <p:spPr bwMode="auto">
            <a:xfrm flipV="1">
              <a:off x="5595535" y="5517869"/>
              <a:ext cx="594142" cy="0"/>
            </a:xfrm>
            <a:prstGeom prst="line">
              <a:avLst/>
            </a:prstGeom>
            <a:noFill/>
            <a:ln w="19050" cap="rnd">
              <a:solidFill>
                <a:schemeClr val="tx1">
                  <a:lumMod val="75000"/>
                  <a:lumOff val="25000"/>
                </a:schemeClr>
              </a:solidFill>
              <a:prstDash val="sysDot"/>
              <a:rou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0" tIns="45720" rIns="91440" bIns="45720"/>
            <a:lstStyle/>
            <a:p>
              <a:endParaRPr lang="en-US" sz="2490">
                <a:solidFill>
                  <a:prstClr val="black"/>
                </a:solidFill>
              </a:endParaRPr>
            </a:p>
          </p:txBody>
        </p:sp>
        <p:cxnSp>
          <p:nvCxnSpPr>
            <p:cNvPr id="169" name="Straight Connector 4"/>
            <p:cNvCxnSpPr>
              <a:endCxn id="168" idx="0"/>
            </p:cNvCxnSpPr>
            <p:nvPr/>
          </p:nvCxnSpPr>
          <p:spPr>
            <a:xfrm>
              <a:off x="5583261" y="4335083"/>
              <a:ext cx="12274" cy="1182786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0" name="Straight Connector 4"/>
          <p:cNvCxnSpPr/>
          <p:nvPr/>
        </p:nvCxnSpPr>
        <p:spPr>
          <a:xfrm>
            <a:off x="4607227" y="2933589"/>
            <a:ext cx="0" cy="1333734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Line 18"/>
          <p:cNvSpPr>
            <a:spLocks noChangeShapeType="1"/>
          </p:cNvSpPr>
          <p:nvPr/>
        </p:nvSpPr>
        <p:spPr bwMode="auto">
          <a:xfrm>
            <a:off x="4664375" y="3512770"/>
            <a:ext cx="6298079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/>
          <a:lstStyle/>
          <a:p>
            <a:endParaRPr lang="en-US" sz="2490">
              <a:solidFill>
                <a:prstClr val="black"/>
              </a:solidFill>
            </a:endParaRPr>
          </a:p>
        </p:txBody>
      </p:sp>
      <p:sp>
        <p:nvSpPr>
          <p:cNvPr id="126" name="Rectangle 13"/>
          <p:cNvSpPr/>
          <p:nvPr/>
        </p:nvSpPr>
        <p:spPr>
          <a:xfrm>
            <a:off x="5743143" y="2561180"/>
            <a:ext cx="5162163" cy="583878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</a:t>
            </a:r>
            <a:r>
              <a:rPr lang="zh-CN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粘贴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</a:t>
            </a:r>
            <a:r>
              <a:rPr lang="zh-CN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9" name="Group 24"/>
          <p:cNvGrpSpPr/>
          <p:nvPr/>
        </p:nvGrpSpPr>
        <p:grpSpPr>
          <a:xfrm>
            <a:off x="3980860" y="2560452"/>
            <a:ext cx="1367033" cy="655876"/>
            <a:chOff x="2187746" y="2123279"/>
            <a:chExt cx="1927113" cy="1931011"/>
          </a:xfrm>
        </p:grpSpPr>
        <p:sp>
          <p:nvSpPr>
            <p:cNvPr id="130" name="任意多边形 82"/>
            <p:cNvSpPr/>
            <p:nvPr/>
          </p:nvSpPr>
          <p:spPr bwMode="auto">
            <a:xfrm rot="5400000">
              <a:off x="2185797" y="2125228"/>
              <a:ext cx="1931011" cy="1927113"/>
            </a:xfrm>
            <a:prstGeom prst="roundRect">
              <a:avLst/>
            </a:pr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 kern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31" name="任意多边形 83"/>
            <p:cNvSpPr/>
            <p:nvPr/>
          </p:nvSpPr>
          <p:spPr bwMode="auto">
            <a:xfrm rot="16200000">
              <a:off x="2199710" y="2139114"/>
              <a:ext cx="1903185" cy="1899341"/>
            </a:xfrm>
            <a:prstGeom prst="roundRect">
              <a:avLst/>
            </a:pr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 ker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2" name="椭圆 80"/>
            <p:cNvSpPr/>
            <p:nvPr/>
          </p:nvSpPr>
          <p:spPr bwMode="auto">
            <a:xfrm>
              <a:off x="2293203" y="2228948"/>
              <a:ext cx="1716197" cy="1719673"/>
            </a:xfrm>
            <a:prstGeom prst="round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1800" kern="0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1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33" name="Group 28"/>
          <p:cNvGrpSpPr/>
          <p:nvPr/>
        </p:nvGrpSpPr>
        <p:grpSpPr>
          <a:xfrm>
            <a:off x="3980859" y="3941935"/>
            <a:ext cx="1357183" cy="655876"/>
            <a:chOff x="2187746" y="2123279"/>
            <a:chExt cx="1927113" cy="1931011"/>
          </a:xfrm>
        </p:grpSpPr>
        <p:sp>
          <p:nvSpPr>
            <p:cNvPr id="134" name="任意多边形 82"/>
            <p:cNvSpPr/>
            <p:nvPr/>
          </p:nvSpPr>
          <p:spPr bwMode="auto">
            <a:xfrm rot="5400000">
              <a:off x="2185797" y="2125228"/>
              <a:ext cx="1931011" cy="1927113"/>
            </a:xfrm>
            <a:prstGeom prst="roundRect">
              <a:avLst/>
            </a:pr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 kern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35" name="任意多边形 83"/>
            <p:cNvSpPr/>
            <p:nvPr/>
          </p:nvSpPr>
          <p:spPr bwMode="auto">
            <a:xfrm rot="16200000">
              <a:off x="2199710" y="2139114"/>
              <a:ext cx="1903185" cy="1899341"/>
            </a:xfrm>
            <a:prstGeom prst="roundRect">
              <a:avLst/>
            </a:pr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 ker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6" name="椭圆 80"/>
            <p:cNvSpPr/>
            <p:nvPr/>
          </p:nvSpPr>
          <p:spPr bwMode="auto">
            <a:xfrm>
              <a:off x="2300665" y="2236426"/>
              <a:ext cx="1701274" cy="1704716"/>
            </a:xfrm>
            <a:prstGeom prst="round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1800" kern="0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1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5" name="组合 144"/>
          <p:cNvGrpSpPr/>
          <p:nvPr/>
        </p:nvGrpSpPr>
        <p:grpSpPr>
          <a:xfrm>
            <a:off x="707311" y="2519360"/>
            <a:ext cx="2591057" cy="1922329"/>
            <a:chOff x="520958" y="1683691"/>
            <a:chExt cx="2687638" cy="1993983"/>
          </a:xfrm>
        </p:grpSpPr>
        <p:grpSp>
          <p:nvGrpSpPr>
            <p:cNvPr id="146" name="组合 145"/>
            <p:cNvGrpSpPr/>
            <p:nvPr/>
          </p:nvGrpSpPr>
          <p:grpSpPr>
            <a:xfrm>
              <a:off x="520958" y="1683691"/>
              <a:ext cx="2687638" cy="1993983"/>
              <a:chOff x="3073918" y="203757"/>
              <a:chExt cx="1017887" cy="491907"/>
            </a:xfrm>
          </p:grpSpPr>
          <p:sp>
            <p:nvSpPr>
              <p:cNvPr id="148" name="任意多边形 82"/>
              <p:cNvSpPr/>
              <p:nvPr/>
            </p:nvSpPr>
            <p:spPr bwMode="auto">
              <a:xfrm rot="5400000">
                <a:off x="3336908" y="-59233"/>
                <a:ext cx="491907" cy="1017887"/>
              </a:xfrm>
              <a:prstGeom prst="roundRect">
                <a:avLst/>
              </a:pr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90" kern="0">
                  <a:solidFill>
                    <a:srgbClr val="FFFFFF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49" name="任意多边形 83"/>
              <p:cNvSpPr/>
              <p:nvPr/>
            </p:nvSpPr>
            <p:spPr bwMode="auto">
              <a:xfrm rot="16200000">
                <a:off x="3333117" y="-51899"/>
                <a:ext cx="484819" cy="1003218"/>
              </a:xfrm>
              <a:prstGeom prst="roundRect">
                <a:avLst/>
              </a:pr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2490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47" name="矩形 41"/>
            <p:cNvSpPr>
              <a:spLocks noChangeAspect="1" noChangeArrowheads="1"/>
            </p:cNvSpPr>
            <p:nvPr/>
          </p:nvSpPr>
          <p:spPr bwMode="auto">
            <a:xfrm>
              <a:off x="645374" y="1794270"/>
              <a:ext cx="2438806" cy="1772825"/>
            </a:xfrm>
            <a:prstGeom prst="roundRect">
              <a:avLst/>
            </a:prstGeom>
            <a:solidFill>
              <a:srgbClr val="068D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</a:pPr>
              <a:endParaRPr lang="zh-CN" altLang="zh-CN" sz="249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50" name="组合 149"/>
          <p:cNvGrpSpPr/>
          <p:nvPr/>
        </p:nvGrpSpPr>
        <p:grpSpPr>
          <a:xfrm>
            <a:off x="6240836" y="4193699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51" name="同心圆 15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2" name="椭圆 151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3" name="组合 152"/>
          <p:cNvGrpSpPr/>
          <p:nvPr/>
        </p:nvGrpSpPr>
        <p:grpSpPr>
          <a:xfrm>
            <a:off x="6240836" y="4570075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54" name="同心圆 15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5" name="椭圆 154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6" name="组合 155"/>
          <p:cNvGrpSpPr/>
          <p:nvPr/>
        </p:nvGrpSpPr>
        <p:grpSpPr>
          <a:xfrm>
            <a:off x="6240836" y="4946451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57" name="同心圆 15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8" name="椭圆 157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9" name="组合 158"/>
          <p:cNvGrpSpPr/>
          <p:nvPr/>
        </p:nvGrpSpPr>
        <p:grpSpPr>
          <a:xfrm>
            <a:off x="6240836" y="5322826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60" name="同心圆 15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1" name="椭圆 160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62" name="TextBox 5"/>
          <p:cNvSpPr txBox="1"/>
          <p:nvPr/>
        </p:nvSpPr>
        <p:spPr>
          <a:xfrm>
            <a:off x="6567377" y="4182880"/>
            <a:ext cx="471780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3" name="TextBox 5"/>
          <p:cNvSpPr txBox="1"/>
          <p:nvPr/>
        </p:nvSpPr>
        <p:spPr>
          <a:xfrm>
            <a:off x="6567377" y="4564176"/>
            <a:ext cx="5070442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4" name="TextBox 5"/>
          <p:cNvSpPr txBox="1"/>
          <p:nvPr/>
        </p:nvSpPr>
        <p:spPr>
          <a:xfrm>
            <a:off x="6567377" y="4924056"/>
            <a:ext cx="5070442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5" name="TextBox 5"/>
          <p:cNvSpPr txBox="1"/>
          <p:nvPr/>
        </p:nvSpPr>
        <p:spPr>
          <a:xfrm>
            <a:off x="6567377" y="5283937"/>
            <a:ext cx="5070442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0" name="Rectangle 13"/>
          <p:cNvSpPr/>
          <p:nvPr/>
        </p:nvSpPr>
        <p:spPr>
          <a:xfrm>
            <a:off x="1149273" y="2709040"/>
            <a:ext cx="1678935" cy="138499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2800" b="1" dirty="0">
                <a:solidFill>
                  <a:schemeClr val="bg1"/>
                </a:solidFill>
              </a:rPr>
              <a:t>保</a:t>
            </a:r>
            <a:r>
              <a:rPr lang="zh-CN" altLang="zh-CN" sz="2800" b="1" dirty="0" smtClean="0">
                <a:solidFill>
                  <a:schemeClr val="bg1"/>
                </a:solidFill>
              </a:rPr>
              <a:t>生产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zh-CN" sz="2800" b="1" dirty="0" smtClean="0">
                <a:solidFill>
                  <a:schemeClr val="bg1"/>
                </a:solidFill>
              </a:rPr>
              <a:t>促营销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126" grpId="0"/>
      <p:bldP spid="162" grpId="0"/>
      <p:bldP spid="163" grpId="0"/>
      <p:bldP spid="164" grpId="0"/>
      <p:bldP spid="165" grpId="0"/>
      <p:bldP spid="170" grpId="0"/>
      <p:bldP spid="43" grpId="0"/>
      <p:bldP spid="4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66"/>
          <p:cNvSpPr txBox="1"/>
          <p:nvPr/>
        </p:nvSpPr>
        <p:spPr>
          <a:xfrm>
            <a:off x="5354829" y="4092319"/>
            <a:ext cx="13785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PART 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THREE</a:t>
            </a:r>
            <a:endParaRPr lang="zh-CN" altLang="en-US" sz="1600" spc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7" name="TextBox 66"/>
          <p:cNvSpPr txBox="1"/>
          <p:nvPr/>
        </p:nvSpPr>
        <p:spPr>
          <a:xfrm>
            <a:off x="5354829" y="4444570"/>
            <a:ext cx="1467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几点感悟</a:t>
            </a:r>
            <a:endParaRPr lang="zh-CN" altLang="en-US" sz="2400" spc="1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5148489" y="1925953"/>
            <a:ext cx="1869060" cy="1869042"/>
            <a:chOff x="5196486" y="5946187"/>
            <a:chExt cx="305647" cy="305644"/>
          </a:xfrm>
        </p:grpSpPr>
        <p:grpSp>
          <p:nvGrpSpPr>
            <p:cNvPr id="19" name="组合 18"/>
            <p:cNvGrpSpPr/>
            <p:nvPr/>
          </p:nvGrpSpPr>
          <p:grpSpPr>
            <a:xfrm>
              <a:off x="5196486" y="5946187"/>
              <a:ext cx="305647" cy="305644"/>
              <a:chOff x="1517330" y="1125257"/>
              <a:chExt cx="2204282" cy="2204282"/>
            </a:xfrm>
          </p:grpSpPr>
          <p:sp>
            <p:nvSpPr>
              <p:cNvPr id="21" name="椭圆 20"/>
              <p:cNvSpPr/>
              <p:nvPr/>
            </p:nvSpPr>
            <p:spPr>
              <a:xfrm>
                <a:off x="1517330" y="1125257"/>
                <a:ext cx="2204282" cy="2204282"/>
              </a:xfrm>
              <a:prstGeom prst="ellipse">
                <a:avLst/>
              </a:prstGeom>
              <a:gradFill>
                <a:gsLst>
                  <a:gs pos="0">
                    <a:srgbClr val="EBEBEB"/>
                  </a:gs>
                  <a:gs pos="100000">
                    <a:srgbClr val="FEFEFE"/>
                  </a:gs>
                </a:gsLst>
                <a:lin ang="7530000" scaled="0"/>
              </a:gradFill>
              <a:ln w="12700">
                <a:solidFill>
                  <a:schemeClr val="bg1"/>
                </a:solidFill>
              </a:ln>
              <a:effectLst>
                <a:outerShdw blurRad="165100" dist="139700" dir="7800000" sx="74000" sy="74000" algn="tr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1719372" y="1327297"/>
                <a:ext cx="1800200" cy="1800200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20" name="Freeform 44"/>
            <p:cNvSpPr>
              <a:spLocks noEditPoints="1"/>
            </p:cNvSpPr>
            <p:nvPr/>
          </p:nvSpPr>
          <p:spPr bwMode="auto">
            <a:xfrm>
              <a:off x="5260211" y="6030324"/>
              <a:ext cx="170620" cy="137369"/>
            </a:xfrm>
            <a:custGeom>
              <a:avLst/>
              <a:gdLst>
                <a:gd name="T0" fmla="*/ 41 w 62"/>
                <a:gd name="T1" fmla="*/ 31 h 54"/>
                <a:gd name="T2" fmla="*/ 34 w 62"/>
                <a:gd name="T3" fmla="*/ 23 h 54"/>
                <a:gd name="T4" fmla="*/ 33 w 62"/>
                <a:gd name="T5" fmla="*/ 17 h 54"/>
                <a:gd name="T6" fmla="*/ 30 w 62"/>
                <a:gd name="T7" fmla="*/ 20 h 54"/>
                <a:gd name="T8" fmla="*/ 23 w 62"/>
                <a:gd name="T9" fmla="*/ 13 h 54"/>
                <a:gd name="T10" fmla="*/ 18 w 62"/>
                <a:gd name="T11" fmla="*/ 17 h 54"/>
                <a:gd name="T12" fmla="*/ 7 w 62"/>
                <a:gd name="T13" fmla="*/ 17 h 54"/>
                <a:gd name="T14" fmla="*/ 7 w 62"/>
                <a:gd name="T15" fmla="*/ 23 h 54"/>
                <a:gd name="T16" fmla="*/ 0 w 62"/>
                <a:gd name="T17" fmla="*/ 31 h 54"/>
                <a:gd name="T18" fmla="*/ 4 w 62"/>
                <a:gd name="T19" fmla="*/ 36 h 54"/>
                <a:gd name="T20" fmla="*/ 4 w 62"/>
                <a:gd name="T21" fmla="*/ 46 h 54"/>
                <a:gd name="T22" fmla="*/ 10 w 62"/>
                <a:gd name="T23" fmla="*/ 47 h 54"/>
                <a:gd name="T24" fmla="*/ 18 w 62"/>
                <a:gd name="T25" fmla="*/ 54 h 54"/>
                <a:gd name="T26" fmla="*/ 23 w 62"/>
                <a:gd name="T27" fmla="*/ 50 h 54"/>
                <a:gd name="T28" fmla="*/ 32 w 62"/>
                <a:gd name="T29" fmla="*/ 48 h 54"/>
                <a:gd name="T30" fmla="*/ 37 w 62"/>
                <a:gd name="T31" fmla="*/ 46 h 54"/>
                <a:gd name="T32" fmla="*/ 37 w 62"/>
                <a:gd name="T33" fmla="*/ 36 h 54"/>
                <a:gd name="T34" fmla="*/ 32 w 62"/>
                <a:gd name="T35" fmla="*/ 38 h 54"/>
                <a:gd name="T36" fmla="*/ 20 w 62"/>
                <a:gd name="T37" fmla="*/ 46 h 54"/>
                <a:gd name="T38" fmla="*/ 20 w 62"/>
                <a:gd name="T39" fmla="*/ 21 h 54"/>
                <a:gd name="T40" fmla="*/ 33 w 62"/>
                <a:gd name="T41" fmla="*/ 33 h 54"/>
                <a:gd name="T42" fmla="*/ 58 w 62"/>
                <a:gd name="T43" fmla="*/ 35 h 54"/>
                <a:gd name="T44" fmla="*/ 62 w 62"/>
                <a:gd name="T45" fmla="*/ 38 h 54"/>
                <a:gd name="T46" fmla="*/ 60 w 62"/>
                <a:gd name="T47" fmla="*/ 41 h 54"/>
                <a:gd name="T48" fmla="*/ 59 w 62"/>
                <a:gd name="T49" fmla="*/ 46 h 54"/>
                <a:gd name="T50" fmla="*/ 56 w 62"/>
                <a:gd name="T51" fmla="*/ 47 h 54"/>
                <a:gd name="T52" fmla="*/ 52 w 62"/>
                <a:gd name="T53" fmla="*/ 50 h 54"/>
                <a:gd name="T54" fmla="*/ 50 w 62"/>
                <a:gd name="T55" fmla="*/ 48 h 54"/>
                <a:gd name="T56" fmla="*/ 45 w 62"/>
                <a:gd name="T57" fmla="*/ 48 h 54"/>
                <a:gd name="T58" fmla="*/ 44 w 62"/>
                <a:gd name="T59" fmla="*/ 45 h 54"/>
                <a:gd name="T60" fmla="*/ 41 w 62"/>
                <a:gd name="T61" fmla="*/ 41 h 54"/>
                <a:gd name="T62" fmla="*/ 43 w 62"/>
                <a:gd name="T63" fmla="*/ 39 h 54"/>
                <a:gd name="T64" fmla="*/ 43 w 62"/>
                <a:gd name="T65" fmla="*/ 33 h 54"/>
                <a:gd name="T66" fmla="*/ 46 w 62"/>
                <a:gd name="T67" fmla="*/ 33 h 54"/>
                <a:gd name="T68" fmla="*/ 50 w 62"/>
                <a:gd name="T69" fmla="*/ 29 h 54"/>
                <a:gd name="T70" fmla="*/ 52 w 62"/>
                <a:gd name="T71" fmla="*/ 31 h 54"/>
                <a:gd name="T72" fmla="*/ 58 w 62"/>
                <a:gd name="T73" fmla="*/ 31 h 54"/>
                <a:gd name="T74" fmla="*/ 58 w 62"/>
                <a:gd name="T75" fmla="*/ 35 h 54"/>
                <a:gd name="T76" fmla="*/ 57 w 62"/>
                <a:gd name="T77" fmla="*/ 40 h 54"/>
                <a:gd name="T78" fmla="*/ 45 w 62"/>
                <a:gd name="T79" fmla="*/ 40 h 54"/>
                <a:gd name="T80" fmla="*/ 51 w 62"/>
                <a:gd name="T81" fmla="*/ 46 h 54"/>
                <a:gd name="T82" fmla="*/ 62 w 62"/>
                <a:gd name="T83" fmla="*/ 12 h 54"/>
                <a:gd name="T84" fmla="*/ 59 w 62"/>
                <a:gd name="T85" fmla="*/ 15 h 54"/>
                <a:gd name="T86" fmla="*/ 59 w 62"/>
                <a:gd name="T87" fmla="*/ 22 h 54"/>
                <a:gd name="T88" fmla="*/ 55 w 62"/>
                <a:gd name="T89" fmla="*/ 23 h 54"/>
                <a:gd name="T90" fmla="*/ 50 w 62"/>
                <a:gd name="T91" fmla="*/ 28 h 54"/>
                <a:gd name="T92" fmla="*/ 46 w 62"/>
                <a:gd name="T93" fmla="*/ 25 h 54"/>
                <a:gd name="T94" fmla="*/ 39 w 62"/>
                <a:gd name="T95" fmla="*/ 25 h 54"/>
                <a:gd name="T96" fmla="*/ 39 w 62"/>
                <a:gd name="T97" fmla="*/ 20 h 54"/>
                <a:gd name="T98" fmla="*/ 34 w 62"/>
                <a:gd name="T99" fmla="*/ 15 h 54"/>
                <a:gd name="T100" fmla="*/ 37 w 62"/>
                <a:gd name="T101" fmla="*/ 12 h 54"/>
                <a:gd name="T102" fmla="*/ 37 w 62"/>
                <a:gd name="T103" fmla="*/ 5 h 54"/>
                <a:gd name="T104" fmla="*/ 41 w 62"/>
                <a:gd name="T105" fmla="*/ 5 h 54"/>
                <a:gd name="T106" fmla="*/ 46 w 62"/>
                <a:gd name="T107" fmla="*/ 0 h 54"/>
                <a:gd name="T108" fmla="*/ 49 w 62"/>
                <a:gd name="T109" fmla="*/ 3 h 54"/>
                <a:gd name="T110" fmla="*/ 56 w 62"/>
                <a:gd name="T111" fmla="*/ 3 h 54"/>
                <a:gd name="T112" fmla="*/ 57 w 62"/>
                <a:gd name="T113" fmla="*/ 7 h 54"/>
                <a:gd name="T114" fmla="*/ 48 w 62"/>
                <a:gd name="T115" fmla="*/ 22 h 54"/>
                <a:gd name="T116" fmla="*/ 40 w 62"/>
                <a:gd name="T117" fmla="*/ 14 h 54"/>
                <a:gd name="T118" fmla="*/ 56 w 62"/>
                <a:gd name="T119" fmla="*/ 1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2" h="54">
                  <a:moveTo>
                    <a:pt x="41" y="36"/>
                  </a:moveTo>
                  <a:cubicBezTo>
                    <a:pt x="41" y="31"/>
                    <a:pt x="41" y="31"/>
                    <a:pt x="41" y="31"/>
                  </a:cubicBezTo>
                  <a:cubicBezTo>
                    <a:pt x="37" y="31"/>
                    <a:pt x="37" y="31"/>
                    <a:pt x="37" y="31"/>
                  </a:cubicBezTo>
                  <a:cubicBezTo>
                    <a:pt x="37" y="28"/>
                    <a:pt x="36" y="25"/>
                    <a:pt x="34" y="23"/>
                  </a:cubicBezTo>
                  <a:cubicBezTo>
                    <a:pt x="37" y="20"/>
                    <a:pt x="37" y="20"/>
                    <a:pt x="37" y="20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28" y="18"/>
                    <a:pt x="26" y="17"/>
                    <a:pt x="23" y="17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5" y="17"/>
                    <a:pt x="12" y="18"/>
                    <a:pt x="10" y="20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5" y="26"/>
                    <a:pt x="4" y="28"/>
                    <a:pt x="4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4" y="39"/>
                    <a:pt x="5" y="41"/>
                    <a:pt x="7" y="44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12" y="49"/>
                    <a:pt x="15" y="50"/>
                    <a:pt x="18" y="50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23" y="54"/>
                    <a:pt x="23" y="54"/>
                    <a:pt x="23" y="54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6" y="50"/>
                    <a:pt x="28" y="49"/>
                    <a:pt x="31" y="47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36" y="41"/>
                    <a:pt x="37" y="39"/>
                    <a:pt x="37" y="36"/>
                  </a:cubicBezTo>
                  <a:cubicBezTo>
                    <a:pt x="41" y="36"/>
                    <a:pt x="41" y="36"/>
                    <a:pt x="41" y="36"/>
                  </a:cubicBezTo>
                  <a:close/>
                  <a:moveTo>
                    <a:pt x="32" y="38"/>
                  </a:moveTo>
                  <a:cubicBezTo>
                    <a:pt x="32" y="38"/>
                    <a:pt x="32" y="38"/>
                    <a:pt x="32" y="38"/>
                  </a:cubicBezTo>
                  <a:cubicBezTo>
                    <a:pt x="30" y="43"/>
                    <a:pt x="26" y="46"/>
                    <a:pt x="20" y="46"/>
                  </a:cubicBezTo>
                  <a:cubicBezTo>
                    <a:pt x="14" y="46"/>
                    <a:pt x="8" y="40"/>
                    <a:pt x="8" y="33"/>
                  </a:cubicBezTo>
                  <a:cubicBezTo>
                    <a:pt x="8" y="27"/>
                    <a:pt x="14" y="21"/>
                    <a:pt x="20" y="21"/>
                  </a:cubicBezTo>
                  <a:cubicBezTo>
                    <a:pt x="26" y="21"/>
                    <a:pt x="30" y="24"/>
                    <a:pt x="32" y="29"/>
                  </a:cubicBezTo>
                  <a:cubicBezTo>
                    <a:pt x="32" y="30"/>
                    <a:pt x="33" y="32"/>
                    <a:pt x="33" y="33"/>
                  </a:cubicBezTo>
                  <a:cubicBezTo>
                    <a:pt x="33" y="35"/>
                    <a:pt x="32" y="37"/>
                    <a:pt x="32" y="38"/>
                  </a:cubicBezTo>
                  <a:close/>
                  <a:moveTo>
                    <a:pt x="58" y="35"/>
                  </a:moveTo>
                  <a:cubicBezTo>
                    <a:pt x="59" y="36"/>
                    <a:pt x="59" y="37"/>
                    <a:pt x="60" y="38"/>
                  </a:cubicBezTo>
                  <a:cubicBezTo>
                    <a:pt x="62" y="38"/>
                    <a:pt x="62" y="38"/>
                    <a:pt x="62" y="38"/>
                  </a:cubicBezTo>
                  <a:cubicBezTo>
                    <a:pt x="62" y="41"/>
                    <a:pt x="62" y="41"/>
                    <a:pt x="62" y="41"/>
                  </a:cubicBezTo>
                  <a:cubicBezTo>
                    <a:pt x="60" y="41"/>
                    <a:pt x="60" y="41"/>
                    <a:pt x="60" y="41"/>
                  </a:cubicBezTo>
                  <a:cubicBezTo>
                    <a:pt x="59" y="42"/>
                    <a:pt x="59" y="44"/>
                    <a:pt x="58" y="45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58" y="48"/>
                    <a:pt x="58" y="48"/>
                    <a:pt x="58" y="48"/>
                  </a:cubicBezTo>
                  <a:cubicBezTo>
                    <a:pt x="56" y="47"/>
                    <a:pt x="56" y="47"/>
                    <a:pt x="56" y="47"/>
                  </a:cubicBezTo>
                  <a:cubicBezTo>
                    <a:pt x="55" y="47"/>
                    <a:pt x="54" y="48"/>
                    <a:pt x="52" y="4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0" y="50"/>
                    <a:pt x="50" y="50"/>
                    <a:pt x="50" y="50"/>
                  </a:cubicBezTo>
                  <a:cubicBezTo>
                    <a:pt x="50" y="48"/>
                    <a:pt x="50" y="48"/>
                    <a:pt x="50" y="48"/>
                  </a:cubicBezTo>
                  <a:cubicBezTo>
                    <a:pt x="49" y="48"/>
                    <a:pt x="47" y="47"/>
                    <a:pt x="46" y="47"/>
                  </a:cubicBezTo>
                  <a:cubicBezTo>
                    <a:pt x="45" y="48"/>
                    <a:pt x="45" y="48"/>
                    <a:pt x="45" y="48"/>
                  </a:cubicBezTo>
                  <a:cubicBezTo>
                    <a:pt x="43" y="46"/>
                    <a:pt x="43" y="46"/>
                    <a:pt x="43" y="46"/>
                  </a:cubicBezTo>
                  <a:cubicBezTo>
                    <a:pt x="44" y="45"/>
                    <a:pt x="44" y="45"/>
                    <a:pt x="44" y="45"/>
                  </a:cubicBezTo>
                  <a:cubicBezTo>
                    <a:pt x="43" y="44"/>
                    <a:pt x="43" y="42"/>
                    <a:pt x="43" y="41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41" y="39"/>
                    <a:pt x="41" y="39"/>
                    <a:pt x="41" y="39"/>
                  </a:cubicBezTo>
                  <a:cubicBezTo>
                    <a:pt x="43" y="39"/>
                    <a:pt x="43" y="39"/>
                    <a:pt x="43" y="39"/>
                  </a:cubicBezTo>
                  <a:cubicBezTo>
                    <a:pt x="43" y="37"/>
                    <a:pt x="43" y="36"/>
                    <a:pt x="44" y="35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6" y="33"/>
                    <a:pt x="46" y="33"/>
                    <a:pt x="46" y="33"/>
                  </a:cubicBezTo>
                  <a:cubicBezTo>
                    <a:pt x="47" y="32"/>
                    <a:pt x="48" y="32"/>
                    <a:pt x="50" y="31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2" y="29"/>
                    <a:pt x="52" y="29"/>
                    <a:pt x="52" y="29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4" y="32"/>
                    <a:pt x="55" y="32"/>
                    <a:pt x="56" y="33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9" y="33"/>
                    <a:pt x="59" y="33"/>
                    <a:pt x="59" y="33"/>
                  </a:cubicBezTo>
                  <a:cubicBezTo>
                    <a:pt x="58" y="35"/>
                    <a:pt x="58" y="35"/>
                    <a:pt x="58" y="35"/>
                  </a:cubicBezTo>
                  <a:close/>
                  <a:moveTo>
                    <a:pt x="51" y="46"/>
                  </a:moveTo>
                  <a:cubicBezTo>
                    <a:pt x="55" y="46"/>
                    <a:pt x="57" y="43"/>
                    <a:pt x="57" y="40"/>
                  </a:cubicBezTo>
                  <a:cubicBezTo>
                    <a:pt x="57" y="36"/>
                    <a:pt x="55" y="34"/>
                    <a:pt x="51" y="34"/>
                  </a:cubicBezTo>
                  <a:cubicBezTo>
                    <a:pt x="48" y="34"/>
                    <a:pt x="45" y="36"/>
                    <a:pt x="45" y="40"/>
                  </a:cubicBezTo>
                  <a:cubicBezTo>
                    <a:pt x="45" y="43"/>
                    <a:pt x="48" y="46"/>
                    <a:pt x="51" y="46"/>
                  </a:cubicBezTo>
                  <a:cubicBezTo>
                    <a:pt x="51" y="46"/>
                    <a:pt x="51" y="46"/>
                    <a:pt x="51" y="46"/>
                  </a:cubicBezTo>
                  <a:close/>
                  <a:moveTo>
                    <a:pt x="59" y="12"/>
                  </a:moveTo>
                  <a:cubicBezTo>
                    <a:pt x="62" y="12"/>
                    <a:pt x="62" y="12"/>
                    <a:pt x="62" y="12"/>
                  </a:cubicBezTo>
                  <a:cubicBezTo>
                    <a:pt x="62" y="15"/>
                    <a:pt x="62" y="15"/>
                    <a:pt x="62" y="15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59" y="17"/>
                    <a:pt x="58" y="19"/>
                    <a:pt x="57" y="20"/>
                  </a:cubicBezTo>
                  <a:cubicBezTo>
                    <a:pt x="59" y="22"/>
                    <a:pt x="59" y="22"/>
                    <a:pt x="59" y="22"/>
                  </a:cubicBezTo>
                  <a:cubicBezTo>
                    <a:pt x="56" y="25"/>
                    <a:pt x="56" y="25"/>
                    <a:pt x="56" y="25"/>
                  </a:cubicBezTo>
                  <a:cubicBezTo>
                    <a:pt x="55" y="23"/>
                    <a:pt x="55" y="23"/>
                    <a:pt x="55" y="23"/>
                  </a:cubicBezTo>
                  <a:cubicBezTo>
                    <a:pt x="53" y="24"/>
                    <a:pt x="51" y="25"/>
                    <a:pt x="50" y="25"/>
                  </a:cubicBezTo>
                  <a:cubicBezTo>
                    <a:pt x="50" y="28"/>
                    <a:pt x="50" y="28"/>
                    <a:pt x="50" y="28"/>
                  </a:cubicBezTo>
                  <a:cubicBezTo>
                    <a:pt x="46" y="28"/>
                    <a:pt x="46" y="28"/>
                    <a:pt x="46" y="28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4" y="25"/>
                    <a:pt x="43" y="24"/>
                    <a:pt x="41" y="23"/>
                  </a:cubicBezTo>
                  <a:cubicBezTo>
                    <a:pt x="39" y="25"/>
                    <a:pt x="39" y="25"/>
                    <a:pt x="39" y="25"/>
                  </a:cubicBezTo>
                  <a:cubicBezTo>
                    <a:pt x="37" y="22"/>
                    <a:pt x="37" y="22"/>
                    <a:pt x="37" y="22"/>
                  </a:cubicBezTo>
                  <a:cubicBezTo>
                    <a:pt x="39" y="20"/>
                    <a:pt x="39" y="20"/>
                    <a:pt x="39" y="20"/>
                  </a:cubicBezTo>
                  <a:cubicBezTo>
                    <a:pt x="38" y="19"/>
                    <a:pt x="37" y="17"/>
                    <a:pt x="37" y="15"/>
                  </a:cubicBezTo>
                  <a:cubicBezTo>
                    <a:pt x="34" y="15"/>
                    <a:pt x="34" y="15"/>
                    <a:pt x="34" y="15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0"/>
                    <a:pt x="38" y="9"/>
                    <a:pt x="39" y="7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3" y="4"/>
                    <a:pt x="44" y="3"/>
                    <a:pt x="46" y="3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51" y="3"/>
                    <a:pt x="53" y="4"/>
                    <a:pt x="54" y="5"/>
                  </a:cubicBezTo>
                  <a:cubicBezTo>
                    <a:pt x="56" y="3"/>
                    <a:pt x="56" y="3"/>
                    <a:pt x="56" y="3"/>
                  </a:cubicBezTo>
                  <a:cubicBezTo>
                    <a:pt x="59" y="5"/>
                    <a:pt x="59" y="5"/>
                    <a:pt x="59" y="5"/>
                  </a:cubicBezTo>
                  <a:cubicBezTo>
                    <a:pt x="57" y="7"/>
                    <a:pt x="57" y="7"/>
                    <a:pt x="57" y="7"/>
                  </a:cubicBezTo>
                  <a:cubicBezTo>
                    <a:pt x="58" y="8"/>
                    <a:pt x="59" y="10"/>
                    <a:pt x="59" y="12"/>
                  </a:cubicBezTo>
                  <a:close/>
                  <a:moveTo>
                    <a:pt x="48" y="22"/>
                  </a:moveTo>
                  <a:cubicBezTo>
                    <a:pt x="48" y="22"/>
                    <a:pt x="48" y="22"/>
                    <a:pt x="48" y="22"/>
                  </a:cubicBezTo>
                  <a:cubicBezTo>
                    <a:pt x="43" y="22"/>
                    <a:pt x="40" y="18"/>
                    <a:pt x="40" y="14"/>
                  </a:cubicBezTo>
                  <a:cubicBezTo>
                    <a:pt x="40" y="9"/>
                    <a:pt x="43" y="6"/>
                    <a:pt x="48" y="6"/>
                  </a:cubicBezTo>
                  <a:cubicBezTo>
                    <a:pt x="52" y="6"/>
                    <a:pt x="56" y="9"/>
                    <a:pt x="56" y="14"/>
                  </a:cubicBezTo>
                  <a:cubicBezTo>
                    <a:pt x="56" y="18"/>
                    <a:pt x="52" y="22"/>
                    <a:pt x="48" y="22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108020" tIns="54009" rIns="108020" bIns="54009" numCol="1" anchor="t" anchorCtr="0" compatLnSpc="1"/>
            <a:lstStyle/>
            <a:p>
              <a:endParaRPr lang="zh-CN" altLang="en-US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8"/>
          <p:cNvSpPr/>
          <p:nvPr/>
        </p:nvSpPr>
        <p:spPr bwMode="auto">
          <a:xfrm>
            <a:off x="1103446" y="1700809"/>
            <a:ext cx="9988057" cy="3571835"/>
          </a:xfrm>
          <a:prstGeom prst="rect">
            <a:avLst/>
          </a:prstGeom>
          <a:noFill/>
          <a:ln w="25400">
            <a:solidFill>
              <a:schemeClr val="bg1">
                <a:lumMod val="65000"/>
              </a:schemeClr>
            </a:solidFill>
            <a:prstDash val="solid"/>
            <a:miter lim="800000"/>
          </a:ln>
        </p:spPr>
        <p:txBody>
          <a:bodyPr/>
          <a:lstStyle/>
          <a:p>
            <a:endParaRPr lang="zh-CN" altLang="en-US" sz="320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8" name="椭圆 20"/>
          <p:cNvSpPr>
            <a:spLocks noChangeArrowheads="1"/>
          </p:cNvSpPr>
          <p:nvPr/>
        </p:nvSpPr>
        <p:spPr bwMode="auto">
          <a:xfrm>
            <a:off x="7089783" y="849435"/>
            <a:ext cx="1523448" cy="1523448"/>
          </a:xfrm>
          <a:prstGeom prst="ellipse">
            <a:avLst/>
          </a:prstGeom>
          <a:blipFill dpi="0" rotWithShape="1">
            <a:blip r:embed="rId1" cstate="email">
              <a:grayscl/>
            </a:blip>
            <a:srcRect/>
            <a:stretch>
              <a:fillRect/>
            </a:stretch>
          </a:blipFill>
          <a:ln w="6350">
            <a:noFill/>
            <a:prstDash val="solid"/>
            <a:miter lim="800000"/>
          </a:ln>
        </p:spPr>
        <p:txBody>
          <a:bodyPr anchor="ctr"/>
          <a:lstStyle/>
          <a:p>
            <a:pPr algn="ctr"/>
            <a:endParaRPr lang="zh-CN" altLang="en-US" sz="32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" name="椭圆 21"/>
          <p:cNvSpPr>
            <a:spLocks noChangeArrowheads="1"/>
          </p:cNvSpPr>
          <p:nvPr/>
        </p:nvSpPr>
        <p:spPr bwMode="auto">
          <a:xfrm>
            <a:off x="8880310" y="845037"/>
            <a:ext cx="1527847" cy="1527847"/>
          </a:xfrm>
          <a:prstGeom prst="ellipse">
            <a:avLst/>
          </a:prstGeom>
          <a:blipFill dpi="0" rotWithShape="1">
            <a:blip r:embed="rId2" cstate="email">
              <a:grayscl/>
            </a:blip>
            <a:srcRect/>
            <a:stretch>
              <a:fillRect/>
            </a:stretch>
          </a:blipFill>
          <a:ln w="6350">
            <a:noFill/>
            <a:prstDash val="solid"/>
            <a:miter lim="800000"/>
          </a:ln>
        </p:spPr>
        <p:txBody>
          <a:bodyPr anchor="ctr"/>
          <a:lstStyle/>
          <a:p>
            <a:pPr algn="ctr"/>
            <a:endParaRPr lang="zh-CN" altLang="en-US" sz="32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" name="TextBox 12"/>
          <p:cNvSpPr txBox="1"/>
          <p:nvPr/>
        </p:nvSpPr>
        <p:spPr>
          <a:xfrm>
            <a:off x="1679510" y="2564904"/>
            <a:ext cx="8890260" cy="2616143"/>
          </a:xfrm>
          <a:prstGeom prst="rect">
            <a:avLst/>
          </a:prstGeom>
          <a:noFill/>
        </p:spPr>
        <p:txBody>
          <a:bodyPr wrap="square" lIns="121963" tIns="60981" rIns="121963" bIns="6098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回顾这一年的工作，在取得成绩的同时，我们也找到了工作中的不足和问题，主要反映于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及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的风格、定型还有待进一步探索，尤其是网上的公司产品库充分体现我们</a:t>
            </a:r>
            <a:r>
              <a:rPr lang="en-US" altLang="zh-CN" sz="1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xxxxx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和我们这个平台能为客户提供良好的商机和快捷方便的信息、导航的功能发挥。展望新的一年，我们将继续努力，力争各项工作更上一个新台阶。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20XX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我们所向披靡，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20XX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我们勇往直前！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椭圆 10"/>
          <p:cNvSpPr/>
          <p:nvPr/>
        </p:nvSpPr>
        <p:spPr>
          <a:xfrm flipH="1">
            <a:off x="1557250" y="2101821"/>
            <a:ext cx="244519" cy="244519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642159" y="1591817"/>
            <a:ext cx="700092" cy="700092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3" name="同心圆 1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647781" y="1144822"/>
            <a:ext cx="2586211" cy="916026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6" name="圆角矩形 15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4351930" y="1294473"/>
              <a:ext cx="3742172" cy="2663320"/>
            </a:xfrm>
            <a:prstGeom prst="round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4400" b="1" spc="300" dirty="0" smtClean="0">
                  <a:solidFill>
                    <a:schemeClr val="bg1"/>
                  </a:solidFill>
                  <a:latin typeface="+mj-ea"/>
                  <a:ea typeface="+mj-ea"/>
                </a:rPr>
                <a:t>前言</a:t>
              </a:r>
              <a:endParaRPr lang="zh-CN" altLang="en-US" sz="4400" b="1" spc="3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rAng="0" ptsTypes="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  <p:animEffect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rAng="0" ptsTypes="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  <p:animEffect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 autoUpdateAnimBg="0"/>
      <p:bldP spid="8" grpId="0" bldLvl="0" animBg="1" autoUpdateAnimBg="0"/>
      <p:bldP spid="9" grpId="0" bldLvl="0" animBg="1" autoUpdateAnimBg="0"/>
      <p:bldP spid="10" grpId="0"/>
      <p:bldP spid="10" grpId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22"/>
          <p:cNvSpPr/>
          <p:nvPr/>
        </p:nvSpPr>
        <p:spPr bwMode="auto">
          <a:xfrm rot="5400000">
            <a:off x="5451212" y="1467208"/>
            <a:ext cx="781051" cy="2180167"/>
          </a:xfrm>
          <a:custGeom>
            <a:avLst/>
            <a:gdLst>
              <a:gd name="T0" fmla="*/ 0 w 469128"/>
              <a:gd name="T1" fmla="*/ 1635125 h 1636326"/>
              <a:gd name="T2" fmla="*/ 0 w 469128"/>
              <a:gd name="T3" fmla="*/ 404123 h 1636326"/>
              <a:gd name="T4" fmla="*/ 1 w 469128"/>
              <a:gd name="T5" fmla="*/ 404123 h 1636326"/>
              <a:gd name="T6" fmla="*/ 292895 w 469128"/>
              <a:gd name="T7" fmla="*/ 0 h 1636326"/>
              <a:gd name="T8" fmla="*/ 585788 w 469128"/>
              <a:gd name="T9" fmla="*/ 404123 h 1636326"/>
              <a:gd name="T10" fmla="*/ 585788 w 469128"/>
              <a:gd name="T11" fmla="*/ 404123 h 1636326"/>
              <a:gd name="T12" fmla="*/ 585788 w 469128"/>
              <a:gd name="T13" fmla="*/ 1635125 h 1636326"/>
              <a:gd name="T14" fmla="*/ 0 w 469128"/>
              <a:gd name="T15" fmla="*/ 1635125 h 163632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69128" h="1636326">
                <a:moveTo>
                  <a:pt x="0" y="1636326"/>
                </a:moveTo>
                <a:lnTo>
                  <a:pt x="0" y="404420"/>
                </a:lnTo>
                <a:lnTo>
                  <a:pt x="1" y="404420"/>
                </a:lnTo>
                <a:lnTo>
                  <a:pt x="234565" y="0"/>
                </a:lnTo>
                <a:lnTo>
                  <a:pt x="469128" y="404420"/>
                </a:lnTo>
                <a:lnTo>
                  <a:pt x="469128" y="1636326"/>
                </a:lnTo>
                <a:lnTo>
                  <a:pt x="0" y="1636326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3" name="矩形 6"/>
          <p:cNvSpPr>
            <a:spLocks noChangeArrowheads="1"/>
          </p:cNvSpPr>
          <p:nvPr/>
        </p:nvSpPr>
        <p:spPr bwMode="auto">
          <a:xfrm>
            <a:off x="4626770" y="2166767"/>
            <a:ext cx="124884" cy="1570567"/>
          </a:xfrm>
          <a:prstGeom prst="rect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4" name="矩形 7"/>
          <p:cNvSpPr>
            <a:spLocks noChangeArrowheads="1"/>
          </p:cNvSpPr>
          <p:nvPr/>
        </p:nvSpPr>
        <p:spPr bwMode="auto">
          <a:xfrm>
            <a:off x="2668338" y="3598944"/>
            <a:ext cx="1625600" cy="789516"/>
          </a:xfrm>
          <a:prstGeom prst="rect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5" name="矩形 27"/>
          <p:cNvSpPr>
            <a:spLocks noChangeArrowheads="1"/>
          </p:cNvSpPr>
          <p:nvPr/>
        </p:nvSpPr>
        <p:spPr bwMode="auto">
          <a:xfrm>
            <a:off x="2532872" y="3603177"/>
            <a:ext cx="122767" cy="1570567"/>
          </a:xfrm>
          <a:prstGeom prst="rect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6" name="矩形 35"/>
          <p:cNvSpPr>
            <a:spLocks noChangeArrowheads="1"/>
          </p:cNvSpPr>
          <p:nvPr/>
        </p:nvSpPr>
        <p:spPr bwMode="auto">
          <a:xfrm>
            <a:off x="5020470" y="2310701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zh-CN" sz="2400" dirty="0">
                <a:solidFill>
                  <a:schemeClr val="bg1"/>
                </a:solidFill>
                <a:latin typeface="+mj-ea"/>
                <a:ea typeface="+mj-ea"/>
              </a:rPr>
              <a:t>重点营销</a:t>
            </a:r>
            <a:endParaRPr lang="zh-CN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7" name="矩形 36"/>
          <p:cNvSpPr>
            <a:spLocks noChangeArrowheads="1"/>
          </p:cNvSpPr>
          <p:nvPr/>
        </p:nvSpPr>
        <p:spPr bwMode="auto">
          <a:xfrm>
            <a:off x="2839788" y="3747111"/>
            <a:ext cx="13628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/>
            <a:r>
              <a:rPr lang="en-US" altLang="zh-CN" sz="2400" dirty="0">
                <a:solidFill>
                  <a:schemeClr val="bg1"/>
                </a:solidFill>
                <a:latin typeface="+mj-ea"/>
                <a:ea typeface="+mj-ea"/>
              </a:rPr>
              <a:t>PPP</a:t>
            </a:r>
            <a:r>
              <a:rPr lang="zh-CN" altLang="zh-CN" sz="2400" dirty="0">
                <a:solidFill>
                  <a:schemeClr val="bg1"/>
                </a:solidFill>
                <a:latin typeface="+mj-ea"/>
                <a:ea typeface="+mj-ea"/>
              </a:rPr>
              <a:t>模式</a:t>
            </a:r>
            <a:endParaRPr lang="zh-CN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8" name="TextBox 46"/>
          <p:cNvSpPr txBox="1">
            <a:spLocks noChangeArrowheads="1"/>
          </p:cNvSpPr>
          <p:nvPr/>
        </p:nvSpPr>
        <p:spPr bwMode="auto">
          <a:xfrm>
            <a:off x="4688153" y="3040950"/>
            <a:ext cx="6308054" cy="34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522605">
              <a:lnSpc>
                <a:spcPct val="90000"/>
              </a:lnSpc>
              <a:spcBef>
                <a:spcPts val="750"/>
              </a:spcBef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522605">
              <a:lnSpc>
                <a:spcPct val="90000"/>
              </a:lnSpc>
              <a:spcBef>
                <a:spcPts val="375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522605">
              <a:lnSpc>
                <a:spcPct val="90000"/>
              </a:lnSpc>
              <a:spcBef>
                <a:spcPts val="375"/>
              </a:spcBef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522605">
              <a:lnSpc>
                <a:spcPct val="90000"/>
              </a:lnSpc>
              <a:spcBef>
                <a:spcPts val="375"/>
              </a:spcBef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522605">
              <a:lnSpc>
                <a:spcPct val="90000"/>
              </a:lnSpc>
              <a:spcBef>
                <a:spcPts val="375"/>
              </a:spcBef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52260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52260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52260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52260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9" name="TextBox 46"/>
          <p:cNvSpPr txBox="1">
            <a:spLocks noChangeArrowheads="1"/>
          </p:cNvSpPr>
          <p:nvPr/>
        </p:nvSpPr>
        <p:spPr bwMode="auto">
          <a:xfrm>
            <a:off x="2668337" y="4468892"/>
            <a:ext cx="7081305" cy="34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522605">
              <a:lnSpc>
                <a:spcPct val="90000"/>
              </a:lnSpc>
              <a:spcBef>
                <a:spcPts val="750"/>
              </a:spcBef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522605">
              <a:lnSpc>
                <a:spcPct val="90000"/>
              </a:lnSpc>
              <a:spcBef>
                <a:spcPts val="375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522605">
              <a:lnSpc>
                <a:spcPct val="90000"/>
              </a:lnSpc>
              <a:spcBef>
                <a:spcPts val="375"/>
              </a:spcBef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522605">
              <a:lnSpc>
                <a:spcPct val="90000"/>
              </a:lnSpc>
              <a:spcBef>
                <a:spcPts val="375"/>
              </a:spcBef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522605">
              <a:lnSpc>
                <a:spcPct val="90000"/>
              </a:lnSpc>
              <a:spcBef>
                <a:spcPts val="375"/>
              </a:spcBef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52260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52260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52260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522605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1814700" y="1769338"/>
            <a:ext cx="7307492" cy="612218"/>
            <a:chOff x="1579662" y="1824284"/>
            <a:chExt cx="9103084" cy="762651"/>
          </a:xfrm>
        </p:grpSpPr>
        <p:sp>
          <p:nvSpPr>
            <p:cNvPr id="25" name="矩形 24"/>
            <p:cNvSpPr/>
            <p:nvPr/>
          </p:nvSpPr>
          <p:spPr>
            <a:xfrm>
              <a:off x="1671916" y="1830080"/>
              <a:ext cx="9010830" cy="756855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01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2411367" y="1925651"/>
              <a:ext cx="7254136" cy="415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980"/>
                </a:lnSpc>
              </a:pP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您的内容打在这里，或者通过复制您的文本后粘贴</a:t>
              </a:r>
              <a:endParaRPr lang="en-US" altLang="zh-CN" sz="16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1814700" y="2691397"/>
            <a:ext cx="7307492" cy="461665"/>
            <a:chOff x="1579662" y="1824284"/>
            <a:chExt cx="9103084" cy="575105"/>
          </a:xfrm>
        </p:grpSpPr>
        <p:sp>
          <p:nvSpPr>
            <p:cNvPr id="29" name="矩形 28"/>
            <p:cNvSpPr/>
            <p:nvPr/>
          </p:nvSpPr>
          <p:spPr>
            <a:xfrm>
              <a:off x="1671916" y="1830080"/>
              <a:ext cx="9010830" cy="569309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02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2411367" y="1925037"/>
              <a:ext cx="7751193" cy="415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980"/>
                </a:lnSpc>
              </a:pP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您的内容打在这里，或者通过复制您的文本后粘贴</a:t>
              </a:r>
              <a:endParaRPr lang="en-US" altLang="zh-CN" sz="16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1814700" y="4598503"/>
            <a:ext cx="7307492" cy="461665"/>
            <a:chOff x="1579662" y="1824284"/>
            <a:chExt cx="9103084" cy="575105"/>
          </a:xfrm>
        </p:grpSpPr>
        <p:sp>
          <p:nvSpPr>
            <p:cNvPr id="33" name="矩形 32"/>
            <p:cNvSpPr/>
            <p:nvPr/>
          </p:nvSpPr>
          <p:spPr>
            <a:xfrm>
              <a:off x="1671916" y="1830080"/>
              <a:ext cx="9010830" cy="569309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03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2411367" y="1927679"/>
              <a:ext cx="8271379" cy="415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980"/>
                </a:lnSpc>
              </a:pP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您的内容打在这里，或者通过复制您的文本后粘贴</a:t>
              </a:r>
              <a:endParaRPr lang="en-US" altLang="zh-CN" sz="16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1814700" y="5446664"/>
            <a:ext cx="7307492" cy="461665"/>
            <a:chOff x="1579662" y="1824284"/>
            <a:chExt cx="9103084" cy="575105"/>
          </a:xfrm>
        </p:grpSpPr>
        <p:sp>
          <p:nvSpPr>
            <p:cNvPr id="37" name="矩形 36"/>
            <p:cNvSpPr/>
            <p:nvPr/>
          </p:nvSpPr>
          <p:spPr>
            <a:xfrm>
              <a:off x="1671916" y="1830080"/>
              <a:ext cx="9010830" cy="569309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1579662" y="1824284"/>
              <a:ext cx="1030514" cy="5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04</a:t>
              </a:r>
              <a:endParaRPr lang="zh-CN" altLang="en-US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2411367" y="1955068"/>
              <a:ext cx="7544086" cy="415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980"/>
                </a:lnSpc>
              </a:pPr>
              <a:r>
                <a:rPr lang="zh-CN" altLang="en-US" sz="16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您的内容打在这里，或者通过复制您的文本后粘贴</a:t>
              </a:r>
              <a:endParaRPr lang="en-US" altLang="zh-CN" sz="16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2831000" y="3297263"/>
            <a:ext cx="6291192" cy="369332"/>
            <a:chOff x="1579662" y="1824284"/>
            <a:chExt cx="7837059" cy="460084"/>
          </a:xfrm>
        </p:grpSpPr>
        <p:sp>
          <p:nvSpPr>
            <p:cNvPr id="41" name="矩形 40"/>
            <p:cNvSpPr/>
            <p:nvPr/>
          </p:nvSpPr>
          <p:spPr>
            <a:xfrm>
              <a:off x="1671916" y="1830080"/>
              <a:ext cx="7744805" cy="437484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0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1579662" y="1824284"/>
              <a:ext cx="1030514" cy="460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800" dirty="0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</a:rPr>
                <a:t>(01)</a:t>
              </a:r>
              <a:endParaRPr lang="zh-CN" altLang="en-US" sz="18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2411365" y="1851920"/>
              <a:ext cx="6105857" cy="4078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980"/>
                </a:lnSpc>
              </a:pPr>
              <a:r>
                <a:rPr lang="zh-CN" altLang="en-US" sz="14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您的内容打在这里，或者通过复制您的文本后粘贴</a:t>
              </a:r>
              <a:endParaRPr lang="en-US" altLang="zh-CN" sz="14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2831000" y="3747920"/>
            <a:ext cx="6291192" cy="369332"/>
            <a:chOff x="1579662" y="1824284"/>
            <a:chExt cx="7837059" cy="460084"/>
          </a:xfrm>
        </p:grpSpPr>
        <p:sp>
          <p:nvSpPr>
            <p:cNvPr id="45" name="矩形 44"/>
            <p:cNvSpPr/>
            <p:nvPr/>
          </p:nvSpPr>
          <p:spPr>
            <a:xfrm>
              <a:off x="1671916" y="1830080"/>
              <a:ext cx="7744805" cy="437484"/>
            </a:xfrm>
            <a:prstGeom prst="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0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1579662" y="1824284"/>
              <a:ext cx="1030514" cy="460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800" dirty="0" smtClean="0">
                  <a:solidFill>
                    <a:schemeClr val="bg1">
                      <a:lumMod val="95000"/>
                    </a:schemeClr>
                  </a:solidFill>
                  <a:latin typeface="+mj-ea"/>
                  <a:ea typeface="+mj-ea"/>
                </a:rPr>
                <a:t>(02)</a:t>
              </a:r>
              <a:endParaRPr lang="zh-CN" altLang="en-US" sz="18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2411366" y="1851920"/>
              <a:ext cx="5883957" cy="4078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980"/>
                </a:lnSpc>
              </a:pPr>
              <a:r>
                <a:rPr lang="zh-CN" altLang="en-US" sz="1400" dirty="0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34" charset="-122"/>
                </a:rPr>
                <a:t>您的内容打在这里，或者通过复制您的文本后粘贴</a:t>
              </a:r>
              <a:endParaRPr lang="en-US" altLang="zh-CN" sz="14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2174280" y="3159420"/>
            <a:ext cx="601681" cy="726525"/>
            <a:chOff x="5587996" y="4791344"/>
            <a:chExt cx="601681" cy="726525"/>
          </a:xfrm>
        </p:grpSpPr>
        <p:sp>
          <p:nvSpPr>
            <p:cNvPr id="52" name="Line 20"/>
            <p:cNvSpPr>
              <a:spLocks noChangeShapeType="1"/>
            </p:cNvSpPr>
            <p:nvPr/>
          </p:nvSpPr>
          <p:spPr bwMode="auto">
            <a:xfrm flipV="1">
              <a:off x="5595535" y="5114109"/>
              <a:ext cx="594142" cy="0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0" tIns="45720" rIns="91440" bIns="45720"/>
            <a:lstStyle/>
            <a:p>
              <a:endParaRPr lang="en-US" sz="249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53" name="Line 20"/>
            <p:cNvSpPr>
              <a:spLocks noChangeShapeType="1"/>
            </p:cNvSpPr>
            <p:nvPr/>
          </p:nvSpPr>
          <p:spPr bwMode="auto">
            <a:xfrm flipV="1">
              <a:off x="5595535" y="5517869"/>
              <a:ext cx="594142" cy="0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0" tIns="45720" rIns="91440" bIns="45720"/>
            <a:lstStyle/>
            <a:p>
              <a:endParaRPr lang="en-US" sz="249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cxnSp>
          <p:nvCxnSpPr>
            <p:cNvPr id="54" name="Straight Connector 4"/>
            <p:cNvCxnSpPr>
              <a:endCxn id="53" idx="0"/>
            </p:cNvCxnSpPr>
            <p:nvPr/>
          </p:nvCxnSpPr>
          <p:spPr>
            <a:xfrm>
              <a:off x="5587996" y="4791344"/>
              <a:ext cx="7539" cy="726525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文本框 49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/>
          <p:cNvSpPr txBox="1"/>
          <p:nvPr/>
        </p:nvSpPr>
        <p:spPr>
          <a:xfrm>
            <a:off x="2204110" y="1581370"/>
            <a:ext cx="4018560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567543" y="1659507"/>
            <a:ext cx="445682" cy="445682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" name="同心圆 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579701" y="2383262"/>
            <a:ext cx="445682" cy="445682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0" name="同心圆 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4" name="TextBox 5"/>
          <p:cNvSpPr txBox="1"/>
          <p:nvPr/>
        </p:nvSpPr>
        <p:spPr>
          <a:xfrm>
            <a:off x="2204110" y="2338196"/>
            <a:ext cx="3540924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1579701" y="3785333"/>
            <a:ext cx="445682" cy="445682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6" name="同心圆 1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8" name="TextBox 5"/>
          <p:cNvSpPr txBox="1"/>
          <p:nvPr/>
        </p:nvSpPr>
        <p:spPr>
          <a:xfrm>
            <a:off x="2204110" y="3745810"/>
            <a:ext cx="3656363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TextBox 5"/>
          <p:cNvSpPr txBox="1"/>
          <p:nvPr/>
        </p:nvSpPr>
        <p:spPr>
          <a:xfrm>
            <a:off x="2204110" y="5227896"/>
            <a:ext cx="3656363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1567543" y="5273316"/>
            <a:ext cx="445682" cy="445682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9" name="同心圆 2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433112" y="1882348"/>
            <a:ext cx="3451438" cy="1155738"/>
            <a:chOff x="6433112" y="2578567"/>
            <a:chExt cx="3451438" cy="1155738"/>
          </a:xfrm>
        </p:grpSpPr>
        <p:sp>
          <p:nvSpPr>
            <p:cNvPr id="8" name="TextBox 5"/>
            <p:cNvSpPr txBox="1"/>
            <p:nvPr/>
          </p:nvSpPr>
          <p:spPr>
            <a:xfrm>
              <a:off x="6658879" y="2620615"/>
              <a:ext cx="3225671" cy="326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980"/>
                </a:lnSpc>
                <a:buFont typeface="Wingdings" panose="05000000000000000000" pitchFamily="2" charset="2"/>
                <a:buChar char="l"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TextBox 5"/>
            <p:cNvSpPr txBox="1"/>
            <p:nvPr/>
          </p:nvSpPr>
          <p:spPr>
            <a:xfrm>
              <a:off x="6658879" y="2984031"/>
              <a:ext cx="3225671" cy="326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980"/>
                </a:lnSpc>
                <a:buFont typeface="Wingdings" panose="05000000000000000000" pitchFamily="2" charset="2"/>
                <a:buChar char="l"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TextBox 5"/>
            <p:cNvSpPr txBox="1"/>
            <p:nvPr/>
          </p:nvSpPr>
          <p:spPr>
            <a:xfrm>
              <a:off x="6658879" y="3332934"/>
              <a:ext cx="3225671" cy="3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980"/>
                </a:lnSpc>
                <a:buFont typeface="Wingdings" panose="05000000000000000000" pitchFamily="2" charset="2"/>
                <a:buChar char="l"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" name="双大括号 1"/>
            <p:cNvSpPr/>
            <p:nvPr/>
          </p:nvSpPr>
          <p:spPr>
            <a:xfrm>
              <a:off x="6433112" y="2578567"/>
              <a:ext cx="3451438" cy="1155738"/>
            </a:xfrm>
            <a:prstGeom prst="bracePair">
              <a:avLst/>
            </a:prstGeom>
            <a:ln>
              <a:solidFill>
                <a:srgbClr val="00B0C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6433112" y="3326394"/>
            <a:ext cx="3451438" cy="1155738"/>
            <a:chOff x="6433112" y="3825476"/>
            <a:chExt cx="3451438" cy="1155738"/>
          </a:xfrm>
        </p:grpSpPr>
        <p:sp>
          <p:nvSpPr>
            <p:cNvPr id="23" name="TextBox 5"/>
            <p:cNvSpPr txBox="1"/>
            <p:nvPr/>
          </p:nvSpPr>
          <p:spPr>
            <a:xfrm>
              <a:off x="6658879" y="3914825"/>
              <a:ext cx="3225671" cy="3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980"/>
                </a:lnSpc>
                <a:buFont typeface="Wingdings" panose="05000000000000000000" pitchFamily="2" charset="2"/>
                <a:buChar char="l"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TextBox 5"/>
            <p:cNvSpPr txBox="1"/>
            <p:nvPr/>
          </p:nvSpPr>
          <p:spPr>
            <a:xfrm>
              <a:off x="6658879" y="4282960"/>
              <a:ext cx="3225671" cy="326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980"/>
                </a:lnSpc>
                <a:buFont typeface="Wingdings" panose="05000000000000000000" pitchFamily="2" charset="2"/>
                <a:buChar char="l"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5" name="双大括号 34"/>
            <p:cNvSpPr/>
            <p:nvPr/>
          </p:nvSpPr>
          <p:spPr>
            <a:xfrm>
              <a:off x="6433112" y="3825476"/>
              <a:ext cx="3451438" cy="1155738"/>
            </a:xfrm>
            <a:prstGeom prst="bracePair">
              <a:avLst/>
            </a:prstGeom>
            <a:ln>
              <a:solidFill>
                <a:srgbClr val="00B0C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342900" indent="-342900" algn="ctr">
                <a:buFont typeface="Wingdings" panose="05000000000000000000" pitchFamily="2" charset="2"/>
                <a:buChar char="l"/>
              </a:pPr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6433112" y="4721502"/>
            <a:ext cx="3451438" cy="1324924"/>
            <a:chOff x="6433112" y="5053079"/>
            <a:chExt cx="3451438" cy="1324924"/>
          </a:xfrm>
        </p:grpSpPr>
        <p:sp>
          <p:nvSpPr>
            <p:cNvPr id="31" name="TextBox 5"/>
            <p:cNvSpPr txBox="1"/>
            <p:nvPr/>
          </p:nvSpPr>
          <p:spPr>
            <a:xfrm>
              <a:off x="6658879" y="5053079"/>
              <a:ext cx="3225671" cy="326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980"/>
                </a:lnSpc>
                <a:buFont typeface="Wingdings" panose="05000000000000000000" pitchFamily="2" charset="2"/>
                <a:buChar char="l"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TextBox 5"/>
            <p:cNvSpPr txBox="1"/>
            <p:nvPr/>
          </p:nvSpPr>
          <p:spPr>
            <a:xfrm>
              <a:off x="6658879" y="5433090"/>
              <a:ext cx="3225671" cy="3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980"/>
                </a:lnSpc>
                <a:buFont typeface="Wingdings" panose="05000000000000000000" pitchFamily="2" charset="2"/>
                <a:buChar char="l"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TextBox 5"/>
            <p:cNvSpPr txBox="1"/>
            <p:nvPr/>
          </p:nvSpPr>
          <p:spPr>
            <a:xfrm>
              <a:off x="6658879" y="5741848"/>
              <a:ext cx="3225671" cy="3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980"/>
                </a:lnSpc>
                <a:buFont typeface="Wingdings" panose="05000000000000000000" pitchFamily="2" charset="2"/>
                <a:buChar char="l"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TextBox 5"/>
            <p:cNvSpPr txBox="1"/>
            <p:nvPr/>
          </p:nvSpPr>
          <p:spPr>
            <a:xfrm>
              <a:off x="6658879" y="6050606"/>
              <a:ext cx="3225671" cy="3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980"/>
                </a:lnSpc>
                <a:buFont typeface="Wingdings" panose="05000000000000000000" pitchFamily="2" charset="2"/>
                <a:buChar char="l"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</a:rPr>
                <a:t>您的内容打在这里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双大括号 35"/>
            <p:cNvSpPr/>
            <p:nvPr/>
          </p:nvSpPr>
          <p:spPr>
            <a:xfrm>
              <a:off x="6433112" y="5108011"/>
              <a:ext cx="3451438" cy="1155738"/>
            </a:xfrm>
            <a:prstGeom prst="bracePair">
              <a:avLst/>
            </a:prstGeom>
            <a:ln>
              <a:solidFill>
                <a:srgbClr val="00B0CA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342900" indent="-342900" algn="ctr">
                <a:buFont typeface="Wingdings" panose="05000000000000000000" pitchFamily="2" charset="2"/>
                <a:buChar char="l"/>
              </a:pPr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40" name="直接箭头连接符 39"/>
          <p:cNvCxnSpPr/>
          <p:nvPr/>
        </p:nvCxnSpPr>
        <p:spPr>
          <a:xfrm>
            <a:off x="5860473" y="2466603"/>
            <a:ext cx="457200" cy="0"/>
          </a:xfrm>
          <a:prstGeom prst="straightConnector1">
            <a:avLst/>
          </a:prstGeom>
          <a:ln>
            <a:solidFill>
              <a:srgbClr val="00B0C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>
            <a:off x="5860473" y="3903518"/>
            <a:ext cx="457200" cy="0"/>
          </a:xfrm>
          <a:prstGeom prst="straightConnector1">
            <a:avLst/>
          </a:prstGeom>
          <a:ln>
            <a:solidFill>
              <a:srgbClr val="00B0C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5860473" y="5399809"/>
            <a:ext cx="457200" cy="0"/>
          </a:xfrm>
          <a:prstGeom prst="straightConnector1">
            <a:avLst/>
          </a:prstGeom>
          <a:ln>
            <a:solidFill>
              <a:srgbClr val="00B0C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8" grpId="0"/>
      <p:bldP spid="27" grpId="0"/>
      <p:bldP spid="41" grpId="0"/>
      <p:bldP spid="4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文本框 38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4" name="组合 43"/>
          <p:cNvGrpSpPr/>
          <p:nvPr/>
        </p:nvGrpSpPr>
        <p:grpSpPr>
          <a:xfrm>
            <a:off x="1019591" y="1999124"/>
            <a:ext cx="3334836" cy="1509992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5" name="圆角矩形 44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圆角矩形 45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7" name="Round Diagonal Corner Rectangle 3"/>
          <p:cNvSpPr/>
          <p:nvPr/>
        </p:nvSpPr>
        <p:spPr bwMode="auto">
          <a:xfrm rot="5400000">
            <a:off x="9046014" y="1452752"/>
            <a:ext cx="1583645" cy="2693459"/>
          </a:xfrm>
          <a:prstGeom prst="round2DiagRect">
            <a:avLst/>
          </a:prstGeom>
          <a:blipFill dpi="0" rotWithShape="0">
            <a:blip r:embed="rId1" cstate="email">
              <a:grayscl/>
            </a:blip>
            <a:srcRect/>
            <a:stretch>
              <a:fillRect/>
            </a:stretch>
          </a:blip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943" tIns="65472" rIns="130943" bIns="65472" numCol="1" rtlCol="0" anchor="t" anchorCtr="0" compatLnSpc="1"/>
          <a:lstStyle/>
          <a:p>
            <a:pPr algn="ctr" defTabSz="1309370"/>
            <a:endParaRPr lang="en-US" sz="80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</p:txBody>
      </p:sp>
      <p:sp>
        <p:nvSpPr>
          <p:cNvPr id="49" name="Round Diagonal Corner Rectangle 180"/>
          <p:cNvSpPr/>
          <p:nvPr/>
        </p:nvSpPr>
        <p:spPr bwMode="auto">
          <a:xfrm rot="5400000">
            <a:off x="9046013" y="3425111"/>
            <a:ext cx="1583643" cy="2693453"/>
          </a:xfrm>
          <a:prstGeom prst="round2DiagRect">
            <a:avLst/>
          </a:prstGeom>
          <a:blipFill dpi="0" rotWithShape="0">
            <a:blip r:embed="rId2" cstate="email">
              <a:grayscl/>
            </a:blip>
            <a:srcRect/>
            <a:stretch>
              <a:fillRect/>
            </a:stretch>
          </a:blip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943" tIns="65472" rIns="130943" bIns="65472" numCol="1" rtlCol="0" anchor="t" anchorCtr="0" compatLnSpc="1"/>
          <a:lstStyle/>
          <a:p>
            <a:pPr algn="ctr" defTabSz="1309370"/>
            <a:endParaRPr lang="en-US" sz="80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</p:txBody>
      </p:sp>
      <p:grpSp>
        <p:nvGrpSpPr>
          <p:cNvPr id="50" name="组合 49"/>
          <p:cNvGrpSpPr/>
          <p:nvPr/>
        </p:nvGrpSpPr>
        <p:grpSpPr>
          <a:xfrm>
            <a:off x="1221014" y="2291061"/>
            <a:ext cx="828061" cy="82806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51" name="同心圆 5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52" name="椭圆 51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0B2CA"/>
                </a:gs>
                <a:gs pos="100000">
                  <a:srgbClr val="067FC9"/>
                </a:gs>
              </a:gsLst>
              <a:lin ang="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53" name="Group 41"/>
          <p:cNvGrpSpPr/>
          <p:nvPr/>
        </p:nvGrpSpPr>
        <p:grpSpPr bwMode="auto">
          <a:xfrm>
            <a:off x="2171931" y="2291059"/>
            <a:ext cx="1944228" cy="1066336"/>
            <a:chOff x="0" y="0"/>
            <a:chExt cx="2419" cy="1343"/>
          </a:xfrm>
        </p:grpSpPr>
        <p:sp>
          <p:nvSpPr>
            <p:cNvPr id="54" name="Rectangle 42"/>
            <p:cNvSpPr/>
            <p:nvPr/>
          </p:nvSpPr>
          <p:spPr bwMode="auto">
            <a:xfrm>
              <a:off x="0" y="0"/>
              <a:ext cx="2419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 fontAlgn="base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ebas Neue" charset="0"/>
                  <a:sym typeface="Bebas Neue" charset="0"/>
                </a:rPr>
                <a:t>单击此处添加标题</a:t>
              </a:r>
              <a:endParaRPr 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ebas Neue" charset="0"/>
                <a:sym typeface="Bebas Neue" charset="0"/>
              </a:endParaRPr>
            </a:p>
          </p:txBody>
        </p:sp>
        <p:sp>
          <p:nvSpPr>
            <p:cNvPr id="55" name="Rectangle 43"/>
            <p:cNvSpPr/>
            <p:nvPr/>
          </p:nvSpPr>
          <p:spPr bwMode="auto">
            <a:xfrm>
              <a:off x="0" y="304"/>
              <a:ext cx="2419" cy="1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t"/>
            <a:lstStyle/>
            <a:p>
              <a:pPr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2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 Light" charset="0"/>
                  <a:sym typeface="Lato Light" charset="0"/>
                </a:rPr>
                <a:t>此处添加详细文本描述，建议与标题相关并符合整体语言风格，语言描述尽量</a:t>
              </a:r>
              <a:endParaRPr lang="en-US" sz="12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Light" charset="0"/>
                <a:sym typeface="Lato Light" charset="0"/>
              </a:endParaRPr>
            </a:p>
          </p:txBody>
        </p:sp>
      </p:grpSp>
      <p:sp>
        <p:nvSpPr>
          <p:cNvPr id="56" name="Freeform 9"/>
          <p:cNvSpPr>
            <a:spLocks noEditPoints="1"/>
          </p:cNvSpPr>
          <p:nvPr/>
        </p:nvSpPr>
        <p:spPr bwMode="auto">
          <a:xfrm>
            <a:off x="1412340" y="2545384"/>
            <a:ext cx="375947" cy="299288"/>
          </a:xfrm>
          <a:custGeom>
            <a:avLst/>
            <a:gdLst>
              <a:gd name="T0" fmla="*/ 54 w 159"/>
              <a:gd name="T1" fmla="*/ 126 h 128"/>
              <a:gd name="T2" fmla="*/ 57 w 159"/>
              <a:gd name="T3" fmla="*/ 127 h 128"/>
              <a:gd name="T4" fmla="*/ 81 w 159"/>
              <a:gd name="T5" fmla="*/ 105 h 128"/>
              <a:gd name="T6" fmla="*/ 54 w 159"/>
              <a:gd name="T7" fmla="*/ 91 h 128"/>
              <a:gd name="T8" fmla="*/ 54 w 159"/>
              <a:gd name="T9" fmla="*/ 126 h 128"/>
              <a:gd name="T10" fmla="*/ 154 w 159"/>
              <a:gd name="T11" fmla="*/ 1 h 128"/>
              <a:gd name="T12" fmla="*/ 3 w 159"/>
              <a:gd name="T13" fmla="*/ 54 h 128"/>
              <a:gd name="T14" fmla="*/ 2 w 159"/>
              <a:gd name="T15" fmla="*/ 58 h 128"/>
              <a:gd name="T16" fmla="*/ 35 w 159"/>
              <a:gd name="T17" fmla="*/ 71 h 128"/>
              <a:gd name="T18" fmla="*/ 35 w 159"/>
              <a:gd name="T19" fmla="*/ 71 h 128"/>
              <a:gd name="T20" fmla="*/ 54 w 159"/>
              <a:gd name="T21" fmla="*/ 79 h 128"/>
              <a:gd name="T22" fmla="*/ 148 w 159"/>
              <a:gd name="T23" fmla="*/ 10 h 128"/>
              <a:gd name="T24" fmla="*/ 150 w 159"/>
              <a:gd name="T25" fmla="*/ 12 h 128"/>
              <a:gd name="T26" fmla="*/ 83 w 159"/>
              <a:gd name="T27" fmla="*/ 85 h 128"/>
              <a:gd name="T28" fmla="*/ 83 w 159"/>
              <a:gd name="T29" fmla="*/ 85 h 128"/>
              <a:gd name="T30" fmla="*/ 79 w 159"/>
              <a:gd name="T31" fmla="*/ 89 h 128"/>
              <a:gd name="T32" fmla="*/ 84 w 159"/>
              <a:gd name="T33" fmla="*/ 92 h 128"/>
              <a:gd name="T34" fmla="*/ 84 w 159"/>
              <a:gd name="T35" fmla="*/ 92 h 128"/>
              <a:gd name="T36" fmla="*/ 127 w 159"/>
              <a:gd name="T37" fmla="*/ 115 h 128"/>
              <a:gd name="T38" fmla="*/ 133 w 159"/>
              <a:gd name="T39" fmla="*/ 112 h 128"/>
              <a:gd name="T40" fmla="*/ 158 w 159"/>
              <a:gd name="T41" fmla="*/ 5 h 128"/>
              <a:gd name="T42" fmla="*/ 154 w 159"/>
              <a:gd name="T43" fmla="*/ 1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59" h="128">
                <a:moveTo>
                  <a:pt x="54" y="126"/>
                </a:moveTo>
                <a:cubicBezTo>
                  <a:pt x="54" y="128"/>
                  <a:pt x="55" y="128"/>
                  <a:pt x="57" y="127"/>
                </a:cubicBezTo>
                <a:cubicBezTo>
                  <a:pt x="59" y="125"/>
                  <a:pt x="81" y="105"/>
                  <a:pt x="81" y="105"/>
                </a:cubicBezTo>
                <a:cubicBezTo>
                  <a:pt x="54" y="91"/>
                  <a:pt x="54" y="91"/>
                  <a:pt x="54" y="91"/>
                </a:cubicBezTo>
                <a:cubicBezTo>
                  <a:pt x="54" y="126"/>
                  <a:pt x="54" y="126"/>
                  <a:pt x="54" y="126"/>
                </a:cubicBezTo>
                <a:close/>
                <a:moveTo>
                  <a:pt x="154" y="1"/>
                </a:moveTo>
                <a:cubicBezTo>
                  <a:pt x="151" y="2"/>
                  <a:pt x="5" y="53"/>
                  <a:pt x="3" y="54"/>
                </a:cubicBezTo>
                <a:cubicBezTo>
                  <a:pt x="0" y="55"/>
                  <a:pt x="0" y="57"/>
                  <a:pt x="2" y="58"/>
                </a:cubicBezTo>
                <a:cubicBezTo>
                  <a:pt x="6" y="60"/>
                  <a:pt x="35" y="71"/>
                  <a:pt x="35" y="71"/>
                </a:cubicBezTo>
                <a:cubicBezTo>
                  <a:pt x="35" y="71"/>
                  <a:pt x="35" y="71"/>
                  <a:pt x="35" y="71"/>
                </a:cubicBezTo>
                <a:cubicBezTo>
                  <a:pt x="54" y="79"/>
                  <a:pt x="54" y="79"/>
                  <a:pt x="54" y="79"/>
                </a:cubicBezTo>
                <a:cubicBezTo>
                  <a:pt x="54" y="79"/>
                  <a:pt x="147" y="11"/>
                  <a:pt x="148" y="10"/>
                </a:cubicBezTo>
                <a:cubicBezTo>
                  <a:pt x="150" y="9"/>
                  <a:pt x="151" y="11"/>
                  <a:pt x="150" y="12"/>
                </a:cubicBezTo>
                <a:cubicBezTo>
                  <a:pt x="149" y="13"/>
                  <a:pt x="83" y="85"/>
                  <a:pt x="83" y="85"/>
                </a:cubicBezTo>
                <a:cubicBezTo>
                  <a:pt x="83" y="85"/>
                  <a:pt x="83" y="85"/>
                  <a:pt x="83" y="85"/>
                </a:cubicBezTo>
                <a:cubicBezTo>
                  <a:pt x="79" y="89"/>
                  <a:pt x="79" y="89"/>
                  <a:pt x="79" y="89"/>
                </a:cubicBezTo>
                <a:cubicBezTo>
                  <a:pt x="84" y="92"/>
                  <a:pt x="84" y="92"/>
                  <a:pt x="84" y="92"/>
                </a:cubicBezTo>
                <a:cubicBezTo>
                  <a:pt x="84" y="92"/>
                  <a:pt x="84" y="92"/>
                  <a:pt x="84" y="92"/>
                </a:cubicBezTo>
                <a:cubicBezTo>
                  <a:pt x="84" y="92"/>
                  <a:pt x="124" y="113"/>
                  <a:pt x="127" y="115"/>
                </a:cubicBezTo>
                <a:cubicBezTo>
                  <a:pt x="129" y="116"/>
                  <a:pt x="132" y="115"/>
                  <a:pt x="133" y="112"/>
                </a:cubicBezTo>
                <a:cubicBezTo>
                  <a:pt x="134" y="108"/>
                  <a:pt x="158" y="7"/>
                  <a:pt x="158" y="5"/>
                </a:cubicBezTo>
                <a:cubicBezTo>
                  <a:pt x="159" y="2"/>
                  <a:pt x="157" y="0"/>
                  <a:pt x="154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935" ker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</p:txBody>
      </p:sp>
      <p:grpSp>
        <p:nvGrpSpPr>
          <p:cNvPr id="57" name="组合 56"/>
          <p:cNvGrpSpPr/>
          <p:nvPr/>
        </p:nvGrpSpPr>
        <p:grpSpPr>
          <a:xfrm>
            <a:off x="4795725" y="1999124"/>
            <a:ext cx="3334836" cy="1509992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8" name="圆角矩形 57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圆角矩形 58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4997147" y="2291061"/>
            <a:ext cx="828061" cy="82806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1" name="同心圆 6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62" name="椭圆 61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0B2CA"/>
                </a:gs>
                <a:gs pos="100000">
                  <a:srgbClr val="067FC9"/>
                </a:gs>
              </a:gsLst>
              <a:lin ang="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63" name="Group 41"/>
          <p:cNvGrpSpPr/>
          <p:nvPr/>
        </p:nvGrpSpPr>
        <p:grpSpPr bwMode="auto">
          <a:xfrm>
            <a:off x="5948065" y="2291059"/>
            <a:ext cx="1944228" cy="1066336"/>
            <a:chOff x="0" y="0"/>
            <a:chExt cx="2419" cy="1343"/>
          </a:xfrm>
        </p:grpSpPr>
        <p:sp>
          <p:nvSpPr>
            <p:cNvPr id="64" name="Rectangle 42"/>
            <p:cNvSpPr/>
            <p:nvPr/>
          </p:nvSpPr>
          <p:spPr bwMode="auto">
            <a:xfrm>
              <a:off x="0" y="0"/>
              <a:ext cx="2419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 fontAlgn="base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ebas Neue" charset="0"/>
                  <a:sym typeface="Bebas Neue" charset="0"/>
                </a:rPr>
                <a:t>单击此处添加标题</a:t>
              </a:r>
              <a:endParaRPr 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ebas Neue" charset="0"/>
                <a:sym typeface="Bebas Neue" charset="0"/>
              </a:endParaRPr>
            </a:p>
          </p:txBody>
        </p:sp>
        <p:sp>
          <p:nvSpPr>
            <p:cNvPr id="65" name="Rectangle 43"/>
            <p:cNvSpPr/>
            <p:nvPr/>
          </p:nvSpPr>
          <p:spPr bwMode="auto">
            <a:xfrm>
              <a:off x="0" y="304"/>
              <a:ext cx="2419" cy="1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t"/>
            <a:lstStyle/>
            <a:p>
              <a:pPr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2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 Light" charset="0"/>
                  <a:sym typeface="Lato Light" charset="0"/>
                </a:rPr>
                <a:t>此处添加详细文本描述，建议与标题相关并符合整体语言风格，语言描述尽量</a:t>
              </a:r>
              <a:endParaRPr lang="en-US" sz="12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Light" charset="0"/>
                <a:sym typeface="Lato Light" charset="0"/>
              </a:endParaRPr>
            </a:p>
          </p:txBody>
        </p:sp>
      </p:grpSp>
      <p:sp>
        <p:nvSpPr>
          <p:cNvPr id="66" name="Freeform 8"/>
          <p:cNvSpPr>
            <a:spLocks noEditPoints="1"/>
          </p:cNvSpPr>
          <p:nvPr/>
        </p:nvSpPr>
        <p:spPr bwMode="auto">
          <a:xfrm>
            <a:off x="5248200" y="2599067"/>
            <a:ext cx="325955" cy="322992"/>
          </a:xfrm>
          <a:custGeom>
            <a:avLst/>
            <a:gdLst>
              <a:gd name="T0" fmla="*/ 18 w 138"/>
              <a:gd name="T1" fmla="*/ 69 h 138"/>
              <a:gd name="T2" fmla="*/ 0 w 138"/>
              <a:gd name="T3" fmla="*/ 69 h 138"/>
              <a:gd name="T4" fmla="*/ 0 w 138"/>
              <a:gd name="T5" fmla="*/ 121 h 138"/>
              <a:gd name="T6" fmla="*/ 18 w 138"/>
              <a:gd name="T7" fmla="*/ 138 h 138"/>
              <a:gd name="T8" fmla="*/ 69 w 138"/>
              <a:gd name="T9" fmla="*/ 138 h 138"/>
              <a:gd name="T10" fmla="*/ 69 w 138"/>
              <a:gd name="T11" fmla="*/ 121 h 138"/>
              <a:gd name="T12" fmla="*/ 18 w 138"/>
              <a:gd name="T13" fmla="*/ 121 h 138"/>
              <a:gd name="T14" fmla="*/ 18 w 138"/>
              <a:gd name="T15" fmla="*/ 69 h 138"/>
              <a:gd name="T16" fmla="*/ 121 w 138"/>
              <a:gd name="T17" fmla="*/ 86 h 138"/>
              <a:gd name="T18" fmla="*/ 52 w 138"/>
              <a:gd name="T19" fmla="*/ 86 h 138"/>
              <a:gd name="T20" fmla="*/ 52 w 138"/>
              <a:gd name="T21" fmla="*/ 18 h 138"/>
              <a:gd name="T22" fmla="*/ 121 w 138"/>
              <a:gd name="T23" fmla="*/ 18 h 138"/>
              <a:gd name="T24" fmla="*/ 121 w 138"/>
              <a:gd name="T25" fmla="*/ 86 h 138"/>
              <a:gd name="T26" fmla="*/ 121 w 138"/>
              <a:gd name="T27" fmla="*/ 0 h 138"/>
              <a:gd name="T28" fmla="*/ 52 w 138"/>
              <a:gd name="T29" fmla="*/ 0 h 138"/>
              <a:gd name="T30" fmla="*/ 35 w 138"/>
              <a:gd name="T31" fmla="*/ 17 h 138"/>
              <a:gd name="T32" fmla="*/ 35 w 138"/>
              <a:gd name="T33" fmla="*/ 86 h 138"/>
              <a:gd name="T34" fmla="*/ 52 w 138"/>
              <a:gd name="T35" fmla="*/ 103 h 138"/>
              <a:gd name="T36" fmla="*/ 121 w 138"/>
              <a:gd name="T37" fmla="*/ 103 h 138"/>
              <a:gd name="T38" fmla="*/ 138 w 138"/>
              <a:gd name="T39" fmla="*/ 86 h 138"/>
              <a:gd name="T40" fmla="*/ 138 w 138"/>
              <a:gd name="T41" fmla="*/ 18 h 138"/>
              <a:gd name="T42" fmla="*/ 121 w 138"/>
              <a:gd name="T43" fmla="*/ 0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8" h="138">
                <a:moveTo>
                  <a:pt x="18" y="69"/>
                </a:moveTo>
                <a:cubicBezTo>
                  <a:pt x="0" y="69"/>
                  <a:pt x="0" y="69"/>
                  <a:pt x="0" y="69"/>
                </a:cubicBezTo>
                <a:cubicBezTo>
                  <a:pt x="0" y="121"/>
                  <a:pt x="0" y="121"/>
                  <a:pt x="0" y="121"/>
                </a:cubicBezTo>
                <a:cubicBezTo>
                  <a:pt x="0" y="130"/>
                  <a:pt x="8" y="138"/>
                  <a:pt x="18" y="138"/>
                </a:cubicBezTo>
                <a:cubicBezTo>
                  <a:pt x="69" y="138"/>
                  <a:pt x="69" y="138"/>
                  <a:pt x="69" y="138"/>
                </a:cubicBezTo>
                <a:cubicBezTo>
                  <a:pt x="69" y="121"/>
                  <a:pt x="69" y="121"/>
                  <a:pt x="69" y="121"/>
                </a:cubicBezTo>
                <a:cubicBezTo>
                  <a:pt x="18" y="121"/>
                  <a:pt x="18" y="121"/>
                  <a:pt x="18" y="121"/>
                </a:cubicBezTo>
                <a:cubicBezTo>
                  <a:pt x="18" y="69"/>
                  <a:pt x="18" y="69"/>
                  <a:pt x="18" y="69"/>
                </a:cubicBezTo>
                <a:close/>
                <a:moveTo>
                  <a:pt x="121" y="86"/>
                </a:moveTo>
                <a:cubicBezTo>
                  <a:pt x="52" y="86"/>
                  <a:pt x="52" y="86"/>
                  <a:pt x="52" y="86"/>
                </a:cubicBezTo>
                <a:cubicBezTo>
                  <a:pt x="52" y="18"/>
                  <a:pt x="52" y="18"/>
                  <a:pt x="52" y="18"/>
                </a:cubicBezTo>
                <a:cubicBezTo>
                  <a:pt x="121" y="18"/>
                  <a:pt x="121" y="18"/>
                  <a:pt x="121" y="18"/>
                </a:cubicBezTo>
                <a:cubicBezTo>
                  <a:pt x="121" y="86"/>
                  <a:pt x="121" y="86"/>
                  <a:pt x="121" y="86"/>
                </a:cubicBezTo>
                <a:close/>
                <a:moveTo>
                  <a:pt x="121" y="0"/>
                </a:moveTo>
                <a:cubicBezTo>
                  <a:pt x="52" y="0"/>
                  <a:pt x="52" y="0"/>
                  <a:pt x="52" y="0"/>
                </a:cubicBezTo>
                <a:cubicBezTo>
                  <a:pt x="42" y="0"/>
                  <a:pt x="35" y="8"/>
                  <a:pt x="35" y="17"/>
                </a:cubicBezTo>
                <a:cubicBezTo>
                  <a:pt x="35" y="86"/>
                  <a:pt x="35" y="86"/>
                  <a:pt x="35" y="86"/>
                </a:cubicBezTo>
                <a:cubicBezTo>
                  <a:pt x="35" y="96"/>
                  <a:pt x="42" y="103"/>
                  <a:pt x="52" y="103"/>
                </a:cubicBezTo>
                <a:cubicBezTo>
                  <a:pt x="121" y="103"/>
                  <a:pt x="121" y="103"/>
                  <a:pt x="121" y="103"/>
                </a:cubicBezTo>
                <a:cubicBezTo>
                  <a:pt x="130" y="103"/>
                  <a:pt x="138" y="96"/>
                  <a:pt x="138" y="86"/>
                </a:cubicBezTo>
                <a:cubicBezTo>
                  <a:pt x="138" y="18"/>
                  <a:pt x="138" y="18"/>
                  <a:pt x="138" y="18"/>
                </a:cubicBezTo>
                <a:cubicBezTo>
                  <a:pt x="138" y="8"/>
                  <a:pt x="130" y="0"/>
                  <a:pt x="12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935" ker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</p:txBody>
      </p:sp>
      <p:grpSp>
        <p:nvGrpSpPr>
          <p:cNvPr id="67" name="组合 66"/>
          <p:cNvGrpSpPr/>
          <p:nvPr/>
        </p:nvGrpSpPr>
        <p:grpSpPr>
          <a:xfrm>
            <a:off x="1019591" y="3946457"/>
            <a:ext cx="3334836" cy="1509992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68" name="圆角矩形 67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圆角矩形 68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1221014" y="4238394"/>
            <a:ext cx="828061" cy="82806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71" name="同心圆 7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72" name="椭圆 71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0B2CA"/>
                </a:gs>
                <a:gs pos="100000">
                  <a:srgbClr val="067FC9"/>
                </a:gs>
              </a:gsLst>
              <a:lin ang="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73" name="Group 41"/>
          <p:cNvGrpSpPr/>
          <p:nvPr/>
        </p:nvGrpSpPr>
        <p:grpSpPr bwMode="auto">
          <a:xfrm>
            <a:off x="2171931" y="4238392"/>
            <a:ext cx="1944228" cy="1066336"/>
            <a:chOff x="0" y="0"/>
            <a:chExt cx="2419" cy="1343"/>
          </a:xfrm>
        </p:grpSpPr>
        <p:sp>
          <p:nvSpPr>
            <p:cNvPr id="74" name="Rectangle 42"/>
            <p:cNvSpPr/>
            <p:nvPr/>
          </p:nvSpPr>
          <p:spPr bwMode="auto">
            <a:xfrm>
              <a:off x="0" y="0"/>
              <a:ext cx="2419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 fontAlgn="base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ebas Neue" charset="0"/>
                  <a:sym typeface="Bebas Neue" charset="0"/>
                </a:rPr>
                <a:t>单击此处添加标题</a:t>
              </a:r>
              <a:endParaRPr 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ebas Neue" charset="0"/>
                <a:sym typeface="Bebas Neue" charset="0"/>
              </a:endParaRPr>
            </a:p>
          </p:txBody>
        </p:sp>
        <p:sp>
          <p:nvSpPr>
            <p:cNvPr id="75" name="Rectangle 43"/>
            <p:cNvSpPr/>
            <p:nvPr/>
          </p:nvSpPr>
          <p:spPr bwMode="auto">
            <a:xfrm>
              <a:off x="0" y="304"/>
              <a:ext cx="2419" cy="1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t"/>
            <a:lstStyle/>
            <a:p>
              <a:pPr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2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 Light" charset="0"/>
                  <a:sym typeface="Lato Light" charset="0"/>
                </a:rPr>
                <a:t>此处添加详细文本描述，建议与标题相关并符合整体语言风格，语言描述尽量</a:t>
              </a:r>
              <a:endParaRPr lang="en-US" sz="12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Light" charset="0"/>
                <a:sym typeface="Lato Light" charset="0"/>
              </a:endParaRPr>
            </a:p>
          </p:txBody>
        </p:sp>
      </p:grpSp>
      <p:sp>
        <p:nvSpPr>
          <p:cNvPr id="76" name="Freeform 7"/>
          <p:cNvSpPr/>
          <p:nvPr/>
        </p:nvSpPr>
        <p:spPr bwMode="auto">
          <a:xfrm>
            <a:off x="1401673" y="4453885"/>
            <a:ext cx="394945" cy="397075"/>
          </a:xfrm>
          <a:custGeom>
            <a:avLst/>
            <a:gdLst>
              <a:gd name="T0" fmla="*/ 48 w 167"/>
              <a:gd name="T1" fmla="*/ 170 h 170"/>
              <a:gd name="T2" fmla="*/ 18 w 167"/>
              <a:gd name="T3" fmla="*/ 158 h 170"/>
              <a:gd name="T4" fmla="*/ 20 w 167"/>
              <a:gd name="T5" fmla="*/ 97 h 170"/>
              <a:gd name="T6" fmla="*/ 105 w 167"/>
              <a:gd name="T7" fmla="*/ 12 h 170"/>
              <a:gd name="T8" fmla="*/ 135 w 167"/>
              <a:gd name="T9" fmla="*/ 3 h 170"/>
              <a:gd name="T10" fmla="*/ 157 w 167"/>
              <a:gd name="T11" fmla="*/ 24 h 170"/>
              <a:gd name="T12" fmla="*/ 148 w 167"/>
              <a:gd name="T13" fmla="*/ 54 h 170"/>
              <a:gd name="T14" fmla="*/ 66 w 167"/>
              <a:gd name="T15" fmla="*/ 136 h 170"/>
              <a:gd name="T16" fmla="*/ 51 w 167"/>
              <a:gd name="T17" fmla="*/ 143 h 170"/>
              <a:gd name="T18" fmla="*/ 38 w 167"/>
              <a:gd name="T19" fmla="*/ 139 h 170"/>
              <a:gd name="T20" fmla="*/ 41 w 167"/>
              <a:gd name="T21" fmla="*/ 110 h 170"/>
              <a:gd name="T22" fmla="*/ 98 w 167"/>
              <a:gd name="T23" fmla="*/ 53 h 170"/>
              <a:gd name="T24" fmla="*/ 106 w 167"/>
              <a:gd name="T25" fmla="*/ 53 h 170"/>
              <a:gd name="T26" fmla="*/ 106 w 167"/>
              <a:gd name="T27" fmla="*/ 62 h 170"/>
              <a:gd name="T28" fmla="*/ 49 w 167"/>
              <a:gd name="T29" fmla="*/ 119 h 170"/>
              <a:gd name="T30" fmla="*/ 46 w 167"/>
              <a:gd name="T31" fmla="*/ 130 h 170"/>
              <a:gd name="T32" fmla="*/ 50 w 167"/>
              <a:gd name="T33" fmla="*/ 132 h 170"/>
              <a:gd name="T34" fmla="*/ 58 w 167"/>
              <a:gd name="T35" fmla="*/ 127 h 170"/>
              <a:gd name="T36" fmla="*/ 139 w 167"/>
              <a:gd name="T37" fmla="*/ 46 h 170"/>
              <a:gd name="T38" fmla="*/ 145 w 167"/>
              <a:gd name="T39" fmla="*/ 27 h 170"/>
              <a:gd name="T40" fmla="*/ 132 w 167"/>
              <a:gd name="T41" fmla="*/ 14 h 170"/>
              <a:gd name="T42" fmla="*/ 114 w 167"/>
              <a:gd name="T43" fmla="*/ 20 h 170"/>
              <a:gd name="T44" fmla="*/ 29 w 167"/>
              <a:gd name="T45" fmla="*/ 105 h 170"/>
              <a:gd name="T46" fmla="*/ 27 w 167"/>
              <a:gd name="T47" fmla="*/ 150 h 170"/>
              <a:gd name="T48" fmla="*/ 71 w 167"/>
              <a:gd name="T49" fmla="*/ 148 h 170"/>
              <a:gd name="T50" fmla="*/ 156 w 167"/>
              <a:gd name="T51" fmla="*/ 63 h 170"/>
              <a:gd name="T52" fmla="*/ 165 w 167"/>
              <a:gd name="T53" fmla="*/ 63 h 170"/>
              <a:gd name="T54" fmla="*/ 165 w 167"/>
              <a:gd name="T55" fmla="*/ 71 h 170"/>
              <a:gd name="T56" fmla="*/ 80 w 167"/>
              <a:gd name="T57" fmla="*/ 156 h 170"/>
              <a:gd name="T58" fmla="*/ 48 w 167"/>
              <a:gd name="T59" fmla="*/ 17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67" h="170">
                <a:moveTo>
                  <a:pt x="48" y="170"/>
                </a:moveTo>
                <a:cubicBezTo>
                  <a:pt x="37" y="170"/>
                  <a:pt x="26" y="166"/>
                  <a:pt x="18" y="158"/>
                </a:cubicBezTo>
                <a:cubicBezTo>
                  <a:pt x="4" y="143"/>
                  <a:pt x="0" y="117"/>
                  <a:pt x="20" y="97"/>
                </a:cubicBezTo>
                <a:cubicBezTo>
                  <a:pt x="32" y="85"/>
                  <a:pt x="81" y="36"/>
                  <a:pt x="105" y="12"/>
                </a:cubicBezTo>
                <a:cubicBezTo>
                  <a:pt x="114" y="3"/>
                  <a:pt x="125" y="0"/>
                  <a:pt x="135" y="3"/>
                </a:cubicBezTo>
                <a:cubicBezTo>
                  <a:pt x="146" y="5"/>
                  <a:pt x="154" y="14"/>
                  <a:pt x="157" y="24"/>
                </a:cubicBezTo>
                <a:cubicBezTo>
                  <a:pt x="160" y="35"/>
                  <a:pt x="156" y="46"/>
                  <a:pt x="148" y="54"/>
                </a:cubicBezTo>
                <a:cubicBezTo>
                  <a:pt x="66" y="136"/>
                  <a:pt x="66" y="136"/>
                  <a:pt x="66" y="136"/>
                </a:cubicBezTo>
                <a:cubicBezTo>
                  <a:pt x="62" y="140"/>
                  <a:pt x="57" y="143"/>
                  <a:pt x="51" y="143"/>
                </a:cubicBezTo>
                <a:cubicBezTo>
                  <a:pt x="46" y="144"/>
                  <a:pt x="41" y="142"/>
                  <a:pt x="38" y="139"/>
                </a:cubicBezTo>
                <a:cubicBezTo>
                  <a:pt x="31" y="133"/>
                  <a:pt x="30" y="121"/>
                  <a:pt x="41" y="110"/>
                </a:cubicBezTo>
                <a:cubicBezTo>
                  <a:pt x="98" y="53"/>
                  <a:pt x="98" y="53"/>
                  <a:pt x="98" y="53"/>
                </a:cubicBezTo>
                <a:cubicBezTo>
                  <a:pt x="100" y="51"/>
                  <a:pt x="104" y="51"/>
                  <a:pt x="106" y="53"/>
                </a:cubicBezTo>
                <a:cubicBezTo>
                  <a:pt x="109" y="55"/>
                  <a:pt x="109" y="59"/>
                  <a:pt x="106" y="62"/>
                </a:cubicBezTo>
                <a:cubicBezTo>
                  <a:pt x="49" y="119"/>
                  <a:pt x="49" y="119"/>
                  <a:pt x="49" y="119"/>
                </a:cubicBezTo>
                <a:cubicBezTo>
                  <a:pt x="44" y="124"/>
                  <a:pt x="44" y="128"/>
                  <a:pt x="46" y="130"/>
                </a:cubicBezTo>
                <a:cubicBezTo>
                  <a:pt x="47" y="131"/>
                  <a:pt x="48" y="132"/>
                  <a:pt x="50" y="132"/>
                </a:cubicBezTo>
                <a:cubicBezTo>
                  <a:pt x="52" y="131"/>
                  <a:pt x="55" y="130"/>
                  <a:pt x="58" y="127"/>
                </a:cubicBezTo>
                <a:cubicBezTo>
                  <a:pt x="139" y="46"/>
                  <a:pt x="139" y="46"/>
                  <a:pt x="139" y="46"/>
                </a:cubicBezTo>
                <a:cubicBezTo>
                  <a:pt x="145" y="40"/>
                  <a:pt x="147" y="34"/>
                  <a:pt x="145" y="27"/>
                </a:cubicBezTo>
                <a:cubicBezTo>
                  <a:pt x="144" y="21"/>
                  <a:pt x="138" y="16"/>
                  <a:pt x="132" y="14"/>
                </a:cubicBezTo>
                <a:cubicBezTo>
                  <a:pt x="126" y="13"/>
                  <a:pt x="119" y="15"/>
                  <a:pt x="114" y="20"/>
                </a:cubicBezTo>
                <a:cubicBezTo>
                  <a:pt x="89" y="45"/>
                  <a:pt x="41" y="93"/>
                  <a:pt x="29" y="105"/>
                </a:cubicBezTo>
                <a:cubicBezTo>
                  <a:pt x="13" y="121"/>
                  <a:pt x="17" y="139"/>
                  <a:pt x="27" y="150"/>
                </a:cubicBezTo>
                <a:cubicBezTo>
                  <a:pt x="37" y="160"/>
                  <a:pt x="55" y="164"/>
                  <a:pt x="71" y="148"/>
                </a:cubicBezTo>
                <a:cubicBezTo>
                  <a:pt x="156" y="63"/>
                  <a:pt x="156" y="63"/>
                  <a:pt x="156" y="63"/>
                </a:cubicBezTo>
                <a:cubicBezTo>
                  <a:pt x="159" y="60"/>
                  <a:pt x="162" y="60"/>
                  <a:pt x="165" y="63"/>
                </a:cubicBezTo>
                <a:cubicBezTo>
                  <a:pt x="167" y="65"/>
                  <a:pt x="167" y="69"/>
                  <a:pt x="165" y="71"/>
                </a:cubicBezTo>
                <a:cubicBezTo>
                  <a:pt x="80" y="156"/>
                  <a:pt x="80" y="156"/>
                  <a:pt x="80" y="156"/>
                </a:cubicBezTo>
                <a:cubicBezTo>
                  <a:pt x="70" y="166"/>
                  <a:pt x="58" y="170"/>
                  <a:pt x="48" y="17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935" ker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</p:txBody>
      </p:sp>
      <p:grpSp>
        <p:nvGrpSpPr>
          <p:cNvPr id="77" name="组合 76"/>
          <p:cNvGrpSpPr/>
          <p:nvPr/>
        </p:nvGrpSpPr>
        <p:grpSpPr>
          <a:xfrm>
            <a:off x="4797394" y="3946457"/>
            <a:ext cx="3334836" cy="1509992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78" name="圆角矩形 77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圆角矩形 78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4998816" y="4238394"/>
            <a:ext cx="828061" cy="82806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81" name="同心圆 8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82" name="椭圆 81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0B2CA"/>
                </a:gs>
                <a:gs pos="100000">
                  <a:srgbClr val="067FC9"/>
                </a:gs>
              </a:gsLst>
              <a:lin ang="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83" name="Group 41"/>
          <p:cNvGrpSpPr/>
          <p:nvPr/>
        </p:nvGrpSpPr>
        <p:grpSpPr bwMode="auto">
          <a:xfrm>
            <a:off x="5949734" y="4238392"/>
            <a:ext cx="1944228" cy="1066336"/>
            <a:chOff x="0" y="0"/>
            <a:chExt cx="2419" cy="1343"/>
          </a:xfrm>
        </p:grpSpPr>
        <p:sp>
          <p:nvSpPr>
            <p:cNvPr id="84" name="Rectangle 42"/>
            <p:cNvSpPr/>
            <p:nvPr/>
          </p:nvSpPr>
          <p:spPr bwMode="auto">
            <a:xfrm>
              <a:off x="0" y="0"/>
              <a:ext cx="2419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 fontAlgn="base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ebas Neue" charset="0"/>
                  <a:sym typeface="Bebas Neue" charset="0"/>
                </a:rPr>
                <a:t>单击此处添加标题</a:t>
              </a:r>
              <a:endParaRPr 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ebas Neue" charset="0"/>
                <a:sym typeface="Bebas Neue" charset="0"/>
              </a:endParaRPr>
            </a:p>
          </p:txBody>
        </p:sp>
        <p:sp>
          <p:nvSpPr>
            <p:cNvPr id="85" name="Rectangle 43"/>
            <p:cNvSpPr/>
            <p:nvPr/>
          </p:nvSpPr>
          <p:spPr bwMode="auto">
            <a:xfrm>
              <a:off x="0" y="304"/>
              <a:ext cx="2419" cy="1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t"/>
            <a:lstStyle/>
            <a:p>
              <a:pPr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2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Lato Light" charset="0"/>
                  <a:sym typeface="Lato Light" charset="0"/>
                </a:rPr>
                <a:t>此处添加详细文本描述，建议与标题相关并符合整体语言风格，语言描述尽量</a:t>
              </a:r>
              <a:endParaRPr lang="en-US" sz="12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Light" charset="0"/>
                <a:sym typeface="Lato Light" charset="0"/>
              </a:endParaRPr>
            </a:p>
          </p:txBody>
        </p:sp>
      </p:grpSp>
      <p:sp>
        <p:nvSpPr>
          <p:cNvPr id="86" name="Freeform 6"/>
          <p:cNvSpPr>
            <a:spLocks noEditPoints="1"/>
          </p:cNvSpPr>
          <p:nvPr/>
        </p:nvSpPr>
        <p:spPr bwMode="auto">
          <a:xfrm>
            <a:off x="5252619" y="4482531"/>
            <a:ext cx="362949" cy="368429"/>
          </a:xfrm>
          <a:custGeom>
            <a:avLst/>
            <a:gdLst>
              <a:gd name="T0" fmla="*/ 13 w 154"/>
              <a:gd name="T1" fmla="*/ 28 h 158"/>
              <a:gd name="T2" fmla="*/ 34 w 154"/>
              <a:gd name="T3" fmla="*/ 28 h 158"/>
              <a:gd name="T4" fmla="*/ 43 w 154"/>
              <a:gd name="T5" fmla="*/ 73 h 158"/>
              <a:gd name="T6" fmla="*/ 13 w 154"/>
              <a:gd name="T7" fmla="*/ 28 h 158"/>
              <a:gd name="T8" fmla="*/ 77 w 154"/>
              <a:gd name="T9" fmla="*/ 11 h 158"/>
              <a:gd name="T10" fmla="*/ 110 w 154"/>
              <a:gd name="T11" fmla="*/ 24 h 158"/>
              <a:gd name="T12" fmla="*/ 77 w 154"/>
              <a:gd name="T13" fmla="*/ 37 h 158"/>
              <a:gd name="T14" fmla="*/ 45 w 154"/>
              <a:gd name="T15" fmla="*/ 24 h 158"/>
              <a:gd name="T16" fmla="*/ 77 w 154"/>
              <a:gd name="T17" fmla="*/ 11 h 158"/>
              <a:gd name="T18" fmla="*/ 111 w 154"/>
              <a:gd name="T19" fmla="*/ 73 h 158"/>
              <a:gd name="T20" fmla="*/ 121 w 154"/>
              <a:gd name="T21" fmla="*/ 28 h 158"/>
              <a:gd name="T22" fmla="*/ 142 w 154"/>
              <a:gd name="T23" fmla="*/ 28 h 158"/>
              <a:gd name="T24" fmla="*/ 111 w 154"/>
              <a:gd name="T25" fmla="*/ 73 h 158"/>
              <a:gd name="T26" fmla="*/ 87 w 154"/>
              <a:gd name="T27" fmla="*/ 116 h 158"/>
              <a:gd name="T28" fmla="*/ 112 w 154"/>
              <a:gd name="T29" fmla="*/ 87 h 158"/>
              <a:gd name="T30" fmla="*/ 154 w 154"/>
              <a:gd name="T31" fmla="*/ 22 h 158"/>
              <a:gd name="T32" fmla="*/ 148 w 154"/>
              <a:gd name="T33" fmla="*/ 16 h 158"/>
              <a:gd name="T34" fmla="*/ 119 w 154"/>
              <a:gd name="T35" fmla="*/ 16 h 158"/>
              <a:gd name="T36" fmla="*/ 77 w 154"/>
              <a:gd name="T37" fmla="*/ 0 h 158"/>
              <a:gd name="T38" fmla="*/ 36 w 154"/>
              <a:gd name="T39" fmla="*/ 16 h 158"/>
              <a:gd name="T40" fmla="*/ 6 w 154"/>
              <a:gd name="T41" fmla="*/ 16 h 158"/>
              <a:gd name="T42" fmla="*/ 0 w 154"/>
              <a:gd name="T43" fmla="*/ 22 h 158"/>
              <a:gd name="T44" fmla="*/ 42 w 154"/>
              <a:gd name="T45" fmla="*/ 87 h 158"/>
              <a:gd name="T46" fmla="*/ 67 w 154"/>
              <a:gd name="T47" fmla="*/ 116 h 158"/>
              <a:gd name="T48" fmla="*/ 67 w 154"/>
              <a:gd name="T49" fmla="*/ 128 h 158"/>
              <a:gd name="T50" fmla="*/ 39 w 154"/>
              <a:gd name="T51" fmla="*/ 143 h 158"/>
              <a:gd name="T52" fmla="*/ 77 w 154"/>
              <a:gd name="T53" fmla="*/ 158 h 158"/>
              <a:gd name="T54" fmla="*/ 115 w 154"/>
              <a:gd name="T55" fmla="*/ 143 h 158"/>
              <a:gd name="T56" fmla="*/ 87 w 154"/>
              <a:gd name="T57" fmla="*/ 128 h 158"/>
              <a:gd name="T58" fmla="*/ 87 w 154"/>
              <a:gd name="T59" fmla="*/ 116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54" h="158">
                <a:moveTo>
                  <a:pt x="13" y="28"/>
                </a:moveTo>
                <a:cubicBezTo>
                  <a:pt x="34" y="28"/>
                  <a:pt x="34" y="28"/>
                  <a:pt x="34" y="28"/>
                </a:cubicBezTo>
                <a:cubicBezTo>
                  <a:pt x="35" y="49"/>
                  <a:pt x="39" y="63"/>
                  <a:pt x="43" y="73"/>
                </a:cubicBezTo>
                <a:cubicBezTo>
                  <a:pt x="28" y="63"/>
                  <a:pt x="15" y="51"/>
                  <a:pt x="13" y="28"/>
                </a:cubicBezTo>
                <a:close/>
                <a:moveTo>
                  <a:pt x="77" y="11"/>
                </a:moveTo>
                <a:cubicBezTo>
                  <a:pt x="101" y="11"/>
                  <a:pt x="110" y="20"/>
                  <a:pt x="110" y="24"/>
                </a:cubicBezTo>
                <a:cubicBezTo>
                  <a:pt x="110" y="27"/>
                  <a:pt x="101" y="37"/>
                  <a:pt x="77" y="37"/>
                </a:cubicBezTo>
                <a:cubicBezTo>
                  <a:pt x="54" y="37"/>
                  <a:pt x="45" y="27"/>
                  <a:pt x="45" y="24"/>
                </a:cubicBezTo>
                <a:cubicBezTo>
                  <a:pt x="45" y="20"/>
                  <a:pt x="54" y="11"/>
                  <a:pt x="77" y="11"/>
                </a:cubicBezTo>
                <a:close/>
                <a:moveTo>
                  <a:pt x="111" y="73"/>
                </a:moveTo>
                <a:cubicBezTo>
                  <a:pt x="116" y="63"/>
                  <a:pt x="120" y="49"/>
                  <a:pt x="121" y="28"/>
                </a:cubicBezTo>
                <a:cubicBezTo>
                  <a:pt x="142" y="28"/>
                  <a:pt x="142" y="28"/>
                  <a:pt x="142" y="28"/>
                </a:cubicBezTo>
                <a:cubicBezTo>
                  <a:pt x="140" y="51"/>
                  <a:pt x="126" y="63"/>
                  <a:pt x="111" y="73"/>
                </a:cubicBezTo>
                <a:close/>
                <a:moveTo>
                  <a:pt x="87" y="116"/>
                </a:moveTo>
                <a:cubicBezTo>
                  <a:pt x="87" y="104"/>
                  <a:pt x="97" y="97"/>
                  <a:pt x="112" y="87"/>
                </a:cubicBezTo>
                <a:cubicBezTo>
                  <a:pt x="131" y="74"/>
                  <a:pt x="154" y="59"/>
                  <a:pt x="154" y="22"/>
                </a:cubicBezTo>
                <a:cubicBezTo>
                  <a:pt x="154" y="19"/>
                  <a:pt x="152" y="16"/>
                  <a:pt x="148" y="16"/>
                </a:cubicBezTo>
                <a:cubicBezTo>
                  <a:pt x="119" y="16"/>
                  <a:pt x="119" y="16"/>
                  <a:pt x="119" y="16"/>
                </a:cubicBezTo>
                <a:cubicBezTo>
                  <a:pt x="115" y="8"/>
                  <a:pt x="102" y="0"/>
                  <a:pt x="77" y="0"/>
                </a:cubicBezTo>
                <a:cubicBezTo>
                  <a:pt x="52" y="0"/>
                  <a:pt x="40" y="8"/>
                  <a:pt x="36" y="16"/>
                </a:cubicBezTo>
                <a:cubicBezTo>
                  <a:pt x="6" y="16"/>
                  <a:pt x="6" y="16"/>
                  <a:pt x="6" y="16"/>
                </a:cubicBezTo>
                <a:cubicBezTo>
                  <a:pt x="3" y="16"/>
                  <a:pt x="0" y="19"/>
                  <a:pt x="0" y="22"/>
                </a:cubicBezTo>
                <a:cubicBezTo>
                  <a:pt x="0" y="59"/>
                  <a:pt x="24" y="74"/>
                  <a:pt x="42" y="87"/>
                </a:cubicBezTo>
                <a:cubicBezTo>
                  <a:pt x="58" y="97"/>
                  <a:pt x="67" y="104"/>
                  <a:pt x="67" y="116"/>
                </a:cubicBezTo>
                <a:cubicBezTo>
                  <a:pt x="67" y="128"/>
                  <a:pt x="67" y="128"/>
                  <a:pt x="67" y="128"/>
                </a:cubicBezTo>
                <a:cubicBezTo>
                  <a:pt x="51" y="129"/>
                  <a:pt x="39" y="135"/>
                  <a:pt x="39" y="143"/>
                </a:cubicBezTo>
                <a:cubicBezTo>
                  <a:pt x="39" y="151"/>
                  <a:pt x="56" y="158"/>
                  <a:pt x="77" y="158"/>
                </a:cubicBezTo>
                <a:cubicBezTo>
                  <a:pt x="98" y="158"/>
                  <a:pt x="115" y="151"/>
                  <a:pt x="115" y="143"/>
                </a:cubicBezTo>
                <a:cubicBezTo>
                  <a:pt x="115" y="135"/>
                  <a:pt x="104" y="129"/>
                  <a:pt x="87" y="128"/>
                </a:cubicBezTo>
                <a:cubicBezTo>
                  <a:pt x="87" y="116"/>
                  <a:pt x="87" y="116"/>
                  <a:pt x="87" y="1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935" ker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" presetClass="entr" presetSubtype="4" accel="55000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17" dur="2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18" dur="2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accel="55000" fill="hold" grpId="0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21" dur="2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22" dur="2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8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5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5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8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6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2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6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7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2" dur="500"/>
                                            <p:tgtEl>
                                              <p:spTgt spid="7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7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8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8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2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8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9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9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2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9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8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10000"/>
                                </p:stCondLst>
                                <p:childTnLst>
                                  <p:par>
                                    <p:cTn id="10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2" dur="5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9" grpId="0"/>
          <p:bldP spid="40" grpId="0" animBg="1"/>
          <p:bldP spid="47" grpId="0" animBg="1"/>
          <p:bldP spid="49" grpId="0" animBg="1"/>
          <p:bldP spid="56" grpId="0" animBg="1"/>
          <p:bldP spid="66" grpId="0" animBg="1"/>
          <p:bldP spid="76" grpId="0" animBg="1"/>
          <p:bldP spid="86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" presetClass="entr" presetSubtype="4" accel="55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2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2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accel="55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2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2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8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5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5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8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6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2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6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7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2" dur="500"/>
                                            <p:tgtEl>
                                              <p:spTgt spid="7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7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8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8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2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8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9" fill="hold">
                                <p:stCondLst>
                                  <p:cond delay="9000"/>
                                </p:stCondLst>
                                <p:childTnLst>
                                  <p:par>
                                    <p:cTn id="9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2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9500"/>
                                </p:stCondLst>
                                <p:childTnLst>
                                  <p:par>
                                    <p:cTn id="9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8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10000"/>
                                </p:stCondLst>
                                <p:childTnLst>
                                  <p:par>
                                    <p:cTn id="10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2" dur="5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9" grpId="0"/>
          <p:bldP spid="40" grpId="0" animBg="1"/>
          <p:bldP spid="47" grpId="0" animBg="1"/>
          <p:bldP spid="49" grpId="0" animBg="1"/>
          <p:bldP spid="56" grpId="0" animBg="1"/>
          <p:bldP spid="66" grpId="0" animBg="1"/>
          <p:bldP spid="76" grpId="0" animBg="1"/>
          <p:bldP spid="86" grpId="0" animBg="1"/>
        </p:bldLst>
      </p:timing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1624"/>
          <p:cNvSpPr/>
          <p:nvPr/>
        </p:nvSpPr>
        <p:spPr>
          <a:xfrm>
            <a:off x="2613112" y="2237448"/>
            <a:ext cx="6928275" cy="38798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1730" y="16970"/>
                  <a:pt x="4055" y="13284"/>
                  <a:pt x="7055" y="10308"/>
                </a:cubicBezTo>
                <a:cubicBezTo>
                  <a:pt x="10098" y="7290"/>
                  <a:pt x="13901" y="4973"/>
                  <a:pt x="18380" y="2877"/>
                </a:cubicBezTo>
                <a:lnTo>
                  <a:pt x="18198" y="0"/>
                </a:lnTo>
                <a:lnTo>
                  <a:pt x="21600" y="4603"/>
                </a:lnTo>
                <a:lnTo>
                  <a:pt x="18924" y="11507"/>
                </a:lnTo>
                <a:lnTo>
                  <a:pt x="18743" y="8630"/>
                </a:lnTo>
                <a:cubicBezTo>
                  <a:pt x="14655" y="9764"/>
                  <a:pt x="11069" y="11155"/>
                  <a:pt x="8004" y="13185"/>
                </a:cubicBezTo>
                <a:cubicBezTo>
                  <a:pt x="4885" y="15251"/>
                  <a:pt x="2242" y="17999"/>
                  <a:pt x="0" y="21600"/>
                </a:cubicBezTo>
                <a:close/>
              </a:path>
            </a:pathLst>
          </a:custGeom>
          <a:gradFill>
            <a:gsLst>
              <a:gs pos="1667">
                <a:srgbClr val="067FC9"/>
              </a:gs>
              <a:gs pos="100000">
                <a:srgbClr val="00B2CA"/>
              </a:gs>
            </a:gsLst>
            <a:lin ang="0" scaled="0"/>
          </a:gradFill>
          <a:ln w="38100">
            <a:solidFill>
              <a:sysClr val="window" lastClr="FFFFFF"/>
            </a:solidFill>
            <a:miter lim="400000"/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lIns="0" tIns="0" rIns="0" bIns="0"/>
          <a:lstStyle/>
          <a:p>
            <a:pPr marL="0" marR="0" lvl="0" indent="0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735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6" name="Text Placeholder 4"/>
          <p:cNvSpPr txBox="1"/>
          <p:nvPr/>
        </p:nvSpPr>
        <p:spPr>
          <a:xfrm>
            <a:off x="967944" y="4468441"/>
            <a:ext cx="2000756" cy="6210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Text Placeholder 4"/>
          <p:cNvSpPr txBox="1"/>
          <p:nvPr/>
        </p:nvSpPr>
        <p:spPr>
          <a:xfrm>
            <a:off x="2355931" y="2716695"/>
            <a:ext cx="1909466" cy="6210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Text Placeholder 4"/>
          <p:cNvSpPr txBox="1"/>
          <p:nvPr/>
        </p:nvSpPr>
        <p:spPr>
          <a:xfrm>
            <a:off x="4407232" y="1718693"/>
            <a:ext cx="1868940" cy="6210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Text Placeholder 4"/>
          <p:cNvSpPr txBox="1"/>
          <p:nvPr/>
        </p:nvSpPr>
        <p:spPr>
          <a:xfrm>
            <a:off x="7339699" y="5216717"/>
            <a:ext cx="2252984" cy="6210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904151" y="3937783"/>
            <a:ext cx="478565" cy="1704740"/>
            <a:chOff x="2904151" y="3937783"/>
            <a:chExt cx="478565" cy="1704740"/>
          </a:xfrm>
        </p:grpSpPr>
        <p:sp>
          <p:nvSpPr>
            <p:cNvPr id="37" name="Shape 1626"/>
            <p:cNvSpPr/>
            <p:nvPr/>
          </p:nvSpPr>
          <p:spPr>
            <a:xfrm flipV="1">
              <a:off x="3129162" y="4189573"/>
              <a:ext cx="1" cy="1386955"/>
            </a:xfrm>
            <a:prstGeom prst="line">
              <a:avLst/>
            </a:prstGeom>
            <a:ln w="12700">
              <a:solidFill>
                <a:srgbClr val="A6AAA9"/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" name="Shape 1630"/>
            <p:cNvSpPr/>
            <p:nvPr/>
          </p:nvSpPr>
          <p:spPr>
            <a:xfrm>
              <a:off x="2904151" y="3937783"/>
              <a:ext cx="478565" cy="478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1667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 w="38100" cap="flat">
              <a:solidFill>
                <a:sysClr val="window" lastClr="FFFFFF"/>
              </a:solidFill>
              <a:miter lim="400000"/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lIns="19051" tIns="19051" rIns="19051" bIns="19051" numCol="1" anchor="ctr">
              <a:noAutofit/>
            </a:bodyPr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735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5" name="Shape 1653"/>
            <p:cNvSpPr/>
            <p:nvPr/>
          </p:nvSpPr>
          <p:spPr>
            <a:xfrm>
              <a:off x="3071388" y="5526976"/>
              <a:ext cx="115547" cy="115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6" name="Text Placeholder 4"/>
            <p:cNvSpPr txBox="1"/>
            <p:nvPr/>
          </p:nvSpPr>
          <p:spPr>
            <a:xfrm>
              <a:off x="3011193" y="4029682"/>
              <a:ext cx="257140" cy="309052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ts val="14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d-ID" sz="1600" b="1" dirty="0">
                  <a:solidFill>
                    <a:srgbClr val="FCFCF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id-ID" sz="16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229062" y="3029365"/>
            <a:ext cx="478567" cy="1707282"/>
            <a:chOff x="4229062" y="2840181"/>
            <a:chExt cx="478567" cy="1707282"/>
          </a:xfrm>
        </p:grpSpPr>
        <p:sp>
          <p:nvSpPr>
            <p:cNvPr id="38" name="Shape 1627"/>
            <p:cNvSpPr/>
            <p:nvPr/>
          </p:nvSpPr>
          <p:spPr>
            <a:xfrm flipV="1">
              <a:off x="4457419" y="3113159"/>
              <a:ext cx="0" cy="1339270"/>
            </a:xfrm>
            <a:prstGeom prst="line">
              <a:avLst/>
            </a:prstGeom>
            <a:ln w="12700">
              <a:solidFill>
                <a:srgbClr val="A6AAA9"/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2" name="Shape 1636"/>
            <p:cNvSpPr/>
            <p:nvPr/>
          </p:nvSpPr>
          <p:spPr>
            <a:xfrm>
              <a:off x="4229062" y="2840181"/>
              <a:ext cx="478567" cy="478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1667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 w="38100" cap="flat">
              <a:solidFill>
                <a:sysClr val="window" lastClr="FFFFFF"/>
              </a:solidFill>
              <a:miter lim="400000"/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lIns="19051" tIns="19051" rIns="19051" bIns="19051" numCol="1" anchor="ctr">
              <a:noAutofit/>
            </a:bodyPr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735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6" name="Shape 1654"/>
            <p:cNvSpPr/>
            <p:nvPr/>
          </p:nvSpPr>
          <p:spPr>
            <a:xfrm>
              <a:off x="4367535" y="4367699"/>
              <a:ext cx="179764" cy="179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7" name="Text Placeholder 4"/>
            <p:cNvSpPr txBox="1"/>
            <p:nvPr/>
          </p:nvSpPr>
          <p:spPr>
            <a:xfrm>
              <a:off x="4336107" y="2918004"/>
              <a:ext cx="257140" cy="309052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ts val="14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 smtClean="0">
                  <a:solidFill>
                    <a:srgbClr val="FCFCF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id-ID" sz="16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515833" y="2226968"/>
            <a:ext cx="478567" cy="1962605"/>
            <a:chOff x="5515833" y="2060261"/>
            <a:chExt cx="478567" cy="1962605"/>
          </a:xfrm>
        </p:grpSpPr>
        <p:sp>
          <p:nvSpPr>
            <p:cNvPr id="39" name="Shape 1628"/>
            <p:cNvSpPr/>
            <p:nvPr/>
          </p:nvSpPr>
          <p:spPr>
            <a:xfrm flipV="1">
              <a:off x="5738021" y="2499781"/>
              <a:ext cx="0" cy="1363193"/>
            </a:xfrm>
            <a:prstGeom prst="line">
              <a:avLst/>
            </a:prstGeom>
            <a:ln w="12700">
              <a:solidFill>
                <a:srgbClr val="A6AAA9"/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" name="Shape 1642"/>
            <p:cNvSpPr/>
            <p:nvPr/>
          </p:nvSpPr>
          <p:spPr>
            <a:xfrm>
              <a:off x="5515833" y="2060261"/>
              <a:ext cx="478567" cy="478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1667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 w="38100" cap="flat">
              <a:solidFill>
                <a:sysClr val="window" lastClr="FFFFFF"/>
              </a:solidFill>
              <a:miter lim="400000"/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lIns="19051" tIns="19051" rIns="19051" bIns="19051" numCol="1" anchor="ctr">
              <a:noAutofit/>
            </a:bodyPr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735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7" name="Shape 1655"/>
            <p:cNvSpPr/>
            <p:nvPr/>
          </p:nvSpPr>
          <p:spPr>
            <a:xfrm>
              <a:off x="5622484" y="3791794"/>
              <a:ext cx="231073" cy="231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8" name="Text Placeholder 4"/>
            <p:cNvSpPr txBox="1"/>
            <p:nvPr/>
          </p:nvSpPr>
          <p:spPr>
            <a:xfrm>
              <a:off x="5626661" y="2138088"/>
              <a:ext cx="257140" cy="309052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ts val="14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 smtClean="0">
                  <a:solidFill>
                    <a:srgbClr val="FCFCF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05</a:t>
              </a:r>
              <a:endParaRPr lang="id-ID" sz="16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60" name="Shape 1625"/>
          <p:cNvSpPr/>
          <p:nvPr/>
        </p:nvSpPr>
        <p:spPr>
          <a:xfrm>
            <a:off x="9648395" y="2178404"/>
            <a:ext cx="1386955" cy="13869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gradFill>
            <a:gsLst>
              <a:gs pos="1667">
                <a:srgbClr val="067FC9"/>
              </a:gs>
              <a:gs pos="100000">
                <a:srgbClr val="00B2CA"/>
              </a:gs>
            </a:gsLst>
            <a:lin ang="0" scaled="0"/>
          </a:gradFill>
          <a:ln w="50800">
            <a:solidFill>
              <a:sysClr val="window" lastClr="FFFFFF"/>
            </a:solidFill>
            <a:miter lim="400000"/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lIns="0" tIns="0" rIns="0" bIns="0"/>
          <a:lstStyle/>
          <a:p>
            <a:pPr marL="0" marR="0" lvl="0" indent="0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735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1" name="Shape 1657"/>
          <p:cNvSpPr/>
          <p:nvPr/>
        </p:nvSpPr>
        <p:spPr>
          <a:xfrm>
            <a:off x="10135233" y="2404687"/>
            <a:ext cx="413531" cy="4227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35" y="3821"/>
                </a:moveTo>
                <a:lnTo>
                  <a:pt x="4745" y="3821"/>
                </a:lnTo>
                <a:cubicBezTo>
                  <a:pt x="4832" y="6659"/>
                  <a:pt x="5371" y="8569"/>
                  <a:pt x="6052" y="9978"/>
                </a:cubicBezTo>
                <a:cubicBezTo>
                  <a:pt x="3968" y="8590"/>
                  <a:pt x="2022" y="6988"/>
                  <a:pt x="1735" y="3821"/>
                </a:cubicBezTo>
                <a:close/>
                <a:moveTo>
                  <a:pt x="10800" y="1439"/>
                </a:moveTo>
                <a:cubicBezTo>
                  <a:pt x="14079" y="1438"/>
                  <a:pt x="15359" y="2749"/>
                  <a:pt x="15358" y="3236"/>
                </a:cubicBezTo>
                <a:cubicBezTo>
                  <a:pt x="15358" y="3725"/>
                  <a:pt x="14080" y="5035"/>
                  <a:pt x="10800" y="5038"/>
                </a:cubicBezTo>
                <a:cubicBezTo>
                  <a:pt x="7521" y="5035"/>
                  <a:pt x="6242" y="3725"/>
                  <a:pt x="6242" y="3236"/>
                </a:cubicBezTo>
                <a:cubicBezTo>
                  <a:pt x="6241" y="2749"/>
                  <a:pt x="7521" y="1438"/>
                  <a:pt x="10800" y="1439"/>
                </a:cubicBezTo>
                <a:close/>
                <a:moveTo>
                  <a:pt x="15548" y="9978"/>
                </a:moveTo>
                <a:cubicBezTo>
                  <a:pt x="16230" y="8569"/>
                  <a:pt x="16768" y="6659"/>
                  <a:pt x="16855" y="3821"/>
                </a:cubicBezTo>
                <a:lnTo>
                  <a:pt x="19866" y="3821"/>
                </a:lnTo>
                <a:cubicBezTo>
                  <a:pt x="19580" y="6988"/>
                  <a:pt x="17632" y="8590"/>
                  <a:pt x="15548" y="9978"/>
                </a:cubicBezTo>
                <a:close/>
                <a:moveTo>
                  <a:pt x="12216" y="15911"/>
                </a:moveTo>
                <a:cubicBezTo>
                  <a:pt x="12216" y="14207"/>
                  <a:pt x="13537" y="13266"/>
                  <a:pt x="15690" y="11871"/>
                </a:cubicBezTo>
                <a:cubicBezTo>
                  <a:pt x="18323" y="10163"/>
                  <a:pt x="21600" y="8040"/>
                  <a:pt x="21600" y="2998"/>
                </a:cubicBezTo>
                <a:cubicBezTo>
                  <a:pt x="21600" y="2544"/>
                  <a:pt x="21220" y="2177"/>
                  <a:pt x="20750" y="2177"/>
                </a:cubicBezTo>
                <a:lnTo>
                  <a:pt x="16635" y="2177"/>
                </a:lnTo>
                <a:cubicBezTo>
                  <a:pt x="16053" y="1125"/>
                  <a:pt x="14320" y="0"/>
                  <a:pt x="10800" y="0"/>
                </a:cubicBezTo>
                <a:cubicBezTo>
                  <a:pt x="7281" y="0"/>
                  <a:pt x="5547" y="1125"/>
                  <a:pt x="4966" y="2177"/>
                </a:cubicBezTo>
                <a:lnTo>
                  <a:pt x="850" y="2177"/>
                </a:lnTo>
                <a:cubicBezTo>
                  <a:pt x="380" y="2177"/>
                  <a:pt x="0" y="2544"/>
                  <a:pt x="0" y="2998"/>
                </a:cubicBezTo>
                <a:cubicBezTo>
                  <a:pt x="0" y="8040"/>
                  <a:pt x="3277" y="10163"/>
                  <a:pt x="5912" y="11871"/>
                </a:cubicBezTo>
                <a:cubicBezTo>
                  <a:pt x="8065" y="13266"/>
                  <a:pt x="9384" y="14207"/>
                  <a:pt x="9384" y="15911"/>
                </a:cubicBezTo>
                <a:lnTo>
                  <a:pt x="9384" y="17450"/>
                </a:lnTo>
                <a:cubicBezTo>
                  <a:pt x="7122" y="17696"/>
                  <a:pt x="5461" y="18514"/>
                  <a:pt x="5461" y="19487"/>
                </a:cubicBezTo>
                <a:cubicBezTo>
                  <a:pt x="5461" y="20654"/>
                  <a:pt x="7851" y="21600"/>
                  <a:pt x="10800" y="21600"/>
                </a:cubicBezTo>
                <a:cubicBezTo>
                  <a:pt x="13749" y="21600"/>
                  <a:pt x="16139" y="20654"/>
                  <a:pt x="16139" y="19487"/>
                </a:cubicBezTo>
                <a:cubicBezTo>
                  <a:pt x="16139" y="18514"/>
                  <a:pt x="14478" y="17696"/>
                  <a:pt x="12216" y="17450"/>
                </a:cubicBezTo>
                <a:cubicBezTo>
                  <a:pt x="12216" y="17450"/>
                  <a:pt x="12216" y="15911"/>
                  <a:pt x="12216" y="15911"/>
                </a:cubicBezTo>
                <a:close/>
              </a:path>
            </a:pathLst>
          </a:custGeom>
          <a:solidFill>
            <a:sysClr val="window" lastClr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0" marR="0" lvl="0" indent="0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735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2" name="Text Placeholder 3"/>
          <p:cNvSpPr txBox="1"/>
          <p:nvPr/>
        </p:nvSpPr>
        <p:spPr>
          <a:xfrm>
            <a:off x="9823312" y="2884741"/>
            <a:ext cx="1020016" cy="4087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865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成绩展示</a:t>
            </a:r>
            <a:endParaRPr lang="id-ID" sz="1865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7" name="Text Placeholder 4"/>
          <p:cNvSpPr txBox="1"/>
          <p:nvPr/>
        </p:nvSpPr>
        <p:spPr>
          <a:xfrm>
            <a:off x="4324627" y="6117299"/>
            <a:ext cx="1559174" cy="6210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8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2" name="Text Placeholder 4"/>
          <p:cNvSpPr txBox="1"/>
          <p:nvPr/>
        </p:nvSpPr>
        <p:spPr>
          <a:xfrm>
            <a:off x="5488671" y="4641613"/>
            <a:ext cx="1168992" cy="6210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6" name="Text Placeholder 4"/>
          <p:cNvSpPr txBox="1"/>
          <p:nvPr/>
        </p:nvSpPr>
        <p:spPr>
          <a:xfrm>
            <a:off x="6709430" y="1359441"/>
            <a:ext cx="1868940" cy="6210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7571388" y="1898527"/>
            <a:ext cx="478567" cy="1626031"/>
            <a:chOff x="7571388" y="1898527"/>
            <a:chExt cx="478567" cy="1626031"/>
          </a:xfrm>
        </p:grpSpPr>
        <p:sp>
          <p:nvSpPr>
            <p:cNvPr id="74" name="Shape 1628"/>
            <p:cNvSpPr/>
            <p:nvPr/>
          </p:nvSpPr>
          <p:spPr>
            <a:xfrm flipV="1">
              <a:off x="7793576" y="2338048"/>
              <a:ext cx="0" cy="1070973"/>
            </a:xfrm>
            <a:prstGeom prst="line">
              <a:avLst/>
            </a:prstGeom>
            <a:ln w="12700">
              <a:solidFill>
                <a:srgbClr val="A6AAA9"/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5" name="Shape 1642"/>
            <p:cNvSpPr/>
            <p:nvPr/>
          </p:nvSpPr>
          <p:spPr>
            <a:xfrm>
              <a:off x="7571388" y="1898527"/>
              <a:ext cx="478567" cy="478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1667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 w="38100" cap="flat">
              <a:solidFill>
                <a:sysClr val="window" lastClr="FFFFFF"/>
              </a:solidFill>
              <a:miter lim="400000"/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lIns="19051" tIns="19051" rIns="19051" bIns="19051" numCol="1" anchor="ctr">
              <a:noAutofit/>
            </a:bodyPr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735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7" name="Text Placeholder 4"/>
            <p:cNvSpPr txBox="1"/>
            <p:nvPr/>
          </p:nvSpPr>
          <p:spPr>
            <a:xfrm>
              <a:off x="7682216" y="2034680"/>
              <a:ext cx="257140" cy="309052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ts val="14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 smtClean="0">
                  <a:solidFill>
                    <a:srgbClr val="FCFCF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07</a:t>
              </a:r>
              <a:endParaRPr lang="id-ID" sz="16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8" name="Shape 1655"/>
            <p:cNvSpPr/>
            <p:nvPr/>
          </p:nvSpPr>
          <p:spPr>
            <a:xfrm>
              <a:off x="7695134" y="3293486"/>
              <a:ext cx="231073" cy="231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724281" y="4825342"/>
            <a:ext cx="478567" cy="1768775"/>
            <a:chOff x="3724281" y="4825342"/>
            <a:chExt cx="478567" cy="1768775"/>
          </a:xfrm>
        </p:grpSpPr>
        <p:sp>
          <p:nvSpPr>
            <p:cNvPr id="63" name="Shape 1629"/>
            <p:cNvSpPr/>
            <p:nvPr/>
          </p:nvSpPr>
          <p:spPr>
            <a:xfrm flipV="1">
              <a:off x="3951072" y="4967823"/>
              <a:ext cx="1" cy="1360951"/>
            </a:xfrm>
            <a:prstGeom prst="line">
              <a:avLst/>
            </a:prstGeom>
            <a:ln w="12700">
              <a:solidFill>
                <a:srgbClr val="A6AAA9"/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4" name="Shape 1648"/>
            <p:cNvSpPr/>
            <p:nvPr/>
          </p:nvSpPr>
          <p:spPr>
            <a:xfrm>
              <a:off x="3724281" y="6115550"/>
              <a:ext cx="478567" cy="478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1667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 w="38100" cap="flat">
              <a:solidFill>
                <a:sysClr val="window" lastClr="FFFFFF"/>
              </a:solidFill>
              <a:miter lim="400000"/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lIns="19051" tIns="19051" rIns="19051" bIns="19051" numCol="1" anchor="ctr">
              <a:noAutofit/>
            </a:bodyPr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735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8" name="Text Placeholder 4"/>
            <p:cNvSpPr txBox="1"/>
            <p:nvPr/>
          </p:nvSpPr>
          <p:spPr>
            <a:xfrm>
              <a:off x="3831326" y="6214017"/>
              <a:ext cx="257140" cy="309052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ts val="14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 smtClean="0">
                  <a:solidFill>
                    <a:srgbClr val="FCFCF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id-ID" sz="16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9" name="Shape 1654"/>
            <p:cNvSpPr/>
            <p:nvPr/>
          </p:nvSpPr>
          <p:spPr>
            <a:xfrm>
              <a:off x="3870014" y="4825342"/>
              <a:ext cx="179764" cy="179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709430" y="3565359"/>
            <a:ext cx="478567" cy="2435110"/>
            <a:chOff x="6709430" y="3565359"/>
            <a:chExt cx="478567" cy="2435110"/>
          </a:xfrm>
        </p:grpSpPr>
        <p:sp>
          <p:nvSpPr>
            <p:cNvPr id="40" name="Shape 1629"/>
            <p:cNvSpPr/>
            <p:nvPr/>
          </p:nvSpPr>
          <p:spPr>
            <a:xfrm flipV="1">
              <a:off x="6936222" y="3791718"/>
              <a:ext cx="0" cy="1709934"/>
            </a:xfrm>
            <a:prstGeom prst="line">
              <a:avLst/>
            </a:prstGeom>
            <a:ln w="12700">
              <a:solidFill>
                <a:srgbClr val="A6AAA9"/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4" name="Shape 1648"/>
            <p:cNvSpPr/>
            <p:nvPr/>
          </p:nvSpPr>
          <p:spPr>
            <a:xfrm>
              <a:off x="6709430" y="5521902"/>
              <a:ext cx="478567" cy="478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1667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 w="38100" cap="flat">
              <a:solidFill>
                <a:sysClr val="window" lastClr="FFFFFF"/>
              </a:solidFill>
              <a:miter lim="400000"/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lIns="19051" tIns="19051" rIns="19051" bIns="19051" numCol="1" anchor="ctr">
              <a:noAutofit/>
            </a:bodyPr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735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9" name="Text Placeholder 4"/>
            <p:cNvSpPr txBox="1"/>
            <p:nvPr/>
          </p:nvSpPr>
          <p:spPr>
            <a:xfrm>
              <a:off x="6816475" y="5614949"/>
              <a:ext cx="257140" cy="309052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ts val="14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 smtClean="0">
                  <a:solidFill>
                    <a:srgbClr val="FCFCF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06</a:t>
              </a:r>
              <a:endParaRPr lang="id-ID" sz="16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0" name="Shape 1655"/>
            <p:cNvSpPr/>
            <p:nvPr/>
          </p:nvSpPr>
          <p:spPr>
            <a:xfrm>
              <a:off x="6816398" y="3565359"/>
              <a:ext cx="231073" cy="231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951688" y="4236586"/>
            <a:ext cx="478567" cy="1361784"/>
            <a:chOff x="4951688" y="4236586"/>
            <a:chExt cx="478567" cy="1361784"/>
          </a:xfrm>
        </p:grpSpPr>
        <p:sp>
          <p:nvSpPr>
            <p:cNvPr id="69" name="Shape 1629"/>
            <p:cNvSpPr/>
            <p:nvPr/>
          </p:nvSpPr>
          <p:spPr>
            <a:xfrm flipV="1">
              <a:off x="5178480" y="4338734"/>
              <a:ext cx="0" cy="1259636"/>
            </a:xfrm>
            <a:prstGeom prst="line">
              <a:avLst/>
            </a:prstGeom>
            <a:ln w="12700">
              <a:solidFill>
                <a:srgbClr val="A6AAA9"/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0" name="Shape 1648"/>
            <p:cNvSpPr/>
            <p:nvPr/>
          </p:nvSpPr>
          <p:spPr>
            <a:xfrm>
              <a:off x="4951688" y="5093649"/>
              <a:ext cx="478567" cy="478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gradFill>
              <a:gsLst>
                <a:gs pos="1667">
                  <a:srgbClr val="067FC9"/>
                </a:gs>
                <a:gs pos="100000">
                  <a:srgbClr val="00B2CA"/>
                </a:gs>
              </a:gsLst>
              <a:lin ang="0" scaled="0"/>
            </a:gradFill>
            <a:ln w="38100" cap="flat">
              <a:solidFill>
                <a:sysClr val="window" lastClr="FFFFFF"/>
              </a:solidFill>
              <a:miter lim="400000"/>
            </a:ln>
            <a:effectLst>
              <a:outerShdw blurRad="1270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lIns="19051" tIns="19051" rIns="19051" bIns="19051" numCol="1" anchor="ctr">
              <a:noAutofit/>
            </a:bodyPr>
            <a:lstStyle/>
            <a:p>
              <a:pPr marL="0" marR="0" lvl="0" indent="0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735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3" name="Text Placeholder 4"/>
            <p:cNvSpPr txBox="1"/>
            <p:nvPr/>
          </p:nvSpPr>
          <p:spPr>
            <a:xfrm>
              <a:off x="5058733" y="5237448"/>
              <a:ext cx="257140" cy="309052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ts val="14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00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d-ID" sz="1600" b="1" dirty="0">
                  <a:solidFill>
                    <a:srgbClr val="FCFCF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lang="id-ID" sz="16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1" name="Shape 1654"/>
            <p:cNvSpPr/>
            <p:nvPr/>
          </p:nvSpPr>
          <p:spPr>
            <a:xfrm>
              <a:off x="5077639" y="4236586"/>
              <a:ext cx="179764" cy="179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/>
            <a:lstStyle/>
            <a:p>
              <a:pPr defTabSz="1219200"/>
              <a:endParaRPr sz="1735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50" name="文本框 49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6" grpId="0"/>
      <p:bldP spid="51" grpId="0"/>
      <p:bldP spid="53" grpId="0"/>
      <p:bldP spid="55" grpId="0"/>
      <p:bldP spid="60" grpId="0" animBg="1"/>
      <p:bldP spid="61" grpId="0" animBg="1"/>
      <p:bldP spid="62" grpId="0"/>
      <p:bldP spid="67" grpId="0"/>
      <p:bldP spid="72" grpId="0"/>
      <p:bldP spid="76" grpId="0"/>
      <p:bldP spid="50" grpId="0"/>
      <p:bldP spid="5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7" name="任意多边形 46"/>
          <p:cNvSpPr/>
          <p:nvPr/>
        </p:nvSpPr>
        <p:spPr>
          <a:xfrm>
            <a:off x="3596847" y="2858933"/>
            <a:ext cx="4998307" cy="2553071"/>
          </a:xfrm>
          <a:custGeom>
            <a:avLst/>
            <a:gdLst>
              <a:gd name="connsiteX0" fmla="*/ 2499153 w 4998306"/>
              <a:gd name="connsiteY0" fmla="*/ 0 h 2553070"/>
              <a:gd name="connsiteX1" fmla="*/ 4998306 w 4998306"/>
              <a:gd name="connsiteY1" fmla="*/ 2499153 h 2553070"/>
              <a:gd name="connsiteX2" fmla="*/ 4995583 w 4998306"/>
              <a:gd name="connsiteY2" fmla="*/ 2553070 h 2553070"/>
              <a:gd name="connsiteX3" fmla="*/ 4831507 w 4998306"/>
              <a:gd name="connsiteY3" fmla="*/ 2553070 h 2553070"/>
              <a:gd name="connsiteX4" fmla="*/ 4834230 w 4998306"/>
              <a:gd name="connsiteY4" fmla="*/ 2499152 h 2553070"/>
              <a:gd name="connsiteX5" fmla="*/ 2495117 w 4998306"/>
              <a:gd name="connsiteY5" fmla="*/ 160039 h 2553070"/>
              <a:gd name="connsiteX6" fmla="*/ 156004 w 4998306"/>
              <a:gd name="connsiteY6" fmla="*/ 2499152 h 2553070"/>
              <a:gd name="connsiteX7" fmla="*/ 158727 w 4998306"/>
              <a:gd name="connsiteY7" fmla="*/ 2553070 h 2553070"/>
              <a:gd name="connsiteX8" fmla="*/ 2723 w 4998306"/>
              <a:gd name="connsiteY8" fmla="*/ 2553070 h 2553070"/>
              <a:gd name="connsiteX9" fmla="*/ 0 w 4998306"/>
              <a:gd name="connsiteY9" fmla="*/ 2499153 h 2553070"/>
              <a:gd name="connsiteX10" fmla="*/ 2499153 w 4998306"/>
              <a:gd name="connsiteY10" fmla="*/ 0 h 2553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998306" h="2553070">
                <a:moveTo>
                  <a:pt x="2499153" y="0"/>
                </a:moveTo>
                <a:cubicBezTo>
                  <a:pt x="3879397" y="0"/>
                  <a:pt x="4998306" y="1118909"/>
                  <a:pt x="4998306" y="2499153"/>
                </a:cubicBezTo>
                <a:lnTo>
                  <a:pt x="4995583" y="2553070"/>
                </a:lnTo>
                <a:lnTo>
                  <a:pt x="4831507" y="2553070"/>
                </a:lnTo>
                <a:lnTo>
                  <a:pt x="4834230" y="2499152"/>
                </a:lnTo>
                <a:cubicBezTo>
                  <a:pt x="4834230" y="1207296"/>
                  <a:pt x="3786973" y="160039"/>
                  <a:pt x="2495117" y="160039"/>
                </a:cubicBezTo>
                <a:cubicBezTo>
                  <a:pt x="1203261" y="160039"/>
                  <a:pt x="156004" y="1207296"/>
                  <a:pt x="156004" y="2499152"/>
                </a:cubicBezTo>
                <a:lnTo>
                  <a:pt x="158727" y="2553070"/>
                </a:lnTo>
                <a:lnTo>
                  <a:pt x="2723" y="2553070"/>
                </a:lnTo>
                <a:lnTo>
                  <a:pt x="0" y="2499153"/>
                </a:lnTo>
                <a:cubicBezTo>
                  <a:pt x="0" y="1118909"/>
                  <a:pt x="1118909" y="0"/>
                  <a:pt x="2499153" y="0"/>
                </a:cubicBez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innerShdw blurRad="50800" dist="254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latin typeface="+mj-ea"/>
              <a:ea typeface="+mj-ea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378748" y="4743625"/>
            <a:ext cx="964236" cy="1418629"/>
            <a:chOff x="3492985" y="4720558"/>
            <a:chExt cx="964236" cy="1418629"/>
          </a:xfrm>
        </p:grpSpPr>
        <p:sp>
          <p:nvSpPr>
            <p:cNvPr id="56" name="圆角矩形 55"/>
            <p:cNvSpPr/>
            <p:nvPr/>
          </p:nvSpPr>
          <p:spPr>
            <a:xfrm rot="2700000">
              <a:off x="3361370" y="5043337"/>
              <a:ext cx="1418629" cy="77307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69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57" name="椭圆 56"/>
            <p:cNvSpPr/>
            <p:nvPr/>
          </p:nvSpPr>
          <p:spPr>
            <a:xfrm>
              <a:off x="3492985" y="4841955"/>
              <a:ext cx="647270" cy="64727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54000" dist="1016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+mj-ea"/>
                <a:ea typeface="+mj-ea"/>
              </a:endParaRPr>
            </a:p>
          </p:txBody>
        </p:sp>
        <p:sp>
          <p:nvSpPr>
            <p:cNvPr id="58" name="圆角矩形 57"/>
            <p:cNvSpPr/>
            <p:nvPr/>
          </p:nvSpPr>
          <p:spPr>
            <a:xfrm rot="2700000">
              <a:off x="3441715" y="5111650"/>
              <a:ext cx="1248278" cy="61637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55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556392" y="4905362"/>
              <a:ext cx="520456" cy="520456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03" name="文本框 102"/>
            <p:cNvSpPr txBox="1"/>
            <p:nvPr/>
          </p:nvSpPr>
          <p:spPr>
            <a:xfrm>
              <a:off x="3592520" y="4951891"/>
              <a:ext cx="5160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01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104" name="文本框 103"/>
          <p:cNvSpPr txBox="1"/>
          <p:nvPr/>
        </p:nvSpPr>
        <p:spPr>
          <a:xfrm>
            <a:off x="640471" y="4710009"/>
            <a:ext cx="2706574" cy="58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7" name="组合 116"/>
          <p:cNvGrpSpPr/>
          <p:nvPr/>
        </p:nvGrpSpPr>
        <p:grpSpPr>
          <a:xfrm>
            <a:off x="5089121" y="3732014"/>
            <a:ext cx="2013759" cy="3215014"/>
            <a:chOff x="5089121" y="2734445"/>
            <a:chExt cx="2013758" cy="3215014"/>
          </a:xfrm>
        </p:grpSpPr>
        <p:grpSp>
          <p:nvGrpSpPr>
            <p:cNvPr id="118" name="组合 117"/>
            <p:cNvGrpSpPr/>
            <p:nvPr/>
          </p:nvGrpSpPr>
          <p:grpSpPr>
            <a:xfrm>
              <a:off x="5089121" y="2734445"/>
              <a:ext cx="2013758" cy="3215014"/>
              <a:chOff x="2628900" y="0"/>
              <a:chExt cx="3924300" cy="6265240"/>
            </a:xfrm>
          </p:grpSpPr>
          <p:sp>
            <p:nvSpPr>
              <p:cNvPr id="131" name="圆角矩形 130"/>
              <p:cNvSpPr/>
              <p:nvPr/>
            </p:nvSpPr>
            <p:spPr>
              <a:xfrm>
                <a:off x="4210045" y="6028873"/>
                <a:ext cx="762006" cy="217714"/>
              </a:xfrm>
              <a:prstGeom prst="roundRect">
                <a:avLst/>
              </a:prstGeom>
              <a:gradFill>
                <a:gsLst>
                  <a:gs pos="5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2" name="任意多边形 131"/>
              <p:cNvSpPr/>
              <p:nvPr/>
            </p:nvSpPr>
            <p:spPr>
              <a:xfrm rot="18900000">
                <a:off x="3939602" y="4936160"/>
                <a:ext cx="1302892" cy="1329080"/>
              </a:xfrm>
              <a:custGeom>
                <a:avLst/>
                <a:gdLst>
                  <a:gd name="connsiteX0" fmla="*/ 221518 w 1329080"/>
                  <a:gd name="connsiteY0" fmla="*/ 0 h 1329080"/>
                  <a:gd name="connsiteX1" fmla="*/ 1329080 w 1329080"/>
                  <a:gd name="connsiteY1" fmla="*/ 1107563 h 1329080"/>
                  <a:gd name="connsiteX2" fmla="*/ 1107563 w 1329080"/>
                  <a:gd name="connsiteY2" fmla="*/ 1329080 h 1329080"/>
                  <a:gd name="connsiteX3" fmla="*/ 543947 w 1329080"/>
                  <a:gd name="connsiteY3" fmla="*/ 1329080 h 1329080"/>
                  <a:gd name="connsiteX4" fmla="*/ 0 w 1329080"/>
                  <a:gd name="connsiteY4" fmla="*/ 785133 h 1329080"/>
                  <a:gd name="connsiteX5" fmla="*/ 0 w 1329080"/>
                  <a:gd name="connsiteY5" fmla="*/ 221518 h 1329080"/>
                  <a:gd name="connsiteX6" fmla="*/ 221518 w 1329080"/>
                  <a:gd name="connsiteY6" fmla="*/ 0 h 1329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29080" h="1329080">
                    <a:moveTo>
                      <a:pt x="221518" y="0"/>
                    </a:moveTo>
                    <a:lnTo>
                      <a:pt x="1329080" y="1107563"/>
                    </a:lnTo>
                    <a:cubicBezTo>
                      <a:pt x="1329080" y="1229903"/>
                      <a:pt x="1229903" y="1329080"/>
                      <a:pt x="1107563" y="1329080"/>
                    </a:cubicBezTo>
                    <a:lnTo>
                      <a:pt x="543947" y="1329080"/>
                    </a:lnTo>
                    <a:lnTo>
                      <a:pt x="0" y="785133"/>
                    </a:lnTo>
                    <a:lnTo>
                      <a:pt x="0" y="221518"/>
                    </a:lnTo>
                    <a:cubicBezTo>
                      <a:pt x="0" y="99177"/>
                      <a:pt x="99177" y="0"/>
                      <a:pt x="221518" y="0"/>
                    </a:cubicBezTo>
                    <a:close/>
                  </a:path>
                </a:pathLst>
              </a:custGeom>
              <a:gradFill>
                <a:gsLst>
                  <a:gs pos="48000">
                    <a:schemeClr val="bg1">
                      <a:lumMod val="65000"/>
                    </a:schemeClr>
                  </a:gs>
                  <a:gs pos="100000">
                    <a:schemeClr val="bg1">
                      <a:lumMod val="75000"/>
                      <a:alpha val="82000"/>
                    </a:schemeClr>
                  </a:gs>
                  <a:gs pos="300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3" name="任意多边形 132"/>
              <p:cNvSpPr/>
              <p:nvPr/>
            </p:nvSpPr>
            <p:spPr>
              <a:xfrm>
                <a:off x="3748087" y="4667248"/>
                <a:ext cx="1685925" cy="933452"/>
              </a:xfrm>
              <a:custGeom>
                <a:avLst/>
                <a:gdLst>
                  <a:gd name="connsiteX0" fmla="*/ 0 w 1685925"/>
                  <a:gd name="connsiteY0" fmla="*/ 0 h 933452"/>
                  <a:gd name="connsiteX1" fmla="*/ 1685925 w 1685925"/>
                  <a:gd name="connsiteY1" fmla="*/ 0 h 933452"/>
                  <a:gd name="connsiteX2" fmla="*/ 1685925 w 1685925"/>
                  <a:gd name="connsiteY2" fmla="*/ 933452 h 933452"/>
                  <a:gd name="connsiteX3" fmla="*/ 0 w 1685925"/>
                  <a:gd name="connsiteY3" fmla="*/ 933452 h 933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5925" h="933452">
                    <a:moveTo>
                      <a:pt x="0" y="0"/>
                    </a:moveTo>
                    <a:lnTo>
                      <a:pt x="1685925" y="0"/>
                    </a:lnTo>
                    <a:lnTo>
                      <a:pt x="1685925" y="933452"/>
                    </a:lnTo>
                    <a:lnTo>
                      <a:pt x="0" y="933452"/>
                    </a:lnTo>
                    <a:close/>
                  </a:path>
                </a:pathLst>
              </a:custGeom>
              <a:gradFill>
                <a:gsLst>
                  <a:gs pos="88000">
                    <a:schemeClr val="bg1">
                      <a:lumMod val="75000"/>
                    </a:schemeClr>
                  </a:gs>
                  <a:gs pos="51000">
                    <a:schemeClr val="bg1">
                      <a:lumMod val="65000"/>
                    </a:schemeClr>
                  </a:gs>
                  <a:gs pos="64000">
                    <a:schemeClr val="bg1">
                      <a:lumMod val="85000"/>
                    </a:schemeClr>
                  </a:gs>
                  <a:gs pos="76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  <a:gs pos="3000">
                    <a:schemeClr val="bg1">
                      <a:lumMod val="65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4" name="圆角矩形 133"/>
              <p:cNvSpPr/>
              <p:nvPr/>
            </p:nvSpPr>
            <p:spPr>
              <a:xfrm rot="-300000">
                <a:off x="3745777" y="5473848"/>
                <a:ext cx="1674823" cy="82848"/>
              </a:xfrm>
              <a:prstGeom prst="roundRect">
                <a:avLst>
                  <a:gd name="adj" fmla="val 13637"/>
                </a:avLst>
              </a:prstGeom>
              <a:gradFill>
                <a:gsLst>
                  <a:gs pos="78000">
                    <a:schemeClr val="bg1"/>
                  </a:gs>
                  <a:gs pos="53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5" name="圆角矩形 134"/>
              <p:cNvSpPr/>
              <p:nvPr/>
            </p:nvSpPr>
            <p:spPr>
              <a:xfrm rot="-300000">
                <a:off x="3745777" y="5003011"/>
                <a:ext cx="1674823" cy="78828"/>
              </a:xfrm>
              <a:prstGeom prst="roundRect">
                <a:avLst>
                  <a:gd name="adj" fmla="val 18590"/>
                </a:avLst>
              </a:prstGeom>
              <a:gradFill>
                <a:gsLst>
                  <a:gs pos="78000">
                    <a:schemeClr val="bg1"/>
                  </a:gs>
                  <a:gs pos="53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6" name="圆角矩形 135"/>
              <p:cNvSpPr/>
              <p:nvPr/>
            </p:nvSpPr>
            <p:spPr>
              <a:xfrm rot="-300000">
                <a:off x="3745777" y="5169689"/>
                <a:ext cx="1674823" cy="78828"/>
              </a:xfrm>
              <a:prstGeom prst="roundRect">
                <a:avLst>
                  <a:gd name="adj" fmla="val 1062"/>
                </a:avLst>
              </a:prstGeom>
              <a:gradFill>
                <a:gsLst>
                  <a:gs pos="78000">
                    <a:schemeClr val="bg1"/>
                  </a:gs>
                  <a:gs pos="53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7" name="圆角矩形 136"/>
              <p:cNvSpPr/>
              <p:nvPr/>
            </p:nvSpPr>
            <p:spPr>
              <a:xfrm rot="-300000">
                <a:off x="3745777" y="5338507"/>
                <a:ext cx="1674823" cy="78828"/>
              </a:xfrm>
              <a:prstGeom prst="roundRect">
                <a:avLst>
                  <a:gd name="adj" fmla="val 14265"/>
                </a:avLst>
              </a:prstGeom>
              <a:gradFill>
                <a:gsLst>
                  <a:gs pos="78000">
                    <a:schemeClr val="bg1"/>
                  </a:gs>
                  <a:gs pos="53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8" name="任意多边形 137"/>
              <p:cNvSpPr/>
              <p:nvPr/>
            </p:nvSpPr>
            <p:spPr>
              <a:xfrm>
                <a:off x="2628900" y="0"/>
                <a:ext cx="3924300" cy="4667248"/>
              </a:xfrm>
              <a:custGeom>
                <a:avLst/>
                <a:gdLst>
                  <a:gd name="connsiteX0" fmla="*/ 1962150 w 3924300"/>
                  <a:gd name="connsiteY0" fmla="*/ 0 h 4667248"/>
                  <a:gd name="connsiteX1" fmla="*/ 3924300 w 3924300"/>
                  <a:gd name="connsiteY1" fmla="*/ 1962150 h 4667248"/>
                  <a:gd name="connsiteX2" fmla="*/ 3770105 w 3924300"/>
                  <a:gd name="connsiteY2" fmla="*/ 2725908 h 4667248"/>
                  <a:gd name="connsiteX3" fmla="*/ 3769902 w 3924300"/>
                  <a:gd name="connsiteY3" fmla="*/ 2726328 h 4667248"/>
                  <a:gd name="connsiteX4" fmla="*/ 3802289 w 3924300"/>
                  <a:gd name="connsiteY4" fmla="*/ 2740482 h 4667248"/>
                  <a:gd name="connsiteX5" fmla="*/ 3076575 w 3924300"/>
                  <a:gd name="connsiteY5" fmla="*/ 4362442 h 4667248"/>
                  <a:gd name="connsiteX6" fmla="*/ 2771769 w 3924300"/>
                  <a:gd name="connsiteY6" fmla="*/ 4667248 h 4667248"/>
                  <a:gd name="connsiteX7" fmla="*/ 1152531 w 3924300"/>
                  <a:gd name="connsiteY7" fmla="*/ 4667248 h 4667248"/>
                  <a:gd name="connsiteX8" fmla="*/ 847725 w 3924300"/>
                  <a:gd name="connsiteY8" fmla="*/ 4362442 h 4667248"/>
                  <a:gd name="connsiteX9" fmla="*/ 165554 w 3924300"/>
                  <a:gd name="connsiteY9" fmla="*/ 2765883 h 4667248"/>
                  <a:gd name="connsiteX10" fmla="*/ 172070 w 3924300"/>
                  <a:gd name="connsiteY10" fmla="*/ 2763013 h 4667248"/>
                  <a:gd name="connsiteX11" fmla="*/ 154196 w 3924300"/>
                  <a:gd name="connsiteY11" fmla="*/ 2725908 h 4667248"/>
                  <a:gd name="connsiteX12" fmla="*/ 0 w 3924300"/>
                  <a:gd name="connsiteY12" fmla="*/ 1962150 h 4667248"/>
                  <a:gd name="connsiteX13" fmla="*/ 1962150 w 3924300"/>
                  <a:gd name="connsiteY13" fmla="*/ 0 h 4667248"/>
                  <a:gd name="connsiteX0-1" fmla="*/ 1962150 w 3924300"/>
                  <a:gd name="connsiteY0-2" fmla="*/ 0 h 4667248"/>
                  <a:gd name="connsiteX1-3" fmla="*/ 3924300 w 3924300"/>
                  <a:gd name="connsiteY1-4" fmla="*/ 1962150 h 4667248"/>
                  <a:gd name="connsiteX2-5" fmla="*/ 3770105 w 3924300"/>
                  <a:gd name="connsiteY2-6" fmla="*/ 2725908 h 4667248"/>
                  <a:gd name="connsiteX3-7" fmla="*/ 3802289 w 3924300"/>
                  <a:gd name="connsiteY3-8" fmla="*/ 2740482 h 4667248"/>
                  <a:gd name="connsiteX4-9" fmla="*/ 3076575 w 3924300"/>
                  <a:gd name="connsiteY4-10" fmla="*/ 4362442 h 4667248"/>
                  <a:gd name="connsiteX5-11" fmla="*/ 2771769 w 3924300"/>
                  <a:gd name="connsiteY5-12" fmla="*/ 4667248 h 4667248"/>
                  <a:gd name="connsiteX6-13" fmla="*/ 1152531 w 3924300"/>
                  <a:gd name="connsiteY6-14" fmla="*/ 4667248 h 4667248"/>
                  <a:gd name="connsiteX7-15" fmla="*/ 847725 w 3924300"/>
                  <a:gd name="connsiteY7-16" fmla="*/ 4362442 h 4667248"/>
                  <a:gd name="connsiteX8-17" fmla="*/ 165554 w 3924300"/>
                  <a:gd name="connsiteY8-18" fmla="*/ 2765883 h 4667248"/>
                  <a:gd name="connsiteX9-19" fmla="*/ 172070 w 3924300"/>
                  <a:gd name="connsiteY9-20" fmla="*/ 2763013 h 4667248"/>
                  <a:gd name="connsiteX10-21" fmla="*/ 154196 w 3924300"/>
                  <a:gd name="connsiteY10-22" fmla="*/ 2725908 h 4667248"/>
                  <a:gd name="connsiteX11-23" fmla="*/ 0 w 3924300"/>
                  <a:gd name="connsiteY11-24" fmla="*/ 1962150 h 4667248"/>
                  <a:gd name="connsiteX12-25" fmla="*/ 1962150 w 3924300"/>
                  <a:gd name="connsiteY12-26" fmla="*/ 0 h 4667248"/>
                  <a:gd name="connsiteX0-27" fmla="*/ 1962150 w 3924300"/>
                  <a:gd name="connsiteY0-28" fmla="*/ 0 h 4667248"/>
                  <a:gd name="connsiteX1-29" fmla="*/ 3924300 w 3924300"/>
                  <a:gd name="connsiteY1-30" fmla="*/ 1962150 h 4667248"/>
                  <a:gd name="connsiteX2-31" fmla="*/ 3770105 w 3924300"/>
                  <a:gd name="connsiteY2-32" fmla="*/ 2725908 h 4667248"/>
                  <a:gd name="connsiteX3-33" fmla="*/ 3076575 w 3924300"/>
                  <a:gd name="connsiteY3-34" fmla="*/ 4362442 h 4667248"/>
                  <a:gd name="connsiteX4-35" fmla="*/ 2771769 w 3924300"/>
                  <a:gd name="connsiteY4-36" fmla="*/ 4667248 h 4667248"/>
                  <a:gd name="connsiteX5-37" fmla="*/ 1152531 w 3924300"/>
                  <a:gd name="connsiteY5-38" fmla="*/ 4667248 h 4667248"/>
                  <a:gd name="connsiteX6-39" fmla="*/ 847725 w 3924300"/>
                  <a:gd name="connsiteY6-40" fmla="*/ 4362442 h 4667248"/>
                  <a:gd name="connsiteX7-41" fmla="*/ 165554 w 3924300"/>
                  <a:gd name="connsiteY7-42" fmla="*/ 2765883 h 4667248"/>
                  <a:gd name="connsiteX8-43" fmla="*/ 172070 w 3924300"/>
                  <a:gd name="connsiteY8-44" fmla="*/ 2763013 h 4667248"/>
                  <a:gd name="connsiteX9-45" fmla="*/ 154196 w 3924300"/>
                  <a:gd name="connsiteY9-46" fmla="*/ 2725908 h 4667248"/>
                  <a:gd name="connsiteX10-47" fmla="*/ 0 w 3924300"/>
                  <a:gd name="connsiteY10-48" fmla="*/ 1962150 h 4667248"/>
                  <a:gd name="connsiteX11-49" fmla="*/ 1962150 w 3924300"/>
                  <a:gd name="connsiteY11-50" fmla="*/ 0 h 4667248"/>
                  <a:gd name="connsiteX0-51" fmla="*/ 1962150 w 3924300"/>
                  <a:gd name="connsiteY0-52" fmla="*/ 0 h 4667248"/>
                  <a:gd name="connsiteX1-53" fmla="*/ 3924300 w 3924300"/>
                  <a:gd name="connsiteY1-54" fmla="*/ 1962150 h 4667248"/>
                  <a:gd name="connsiteX2-55" fmla="*/ 3770105 w 3924300"/>
                  <a:gd name="connsiteY2-56" fmla="*/ 2725908 h 4667248"/>
                  <a:gd name="connsiteX3-57" fmla="*/ 3076575 w 3924300"/>
                  <a:gd name="connsiteY3-58" fmla="*/ 4362442 h 4667248"/>
                  <a:gd name="connsiteX4-59" fmla="*/ 2771769 w 3924300"/>
                  <a:gd name="connsiteY4-60" fmla="*/ 4667248 h 4667248"/>
                  <a:gd name="connsiteX5-61" fmla="*/ 1152531 w 3924300"/>
                  <a:gd name="connsiteY5-62" fmla="*/ 4667248 h 4667248"/>
                  <a:gd name="connsiteX6-63" fmla="*/ 847725 w 3924300"/>
                  <a:gd name="connsiteY6-64" fmla="*/ 4362442 h 4667248"/>
                  <a:gd name="connsiteX7-65" fmla="*/ 165554 w 3924300"/>
                  <a:gd name="connsiteY7-66" fmla="*/ 2765883 h 4667248"/>
                  <a:gd name="connsiteX8-67" fmla="*/ 172070 w 3924300"/>
                  <a:gd name="connsiteY8-68" fmla="*/ 2763013 h 4667248"/>
                  <a:gd name="connsiteX9-69" fmla="*/ 154196 w 3924300"/>
                  <a:gd name="connsiteY9-70" fmla="*/ 2725908 h 4667248"/>
                  <a:gd name="connsiteX10-71" fmla="*/ 0 w 3924300"/>
                  <a:gd name="connsiteY10-72" fmla="*/ 1962150 h 4667248"/>
                  <a:gd name="connsiteX11-73" fmla="*/ 1962150 w 3924300"/>
                  <a:gd name="connsiteY11-74" fmla="*/ 0 h 4667248"/>
                  <a:gd name="connsiteX0-75" fmla="*/ 1962150 w 3924300"/>
                  <a:gd name="connsiteY0-76" fmla="*/ 0 h 4667248"/>
                  <a:gd name="connsiteX1-77" fmla="*/ 3924300 w 3924300"/>
                  <a:gd name="connsiteY1-78" fmla="*/ 1962150 h 4667248"/>
                  <a:gd name="connsiteX2-79" fmla="*/ 3770105 w 3924300"/>
                  <a:gd name="connsiteY2-80" fmla="*/ 2725908 h 4667248"/>
                  <a:gd name="connsiteX3-81" fmla="*/ 3076575 w 3924300"/>
                  <a:gd name="connsiteY3-82" fmla="*/ 4362442 h 4667248"/>
                  <a:gd name="connsiteX4-83" fmla="*/ 2771769 w 3924300"/>
                  <a:gd name="connsiteY4-84" fmla="*/ 4667248 h 4667248"/>
                  <a:gd name="connsiteX5-85" fmla="*/ 1152531 w 3924300"/>
                  <a:gd name="connsiteY5-86" fmla="*/ 4667248 h 4667248"/>
                  <a:gd name="connsiteX6-87" fmla="*/ 847725 w 3924300"/>
                  <a:gd name="connsiteY6-88" fmla="*/ 4362442 h 4667248"/>
                  <a:gd name="connsiteX7-89" fmla="*/ 165554 w 3924300"/>
                  <a:gd name="connsiteY7-90" fmla="*/ 2765883 h 4667248"/>
                  <a:gd name="connsiteX8-91" fmla="*/ 172070 w 3924300"/>
                  <a:gd name="connsiteY8-92" fmla="*/ 2763013 h 4667248"/>
                  <a:gd name="connsiteX9-93" fmla="*/ 154196 w 3924300"/>
                  <a:gd name="connsiteY9-94" fmla="*/ 2725908 h 4667248"/>
                  <a:gd name="connsiteX10-95" fmla="*/ 0 w 3924300"/>
                  <a:gd name="connsiteY10-96" fmla="*/ 1962150 h 4667248"/>
                  <a:gd name="connsiteX11-97" fmla="*/ 1962150 w 3924300"/>
                  <a:gd name="connsiteY11-98" fmla="*/ 0 h 4667248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</a:cxnLst>
                <a:rect l="l" t="t" r="r" b="b"/>
                <a:pathLst>
                  <a:path w="3924300" h="4667248">
                    <a:moveTo>
                      <a:pt x="1962150" y="0"/>
                    </a:moveTo>
                    <a:cubicBezTo>
                      <a:pt x="3045816" y="0"/>
                      <a:pt x="3924300" y="878484"/>
                      <a:pt x="3924300" y="1962150"/>
                    </a:cubicBezTo>
                    <a:cubicBezTo>
                      <a:pt x="3924300" y="2233067"/>
                      <a:pt x="3869395" y="2491159"/>
                      <a:pt x="3770105" y="2725908"/>
                    </a:cubicBezTo>
                    <a:cubicBezTo>
                      <a:pt x="3628818" y="3125957"/>
                      <a:pt x="3071514" y="3695985"/>
                      <a:pt x="3076575" y="4362442"/>
                    </a:cubicBezTo>
                    <a:cubicBezTo>
                      <a:pt x="3076575" y="4530782"/>
                      <a:pt x="2940109" y="4667248"/>
                      <a:pt x="2771769" y="4667248"/>
                    </a:cubicBezTo>
                    <a:lnTo>
                      <a:pt x="1152531" y="4667248"/>
                    </a:lnTo>
                    <a:cubicBezTo>
                      <a:pt x="984191" y="4667248"/>
                      <a:pt x="847725" y="4530782"/>
                      <a:pt x="847725" y="4362442"/>
                    </a:cubicBezTo>
                    <a:cubicBezTo>
                      <a:pt x="870101" y="3728807"/>
                      <a:pt x="388106" y="3288393"/>
                      <a:pt x="165554" y="2765883"/>
                    </a:cubicBezTo>
                    <a:lnTo>
                      <a:pt x="172070" y="2763013"/>
                    </a:lnTo>
                    <a:lnTo>
                      <a:pt x="154196" y="2725908"/>
                    </a:lnTo>
                    <a:cubicBezTo>
                      <a:pt x="54905" y="2491159"/>
                      <a:pt x="0" y="2233067"/>
                      <a:pt x="0" y="1962150"/>
                    </a:cubicBezTo>
                    <a:cubicBezTo>
                      <a:pt x="0" y="878484"/>
                      <a:pt x="878484" y="0"/>
                      <a:pt x="1962150" y="0"/>
                    </a:cubicBezTo>
                    <a:close/>
                  </a:path>
                </a:pathLst>
              </a:custGeom>
              <a:gradFill flip="none" rotWithShape="1">
                <a:gsLst>
                  <a:gs pos="82000">
                    <a:schemeClr val="bg1"/>
                  </a:gs>
                  <a:gs pos="0">
                    <a:schemeClr val="bg1">
                      <a:lumMod val="95000"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9" name="圆角矩形 138"/>
              <p:cNvSpPr/>
              <p:nvPr/>
            </p:nvSpPr>
            <p:spPr>
              <a:xfrm>
                <a:off x="3710114" y="4705817"/>
                <a:ext cx="1788889" cy="3266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51500">
                    <a:schemeClr val="bg1">
                      <a:lumMod val="85000"/>
                    </a:schemeClr>
                  </a:gs>
                  <a:gs pos="300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40" name="圆角矩形 139"/>
              <p:cNvSpPr/>
              <p:nvPr/>
            </p:nvSpPr>
            <p:spPr>
              <a:xfrm rot="-300000">
                <a:off x="3667323" y="4909975"/>
                <a:ext cx="1831730" cy="7882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41" name="圆角矩形 140"/>
              <p:cNvSpPr/>
              <p:nvPr/>
            </p:nvSpPr>
            <p:spPr>
              <a:xfrm rot="-300000">
                <a:off x="3667323" y="5070121"/>
                <a:ext cx="1831730" cy="7882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42" name="圆角矩形 141"/>
              <p:cNvSpPr/>
              <p:nvPr/>
            </p:nvSpPr>
            <p:spPr>
              <a:xfrm rot="-300000">
                <a:off x="3667323" y="5236799"/>
                <a:ext cx="1831730" cy="7882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43" name="圆角矩形 142"/>
              <p:cNvSpPr/>
              <p:nvPr/>
            </p:nvSpPr>
            <p:spPr>
              <a:xfrm rot="-300000">
                <a:off x="3667323" y="5405617"/>
                <a:ext cx="1831730" cy="7882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44" name="圆角矩形 143"/>
              <p:cNvSpPr/>
              <p:nvPr/>
            </p:nvSpPr>
            <p:spPr>
              <a:xfrm rot="-300000">
                <a:off x="3667323" y="5540958"/>
                <a:ext cx="1831730" cy="8284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45" name="圆角矩形 144"/>
              <p:cNvSpPr/>
              <p:nvPr/>
            </p:nvSpPr>
            <p:spPr>
              <a:xfrm>
                <a:off x="4009769" y="5933116"/>
                <a:ext cx="1178588" cy="35135"/>
              </a:xfrm>
              <a:prstGeom prst="roundRect">
                <a:avLst>
                  <a:gd name="adj" fmla="val 13637"/>
                </a:avLst>
              </a:prstGeom>
              <a:gradFill>
                <a:gsLst>
                  <a:gs pos="78000">
                    <a:schemeClr val="bg1"/>
                  </a:gs>
                  <a:gs pos="53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46" name="圆角矩形 145"/>
              <p:cNvSpPr/>
              <p:nvPr/>
            </p:nvSpPr>
            <p:spPr>
              <a:xfrm>
                <a:off x="4201536" y="6135966"/>
                <a:ext cx="776005" cy="16227"/>
              </a:xfrm>
              <a:prstGeom prst="roundRect">
                <a:avLst>
                  <a:gd name="adj" fmla="val 13637"/>
                </a:avLst>
              </a:prstGeom>
              <a:gradFill>
                <a:gsLst>
                  <a:gs pos="78000">
                    <a:schemeClr val="bg1"/>
                  </a:gs>
                  <a:gs pos="53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19" name="组合 118"/>
            <p:cNvGrpSpPr/>
            <p:nvPr/>
          </p:nvGrpSpPr>
          <p:grpSpPr>
            <a:xfrm>
              <a:off x="5249800" y="2895223"/>
              <a:ext cx="1692399" cy="1675643"/>
              <a:chOff x="5245265" y="2863322"/>
              <a:chExt cx="1538545" cy="1523312"/>
            </a:xfrm>
          </p:grpSpPr>
          <p:grpSp>
            <p:nvGrpSpPr>
              <p:cNvPr id="120" name="Group 35"/>
              <p:cNvGrpSpPr>
                <a:grpSpLocks noChangeAspect="1"/>
              </p:cNvGrpSpPr>
              <p:nvPr/>
            </p:nvGrpSpPr>
            <p:grpSpPr bwMode="auto">
              <a:xfrm>
                <a:off x="5329506" y="2866005"/>
                <a:ext cx="1431612" cy="1388230"/>
                <a:chOff x="3477" y="1809"/>
                <a:chExt cx="726" cy="704"/>
              </a:xfrm>
              <a:solidFill>
                <a:schemeClr val="bg1">
                  <a:lumMod val="85000"/>
                  <a:alpha val="76000"/>
                </a:schemeClr>
              </a:solidFill>
            </p:grpSpPr>
            <p:sp>
              <p:nvSpPr>
                <p:cNvPr id="122" name="Freeform 36"/>
                <p:cNvSpPr/>
                <p:nvPr/>
              </p:nvSpPr>
              <p:spPr bwMode="auto">
                <a:xfrm>
                  <a:off x="3928" y="1833"/>
                  <a:ext cx="15" cy="12"/>
                </a:xfrm>
                <a:custGeom>
                  <a:avLst/>
                  <a:gdLst>
                    <a:gd name="T0" fmla="*/ 5 w 6"/>
                    <a:gd name="T1" fmla="*/ 0 h 5"/>
                    <a:gd name="T2" fmla="*/ 0 w 6"/>
                    <a:gd name="T3" fmla="*/ 0 h 5"/>
                    <a:gd name="T4" fmla="*/ 0 w 6"/>
                    <a:gd name="T5" fmla="*/ 3 h 5"/>
                    <a:gd name="T6" fmla="*/ 0 w 6"/>
                    <a:gd name="T7" fmla="*/ 4 h 5"/>
                    <a:gd name="T8" fmla="*/ 0 w 6"/>
                    <a:gd name="T9" fmla="*/ 5 h 5"/>
                    <a:gd name="T10" fmla="*/ 1 w 6"/>
                    <a:gd name="T11" fmla="*/ 5 h 5"/>
                    <a:gd name="T12" fmla="*/ 5 w 6"/>
                    <a:gd name="T13" fmla="*/ 5 h 5"/>
                    <a:gd name="T14" fmla="*/ 6 w 6"/>
                    <a:gd name="T15" fmla="*/ 5 h 5"/>
                    <a:gd name="T16" fmla="*/ 6 w 6"/>
                    <a:gd name="T17" fmla="*/ 5 h 5"/>
                    <a:gd name="T18" fmla="*/ 6 w 6"/>
                    <a:gd name="T19" fmla="*/ 5 h 5"/>
                    <a:gd name="T20" fmla="*/ 6 w 6"/>
                    <a:gd name="T21" fmla="*/ 4 h 5"/>
                    <a:gd name="T22" fmla="*/ 6 w 6"/>
                    <a:gd name="T23" fmla="*/ 3 h 5"/>
                    <a:gd name="T24" fmla="*/ 6 w 6"/>
                    <a:gd name="T25" fmla="*/ 3 h 5"/>
                    <a:gd name="T26" fmla="*/ 5 w 6"/>
                    <a:gd name="T27" fmla="*/ 2 h 5"/>
                    <a:gd name="T28" fmla="*/ 5 w 6"/>
                    <a:gd name="T29" fmla="*/ 2 h 5"/>
                    <a:gd name="T30" fmla="*/ 5 w 6"/>
                    <a:gd name="T31" fmla="*/ 1 h 5"/>
                    <a:gd name="T32" fmla="*/ 5 w 6"/>
                    <a:gd name="T33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6" h="5">
                      <a:moveTo>
                        <a:pt x="5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0" y="4"/>
                        <a:pt x="0" y="4"/>
                        <a:pt x="0" y="5"/>
                      </a:cubicBezTo>
                      <a:cubicBezTo>
                        <a:pt x="1" y="5"/>
                        <a:pt x="1" y="5"/>
                        <a:pt x="1" y="5"/>
                      </a:cubicBezTo>
                      <a:cubicBezTo>
                        <a:pt x="5" y="5"/>
                        <a:pt x="5" y="5"/>
                        <a:pt x="5" y="5"/>
                      </a:cubicBezTo>
                      <a:cubicBezTo>
                        <a:pt x="6" y="5"/>
                        <a:pt x="6" y="5"/>
                        <a:pt x="6" y="5"/>
                      </a:cubicBezTo>
                      <a:cubicBezTo>
                        <a:pt x="6" y="5"/>
                        <a:pt x="6" y="5"/>
                        <a:pt x="6" y="5"/>
                      </a:cubicBezTo>
                      <a:cubicBezTo>
                        <a:pt x="6" y="5"/>
                        <a:pt x="6" y="5"/>
                        <a:pt x="6" y="5"/>
                      </a:cubicBezTo>
                      <a:cubicBezTo>
                        <a:pt x="6" y="4"/>
                        <a:pt x="6" y="4"/>
                        <a:pt x="6" y="4"/>
                      </a:cubicBezTo>
                      <a:cubicBezTo>
                        <a:pt x="6" y="4"/>
                        <a:pt x="6" y="4"/>
                        <a:pt x="6" y="3"/>
                      </a:cubicBezTo>
                      <a:cubicBezTo>
                        <a:pt x="6" y="3"/>
                        <a:pt x="6" y="3"/>
                        <a:pt x="6" y="3"/>
                      </a:cubicBezTo>
                      <a:cubicBezTo>
                        <a:pt x="6" y="3"/>
                        <a:pt x="6" y="3"/>
                        <a:pt x="5" y="2"/>
                      </a:cubicBez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5" y="1"/>
                        <a:pt x="5" y="1"/>
                        <a:pt x="5" y="1"/>
                      </a:cubicBezTo>
                      <a:cubicBezTo>
                        <a:pt x="5" y="0"/>
                        <a:pt x="5" y="0"/>
                        <a:pt x="5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19" rIns="91440" bIns="45719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  <a:latin typeface="+mj-ea"/>
                    <a:ea typeface="+mj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3" name="Freeform 37"/>
                <p:cNvSpPr/>
                <p:nvPr/>
              </p:nvSpPr>
              <p:spPr bwMode="auto">
                <a:xfrm>
                  <a:off x="3928" y="1840"/>
                  <a:ext cx="34" cy="33"/>
                </a:xfrm>
                <a:custGeom>
                  <a:avLst/>
                  <a:gdLst>
                    <a:gd name="T0" fmla="*/ 7 w 14"/>
                    <a:gd name="T1" fmla="*/ 0 h 14"/>
                    <a:gd name="T2" fmla="*/ 6 w 14"/>
                    <a:gd name="T3" fmla="*/ 0 h 14"/>
                    <a:gd name="T4" fmla="*/ 6 w 14"/>
                    <a:gd name="T5" fmla="*/ 1 h 14"/>
                    <a:gd name="T6" fmla="*/ 6 w 14"/>
                    <a:gd name="T7" fmla="*/ 2 h 14"/>
                    <a:gd name="T8" fmla="*/ 6 w 14"/>
                    <a:gd name="T9" fmla="*/ 2 h 14"/>
                    <a:gd name="T10" fmla="*/ 6 w 14"/>
                    <a:gd name="T11" fmla="*/ 2 h 14"/>
                    <a:gd name="T12" fmla="*/ 5 w 14"/>
                    <a:gd name="T13" fmla="*/ 3 h 14"/>
                    <a:gd name="T14" fmla="*/ 5 w 14"/>
                    <a:gd name="T15" fmla="*/ 3 h 14"/>
                    <a:gd name="T16" fmla="*/ 4 w 14"/>
                    <a:gd name="T17" fmla="*/ 3 h 14"/>
                    <a:gd name="T18" fmla="*/ 4 w 14"/>
                    <a:gd name="T19" fmla="*/ 3 h 14"/>
                    <a:gd name="T20" fmla="*/ 3 w 14"/>
                    <a:gd name="T21" fmla="*/ 3 h 14"/>
                    <a:gd name="T22" fmla="*/ 3 w 14"/>
                    <a:gd name="T23" fmla="*/ 4 h 14"/>
                    <a:gd name="T24" fmla="*/ 3 w 14"/>
                    <a:gd name="T25" fmla="*/ 4 h 14"/>
                    <a:gd name="T26" fmla="*/ 3 w 14"/>
                    <a:gd name="T27" fmla="*/ 4 h 14"/>
                    <a:gd name="T28" fmla="*/ 3 w 14"/>
                    <a:gd name="T29" fmla="*/ 4 h 14"/>
                    <a:gd name="T30" fmla="*/ 2 w 14"/>
                    <a:gd name="T31" fmla="*/ 4 h 14"/>
                    <a:gd name="T32" fmla="*/ 1 w 14"/>
                    <a:gd name="T33" fmla="*/ 4 h 14"/>
                    <a:gd name="T34" fmla="*/ 0 w 14"/>
                    <a:gd name="T35" fmla="*/ 5 h 14"/>
                    <a:gd name="T36" fmla="*/ 0 w 14"/>
                    <a:gd name="T37" fmla="*/ 6 h 14"/>
                    <a:gd name="T38" fmla="*/ 0 w 14"/>
                    <a:gd name="T39" fmla="*/ 6 h 14"/>
                    <a:gd name="T40" fmla="*/ 0 w 14"/>
                    <a:gd name="T41" fmla="*/ 9 h 14"/>
                    <a:gd name="T42" fmla="*/ 1 w 14"/>
                    <a:gd name="T43" fmla="*/ 9 h 14"/>
                    <a:gd name="T44" fmla="*/ 1 w 14"/>
                    <a:gd name="T45" fmla="*/ 9 h 14"/>
                    <a:gd name="T46" fmla="*/ 1 w 14"/>
                    <a:gd name="T47" fmla="*/ 9 h 14"/>
                    <a:gd name="T48" fmla="*/ 1 w 14"/>
                    <a:gd name="T49" fmla="*/ 9 h 14"/>
                    <a:gd name="T50" fmla="*/ 1 w 14"/>
                    <a:gd name="T51" fmla="*/ 11 h 14"/>
                    <a:gd name="T52" fmla="*/ 2 w 14"/>
                    <a:gd name="T53" fmla="*/ 11 h 14"/>
                    <a:gd name="T54" fmla="*/ 3 w 14"/>
                    <a:gd name="T55" fmla="*/ 11 h 14"/>
                    <a:gd name="T56" fmla="*/ 3 w 14"/>
                    <a:gd name="T57" fmla="*/ 11 h 14"/>
                    <a:gd name="T58" fmla="*/ 3 w 14"/>
                    <a:gd name="T59" fmla="*/ 11 h 14"/>
                    <a:gd name="T60" fmla="*/ 3 w 14"/>
                    <a:gd name="T61" fmla="*/ 13 h 14"/>
                    <a:gd name="T62" fmla="*/ 5 w 14"/>
                    <a:gd name="T63" fmla="*/ 13 h 14"/>
                    <a:gd name="T64" fmla="*/ 6 w 14"/>
                    <a:gd name="T65" fmla="*/ 14 h 14"/>
                    <a:gd name="T66" fmla="*/ 7 w 14"/>
                    <a:gd name="T67" fmla="*/ 14 h 14"/>
                    <a:gd name="T68" fmla="*/ 9 w 14"/>
                    <a:gd name="T69" fmla="*/ 13 h 14"/>
                    <a:gd name="T70" fmla="*/ 10 w 14"/>
                    <a:gd name="T71" fmla="*/ 13 h 14"/>
                    <a:gd name="T72" fmla="*/ 10 w 14"/>
                    <a:gd name="T73" fmla="*/ 12 h 14"/>
                    <a:gd name="T74" fmla="*/ 11 w 14"/>
                    <a:gd name="T75" fmla="*/ 12 h 14"/>
                    <a:gd name="T76" fmla="*/ 12 w 14"/>
                    <a:gd name="T77" fmla="*/ 12 h 14"/>
                    <a:gd name="T78" fmla="*/ 13 w 14"/>
                    <a:gd name="T79" fmla="*/ 8 h 14"/>
                    <a:gd name="T80" fmla="*/ 13 w 14"/>
                    <a:gd name="T81" fmla="*/ 7 h 14"/>
                    <a:gd name="T82" fmla="*/ 12 w 14"/>
                    <a:gd name="T83" fmla="*/ 5 h 14"/>
                    <a:gd name="T84" fmla="*/ 12 w 14"/>
                    <a:gd name="T85" fmla="*/ 5 h 14"/>
                    <a:gd name="T86" fmla="*/ 12 w 14"/>
                    <a:gd name="T87" fmla="*/ 5 h 14"/>
                    <a:gd name="T88" fmla="*/ 13 w 14"/>
                    <a:gd name="T89" fmla="*/ 4 h 14"/>
                    <a:gd name="T90" fmla="*/ 13 w 14"/>
                    <a:gd name="T91" fmla="*/ 2 h 14"/>
                    <a:gd name="T92" fmla="*/ 13 w 14"/>
                    <a:gd name="T93" fmla="*/ 2 h 14"/>
                    <a:gd name="T94" fmla="*/ 12 w 14"/>
                    <a:gd name="T95" fmla="*/ 2 h 14"/>
                    <a:gd name="T96" fmla="*/ 12 w 14"/>
                    <a:gd name="T97" fmla="*/ 1 h 14"/>
                    <a:gd name="T98" fmla="*/ 11 w 14"/>
                    <a:gd name="T99" fmla="*/ 1 h 14"/>
                    <a:gd name="T100" fmla="*/ 8 w 14"/>
                    <a:gd name="T101" fmla="*/ 0 h 14"/>
                    <a:gd name="T102" fmla="*/ 8 w 14"/>
                    <a:gd name="T103" fmla="*/ 0 h 14"/>
                    <a:gd name="T104" fmla="*/ 7 w 14"/>
                    <a:gd name="T105" fmla="*/ 0 h 14"/>
                    <a:gd name="T106" fmla="*/ 7 w 14"/>
                    <a:gd name="T107" fmla="*/ 0 h 14"/>
                    <a:gd name="T108" fmla="*/ 7 w 14"/>
                    <a:gd name="T109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4" h="14">
                      <a:moveTo>
                        <a:pt x="7" y="0"/>
                      </a:moveTo>
                      <a:cubicBezTo>
                        <a:pt x="7" y="0"/>
                        <a:pt x="6" y="0"/>
                        <a:pt x="6" y="0"/>
                      </a:cubicBezTo>
                      <a:cubicBezTo>
                        <a:pt x="6" y="1"/>
                        <a:pt x="6" y="1"/>
                        <a:pt x="6" y="1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5" y="3"/>
                        <a:pt x="5" y="3"/>
                        <a:pt x="5" y="3"/>
                      </a:cubicBezTo>
                      <a:cubicBezTo>
                        <a:pt x="5" y="3"/>
                        <a:pt x="5" y="3"/>
                        <a:pt x="5" y="3"/>
                      </a:cubicBezTo>
                      <a:cubicBezTo>
                        <a:pt x="4" y="3"/>
                        <a:pt x="4" y="3"/>
                        <a:pt x="4" y="3"/>
                      </a:cubicBezTo>
                      <a:cubicBezTo>
                        <a:pt x="4" y="3"/>
                        <a:pt x="4" y="3"/>
                        <a:pt x="4" y="3"/>
                      </a:cubicBezTo>
                      <a:cubicBezTo>
                        <a:pt x="3" y="3"/>
                        <a:pt x="3" y="3"/>
                        <a:pt x="3" y="3"/>
                      </a:cubicBezTo>
                      <a:cubicBezTo>
                        <a:pt x="3" y="4"/>
                        <a:pt x="3" y="4"/>
                        <a:pt x="3" y="4"/>
                      </a:cubicBezTo>
                      <a:cubicBezTo>
                        <a:pt x="3" y="4"/>
                        <a:pt x="3" y="4"/>
                        <a:pt x="3" y="4"/>
                      </a:cubicBezTo>
                      <a:cubicBezTo>
                        <a:pt x="3" y="4"/>
                        <a:pt x="3" y="4"/>
                        <a:pt x="3" y="4"/>
                      </a:cubicBezTo>
                      <a:cubicBezTo>
                        <a:pt x="3" y="4"/>
                        <a:pt x="3" y="4"/>
                        <a:pt x="3" y="4"/>
                      </a:cubicBezTo>
                      <a:cubicBezTo>
                        <a:pt x="2" y="4"/>
                        <a:pt x="2" y="4"/>
                        <a:pt x="2" y="4"/>
                      </a:cubicBezTo>
                      <a:cubicBezTo>
                        <a:pt x="1" y="4"/>
                        <a:pt x="1" y="4"/>
                        <a:pt x="1" y="4"/>
                      </a:cubicBezTo>
                      <a:cubicBezTo>
                        <a:pt x="1" y="4"/>
                        <a:pt x="1" y="4"/>
                        <a:pt x="0" y="5"/>
                      </a:cubicBezTo>
                      <a:cubicBezTo>
                        <a:pt x="0" y="5"/>
                        <a:pt x="0" y="6"/>
                        <a:pt x="0" y="6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9"/>
                        <a:pt x="0" y="9"/>
                        <a:pt x="0" y="9"/>
                      </a:cubicBezTo>
                      <a:cubicBezTo>
                        <a:pt x="1" y="9"/>
                        <a:pt x="1" y="9"/>
                        <a:pt x="1" y="9"/>
                      </a:cubicBezTo>
                      <a:cubicBezTo>
                        <a:pt x="1" y="9"/>
                        <a:pt x="1" y="9"/>
                        <a:pt x="1" y="9"/>
                      </a:cubicBezTo>
                      <a:cubicBezTo>
                        <a:pt x="1" y="9"/>
                        <a:pt x="1" y="9"/>
                        <a:pt x="1" y="9"/>
                      </a:cubicBezTo>
                      <a:cubicBezTo>
                        <a:pt x="1" y="9"/>
                        <a:pt x="1" y="9"/>
                        <a:pt x="1" y="9"/>
                      </a:cubicBezTo>
                      <a:cubicBezTo>
                        <a:pt x="1" y="11"/>
                        <a:pt x="1" y="11"/>
                        <a:pt x="1" y="11"/>
                      </a:cubicBezTo>
                      <a:cubicBezTo>
                        <a:pt x="2" y="11"/>
                        <a:pt x="2" y="11"/>
                        <a:pt x="2" y="11"/>
                      </a:cubicBezTo>
                      <a:cubicBezTo>
                        <a:pt x="3" y="11"/>
                        <a:pt x="3" y="11"/>
                        <a:pt x="3" y="11"/>
                      </a:cubicBezTo>
                      <a:cubicBezTo>
                        <a:pt x="3" y="11"/>
                        <a:pt x="3" y="11"/>
                        <a:pt x="3" y="11"/>
                      </a:cubicBezTo>
                      <a:cubicBezTo>
                        <a:pt x="3" y="11"/>
                        <a:pt x="3" y="11"/>
                        <a:pt x="3" y="11"/>
                      </a:cubicBezTo>
                      <a:cubicBezTo>
                        <a:pt x="3" y="12"/>
                        <a:pt x="3" y="12"/>
                        <a:pt x="3" y="13"/>
                      </a:cubicBezTo>
                      <a:cubicBezTo>
                        <a:pt x="4" y="13"/>
                        <a:pt x="5" y="13"/>
                        <a:pt x="5" y="13"/>
                      </a:cubicBezTo>
                      <a:cubicBezTo>
                        <a:pt x="6" y="14"/>
                        <a:pt x="6" y="14"/>
                        <a:pt x="6" y="14"/>
                      </a:cubicBezTo>
                      <a:cubicBezTo>
                        <a:pt x="7" y="14"/>
                        <a:pt x="7" y="14"/>
                        <a:pt x="7" y="14"/>
                      </a:cubicBezTo>
                      <a:cubicBezTo>
                        <a:pt x="8" y="14"/>
                        <a:pt x="9" y="13"/>
                        <a:pt x="9" y="13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11" y="12"/>
                        <a:pt x="11" y="12"/>
                        <a:pt x="11" y="12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13" y="11"/>
                        <a:pt x="14" y="9"/>
                        <a:pt x="13" y="8"/>
                      </a:cubicBezTo>
                      <a:cubicBezTo>
                        <a:pt x="13" y="7"/>
                        <a:pt x="13" y="7"/>
                        <a:pt x="13" y="7"/>
                      </a:cubicBezTo>
                      <a:cubicBezTo>
                        <a:pt x="12" y="6"/>
                        <a:pt x="12" y="6"/>
                        <a:pt x="12" y="5"/>
                      </a:cubicBezTo>
                      <a:cubicBezTo>
                        <a:pt x="12" y="5"/>
                        <a:pt x="12" y="5"/>
                        <a:pt x="12" y="5"/>
                      </a:cubicBezTo>
                      <a:cubicBezTo>
                        <a:pt x="12" y="5"/>
                        <a:pt x="12" y="5"/>
                        <a:pt x="12" y="5"/>
                      </a:cubicBezTo>
                      <a:cubicBezTo>
                        <a:pt x="13" y="5"/>
                        <a:pt x="13" y="5"/>
                        <a:pt x="13" y="4"/>
                      </a:cubicBezTo>
                      <a:cubicBezTo>
                        <a:pt x="13" y="2"/>
                        <a:pt x="13" y="2"/>
                        <a:pt x="13" y="2"/>
                      </a:cubicBezTo>
                      <a:cubicBezTo>
                        <a:pt x="13" y="2"/>
                        <a:pt x="13" y="2"/>
                        <a:pt x="13" y="2"/>
                      </a:cubicBezTo>
                      <a:cubicBezTo>
                        <a:pt x="12" y="2"/>
                        <a:pt x="12" y="2"/>
                        <a:pt x="12" y="2"/>
                      </a:cubicBezTo>
                      <a:cubicBezTo>
                        <a:pt x="12" y="1"/>
                        <a:pt x="12" y="1"/>
                        <a:pt x="12" y="1"/>
                      </a:cubicBezTo>
                      <a:cubicBezTo>
                        <a:pt x="11" y="1"/>
                        <a:pt x="11" y="1"/>
                        <a:pt x="11" y="1"/>
                      </a:cubicBezTo>
                      <a:cubicBezTo>
                        <a:pt x="10" y="0"/>
                        <a:pt x="9" y="0"/>
                        <a:pt x="8" y="0"/>
                      </a:cubicBez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19" rIns="91440" bIns="45719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  <a:latin typeface="+mj-ea"/>
                    <a:ea typeface="+mj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4" name="Freeform 38"/>
                <p:cNvSpPr/>
                <p:nvPr/>
              </p:nvSpPr>
              <p:spPr bwMode="auto">
                <a:xfrm>
                  <a:off x="3959" y="1847"/>
                  <a:ext cx="22" cy="19"/>
                </a:xfrm>
                <a:custGeom>
                  <a:avLst/>
                  <a:gdLst>
                    <a:gd name="T0" fmla="*/ 4 w 9"/>
                    <a:gd name="T1" fmla="*/ 0 h 8"/>
                    <a:gd name="T2" fmla="*/ 0 w 9"/>
                    <a:gd name="T3" fmla="*/ 1 h 8"/>
                    <a:gd name="T4" fmla="*/ 0 w 9"/>
                    <a:gd name="T5" fmla="*/ 2 h 8"/>
                    <a:gd name="T6" fmla="*/ 1 w 9"/>
                    <a:gd name="T7" fmla="*/ 3 h 8"/>
                    <a:gd name="T8" fmla="*/ 2 w 9"/>
                    <a:gd name="T9" fmla="*/ 4 h 8"/>
                    <a:gd name="T10" fmla="*/ 3 w 9"/>
                    <a:gd name="T11" fmla="*/ 5 h 8"/>
                    <a:gd name="T12" fmla="*/ 3 w 9"/>
                    <a:gd name="T13" fmla="*/ 6 h 8"/>
                    <a:gd name="T14" fmla="*/ 4 w 9"/>
                    <a:gd name="T15" fmla="*/ 6 h 8"/>
                    <a:gd name="T16" fmla="*/ 4 w 9"/>
                    <a:gd name="T17" fmla="*/ 6 h 8"/>
                    <a:gd name="T18" fmla="*/ 4 w 9"/>
                    <a:gd name="T19" fmla="*/ 7 h 8"/>
                    <a:gd name="T20" fmla="*/ 4 w 9"/>
                    <a:gd name="T21" fmla="*/ 7 h 8"/>
                    <a:gd name="T22" fmla="*/ 6 w 9"/>
                    <a:gd name="T23" fmla="*/ 7 h 8"/>
                    <a:gd name="T24" fmla="*/ 6 w 9"/>
                    <a:gd name="T25" fmla="*/ 8 h 8"/>
                    <a:gd name="T26" fmla="*/ 9 w 9"/>
                    <a:gd name="T27" fmla="*/ 6 h 8"/>
                    <a:gd name="T28" fmla="*/ 9 w 9"/>
                    <a:gd name="T29" fmla="*/ 3 h 8"/>
                    <a:gd name="T30" fmla="*/ 9 w 9"/>
                    <a:gd name="T31" fmla="*/ 2 h 8"/>
                    <a:gd name="T32" fmla="*/ 9 w 9"/>
                    <a:gd name="T33" fmla="*/ 1 h 8"/>
                    <a:gd name="T34" fmla="*/ 8 w 9"/>
                    <a:gd name="T35" fmla="*/ 1 h 8"/>
                    <a:gd name="T36" fmla="*/ 7 w 9"/>
                    <a:gd name="T37" fmla="*/ 1 h 8"/>
                    <a:gd name="T38" fmla="*/ 7 w 9"/>
                    <a:gd name="T39" fmla="*/ 1 h 8"/>
                    <a:gd name="T40" fmla="*/ 7 w 9"/>
                    <a:gd name="T41" fmla="*/ 1 h 8"/>
                    <a:gd name="T42" fmla="*/ 8 w 9"/>
                    <a:gd name="T43" fmla="*/ 0 h 8"/>
                    <a:gd name="T44" fmla="*/ 7 w 9"/>
                    <a:gd name="T45" fmla="*/ 0 h 8"/>
                    <a:gd name="T46" fmla="*/ 5 w 9"/>
                    <a:gd name="T47" fmla="*/ 0 h 8"/>
                    <a:gd name="T48" fmla="*/ 4 w 9"/>
                    <a:gd name="T49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9" h="8">
                      <a:moveTo>
                        <a:pt x="4" y="0"/>
                      </a:moveTo>
                      <a:cubicBezTo>
                        <a:pt x="3" y="0"/>
                        <a:pt x="1" y="0"/>
                        <a:pt x="0" y="1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3"/>
                        <a:pt x="0" y="3"/>
                        <a:pt x="1" y="3"/>
                      </a:cubicBezTo>
                      <a:cubicBezTo>
                        <a:pt x="2" y="4"/>
                        <a:pt x="2" y="4"/>
                        <a:pt x="2" y="4"/>
                      </a:cubicBezTo>
                      <a:cubicBezTo>
                        <a:pt x="2" y="4"/>
                        <a:pt x="3" y="5"/>
                        <a:pt x="3" y="5"/>
                      </a:cubicBezTo>
                      <a:cubicBezTo>
                        <a:pt x="3" y="6"/>
                        <a:pt x="3" y="6"/>
                        <a:pt x="3" y="6"/>
                      </a:cubicBezTo>
                      <a:cubicBezTo>
                        <a:pt x="4" y="6"/>
                        <a:pt x="4" y="6"/>
                        <a:pt x="4" y="6"/>
                      </a:cubicBezTo>
                      <a:cubicBezTo>
                        <a:pt x="4" y="6"/>
                        <a:pt x="4" y="6"/>
                        <a:pt x="4" y="6"/>
                      </a:cubicBezTo>
                      <a:cubicBezTo>
                        <a:pt x="4" y="6"/>
                        <a:pt x="4" y="6"/>
                        <a:pt x="4" y="7"/>
                      </a:cubicBezTo>
                      <a:cubicBezTo>
                        <a:pt x="4" y="7"/>
                        <a:pt x="4" y="7"/>
                        <a:pt x="4" y="7"/>
                      </a:cubicBezTo>
                      <a:cubicBezTo>
                        <a:pt x="6" y="7"/>
                        <a:pt x="6" y="7"/>
                        <a:pt x="6" y="7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7" y="8"/>
                        <a:pt x="8" y="7"/>
                        <a:pt x="9" y="6"/>
                      </a:cubicBezTo>
                      <a:cubicBezTo>
                        <a:pt x="9" y="5"/>
                        <a:pt x="9" y="4"/>
                        <a:pt x="9" y="3"/>
                      </a:cubicBezTo>
                      <a:cubicBezTo>
                        <a:pt x="9" y="2"/>
                        <a:pt x="9" y="2"/>
                        <a:pt x="9" y="2"/>
                      </a:cubicBezTo>
                      <a:cubicBezTo>
                        <a:pt x="9" y="1"/>
                        <a:pt x="9" y="1"/>
                        <a:pt x="9" y="1"/>
                      </a:cubicBezTo>
                      <a:cubicBezTo>
                        <a:pt x="8" y="1"/>
                        <a:pt x="8" y="1"/>
                        <a:pt x="8" y="1"/>
                      </a:cubicBezTo>
                      <a:cubicBezTo>
                        <a:pt x="8" y="1"/>
                        <a:pt x="8" y="1"/>
                        <a:pt x="7" y="1"/>
                      </a:cubicBezTo>
                      <a:cubicBezTo>
                        <a:pt x="7" y="1"/>
                        <a:pt x="7" y="1"/>
                        <a:pt x="7" y="1"/>
                      </a:cubicBezTo>
                      <a:cubicBezTo>
                        <a:pt x="7" y="1"/>
                        <a:pt x="7" y="1"/>
                        <a:pt x="7" y="1"/>
                      </a:cubicBez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6" y="0"/>
                        <a:pt x="6" y="0"/>
                        <a:pt x="5" y="0"/>
                      </a:cubicBezTo>
                      <a:cubicBezTo>
                        <a:pt x="5" y="0"/>
                        <a:pt x="4" y="0"/>
                        <a:pt x="4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19" rIns="91440" bIns="45719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  <a:latin typeface="+mj-ea"/>
                    <a:ea typeface="+mj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5" name="Freeform 39"/>
                <p:cNvSpPr/>
                <p:nvPr/>
              </p:nvSpPr>
              <p:spPr bwMode="auto">
                <a:xfrm>
                  <a:off x="3959" y="1864"/>
                  <a:ext cx="22" cy="14"/>
                </a:xfrm>
                <a:custGeom>
                  <a:avLst/>
                  <a:gdLst>
                    <a:gd name="T0" fmla="*/ 6 w 9"/>
                    <a:gd name="T1" fmla="*/ 0 h 6"/>
                    <a:gd name="T2" fmla="*/ 4 w 9"/>
                    <a:gd name="T3" fmla="*/ 0 h 6"/>
                    <a:gd name="T4" fmla="*/ 1 w 9"/>
                    <a:gd name="T5" fmla="*/ 0 h 6"/>
                    <a:gd name="T6" fmla="*/ 0 w 9"/>
                    <a:gd name="T7" fmla="*/ 1 h 6"/>
                    <a:gd name="T8" fmla="*/ 0 w 9"/>
                    <a:gd name="T9" fmla="*/ 2 h 6"/>
                    <a:gd name="T10" fmla="*/ 0 w 9"/>
                    <a:gd name="T11" fmla="*/ 2 h 6"/>
                    <a:gd name="T12" fmla="*/ 0 w 9"/>
                    <a:gd name="T13" fmla="*/ 5 h 6"/>
                    <a:gd name="T14" fmla="*/ 3 w 9"/>
                    <a:gd name="T15" fmla="*/ 5 h 6"/>
                    <a:gd name="T16" fmla="*/ 3 w 9"/>
                    <a:gd name="T17" fmla="*/ 6 h 6"/>
                    <a:gd name="T18" fmla="*/ 8 w 9"/>
                    <a:gd name="T19" fmla="*/ 6 h 6"/>
                    <a:gd name="T20" fmla="*/ 8 w 9"/>
                    <a:gd name="T21" fmla="*/ 6 h 6"/>
                    <a:gd name="T22" fmla="*/ 9 w 9"/>
                    <a:gd name="T23" fmla="*/ 6 h 6"/>
                    <a:gd name="T24" fmla="*/ 9 w 9"/>
                    <a:gd name="T25" fmla="*/ 5 h 6"/>
                    <a:gd name="T26" fmla="*/ 9 w 9"/>
                    <a:gd name="T27" fmla="*/ 5 h 6"/>
                    <a:gd name="T28" fmla="*/ 9 w 9"/>
                    <a:gd name="T29" fmla="*/ 3 h 6"/>
                    <a:gd name="T30" fmla="*/ 7 w 9"/>
                    <a:gd name="T31" fmla="*/ 2 h 6"/>
                    <a:gd name="T32" fmla="*/ 7 w 9"/>
                    <a:gd name="T33" fmla="*/ 2 h 6"/>
                    <a:gd name="T34" fmla="*/ 7 w 9"/>
                    <a:gd name="T35" fmla="*/ 2 h 6"/>
                    <a:gd name="T36" fmla="*/ 6 w 9"/>
                    <a:gd name="T37" fmla="*/ 2 h 6"/>
                    <a:gd name="T38" fmla="*/ 6 w 9"/>
                    <a:gd name="T39" fmla="*/ 1 h 6"/>
                    <a:gd name="T40" fmla="*/ 6 w 9"/>
                    <a:gd name="T41" fmla="*/ 1 h 6"/>
                    <a:gd name="T42" fmla="*/ 6 w 9"/>
                    <a:gd name="T43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" h="6">
                      <a:moveTo>
                        <a:pt x="6" y="0"/>
                      </a:move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1"/>
                        <a:pt x="0" y="1"/>
                        <a:pt x="0" y="2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3" y="5"/>
                        <a:pt x="3" y="5"/>
                        <a:pt x="3" y="5"/>
                      </a:cubicBezTo>
                      <a:cubicBezTo>
                        <a:pt x="3" y="6"/>
                        <a:pt x="3" y="6"/>
                        <a:pt x="3" y="6"/>
                      </a:cubicBezTo>
                      <a:cubicBezTo>
                        <a:pt x="8" y="6"/>
                        <a:pt x="8" y="6"/>
                        <a:pt x="8" y="6"/>
                      </a:cubicBezTo>
                      <a:cubicBezTo>
                        <a:pt x="8" y="6"/>
                        <a:pt x="8" y="6"/>
                        <a:pt x="8" y="6"/>
                      </a:cubicBezTo>
                      <a:cubicBezTo>
                        <a:pt x="8" y="6"/>
                        <a:pt x="9" y="6"/>
                        <a:pt x="9" y="6"/>
                      </a:cubicBezTo>
                      <a:cubicBezTo>
                        <a:pt x="9" y="6"/>
                        <a:pt x="9" y="5"/>
                        <a:pt x="9" y="5"/>
                      </a:cubicBezTo>
                      <a:cubicBezTo>
                        <a:pt x="9" y="5"/>
                        <a:pt x="9" y="5"/>
                        <a:pt x="9" y="5"/>
                      </a:cubicBezTo>
                      <a:cubicBezTo>
                        <a:pt x="9" y="4"/>
                        <a:pt x="9" y="4"/>
                        <a:pt x="9" y="3"/>
                      </a:cubicBezTo>
                      <a:cubicBezTo>
                        <a:pt x="9" y="2"/>
                        <a:pt x="8" y="2"/>
                        <a:pt x="7" y="2"/>
                      </a:cubicBezTo>
                      <a:cubicBezTo>
                        <a:pt x="7" y="2"/>
                        <a:pt x="7" y="2"/>
                        <a:pt x="7" y="2"/>
                      </a:cubicBezTo>
                      <a:cubicBezTo>
                        <a:pt x="7" y="2"/>
                        <a:pt x="7" y="2"/>
                        <a:pt x="7" y="2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6" y="1"/>
                        <a:pt x="6" y="1"/>
                        <a:pt x="6" y="1"/>
                      </a:cubicBezTo>
                      <a:cubicBezTo>
                        <a:pt x="6" y="1"/>
                        <a:pt x="6" y="1"/>
                        <a:pt x="6" y="1"/>
                      </a:cubicBezTo>
                      <a:cubicBezTo>
                        <a:pt x="6" y="0"/>
                        <a:pt x="6" y="0"/>
                        <a:pt x="6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19" rIns="91440" bIns="45719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  <a:latin typeface="+mj-ea"/>
                    <a:ea typeface="+mj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6" name="Freeform 40"/>
                <p:cNvSpPr/>
                <p:nvPr/>
              </p:nvSpPr>
              <p:spPr bwMode="auto">
                <a:xfrm>
                  <a:off x="3764" y="1809"/>
                  <a:ext cx="81" cy="57"/>
                </a:xfrm>
                <a:custGeom>
                  <a:avLst/>
                  <a:gdLst>
                    <a:gd name="T0" fmla="*/ 14 w 34"/>
                    <a:gd name="T1" fmla="*/ 1 h 24"/>
                    <a:gd name="T2" fmla="*/ 2 w 34"/>
                    <a:gd name="T3" fmla="*/ 2 h 24"/>
                    <a:gd name="T4" fmla="*/ 2 w 34"/>
                    <a:gd name="T5" fmla="*/ 5 h 24"/>
                    <a:gd name="T6" fmla="*/ 4 w 34"/>
                    <a:gd name="T7" fmla="*/ 6 h 24"/>
                    <a:gd name="T8" fmla="*/ 4 w 34"/>
                    <a:gd name="T9" fmla="*/ 9 h 24"/>
                    <a:gd name="T10" fmla="*/ 4 w 34"/>
                    <a:gd name="T11" fmla="*/ 12 h 24"/>
                    <a:gd name="T12" fmla="*/ 3 w 34"/>
                    <a:gd name="T13" fmla="*/ 13 h 24"/>
                    <a:gd name="T14" fmla="*/ 0 w 34"/>
                    <a:gd name="T15" fmla="*/ 15 h 24"/>
                    <a:gd name="T16" fmla="*/ 0 w 34"/>
                    <a:gd name="T17" fmla="*/ 18 h 24"/>
                    <a:gd name="T18" fmla="*/ 2 w 34"/>
                    <a:gd name="T19" fmla="*/ 20 h 24"/>
                    <a:gd name="T20" fmla="*/ 5 w 34"/>
                    <a:gd name="T21" fmla="*/ 24 h 24"/>
                    <a:gd name="T22" fmla="*/ 11 w 34"/>
                    <a:gd name="T23" fmla="*/ 24 h 24"/>
                    <a:gd name="T24" fmla="*/ 13 w 34"/>
                    <a:gd name="T25" fmla="*/ 22 h 24"/>
                    <a:gd name="T26" fmla="*/ 14 w 34"/>
                    <a:gd name="T27" fmla="*/ 19 h 24"/>
                    <a:gd name="T28" fmla="*/ 15 w 34"/>
                    <a:gd name="T29" fmla="*/ 18 h 24"/>
                    <a:gd name="T30" fmla="*/ 16 w 34"/>
                    <a:gd name="T31" fmla="*/ 18 h 24"/>
                    <a:gd name="T32" fmla="*/ 17 w 34"/>
                    <a:gd name="T33" fmla="*/ 18 h 24"/>
                    <a:gd name="T34" fmla="*/ 21 w 34"/>
                    <a:gd name="T35" fmla="*/ 17 h 24"/>
                    <a:gd name="T36" fmla="*/ 21 w 34"/>
                    <a:gd name="T37" fmla="*/ 16 h 24"/>
                    <a:gd name="T38" fmla="*/ 22 w 34"/>
                    <a:gd name="T39" fmla="*/ 16 h 24"/>
                    <a:gd name="T40" fmla="*/ 25 w 34"/>
                    <a:gd name="T41" fmla="*/ 14 h 24"/>
                    <a:gd name="T42" fmla="*/ 28 w 34"/>
                    <a:gd name="T43" fmla="*/ 14 h 24"/>
                    <a:gd name="T44" fmla="*/ 29 w 34"/>
                    <a:gd name="T45" fmla="*/ 12 h 24"/>
                    <a:gd name="T46" fmla="*/ 29 w 34"/>
                    <a:gd name="T47" fmla="*/ 12 h 24"/>
                    <a:gd name="T48" fmla="*/ 31 w 34"/>
                    <a:gd name="T49" fmla="*/ 11 h 24"/>
                    <a:gd name="T50" fmla="*/ 31 w 34"/>
                    <a:gd name="T51" fmla="*/ 9 h 24"/>
                    <a:gd name="T52" fmla="*/ 31 w 34"/>
                    <a:gd name="T53" fmla="*/ 7 h 24"/>
                    <a:gd name="T54" fmla="*/ 33 w 34"/>
                    <a:gd name="T55" fmla="*/ 5 h 24"/>
                    <a:gd name="T56" fmla="*/ 34 w 34"/>
                    <a:gd name="T57" fmla="*/ 3 h 24"/>
                    <a:gd name="T58" fmla="*/ 34 w 34"/>
                    <a:gd name="T59" fmla="*/ 2 h 24"/>
                    <a:gd name="T60" fmla="*/ 32 w 34"/>
                    <a:gd name="T61" fmla="*/ 0 h 24"/>
                    <a:gd name="T62" fmla="*/ 27 w 34"/>
                    <a:gd name="T63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34" h="24">
                      <a:moveTo>
                        <a:pt x="27" y="0"/>
                      </a:moveTo>
                      <a:cubicBezTo>
                        <a:pt x="23" y="0"/>
                        <a:pt x="18" y="0"/>
                        <a:pt x="14" y="1"/>
                      </a:cubicBezTo>
                      <a:cubicBezTo>
                        <a:pt x="10" y="1"/>
                        <a:pt x="6" y="2"/>
                        <a:pt x="3" y="2"/>
                      </a:cubicBezTo>
                      <a:cubicBezTo>
                        <a:pt x="2" y="2"/>
                        <a:pt x="2" y="2"/>
                        <a:pt x="2" y="2"/>
                      </a:cubicBezTo>
                      <a:cubicBezTo>
                        <a:pt x="2" y="4"/>
                        <a:pt x="2" y="4"/>
                        <a:pt x="2" y="4"/>
                      </a:cubicBezTo>
                      <a:cubicBezTo>
                        <a:pt x="2" y="4"/>
                        <a:pt x="2" y="5"/>
                        <a:pt x="2" y="5"/>
                      </a:cubicBezTo>
                      <a:cubicBezTo>
                        <a:pt x="3" y="5"/>
                        <a:pt x="3" y="5"/>
                        <a:pt x="3" y="5"/>
                      </a:cubicBezTo>
                      <a:cubicBezTo>
                        <a:pt x="3" y="5"/>
                        <a:pt x="3" y="5"/>
                        <a:pt x="4" y="6"/>
                      </a:cubicBezTo>
                      <a:cubicBezTo>
                        <a:pt x="4" y="6"/>
                        <a:pt x="4" y="7"/>
                        <a:pt x="4" y="8"/>
                      </a:cubicBezTo>
                      <a:cubicBezTo>
                        <a:pt x="4" y="9"/>
                        <a:pt x="4" y="9"/>
                        <a:pt x="4" y="9"/>
                      </a:cubicBezTo>
                      <a:cubicBezTo>
                        <a:pt x="5" y="10"/>
                        <a:pt x="5" y="11"/>
                        <a:pt x="4" y="12"/>
                      </a:cubicBezTo>
                      <a:cubicBezTo>
                        <a:pt x="4" y="12"/>
                        <a:pt x="4" y="12"/>
                        <a:pt x="4" y="12"/>
                      </a:cubicBezTo>
                      <a:cubicBezTo>
                        <a:pt x="4" y="12"/>
                        <a:pt x="3" y="12"/>
                        <a:pt x="3" y="12"/>
                      </a:cubicBezTo>
                      <a:cubicBezTo>
                        <a:pt x="3" y="13"/>
                        <a:pt x="3" y="13"/>
                        <a:pt x="3" y="13"/>
                      </a:cubicBezTo>
                      <a:cubicBezTo>
                        <a:pt x="2" y="14"/>
                        <a:pt x="2" y="14"/>
                        <a:pt x="1" y="15"/>
                      </a:cubicBez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0" y="18"/>
                        <a:pt x="0" y="18"/>
                        <a:pt x="0" y="18"/>
                      </a:cubicBezTo>
                      <a:cubicBezTo>
                        <a:pt x="0" y="18"/>
                        <a:pt x="0" y="18"/>
                        <a:pt x="0" y="18"/>
                      </a:cubicBezTo>
                      <a:cubicBezTo>
                        <a:pt x="0" y="18"/>
                        <a:pt x="0" y="19"/>
                        <a:pt x="1" y="19"/>
                      </a:cubicBezTo>
                      <a:cubicBezTo>
                        <a:pt x="2" y="20"/>
                        <a:pt x="2" y="20"/>
                        <a:pt x="2" y="20"/>
                      </a:cubicBezTo>
                      <a:cubicBezTo>
                        <a:pt x="3" y="21"/>
                        <a:pt x="4" y="22"/>
                        <a:pt x="5" y="23"/>
                      </a:cubicBezTo>
                      <a:cubicBezTo>
                        <a:pt x="5" y="24"/>
                        <a:pt x="5" y="24"/>
                        <a:pt x="5" y="24"/>
                      </a:cubicBezTo>
                      <a:cubicBezTo>
                        <a:pt x="10" y="24"/>
                        <a:pt x="10" y="24"/>
                        <a:pt x="10" y="24"/>
                      </a:cubicBezTo>
                      <a:cubicBezTo>
                        <a:pt x="11" y="24"/>
                        <a:pt x="11" y="24"/>
                        <a:pt x="11" y="24"/>
                      </a:cubicBezTo>
                      <a:cubicBezTo>
                        <a:pt x="11" y="24"/>
                        <a:pt x="11" y="24"/>
                        <a:pt x="11" y="24"/>
                      </a:cubicBezTo>
                      <a:cubicBezTo>
                        <a:pt x="13" y="24"/>
                        <a:pt x="13" y="23"/>
                        <a:pt x="13" y="22"/>
                      </a:cubicBezTo>
                      <a:cubicBezTo>
                        <a:pt x="13" y="22"/>
                        <a:pt x="14" y="21"/>
                        <a:pt x="14" y="21"/>
                      </a:cubicBezTo>
                      <a:cubicBezTo>
                        <a:pt x="14" y="20"/>
                        <a:pt x="14" y="20"/>
                        <a:pt x="14" y="19"/>
                      </a:cubicBezTo>
                      <a:cubicBezTo>
                        <a:pt x="14" y="19"/>
                        <a:pt x="14" y="19"/>
                        <a:pt x="14" y="19"/>
                      </a:cubicBezTo>
                      <a:cubicBezTo>
                        <a:pt x="15" y="19"/>
                        <a:pt x="15" y="19"/>
                        <a:pt x="15" y="18"/>
                      </a:cubicBezTo>
                      <a:cubicBezTo>
                        <a:pt x="15" y="18"/>
                        <a:pt x="15" y="18"/>
                        <a:pt x="15" y="18"/>
                      </a:cubicBezTo>
                      <a:cubicBezTo>
                        <a:pt x="15" y="18"/>
                        <a:pt x="15" y="18"/>
                        <a:pt x="16" y="18"/>
                      </a:cubicBezTo>
                      <a:cubicBezTo>
                        <a:pt x="16" y="18"/>
                        <a:pt x="16" y="18"/>
                        <a:pt x="16" y="18"/>
                      </a:cubicBezTo>
                      <a:cubicBezTo>
                        <a:pt x="17" y="18"/>
                        <a:pt x="17" y="18"/>
                        <a:pt x="17" y="18"/>
                      </a:cubicBezTo>
                      <a:cubicBezTo>
                        <a:pt x="19" y="18"/>
                        <a:pt x="19" y="18"/>
                        <a:pt x="19" y="18"/>
                      </a:cubicBezTo>
                      <a:cubicBezTo>
                        <a:pt x="20" y="18"/>
                        <a:pt x="21" y="18"/>
                        <a:pt x="21" y="17"/>
                      </a:cubicBezTo>
                      <a:cubicBezTo>
                        <a:pt x="21" y="16"/>
                        <a:pt x="21" y="16"/>
                        <a:pt x="21" y="16"/>
                      </a:cubicBezTo>
                      <a:cubicBezTo>
                        <a:pt x="21" y="16"/>
                        <a:pt x="21" y="16"/>
                        <a:pt x="21" y="16"/>
                      </a:cubicBezTo>
                      <a:cubicBezTo>
                        <a:pt x="21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6"/>
                        <a:pt x="23" y="16"/>
                        <a:pt x="24" y="15"/>
                      </a:cubicBezTo>
                      <a:cubicBezTo>
                        <a:pt x="24" y="15"/>
                        <a:pt x="25" y="14"/>
                        <a:pt x="25" y="14"/>
                      </a:cubicBezTo>
                      <a:cubicBezTo>
                        <a:pt x="25" y="14"/>
                        <a:pt x="26" y="14"/>
                        <a:pt x="26" y="14"/>
                      </a:cubicBezTo>
                      <a:cubicBezTo>
                        <a:pt x="28" y="14"/>
                        <a:pt x="28" y="14"/>
                        <a:pt x="28" y="14"/>
                      </a:cubicBezTo>
                      <a:cubicBezTo>
                        <a:pt x="28" y="14"/>
                        <a:pt x="28" y="14"/>
                        <a:pt x="28" y="14"/>
                      </a:cubicBezTo>
                      <a:cubicBezTo>
                        <a:pt x="29" y="14"/>
                        <a:pt x="29" y="13"/>
                        <a:pt x="29" y="12"/>
                      </a:cubicBezTo>
                      <a:cubicBezTo>
                        <a:pt x="29" y="12"/>
                        <a:pt x="29" y="12"/>
                        <a:pt x="29" y="12"/>
                      </a:cubicBezTo>
                      <a:cubicBezTo>
                        <a:pt x="29" y="12"/>
                        <a:pt x="29" y="12"/>
                        <a:pt x="29" y="12"/>
                      </a:cubicBezTo>
                      <a:cubicBezTo>
                        <a:pt x="30" y="12"/>
                        <a:pt x="30" y="12"/>
                        <a:pt x="30" y="12"/>
                      </a:cubicBezTo>
                      <a:cubicBezTo>
                        <a:pt x="30" y="12"/>
                        <a:pt x="31" y="12"/>
                        <a:pt x="31" y="11"/>
                      </a:cubicBezTo>
                      <a:cubicBezTo>
                        <a:pt x="32" y="11"/>
                        <a:pt x="32" y="10"/>
                        <a:pt x="31" y="10"/>
                      </a:cubicBezTo>
                      <a:cubicBezTo>
                        <a:pt x="31" y="9"/>
                        <a:pt x="31" y="9"/>
                        <a:pt x="31" y="9"/>
                      </a:cubicBezTo>
                      <a:cubicBezTo>
                        <a:pt x="31" y="9"/>
                        <a:pt x="31" y="9"/>
                        <a:pt x="31" y="9"/>
                      </a:cubicBezTo>
                      <a:cubicBezTo>
                        <a:pt x="31" y="8"/>
                        <a:pt x="31" y="7"/>
                        <a:pt x="31" y="7"/>
                      </a:cubicBezTo>
                      <a:cubicBezTo>
                        <a:pt x="31" y="6"/>
                        <a:pt x="31" y="6"/>
                        <a:pt x="32" y="5"/>
                      </a:cubicBezTo>
                      <a:cubicBezTo>
                        <a:pt x="33" y="5"/>
                        <a:pt x="33" y="5"/>
                        <a:pt x="33" y="5"/>
                      </a:cubicBezTo>
                      <a:cubicBezTo>
                        <a:pt x="34" y="5"/>
                        <a:pt x="34" y="3"/>
                        <a:pt x="34" y="3"/>
                      </a:cubicBezTo>
                      <a:cubicBezTo>
                        <a:pt x="34" y="3"/>
                        <a:pt x="34" y="3"/>
                        <a:pt x="34" y="3"/>
                      </a:cubicBezTo>
                      <a:cubicBezTo>
                        <a:pt x="34" y="2"/>
                        <a:pt x="34" y="2"/>
                        <a:pt x="34" y="2"/>
                      </a:cubicBezTo>
                      <a:cubicBezTo>
                        <a:pt x="34" y="2"/>
                        <a:pt x="34" y="2"/>
                        <a:pt x="34" y="2"/>
                      </a:cubicBezTo>
                      <a:cubicBezTo>
                        <a:pt x="34" y="1"/>
                        <a:pt x="34" y="1"/>
                        <a:pt x="33" y="1"/>
                      </a:cubicBezTo>
                      <a:cubicBezTo>
                        <a:pt x="33" y="0"/>
                        <a:pt x="33" y="0"/>
                        <a:pt x="32" y="0"/>
                      </a:cubicBezTo>
                      <a:cubicBezTo>
                        <a:pt x="32" y="0"/>
                        <a:pt x="31" y="0"/>
                        <a:pt x="31" y="0"/>
                      </a:cubicBezTo>
                      <a:cubicBezTo>
                        <a:pt x="29" y="0"/>
                        <a:pt x="28" y="0"/>
                        <a:pt x="27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19" rIns="91440" bIns="45719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  <a:latin typeface="+mj-ea"/>
                    <a:ea typeface="+mj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7" name="Freeform 41"/>
                <p:cNvSpPr>
                  <a:spLocks noEditPoints="1"/>
                </p:cNvSpPr>
                <p:nvPr/>
              </p:nvSpPr>
              <p:spPr bwMode="auto">
                <a:xfrm>
                  <a:off x="3902" y="1838"/>
                  <a:ext cx="301" cy="585"/>
                </a:xfrm>
                <a:custGeom>
                  <a:avLst/>
                  <a:gdLst>
                    <a:gd name="T0" fmla="*/ 51 w 126"/>
                    <a:gd name="T1" fmla="*/ 38 h 245"/>
                    <a:gd name="T2" fmla="*/ 34 w 126"/>
                    <a:gd name="T3" fmla="*/ 3 h 245"/>
                    <a:gd name="T4" fmla="*/ 35 w 126"/>
                    <a:gd name="T5" fmla="*/ 9 h 245"/>
                    <a:gd name="T6" fmla="*/ 34 w 126"/>
                    <a:gd name="T7" fmla="*/ 18 h 245"/>
                    <a:gd name="T8" fmla="*/ 22 w 126"/>
                    <a:gd name="T9" fmla="*/ 26 h 245"/>
                    <a:gd name="T10" fmla="*/ 39 w 126"/>
                    <a:gd name="T11" fmla="*/ 42 h 245"/>
                    <a:gd name="T12" fmla="*/ 48 w 126"/>
                    <a:gd name="T13" fmla="*/ 45 h 245"/>
                    <a:gd name="T14" fmla="*/ 59 w 126"/>
                    <a:gd name="T15" fmla="*/ 54 h 245"/>
                    <a:gd name="T16" fmla="*/ 58 w 126"/>
                    <a:gd name="T17" fmla="*/ 43 h 245"/>
                    <a:gd name="T18" fmla="*/ 65 w 126"/>
                    <a:gd name="T19" fmla="*/ 49 h 245"/>
                    <a:gd name="T20" fmla="*/ 67 w 126"/>
                    <a:gd name="T21" fmla="*/ 34 h 245"/>
                    <a:gd name="T22" fmla="*/ 74 w 126"/>
                    <a:gd name="T23" fmla="*/ 44 h 245"/>
                    <a:gd name="T24" fmla="*/ 78 w 126"/>
                    <a:gd name="T25" fmla="*/ 55 h 245"/>
                    <a:gd name="T26" fmla="*/ 85 w 126"/>
                    <a:gd name="T27" fmla="*/ 56 h 245"/>
                    <a:gd name="T28" fmla="*/ 90 w 126"/>
                    <a:gd name="T29" fmla="*/ 63 h 245"/>
                    <a:gd name="T30" fmla="*/ 80 w 126"/>
                    <a:gd name="T31" fmla="*/ 65 h 245"/>
                    <a:gd name="T32" fmla="*/ 71 w 126"/>
                    <a:gd name="T33" fmla="*/ 66 h 245"/>
                    <a:gd name="T34" fmla="*/ 64 w 126"/>
                    <a:gd name="T35" fmla="*/ 63 h 245"/>
                    <a:gd name="T36" fmla="*/ 56 w 126"/>
                    <a:gd name="T37" fmla="*/ 58 h 245"/>
                    <a:gd name="T38" fmla="*/ 48 w 126"/>
                    <a:gd name="T39" fmla="*/ 53 h 245"/>
                    <a:gd name="T40" fmla="*/ 32 w 126"/>
                    <a:gd name="T41" fmla="*/ 54 h 245"/>
                    <a:gd name="T42" fmla="*/ 24 w 126"/>
                    <a:gd name="T43" fmla="*/ 58 h 245"/>
                    <a:gd name="T44" fmla="*/ 14 w 126"/>
                    <a:gd name="T45" fmla="*/ 72 h 245"/>
                    <a:gd name="T46" fmla="*/ 6 w 126"/>
                    <a:gd name="T47" fmla="*/ 80 h 245"/>
                    <a:gd name="T48" fmla="*/ 1 w 126"/>
                    <a:gd name="T49" fmla="*/ 96 h 245"/>
                    <a:gd name="T50" fmla="*/ 1 w 126"/>
                    <a:gd name="T51" fmla="*/ 109 h 245"/>
                    <a:gd name="T52" fmla="*/ 9 w 126"/>
                    <a:gd name="T53" fmla="*/ 120 h 245"/>
                    <a:gd name="T54" fmla="*/ 21 w 126"/>
                    <a:gd name="T55" fmla="*/ 132 h 245"/>
                    <a:gd name="T56" fmla="*/ 33 w 126"/>
                    <a:gd name="T57" fmla="*/ 138 h 245"/>
                    <a:gd name="T58" fmla="*/ 43 w 126"/>
                    <a:gd name="T59" fmla="*/ 139 h 245"/>
                    <a:gd name="T60" fmla="*/ 57 w 126"/>
                    <a:gd name="T61" fmla="*/ 135 h 245"/>
                    <a:gd name="T62" fmla="*/ 67 w 126"/>
                    <a:gd name="T63" fmla="*/ 140 h 245"/>
                    <a:gd name="T64" fmla="*/ 68 w 126"/>
                    <a:gd name="T65" fmla="*/ 153 h 245"/>
                    <a:gd name="T66" fmla="*/ 76 w 126"/>
                    <a:gd name="T67" fmla="*/ 168 h 245"/>
                    <a:gd name="T68" fmla="*/ 77 w 126"/>
                    <a:gd name="T69" fmla="*/ 181 h 245"/>
                    <a:gd name="T70" fmla="*/ 71 w 126"/>
                    <a:gd name="T71" fmla="*/ 194 h 245"/>
                    <a:gd name="T72" fmla="*/ 71 w 126"/>
                    <a:gd name="T73" fmla="*/ 214 h 245"/>
                    <a:gd name="T74" fmla="*/ 72 w 126"/>
                    <a:gd name="T75" fmla="*/ 234 h 245"/>
                    <a:gd name="T76" fmla="*/ 81 w 126"/>
                    <a:gd name="T77" fmla="*/ 242 h 245"/>
                    <a:gd name="T78" fmla="*/ 97 w 126"/>
                    <a:gd name="T79" fmla="*/ 232 h 245"/>
                    <a:gd name="T80" fmla="*/ 100 w 126"/>
                    <a:gd name="T81" fmla="*/ 221 h 245"/>
                    <a:gd name="T82" fmla="*/ 108 w 126"/>
                    <a:gd name="T83" fmla="*/ 206 h 245"/>
                    <a:gd name="T84" fmla="*/ 119 w 126"/>
                    <a:gd name="T85" fmla="*/ 181 h 245"/>
                    <a:gd name="T86" fmla="*/ 122 w 126"/>
                    <a:gd name="T87" fmla="*/ 158 h 245"/>
                    <a:gd name="T88" fmla="*/ 124 w 126"/>
                    <a:gd name="T89" fmla="*/ 142 h 245"/>
                    <a:gd name="T90" fmla="*/ 122 w 126"/>
                    <a:gd name="T91" fmla="*/ 116 h 245"/>
                    <a:gd name="T92" fmla="*/ 116 w 126"/>
                    <a:gd name="T93" fmla="*/ 107 h 245"/>
                    <a:gd name="T94" fmla="*/ 106 w 126"/>
                    <a:gd name="T95" fmla="*/ 90 h 245"/>
                    <a:gd name="T96" fmla="*/ 99 w 126"/>
                    <a:gd name="T97" fmla="*/ 76 h 245"/>
                    <a:gd name="T98" fmla="*/ 103 w 126"/>
                    <a:gd name="T99" fmla="*/ 82 h 245"/>
                    <a:gd name="T100" fmla="*/ 111 w 126"/>
                    <a:gd name="T101" fmla="*/ 95 h 245"/>
                    <a:gd name="T102" fmla="*/ 116 w 126"/>
                    <a:gd name="T103" fmla="*/ 105 h 245"/>
                    <a:gd name="T104" fmla="*/ 118 w 126"/>
                    <a:gd name="T105" fmla="*/ 84 h 245"/>
                    <a:gd name="T106" fmla="*/ 115 w 126"/>
                    <a:gd name="T107" fmla="*/ 77 h 245"/>
                    <a:gd name="T108" fmla="*/ 110 w 126"/>
                    <a:gd name="T109" fmla="*/ 69 h 245"/>
                    <a:gd name="T110" fmla="*/ 106 w 126"/>
                    <a:gd name="T111" fmla="*/ 62 h 245"/>
                    <a:gd name="T112" fmla="*/ 99 w 126"/>
                    <a:gd name="T113" fmla="*/ 52 h 245"/>
                    <a:gd name="T114" fmla="*/ 80 w 126"/>
                    <a:gd name="T115" fmla="*/ 31 h 245"/>
                    <a:gd name="T116" fmla="*/ 62 w 126"/>
                    <a:gd name="T117" fmla="*/ 17 h 2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26" h="245">
                      <a:moveTo>
                        <a:pt x="49" y="38"/>
                      </a:moveTo>
                      <a:cubicBezTo>
                        <a:pt x="49" y="38"/>
                        <a:pt x="49" y="38"/>
                        <a:pt x="49" y="38"/>
                      </a:cubicBezTo>
                      <a:cubicBezTo>
                        <a:pt x="49" y="37"/>
                        <a:pt x="49" y="37"/>
                        <a:pt x="49" y="37"/>
                      </a:cubicBezTo>
                      <a:cubicBezTo>
                        <a:pt x="48" y="37"/>
                        <a:pt x="48" y="37"/>
                        <a:pt x="48" y="37"/>
                      </a:cubicBezTo>
                      <a:cubicBezTo>
                        <a:pt x="47" y="37"/>
                        <a:pt x="46" y="36"/>
                        <a:pt x="46" y="35"/>
                      </a:cubicBezTo>
                      <a:cubicBezTo>
                        <a:pt x="46" y="34"/>
                        <a:pt x="46" y="34"/>
                        <a:pt x="46" y="34"/>
                      </a:cubicBezTo>
                      <a:cubicBezTo>
                        <a:pt x="46" y="34"/>
                        <a:pt x="46" y="34"/>
                        <a:pt x="46" y="34"/>
                      </a:cubicBezTo>
                      <a:cubicBezTo>
                        <a:pt x="47" y="34"/>
                        <a:pt x="47" y="35"/>
                        <a:pt x="47" y="35"/>
                      </a:cubicBezTo>
                      <a:cubicBezTo>
                        <a:pt x="47" y="35"/>
                        <a:pt x="47" y="35"/>
                        <a:pt x="47" y="35"/>
                      </a:cubicBezTo>
                      <a:cubicBezTo>
                        <a:pt x="47" y="36"/>
                        <a:pt x="47" y="36"/>
                        <a:pt x="47" y="36"/>
                      </a:cubicBezTo>
                      <a:cubicBezTo>
                        <a:pt x="48" y="36"/>
                        <a:pt x="48" y="36"/>
                        <a:pt x="48" y="36"/>
                      </a:cubicBezTo>
                      <a:cubicBezTo>
                        <a:pt x="48" y="36"/>
                        <a:pt x="48" y="36"/>
                        <a:pt x="49" y="37"/>
                      </a:cubicBezTo>
                      <a:cubicBezTo>
                        <a:pt x="50" y="37"/>
                        <a:pt x="50" y="37"/>
                        <a:pt x="50" y="37"/>
                      </a:cubicBezTo>
                      <a:cubicBezTo>
                        <a:pt x="50" y="37"/>
                        <a:pt x="50" y="37"/>
                        <a:pt x="51" y="38"/>
                      </a:cubicBezTo>
                      <a:cubicBezTo>
                        <a:pt x="51" y="38"/>
                        <a:pt x="52" y="38"/>
                        <a:pt x="52" y="38"/>
                      </a:cubicBezTo>
                      <a:cubicBezTo>
                        <a:pt x="52" y="39"/>
                        <a:pt x="52" y="39"/>
                        <a:pt x="52" y="39"/>
                      </a:cubicBezTo>
                      <a:cubicBezTo>
                        <a:pt x="53" y="39"/>
                        <a:pt x="53" y="39"/>
                        <a:pt x="53" y="39"/>
                      </a:cubicBezTo>
                      <a:cubicBezTo>
                        <a:pt x="53" y="40"/>
                        <a:pt x="53" y="40"/>
                        <a:pt x="53" y="40"/>
                      </a:cubicBezTo>
                      <a:cubicBezTo>
                        <a:pt x="52" y="40"/>
                        <a:pt x="52" y="40"/>
                        <a:pt x="52" y="40"/>
                      </a:cubicBezTo>
                      <a:cubicBezTo>
                        <a:pt x="52" y="40"/>
                        <a:pt x="52" y="40"/>
                        <a:pt x="52" y="40"/>
                      </a:cubicBezTo>
                      <a:cubicBezTo>
                        <a:pt x="52" y="38"/>
                        <a:pt x="52" y="38"/>
                        <a:pt x="52" y="38"/>
                      </a:cubicBezTo>
                      <a:cubicBezTo>
                        <a:pt x="51" y="38"/>
                        <a:pt x="51" y="38"/>
                        <a:pt x="51" y="38"/>
                      </a:cubicBezTo>
                      <a:cubicBezTo>
                        <a:pt x="50" y="38"/>
                        <a:pt x="50" y="38"/>
                        <a:pt x="50" y="38"/>
                      </a:cubicBezTo>
                      <a:cubicBezTo>
                        <a:pt x="50" y="38"/>
                        <a:pt x="50" y="38"/>
                        <a:pt x="50" y="38"/>
                      </a:cubicBezTo>
                      <a:cubicBezTo>
                        <a:pt x="49" y="38"/>
                        <a:pt x="49" y="38"/>
                        <a:pt x="49" y="38"/>
                      </a:cubicBezTo>
                      <a:cubicBezTo>
                        <a:pt x="49" y="38"/>
                        <a:pt x="49" y="38"/>
                        <a:pt x="49" y="38"/>
                      </a:cubicBezTo>
                      <a:moveTo>
                        <a:pt x="34" y="0"/>
                      </a:moveTo>
                      <a:cubicBezTo>
                        <a:pt x="34" y="3"/>
                        <a:pt x="34" y="3"/>
                        <a:pt x="34" y="3"/>
                      </a:cubicBezTo>
                      <a:cubicBezTo>
                        <a:pt x="34" y="4"/>
                        <a:pt x="34" y="4"/>
                        <a:pt x="35" y="4"/>
                      </a:cubicBezTo>
                      <a:cubicBezTo>
                        <a:pt x="35" y="4"/>
                        <a:pt x="35" y="4"/>
                        <a:pt x="35" y="4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35" y="6"/>
                        <a:pt x="35" y="6"/>
                        <a:pt x="35" y="6"/>
                      </a:cubicBezTo>
                      <a:cubicBezTo>
                        <a:pt x="35" y="6"/>
                        <a:pt x="35" y="6"/>
                        <a:pt x="35" y="6"/>
                      </a:cubicBezTo>
                      <a:cubicBezTo>
                        <a:pt x="35" y="6"/>
                        <a:pt x="35" y="6"/>
                        <a:pt x="36" y="7"/>
                      </a:cubicBezTo>
                      <a:cubicBezTo>
                        <a:pt x="36" y="7"/>
                        <a:pt x="36" y="7"/>
                        <a:pt x="36" y="7"/>
                      </a:cubicBezTo>
                      <a:cubicBezTo>
                        <a:pt x="37" y="7"/>
                        <a:pt x="37" y="7"/>
                        <a:pt x="37" y="7"/>
                      </a:cubicBezTo>
                      <a:cubicBezTo>
                        <a:pt x="37" y="9"/>
                        <a:pt x="37" y="9"/>
                        <a:pt x="37" y="9"/>
                      </a:cubicBezTo>
                      <a:cubicBezTo>
                        <a:pt x="37" y="9"/>
                        <a:pt x="37" y="9"/>
                        <a:pt x="37" y="9"/>
                      </a:cubicBezTo>
                      <a:cubicBezTo>
                        <a:pt x="37" y="10"/>
                        <a:pt x="37" y="10"/>
                        <a:pt x="37" y="10"/>
                      </a:cubicBezTo>
                      <a:cubicBezTo>
                        <a:pt x="37" y="10"/>
                        <a:pt x="37" y="10"/>
                        <a:pt x="37" y="10"/>
                      </a:cubicBezTo>
                      <a:cubicBezTo>
                        <a:pt x="35" y="9"/>
                        <a:pt x="35" y="9"/>
                        <a:pt x="35" y="9"/>
                      </a:cubicBezTo>
                      <a:cubicBezTo>
                        <a:pt x="35" y="12"/>
                        <a:pt x="35" y="12"/>
                        <a:pt x="35" y="12"/>
                      </a:cubicBezTo>
                      <a:cubicBezTo>
                        <a:pt x="35" y="12"/>
                        <a:pt x="35" y="12"/>
                        <a:pt x="35" y="12"/>
                      </a:cubicBezTo>
                      <a:cubicBezTo>
                        <a:pt x="35" y="13"/>
                        <a:pt x="35" y="14"/>
                        <a:pt x="36" y="14"/>
                      </a:cubicBezTo>
                      <a:cubicBezTo>
                        <a:pt x="37" y="15"/>
                        <a:pt x="37" y="15"/>
                        <a:pt x="38" y="15"/>
                      </a:cubicBezTo>
                      <a:cubicBezTo>
                        <a:pt x="38" y="16"/>
                        <a:pt x="38" y="16"/>
                        <a:pt x="38" y="16"/>
                      </a:cubicBezTo>
                      <a:cubicBezTo>
                        <a:pt x="38" y="16"/>
                        <a:pt x="38" y="17"/>
                        <a:pt x="39" y="17"/>
                      </a:cubicBezTo>
                      <a:cubicBezTo>
                        <a:pt x="40" y="18"/>
                        <a:pt x="40" y="18"/>
                        <a:pt x="40" y="18"/>
                      </a:cubicBezTo>
                      <a:cubicBezTo>
                        <a:pt x="40" y="18"/>
                        <a:pt x="40" y="18"/>
                        <a:pt x="40" y="18"/>
                      </a:cubicBezTo>
                      <a:cubicBezTo>
                        <a:pt x="39" y="18"/>
                        <a:pt x="39" y="18"/>
                        <a:pt x="39" y="18"/>
                      </a:cubicBezTo>
                      <a:cubicBezTo>
                        <a:pt x="39" y="19"/>
                        <a:pt x="39" y="19"/>
                        <a:pt x="39" y="19"/>
                      </a:cubicBezTo>
                      <a:cubicBezTo>
                        <a:pt x="38" y="18"/>
                        <a:pt x="38" y="18"/>
                        <a:pt x="38" y="18"/>
                      </a:cubicBezTo>
                      <a:cubicBezTo>
                        <a:pt x="35" y="18"/>
                        <a:pt x="35" y="18"/>
                        <a:pt x="35" y="18"/>
                      </a:cubicBezTo>
                      <a:cubicBezTo>
                        <a:pt x="34" y="18"/>
                        <a:pt x="34" y="18"/>
                        <a:pt x="34" y="18"/>
                      </a:cubicBezTo>
                      <a:cubicBezTo>
                        <a:pt x="34" y="18"/>
                        <a:pt x="34" y="18"/>
                        <a:pt x="34" y="18"/>
                      </a:cubicBezTo>
                      <a:cubicBezTo>
                        <a:pt x="33" y="18"/>
                        <a:pt x="33" y="19"/>
                        <a:pt x="32" y="19"/>
                      </a:cubicBezTo>
                      <a:cubicBezTo>
                        <a:pt x="32" y="20"/>
                        <a:pt x="32" y="20"/>
                        <a:pt x="32" y="20"/>
                      </a:cubicBezTo>
                      <a:cubicBezTo>
                        <a:pt x="32" y="20"/>
                        <a:pt x="32" y="20"/>
                        <a:pt x="32" y="20"/>
                      </a:cubicBezTo>
                      <a:cubicBezTo>
                        <a:pt x="32" y="20"/>
                        <a:pt x="32" y="20"/>
                        <a:pt x="32" y="20"/>
                      </a:cubicBezTo>
                      <a:cubicBezTo>
                        <a:pt x="31" y="20"/>
                        <a:pt x="31" y="20"/>
                        <a:pt x="31" y="20"/>
                      </a:cubicBezTo>
                      <a:cubicBezTo>
                        <a:pt x="29" y="20"/>
                        <a:pt x="29" y="20"/>
                        <a:pt x="29" y="20"/>
                      </a:cubicBezTo>
                      <a:cubicBezTo>
                        <a:pt x="28" y="20"/>
                        <a:pt x="28" y="20"/>
                        <a:pt x="28" y="21"/>
                      </a:cubicBezTo>
                      <a:cubicBezTo>
                        <a:pt x="28" y="21"/>
                        <a:pt x="28" y="21"/>
                        <a:pt x="28" y="21"/>
                      </a:cubicBezTo>
                      <a:cubicBezTo>
                        <a:pt x="27" y="21"/>
                        <a:pt x="27" y="21"/>
                        <a:pt x="27" y="21"/>
                      </a:cubicBezTo>
                      <a:cubicBezTo>
                        <a:pt x="27" y="21"/>
                        <a:pt x="27" y="21"/>
                        <a:pt x="27" y="21"/>
                      </a:cubicBezTo>
                      <a:cubicBezTo>
                        <a:pt x="26" y="21"/>
                        <a:pt x="25" y="21"/>
                        <a:pt x="24" y="22"/>
                      </a:cubicBezTo>
                      <a:cubicBezTo>
                        <a:pt x="24" y="23"/>
                        <a:pt x="23" y="23"/>
                        <a:pt x="23" y="24"/>
                      </a:cubicBezTo>
                      <a:cubicBezTo>
                        <a:pt x="22" y="25"/>
                        <a:pt x="22" y="25"/>
                        <a:pt x="22" y="25"/>
                      </a:cubicBezTo>
                      <a:cubicBezTo>
                        <a:pt x="22" y="25"/>
                        <a:pt x="22" y="26"/>
                        <a:pt x="22" y="26"/>
                      </a:cubicBezTo>
                      <a:cubicBezTo>
                        <a:pt x="21" y="26"/>
                        <a:pt x="21" y="27"/>
                        <a:pt x="20" y="27"/>
                      </a:cubicBezTo>
                      <a:cubicBezTo>
                        <a:pt x="19" y="27"/>
                        <a:pt x="19" y="27"/>
                        <a:pt x="19" y="27"/>
                      </a:cubicBezTo>
                      <a:cubicBezTo>
                        <a:pt x="20" y="28"/>
                        <a:pt x="20" y="28"/>
                        <a:pt x="20" y="28"/>
                      </a:cubicBezTo>
                      <a:cubicBezTo>
                        <a:pt x="21" y="31"/>
                        <a:pt x="23" y="33"/>
                        <a:pt x="25" y="34"/>
                      </a:cubicBezTo>
                      <a:cubicBezTo>
                        <a:pt x="25" y="35"/>
                        <a:pt x="26" y="36"/>
                        <a:pt x="27" y="36"/>
                      </a:cubicBezTo>
                      <a:cubicBezTo>
                        <a:pt x="29" y="39"/>
                        <a:pt x="31" y="42"/>
                        <a:pt x="31" y="45"/>
                      </a:cubicBezTo>
                      <a:cubicBezTo>
                        <a:pt x="31" y="46"/>
                        <a:pt x="31" y="46"/>
                        <a:pt x="31" y="46"/>
                      </a:cubicBezTo>
                      <a:cubicBezTo>
                        <a:pt x="32" y="46"/>
                        <a:pt x="32" y="46"/>
                        <a:pt x="32" y="46"/>
                      </a:cubicBezTo>
                      <a:cubicBezTo>
                        <a:pt x="34" y="46"/>
                        <a:pt x="34" y="44"/>
                        <a:pt x="34" y="43"/>
                      </a:cubicBezTo>
                      <a:cubicBezTo>
                        <a:pt x="34" y="42"/>
                        <a:pt x="34" y="42"/>
                        <a:pt x="34" y="42"/>
                      </a:cubicBezTo>
                      <a:cubicBezTo>
                        <a:pt x="35" y="42"/>
                        <a:pt x="35" y="42"/>
                        <a:pt x="35" y="42"/>
                      </a:cubicBezTo>
                      <a:cubicBezTo>
                        <a:pt x="35" y="42"/>
                        <a:pt x="35" y="42"/>
                        <a:pt x="35" y="42"/>
                      </a:cubicBezTo>
                      <a:cubicBezTo>
                        <a:pt x="38" y="42"/>
                        <a:pt x="38" y="42"/>
                        <a:pt x="38" y="42"/>
                      </a:cubicBezTo>
                      <a:cubicBezTo>
                        <a:pt x="39" y="42"/>
                        <a:pt x="39" y="42"/>
                        <a:pt x="39" y="42"/>
                      </a:cubicBezTo>
                      <a:cubicBezTo>
                        <a:pt x="39" y="42"/>
                        <a:pt x="39" y="42"/>
                        <a:pt x="39" y="42"/>
                      </a:cubicBezTo>
                      <a:cubicBezTo>
                        <a:pt x="39" y="42"/>
                        <a:pt x="40" y="42"/>
                        <a:pt x="40" y="41"/>
                      </a:cubicBezTo>
                      <a:cubicBezTo>
                        <a:pt x="40" y="41"/>
                        <a:pt x="41" y="40"/>
                        <a:pt x="41" y="40"/>
                      </a:cubicBezTo>
                      <a:cubicBezTo>
                        <a:pt x="41" y="40"/>
                        <a:pt x="41" y="40"/>
                        <a:pt x="41" y="40"/>
                      </a:cubicBezTo>
                      <a:cubicBezTo>
                        <a:pt x="42" y="40"/>
                        <a:pt x="42" y="40"/>
                        <a:pt x="42" y="41"/>
                      </a:cubicBezTo>
                      <a:cubicBezTo>
                        <a:pt x="43" y="41"/>
                        <a:pt x="43" y="41"/>
                        <a:pt x="43" y="41"/>
                      </a:cubicBezTo>
                      <a:cubicBezTo>
                        <a:pt x="43" y="41"/>
                        <a:pt x="43" y="42"/>
                        <a:pt x="44" y="42"/>
                      </a:cubicBezTo>
                      <a:cubicBezTo>
                        <a:pt x="44" y="42"/>
                        <a:pt x="44" y="42"/>
                        <a:pt x="44" y="42"/>
                      </a:cubicBezTo>
                      <a:cubicBezTo>
                        <a:pt x="44" y="42"/>
                        <a:pt x="44" y="42"/>
                        <a:pt x="44" y="42"/>
                      </a:cubicBezTo>
                      <a:cubicBezTo>
                        <a:pt x="45" y="42"/>
                        <a:pt x="45" y="42"/>
                        <a:pt x="46" y="42"/>
                      </a:cubicBezTo>
                      <a:cubicBezTo>
                        <a:pt x="46" y="42"/>
                        <a:pt x="46" y="43"/>
                        <a:pt x="46" y="43"/>
                      </a:cubicBezTo>
                      <a:cubicBezTo>
                        <a:pt x="47" y="44"/>
                        <a:pt x="47" y="44"/>
                        <a:pt x="47" y="44"/>
                      </a:cubicBezTo>
                      <a:cubicBezTo>
                        <a:pt x="47" y="44"/>
                        <a:pt x="47" y="45"/>
                        <a:pt x="48" y="45"/>
                      </a:cubicBezTo>
                      <a:cubicBezTo>
                        <a:pt x="48" y="45"/>
                        <a:pt x="48" y="45"/>
                        <a:pt x="48" y="45"/>
                      </a:cubicBezTo>
                      <a:cubicBezTo>
                        <a:pt x="50" y="45"/>
                        <a:pt x="50" y="45"/>
                        <a:pt x="50" y="45"/>
                      </a:cubicBezTo>
                      <a:cubicBezTo>
                        <a:pt x="50" y="45"/>
                        <a:pt x="50" y="45"/>
                        <a:pt x="50" y="45"/>
                      </a:cubicBezTo>
                      <a:cubicBezTo>
                        <a:pt x="49" y="46"/>
                        <a:pt x="49" y="46"/>
                        <a:pt x="49" y="46"/>
                      </a:cubicBezTo>
                      <a:cubicBezTo>
                        <a:pt x="51" y="46"/>
                        <a:pt x="51" y="46"/>
                        <a:pt x="51" y="46"/>
                      </a:cubicBezTo>
                      <a:cubicBezTo>
                        <a:pt x="52" y="46"/>
                        <a:pt x="52" y="46"/>
                        <a:pt x="53" y="47"/>
                      </a:cubicBezTo>
                      <a:cubicBezTo>
                        <a:pt x="54" y="47"/>
                        <a:pt x="54" y="48"/>
                        <a:pt x="54" y="48"/>
                      </a:cubicBezTo>
                      <a:cubicBezTo>
                        <a:pt x="54" y="53"/>
                        <a:pt x="54" y="53"/>
                        <a:pt x="54" y="53"/>
                      </a:cubicBezTo>
                      <a:cubicBezTo>
                        <a:pt x="55" y="53"/>
                        <a:pt x="55" y="53"/>
                        <a:pt x="55" y="53"/>
                      </a:cubicBezTo>
                      <a:cubicBezTo>
                        <a:pt x="55" y="53"/>
                        <a:pt x="55" y="53"/>
                        <a:pt x="55" y="53"/>
                      </a:cubicBezTo>
                      <a:cubicBezTo>
                        <a:pt x="55" y="53"/>
                        <a:pt x="55" y="53"/>
                        <a:pt x="55" y="53"/>
                      </a:cubicBezTo>
                      <a:cubicBezTo>
                        <a:pt x="55" y="53"/>
                        <a:pt x="55" y="53"/>
                        <a:pt x="55" y="53"/>
                      </a:cubicBezTo>
                      <a:cubicBezTo>
                        <a:pt x="55" y="55"/>
                        <a:pt x="55" y="55"/>
                        <a:pt x="55" y="55"/>
                      </a:cubicBezTo>
                      <a:cubicBezTo>
                        <a:pt x="59" y="55"/>
                        <a:pt x="59" y="55"/>
                        <a:pt x="59" y="55"/>
                      </a:cubicBezTo>
                      <a:cubicBezTo>
                        <a:pt x="59" y="54"/>
                        <a:pt x="59" y="54"/>
                        <a:pt x="59" y="54"/>
                      </a:cubicBezTo>
                      <a:cubicBezTo>
                        <a:pt x="59" y="53"/>
                        <a:pt x="59" y="53"/>
                        <a:pt x="59" y="53"/>
                      </a:cubicBezTo>
                      <a:cubicBezTo>
                        <a:pt x="59" y="53"/>
                        <a:pt x="59" y="53"/>
                        <a:pt x="59" y="53"/>
                      </a:cubicBezTo>
                      <a:cubicBezTo>
                        <a:pt x="60" y="52"/>
                        <a:pt x="60" y="52"/>
                        <a:pt x="60" y="51"/>
                      </a:cubicBezTo>
                      <a:cubicBezTo>
                        <a:pt x="60" y="51"/>
                        <a:pt x="60" y="51"/>
                        <a:pt x="60" y="51"/>
                      </a:cubicBezTo>
                      <a:cubicBezTo>
                        <a:pt x="60" y="45"/>
                        <a:pt x="60" y="45"/>
                        <a:pt x="60" y="45"/>
                      </a:cubicBezTo>
                      <a:cubicBezTo>
                        <a:pt x="60" y="44"/>
                        <a:pt x="59" y="44"/>
                        <a:pt x="59" y="44"/>
                      </a:cubicBezTo>
                      <a:cubicBezTo>
                        <a:pt x="59" y="44"/>
                        <a:pt x="59" y="44"/>
                        <a:pt x="59" y="44"/>
                      </a:cubicBezTo>
                      <a:cubicBezTo>
                        <a:pt x="58" y="43"/>
                        <a:pt x="57" y="43"/>
                        <a:pt x="56" y="42"/>
                      </a:cubicBezTo>
                      <a:cubicBezTo>
                        <a:pt x="57" y="42"/>
                        <a:pt x="57" y="42"/>
                        <a:pt x="57" y="42"/>
                      </a:cubicBezTo>
                      <a:cubicBezTo>
                        <a:pt x="57" y="42"/>
                        <a:pt x="57" y="42"/>
                        <a:pt x="57" y="42"/>
                      </a:cubicBezTo>
                      <a:cubicBezTo>
                        <a:pt x="58" y="42"/>
                        <a:pt x="58" y="42"/>
                        <a:pt x="58" y="42"/>
                      </a:cubicBezTo>
                      <a:cubicBezTo>
                        <a:pt x="58" y="42"/>
                        <a:pt x="58" y="42"/>
                        <a:pt x="58" y="42"/>
                      </a:cubicBezTo>
                      <a:cubicBezTo>
                        <a:pt x="58" y="42"/>
                        <a:pt x="58" y="42"/>
                        <a:pt x="58" y="42"/>
                      </a:cubicBezTo>
                      <a:cubicBezTo>
                        <a:pt x="58" y="43"/>
                        <a:pt x="58" y="43"/>
                        <a:pt x="58" y="43"/>
                      </a:cubicBezTo>
                      <a:cubicBezTo>
                        <a:pt x="59" y="43"/>
                        <a:pt x="59" y="43"/>
                        <a:pt x="59" y="43"/>
                      </a:cubicBezTo>
                      <a:cubicBezTo>
                        <a:pt x="60" y="43"/>
                        <a:pt x="60" y="43"/>
                        <a:pt x="60" y="43"/>
                      </a:cubicBezTo>
                      <a:cubicBezTo>
                        <a:pt x="60" y="43"/>
                        <a:pt x="60" y="43"/>
                        <a:pt x="60" y="43"/>
                      </a:cubicBezTo>
                      <a:cubicBezTo>
                        <a:pt x="61" y="43"/>
                        <a:pt x="61" y="43"/>
                        <a:pt x="61" y="43"/>
                      </a:cubicBezTo>
                      <a:cubicBezTo>
                        <a:pt x="61" y="43"/>
                        <a:pt x="61" y="43"/>
                        <a:pt x="61" y="43"/>
                      </a:cubicBezTo>
                      <a:cubicBezTo>
                        <a:pt x="61" y="43"/>
                        <a:pt x="61" y="43"/>
                        <a:pt x="61" y="43"/>
                      </a:cubicBezTo>
                      <a:cubicBezTo>
                        <a:pt x="61" y="44"/>
                        <a:pt x="61" y="44"/>
                        <a:pt x="61" y="44"/>
                      </a:cubicBezTo>
                      <a:cubicBezTo>
                        <a:pt x="61" y="45"/>
                        <a:pt x="62" y="46"/>
                        <a:pt x="62" y="46"/>
                      </a:cubicBezTo>
                      <a:cubicBezTo>
                        <a:pt x="63" y="47"/>
                        <a:pt x="63" y="47"/>
                        <a:pt x="63" y="47"/>
                      </a:cubicBezTo>
                      <a:cubicBezTo>
                        <a:pt x="63" y="47"/>
                        <a:pt x="63" y="47"/>
                        <a:pt x="63" y="47"/>
                      </a:cubicBezTo>
                      <a:cubicBezTo>
                        <a:pt x="63" y="47"/>
                        <a:pt x="63" y="47"/>
                        <a:pt x="63" y="47"/>
                      </a:cubicBezTo>
                      <a:cubicBezTo>
                        <a:pt x="64" y="48"/>
                        <a:pt x="64" y="48"/>
                        <a:pt x="64" y="48"/>
                      </a:cubicBezTo>
                      <a:cubicBezTo>
                        <a:pt x="65" y="48"/>
                        <a:pt x="65" y="48"/>
                        <a:pt x="65" y="49"/>
                      </a:cubicBezTo>
                      <a:cubicBezTo>
                        <a:pt x="65" y="49"/>
                        <a:pt x="65" y="49"/>
                        <a:pt x="65" y="49"/>
                      </a:cubicBezTo>
                      <a:cubicBezTo>
                        <a:pt x="65" y="49"/>
                        <a:pt x="65" y="49"/>
                        <a:pt x="65" y="49"/>
                      </a:cubicBezTo>
                      <a:cubicBezTo>
                        <a:pt x="66" y="50"/>
                        <a:pt x="66" y="50"/>
                        <a:pt x="67" y="50"/>
                      </a:cubicBez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67" y="50"/>
                        <a:pt x="68" y="50"/>
                        <a:pt x="69" y="49"/>
                      </a:cubicBezTo>
                      <a:cubicBezTo>
                        <a:pt x="69" y="49"/>
                        <a:pt x="69" y="49"/>
                        <a:pt x="69" y="48"/>
                      </a:cubicBezTo>
                      <a:cubicBezTo>
                        <a:pt x="69" y="48"/>
                        <a:pt x="69" y="48"/>
                        <a:pt x="69" y="48"/>
                      </a:cubicBezTo>
                      <a:cubicBezTo>
                        <a:pt x="70" y="47"/>
                        <a:pt x="70" y="46"/>
                        <a:pt x="70" y="44"/>
                      </a:cubicBezTo>
                      <a:cubicBezTo>
                        <a:pt x="70" y="42"/>
                        <a:pt x="69" y="40"/>
                        <a:pt x="67" y="38"/>
                      </a:cubicBezTo>
                      <a:cubicBezTo>
                        <a:pt x="67" y="38"/>
                        <a:pt x="67" y="38"/>
                        <a:pt x="67" y="38"/>
                      </a:cubicBezTo>
                      <a:cubicBezTo>
                        <a:pt x="67" y="37"/>
                        <a:pt x="66" y="37"/>
                        <a:pt x="66" y="36"/>
                      </a:cubicBezTo>
                      <a:cubicBezTo>
                        <a:pt x="66" y="36"/>
                        <a:pt x="66" y="36"/>
                        <a:pt x="66" y="36"/>
                      </a:cubicBezTo>
                      <a:cubicBezTo>
                        <a:pt x="66" y="36"/>
                        <a:pt x="66" y="35"/>
                        <a:pt x="66" y="35"/>
                      </a:cubicBezTo>
                      <a:cubicBezTo>
                        <a:pt x="67" y="34"/>
                        <a:pt x="67" y="34"/>
                        <a:pt x="67" y="34"/>
                      </a:cubicBezTo>
                      <a:cubicBezTo>
                        <a:pt x="67" y="34"/>
                        <a:pt x="67" y="34"/>
                        <a:pt x="67" y="34"/>
                      </a:cubicBezTo>
                      <a:cubicBezTo>
                        <a:pt x="68" y="34"/>
                        <a:pt x="69" y="35"/>
                        <a:pt x="70" y="35"/>
                      </a:cubicBezTo>
                      <a:cubicBezTo>
                        <a:pt x="71" y="36"/>
                        <a:pt x="71" y="36"/>
                        <a:pt x="72" y="36"/>
                      </a:cubicBezTo>
                      <a:cubicBezTo>
                        <a:pt x="73" y="37"/>
                        <a:pt x="73" y="37"/>
                        <a:pt x="73" y="37"/>
                      </a:cubicBezTo>
                      <a:cubicBezTo>
                        <a:pt x="73" y="37"/>
                        <a:pt x="74" y="37"/>
                        <a:pt x="74" y="37"/>
                      </a:cubicBezTo>
                      <a:cubicBezTo>
                        <a:pt x="74" y="37"/>
                        <a:pt x="74" y="37"/>
                        <a:pt x="74" y="37"/>
                      </a:cubicBezTo>
                      <a:cubicBezTo>
                        <a:pt x="74" y="38"/>
                        <a:pt x="74" y="39"/>
                        <a:pt x="75" y="39"/>
                      </a:cubicBezTo>
                      <a:cubicBezTo>
                        <a:pt x="76" y="39"/>
                        <a:pt x="76" y="39"/>
                        <a:pt x="76" y="39"/>
                      </a:cubicBezTo>
                      <a:cubicBezTo>
                        <a:pt x="76" y="40"/>
                        <a:pt x="77" y="40"/>
                        <a:pt x="78" y="41"/>
                      </a:cubicBezTo>
                      <a:cubicBezTo>
                        <a:pt x="78" y="42"/>
                        <a:pt x="78" y="42"/>
                        <a:pt x="78" y="42"/>
                      </a:cubicBezTo>
                      <a:cubicBezTo>
                        <a:pt x="78" y="42"/>
                        <a:pt x="78" y="42"/>
                        <a:pt x="79" y="43"/>
                      </a:cubicBezTo>
                      <a:cubicBezTo>
                        <a:pt x="76" y="43"/>
                        <a:pt x="76" y="43"/>
                        <a:pt x="76" y="43"/>
                      </a:cubicBezTo>
                      <a:cubicBezTo>
                        <a:pt x="75" y="43"/>
                        <a:pt x="74" y="43"/>
                        <a:pt x="74" y="44"/>
                      </a:cubicBezTo>
                      <a:cubicBezTo>
                        <a:pt x="74" y="44"/>
                        <a:pt x="74" y="44"/>
                        <a:pt x="74" y="44"/>
                      </a:cubicBezTo>
                      <a:cubicBezTo>
                        <a:pt x="74" y="44"/>
                        <a:pt x="74" y="44"/>
                        <a:pt x="74" y="44"/>
                      </a:cubicBezTo>
                      <a:cubicBezTo>
                        <a:pt x="74" y="44"/>
                        <a:pt x="74" y="44"/>
                        <a:pt x="74" y="44"/>
                      </a:cubicBezTo>
                      <a:cubicBezTo>
                        <a:pt x="74" y="44"/>
                        <a:pt x="74" y="44"/>
                        <a:pt x="74" y="44"/>
                      </a:cubicBezTo>
                      <a:cubicBezTo>
                        <a:pt x="73" y="44"/>
                        <a:pt x="73" y="44"/>
                        <a:pt x="73" y="44"/>
                      </a:cubicBezTo>
                      <a:cubicBezTo>
                        <a:pt x="73" y="45"/>
                        <a:pt x="73" y="45"/>
                        <a:pt x="73" y="45"/>
                      </a:cubicBezTo>
                      <a:cubicBezTo>
                        <a:pt x="73" y="46"/>
                        <a:pt x="73" y="48"/>
                        <a:pt x="74" y="49"/>
                      </a:cubicBezTo>
                      <a:cubicBezTo>
                        <a:pt x="74" y="49"/>
                        <a:pt x="74" y="49"/>
                        <a:pt x="74" y="49"/>
                      </a:cubicBezTo>
                      <a:cubicBezTo>
                        <a:pt x="74" y="50"/>
                        <a:pt x="74" y="50"/>
                        <a:pt x="75" y="50"/>
                      </a:cubicBezTo>
                      <a:cubicBezTo>
                        <a:pt x="76" y="50"/>
                        <a:pt x="76" y="50"/>
                        <a:pt x="76" y="50"/>
                      </a:cubicBezTo>
                      <a:cubicBezTo>
                        <a:pt x="76" y="51"/>
                        <a:pt x="76" y="51"/>
                        <a:pt x="76" y="51"/>
                      </a:cubicBezTo>
                      <a:cubicBezTo>
                        <a:pt x="76" y="51"/>
                        <a:pt x="76" y="53"/>
                        <a:pt x="77" y="53"/>
                      </a:cubicBezTo>
                      <a:cubicBezTo>
                        <a:pt x="78" y="53"/>
                        <a:pt x="78" y="53"/>
                        <a:pt x="78" y="53"/>
                      </a:cubicBezTo>
                      <a:cubicBezTo>
                        <a:pt x="78" y="53"/>
                        <a:pt x="78" y="53"/>
                        <a:pt x="78" y="53"/>
                      </a:cubicBezTo>
                      <a:cubicBezTo>
                        <a:pt x="78" y="53"/>
                        <a:pt x="78" y="53"/>
                        <a:pt x="78" y="53"/>
                      </a:cubicBezTo>
                      <a:cubicBezTo>
                        <a:pt x="78" y="55"/>
                        <a:pt x="78" y="55"/>
                        <a:pt x="78" y="55"/>
                      </a:cubicBezTo>
                      <a:cubicBezTo>
                        <a:pt x="79" y="55"/>
                        <a:pt x="79" y="55"/>
                        <a:pt x="79" y="55"/>
                      </a:cubicBezTo>
                      <a:cubicBezTo>
                        <a:pt x="80" y="55"/>
                        <a:pt x="80" y="55"/>
                        <a:pt x="81" y="55"/>
                      </a:cubicBezTo>
                      <a:cubicBezTo>
                        <a:pt x="81" y="56"/>
                        <a:pt x="82" y="56"/>
                        <a:pt x="83" y="56"/>
                      </a:cubicBezTo>
                      <a:cubicBezTo>
                        <a:pt x="84" y="56"/>
                        <a:pt x="84" y="56"/>
                        <a:pt x="84" y="56"/>
                      </a:cubicBezTo>
                      <a:cubicBezTo>
                        <a:pt x="85" y="56"/>
                        <a:pt x="85" y="56"/>
                        <a:pt x="85" y="56"/>
                      </a:cubicBezTo>
                      <a:cubicBezTo>
                        <a:pt x="85" y="55"/>
                        <a:pt x="85" y="55"/>
                        <a:pt x="85" y="55"/>
                      </a:cubicBezTo>
                      <a:cubicBezTo>
                        <a:pt x="85" y="55"/>
                        <a:pt x="85" y="55"/>
                        <a:pt x="85" y="55"/>
                      </a:cubicBezTo>
                      <a:cubicBezTo>
                        <a:pt x="85" y="55"/>
                        <a:pt x="85" y="55"/>
                        <a:pt x="85" y="55"/>
                      </a:cubicBezTo>
                      <a:cubicBezTo>
                        <a:pt x="85" y="55"/>
                        <a:pt x="85" y="55"/>
                        <a:pt x="85" y="55"/>
                      </a:cubicBezTo>
                      <a:cubicBezTo>
                        <a:pt x="85" y="55"/>
                        <a:pt x="85" y="55"/>
                        <a:pt x="85" y="55"/>
                      </a:cubicBezTo>
                      <a:cubicBezTo>
                        <a:pt x="85" y="55"/>
                        <a:pt x="85" y="55"/>
                        <a:pt x="85" y="55"/>
                      </a:cubicBezTo>
                      <a:cubicBezTo>
                        <a:pt x="85" y="55"/>
                        <a:pt x="86" y="55"/>
                        <a:pt x="86" y="55"/>
                      </a:cubicBezTo>
                      <a:cubicBezTo>
                        <a:pt x="86" y="55"/>
                        <a:pt x="86" y="55"/>
                        <a:pt x="86" y="55"/>
                      </a:cubicBezTo>
                      <a:cubicBezTo>
                        <a:pt x="85" y="56"/>
                        <a:pt x="85" y="56"/>
                        <a:pt x="85" y="56"/>
                      </a:cubicBezTo>
                      <a:cubicBezTo>
                        <a:pt x="86" y="56"/>
                        <a:pt x="86" y="56"/>
                        <a:pt x="86" y="56"/>
                      </a:cubicBezTo>
                      <a:cubicBezTo>
                        <a:pt x="87" y="56"/>
                        <a:pt x="87" y="56"/>
                        <a:pt x="87" y="56"/>
                      </a:cubicBezTo>
                      <a:cubicBezTo>
                        <a:pt x="87" y="56"/>
                        <a:pt x="87" y="56"/>
                        <a:pt x="87" y="56"/>
                      </a:cubicBezTo>
                      <a:cubicBezTo>
                        <a:pt x="87" y="57"/>
                        <a:pt x="87" y="57"/>
                        <a:pt x="87" y="57"/>
                      </a:cubicBezTo>
                      <a:cubicBezTo>
                        <a:pt x="87" y="59"/>
                        <a:pt x="87" y="59"/>
                        <a:pt x="87" y="59"/>
                      </a:cubicBezTo>
                      <a:cubicBezTo>
                        <a:pt x="87" y="59"/>
                        <a:pt x="87" y="59"/>
                        <a:pt x="87" y="59"/>
                      </a:cubicBezTo>
                      <a:cubicBezTo>
                        <a:pt x="87" y="59"/>
                        <a:pt x="87" y="60"/>
                        <a:pt x="88" y="60"/>
                      </a:cubicBezTo>
                      <a:cubicBezTo>
                        <a:pt x="88" y="60"/>
                        <a:pt x="88" y="60"/>
                        <a:pt x="88" y="60"/>
                      </a:cubicBezTo>
                      <a:cubicBezTo>
                        <a:pt x="88" y="60"/>
                        <a:pt x="88" y="60"/>
                        <a:pt x="88" y="60"/>
                      </a:cubicBezTo>
                      <a:cubicBezTo>
                        <a:pt x="88" y="62"/>
                        <a:pt x="88" y="62"/>
                        <a:pt x="88" y="62"/>
                      </a:cubicBezTo>
                      <a:cubicBezTo>
                        <a:pt x="88" y="62"/>
                        <a:pt x="88" y="62"/>
                        <a:pt x="88" y="62"/>
                      </a:cubicBezTo>
                      <a:cubicBezTo>
                        <a:pt x="88" y="63"/>
                        <a:pt x="88" y="63"/>
                        <a:pt x="88" y="63"/>
                      </a:cubicBezTo>
                      <a:cubicBezTo>
                        <a:pt x="89" y="63"/>
                        <a:pt x="89" y="63"/>
                        <a:pt x="89" y="63"/>
                      </a:cubicBezTo>
                      <a:cubicBezTo>
                        <a:pt x="90" y="63"/>
                        <a:pt x="90" y="63"/>
                        <a:pt x="90" y="63"/>
                      </a:cubicBezTo>
                      <a:cubicBezTo>
                        <a:pt x="90" y="65"/>
                        <a:pt x="90" y="65"/>
                        <a:pt x="90" y="65"/>
                      </a:cubicBezTo>
                      <a:cubicBezTo>
                        <a:pt x="90" y="65"/>
                        <a:pt x="90" y="65"/>
                        <a:pt x="90" y="65"/>
                      </a:cubicBezTo>
                      <a:cubicBezTo>
                        <a:pt x="90" y="66"/>
                        <a:pt x="89" y="66"/>
                        <a:pt x="89" y="66"/>
                      </a:cubicBezTo>
                      <a:cubicBezTo>
                        <a:pt x="88" y="66"/>
                        <a:pt x="88" y="66"/>
                        <a:pt x="88" y="66"/>
                      </a:cubicBezTo>
                      <a:cubicBezTo>
                        <a:pt x="87" y="65"/>
                        <a:pt x="87" y="65"/>
                        <a:pt x="87" y="65"/>
                      </a:cubicBezTo>
                      <a:cubicBezTo>
                        <a:pt x="87" y="67"/>
                        <a:pt x="87" y="67"/>
                        <a:pt x="87" y="67"/>
                      </a:cubicBezTo>
                      <a:cubicBezTo>
                        <a:pt x="87" y="67"/>
                        <a:pt x="86" y="67"/>
                        <a:pt x="86" y="67"/>
                      </a:cubicBezTo>
                      <a:cubicBezTo>
                        <a:pt x="85" y="67"/>
                        <a:pt x="85" y="67"/>
                        <a:pt x="85" y="67"/>
                      </a:cubicBezTo>
                      <a:cubicBezTo>
                        <a:pt x="85" y="66"/>
                        <a:pt x="85" y="66"/>
                        <a:pt x="85" y="66"/>
                      </a:cubicBezTo>
                      <a:cubicBezTo>
                        <a:pt x="84" y="66"/>
                        <a:pt x="83" y="66"/>
                        <a:pt x="83" y="66"/>
                      </a:cubicBezTo>
                      <a:cubicBezTo>
                        <a:pt x="82" y="66"/>
                        <a:pt x="82" y="66"/>
                        <a:pt x="82" y="66"/>
                      </a:cubicBezTo>
                      <a:cubicBezTo>
                        <a:pt x="81" y="66"/>
                        <a:pt x="81" y="66"/>
                        <a:pt x="81" y="66"/>
                      </a:cubicBezTo>
                      <a:cubicBezTo>
                        <a:pt x="80" y="66"/>
                        <a:pt x="80" y="66"/>
                        <a:pt x="80" y="66"/>
                      </a:cubicBezTo>
                      <a:cubicBezTo>
                        <a:pt x="80" y="65"/>
                        <a:pt x="80" y="65"/>
                        <a:pt x="80" y="65"/>
                      </a:cubicBezTo>
                      <a:cubicBezTo>
                        <a:pt x="80" y="64"/>
                        <a:pt x="80" y="64"/>
                        <a:pt x="80" y="64"/>
                      </a:cubicBezTo>
                      <a:cubicBezTo>
                        <a:pt x="79" y="64"/>
                        <a:pt x="79" y="64"/>
                        <a:pt x="79" y="64"/>
                      </a:cubicBezTo>
                      <a:cubicBezTo>
                        <a:pt x="79" y="64"/>
                        <a:pt x="79" y="64"/>
                        <a:pt x="78" y="64"/>
                      </a:cubicBezTo>
                      <a:cubicBezTo>
                        <a:pt x="78" y="63"/>
                        <a:pt x="77" y="63"/>
                        <a:pt x="77" y="63"/>
                      </a:cubicBezTo>
                      <a:cubicBezTo>
                        <a:pt x="76" y="63"/>
                        <a:pt x="76" y="63"/>
                        <a:pt x="76" y="63"/>
                      </a:cubicBezTo>
                      <a:cubicBezTo>
                        <a:pt x="76" y="64"/>
                        <a:pt x="76" y="64"/>
                        <a:pt x="76" y="64"/>
                      </a:cubicBezTo>
                      <a:cubicBezTo>
                        <a:pt x="76" y="65"/>
                        <a:pt x="76" y="66"/>
                        <a:pt x="75" y="67"/>
                      </a:cubicBezTo>
                      <a:cubicBezTo>
                        <a:pt x="75" y="67"/>
                        <a:pt x="75" y="67"/>
                        <a:pt x="74" y="67"/>
                      </a:cubicBezTo>
                      <a:cubicBezTo>
                        <a:pt x="74" y="67"/>
                        <a:pt x="74" y="67"/>
                        <a:pt x="74" y="67"/>
                      </a:cubicBezTo>
                      <a:cubicBezTo>
                        <a:pt x="73" y="67"/>
                        <a:pt x="73" y="67"/>
                        <a:pt x="73" y="67"/>
                      </a:cubicBezTo>
                      <a:cubicBezTo>
                        <a:pt x="73" y="67"/>
                        <a:pt x="73" y="67"/>
                        <a:pt x="73" y="67"/>
                      </a:cubicBezTo>
                      <a:cubicBezTo>
                        <a:pt x="72" y="67"/>
                        <a:pt x="72" y="67"/>
                        <a:pt x="72" y="67"/>
                      </a:cubicBezTo>
                      <a:cubicBezTo>
                        <a:pt x="72" y="66"/>
                        <a:pt x="72" y="66"/>
                        <a:pt x="72" y="66"/>
                      </a:cubicBezTo>
                      <a:cubicBezTo>
                        <a:pt x="71" y="66"/>
                        <a:pt x="71" y="66"/>
                        <a:pt x="71" y="66"/>
                      </a:cubicBezTo>
                      <a:cubicBezTo>
                        <a:pt x="70" y="66"/>
                        <a:pt x="70" y="66"/>
                        <a:pt x="70" y="66"/>
                      </a:cubicBezTo>
                      <a:cubicBezTo>
                        <a:pt x="70" y="66"/>
                        <a:pt x="70" y="66"/>
                        <a:pt x="70" y="66"/>
                      </a:cubicBezTo>
                      <a:cubicBezTo>
                        <a:pt x="69" y="66"/>
                        <a:pt x="69" y="66"/>
                        <a:pt x="69" y="66"/>
                      </a:cubicBezTo>
                      <a:cubicBezTo>
                        <a:pt x="69" y="66"/>
                        <a:pt x="69" y="66"/>
                        <a:pt x="69" y="66"/>
                      </a:cubicBezTo>
                      <a:cubicBezTo>
                        <a:pt x="69" y="65"/>
                        <a:pt x="69" y="65"/>
                        <a:pt x="69" y="65"/>
                      </a:cubicBezTo>
                      <a:cubicBezTo>
                        <a:pt x="69" y="64"/>
                        <a:pt x="69" y="64"/>
                        <a:pt x="69" y="64"/>
                      </a:cubicBezTo>
                      <a:cubicBezTo>
                        <a:pt x="68" y="64"/>
                        <a:pt x="68" y="64"/>
                        <a:pt x="68" y="64"/>
                      </a:cubicBezTo>
                      <a:cubicBezTo>
                        <a:pt x="68" y="64"/>
                        <a:pt x="67" y="64"/>
                        <a:pt x="67" y="64"/>
                      </a:cubicBezTo>
                      <a:cubicBezTo>
                        <a:pt x="67" y="64"/>
                        <a:pt x="67" y="64"/>
                        <a:pt x="67" y="64"/>
                      </a:cubicBezTo>
                      <a:cubicBezTo>
                        <a:pt x="67" y="64"/>
                        <a:pt x="67" y="64"/>
                        <a:pt x="67" y="64"/>
                      </a:cubicBezTo>
                      <a:cubicBezTo>
                        <a:pt x="68" y="63"/>
                        <a:pt x="68" y="63"/>
                        <a:pt x="68" y="63"/>
                      </a:cubicBezTo>
                      <a:cubicBezTo>
                        <a:pt x="66" y="63"/>
                        <a:pt x="66" y="63"/>
                        <a:pt x="66" y="63"/>
                      </a:cubicBezTo>
                      <a:cubicBezTo>
                        <a:pt x="66" y="63"/>
                        <a:pt x="66" y="63"/>
                        <a:pt x="66" y="63"/>
                      </a:cubicBezTo>
                      <a:cubicBezTo>
                        <a:pt x="65" y="63"/>
                        <a:pt x="65" y="63"/>
                        <a:pt x="64" y="63"/>
                      </a:cubicBezTo>
                      <a:cubicBezTo>
                        <a:pt x="63" y="63"/>
                        <a:pt x="63" y="63"/>
                        <a:pt x="63" y="63"/>
                      </a:cubicBezTo>
                      <a:cubicBezTo>
                        <a:pt x="63" y="63"/>
                        <a:pt x="63" y="63"/>
                        <a:pt x="63" y="63"/>
                      </a:cubicBezTo>
                      <a:cubicBezTo>
                        <a:pt x="63" y="62"/>
                        <a:pt x="63" y="62"/>
                        <a:pt x="63" y="62"/>
                      </a:cubicBezTo>
                      <a:cubicBezTo>
                        <a:pt x="63" y="61"/>
                        <a:pt x="63" y="61"/>
                        <a:pt x="63" y="61"/>
                      </a:cubicBezTo>
                      <a:cubicBezTo>
                        <a:pt x="62" y="61"/>
                        <a:pt x="62" y="61"/>
                        <a:pt x="62" y="61"/>
                      </a:cubicBezTo>
                      <a:cubicBezTo>
                        <a:pt x="61" y="61"/>
                        <a:pt x="61" y="61"/>
                        <a:pt x="61" y="61"/>
                      </a:cubicBezTo>
                      <a:cubicBezTo>
                        <a:pt x="61" y="61"/>
                        <a:pt x="60" y="61"/>
                        <a:pt x="60" y="61"/>
                      </a:cubicBezTo>
                      <a:cubicBezTo>
                        <a:pt x="59" y="61"/>
                        <a:pt x="59" y="61"/>
                        <a:pt x="58" y="61"/>
                      </a:cubicBezTo>
                      <a:cubicBezTo>
                        <a:pt x="58" y="61"/>
                        <a:pt x="58" y="61"/>
                        <a:pt x="58" y="61"/>
                      </a:cubicBezTo>
                      <a:cubicBezTo>
                        <a:pt x="57" y="61"/>
                        <a:pt x="57" y="61"/>
                        <a:pt x="57" y="61"/>
                      </a:cubicBezTo>
                      <a:cubicBezTo>
                        <a:pt x="57" y="61"/>
                        <a:pt x="57" y="60"/>
                        <a:pt x="57" y="60"/>
                      </a:cubicBezTo>
                      <a:cubicBezTo>
                        <a:pt x="58" y="59"/>
                        <a:pt x="58" y="59"/>
                        <a:pt x="58" y="59"/>
                      </a:cubicBezTo>
                      <a:cubicBezTo>
                        <a:pt x="56" y="58"/>
                        <a:pt x="56" y="58"/>
                        <a:pt x="56" y="58"/>
                      </a:cubicBezTo>
                      <a:cubicBezTo>
                        <a:pt x="56" y="58"/>
                        <a:pt x="56" y="58"/>
                        <a:pt x="56" y="58"/>
                      </a:cubicBezTo>
                      <a:cubicBezTo>
                        <a:pt x="56" y="58"/>
                        <a:pt x="56" y="58"/>
                        <a:pt x="56" y="58"/>
                      </a:cubicBezTo>
                      <a:cubicBezTo>
                        <a:pt x="56" y="58"/>
                        <a:pt x="56" y="58"/>
                        <a:pt x="56" y="58"/>
                      </a:cubicBezTo>
                      <a:cubicBezTo>
                        <a:pt x="56" y="56"/>
                        <a:pt x="56" y="56"/>
                        <a:pt x="56" y="56"/>
                      </a:cubicBezTo>
                      <a:cubicBezTo>
                        <a:pt x="55" y="56"/>
                        <a:pt x="55" y="56"/>
                        <a:pt x="55" y="56"/>
                      </a:cubicBezTo>
                      <a:cubicBezTo>
                        <a:pt x="55" y="56"/>
                        <a:pt x="55" y="56"/>
                        <a:pt x="55" y="56"/>
                      </a:cubicBezTo>
                      <a:cubicBezTo>
                        <a:pt x="54" y="56"/>
                        <a:pt x="54" y="56"/>
                        <a:pt x="54" y="56"/>
                      </a:cubicBezTo>
                      <a:cubicBezTo>
                        <a:pt x="54" y="55"/>
                        <a:pt x="54" y="55"/>
                        <a:pt x="54" y="55"/>
                      </a:cubicBezTo>
                      <a:cubicBezTo>
                        <a:pt x="55" y="55"/>
                        <a:pt x="55" y="54"/>
                        <a:pt x="54" y="54"/>
                      </a:cubicBezTo>
                      <a:cubicBezTo>
                        <a:pt x="54" y="53"/>
                        <a:pt x="53" y="53"/>
                        <a:pt x="52" y="53"/>
                      </a:cubicBezTo>
                      <a:cubicBezTo>
                        <a:pt x="52" y="53"/>
                        <a:pt x="52" y="53"/>
                        <a:pt x="52" y="53"/>
                      </a:cubicBezTo>
                      <a:cubicBezTo>
                        <a:pt x="52" y="52"/>
                        <a:pt x="52" y="52"/>
                        <a:pt x="52" y="52"/>
                      </a:cubicBezTo>
                      <a:cubicBezTo>
                        <a:pt x="52" y="51"/>
                        <a:pt x="52" y="51"/>
                        <a:pt x="52" y="51"/>
                      </a:cubicBezTo>
                      <a:cubicBezTo>
                        <a:pt x="51" y="51"/>
                        <a:pt x="51" y="51"/>
                        <a:pt x="51" y="51"/>
                      </a:cubicBezTo>
                      <a:cubicBezTo>
                        <a:pt x="49" y="51"/>
                        <a:pt x="48" y="52"/>
                        <a:pt x="48" y="53"/>
                      </a:cubicBezTo>
                      <a:cubicBezTo>
                        <a:pt x="47" y="54"/>
                        <a:pt x="47" y="54"/>
                        <a:pt x="46" y="54"/>
                      </a:cubicBezTo>
                      <a:cubicBezTo>
                        <a:pt x="46" y="54"/>
                        <a:pt x="46" y="54"/>
                        <a:pt x="46" y="54"/>
                      </a:cubicBezTo>
                      <a:cubicBezTo>
                        <a:pt x="46" y="54"/>
                        <a:pt x="45" y="54"/>
                        <a:pt x="44" y="54"/>
                      </a:cubicBezTo>
                      <a:cubicBezTo>
                        <a:pt x="44" y="53"/>
                        <a:pt x="43" y="53"/>
                        <a:pt x="43" y="53"/>
                      </a:cubicBezTo>
                      <a:cubicBezTo>
                        <a:pt x="41" y="53"/>
                        <a:pt x="40" y="53"/>
                        <a:pt x="39" y="53"/>
                      </a:cubicBezTo>
                      <a:cubicBezTo>
                        <a:pt x="39" y="53"/>
                        <a:pt x="38" y="53"/>
                        <a:pt x="38" y="53"/>
                      </a:cubicBezTo>
                      <a:cubicBezTo>
                        <a:pt x="37" y="53"/>
                        <a:pt x="37" y="53"/>
                        <a:pt x="36" y="53"/>
                      </a:cubicBezTo>
                      <a:cubicBezTo>
                        <a:pt x="35" y="53"/>
                        <a:pt x="35" y="53"/>
                        <a:pt x="35" y="53"/>
                      </a:cubicBezTo>
                      <a:cubicBezTo>
                        <a:pt x="35" y="54"/>
                        <a:pt x="35" y="54"/>
                        <a:pt x="35" y="54"/>
                      </a:cubicBezTo>
                      <a:cubicBezTo>
                        <a:pt x="35" y="54"/>
                        <a:pt x="35" y="54"/>
                        <a:pt x="35" y="54"/>
                      </a:cubicBezTo>
                      <a:cubicBezTo>
                        <a:pt x="35" y="54"/>
                        <a:pt x="35" y="54"/>
                        <a:pt x="34" y="54"/>
                      </a:cubicBezTo>
                      <a:cubicBezTo>
                        <a:pt x="34" y="54"/>
                        <a:pt x="34" y="54"/>
                        <a:pt x="34" y="54"/>
                      </a:cubicBezTo>
                      <a:cubicBezTo>
                        <a:pt x="33" y="54"/>
                        <a:pt x="33" y="54"/>
                        <a:pt x="33" y="54"/>
                      </a:cubicBezTo>
                      <a:cubicBezTo>
                        <a:pt x="32" y="54"/>
                        <a:pt x="32" y="54"/>
                        <a:pt x="32" y="54"/>
                      </a:cubicBezTo>
                      <a:cubicBezTo>
                        <a:pt x="32" y="55"/>
                        <a:pt x="32" y="55"/>
                        <a:pt x="32" y="55"/>
                      </a:cubicBezTo>
                      <a:cubicBezTo>
                        <a:pt x="32" y="56"/>
                        <a:pt x="32" y="56"/>
                        <a:pt x="32" y="56"/>
                      </a:cubicBezTo>
                      <a:cubicBezTo>
                        <a:pt x="32" y="56"/>
                        <a:pt x="32" y="56"/>
                        <a:pt x="31" y="56"/>
                      </a:cubicBezTo>
                      <a:cubicBezTo>
                        <a:pt x="31" y="56"/>
                        <a:pt x="30" y="56"/>
                        <a:pt x="30" y="56"/>
                      </a:cubicBezTo>
                      <a:cubicBezTo>
                        <a:pt x="29" y="56"/>
                        <a:pt x="29" y="56"/>
                        <a:pt x="29" y="56"/>
                      </a:cubicBezTo>
                      <a:cubicBezTo>
                        <a:pt x="29" y="55"/>
                        <a:pt x="28" y="55"/>
                        <a:pt x="27" y="55"/>
                      </a:cubicBezTo>
                      <a:cubicBezTo>
                        <a:pt x="27" y="55"/>
                        <a:pt x="27" y="55"/>
                        <a:pt x="26" y="56"/>
                      </a:cubicBezTo>
                      <a:cubicBezTo>
                        <a:pt x="26" y="56"/>
                        <a:pt x="26" y="56"/>
                        <a:pt x="26" y="56"/>
                      </a:cubicBezTo>
                      <a:cubicBezTo>
                        <a:pt x="26" y="57"/>
                        <a:pt x="26" y="57"/>
                        <a:pt x="26" y="57"/>
                      </a:cubicBezTo>
                      <a:cubicBezTo>
                        <a:pt x="26" y="56"/>
                        <a:pt x="26" y="56"/>
                        <a:pt x="26" y="56"/>
                      </a:cubicBezTo>
                      <a:cubicBezTo>
                        <a:pt x="26" y="56"/>
                        <a:pt x="25" y="56"/>
                        <a:pt x="24" y="57"/>
                      </a:cubicBezTo>
                      <a:cubicBezTo>
                        <a:pt x="24" y="57"/>
                        <a:pt x="24" y="57"/>
                        <a:pt x="24" y="58"/>
                      </a:cubicBezTo>
                      <a:cubicBezTo>
                        <a:pt x="24" y="58"/>
                        <a:pt x="24" y="58"/>
                        <a:pt x="24" y="58"/>
                      </a:cubicBezTo>
                      <a:cubicBezTo>
                        <a:pt x="24" y="58"/>
                        <a:pt x="24" y="58"/>
                        <a:pt x="24" y="58"/>
                      </a:cubicBezTo>
                      <a:cubicBezTo>
                        <a:pt x="23" y="60"/>
                        <a:pt x="22" y="60"/>
                        <a:pt x="21" y="60"/>
                      </a:cubicBezTo>
                      <a:cubicBezTo>
                        <a:pt x="20" y="60"/>
                        <a:pt x="20" y="60"/>
                        <a:pt x="20" y="61"/>
                      </a:cubicBezTo>
                      <a:cubicBezTo>
                        <a:pt x="20" y="61"/>
                        <a:pt x="20" y="61"/>
                        <a:pt x="20" y="61"/>
                      </a:cubicBezTo>
                      <a:cubicBezTo>
                        <a:pt x="19" y="61"/>
                        <a:pt x="19" y="61"/>
                        <a:pt x="19" y="61"/>
                      </a:cubicBezTo>
                      <a:cubicBezTo>
                        <a:pt x="19" y="61"/>
                        <a:pt x="19" y="61"/>
                        <a:pt x="19" y="61"/>
                      </a:cubicBezTo>
                      <a:cubicBezTo>
                        <a:pt x="19" y="61"/>
                        <a:pt x="19" y="61"/>
                        <a:pt x="19" y="61"/>
                      </a:cubicBezTo>
                      <a:cubicBezTo>
                        <a:pt x="18" y="61"/>
                        <a:pt x="18" y="61"/>
                        <a:pt x="18" y="61"/>
                      </a:cubicBezTo>
                      <a:cubicBezTo>
                        <a:pt x="17" y="62"/>
                        <a:pt x="17" y="64"/>
                        <a:pt x="17" y="65"/>
                      </a:cubicBezTo>
                      <a:cubicBezTo>
                        <a:pt x="17" y="65"/>
                        <a:pt x="17" y="65"/>
                        <a:pt x="17" y="65"/>
                      </a:cubicBezTo>
                      <a:cubicBezTo>
                        <a:pt x="17" y="66"/>
                        <a:pt x="16" y="67"/>
                        <a:pt x="16" y="67"/>
                      </a:cubicBezTo>
                      <a:cubicBezTo>
                        <a:pt x="15" y="67"/>
                        <a:pt x="15" y="67"/>
                        <a:pt x="15" y="67"/>
                      </a:cubicBezTo>
                      <a:cubicBezTo>
                        <a:pt x="15" y="68"/>
                        <a:pt x="15" y="68"/>
                        <a:pt x="15" y="68"/>
                      </a:cubicBezTo>
                      <a:cubicBezTo>
                        <a:pt x="16" y="70"/>
                        <a:pt x="16" y="71"/>
                        <a:pt x="15" y="71"/>
                      </a:cubicBezTo>
                      <a:cubicBezTo>
                        <a:pt x="15" y="72"/>
                        <a:pt x="14" y="72"/>
                        <a:pt x="14" y="72"/>
                      </a:cubicBezTo>
                      <a:cubicBezTo>
                        <a:pt x="13" y="72"/>
                        <a:pt x="13" y="72"/>
                        <a:pt x="13" y="72"/>
                      </a:cubicBezTo>
                      <a:cubicBezTo>
                        <a:pt x="13" y="72"/>
                        <a:pt x="13" y="72"/>
                        <a:pt x="13" y="72"/>
                      </a:cubicBezTo>
                      <a:cubicBezTo>
                        <a:pt x="12" y="71"/>
                        <a:pt x="12" y="71"/>
                        <a:pt x="12" y="71"/>
                      </a:cubicBezTo>
                      <a:cubicBezTo>
                        <a:pt x="11" y="71"/>
                        <a:pt x="11" y="72"/>
                        <a:pt x="11" y="72"/>
                      </a:cubicBezTo>
                      <a:cubicBezTo>
                        <a:pt x="11" y="73"/>
                        <a:pt x="11" y="73"/>
                        <a:pt x="11" y="73"/>
                      </a:cubicBezTo>
                      <a:cubicBezTo>
                        <a:pt x="10" y="73"/>
                        <a:pt x="10" y="73"/>
                        <a:pt x="10" y="73"/>
                      </a:cubicBezTo>
                      <a:cubicBezTo>
                        <a:pt x="10" y="73"/>
                        <a:pt x="10" y="73"/>
                        <a:pt x="10" y="73"/>
                      </a:cubicBezTo>
                      <a:cubicBezTo>
                        <a:pt x="10" y="73"/>
                        <a:pt x="10" y="73"/>
                        <a:pt x="10" y="73"/>
                      </a:cubicBezTo>
                      <a:cubicBezTo>
                        <a:pt x="9" y="73"/>
                        <a:pt x="9" y="73"/>
                        <a:pt x="9" y="73"/>
                      </a:cubicBezTo>
                      <a:cubicBezTo>
                        <a:pt x="9" y="73"/>
                        <a:pt x="8" y="73"/>
                        <a:pt x="8" y="73"/>
                      </a:cubicBezTo>
                      <a:cubicBezTo>
                        <a:pt x="8" y="74"/>
                        <a:pt x="8" y="74"/>
                        <a:pt x="8" y="74"/>
                      </a:cubicBezTo>
                      <a:cubicBezTo>
                        <a:pt x="7" y="75"/>
                        <a:pt x="7" y="77"/>
                        <a:pt x="7" y="78"/>
                      </a:cubicBezTo>
                      <a:cubicBezTo>
                        <a:pt x="7" y="79"/>
                        <a:pt x="7" y="79"/>
                        <a:pt x="7" y="79"/>
                      </a:cubicBezTo>
                      <a:cubicBezTo>
                        <a:pt x="6" y="79"/>
                        <a:pt x="6" y="80"/>
                        <a:pt x="6" y="80"/>
                      </a:cubicBezTo>
                      <a:cubicBezTo>
                        <a:pt x="6" y="80"/>
                        <a:pt x="6" y="80"/>
                        <a:pt x="6" y="80"/>
                      </a:cubicBezTo>
                      <a:cubicBezTo>
                        <a:pt x="5" y="80"/>
                        <a:pt x="5" y="80"/>
                        <a:pt x="5" y="80"/>
                      </a:cubicBezTo>
                      <a:cubicBezTo>
                        <a:pt x="5" y="83"/>
                        <a:pt x="5" y="83"/>
                        <a:pt x="5" y="83"/>
                      </a:cubicBezTo>
                      <a:cubicBezTo>
                        <a:pt x="5" y="84"/>
                        <a:pt x="5" y="85"/>
                        <a:pt x="4" y="85"/>
                      </a:cubicBezTo>
                      <a:cubicBezTo>
                        <a:pt x="3" y="86"/>
                        <a:pt x="3" y="86"/>
                        <a:pt x="3" y="86"/>
                      </a:cubicBezTo>
                      <a:cubicBezTo>
                        <a:pt x="2" y="86"/>
                        <a:pt x="2" y="86"/>
                        <a:pt x="2" y="86"/>
                      </a:cubicBezTo>
                      <a:cubicBezTo>
                        <a:pt x="2" y="87"/>
                        <a:pt x="2" y="87"/>
                        <a:pt x="2" y="87"/>
                      </a:cubicBezTo>
                      <a:cubicBezTo>
                        <a:pt x="2" y="87"/>
                        <a:pt x="2" y="88"/>
                        <a:pt x="2" y="88"/>
                      </a:cubicBezTo>
                      <a:cubicBezTo>
                        <a:pt x="2" y="89"/>
                        <a:pt x="2" y="89"/>
                        <a:pt x="1" y="90"/>
                      </a:cubicBezTo>
                      <a:cubicBezTo>
                        <a:pt x="1" y="90"/>
                        <a:pt x="1" y="90"/>
                        <a:pt x="0" y="90"/>
                      </a:cubicBezTo>
                      <a:cubicBezTo>
                        <a:pt x="0" y="90"/>
                        <a:pt x="0" y="90"/>
                        <a:pt x="0" y="90"/>
                      </a:cubicBezTo>
                      <a:cubicBezTo>
                        <a:pt x="0" y="93"/>
                        <a:pt x="0" y="93"/>
                        <a:pt x="0" y="93"/>
                      </a:cubicBezTo>
                      <a:cubicBezTo>
                        <a:pt x="0" y="94"/>
                        <a:pt x="0" y="95"/>
                        <a:pt x="0" y="96"/>
                      </a:cubicBezTo>
                      <a:cubicBezTo>
                        <a:pt x="1" y="96"/>
                        <a:pt x="1" y="96"/>
                        <a:pt x="1" y="96"/>
                      </a:cubicBezTo>
                      <a:cubicBezTo>
                        <a:pt x="1" y="97"/>
                        <a:pt x="1" y="97"/>
                        <a:pt x="1" y="97"/>
                      </a:cubicBezTo>
                      <a:cubicBezTo>
                        <a:pt x="1" y="97"/>
                        <a:pt x="1" y="98"/>
                        <a:pt x="2" y="98"/>
                      </a:cubicBezTo>
                      <a:cubicBezTo>
                        <a:pt x="2" y="98"/>
                        <a:pt x="2" y="98"/>
                        <a:pt x="2" y="98"/>
                      </a:cubicBezTo>
                      <a:cubicBezTo>
                        <a:pt x="2" y="98"/>
                        <a:pt x="2" y="98"/>
                        <a:pt x="2" y="98"/>
                      </a:cubicBezTo>
                      <a:cubicBezTo>
                        <a:pt x="2" y="99"/>
                        <a:pt x="2" y="99"/>
                        <a:pt x="2" y="99"/>
                      </a:cubicBezTo>
                      <a:cubicBezTo>
                        <a:pt x="2" y="99"/>
                        <a:pt x="2" y="99"/>
                        <a:pt x="2" y="99"/>
                      </a:cubicBezTo>
                      <a:cubicBezTo>
                        <a:pt x="2" y="100"/>
                        <a:pt x="3" y="100"/>
                        <a:pt x="4" y="101"/>
                      </a:cubicBezTo>
                      <a:cubicBezTo>
                        <a:pt x="4" y="101"/>
                        <a:pt x="4" y="101"/>
                        <a:pt x="4" y="101"/>
                      </a:cubicBezTo>
                      <a:cubicBezTo>
                        <a:pt x="4" y="101"/>
                        <a:pt x="4" y="101"/>
                        <a:pt x="4" y="101"/>
                      </a:cubicBezTo>
                      <a:cubicBezTo>
                        <a:pt x="4" y="101"/>
                        <a:pt x="4" y="102"/>
                        <a:pt x="4" y="102"/>
                      </a:cubicBezTo>
                      <a:cubicBezTo>
                        <a:pt x="4" y="103"/>
                        <a:pt x="4" y="103"/>
                        <a:pt x="4" y="103"/>
                      </a:cubicBezTo>
                      <a:cubicBezTo>
                        <a:pt x="4" y="104"/>
                        <a:pt x="4" y="105"/>
                        <a:pt x="3" y="106"/>
                      </a:cubicBezTo>
                      <a:cubicBezTo>
                        <a:pt x="3" y="106"/>
                        <a:pt x="3" y="107"/>
                        <a:pt x="2" y="107"/>
                      </a:cubicBezTo>
                      <a:cubicBezTo>
                        <a:pt x="2" y="108"/>
                        <a:pt x="1" y="108"/>
                        <a:pt x="1" y="109"/>
                      </a:cubicBezTo>
                      <a:cubicBezTo>
                        <a:pt x="0" y="110"/>
                        <a:pt x="0" y="110"/>
                        <a:pt x="0" y="110"/>
                      </a:cubicBezTo>
                      <a:cubicBezTo>
                        <a:pt x="2" y="111"/>
                        <a:pt x="2" y="111"/>
                        <a:pt x="2" y="111"/>
                      </a:cubicBezTo>
                      <a:cubicBezTo>
                        <a:pt x="2" y="111"/>
                        <a:pt x="2" y="111"/>
                        <a:pt x="2" y="111"/>
                      </a:cubicBezTo>
                      <a:cubicBezTo>
                        <a:pt x="2" y="111"/>
                        <a:pt x="2" y="111"/>
                        <a:pt x="2" y="111"/>
                      </a:cubicBezTo>
                      <a:cubicBezTo>
                        <a:pt x="2" y="112"/>
                        <a:pt x="2" y="112"/>
                        <a:pt x="2" y="112"/>
                      </a:cubicBezTo>
                      <a:cubicBezTo>
                        <a:pt x="2" y="112"/>
                        <a:pt x="2" y="112"/>
                        <a:pt x="2" y="112"/>
                      </a:cubicBezTo>
                      <a:cubicBezTo>
                        <a:pt x="2" y="112"/>
                        <a:pt x="2" y="113"/>
                        <a:pt x="3" y="113"/>
                      </a:cubicBezTo>
                      <a:cubicBezTo>
                        <a:pt x="4" y="114"/>
                        <a:pt x="4" y="114"/>
                        <a:pt x="4" y="114"/>
                      </a:cubicBezTo>
                      <a:cubicBezTo>
                        <a:pt x="4" y="114"/>
                        <a:pt x="4" y="115"/>
                        <a:pt x="5" y="116"/>
                      </a:cubicBezTo>
                      <a:cubicBezTo>
                        <a:pt x="5" y="116"/>
                        <a:pt x="5" y="116"/>
                        <a:pt x="5" y="116"/>
                      </a:cubicBezTo>
                      <a:cubicBezTo>
                        <a:pt x="5" y="117"/>
                        <a:pt x="5" y="117"/>
                        <a:pt x="6" y="118"/>
                      </a:cubicBezTo>
                      <a:cubicBezTo>
                        <a:pt x="6" y="118"/>
                        <a:pt x="7" y="118"/>
                        <a:pt x="7" y="118"/>
                      </a:cubicBezTo>
                      <a:cubicBezTo>
                        <a:pt x="7" y="119"/>
                        <a:pt x="7" y="119"/>
                        <a:pt x="7" y="119"/>
                      </a:cubicBezTo>
                      <a:cubicBezTo>
                        <a:pt x="8" y="119"/>
                        <a:pt x="9" y="120"/>
                        <a:pt x="9" y="120"/>
                      </a:cubicBezTo>
                      <a:cubicBezTo>
                        <a:pt x="11" y="121"/>
                        <a:pt x="11" y="123"/>
                        <a:pt x="11" y="125"/>
                      </a:cubicBezTo>
                      <a:cubicBezTo>
                        <a:pt x="11" y="125"/>
                        <a:pt x="11" y="125"/>
                        <a:pt x="11" y="125"/>
                      </a:cubicBezTo>
                      <a:cubicBezTo>
                        <a:pt x="11" y="126"/>
                        <a:pt x="11" y="129"/>
                        <a:pt x="13" y="129"/>
                      </a:cubicBezTo>
                      <a:cubicBezTo>
                        <a:pt x="13" y="129"/>
                        <a:pt x="13" y="129"/>
                        <a:pt x="13" y="129"/>
                      </a:cubicBezTo>
                      <a:cubicBezTo>
                        <a:pt x="14" y="129"/>
                        <a:pt x="14" y="129"/>
                        <a:pt x="14" y="129"/>
                      </a:cubicBezTo>
                      <a:cubicBezTo>
                        <a:pt x="14" y="129"/>
                        <a:pt x="14" y="129"/>
                        <a:pt x="14" y="129"/>
                      </a:cubicBezTo>
                      <a:cubicBezTo>
                        <a:pt x="14" y="131"/>
                        <a:pt x="14" y="131"/>
                        <a:pt x="14" y="131"/>
                      </a:cubicBezTo>
                      <a:cubicBezTo>
                        <a:pt x="15" y="131"/>
                        <a:pt x="15" y="131"/>
                        <a:pt x="15" y="131"/>
                      </a:cubicBezTo>
                      <a:cubicBezTo>
                        <a:pt x="16" y="131"/>
                        <a:pt x="16" y="131"/>
                        <a:pt x="16" y="131"/>
                      </a:cubicBezTo>
                      <a:cubicBezTo>
                        <a:pt x="18" y="131"/>
                        <a:pt x="18" y="131"/>
                        <a:pt x="18" y="131"/>
                      </a:cubicBezTo>
                      <a:cubicBezTo>
                        <a:pt x="18" y="131"/>
                        <a:pt x="18" y="132"/>
                        <a:pt x="20" y="132"/>
                      </a:cubicBezTo>
                      <a:cubicBezTo>
                        <a:pt x="20" y="132"/>
                        <a:pt x="20" y="132"/>
                        <a:pt x="20" y="132"/>
                      </a:cubicBezTo>
                      <a:cubicBezTo>
                        <a:pt x="20" y="132"/>
                        <a:pt x="20" y="132"/>
                        <a:pt x="20" y="132"/>
                      </a:cubicBezTo>
                      <a:cubicBezTo>
                        <a:pt x="21" y="132"/>
                        <a:pt x="21" y="132"/>
                        <a:pt x="21" y="132"/>
                      </a:cubicBezTo>
                      <a:cubicBezTo>
                        <a:pt x="21" y="132"/>
                        <a:pt x="21" y="132"/>
                        <a:pt x="21" y="132"/>
                      </a:cubicBezTo>
                      <a:cubicBezTo>
                        <a:pt x="21" y="132"/>
                        <a:pt x="21" y="132"/>
                        <a:pt x="21" y="132"/>
                      </a:cubicBezTo>
                      <a:cubicBezTo>
                        <a:pt x="21" y="133"/>
                        <a:pt x="21" y="134"/>
                        <a:pt x="22" y="134"/>
                      </a:cubicBezTo>
                      <a:cubicBezTo>
                        <a:pt x="22" y="134"/>
                        <a:pt x="22" y="134"/>
                        <a:pt x="22" y="134"/>
                      </a:cubicBezTo>
                      <a:cubicBezTo>
                        <a:pt x="22" y="135"/>
                        <a:pt x="23" y="136"/>
                        <a:pt x="24" y="136"/>
                      </a:cubicBezTo>
                      <a:cubicBezTo>
                        <a:pt x="25" y="136"/>
                        <a:pt x="26" y="137"/>
                        <a:pt x="26" y="137"/>
                      </a:cubicBezTo>
                      <a:cubicBezTo>
                        <a:pt x="27" y="138"/>
                        <a:pt x="27" y="138"/>
                        <a:pt x="27" y="138"/>
                      </a:cubicBezTo>
                      <a:cubicBezTo>
                        <a:pt x="27" y="138"/>
                        <a:pt x="27" y="138"/>
                        <a:pt x="27" y="138"/>
                      </a:cubicBezTo>
                      <a:cubicBezTo>
                        <a:pt x="27" y="139"/>
                        <a:pt x="28" y="139"/>
                        <a:pt x="28" y="139"/>
                      </a:cubicBezTo>
                      <a:cubicBezTo>
                        <a:pt x="30" y="139"/>
                        <a:pt x="30" y="139"/>
                        <a:pt x="30" y="139"/>
                      </a:cubicBezTo>
                      <a:cubicBezTo>
                        <a:pt x="30" y="138"/>
                        <a:pt x="30" y="138"/>
                        <a:pt x="30" y="138"/>
                      </a:cubicBezTo>
                      <a:cubicBezTo>
                        <a:pt x="30" y="138"/>
                        <a:pt x="30" y="138"/>
                        <a:pt x="30" y="138"/>
                      </a:cubicBezTo>
                      <a:cubicBezTo>
                        <a:pt x="31" y="138"/>
                        <a:pt x="31" y="138"/>
                        <a:pt x="32" y="138"/>
                      </a:cubicBezTo>
                      <a:cubicBezTo>
                        <a:pt x="33" y="138"/>
                        <a:pt x="33" y="138"/>
                        <a:pt x="33" y="138"/>
                      </a:cubicBezTo>
                      <a:cubicBezTo>
                        <a:pt x="33" y="137"/>
                        <a:pt x="33" y="137"/>
                        <a:pt x="33" y="137"/>
                      </a:cubicBezTo>
                      <a:cubicBezTo>
                        <a:pt x="33" y="137"/>
                        <a:pt x="33" y="137"/>
                        <a:pt x="33" y="137"/>
                      </a:cubicBezTo>
                      <a:cubicBezTo>
                        <a:pt x="33" y="137"/>
                        <a:pt x="34" y="136"/>
                        <a:pt x="34" y="136"/>
                      </a:cubicBezTo>
                      <a:cubicBezTo>
                        <a:pt x="34" y="136"/>
                        <a:pt x="35" y="137"/>
                        <a:pt x="35" y="137"/>
                      </a:cubicBezTo>
                      <a:cubicBezTo>
                        <a:pt x="35" y="137"/>
                        <a:pt x="35" y="137"/>
                        <a:pt x="35" y="137"/>
                      </a:cubicBezTo>
                      <a:cubicBezTo>
                        <a:pt x="35" y="137"/>
                        <a:pt x="36" y="138"/>
                        <a:pt x="37" y="138"/>
                      </a:cubicBezTo>
                      <a:cubicBezTo>
                        <a:pt x="38" y="138"/>
                        <a:pt x="38" y="138"/>
                        <a:pt x="38" y="138"/>
                      </a:cubicBezTo>
                      <a:cubicBezTo>
                        <a:pt x="38" y="138"/>
                        <a:pt x="38" y="138"/>
                        <a:pt x="38" y="138"/>
                      </a:cubicBezTo>
                      <a:cubicBezTo>
                        <a:pt x="38" y="138"/>
                        <a:pt x="38" y="138"/>
                        <a:pt x="38" y="138"/>
                      </a:cubicBezTo>
                      <a:cubicBezTo>
                        <a:pt x="39" y="138"/>
                        <a:pt x="39" y="138"/>
                        <a:pt x="39" y="139"/>
                      </a:cubicBezTo>
                      <a:cubicBezTo>
                        <a:pt x="40" y="139"/>
                        <a:pt x="41" y="139"/>
                        <a:pt x="42" y="139"/>
                      </a:cubicBezTo>
                      <a:cubicBezTo>
                        <a:pt x="42" y="139"/>
                        <a:pt x="42" y="139"/>
                        <a:pt x="42" y="139"/>
                      </a:cubicBezTo>
                      <a:cubicBezTo>
                        <a:pt x="43" y="139"/>
                        <a:pt x="43" y="139"/>
                        <a:pt x="43" y="139"/>
                      </a:cubicBezTo>
                      <a:cubicBezTo>
                        <a:pt x="43" y="139"/>
                        <a:pt x="43" y="139"/>
                        <a:pt x="43" y="139"/>
                      </a:cubicBezTo>
                      <a:cubicBezTo>
                        <a:pt x="44" y="139"/>
                        <a:pt x="44" y="139"/>
                        <a:pt x="44" y="139"/>
                      </a:cubicBezTo>
                      <a:cubicBezTo>
                        <a:pt x="46" y="139"/>
                        <a:pt x="46" y="139"/>
                        <a:pt x="46" y="138"/>
                      </a:cubicBezTo>
                      <a:cubicBezTo>
                        <a:pt x="46" y="138"/>
                        <a:pt x="46" y="138"/>
                        <a:pt x="46" y="138"/>
                      </a:cubicBezTo>
                      <a:cubicBezTo>
                        <a:pt x="46" y="138"/>
                        <a:pt x="46" y="138"/>
                        <a:pt x="46" y="138"/>
                      </a:cubicBezTo>
                      <a:cubicBezTo>
                        <a:pt x="46" y="138"/>
                        <a:pt x="46" y="138"/>
                        <a:pt x="46" y="138"/>
                      </a:cubicBezTo>
                      <a:cubicBezTo>
                        <a:pt x="47" y="138"/>
                        <a:pt x="47" y="138"/>
                        <a:pt x="47" y="138"/>
                      </a:cubicBezTo>
                      <a:cubicBezTo>
                        <a:pt x="47" y="137"/>
                        <a:pt x="47" y="137"/>
                        <a:pt x="47" y="137"/>
                      </a:cubicBezTo>
                      <a:cubicBezTo>
                        <a:pt x="47" y="136"/>
                        <a:pt x="47" y="136"/>
                        <a:pt x="48" y="135"/>
                      </a:cubicBezTo>
                      <a:cubicBezTo>
                        <a:pt x="48" y="134"/>
                        <a:pt x="48" y="134"/>
                        <a:pt x="49" y="134"/>
                      </a:cubicBezTo>
                      <a:cubicBezTo>
                        <a:pt x="49" y="134"/>
                        <a:pt x="49" y="133"/>
                        <a:pt x="50" y="133"/>
                      </a:cubicBezTo>
                      <a:cubicBezTo>
                        <a:pt x="50" y="133"/>
                        <a:pt x="50" y="133"/>
                        <a:pt x="50" y="133"/>
                      </a:cubicBezTo>
                      <a:cubicBezTo>
                        <a:pt x="51" y="133"/>
                        <a:pt x="51" y="133"/>
                        <a:pt x="51" y="133"/>
                      </a:cubicBezTo>
                      <a:cubicBezTo>
                        <a:pt x="54" y="133"/>
                        <a:pt x="54" y="133"/>
                        <a:pt x="54" y="133"/>
                      </a:cubicBezTo>
                      <a:cubicBezTo>
                        <a:pt x="55" y="133"/>
                        <a:pt x="56" y="134"/>
                        <a:pt x="57" y="135"/>
                      </a:cubicBezTo>
                      <a:cubicBezTo>
                        <a:pt x="57" y="136"/>
                        <a:pt x="57" y="136"/>
                        <a:pt x="58" y="136"/>
                      </a:cubicBezTo>
                      <a:cubicBezTo>
                        <a:pt x="59" y="136"/>
                        <a:pt x="59" y="136"/>
                        <a:pt x="59" y="136"/>
                      </a:cubicBezTo>
                      <a:cubicBezTo>
                        <a:pt x="60" y="136"/>
                        <a:pt x="60" y="136"/>
                        <a:pt x="60" y="136"/>
                      </a:cubicBezTo>
                      <a:cubicBezTo>
                        <a:pt x="60" y="136"/>
                        <a:pt x="60" y="136"/>
                        <a:pt x="60" y="136"/>
                      </a:cubicBezTo>
                      <a:cubicBezTo>
                        <a:pt x="60" y="137"/>
                        <a:pt x="60" y="137"/>
                        <a:pt x="60" y="137"/>
                      </a:cubicBezTo>
                      <a:cubicBezTo>
                        <a:pt x="60" y="138"/>
                        <a:pt x="60" y="138"/>
                        <a:pt x="60" y="138"/>
                      </a:cubicBezTo>
                      <a:cubicBezTo>
                        <a:pt x="61" y="138"/>
                        <a:pt x="61" y="138"/>
                        <a:pt x="61" y="138"/>
                      </a:cubicBezTo>
                      <a:cubicBezTo>
                        <a:pt x="61" y="138"/>
                        <a:pt x="61" y="138"/>
                        <a:pt x="61" y="138"/>
                      </a:cubicBezTo>
                      <a:cubicBezTo>
                        <a:pt x="62" y="138"/>
                        <a:pt x="62" y="138"/>
                        <a:pt x="63" y="138"/>
                      </a:cubicBezTo>
                      <a:cubicBezTo>
                        <a:pt x="64" y="138"/>
                        <a:pt x="64" y="138"/>
                        <a:pt x="64" y="138"/>
                      </a:cubicBezTo>
                      <a:cubicBezTo>
                        <a:pt x="64" y="138"/>
                        <a:pt x="64" y="138"/>
                        <a:pt x="64" y="138"/>
                      </a:cubicBezTo>
                      <a:cubicBezTo>
                        <a:pt x="64" y="139"/>
                        <a:pt x="64" y="139"/>
                        <a:pt x="64" y="139"/>
                      </a:cubicBezTo>
                      <a:cubicBezTo>
                        <a:pt x="65" y="139"/>
                        <a:pt x="65" y="139"/>
                        <a:pt x="65" y="139"/>
                      </a:cubicBezTo>
                      <a:cubicBezTo>
                        <a:pt x="66" y="139"/>
                        <a:pt x="66" y="139"/>
                        <a:pt x="67" y="140"/>
                      </a:cubicBezTo>
                      <a:cubicBezTo>
                        <a:pt x="67" y="140"/>
                        <a:pt x="68" y="140"/>
                        <a:pt x="68" y="141"/>
                      </a:cubicBezTo>
                      <a:cubicBezTo>
                        <a:pt x="69" y="141"/>
                        <a:pt x="70" y="143"/>
                        <a:pt x="70" y="144"/>
                      </a:cubicBezTo>
                      <a:cubicBezTo>
                        <a:pt x="70" y="145"/>
                        <a:pt x="70" y="145"/>
                        <a:pt x="69" y="146"/>
                      </a:cubicBezTo>
                      <a:cubicBezTo>
                        <a:pt x="69" y="147"/>
                        <a:pt x="69" y="147"/>
                        <a:pt x="69" y="147"/>
                      </a:cubicBezTo>
                      <a:cubicBezTo>
                        <a:pt x="69" y="147"/>
                        <a:pt x="69" y="148"/>
                        <a:pt x="68" y="148"/>
                      </a:cubicBezTo>
                      <a:cubicBezTo>
                        <a:pt x="68" y="149"/>
                        <a:pt x="68" y="149"/>
                        <a:pt x="68" y="149"/>
                      </a:cubicBezTo>
                      <a:cubicBezTo>
                        <a:pt x="68" y="149"/>
                        <a:pt x="68" y="149"/>
                        <a:pt x="68" y="149"/>
                      </a:cubicBezTo>
                      <a:cubicBezTo>
                        <a:pt x="67" y="149"/>
                        <a:pt x="67" y="149"/>
                        <a:pt x="67" y="149"/>
                      </a:cubicBezTo>
                      <a:cubicBezTo>
                        <a:pt x="67" y="151"/>
                        <a:pt x="67" y="151"/>
                        <a:pt x="67" y="151"/>
                      </a:cubicBezTo>
                      <a:cubicBezTo>
                        <a:pt x="67" y="152"/>
                        <a:pt x="67" y="152"/>
                        <a:pt x="67" y="152"/>
                      </a:cubicBezTo>
                      <a:cubicBezTo>
                        <a:pt x="68" y="152"/>
                        <a:pt x="68" y="152"/>
                        <a:pt x="68" y="152"/>
                      </a:cubicBezTo>
                      <a:cubicBezTo>
                        <a:pt x="68" y="152"/>
                        <a:pt x="68" y="152"/>
                        <a:pt x="68" y="152"/>
                      </a:cubicBezTo>
                      <a:cubicBezTo>
                        <a:pt x="68" y="153"/>
                        <a:pt x="68" y="153"/>
                        <a:pt x="68" y="153"/>
                      </a:cubicBezTo>
                      <a:cubicBezTo>
                        <a:pt x="68" y="153"/>
                        <a:pt x="68" y="153"/>
                        <a:pt x="68" y="153"/>
                      </a:cubicBezTo>
                      <a:cubicBezTo>
                        <a:pt x="68" y="154"/>
                        <a:pt x="68" y="154"/>
                        <a:pt x="68" y="154"/>
                      </a:cubicBezTo>
                      <a:cubicBezTo>
                        <a:pt x="68" y="154"/>
                        <a:pt x="69" y="155"/>
                        <a:pt x="70" y="155"/>
                      </a:cubicBezTo>
                      <a:cubicBezTo>
                        <a:pt x="70" y="155"/>
                        <a:pt x="70" y="155"/>
                        <a:pt x="70" y="155"/>
                      </a:cubicBezTo>
                      <a:cubicBezTo>
                        <a:pt x="70" y="156"/>
                        <a:pt x="71" y="156"/>
                        <a:pt x="71" y="157"/>
                      </a:cubicBezTo>
                      <a:cubicBezTo>
                        <a:pt x="71" y="157"/>
                        <a:pt x="71" y="157"/>
                        <a:pt x="72" y="158"/>
                      </a:cubicBezTo>
                      <a:cubicBezTo>
                        <a:pt x="72" y="159"/>
                        <a:pt x="72" y="159"/>
                        <a:pt x="73" y="160"/>
                      </a:cubicBezTo>
                      <a:cubicBezTo>
                        <a:pt x="73" y="161"/>
                        <a:pt x="73" y="161"/>
                        <a:pt x="73" y="161"/>
                      </a:cubicBezTo>
                      <a:cubicBezTo>
                        <a:pt x="73" y="161"/>
                        <a:pt x="73" y="162"/>
                        <a:pt x="73" y="162"/>
                      </a:cubicBezTo>
                      <a:cubicBezTo>
                        <a:pt x="73" y="163"/>
                        <a:pt x="73" y="163"/>
                        <a:pt x="74" y="164"/>
                      </a:cubicBezTo>
                      <a:cubicBezTo>
                        <a:pt x="75" y="164"/>
                        <a:pt x="75" y="164"/>
                        <a:pt x="75" y="164"/>
                      </a:cubicBezTo>
                      <a:cubicBezTo>
                        <a:pt x="75" y="165"/>
                        <a:pt x="75" y="165"/>
                        <a:pt x="76" y="165"/>
                      </a:cubicBezTo>
                      <a:cubicBezTo>
                        <a:pt x="76" y="165"/>
                        <a:pt x="76" y="166"/>
                        <a:pt x="76" y="166"/>
                      </a:cubicBezTo>
                      <a:cubicBezTo>
                        <a:pt x="76" y="166"/>
                        <a:pt x="76" y="166"/>
                        <a:pt x="76" y="166"/>
                      </a:cubicBezTo>
                      <a:cubicBezTo>
                        <a:pt x="76" y="167"/>
                        <a:pt x="76" y="167"/>
                        <a:pt x="76" y="168"/>
                      </a:cubicBezTo>
                      <a:cubicBezTo>
                        <a:pt x="76" y="169"/>
                        <a:pt x="76" y="169"/>
                        <a:pt x="76" y="169"/>
                      </a:cubicBezTo>
                      <a:cubicBezTo>
                        <a:pt x="76" y="169"/>
                        <a:pt x="76" y="169"/>
                        <a:pt x="76" y="169"/>
                      </a:cubicBezTo>
                      <a:cubicBezTo>
                        <a:pt x="77" y="169"/>
                        <a:pt x="77" y="169"/>
                        <a:pt x="77" y="169"/>
                      </a:cubicBezTo>
                      <a:cubicBezTo>
                        <a:pt x="77" y="169"/>
                        <a:pt x="77" y="169"/>
                        <a:pt x="77" y="169"/>
                      </a:cubicBezTo>
                      <a:cubicBezTo>
                        <a:pt x="77" y="170"/>
                        <a:pt x="77" y="170"/>
                        <a:pt x="77" y="170"/>
                      </a:cubicBezTo>
                      <a:cubicBezTo>
                        <a:pt x="77" y="170"/>
                        <a:pt x="77" y="170"/>
                        <a:pt x="77" y="170"/>
                      </a:cubicBezTo>
                      <a:cubicBezTo>
                        <a:pt x="77" y="173"/>
                        <a:pt x="77" y="173"/>
                        <a:pt x="77" y="173"/>
                      </a:cubicBezTo>
                      <a:cubicBezTo>
                        <a:pt x="77" y="174"/>
                        <a:pt x="77" y="174"/>
                        <a:pt x="77" y="174"/>
                      </a:cubicBezTo>
                      <a:cubicBezTo>
                        <a:pt x="77" y="174"/>
                        <a:pt x="77" y="176"/>
                        <a:pt x="77" y="176"/>
                      </a:cubicBezTo>
                      <a:cubicBezTo>
                        <a:pt x="77" y="176"/>
                        <a:pt x="77" y="176"/>
                        <a:pt x="77" y="176"/>
                      </a:cubicBezTo>
                      <a:cubicBezTo>
                        <a:pt x="76" y="176"/>
                        <a:pt x="76" y="176"/>
                        <a:pt x="76" y="176"/>
                      </a:cubicBezTo>
                      <a:cubicBezTo>
                        <a:pt x="76" y="181"/>
                        <a:pt x="76" y="181"/>
                        <a:pt x="76" y="181"/>
                      </a:cubicBezTo>
                      <a:cubicBezTo>
                        <a:pt x="76" y="181"/>
                        <a:pt x="76" y="181"/>
                        <a:pt x="76" y="181"/>
                      </a:cubicBezTo>
                      <a:cubicBezTo>
                        <a:pt x="77" y="181"/>
                        <a:pt x="77" y="181"/>
                        <a:pt x="77" y="181"/>
                      </a:cubicBezTo>
                      <a:cubicBezTo>
                        <a:pt x="78" y="182"/>
                        <a:pt x="78" y="182"/>
                        <a:pt x="78" y="182"/>
                      </a:cubicBezTo>
                      <a:cubicBezTo>
                        <a:pt x="77" y="182"/>
                        <a:pt x="77" y="182"/>
                        <a:pt x="77" y="183"/>
                      </a:cubicBezTo>
                      <a:cubicBezTo>
                        <a:pt x="77" y="183"/>
                        <a:pt x="77" y="183"/>
                        <a:pt x="77" y="183"/>
                      </a:cubicBezTo>
                      <a:cubicBezTo>
                        <a:pt x="77" y="183"/>
                        <a:pt x="76" y="184"/>
                        <a:pt x="76" y="184"/>
                      </a:cubicBezTo>
                      <a:cubicBezTo>
                        <a:pt x="75" y="185"/>
                        <a:pt x="75" y="185"/>
                        <a:pt x="75" y="185"/>
                      </a:cubicBezTo>
                      <a:cubicBezTo>
                        <a:pt x="74" y="186"/>
                        <a:pt x="74" y="186"/>
                        <a:pt x="74" y="187"/>
                      </a:cubicBezTo>
                      <a:cubicBezTo>
                        <a:pt x="74" y="188"/>
                        <a:pt x="74" y="188"/>
                        <a:pt x="74" y="188"/>
                      </a:cubicBezTo>
                      <a:cubicBezTo>
                        <a:pt x="74" y="188"/>
                        <a:pt x="74" y="188"/>
                        <a:pt x="74" y="188"/>
                      </a:cubicBezTo>
                      <a:cubicBezTo>
                        <a:pt x="73" y="187"/>
                        <a:pt x="73" y="187"/>
                        <a:pt x="73" y="187"/>
                      </a:cubicBezTo>
                      <a:cubicBezTo>
                        <a:pt x="73" y="193"/>
                        <a:pt x="73" y="193"/>
                        <a:pt x="73" y="193"/>
                      </a:cubicBezTo>
                      <a:cubicBezTo>
                        <a:pt x="73" y="193"/>
                        <a:pt x="73" y="193"/>
                        <a:pt x="73" y="193"/>
                      </a:cubicBezTo>
                      <a:cubicBezTo>
                        <a:pt x="72" y="193"/>
                        <a:pt x="72" y="193"/>
                        <a:pt x="72" y="193"/>
                      </a:cubicBezTo>
                      <a:cubicBezTo>
                        <a:pt x="71" y="193"/>
                        <a:pt x="71" y="193"/>
                        <a:pt x="71" y="193"/>
                      </a:cubicBezTo>
                      <a:cubicBezTo>
                        <a:pt x="71" y="194"/>
                        <a:pt x="71" y="194"/>
                        <a:pt x="71" y="194"/>
                      </a:cubicBezTo>
                      <a:cubicBezTo>
                        <a:pt x="71" y="195"/>
                        <a:pt x="71" y="195"/>
                        <a:pt x="71" y="195"/>
                      </a:cubicBezTo>
                      <a:cubicBezTo>
                        <a:pt x="70" y="196"/>
                        <a:pt x="70" y="196"/>
                        <a:pt x="70" y="196"/>
                      </a:cubicBezTo>
                      <a:cubicBezTo>
                        <a:pt x="70" y="197"/>
                        <a:pt x="70" y="197"/>
                        <a:pt x="70" y="197"/>
                      </a:cubicBezTo>
                      <a:cubicBezTo>
                        <a:pt x="70" y="198"/>
                        <a:pt x="70" y="198"/>
                        <a:pt x="70" y="198"/>
                      </a:cubicBezTo>
                      <a:cubicBezTo>
                        <a:pt x="69" y="198"/>
                        <a:pt x="69" y="198"/>
                        <a:pt x="69" y="198"/>
                      </a:cubicBezTo>
                      <a:cubicBezTo>
                        <a:pt x="68" y="197"/>
                        <a:pt x="68" y="197"/>
                        <a:pt x="68" y="197"/>
                      </a:cubicBezTo>
                      <a:cubicBezTo>
                        <a:pt x="68" y="211"/>
                        <a:pt x="68" y="211"/>
                        <a:pt x="68" y="211"/>
                      </a:cubicBezTo>
                      <a:cubicBezTo>
                        <a:pt x="69" y="211"/>
                        <a:pt x="69" y="211"/>
                        <a:pt x="69" y="211"/>
                      </a:cubicBezTo>
                      <a:cubicBezTo>
                        <a:pt x="70" y="211"/>
                        <a:pt x="70" y="211"/>
                        <a:pt x="70" y="211"/>
                      </a:cubicBezTo>
                      <a:cubicBezTo>
                        <a:pt x="70" y="211"/>
                        <a:pt x="70" y="211"/>
                        <a:pt x="70" y="211"/>
                      </a:cubicBezTo>
                      <a:cubicBezTo>
                        <a:pt x="70" y="211"/>
                        <a:pt x="70" y="211"/>
                        <a:pt x="70" y="211"/>
                      </a:cubicBezTo>
                      <a:cubicBezTo>
                        <a:pt x="70" y="212"/>
                        <a:pt x="70" y="212"/>
                        <a:pt x="70" y="212"/>
                      </a:cubicBezTo>
                      <a:cubicBezTo>
                        <a:pt x="70" y="213"/>
                        <a:pt x="70" y="213"/>
                        <a:pt x="70" y="213"/>
                      </a:cubicBezTo>
                      <a:cubicBezTo>
                        <a:pt x="70" y="213"/>
                        <a:pt x="70" y="214"/>
                        <a:pt x="71" y="214"/>
                      </a:cubicBezTo>
                      <a:cubicBezTo>
                        <a:pt x="71" y="214"/>
                        <a:pt x="71" y="214"/>
                        <a:pt x="71" y="214"/>
                      </a:cubicBezTo>
                      <a:cubicBezTo>
                        <a:pt x="71" y="214"/>
                        <a:pt x="71" y="214"/>
                        <a:pt x="71" y="214"/>
                      </a:cubicBezTo>
                      <a:cubicBezTo>
                        <a:pt x="71" y="214"/>
                        <a:pt x="71" y="214"/>
                        <a:pt x="71" y="214"/>
                      </a:cubicBezTo>
                      <a:cubicBezTo>
                        <a:pt x="71" y="214"/>
                        <a:pt x="71" y="214"/>
                        <a:pt x="71" y="214"/>
                      </a:cubicBezTo>
                      <a:cubicBezTo>
                        <a:pt x="71" y="214"/>
                        <a:pt x="71" y="214"/>
                        <a:pt x="71" y="214"/>
                      </a:cubicBezTo>
                      <a:cubicBezTo>
                        <a:pt x="71" y="214"/>
                        <a:pt x="71" y="214"/>
                        <a:pt x="71" y="214"/>
                      </a:cubicBezTo>
                      <a:cubicBezTo>
                        <a:pt x="71" y="215"/>
                        <a:pt x="71" y="215"/>
                        <a:pt x="71" y="215"/>
                      </a:cubicBezTo>
                      <a:cubicBezTo>
                        <a:pt x="71" y="217"/>
                        <a:pt x="71" y="217"/>
                        <a:pt x="71" y="218"/>
                      </a:cubicBezTo>
                      <a:cubicBezTo>
                        <a:pt x="71" y="218"/>
                        <a:pt x="71" y="218"/>
                        <a:pt x="71" y="218"/>
                      </a:cubicBezTo>
                      <a:cubicBezTo>
                        <a:pt x="70" y="217"/>
                        <a:pt x="70" y="217"/>
                        <a:pt x="70" y="217"/>
                      </a:cubicBezTo>
                      <a:cubicBezTo>
                        <a:pt x="70" y="231"/>
                        <a:pt x="70" y="231"/>
                        <a:pt x="70" y="231"/>
                      </a:cubicBezTo>
                      <a:cubicBezTo>
                        <a:pt x="70" y="231"/>
                        <a:pt x="70" y="231"/>
                        <a:pt x="70" y="231"/>
                      </a:cubicBezTo>
                      <a:cubicBezTo>
                        <a:pt x="71" y="232"/>
                        <a:pt x="71" y="232"/>
                        <a:pt x="71" y="232"/>
                      </a:cubicBezTo>
                      <a:cubicBezTo>
                        <a:pt x="72" y="232"/>
                        <a:pt x="72" y="233"/>
                        <a:pt x="72" y="234"/>
                      </a:cubicBezTo>
                      <a:cubicBezTo>
                        <a:pt x="73" y="235"/>
                        <a:pt x="73" y="236"/>
                        <a:pt x="72" y="236"/>
                      </a:cubicBezTo>
                      <a:cubicBezTo>
                        <a:pt x="72" y="237"/>
                        <a:pt x="72" y="237"/>
                        <a:pt x="71" y="238"/>
                      </a:cubicBezTo>
                      <a:cubicBezTo>
                        <a:pt x="71" y="238"/>
                        <a:pt x="70" y="238"/>
                        <a:pt x="70" y="238"/>
                      </a:cubicBezTo>
                      <a:cubicBezTo>
                        <a:pt x="69" y="239"/>
                        <a:pt x="69" y="239"/>
                        <a:pt x="69" y="239"/>
                      </a:cubicBezTo>
                      <a:cubicBezTo>
                        <a:pt x="68" y="239"/>
                        <a:pt x="68" y="239"/>
                        <a:pt x="67" y="239"/>
                      </a:cubicBezTo>
                      <a:cubicBezTo>
                        <a:pt x="67" y="240"/>
                        <a:pt x="67" y="241"/>
                        <a:pt x="67" y="242"/>
                      </a:cubicBezTo>
                      <a:cubicBezTo>
                        <a:pt x="67" y="243"/>
                        <a:pt x="67" y="243"/>
                        <a:pt x="67" y="243"/>
                      </a:cubicBezTo>
                      <a:cubicBezTo>
                        <a:pt x="67" y="243"/>
                        <a:pt x="67" y="244"/>
                        <a:pt x="68" y="245"/>
                      </a:cubicBezTo>
                      <a:cubicBezTo>
                        <a:pt x="68" y="245"/>
                        <a:pt x="69" y="245"/>
                        <a:pt x="69" y="245"/>
                      </a:cubicBezTo>
                      <a:cubicBezTo>
                        <a:pt x="70" y="245"/>
                        <a:pt x="70" y="245"/>
                        <a:pt x="71" y="245"/>
                      </a:cubicBezTo>
                      <a:cubicBezTo>
                        <a:pt x="71" y="244"/>
                        <a:pt x="71" y="244"/>
                        <a:pt x="71" y="244"/>
                      </a:cubicBezTo>
                      <a:cubicBezTo>
                        <a:pt x="72" y="244"/>
                        <a:pt x="74" y="244"/>
                        <a:pt x="75" y="244"/>
                      </a:cubicBezTo>
                      <a:cubicBezTo>
                        <a:pt x="76" y="244"/>
                        <a:pt x="76" y="244"/>
                        <a:pt x="76" y="244"/>
                      </a:cubicBezTo>
                      <a:cubicBezTo>
                        <a:pt x="78" y="244"/>
                        <a:pt x="80" y="243"/>
                        <a:pt x="81" y="242"/>
                      </a:cubicBezTo>
                      <a:cubicBezTo>
                        <a:pt x="83" y="242"/>
                        <a:pt x="83" y="242"/>
                        <a:pt x="83" y="242"/>
                      </a:cubicBezTo>
                      <a:cubicBezTo>
                        <a:pt x="83" y="242"/>
                        <a:pt x="83" y="242"/>
                        <a:pt x="83" y="242"/>
                      </a:cubicBezTo>
                      <a:cubicBezTo>
                        <a:pt x="83" y="243"/>
                        <a:pt x="83" y="243"/>
                        <a:pt x="83" y="243"/>
                      </a:cubicBezTo>
                      <a:cubicBezTo>
                        <a:pt x="84" y="243"/>
                        <a:pt x="84" y="242"/>
                        <a:pt x="85" y="242"/>
                      </a:cubicBezTo>
                      <a:cubicBezTo>
                        <a:pt x="85" y="241"/>
                        <a:pt x="85" y="241"/>
                        <a:pt x="85" y="241"/>
                      </a:cubicBezTo>
                      <a:cubicBezTo>
                        <a:pt x="85" y="240"/>
                        <a:pt x="86" y="240"/>
                        <a:pt x="87" y="240"/>
                      </a:cubicBezTo>
                      <a:cubicBezTo>
                        <a:pt x="87" y="239"/>
                        <a:pt x="87" y="239"/>
                        <a:pt x="87" y="239"/>
                      </a:cubicBezTo>
                      <a:cubicBezTo>
                        <a:pt x="87" y="239"/>
                        <a:pt x="87" y="239"/>
                        <a:pt x="87" y="239"/>
                      </a:cubicBezTo>
                      <a:cubicBezTo>
                        <a:pt x="87" y="236"/>
                        <a:pt x="88" y="234"/>
                        <a:pt x="90" y="233"/>
                      </a:cubicBezTo>
                      <a:cubicBezTo>
                        <a:pt x="90" y="233"/>
                        <a:pt x="91" y="232"/>
                        <a:pt x="93" y="232"/>
                      </a:cubicBezTo>
                      <a:cubicBezTo>
                        <a:pt x="93" y="232"/>
                        <a:pt x="93" y="232"/>
                        <a:pt x="93" y="232"/>
                      </a:cubicBezTo>
                      <a:cubicBezTo>
                        <a:pt x="94" y="232"/>
                        <a:pt x="94" y="232"/>
                        <a:pt x="95" y="232"/>
                      </a:cubicBezTo>
                      <a:cubicBezTo>
                        <a:pt x="95" y="232"/>
                        <a:pt x="95" y="232"/>
                        <a:pt x="96" y="232"/>
                      </a:cubicBezTo>
                      <a:cubicBezTo>
                        <a:pt x="96" y="232"/>
                        <a:pt x="97" y="232"/>
                        <a:pt x="97" y="232"/>
                      </a:cubicBezTo>
                      <a:cubicBezTo>
                        <a:pt x="99" y="232"/>
                        <a:pt x="99" y="231"/>
                        <a:pt x="99" y="231"/>
                      </a:cubicBezTo>
                      <a:cubicBezTo>
                        <a:pt x="99" y="230"/>
                        <a:pt x="99" y="229"/>
                        <a:pt x="99" y="229"/>
                      </a:cubicBezTo>
                      <a:cubicBezTo>
                        <a:pt x="99" y="228"/>
                        <a:pt x="99" y="228"/>
                        <a:pt x="99" y="228"/>
                      </a:cubicBezTo>
                      <a:cubicBezTo>
                        <a:pt x="99" y="226"/>
                        <a:pt x="99" y="226"/>
                        <a:pt x="99" y="226"/>
                      </a:cubicBezTo>
                      <a:cubicBezTo>
                        <a:pt x="99" y="225"/>
                        <a:pt x="99" y="225"/>
                        <a:pt x="98" y="225"/>
                      </a:cubicBezTo>
                      <a:cubicBezTo>
                        <a:pt x="98" y="224"/>
                        <a:pt x="98" y="224"/>
                        <a:pt x="98" y="224"/>
                      </a:cubicBezTo>
                      <a:cubicBezTo>
                        <a:pt x="97" y="224"/>
                        <a:pt x="98" y="223"/>
                        <a:pt x="98" y="223"/>
                      </a:cubicBezTo>
                      <a:cubicBezTo>
                        <a:pt x="98" y="222"/>
                        <a:pt x="98" y="222"/>
                        <a:pt x="98" y="222"/>
                      </a:cubicBezTo>
                      <a:cubicBezTo>
                        <a:pt x="99" y="222"/>
                        <a:pt x="99" y="222"/>
                        <a:pt x="99" y="221"/>
                      </a:cubicBezTo>
                      <a:cubicBezTo>
                        <a:pt x="99" y="221"/>
                        <a:pt x="99" y="221"/>
                        <a:pt x="99" y="221"/>
                      </a:cubicBezTo>
                      <a:cubicBezTo>
                        <a:pt x="99" y="221"/>
                        <a:pt x="99" y="221"/>
                        <a:pt x="99" y="221"/>
                      </a:cubicBezTo>
                      <a:cubicBezTo>
                        <a:pt x="99" y="221"/>
                        <a:pt x="99" y="221"/>
                        <a:pt x="99" y="221"/>
                      </a:cubicBezTo>
                      <a:cubicBezTo>
                        <a:pt x="99" y="221"/>
                        <a:pt x="99" y="221"/>
                        <a:pt x="99" y="221"/>
                      </a:cubicBezTo>
                      <a:cubicBezTo>
                        <a:pt x="100" y="221"/>
                        <a:pt x="100" y="221"/>
                        <a:pt x="100" y="221"/>
                      </a:cubicBezTo>
                      <a:cubicBezTo>
                        <a:pt x="100" y="220"/>
                        <a:pt x="100" y="220"/>
                        <a:pt x="100" y="220"/>
                      </a:cubicBezTo>
                      <a:cubicBezTo>
                        <a:pt x="100" y="219"/>
                        <a:pt x="100" y="219"/>
                        <a:pt x="100" y="219"/>
                      </a:cubicBezTo>
                      <a:cubicBezTo>
                        <a:pt x="101" y="219"/>
                        <a:pt x="101" y="219"/>
                        <a:pt x="101" y="219"/>
                      </a:cubicBezTo>
                      <a:cubicBezTo>
                        <a:pt x="101" y="219"/>
                        <a:pt x="101" y="219"/>
                        <a:pt x="101" y="219"/>
                      </a:cubicBezTo>
                      <a:cubicBezTo>
                        <a:pt x="101" y="219"/>
                        <a:pt x="102" y="219"/>
                        <a:pt x="102" y="219"/>
                      </a:cubicBezTo>
                      <a:cubicBezTo>
                        <a:pt x="103" y="219"/>
                        <a:pt x="104" y="218"/>
                        <a:pt x="105" y="216"/>
                      </a:cubicBezTo>
                      <a:cubicBezTo>
                        <a:pt x="105" y="215"/>
                        <a:pt x="105" y="213"/>
                        <a:pt x="105" y="212"/>
                      </a:cubicBezTo>
                      <a:cubicBezTo>
                        <a:pt x="105" y="211"/>
                        <a:pt x="105" y="211"/>
                        <a:pt x="105" y="211"/>
                      </a:cubicBezTo>
                      <a:cubicBezTo>
                        <a:pt x="105" y="211"/>
                        <a:pt x="105" y="210"/>
                        <a:pt x="105" y="209"/>
                      </a:cubicBezTo>
                      <a:cubicBezTo>
                        <a:pt x="105" y="209"/>
                        <a:pt x="105" y="209"/>
                        <a:pt x="105" y="209"/>
                      </a:cubicBezTo>
                      <a:cubicBezTo>
                        <a:pt x="106" y="210"/>
                        <a:pt x="106" y="210"/>
                        <a:pt x="106" y="210"/>
                      </a:cubicBezTo>
                      <a:cubicBezTo>
                        <a:pt x="106" y="208"/>
                        <a:pt x="106" y="208"/>
                        <a:pt x="106" y="208"/>
                      </a:cubicBezTo>
                      <a:cubicBezTo>
                        <a:pt x="106" y="208"/>
                        <a:pt x="106" y="207"/>
                        <a:pt x="106" y="207"/>
                      </a:cubicBezTo>
                      <a:cubicBezTo>
                        <a:pt x="107" y="206"/>
                        <a:pt x="107" y="206"/>
                        <a:pt x="108" y="206"/>
                      </a:cubicBezTo>
                      <a:cubicBezTo>
                        <a:pt x="108" y="205"/>
                        <a:pt x="108" y="205"/>
                        <a:pt x="108" y="205"/>
                      </a:cubicBezTo>
                      <a:cubicBezTo>
                        <a:pt x="109" y="205"/>
                        <a:pt x="109" y="205"/>
                        <a:pt x="110" y="204"/>
                      </a:cubicBezTo>
                      <a:cubicBezTo>
                        <a:pt x="110" y="204"/>
                        <a:pt x="110" y="203"/>
                        <a:pt x="110" y="202"/>
                      </a:cubicBezTo>
                      <a:cubicBezTo>
                        <a:pt x="110" y="201"/>
                        <a:pt x="110" y="201"/>
                        <a:pt x="110" y="201"/>
                      </a:cubicBezTo>
                      <a:cubicBezTo>
                        <a:pt x="110" y="200"/>
                        <a:pt x="110" y="200"/>
                        <a:pt x="110" y="200"/>
                      </a:cubicBezTo>
                      <a:cubicBezTo>
                        <a:pt x="111" y="199"/>
                        <a:pt x="111" y="199"/>
                        <a:pt x="112" y="198"/>
                      </a:cubicBezTo>
                      <a:cubicBezTo>
                        <a:pt x="113" y="197"/>
                        <a:pt x="114" y="196"/>
                        <a:pt x="116" y="195"/>
                      </a:cubicBezTo>
                      <a:cubicBezTo>
                        <a:pt x="116" y="194"/>
                        <a:pt x="116" y="194"/>
                        <a:pt x="117" y="194"/>
                      </a:cubicBezTo>
                      <a:cubicBezTo>
                        <a:pt x="117" y="193"/>
                        <a:pt x="118" y="193"/>
                        <a:pt x="118" y="192"/>
                      </a:cubicBezTo>
                      <a:cubicBezTo>
                        <a:pt x="118" y="191"/>
                        <a:pt x="118" y="191"/>
                        <a:pt x="118" y="190"/>
                      </a:cubicBezTo>
                      <a:cubicBezTo>
                        <a:pt x="118" y="189"/>
                        <a:pt x="118" y="189"/>
                        <a:pt x="118" y="188"/>
                      </a:cubicBezTo>
                      <a:cubicBezTo>
                        <a:pt x="117" y="187"/>
                        <a:pt x="117" y="186"/>
                        <a:pt x="118" y="185"/>
                      </a:cubicBezTo>
                      <a:cubicBezTo>
                        <a:pt x="118" y="184"/>
                        <a:pt x="118" y="182"/>
                        <a:pt x="118" y="181"/>
                      </a:cubicBezTo>
                      <a:cubicBezTo>
                        <a:pt x="119" y="181"/>
                        <a:pt x="119" y="181"/>
                        <a:pt x="119" y="181"/>
                      </a:cubicBezTo>
                      <a:cubicBezTo>
                        <a:pt x="119" y="180"/>
                        <a:pt x="119" y="180"/>
                        <a:pt x="119" y="180"/>
                      </a:cubicBezTo>
                      <a:cubicBezTo>
                        <a:pt x="119" y="179"/>
                        <a:pt x="119" y="179"/>
                        <a:pt x="119" y="179"/>
                      </a:cubicBezTo>
                      <a:cubicBezTo>
                        <a:pt x="119" y="179"/>
                        <a:pt x="119" y="179"/>
                        <a:pt x="119" y="179"/>
                      </a:cubicBezTo>
                      <a:cubicBezTo>
                        <a:pt x="119" y="179"/>
                        <a:pt x="119" y="179"/>
                        <a:pt x="119" y="179"/>
                      </a:cubicBezTo>
                      <a:cubicBezTo>
                        <a:pt x="119" y="179"/>
                        <a:pt x="119" y="179"/>
                        <a:pt x="119" y="179"/>
                      </a:cubicBezTo>
                      <a:cubicBezTo>
                        <a:pt x="120" y="180"/>
                        <a:pt x="120" y="180"/>
                        <a:pt x="120" y="180"/>
                      </a:cubicBezTo>
                      <a:cubicBezTo>
                        <a:pt x="120" y="179"/>
                        <a:pt x="120" y="179"/>
                        <a:pt x="120" y="179"/>
                      </a:cubicBezTo>
                      <a:cubicBezTo>
                        <a:pt x="121" y="176"/>
                        <a:pt x="121" y="173"/>
                        <a:pt x="120" y="171"/>
                      </a:cubicBezTo>
                      <a:cubicBezTo>
                        <a:pt x="120" y="169"/>
                        <a:pt x="120" y="168"/>
                        <a:pt x="120" y="166"/>
                      </a:cubicBezTo>
                      <a:cubicBezTo>
                        <a:pt x="120" y="164"/>
                        <a:pt x="120" y="162"/>
                        <a:pt x="121" y="161"/>
                      </a:cubicBezTo>
                      <a:cubicBezTo>
                        <a:pt x="121" y="160"/>
                        <a:pt x="121" y="159"/>
                        <a:pt x="122" y="159"/>
                      </a:cubicBezTo>
                      <a:cubicBezTo>
                        <a:pt x="122" y="159"/>
                        <a:pt x="122" y="159"/>
                        <a:pt x="122" y="159"/>
                      </a:cubicBezTo>
                      <a:cubicBezTo>
                        <a:pt x="122" y="158"/>
                        <a:pt x="122" y="158"/>
                        <a:pt x="122" y="158"/>
                      </a:cubicBezTo>
                      <a:cubicBezTo>
                        <a:pt x="122" y="158"/>
                        <a:pt x="122" y="158"/>
                        <a:pt x="122" y="158"/>
                      </a:cubicBezTo>
                      <a:cubicBezTo>
                        <a:pt x="122" y="158"/>
                        <a:pt x="122" y="158"/>
                        <a:pt x="122" y="158"/>
                      </a:cubicBezTo>
                      <a:cubicBezTo>
                        <a:pt x="123" y="158"/>
                        <a:pt x="123" y="158"/>
                        <a:pt x="123" y="158"/>
                      </a:cubicBezTo>
                      <a:cubicBezTo>
                        <a:pt x="123" y="157"/>
                        <a:pt x="123" y="157"/>
                        <a:pt x="123" y="157"/>
                      </a:cubicBezTo>
                      <a:cubicBezTo>
                        <a:pt x="123" y="156"/>
                        <a:pt x="123" y="156"/>
                        <a:pt x="123" y="156"/>
                      </a:cubicBezTo>
                      <a:cubicBezTo>
                        <a:pt x="123" y="156"/>
                        <a:pt x="123" y="155"/>
                        <a:pt x="123" y="155"/>
                      </a:cubicBezTo>
                      <a:cubicBezTo>
                        <a:pt x="124" y="155"/>
                        <a:pt x="124" y="155"/>
                        <a:pt x="124" y="155"/>
                      </a:cubicBezTo>
                      <a:cubicBezTo>
                        <a:pt x="125" y="155"/>
                        <a:pt x="125" y="155"/>
                        <a:pt x="125" y="155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25" y="149"/>
                        <a:pt x="124" y="149"/>
                        <a:pt x="124" y="149"/>
                      </a:cubicBezTo>
                      <a:cubicBezTo>
                        <a:pt x="124" y="149"/>
                        <a:pt x="124" y="149"/>
                        <a:pt x="124" y="149"/>
                      </a:cubicBezTo>
                      <a:cubicBezTo>
                        <a:pt x="123" y="148"/>
                        <a:pt x="123" y="148"/>
                        <a:pt x="123" y="147"/>
                      </a:cubicBezTo>
                      <a:cubicBezTo>
                        <a:pt x="123" y="146"/>
                        <a:pt x="123" y="146"/>
                        <a:pt x="123" y="146"/>
                      </a:cubicBezTo>
                      <a:cubicBezTo>
                        <a:pt x="123" y="145"/>
                        <a:pt x="123" y="145"/>
                        <a:pt x="123" y="145"/>
                      </a:cubicBezTo>
                      <a:cubicBezTo>
                        <a:pt x="123" y="144"/>
                        <a:pt x="123" y="143"/>
                        <a:pt x="124" y="142"/>
                      </a:cubicBezTo>
                      <a:cubicBezTo>
                        <a:pt x="124" y="142"/>
                        <a:pt x="124" y="142"/>
                        <a:pt x="124" y="142"/>
                      </a:cubicBezTo>
                      <a:cubicBezTo>
                        <a:pt x="124" y="142"/>
                        <a:pt x="125" y="142"/>
                        <a:pt x="125" y="141"/>
                      </a:cubicBezTo>
                      <a:cubicBezTo>
                        <a:pt x="125" y="140"/>
                        <a:pt x="125" y="140"/>
                        <a:pt x="125" y="140"/>
                      </a:cubicBezTo>
                      <a:cubicBezTo>
                        <a:pt x="125" y="139"/>
                        <a:pt x="125" y="139"/>
                        <a:pt x="125" y="138"/>
                      </a:cubicBezTo>
                      <a:cubicBezTo>
                        <a:pt x="125" y="138"/>
                        <a:pt x="125" y="137"/>
                        <a:pt x="125" y="137"/>
                      </a:cubicBezTo>
                      <a:cubicBezTo>
                        <a:pt x="125" y="136"/>
                        <a:pt x="125" y="136"/>
                        <a:pt x="125" y="135"/>
                      </a:cubicBezTo>
                      <a:cubicBezTo>
                        <a:pt x="125" y="135"/>
                        <a:pt x="125" y="135"/>
                        <a:pt x="125" y="135"/>
                      </a:cubicBezTo>
                      <a:cubicBezTo>
                        <a:pt x="126" y="135"/>
                        <a:pt x="126" y="135"/>
                        <a:pt x="126" y="135"/>
                      </a:cubicBezTo>
                      <a:cubicBezTo>
                        <a:pt x="126" y="128"/>
                        <a:pt x="126" y="128"/>
                        <a:pt x="126" y="128"/>
                      </a:cubicBezTo>
                      <a:cubicBezTo>
                        <a:pt x="126" y="127"/>
                        <a:pt x="126" y="127"/>
                        <a:pt x="126" y="127"/>
                      </a:cubicBezTo>
                      <a:cubicBezTo>
                        <a:pt x="126" y="126"/>
                        <a:pt x="126" y="125"/>
                        <a:pt x="126" y="124"/>
                      </a:cubicBezTo>
                      <a:cubicBezTo>
                        <a:pt x="125" y="123"/>
                        <a:pt x="124" y="122"/>
                        <a:pt x="122" y="121"/>
                      </a:cubicBezTo>
                      <a:cubicBezTo>
                        <a:pt x="122" y="121"/>
                        <a:pt x="122" y="120"/>
                        <a:pt x="122" y="120"/>
                      </a:cubicBezTo>
                      <a:cubicBezTo>
                        <a:pt x="122" y="116"/>
                        <a:pt x="122" y="116"/>
                        <a:pt x="122" y="116"/>
                      </a:cubicBezTo>
                      <a:cubicBezTo>
                        <a:pt x="120" y="116"/>
                        <a:pt x="120" y="116"/>
                        <a:pt x="120" y="116"/>
                      </a:cubicBezTo>
                      <a:cubicBezTo>
                        <a:pt x="120" y="116"/>
                        <a:pt x="120" y="116"/>
                        <a:pt x="120" y="116"/>
                      </a:cubicBezTo>
                      <a:cubicBezTo>
                        <a:pt x="120" y="115"/>
                        <a:pt x="120" y="115"/>
                        <a:pt x="120" y="115"/>
                      </a:cubicBezTo>
                      <a:cubicBezTo>
                        <a:pt x="120" y="115"/>
                        <a:pt x="120" y="115"/>
                        <a:pt x="120" y="115"/>
                      </a:cubicBezTo>
                      <a:cubicBezTo>
                        <a:pt x="120" y="114"/>
                        <a:pt x="120" y="114"/>
                        <a:pt x="120" y="113"/>
                      </a:cubicBezTo>
                      <a:cubicBezTo>
                        <a:pt x="119" y="113"/>
                        <a:pt x="119" y="113"/>
                        <a:pt x="119" y="113"/>
                      </a:cubicBezTo>
                      <a:cubicBezTo>
                        <a:pt x="119" y="112"/>
                        <a:pt x="119" y="112"/>
                        <a:pt x="118" y="112"/>
                      </a:cubicBezTo>
                      <a:cubicBezTo>
                        <a:pt x="118" y="111"/>
                        <a:pt x="118" y="111"/>
                        <a:pt x="118" y="111"/>
                      </a:cubicBezTo>
                      <a:cubicBezTo>
                        <a:pt x="118" y="111"/>
                        <a:pt x="118" y="111"/>
                        <a:pt x="118" y="111"/>
                      </a:cubicBezTo>
                      <a:cubicBezTo>
                        <a:pt x="118" y="110"/>
                        <a:pt x="118" y="109"/>
                        <a:pt x="117" y="109"/>
                      </a:cubicBezTo>
                      <a:cubicBezTo>
                        <a:pt x="116" y="109"/>
                        <a:pt x="116" y="109"/>
                        <a:pt x="116" y="109"/>
                      </a:cubicBezTo>
                      <a:cubicBezTo>
                        <a:pt x="116" y="109"/>
                        <a:pt x="116" y="109"/>
                        <a:pt x="116" y="109"/>
                      </a:cubicBezTo>
                      <a:cubicBezTo>
                        <a:pt x="116" y="108"/>
                        <a:pt x="116" y="108"/>
                        <a:pt x="116" y="108"/>
                      </a:cubicBezTo>
                      <a:cubicBezTo>
                        <a:pt x="116" y="107"/>
                        <a:pt x="116" y="107"/>
                        <a:pt x="116" y="107"/>
                      </a:cubicBezTo>
                      <a:cubicBezTo>
                        <a:pt x="115" y="106"/>
                        <a:pt x="115" y="106"/>
                        <a:pt x="115" y="106"/>
                      </a:cubicBezTo>
                      <a:cubicBezTo>
                        <a:pt x="114" y="105"/>
                        <a:pt x="114" y="105"/>
                        <a:pt x="114" y="105"/>
                      </a:cubicBezTo>
                      <a:cubicBezTo>
                        <a:pt x="113" y="104"/>
                        <a:pt x="113" y="104"/>
                        <a:pt x="113" y="104"/>
                      </a:cubicBezTo>
                      <a:cubicBezTo>
                        <a:pt x="112" y="102"/>
                        <a:pt x="111" y="101"/>
                        <a:pt x="112" y="98"/>
                      </a:cubicBezTo>
                      <a:cubicBezTo>
                        <a:pt x="112" y="97"/>
                        <a:pt x="112" y="97"/>
                        <a:pt x="112" y="97"/>
                      </a:cubicBezTo>
                      <a:cubicBezTo>
                        <a:pt x="111" y="97"/>
                        <a:pt x="111" y="97"/>
                        <a:pt x="111" y="97"/>
                      </a:cubicBezTo>
                      <a:cubicBezTo>
                        <a:pt x="110" y="97"/>
                        <a:pt x="110" y="97"/>
                        <a:pt x="110" y="97"/>
                      </a:cubicBezTo>
                      <a:cubicBezTo>
                        <a:pt x="110" y="96"/>
                        <a:pt x="110" y="95"/>
                        <a:pt x="109" y="94"/>
                      </a:cubicBezTo>
                      <a:cubicBezTo>
                        <a:pt x="109" y="94"/>
                        <a:pt x="109" y="94"/>
                        <a:pt x="109" y="94"/>
                      </a:cubicBezTo>
                      <a:cubicBezTo>
                        <a:pt x="108" y="93"/>
                        <a:pt x="108" y="93"/>
                        <a:pt x="108" y="92"/>
                      </a:cubicBezTo>
                      <a:cubicBezTo>
                        <a:pt x="107" y="92"/>
                        <a:pt x="107" y="91"/>
                        <a:pt x="106" y="91"/>
                      </a:cubicBezTo>
                      <a:cubicBezTo>
                        <a:pt x="106" y="91"/>
                        <a:pt x="106" y="91"/>
                        <a:pt x="106" y="91"/>
                      </a:cubicBezTo>
                      <a:cubicBezTo>
                        <a:pt x="106" y="91"/>
                        <a:pt x="106" y="90"/>
                        <a:pt x="106" y="90"/>
                      </a:cubicBezTo>
                      <a:cubicBezTo>
                        <a:pt x="106" y="90"/>
                        <a:pt x="106" y="90"/>
                        <a:pt x="106" y="90"/>
                      </a:cubicBezTo>
                      <a:cubicBezTo>
                        <a:pt x="106" y="89"/>
                        <a:pt x="106" y="89"/>
                        <a:pt x="106" y="89"/>
                      </a:cubicBezTo>
                      <a:cubicBezTo>
                        <a:pt x="105" y="89"/>
                        <a:pt x="105" y="89"/>
                        <a:pt x="105" y="89"/>
                      </a:cubicBezTo>
                      <a:cubicBezTo>
                        <a:pt x="105" y="88"/>
                        <a:pt x="105" y="88"/>
                        <a:pt x="105" y="88"/>
                      </a:cubicBezTo>
                      <a:cubicBezTo>
                        <a:pt x="105" y="88"/>
                        <a:pt x="105" y="88"/>
                        <a:pt x="105" y="88"/>
                      </a:cubicBezTo>
                      <a:cubicBezTo>
                        <a:pt x="105" y="88"/>
                        <a:pt x="105" y="88"/>
                        <a:pt x="105" y="88"/>
                      </a:cubicBezTo>
                      <a:cubicBezTo>
                        <a:pt x="104" y="88"/>
                        <a:pt x="104" y="88"/>
                        <a:pt x="104" y="88"/>
                      </a:cubicBezTo>
                      <a:cubicBezTo>
                        <a:pt x="104" y="87"/>
                        <a:pt x="104" y="87"/>
                        <a:pt x="103" y="86"/>
                      </a:cubicBezTo>
                      <a:cubicBezTo>
                        <a:pt x="102" y="84"/>
                        <a:pt x="101" y="83"/>
                        <a:pt x="100" y="81"/>
                      </a:cubicBezTo>
                      <a:cubicBezTo>
                        <a:pt x="99" y="80"/>
                        <a:pt x="99" y="80"/>
                        <a:pt x="99" y="80"/>
                      </a:cubicBezTo>
                      <a:cubicBezTo>
                        <a:pt x="98" y="78"/>
                        <a:pt x="97" y="76"/>
                        <a:pt x="95" y="75"/>
                      </a:cubicBezTo>
                      <a:cubicBezTo>
                        <a:pt x="97" y="75"/>
                        <a:pt x="97" y="75"/>
                        <a:pt x="97" y="75"/>
                      </a:cubicBezTo>
                      <a:cubicBezTo>
                        <a:pt x="97" y="74"/>
                        <a:pt x="97" y="74"/>
                        <a:pt x="97" y="74"/>
                      </a:cubicBezTo>
                      <a:cubicBezTo>
                        <a:pt x="98" y="74"/>
                        <a:pt x="98" y="75"/>
                        <a:pt x="98" y="75"/>
                      </a:cubicBezTo>
                      <a:cubicBezTo>
                        <a:pt x="99" y="76"/>
                        <a:pt x="99" y="76"/>
                        <a:pt x="99" y="76"/>
                      </a:cubicBezTo>
                      <a:cubicBezTo>
                        <a:pt x="99" y="76"/>
                        <a:pt x="99" y="76"/>
                        <a:pt x="99" y="76"/>
                      </a:cubicBezTo>
                      <a:cubicBezTo>
                        <a:pt x="100" y="76"/>
                        <a:pt x="100" y="76"/>
                        <a:pt x="100" y="76"/>
                      </a:cubicBezTo>
                      <a:cubicBezTo>
                        <a:pt x="100" y="76"/>
                        <a:pt x="100" y="76"/>
                        <a:pt x="100" y="76"/>
                      </a:cubicBezTo>
                      <a:cubicBezTo>
                        <a:pt x="100" y="76"/>
                        <a:pt x="100" y="76"/>
                        <a:pt x="100" y="76"/>
                      </a:cubicBezTo>
                      <a:cubicBezTo>
                        <a:pt x="100" y="77"/>
                        <a:pt x="100" y="77"/>
                        <a:pt x="100" y="77"/>
                      </a:cubicBezTo>
                      <a:cubicBezTo>
                        <a:pt x="101" y="78"/>
                        <a:pt x="101" y="78"/>
                        <a:pt x="101" y="78"/>
                      </a:cubicBezTo>
                      <a:cubicBezTo>
                        <a:pt x="101" y="78"/>
                        <a:pt x="101" y="78"/>
                        <a:pt x="101" y="78"/>
                      </a:cubicBezTo>
                      <a:cubicBezTo>
                        <a:pt x="101" y="78"/>
                        <a:pt x="101" y="78"/>
                        <a:pt x="101" y="78"/>
                      </a:cubicBezTo>
                      <a:cubicBezTo>
                        <a:pt x="101" y="78"/>
                        <a:pt x="101" y="79"/>
                        <a:pt x="101" y="79"/>
                      </a:cubicBezTo>
                      <a:cubicBezTo>
                        <a:pt x="101" y="82"/>
                        <a:pt x="101" y="82"/>
                        <a:pt x="101" y="82"/>
                      </a:cubicBezTo>
                      <a:cubicBezTo>
                        <a:pt x="102" y="82"/>
                        <a:pt x="102" y="82"/>
                        <a:pt x="102" y="82"/>
                      </a:cubicBezTo>
                      <a:cubicBezTo>
                        <a:pt x="103" y="82"/>
                        <a:pt x="103" y="82"/>
                        <a:pt x="103" y="82"/>
                      </a:cubicBezTo>
                      <a:cubicBezTo>
                        <a:pt x="103" y="82"/>
                        <a:pt x="103" y="82"/>
                        <a:pt x="103" y="82"/>
                      </a:cubicBezTo>
                      <a:cubicBezTo>
                        <a:pt x="103" y="82"/>
                        <a:pt x="103" y="82"/>
                        <a:pt x="103" y="82"/>
                      </a:cubicBezTo>
                      <a:cubicBezTo>
                        <a:pt x="103" y="83"/>
                        <a:pt x="103" y="83"/>
                        <a:pt x="103" y="83"/>
                      </a:cubicBezTo>
                      <a:cubicBezTo>
                        <a:pt x="103" y="85"/>
                        <a:pt x="104" y="85"/>
                        <a:pt x="105" y="85"/>
                      </a:cubicBezTo>
                      <a:cubicBezTo>
                        <a:pt x="105" y="85"/>
                        <a:pt x="105" y="85"/>
                        <a:pt x="105" y="85"/>
                      </a:cubicBezTo>
                      <a:cubicBezTo>
                        <a:pt x="106" y="85"/>
                        <a:pt x="106" y="86"/>
                        <a:pt x="107" y="86"/>
                      </a:cubicBezTo>
                      <a:cubicBezTo>
                        <a:pt x="107" y="87"/>
                        <a:pt x="107" y="87"/>
                        <a:pt x="107" y="88"/>
                      </a:cubicBezTo>
                      <a:cubicBezTo>
                        <a:pt x="107" y="88"/>
                        <a:pt x="107" y="89"/>
                        <a:pt x="108" y="89"/>
                      </a:cubicBezTo>
                      <a:cubicBezTo>
                        <a:pt x="108" y="89"/>
                        <a:pt x="108" y="89"/>
                        <a:pt x="108" y="89"/>
                      </a:cubicBezTo>
                      <a:cubicBezTo>
                        <a:pt x="108" y="90"/>
                        <a:pt x="108" y="90"/>
                        <a:pt x="108" y="90"/>
                      </a:cubicBezTo>
                      <a:cubicBezTo>
                        <a:pt x="108" y="90"/>
                        <a:pt x="108" y="92"/>
                        <a:pt x="110" y="92"/>
                      </a:cubicBezTo>
                      <a:cubicBezTo>
                        <a:pt x="110" y="92"/>
                        <a:pt x="110" y="92"/>
                        <a:pt x="110" y="92"/>
                      </a:cubicBezTo>
                      <a:cubicBezTo>
                        <a:pt x="110" y="92"/>
                        <a:pt x="110" y="92"/>
                        <a:pt x="110" y="92"/>
                      </a:cubicBezTo>
                      <a:cubicBezTo>
                        <a:pt x="110" y="93"/>
                        <a:pt x="110" y="93"/>
                        <a:pt x="110" y="93"/>
                      </a:cubicBezTo>
                      <a:cubicBezTo>
                        <a:pt x="110" y="93"/>
                        <a:pt x="110" y="93"/>
                        <a:pt x="110" y="93"/>
                      </a:cubicBezTo>
                      <a:cubicBezTo>
                        <a:pt x="110" y="94"/>
                        <a:pt x="110" y="95"/>
                        <a:pt x="111" y="95"/>
                      </a:cubicBezTo>
                      <a:cubicBezTo>
                        <a:pt x="111" y="95"/>
                        <a:pt x="111" y="95"/>
                        <a:pt x="111" y="95"/>
                      </a:cubicBezTo>
                      <a:cubicBezTo>
                        <a:pt x="111" y="95"/>
                        <a:pt x="111" y="95"/>
                        <a:pt x="111" y="95"/>
                      </a:cubicBezTo>
                      <a:cubicBezTo>
                        <a:pt x="111" y="95"/>
                        <a:pt x="111" y="95"/>
                        <a:pt x="111" y="95"/>
                      </a:cubicBezTo>
                      <a:cubicBezTo>
                        <a:pt x="111" y="96"/>
                        <a:pt x="111" y="96"/>
                        <a:pt x="111" y="96"/>
                      </a:cubicBezTo>
                      <a:cubicBezTo>
                        <a:pt x="112" y="97"/>
                        <a:pt x="112" y="97"/>
                        <a:pt x="112" y="98"/>
                      </a:cubicBezTo>
                      <a:cubicBezTo>
                        <a:pt x="113" y="98"/>
                        <a:pt x="113" y="98"/>
                        <a:pt x="113" y="98"/>
                      </a:cubicBezTo>
                      <a:cubicBezTo>
                        <a:pt x="113" y="99"/>
                        <a:pt x="114" y="99"/>
                        <a:pt x="114" y="99"/>
                      </a:cubicBezTo>
                      <a:cubicBezTo>
                        <a:pt x="114" y="99"/>
                        <a:pt x="114" y="99"/>
                        <a:pt x="114" y="99"/>
                      </a:cubicBezTo>
                      <a:cubicBezTo>
                        <a:pt x="114" y="100"/>
                        <a:pt x="114" y="100"/>
                        <a:pt x="114" y="100"/>
                      </a:cubicBezTo>
                      <a:cubicBezTo>
                        <a:pt x="114" y="101"/>
                        <a:pt x="114" y="102"/>
                        <a:pt x="115" y="102"/>
                      </a:cubicBezTo>
                      <a:cubicBezTo>
                        <a:pt x="116" y="102"/>
                        <a:pt x="116" y="102"/>
                        <a:pt x="116" y="102"/>
                      </a:cubicBezTo>
                      <a:cubicBezTo>
                        <a:pt x="116" y="102"/>
                        <a:pt x="116" y="102"/>
                        <a:pt x="116" y="102"/>
                      </a:cubicBezTo>
                      <a:cubicBezTo>
                        <a:pt x="116" y="103"/>
                        <a:pt x="116" y="103"/>
                        <a:pt x="116" y="103"/>
                      </a:cubicBezTo>
                      <a:cubicBezTo>
                        <a:pt x="116" y="105"/>
                        <a:pt x="116" y="105"/>
                        <a:pt x="116" y="105"/>
                      </a:cubicBezTo>
                      <a:cubicBezTo>
                        <a:pt x="116" y="106"/>
                        <a:pt x="116" y="106"/>
                        <a:pt x="117" y="106"/>
                      </a:cubicBezTo>
                      <a:cubicBezTo>
                        <a:pt x="117" y="106"/>
                        <a:pt x="117" y="106"/>
                        <a:pt x="117" y="106"/>
                      </a:cubicBezTo>
                      <a:cubicBezTo>
                        <a:pt x="117" y="107"/>
                        <a:pt x="117" y="108"/>
                        <a:pt x="118" y="108"/>
                      </a:cubicBezTo>
                      <a:cubicBezTo>
                        <a:pt x="118" y="109"/>
                        <a:pt x="119" y="110"/>
                        <a:pt x="120" y="110"/>
                      </a:cubicBezTo>
                      <a:cubicBezTo>
                        <a:pt x="122" y="111"/>
                        <a:pt x="122" y="111"/>
                        <a:pt x="122" y="111"/>
                      </a:cubicBezTo>
                      <a:cubicBezTo>
                        <a:pt x="122" y="109"/>
                        <a:pt x="122" y="109"/>
                        <a:pt x="122" y="109"/>
                      </a:cubicBezTo>
                      <a:cubicBezTo>
                        <a:pt x="121" y="106"/>
                        <a:pt x="120" y="102"/>
                        <a:pt x="119" y="97"/>
                      </a:cubicBezTo>
                      <a:cubicBezTo>
                        <a:pt x="118" y="95"/>
                        <a:pt x="118" y="93"/>
                        <a:pt x="118" y="91"/>
                      </a:cubicBezTo>
                      <a:cubicBezTo>
                        <a:pt x="118" y="90"/>
                        <a:pt x="118" y="90"/>
                        <a:pt x="118" y="89"/>
                      </a:cubicBezTo>
                      <a:cubicBezTo>
                        <a:pt x="119" y="88"/>
                        <a:pt x="119" y="88"/>
                        <a:pt x="119" y="88"/>
                      </a:cubicBezTo>
                      <a:cubicBezTo>
                        <a:pt x="119" y="87"/>
                        <a:pt x="119" y="87"/>
                        <a:pt x="119" y="86"/>
                      </a:cubicBezTo>
                      <a:cubicBezTo>
                        <a:pt x="119" y="86"/>
                        <a:pt x="119" y="86"/>
                        <a:pt x="119" y="86"/>
                      </a:cubicBezTo>
                      <a:cubicBezTo>
                        <a:pt x="119" y="86"/>
                        <a:pt x="119" y="85"/>
                        <a:pt x="119" y="85"/>
                      </a:cubicBezTo>
                      <a:cubicBezTo>
                        <a:pt x="119" y="85"/>
                        <a:pt x="118" y="84"/>
                        <a:pt x="118" y="84"/>
                      </a:cubicBezTo>
                      <a:cubicBezTo>
                        <a:pt x="118" y="84"/>
                        <a:pt x="118" y="84"/>
                        <a:pt x="118" y="84"/>
                      </a:cubicBezTo>
                      <a:cubicBezTo>
                        <a:pt x="118" y="84"/>
                        <a:pt x="118" y="84"/>
                        <a:pt x="118" y="84"/>
                      </a:cubicBezTo>
                      <a:cubicBezTo>
                        <a:pt x="117" y="84"/>
                        <a:pt x="118" y="84"/>
                        <a:pt x="118" y="83"/>
                      </a:cubicBezTo>
                      <a:cubicBezTo>
                        <a:pt x="118" y="82"/>
                        <a:pt x="118" y="82"/>
                        <a:pt x="118" y="82"/>
                      </a:cubicBezTo>
                      <a:cubicBezTo>
                        <a:pt x="117" y="81"/>
                        <a:pt x="117" y="81"/>
                        <a:pt x="117" y="81"/>
                      </a:cubicBezTo>
                      <a:cubicBezTo>
                        <a:pt x="117" y="81"/>
                        <a:pt x="117" y="81"/>
                        <a:pt x="117" y="81"/>
                      </a:cubicBezTo>
                      <a:cubicBezTo>
                        <a:pt x="116" y="81"/>
                        <a:pt x="116" y="81"/>
                        <a:pt x="116" y="81"/>
                      </a:cubicBezTo>
                      <a:cubicBezTo>
                        <a:pt x="116" y="81"/>
                        <a:pt x="116" y="81"/>
                        <a:pt x="116" y="81"/>
                      </a:cubicBezTo>
                      <a:cubicBezTo>
                        <a:pt x="116" y="81"/>
                        <a:pt x="116" y="81"/>
                        <a:pt x="116" y="81"/>
                      </a:cubicBezTo>
                      <a:cubicBezTo>
                        <a:pt x="116" y="79"/>
                        <a:pt x="116" y="79"/>
                        <a:pt x="116" y="79"/>
                      </a:cubicBezTo>
                      <a:cubicBezTo>
                        <a:pt x="115" y="79"/>
                        <a:pt x="115" y="79"/>
                        <a:pt x="115" y="79"/>
                      </a:cubicBezTo>
                      <a:cubicBezTo>
                        <a:pt x="115" y="78"/>
                        <a:pt x="115" y="78"/>
                        <a:pt x="115" y="78"/>
                      </a:cubicBezTo>
                      <a:cubicBezTo>
                        <a:pt x="115" y="77"/>
                        <a:pt x="115" y="77"/>
                        <a:pt x="115" y="77"/>
                      </a:cubicBezTo>
                      <a:cubicBezTo>
                        <a:pt x="115" y="77"/>
                        <a:pt x="115" y="77"/>
                        <a:pt x="115" y="77"/>
                      </a:cubicBezTo>
                      <a:cubicBezTo>
                        <a:pt x="115" y="76"/>
                        <a:pt x="115" y="76"/>
                        <a:pt x="115" y="76"/>
                      </a:cubicBezTo>
                      <a:cubicBezTo>
                        <a:pt x="114" y="76"/>
                        <a:pt x="114" y="76"/>
                        <a:pt x="114" y="76"/>
                      </a:cubicBezTo>
                      <a:cubicBezTo>
                        <a:pt x="113" y="76"/>
                        <a:pt x="113" y="76"/>
                        <a:pt x="113" y="76"/>
                      </a:cubicBezTo>
                      <a:cubicBezTo>
                        <a:pt x="113" y="76"/>
                        <a:pt x="113" y="76"/>
                        <a:pt x="113" y="76"/>
                      </a:cubicBezTo>
                      <a:cubicBezTo>
                        <a:pt x="113" y="75"/>
                        <a:pt x="113" y="75"/>
                        <a:pt x="113" y="75"/>
                      </a:cubicBezTo>
                      <a:cubicBezTo>
                        <a:pt x="113" y="75"/>
                        <a:pt x="113" y="75"/>
                        <a:pt x="113" y="75"/>
                      </a:cubicBezTo>
                      <a:cubicBezTo>
                        <a:pt x="113" y="74"/>
                        <a:pt x="113" y="74"/>
                        <a:pt x="113" y="74"/>
                      </a:cubicBezTo>
                      <a:cubicBezTo>
                        <a:pt x="113" y="73"/>
                        <a:pt x="113" y="73"/>
                        <a:pt x="112" y="73"/>
                      </a:cubicBezTo>
                      <a:cubicBezTo>
                        <a:pt x="112" y="73"/>
                        <a:pt x="112" y="73"/>
                        <a:pt x="112" y="73"/>
                      </a:cubicBezTo>
                      <a:cubicBezTo>
                        <a:pt x="112" y="73"/>
                        <a:pt x="112" y="73"/>
                        <a:pt x="112" y="73"/>
                      </a:cubicBezTo>
                      <a:cubicBezTo>
                        <a:pt x="112" y="72"/>
                        <a:pt x="112" y="72"/>
                        <a:pt x="112" y="72"/>
                      </a:cubicBezTo>
                      <a:cubicBezTo>
                        <a:pt x="112" y="72"/>
                        <a:pt x="112" y="72"/>
                        <a:pt x="112" y="71"/>
                      </a:cubicBezTo>
                      <a:cubicBezTo>
                        <a:pt x="111" y="71"/>
                        <a:pt x="111" y="70"/>
                        <a:pt x="111" y="70"/>
                      </a:cubicBezTo>
                      <a:cubicBezTo>
                        <a:pt x="110" y="69"/>
                        <a:pt x="110" y="69"/>
                        <a:pt x="110" y="69"/>
                      </a:cubicBezTo>
                      <a:cubicBezTo>
                        <a:pt x="110" y="69"/>
                        <a:pt x="110" y="69"/>
                        <a:pt x="110" y="69"/>
                      </a:cubicBezTo>
                      <a:cubicBezTo>
                        <a:pt x="109" y="69"/>
                        <a:pt x="109" y="69"/>
                        <a:pt x="109" y="69"/>
                      </a:cubicBezTo>
                      <a:cubicBezTo>
                        <a:pt x="109" y="68"/>
                        <a:pt x="109" y="68"/>
                        <a:pt x="109" y="68"/>
                      </a:cubicBezTo>
                      <a:cubicBezTo>
                        <a:pt x="109" y="68"/>
                        <a:pt x="109" y="68"/>
                        <a:pt x="109" y="68"/>
                      </a:cubicBezTo>
                      <a:cubicBezTo>
                        <a:pt x="109" y="68"/>
                        <a:pt x="109" y="68"/>
                        <a:pt x="109" y="68"/>
                      </a:cubicBezTo>
                      <a:cubicBezTo>
                        <a:pt x="109" y="66"/>
                        <a:pt x="109" y="66"/>
                        <a:pt x="109" y="66"/>
                      </a:cubicBezTo>
                      <a:cubicBezTo>
                        <a:pt x="108" y="66"/>
                        <a:pt x="108" y="66"/>
                        <a:pt x="108" y="66"/>
                      </a:cubicBezTo>
                      <a:cubicBezTo>
                        <a:pt x="108" y="66"/>
                        <a:pt x="108" y="66"/>
                        <a:pt x="108" y="66"/>
                      </a:cubicBezTo>
                      <a:cubicBezTo>
                        <a:pt x="108" y="66"/>
                        <a:pt x="108" y="66"/>
                        <a:pt x="108" y="66"/>
                      </a:cubicBezTo>
                      <a:cubicBezTo>
                        <a:pt x="107" y="65"/>
                        <a:pt x="107" y="65"/>
                        <a:pt x="107" y="65"/>
                      </a:cubicBezTo>
                      <a:cubicBezTo>
                        <a:pt x="107" y="65"/>
                        <a:pt x="107" y="64"/>
                        <a:pt x="107" y="64"/>
                      </a:cubicBezTo>
                      <a:cubicBezTo>
                        <a:pt x="107" y="63"/>
                        <a:pt x="107" y="63"/>
                        <a:pt x="107" y="63"/>
                      </a:cubicBezTo>
                      <a:cubicBezTo>
                        <a:pt x="106" y="63"/>
                        <a:pt x="106" y="63"/>
                        <a:pt x="106" y="63"/>
                      </a:cubicBezTo>
                      <a:cubicBezTo>
                        <a:pt x="106" y="62"/>
                        <a:pt x="106" y="62"/>
                        <a:pt x="106" y="62"/>
                      </a:cubicBezTo>
                      <a:cubicBezTo>
                        <a:pt x="106" y="62"/>
                        <a:pt x="106" y="61"/>
                        <a:pt x="105" y="61"/>
                      </a:cubicBezTo>
                      <a:cubicBezTo>
                        <a:pt x="105" y="61"/>
                        <a:pt x="105" y="61"/>
                        <a:pt x="105" y="61"/>
                      </a:cubicBezTo>
                      <a:cubicBezTo>
                        <a:pt x="105" y="61"/>
                        <a:pt x="105" y="61"/>
                        <a:pt x="105" y="61"/>
                      </a:cubicBezTo>
                      <a:cubicBezTo>
                        <a:pt x="105" y="60"/>
                        <a:pt x="105" y="60"/>
                        <a:pt x="105" y="60"/>
                      </a:cubicBezTo>
                      <a:cubicBezTo>
                        <a:pt x="104" y="59"/>
                        <a:pt x="104" y="59"/>
                        <a:pt x="104" y="59"/>
                      </a:cubicBezTo>
                      <a:cubicBezTo>
                        <a:pt x="103" y="58"/>
                        <a:pt x="103" y="58"/>
                        <a:pt x="103" y="58"/>
                      </a:cubicBezTo>
                      <a:cubicBezTo>
                        <a:pt x="103" y="57"/>
                        <a:pt x="102" y="57"/>
                        <a:pt x="102" y="57"/>
                      </a:cubicBezTo>
                      <a:cubicBezTo>
                        <a:pt x="102" y="57"/>
                        <a:pt x="102" y="57"/>
                        <a:pt x="102" y="57"/>
                      </a:cubicBezTo>
                      <a:cubicBezTo>
                        <a:pt x="101" y="56"/>
                        <a:pt x="101" y="56"/>
                        <a:pt x="101" y="56"/>
                      </a:cubicBezTo>
                      <a:cubicBezTo>
                        <a:pt x="100" y="56"/>
                        <a:pt x="100" y="55"/>
                        <a:pt x="100" y="55"/>
                      </a:cubicBezTo>
                      <a:cubicBezTo>
                        <a:pt x="100" y="54"/>
                        <a:pt x="100" y="54"/>
                        <a:pt x="100" y="53"/>
                      </a:cubicBezTo>
                      <a:cubicBezTo>
                        <a:pt x="99" y="53"/>
                        <a:pt x="99" y="53"/>
                        <a:pt x="99" y="53"/>
                      </a:cubicBezTo>
                      <a:cubicBezTo>
                        <a:pt x="99" y="52"/>
                        <a:pt x="99" y="52"/>
                        <a:pt x="99" y="52"/>
                      </a:cubicBezTo>
                      <a:cubicBezTo>
                        <a:pt x="99" y="52"/>
                        <a:pt x="99" y="52"/>
                        <a:pt x="99" y="52"/>
                      </a:cubicBezTo>
                      <a:cubicBezTo>
                        <a:pt x="99" y="52"/>
                        <a:pt x="99" y="51"/>
                        <a:pt x="98" y="51"/>
                      </a:cubicBezTo>
                      <a:cubicBezTo>
                        <a:pt x="97" y="51"/>
                        <a:pt x="97" y="51"/>
                        <a:pt x="97" y="51"/>
                      </a:cubicBezTo>
                      <a:cubicBezTo>
                        <a:pt x="96" y="50"/>
                        <a:pt x="96" y="50"/>
                        <a:pt x="95" y="49"/>
                      </a:cubicBezTo>
                      <a:cubicBezTo>
                        <a:pt x="95" y="49"/>
                        <a:pt x="95" y="48"/>
                        <a:pt x="95" y="48"/>
                      </a:cubicBezTo>
                      <a:cubicBezTo>
                        <a:pt x="95" y="47"/>
                        <a:pt x="94" y="47"/>
                        <a:pt x="94" y="46"/>
                      </a:cubicBezTo>
                      <a:cubicBezTo>
                        <a:pt x="94" y="45"/>
                        <a:pt x="93" y="45"/>
                        <a:pt x="92" y="44"/>
                      </a:cubicBezTo>
                      <a:cubicBezTo>
                        <a:pt x="91" y="44"/>
                        <a:pt x="91" y="43"/>
                        <a:pt x="91" y="43"/>
                      </a:cubicBezTo>
                      <a:cubicBezTo>
                        <a:pt x="90" y="43"/>
                        <a:pt x="90" y="43"/>
                        <a:pt x="90" y="43"/>
                      </a:cubicBezTo>
                      <a:cubicBezTo>
                        <a:pt x="90" y="42"/>
                        <a:pt x="90" y="42"/>
                        <a:pt x="90" y="41"/>
                      </a:cubicBezTo>
                      <a:cubicBezTo>
                        <a:pt x="89" y="41"/>
                        <a:pt x="89" y="41"/>
                        <a:pt x="88" y="40"/>
                      </a:cubicBezTo>
                      <a:cubicBezTo>
                        <a:pt x="87" y="39"/>
                        <a:pt x="86" y="38"/>
                        <a:pt x="85" y="38"/>
                      </a:cubicBezTo>
                      <a:cubicBezTo>
                        <a:pt x="83" y="36"/>
                        <a:pt x="82" y="34"/>
                        <a:pt x="80" y="32"/>
                      </a:cubicBezTo>
                      <a:cubicBezTo>
                        <a:pt x="80" y="31"/>
                        <a:pt x="80" y="31"/>
                        <a:pt x="80" y="31"/>
                      </a:cubicBezTo>
                      <a:cubicBezTo>
                        <a:pt x="80" y="31"/>
                        <a:pt x="80" y="31"/>
                        <a:pt x="80" y="31"/>
                      </a:cubicBezTo>
                      <a:cubicBezTo>
                        <a:pt x="78" y="31"/>
                        <a:pt x="77" y="30"/>
                        <a:pt x="76" y="29"/>
                      </a:cubicBezTo>
                      <a:cubicBezTo>
                        <a:pt x="76" y="28"/>
                        <a:pt x="76" y="28"/>
                        <a:pt x="76" y="28"/>
                      </a:cubicBezTo>
                      <a:cubicBezTo>
                        <a:pt x="75" y="27"/>
                        <a:pt x="75" y="26"/>
                        <a:pt x="73" y="26"/>
                      </a:cubicBezTo>
                      <a:cubicBezTo>
                        <a:pt x="73" y="26"/>
                        <a:pt x="73" y="26"/>
                        <a:pt x="72" y="25"/>
                      </a:cubicBezTo>
                      <a:cubicBezTo>
                        <a:pt x="72" y="25"/>
                        <a:pt x="71" y="25"/>
                        <a:pt x="71" y="25"/>
                      </a:cubicBezTo>
                      <a:cubicBezTo>
                        <a:pt x="70" y="24"/>
                        <a:pt x="69" y="23"/>
                        <a:pt x="69" y="22"/>
                      </a:cubicBezTo>
                      <a:cubicBezTo>
                        <a:pt x="69" y="22"/>
                        <a:pt x="69" y="22"/>
                        <a:pt x="69" y="22"/>
                      </a:cubicBezTo>
                      <a:cubicBezTo>
                        <a:pt x="69" y="21"/>
                        <a:pt x="69" y="21"/>
                        <a:pt x="69" y="21"/>
                      </a:cubicBezTo>
                      <a:cubicBezTo>
                        <a:pt x="67" y="21"/>
                        <a:pt x="67" y="21"/>
                        <a:pt x="67" y="21"/>
                      </a:cubicBezTo>
                      <a:cubicBezTo>
                        <a:pt x="66" y="21"/>
                        <a:pt x="66" y="21"/>
                        <a:pt x="65" y="21"/>
                      </a:cubicBezTo>
                      <a:cubicBezTo>
                        <a:pt x="65" y="20"/>
                        <a:pt x="64" y="19"/>
                        <a:pt x="64" y="19"/>
                      </a:cubicBezTo>
                      <a:cubicBezTo>
                        <a:pt x="63" y="18"/>
                        <a:pt x="63" y="18"/>
                        <a:pt x="63" y="17"/>
                      </a:cubicBezTo>
                      <a:cubicBezTo>
                        <a:pt x="63" y="17"/>
                        <a:pt x="63" y="17"/>
                        <a:pt x="63" y="17"/>
                      </a:cubicBezTo>
                      <a:cubicBezTo>
                        <a:pt x="62" y="17"/>
                        <a:pt x="62" y="17"/>
                        <a:pt x="62" y="17"/>
                      </a:cubicBezTo>
                      <a:cubicBezTo>
                        <a:pt x="61" y="17"/>
                        <a:pt x="61" y="17"/>
                        <a:pt x="60" y="17"/>
                      </a:cubicBezTo>
                      <a:cubicBezTo>
                        <a:pt x="60" y="16"/>
                        <a:pt x="59" y="16"/>
                        <a:pt x="59" y="15"/>
                      </a:cubicBezTo>
                      <a:cubicBezTo>
                        <a:pt x="59" y="15"/>
                        <a:pt x="59" y="15"/>
                        <a:pt x="59" y="15"/>
                      </a:cubicBezTo>
                      <a:cubicBezTo>
                        <a:pt x="59" y="14"/>
                        <a:pt x="58" y="14"/>
                        <a:pt x="57" y="14"/>
                      </a:cubicBezTo>
                      <a:cubicBezTo>
                        <a:pt x="57" y="14"/>
                        <a:pt x="57" y="14"/>
                        <a:pt x="57" y="14"/>
                      </a:cubicBezTo>
                      <a:cubicBezTo>
                        <a:pt x="56" y="14"/>
                        <a:pt x="56" y="13"/>
                        <a:pt x="56" y="13"/>
                      </a:cubicBezTo>
                      <a:cubicBezTo>
                        <a:pt x="54" y="11"/>
                        <a:pt x="52" y="10"/>
                        <a:pt x="49" y="8"/>
                      </a:cubicBezTo>
                      <a:cubicBezTo>
                        <a:pt x="47" y="7"/>
                        <a:pt x="44" y="6"/>
                        <a:pt x="42" y="4"/>
                      </a:cubicBezTo>
                      <a:cubicBezTo>
                        <a:pt x="40" y="3"/>
                        <a:pt x="38" y="2"/>
                        <a:pt x="36" y="1"/>
                      </a:cubicBezTo>
                      <a:cubicBezTo>
                        <a:pt x="34" y="0"/>
                        <a:pt x="34" y="0"/>
                        <a:pt x="34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19" rIns="91440" bIns="45719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  <a:latin typeface="+mj-ea"/>
                    <a:ea typeface="+mj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8" name="Freeform 42"/>
                <p:cNvSpPr>
                  <a:spLocks noEditPoints="1"/>
                </p:cNvSpPr>
                <p:nvPr/>
              </p:nvSpPr>
              <p:spPr bwMode="auto">
                <a:xfrm>
                  <a:off x="3477" y="1838"/>
                  <a:ext cx="322" cy="675"/>
                </a:xfrm>
                <a:custGeom>
                  <a:avLst/>
                  <a:gdLst>
                    <a:gd name="T0" fmla="*/ 3 w 135"/>
                    <a:gd name="T1" fmla="*/ 78 h 283"/>
                    <a:gd name="T2" fmla="*/ 0 w 135"/>
                    <a:gd name="T3" fmla="*/ 85 h 283"/>
                    <a:gd name="T4" fmla="*/ 9 w 135"/>
                    <a:gd name="T5" fmla="*/ 113 h 283"/>
                    <a:gd name="T6" fmla="*/ 14 w 135"/>
                    <a:gd name="T7" fmla="*/ 116 h 283"/>
                    <a:gd name="T8" fmla="*/ 18 w 135"/>
                    <a:gd name="T9" fmla="*/ 128 h 283"/>
                    <a:gd name="T10" fmla="*/ 25 w 135"/>
                    <a:gd name="T11" fmla="*/ 137 h 283"/>
                    <a:gd name="T12" fmla="*/ 22 w 135"/>
                    <a:gd name="T13" fmla="*/ 150 h 283"/>
                    <a:gd name="T14" fmla="*/ 20 w 135"/>
                    <a:gd name="T15" fmla="*/ 166 h 283"/>
                    <a:gd name="T16" fmla="*/ 29 w 135"/>
                    <a:gd name="T17" fmla="*/ 180 h 283"/>
                    <a:gd name="T18" fmla="*/ 32 w 135"/>
                    <a:gd name="T19" fmla="*/ 192 h 283"/>
                    <a:gd name="T20" fmla="*/ 42 w 135"/>
                    <a:gd name="T21" fmla="*/ 204 h 283"/>
                    <a:gd name="T22" fmla="*/ 48 w 135"/>
                    <a:gd name="T23" fmla="*/ 208 h 283"/>
                    <a:gd name="T24" fmla="*/ 51 w 135"/>
                    <a:gd name="T25" fmla="*/ 218 h 283"/>
                    <a:gd name="T26" fmla="*/ 54 w 135"/>
                    <a:gd name="T27" fmla="*/ 238 h 283"/>
                    <a:gd name="T28" fmla="*/ 57 w 135"/>
                    <a:gd name="T29" fmla="*/ 253 h 283"/>
                    <a:gd name="T30" fmla="*/ 66 w 135"/>
                    <a:gd name="T31" fmla="*/ 265 h 283"/>
                    <a:gd name="T32" fmla="*/ 74 w 135"/>
                    <a:gd name="T33" fmla="*/ 278 h 283"/>
                    <a:gd name="T34" fmla="*/ 80 w 135"/>
                    <a:gd name="T35" fmla="*/ 283 h 283"/>
                    <a:gd name="T36" fmla="*/ 84 w 135"/>
                    <a:gd name="T37" fmla="*/ 275 h 283"/>
                    <a:gd name="T38" fmla="*/ 79 w 135"/>
                    <a:gd name="T39" fmla="*/ 262 h 283"/>
                    <a:gd name="T40" fmla="*/ 85 w 135"/>
                    <a:gd name="T41" fmla="*/ 255 h 283"/>
                    <a:gd name="T42" fmla="*/ 90 w 135"/>
                    <a:gd name="T43" fmla="*/ 244 h 283"/>
                    <a:gd name="T44" fmla="*/ 98 w 135"/>
                    <a:gd name="T45" fmla="*/ 224 h 283"/>
                    <a:gd name="T46" fmla="*/ 111 w 135"/>
                    <a:gd name="T47" fmla="*/ 217 h 283"/>
                    <a:gd name="T48" fmla="*/ 119 w 135"/>
                    <a:gd name="T49" fmla="*/ 210 h 283"/>
                    <a:gd name="T50" fmla="*/ 124 w 135"/>
                    <a:gd name="T51" fmla="*/ 188 h 283"/>
                    <a:gd name="T52" fmla="*/ 134 w 135"/>
                    <a:gd name="T53" fmla="*/ 178 h 283"/>
                    <a:gd name="T54" fmla="*/ 133 w 135"/>
                    <a:gd name="T55" fmla="*/ 166 h 283"/>
                    <a:gd name="T56" fmla="*/ 120 w 135"/>
                    <a:gd name="T57" fmla="*/ 159 h 283"/>
                    <a:gd name="T58" fmla="*/ 104 w 135"/>
                    <a:gd name="T59" fmla="*/ 156 h 283"/>
                    <a:gd name="T60" fmla="*/ 91 w 135"/>
                    <a:gd name="T61" fmla="*/ 153 h 283"/>
                    <a:gd name="T62" fmla="*/ 95 w 135"/>
                    <a:gd name="T63" fmla="*/ 146 h 283"/>
                    <a:gd name="T64" fmla="*/ 85 w 135"/>
                    <a:gd name="T65" fmla="*/ 136 h 283"/>
                    <a:gd name="T66" fmla="*/ 70 w 135"/>
                    <a:gd name="T67" fmla="*/ 129 h 283"/>
                    <a:gd name="T68" fmla="*/ 60 w 135"/>
                    <a:gd name="T69" fmla="*/ 123 h 283"/>
                    <a:gd name="T70" fmla="*/ 44 w 135"/>
                    <a:gd name="T71" fmla="*/ 117 h 283"/>
                    <a:gd name="T72" fmla="*/ 32 w 135"/>
                    <a:gd name="T73" fmla="*/ 120 h 283"/>
                    <a:gd name="T74" fmla="*/ 29 w 135"/>
                    <a:gd name="T75" fmla="*/ 125 h 283"/>
                    <a:gd name="T76" fmla="*/ 20 w 135"/>
                    <a:gd name="T77" fmla="*/ 120 h 283"/>
                    <a:gd name="T78" fmla="*/ 19 w 135"/>
                    <a:gd name="T79" fmla="*/ 106 h 283"/>
                    <a:gd name="T80" fmla="*/ 18 w 135"/>
                    <a:gd name="T81" fmla="*/ 99 h 283"/>
                    <a:gd name="T82" fmla="*/ 14 w 135"/>
                    <a:gd name="T83" fmla="*/ 94 h 283"/>
                    <a:gd name="T84" fmla="*/ 7 w 135"/>
                    <a:gd name="T85" fmla="*/ 96 h 283"/>
                    <a:gd name="T86" fmla="*/ 10 w 135"/>
                    <a:gd name="T87" fmla="*/ 89 h 283"/>
                    <a:gd name="T88" fmla="*/ 15 w 135"/>
                    <a:gd name="T89" fmla="*/ 79 h 283"/>
                    <a:gd name="T90" fmla="*/ 27 w 135"/>
                    <a:gd name="T91" fmla="*/ 71 h 283"/>
                    <a:gd name="T92" fmla="*/ 32 w 135"/>
                    <a:gd name="T93" fmla="*/ 82 h 283"/>
                    <a:gd name="T94" fmla="*/ 39 w 135"/>
                    <a:gd name="T95" fmla="*/ 69 h 283"/>
                    <a:gd name="T96" fmla="*/ 43 w 135"/>
                    <a:gd name="T97" fmla="*/ 63 h 283"/>
                    <a:gd name="T98" fmla="*/ 56 w 135"/>
                    <a:gd name="T99" fmla="*/ 55 h 283"/>
                    <a:gd name="T100" fmla="*/ 68 w 135"/>
                    <a:gd name="T101" fmla="*/ 45 h 283"/>
                    <a:gd name="T102" fmla="*/ 74 w 135"/>
                    <a:gd name="T103" fmla="*/ 37 h 283"/>
                    <a:gd name="T104" fmla="*/ 83 w 135"/>
                    <a:gd name="T105" fmla="*/ 31 h 283"/>
                    <a:gd name="T106" fmla="*/ 80 w 135"/>
                    <a:gd name="T107" fmla="*/ 29 h 283"/>
                    <a:gd name="T108" fmla="*/ 96 w 135"/>
                    <a:gd name="T109" fmla="*/ 24 h 283"/>
                    <a:gd name="T110" fmla="*/ 102 w 135"/>
                    <a:gd name="T111" fmla="*/ 11 h 283"/>
                    <a:gd name="T112" fmla="*/ 96 w 135"/>
                    <a:gd name="T113" fmla="*/ 8 h 283"/>
                    <a:gd name="T114" fmla="*/ 80 w 135"/>
                    <a:gd name="T115" fmla="*/ 18 h 283"/>
                    <a:gd name="T116" fmla="*/ 72 w 135"/>
                    <a:gd name="T117" fmla="*/ 18 h 283"/>
                    <a:gd name="T118" fmla="*/ 76 w 135"/>
                    <a:gd name="T119" fmla="*/ 9 h 283"/>
                    <a:gd name="T120" fmla="*/ 86 w 135"/>
                    <a:gd name="T121" fmla="*/ 6 h 2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35" h="283">
                      <a:moveTo>
                        <a:pt x="71" y="39"/>
                      </a:moveTo>
                      <a:cubicBezTo>
                        <a:pt x="71" y="39"/>
                        <a:pt x="71" y="39"/>
                        <a:pt x="71" y="39"/>
                      </a:cubicBezTo>
                      <a:cubicBezTo>
                        <a:pt x="71" y="39"/>
                        <a:pt x="71" y="39"/>
                        <a:pt x="71" y="39"/>
                      </a:cubicBezTo>
                      <a:moveTo>
                        <a:pt x="96" y="12"/>
                      </a:moveTo>
                      <a:cubicBezTo>
                        <a:pt x="96" y="12"/>
                        <a:pt x="96" y="12"/>
                        <a:pt x="96" y="12"/>
                      </a:cubicBezTo>
                      <a:moveTo>
                        <a:pt x="86" y="0"/>
                      </a:moveTo>
                      <a:cubicBezTo>
                        <a:pt x="84" y="0"/>
                        <a:pt x="84" y="0"/>
                        <a:pt x="84" y="0"/>
                      </a:cubicBezTo>
                      <a:cubicBezTo>
                        <a:pt x="83" y="0"/>
                        <a:pt x="82" y="0"/>
                        <a:pt x="81" y="0"/>
                      </a:cubicBezTo>
                      <a:cubicBezTo>
                        <a:pt x="72" y="5"/>
                        <a:pt x="63" y="10"/>
                        <a:pt x="56" y="16"/>
                      </a:cubicBezTo>
                      <a:cubicBezTo>
                        <a:pt x="39" y="28"/>
                        <a:pt x="25" y="41"/>
                        <a:pt x="14" y="57"/>
                      </a:cubicBezTo>
                      <a:cubicBezTo>
                        <a:pt x="9" y="63"/>
                        <a:pt x="5" y="69"/>
                        <a:pt x="1" y="76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2" y="78"/>
                        <a:pt x="2" y="78"/>
                        <a:pt x="2" y="78"/>
                      </a:cubicBezTo>
                      <a:cubicBezTo>
                        <a:pt x="3" y="78"/>
                        <a:pt x="3" y="78"/>
                        <a:pt x="3" y="78"/>
                      </a:cubicBezTo>
                      <a:cubicBezTo>
                        <a:pt x="3" y="78"/>
                        <a:pt x="3" y="78"/>
                        <a:pt x="3" y="78"/>
                      </a:cubicBezTo>
                      <a:cubicBezTo>
                        <a:pt x="4" y="78"/>
                        <a:pt x="4" y="78"/>
                        <a:pt x="4" y="78"/>
                      </a:cubicBezTo>
                      <a:cubicBezTo>
                        <a:pt x="4" y="78"/>
                        <a:pt x="4" y="78"/>
                        <a:pt x="4" y="78"/>
                      </a:cubicBezTo>
                      <a:cubicBezTo>
                        <a:pt x="4" y="78"/>
                        <a:pt x="4" y="78"/>
                        <a:pt x="4" y="78"/>
                      </a:cubicBezTo>
                      <a:cubicBezTo>
                        <a:pt x="3" y="79"/>
                        <a:pt x="3" y="79"/>
                        <a:pt x="3" y="80"/>
                      </a:cubicBezTo>
                      <a:cubicBezTo>
                        <a:pt x="3" y="82"/>
                        <a:pt x="3" y="82"/>
                        <a:pt x="3" y="82"/>
                      </a:cubicBezTo>
                      <a:cubicBezTo>
                        <a:pt x="3" y="83"/>
                        <a:pt x="2" y="83"/>
                        <a:pt x="2" y="83"/>
                      </a:cubicBezTo>
                      <a:cubicBezTo>
                        <a:pt x="2" y="83"/>
                        <a:pt x="2" y="83"/>
                        <a:pt x="2" y="83"/>
                      </a:cubicBezTo>
                      <a:cubicBezTo>
                        <a:pt x="1" y="83"/>
                        <a:pt x="1" y="83"/>
                        <a:pt x="1" y="83"/>
                      </a:cubicBezTo>
                      <a:cubicBezTo>
                        <a:pt x="1" y="84"/>
                        <a:pt x="1" y="84"/>
                        <a:pt x="1" y="84"/>
                      </a:cubicBezTo>
                      <a:cubicBezTo>
                        <a:pt x="1" y="84"/>
                        <a:pt x="1" y="84"/>
                        <a:pt x="1" y="84"/>
                      </a:cubicBezTo>
                      <a:cubicBezTo>
                        <a:pt x="1" y="85"/>
                        <a:pt x="1" y="86"/>
                        <a:pt x="1" y="86"/>
                      </a:cubicBezTo>
                      <a:cubicBezTo>
                        <a:pt x="1" y="86"/>
                        <a:pt x="1" y="86"/>
                        <a:pt x="1" y="86"/>
                      </a:cubicBezTo>
                      <a:cubicBezTo>
                        <a:pt x="0" y="85"/>
                        <a:pt x="0" y="85"/>
                        <a:pt x="0" y="85"/>
                      </a:cubicBezTo>
                      <a:cubicBezTo>
                        <a:pt x="0" y="105"/>
                        <a:pt x="0" y="105"/>
                        <a:pt x="0" y="105"/>
                      </a:cubicBezTo>
                      <a:cubicBezTo>
                        <a:pt x="0" y="105"/>
                        <a:pt x="0" y="106"/>
                        <a:pt x="1" y="106"/>
                      </a:cubicBezTo>
                      <a:cubicBezTo>
                        <a:pt x="1" y="106"/>
                        <a:pt x="1" y="106"/>
                        <a:pt x="1" y="106"/>
                      </a:cubicBezTo>
                      <a:cubicBezTo>
                        <a:pt x="2" y="107"/>
                        <a:pt x="2" y="107"/>
                        <a:pt x="2" y="107"/>
                      </a:cubicBezTo>
                      <a:cubicBezTo>
                        <a:pt x="2" y="107"/>
                        <a:pt x="2" y="107"/>
                        <a:pt x="2" y="107"/>
                      </a:cubicBezTo>
                      <a:cubicBezTo>
                        <a:pt x="3" y="108"/>
                        <a:pt x="4" y="108"/>
                        <a:pt x="4" y="108"/>
                      </a:cubicBezTo>
                      <a:cubicBezTo>
                        <a:pt x="5" y="108"/>
                        <a:pt x="5" y="108"/>
                        <a:pt x="5" y="108"/>
                      </a:cubicBezTo>
                      <a:cubicBezTo>
                        <a:pt x="5" y="108"/>
                        <a:pt x="5" y="108"/>
                        <a:pt x="5" y="108"/>
                      </a:cubicBezTo>
                      <a:cubicBezTo>
                        <a:pt x="6" y="109"/>
                        <a:pt x="6" y="109"/>
                        <a:pt x="6" y="109"/>
                      </a:cubicBezTo>
                      <a:cubicBezTo>
                        <a:pt x="5" y="109"/>
                        <a:pt x="5" y="109"/>
                        <a:pt x="5" y="109"/>
                      </a:cubicBezTo>
                      <a:cubicBezTo>
                        <a:pt x="5" y="110"/>
                        <a:pt x="6" y="110"/>
                        <a:pt x="6" y="111"/>
                      </a:cubicBezTo>
                      <a:cubicBezTo>
                        <a:pt x="7" y="111"/>
                        <a:pt x="7" y="111"/>
                        <a:pt x="7" y="111"/>
                      </a:cubicBezTo>
                      <a:cubicBezTo>
                        <a:pt x="7" y="111"/>
                        <a:pt x="8" y="112"/>
                        <a:pt x="8" y="113"/>
                      </a:cubicBezTo>
                      <a:cubicBezTo>
                        <a:pt x="9" y="113"/>
                        <a:pt x="9" y="113"/>
                        <a:pt x="9" y="113"/>
                      </a:cubicBezTo>
                      <a:cubicBezTo>
                        <a:pt x="9" y="113"/>
                        <a:pt x="9" y="113"/>
                        <a:pt x="9" y="113"/>
                      </a:cubicBezTo>
                      <a:cubicBezTo>
                        <a:pt x="10" y="113"/>
                        <a:pt x="10" y="113"/>
                        <a:pt x="10" y="113"/>
                      </a:cubicBezTo>
                      <a:cubicBezTo>
                        <a:pt x="10" y="113"/>
                        <a:pt x="10" y="113"/>
                        <a:pt x="10" y="113"/>
                      </a:cubicBezTo>
                      <a:cubicBezTo>
                        <a:pt x="11" y="113"/>
                        <a:pt x="11" y="114"/>
                        <a:pt x="11" y="114"/>
                      </a:cubicBezTo>
                      <a:cubicBezTo>
                        <a:pt x="11" y="114"/>
                        <a:pt x="11" y="114"/>
                        <a:pt x="11" y="114"/>
                      </a:cubicBezTo>
                      <a:cubicBezTo>
                        <a:pt x="11" y="114"/>
                        <a:pt x="11" y="114"/>
                        <a:pt x="11" y="114"/>
                      </a:cubicBezTo>
                      <a:cubicBezTo>
                        <a:pt x="11" y="115"/>
                        <a:pt x="11" y="115"/>
                        <a:pt x="11" y="115"/>
                      </a:cubicBezTo>
                      <a:cubicBezTo>
                        <a:pt x="12" y="115"/>
                        <a:pt x="12" y="115"/>
                        <a:pt x="12" y="115"/>
                      </a:cubicBezTo>
                      <a:cubicBezTo>
                        <a:pt x="12" y="115"/>
                        <a:pt x="13" y="115"/>
                        <a:pt x="13" y="115"/>
                      </a:cubicBezTo>
                      <a:cubicBezTo>
                        <a:pt x="13" y="115"/>
                        <a:pt x="13" y="115"/>
                        <a:pt x="13" y="115"/>
                      </a:cubicBezTo>
                      <a:cubicBezTo>
                        <a:pt x="13" y="115"/>
                        <a:pt x="13" y="115"/>
                        <a:pt x="13" y="115"/>
                      </a:cubicBezTo>
                      <a:cubicBezTo>
                        <a:pt x="12" y="116"/>
                        <a:pt x="12" y="116"/>
                        <a:pt x="12" y="116"/>
                      </a:cubicBezTo>
                      <a:cubicBezTo>
                        <a:pt x="13" y="116"/>
                        <a:pt x="13" y="116"/>
                        <a:pt x="13" y="116"/>
                      </a:cubicBezTo>
                      <a:cubicBezTo>
                        <a:pt x="14" y="116"/>
                        <a:pt x="14" y="116"/>
                        <a:pt x="14" y="116"/>
                      </a:cubicBezTo>
                      <a:cubicBezTo>
                        <a:pt x="14" y="117"/>
                        <a:pt x="14" y="117"/>
                        <a:pt x="14" y="117"/>
                      </a:cubicBezTo>
                      <a:cubicBezTo>
                        <a:pt x="14" y="117"/>
                        <a:pt x="14" y="118"/>
                        <a:pt x="15" y="119"/>
                      </a:cubicBezTo>
                      <a:cubicBezTo>
                        <a:pt x="15" y="119"/>
                        <a:pt x="15" y="119"/>
                        <a:pt x="15" y="119"/>
                      </a:cubicBezTo>
                      <a:cubicBezTo>
                        <a:pt x="15" y="120"/>
                        <a:pt x="15" y="120"/>
                        <a:pt x="15" y="120"/>
                      </a:cubicBezTo>
                      <a:cubicBezTo>
                        <a:pt x="16" y="120"/>
                        <a:pt x="16" y="120"/>
                        <a:pt x="16" y="120"/>
                      </a:cubicBezTo>
                      <a:cubicBezTo>
                        <a:pt x="16" y="121"/>
                        <a:pt x="16" y="121"/>
                        <a:pt x="16" y="121"/>
                      </a:cubicBezTo>
                      <a:cubicBezTo>
                        <a:pt x="17" y="121"/>
                        <a:pt x="17" y="121"/>
                        <a:pt x="17" y="121"/>
                      </a:cubicBezTo>
                      <a:cubicBezTo>
                        <a:pt x="17" y="122"/>
                        <a:pt x="17" y="123"/>
                        <a:pt x="17" y="124"/>
                      </a:cubicBezTo>
                      <a:cubicBezTo>
                        <a:pt x="17" y="124"/>
                        <a:pt x="17" y="124"/>
                        <a:pt x="17" y="125"/>
                      </a:cubicBezTo>
                      <a:cubicBezTo>
                        <a:pt x="17" y="125"/>
                        <a:pt x="17" y="125"/>
                        <a:pt x="17" y="125"/>
                      </a:cubicBezTo>
                      <a:cubicBezTo>
                        <a:pt x="17" y="126"/>
                        <a:pt x="17" y="126"/>
                        <a:pt x="17" y="126"/>
                      </a:cubicBezTo>
                      <a:cubicBezTo>
                        <a:pt x="17" y="126"/>
                        <a:pt x="17" y="126"/>
                        <a:pt x="17" y="126"/>
                      </a:cubicBezTo>
                      <a:cubicBezTo>
                        <a:pt x="17" y="127"/>
                        <a:pt x="17" y="128"/>
                        <a:pt x="18" y="128"/>
                      </a:cubicBezTo>
                      <a:cubicBezTo>
                        <a:pt x="18" y="128"/>
                        <a:pt x="18" y="128"/>
                        <a:pt x="18" y="128"/>
                      </a:cubicBezTo>
                      <a:cubicBezTo>
                        <a:pt x="18" y="128"/>
                        <a:pt x="18" y="128"/>
                        <a:pt x="18" y="128"/>
                      </a:cubicBezTo>
                      <a:cubicBezTo>
                        <a:pt x="18" y="128"/>
                        <a:pt x="18" y="128"/>
                        <a:pt x="18" y="128"/>
                      </a:cubicBezTo>
                      <a:cubicBezTo>
                        <a:pt x="18" y="128"/>
                        <a:pt x="18" y="128"/>
                        <a:pt x="18" y="128"/>
                      </a:cubicBezTo>
                      <a:cubicBezTo>
                        <a:pt x="18" y="129"/>
                        <a:pt x="18" y="129"/>
                        <a:pt x="18" y="129"/>
                      </a:cubicBezTo>
                      <a:cubicBezTo>
                        <a:pt x="23" y="129"/>
                        <a:pt x="23" y="129"/>
                        <a:pt x="23" y="129"/>
                      </a:cubicBezTo>
                      <a:cubicBezTo>
                        <a:pt x="23" y="129"/>
                        <a:pt x="23" y="129"/>
                        <a:pt x="23" y="129"/>
                      </a:cubicBezTo>
                      <a:cubicBezTo>
                        <a:pt x="23" y="129"/>
                        <a:pt x="23" y="129"/>
                        <a:pt x="23" y="129"/>
                      </a:cubicBezTo>
                      <a:cubicBezTo>
                        <a:pt x="24" y="129"/>
                        <a:pt x="24" y="129"/>
                        <a:pt x="24" y="129"/>
                      </a:cubicBezTo>
                      <a:cubicBezTo>
                        <a:pt x="24" y="131"/>
                        <a:pt x="24" y="131"/>
                        <a:pt x="24" y="131"/>
                      </a:cubicBezTo>
                      <a:cubicBezTo>
                        <a:pt x="24" y="132"/>
                        <a:pt x="25" y="132"/>
                        <a:pt x="25" y="132"/>
                      </a:cubicBezTo>
                      <a:cubicBezTo>
                        <a:pt x="25" y="132"/>
                        <a:pt x="25" y="132"/>
                        <a:pt x="25" y="132"/>
                      </a:cubicBezTo>
                      <a:cubicBezTo>
                        <a:pt x="26" y="133"/>
                        <a:pt x="26" y="134"/>
                        <a:pt x="26" y="135"/>
                      </a:cubicBezTo>
                      <a:cubicBezTo>
                        <a:pt x="25" y="135"/>
                        <a:pt x="25" y="135"/>
                        <a:pt x="25" y="135"/>
                      </a:cubicBezTo>
                      <a:cubicBezTo>
                        <a:pt x="25" y="137"/>
                        <a:pt x="25" y="137"/>
                        <a:pt x="25" y="137"/>
                      </a:cubicBezTo>
                      <a:cubicBezTo>
                        <a:pt x="27" y="136"/>
                        <a:pt x="27" y="136"/>
                        <a:pt x="27" y="136"/>
                      </a:cubicBezTo>
                      <a:cubicBezTo>
                        <a:pt x="27" y="136"/>
                        <a:pt x="27" y="137"/>
                        <a:pt x="27" y="138"/>
                      </a:cubicBezTo>
                      <a:cubicBezTo>
                        <a:pt x="27" y="139"/>
                        <a:pt x="27" y="140"/>
                        <a:pt x="27" y="140"/>
                      </a:cubicBezTo>
                      <a:cubicBezTo>
                        <a:pt x="25" y="140"/>
                        <a:pt x="25" y="140"/>
                        <a:pt x="25" y="140"/>
                      </a:cubicBezTo>
                      <a:cubicBezTo>
                        <a:pt x="26" y="145"/>
                        <a:pt x="26" y="145"/>
                        <a:pt x="26" y="145"/>
                      </a:cubicBezTo>
                      <a:cubicBezTo>
                        <a:pt x="25" y="146"/>
                        <a:pt x="25" y="146"/>
                        <a:pt x="25" y="146"/>
                      </a:cubicBezTo>
                      <a:cubicBezTo>
                        <a:pt x="25" y="146"/>
                        <a:pt x="25" y="146"/>
                        <a:pt x="25" y="146"/>
                      </a:cubicBezTo>
                      <a:cubicBezTo>
                        <a:pt x="24" y="146"/>
                        <a:pt x="24" y="146"/>
                        <a:pt x="24" y="146"/>
                      </a:cubicBezTo>
                      <a:cubicBezTo>
                        <a:pt x="24" y="147"/>
                        <a:pt x="24" y="147"/>
                        <a:pt x="24" y="147"/>
                      </a:cubicBezTo>
                      <a:cubicBezTo>
                        <a:pt x="24" y="147"/>
                        <a:pt x="24" y="147"/>
                        <a:pt x="24" y="148"/>
                      </a:cubicBezTo>
                      <a:cubicBezTo>
                        <a:pt x="23" y="148"/>
                        <a:pt x="23" y="149"/>
                        <a:pt x="23" y="149"/>
                      </a:cubicBezTo>
                      <a:cubicBezTo>
                        <a:pt x="23" y="150"/>
                        <a:pt x="23" y="150"/>
                        <a:pt x="23" y="150"/>
                      </a:cubicBezTo>
                      <a:cubicBezTo>
                        <a:pt x="22" y="150"/>
                        <a:pt x="22" y="150"/>
                        <a:pt x="22" y="150"/>
                      </a:cubicBezTo>
                      <a:cubicBezTo>
                        <a:pt x="22" y="150"/>
                        <a:pt x="22" y="150"/>
                        <a:pt x="22" y="150"/>
                      </a:cubicBezTo>
                      <a:cubicBezTo>
                        <a:pt x="21" y="150"/>
                        <a:pt x="21" y="150"/>
                        <a:pt x="21" y="150"/>
                      </a:cubicBezTo>
                      <a:cubicBezTo>
                        <a:pt x="21" y="153"/>
                        <a:pt x="21" y="153"/>
                        <a:pt x="21" y="153"/>
                      </a:cubicBezTo>
                      <a:cubicBezTo>
                        <a:pt x="21" y="154"/>
                        <a:pt x="21" y="154"/>
                        <a:pt x="21" y="154"/>
                      </a:cubicBezTo>
                      <a:cubicBezTo>
                        <a:pt x="21" y="155"/>
                        <a:pt x="21" y="156"/>
                        <a:pt x="22" y="156"/>
                      </a:cubicBezTo>
                      <a:cubicBezTo>
                        <a:pt x="22" y="157"/>
                        <a:pt x="22" y="157"/>
                        <a:pt x="22" y="157"/>
                      </a:cubicBezTo>
                      <a:cubicBezTo>
                        <a:pt x="22" y="157"/>
                        <a:pt x="22" y="157"/>
                        <a:pt x="22" y="157"/>
                      </a:cubicBezTo>
                      <a:cubicBezTo>
                        <a:pt x="22" y="157"/>
                        <a:pt x="22" y="157"/>
                        <a:pt x="22" y="157"/>
                      </a:cubicBezTo>
                      <a:cubicBezTo>
                        <a:pt x="21" y="158"/>
                        <a:pt x="21" y="158"/>
                        <a:pt x="21" y="159"/>
                      </a:cubicBezTo>
                      <a:cubicBezTo>
                        <a:pt x="21" y="159"/>
                        <a:pt x="21" y="159"/>
                        <a:pt x="21" y="159"/>
                      </a:cubicBezTo>
                      <a:cubicBezTo>
                        <a:pt x="21" y="160"/>
                        <a:pt x="21" y="160"/>
                        <a:pt x="21" y="160"/>
                      </a:cubicBezTo>
                      <a:cubicBezTo>
                        <a:pt x="21" y="160"/>
                        <a:pt x="21" y="160"/>
                        <a:pt x="21" y="160"/>
                      </a:cubicBezTo>
                      <a:cubicBezTo>
                        <a:pt x="20" y="160"/>
                        <a:pt x="20" y="160"/>
                        <a:pt x="20" y="160"/>
                      </a:cubicBezTo>
                      <a:cubicBezTo>
                        <a:pt x="20" y="165"/>
                        <a:pt x="20" y="165"/>
                        <a:pt x="20" y="165"/>
                      </a:cubicBezTo>
                      <a:cubicBezTo>
                        <a:pt x="20" y="166"/>
                        <a:pt x="20" y="166"/>
                        <a:pt x="20" y="166"/>
                      </a:cubicBezTo>
                      <a:cubicBezTo>
                        <a:pt x="20" y="166"/>
                        <a:pt x="20" y="168"/>
                        <a:pt x="21" y="168"/>
                      </a:cubicBezTo>
                      <a:cubicBezTo>
                        <a:pt x="21" y="168"/>
                        <a:pt x="21" y="168"/>
                        <a:pt x="22" y="169"/>
                      </a:cubicBezTo>
                      <a:cubicBezTo>
                        <a:pt x="23" y="169"/>
                        <a:pt x="24" y="171"/>
                        <a:pt x="24" y="172"/>
                      </a:cubicBezTo>
                      <a:cubicBezTo>
                        <a:pt x="24" y="172"/>
                        <a:pt x="25" y="173"/>
                        <a:pt x="25" y="173"/>
                      </a:cubicBezTo>
                      <a:cubicBezTo>
                        <a:pt x="25" y="174"/>
                        <a:pt x="25" y="174"/>
                        <a:pt x="26" y="175"/>
                      </a:cubicBezTo>
                      <a:cubicBezTo>
                        <a:pt x="26" y="175"/>
                        <a:pt x="26" y="176"/>
                        <a:pt x="27" y="176"/>
                      </a:cubicBezTo>
                      <a:cubicBezTo>
                        <a:pt x="27" y="177"/>
                        <a:pt x="27" y="177"/>
                        <a:pt x="27" y="177"/>
                      </a:cubicBezTo>
                      <a:cubicBezTo>
                        <a:pt x="27" y="178"/>
                        <a:pt x="27" y="178"/>
                        <a:pt x="28" y="178"/>
                      </a:cubicBezTo>
                      <a:cubicBezTo>
                        <a:pt x="28" y="178"/>
                        <a:pt x="28" y="178"/>
                        <a:pt x="28" y="178"/>
                      </a:cubicBezTo>
                      <a:cubicBezTo>
                        <a:pt x="28" y="178"/>
                        <a:pt x="28" y="178"/>
                        <a:pt x="28" y="178"/>
                      </a:cubicBezTo>
                      <a:cubicBezTo>
                        <a:pt x="28" y="179"/>
                        <a:pt x="28" y="179"/>
                        <a:pt x="28" y="179"/>
                      </a:cubicBezTo>
                      <a:cubicBezTo>
                        <a:pt x="28" y="179"/>
                        <a:pt x="28" y="179"/>
                        <a:pt x="28" y="179"/>
                      </a:cubicBezTo>
                      <a:cubicBezTo>
                        <a:pt x="28" y="179"/>
                        <a:pt x="28" y="179"/>
                        <a:pt x="28" y="179"/>
                      </a:cubicBezTo>
                      <a:cubicBezTo>
                        <a:pt x="28" y="180"/>
                        <a:pt x="28" y="180"/>
                        <a:pt x="29" y="180"/>
                      </a:cubicBezTo>
                      <a:cubicBezTo>
                        <a:pt x="29" y="181"/>
                        <a:pt x="29" y="181"/>
                        <a:pt x="29" y="181"/>
                      </a:cubicBezTo>
                      <a:cubicBezTo>
                        <a:pt x="30" y="181"/>
                        <a:pt x="30" y="181"/>
                        <a:pt x="30" y="181"/>
                      </a:cubicBezTo>
                      <a:cubicBezTo>
                        <a:pt x="30" y="182"/>
                        <a:pt x="30" y="182"/>
                        <a:pt x="30" y="182"/>
                      </a:cubicBezTo>
                      <a:cubicBezTo>
                        <a:pt x="30" y="183"/>
                        <a:pt x="30" y="183"/>
                        <a:pt x="30" y="183"/>
                      </a:cubicBezTo>
                      <a:cubicBezTo>
                        <a:pt x="30" y="184"/>
                        <a:pt x="30" y="184"/>
                        <a:pt x="30" y="184"/>
                      </a:cubicBezTo>
                      <a:cubicBezTo>
                        <a:pt x="31" y="184"/>
                        <a:pt x="31" y="184"/>
                        <a:pt x="31" y="184"/>
                      </a:cubicBezTo>
                      <a:cubicBezTo>
                        <a:pt x="31" y="184"/>
                        <a:pt x="31" y="184"/>
                        <a:pt x="31" y="184"/>
                      </a:cubicBezTo>
                      <a:cubicBezTo>
                        <a:pt x="31" y="184"/>
                        <a:pt x="31" y="184"/>
                        <a:pt x="31" y="184"/>
                      </a:cubicBezTo>
                      <a:cubicBezTo>
                        <a:pt x="32" y="184"/>
                        <a:pt x="31" y="186"/>
                        <a:pt x="31" y="187"/>
                      </a:cubicBezTo>
                      <a:cubicBezTo>
                        <a:pt x="31" y="188"/>
                        <a:pt x="31" y="189"/>
                        <a:pt x="31" y="189"/>
                      </a:cubicBezTo>
                      <a:cubicBezTo>
                        <a:pt x="31" y="190"/>
                        <a:pt x="31" y="190"/>
                        <a:pt x="31" y="190"/>
                      </a:cubicBezTo>
                      <a:cubicBezTo>
                        <a:pt x="31" y="190"/>
                        <a:pt x="31" y="190"/>
                        <a:pt x="31" y="190"/>
                      </a:cubicBezTo>
                      <a:cubicBezTo>
                        <a:pt x="31" y="192"/>
                        <a:pt x="31" y="192"/>
                        <a:pt x="31" y="192"/>
                      </a:cubicBezTo>
                      <a:cubicBezTo>
                        <a:pt x="32" y="192"/>
                        <a:pt x="32" y="192"/>
                        <a:pt x="32" y="192"/>
                      </a:cubicBezTo>
                      <a:cubicBezTo>
                        <a:pt x="33" y="192"/>
                        <a:pt x="33" y="192"/>
                        <a:pt x="33" y="192"/>
                      </a:cubicBezTo>
                      <a:cubicBezTo>
                        <a:pt x="33" y="193"/>
                        <a:pt x="33" y="193"/>
                        <a:pt x="34" y="194"/>
                      </a:cubicBezTo>
                      <a:cubicBezTo>
                        <a:pt x="34" y="194"/>
                        <a:pt x="34" y="195"/>
                        <a:pt x="34" y="195"/>
                      </a:cubicBezTo>
                      <a:cubicBezTo>
                        <a:pt x="34" y="195"/>
                        <a:pt x="34" y="195"/>
                        <a:pt x="34" y="195"/>
                      </a:cubicBezTo>
                      <a:cubicBezTo>
                        <a:pt x="34" y="196"/>
                        <a:pt x="34" y="196"/>
                        <a:pt x="35" y="197"/>
                      </a:cubicBezTo>
                      <a:cubicBezTo>
                        <a:pt x="35" y="197"/>
                        <a:pt x="35" y="197"/>
                        <a:pt x="35" y="197"/>
                      </a:cubicBezTo>
                      <a:cubicBezTo>
                        <a:pt x="36" y="197"/>
                        <a:pt x="36" y="198"/>
                        <a:pt x="36" y="198"/>
                      </a:cubicBezTo>
                      <a:cubicBezTo>
                        <a:pt x="35" y="199"/>
                        <a:pt x="35" y="199"/>
                        <a:pt x="35" y="199"/>
                      </a:cubicBezTo>
                      <a:cubicBezTo>
                        <a:pt x="41" y="199"/>
                        <a:pt x="41" y="199"/>
                        <a:pt x="41" y="199"/>
                      </a:cubicBezTo>
                      <a:cubicBezTo>
                        <a:pt x="41" y="200"/>
                        <a:pt x="41" y="200"/>
                        <a:pt x="41" y="200"/>
                      </a:cubicBezTo>
                      <a:cubicBezTo>
                        <a:pt x="41" y="200"/>
                        <a:pt x="41" y="200"/>
                        <a:pt x="41" y="200"/>
                      </a:cubicBezTo>
                      <a:cubicBezTo>
                        <a:pt x="41" y="200"/>
                        <a:pt x="41" y="200"/>
                        <a:pt x="41" y="200"/>
                      </a:cubicBezTo>
                      <a:cubicBezTo>
                        <a:pt x="41" y="202"/>
                        <a:pt x="41" y="202"/>
                        <a:pt x="41" y="202"/>
                      </a:cubicBezTo>
                      <a:cubicBezTo>
                        <a:pt x="41" y="203"/>
                        <a:pt x="42" y="204"/>
                        <a:pt x="42" y="204"/>
                      </a:cubicBezTo>
                      <a:cubicBezTo>
                        <a:pt x="43" y="204"/>
                        <a:pt x="43" y="204"/>
                        <a:pt x="43" y="204"/>
                      </a:cubicBezTo>
                      <a:cubicBezTo>
                        <a:pt x="43" y="204"/>
                        <a:pt x="43" y="204"/>
                        <a:pt x="43" y="204"/>
                      </a:cubicBezTo>
                      <a:cubicBezTo>
                        <a:pt x="43" y="204"/>
                        <a:pt x="43" y="204"/>
                        <a:pt x="43" y="204"/>
                      </a:cubicBezTo>
                      <a:cubicBezTo>
                        <a:pt x="44" y="204"/>
                        <a:pt x="44" y="204"/>
                        <a:pt x="44" y="204"/>
                      </a:cubicBezTo>
                      <a:cubicBezTo>
                        <a:pt x="44" y="204"/>
                        <a:pt x="44" y="204"/>
                        <a:pt x="44" y="204"/>
                      </a:cubicBezTo>
                      <a:cubicBezTo>
                        <a:pt x="45" y="204"/>
                        <a:pt x="45" y="204"/>
                        <a:pt x="46" y="204"/>
                      </a:cubicBezTo>
                      <a:cubicBezTo>
                        <a:pt x="46" y="205"/>
                        <a:pt x="46" y="205"/>
                        <a:pt x="47" y="205"/>
                      </a:cubicBezTo>
                      <a:cubicBezTo>
                        <a:pt x="47" y="205"/>
                        <a:pt x="47" y="205"/>
                        <a:pt x="47" y="205"/>
                      </a:cubicBezTo>
                      <a:cubicBezTo>
                        <a:pt x="47" y="205"/>
                        <a:pt x="47" y="205"/>
                        <a:pt x="47" y="205"/>
                      </a:cubicBezTo>
                      <a:cubicBezTo>
                        <a:pt x="48" y="205"/>
                        <a:pt x="48" y="205"/>
                        <a:pt x="48" y="205"/>
                      </a:cubicBezTo>
                      <a:cubicBezTo>
                        <a:pt x="48" y="205"/>
                        <a:pt x="48" y="205"/>
                        <a:pt x="48" y="205"/>
                      </a:cubicBezTo>
                      <a:cubicBezTo>
                        <a:pt x="48" y="205"/>
                        <a:pt x="48" y="205"/>
                        <a:pt x="48" y="205"/>
                      </a:cubicBezTo>
                      <a:cubicBezTo>
                        <a:pt x="49" y="206"/>
                        <a:pt x="49" y="206"/>
                        <a:pt x="49" y="206"/>
                      </a:cubicBezTo>
                      <a:cubicBezTo>
                        <a:pt x="49" y="207"/>
                        <a:pt x="49" y="207"/>
                        <a:pt x="48" y="208"/>
                      </a:cubicBezTo>
                      <a:cubicBezTo>
                        <a:pt x="48" y="209"/>
                        <a:pt x="48" y="210"/>
                        <a:pt x="48" y="210"/>
                      </a:cubicBezTo>
                      <a:cubicBezTo>
                        <a:pt x="48" y="211"/>
                        <a:pt x="48" y="211"/>
                        <a:pt x="48" y="212"/>
                      </a:cubicBezTo>
                      <a:cubicBezTo>
                        <a:pt x="48" y="212"/>
                        <a:pt x="48" y="212"/>
                        <a:pt x="48" y="212"/>
                      </a:cubicBezTo>
                      <a:cubicBezTo>
                        <a:pt x="48" y="212"/>
                        <a:pt x="48" y="214"/>
                        <a:pt x="49" y="214"/>
                      </a:cubicBezTo>
                      <a:cubicBezTo>
                        <a:pt x="50" y="214"/>
                        <a:pt x="50" y="214"/>
                        <a:pt x="50" y="214"/>
                      </a:cubicBezTo>
                      <a:cubicBezTo>
                        <a:pt x="50" y="214"/>
                        <a:pt x="50" y="214"/>
                        <a:pt x="50" y="214"/>
                      </a:cubicBezTo>
                      <a:cubicBezTo>
                        <a:pt x="50" y="215"/>
                        <a:pt x="50" y="215"/>
                        <a:pt x="50" y="215"/>
                      </a:cubicBezTo>
                      <a:cubicBezTo>
                        <a:pt x="50" y="215"/>
                        <a:pt x="50" y="215"/>
                        <a:pt x="50" y="215"/>
                      </a:cubicBezTo>
                      <a:cubicBezTo>
                        <a:pt x="50" y="215"/>
                        <a:pt x="50" y="215"/>
                        <a:pt x="50" y="215"/>
                      </a:cubicBezTo>
                      <a:cubicBezTo>
                        <a:pt x="50" y="215"/>
                        <a:pt x="50" y="216"/>
                        <a:pt x="50" y="216"/>
                      </a:cubicBezTo>
                      <a:cubicBezTo>
                        <a:pt x="50" y="216"/>
                        <a:pt x="50" y="217"/>
                        <a:pt x="51" y="217"/>
                      </a:cubicBezTo>
                      <a:cubicBezTo>
                        <a:pt x="51" y="217"/>
                        <a:pt x="51" y="217"/>
                        <a:pt x="51" y="217"/>
                      </a:cubicBezTo>
                      <a:cubicBezTo>
                        <a:pt x="51" y="217"/>
                        <a:pt x="51" y="217"/>
                        <a:pt x="51" y="217"/>
                      </a:cubicBezTo>
                      <a:cubicBezTo>
                        <a:pt x="51" y="217"/>
                        <a:pt x="51" y="217"/>
                        <a:pt x="51" y="218"/>
                      </a:cubicBezTo>
                      <a:cubicBezTo>
                        <a:pt x="51" y="219"/>
                        <a:pt x="51" y="219"/>
                        <a:pt x="51" y="219"/>
                      </a:cubicBezTo>
                      <a:cubicBezTo>
                        <a:pt x="51" y="219"/>
                        <a:pt x="51" y="219"/>
                        <a:pt x="51" y="219"/>
                      </a:cubicBezTo>
                      <a:cubicBezTo>
                        <a:pt x="52" y="220"/>
                        <a:pt x="52" y="220"/>
                        <a:pt x="52" y="220"/>
                      </a:cubicBezTo>
                      <a:cubicBezTo>
                        <a:pt x="53" y="220"/>
                        <a:pt x="53" y="220"/>
                        <a:pt x="53" y="220"/>
                      </a:cubicBezTo>
                      <a:cubicBezTo>
                        <a:pt x="53" y="220"/>
                        <a:pt x="53" y="221"/>
                        <a:pt x="53" y="221"/>
                      </a:cubicBezTo>
                      <a:cubicBezTo>
                        <a:pt x="53" y="222"/>
                        <a:pt x="53" y="222"/>
                        <a:pt x="53" y="223"/>
                      </a:cubicBezTo>
                      <a:cubicBezTo>
                        <a:pt x="53" y="223"/>
                        <a:pt x="53" y="224"/>
                        <a:pt x="53" y="225"/>
                      </a:cubicBezTo>
                      <a:cubicBezTo>
                        <a:pt x="53" y="236"/>
                        <a:pt x="53" y="236"/>
                        <a:pt x="53" y="236"/>
                      </a:cubicBezTo>
                      <a:cubicBezTo>
                        <a:pt x="53" y="237"/>
                        <a:pt x="53" y="237"/>
                        <a:pt x="53" y="237"/>
                      </a:cubicBezTo>
                      <a:cubicBezTo>
                        <a:pt x="54" y="237"/>
                        <a:pt x="54" y="237"/>
                        <a:pt x="54" y="237"/>
                      </a:cubicBezTo>
                      <a:cubicBezTo>
                        <a:pt x="54" y="237"/>
                        <a:pt x="54" y="237"/>
                        <a:pt x="54" y="237"/>
                      </a:cubicBezTo>
                      <a:cubicBezTo>
                        <a:pt x="54" y="237"/>
                        <a:pt x="54" y="237"/>
                        <a:pt x="54" y="237"/>
                      </a:cubicBezTo>
                      <a:cubicBezTo>
                        <a:pt x="54" y="237"/>
                        <a:pt x="54" y="237"/>
                        <a:pt x="54" y="237"/>
                      </a:cubicBezTo>
                      <a:cubicBezTo>
                        <a:pt x="54" y="238"/>
                        <a:pt x="54" y="238"/>
                        <a:pt x="54" y="238"/>
                      </a:cubicBezTo>
                      <a:cubicBezTo>
                        <a:pt x="54" y="239"/>
                        <a:pt x="54" y="239"/>
                        <a:pt x="55" y="240"/>
                      </a:cubicBezTo>
                      <a:cubicBezTo>
                        <a:pt x="55" y="240"/>
                        <a:pt x="55" y="240"/>
                        <a:pt x="55" y="240"/>
                      </a:cubicBezTo>
                      <a:cubicBezTo>
                        <a:pt x="56" y="240"/>
                        <a:pt x="56" y="241"/>
                        <a:pt x="56" y="241"/>
                      </a:cubicBezTo>
                      <a:cubicBezTo>
                        <a:pt x="56" y="242"/>
                        <a:pt x="56" y="243"/>
                        <a:pt x="56" y="244"/>
                      </a:cubicBezTo>
                      <a:cubicBezTo>
                        <a:pt x="56" y="245"/>
                        <a:pt x="56" y="245"/>
                        <a:pt x="56" y="246"/>
                      </a:cubicBezTo>
                      <a:cubicBezTo>
                        <a:pt x="56" y="247"/>
                        <a:pt x="56" y="247"/>
                        <a:pt x="56" y="247"/>
                      </a:cubicBezTo>
                      <a:cubicBezTo>
                        <a:pt x="57" y="247"/>
                        <a:pt x="57" y="247"/>
                        <a:pt x="57" y="247"/>
                      </a:cubicBezTo>
                      <a:cubicBezTo>
                        <a:pt x="57" y="247"/>
                        <a:pt x="57" y="247"/>
                        <a:pt x="57" y="247"/>
                      </a:cubicBezTo>
                      <a:cubicBezTo>
                        <a:pt x="57" y="247"/>
                        <a:pt x="57" y="247"/>
                        <a:pt x="57" y="247"/>
                      </a:cubicBezTo>
                      <a:cubicBezTo>
                        <a:pt x="57" y="247"/>
                        <a:pt x="57" y="247"/>
                        <a:pt x="57" y="249"/>
                      </a:cubicBezTo>
                      <a:cubicBezTo>
                        <a:pt x="57" y="249"/>
                        <a:pt x="57" y="249"/>
                        <a:pt x="57" y="250"/>
                      </a:cubicBezTo>
                      <a:cubicBezTo>
                        <a:pt x="57" y="250"/>
                        <a:pt x="57" y="251"/>
                        <a:pt x="57" y="251"/>
                      </a:cubicBezTo>
                      <a:cubicBezTo>
                        <a:pt x="57" y="251"/>
                        <a:pt x="57" y="252"/>
                        <a:pt x="57" y="252"/>
                      </a:cubicBezTo>
                      <a:cubicBezTo>
                        <a:pt x="57" y="253"/>
                        <a:pt x="57" y="253"/>
                        <a:pt x="57" y="253"/>
                      </a:cubicBezTo>
                      <a:cubicBezTo>
                        <a:pt x="57" y="255"/>
                        <a:pt x="58" y="257"/>
                        <a:pt x="59" y="258"/>
                      </a:cubicBezTo>
                      <a:cubicBezTo>
                        <a:pt x="59" y="258"/>
                        <a:pt x="59" y="258"/>
                        <a:pt x="59" y="258"/>
                      </a:cubicBezTo>
                      <a:cubicBezTo>
                        <a:pt x="61" y="259"/>
                        <a:pt x="61" y="259"/>
                        <a:pt x="61" y="260"/>
                      </a:cubicBezTo>
                      <a:cubicBezTo>
                        <a:pt x="61" y="261"/>
                        <a:pt x="61" y="261"/>
                        <a:pt x="61" y="261"/>
                      </a:cubicBezTo>
                      <a:cubicBezTo>
                        <a:pt x="62" y="261"/>
                        <a:pt x="62" y="261"/>
                        <a:pt x="62" y="261"/>
                      </a:cubicBezTo>
                      <a:cubicBezTo>
                        <a:pt x="63" y="261"/>
                        <a:pt x="63" y="261"/>
                        <a:pt x="63" y="261"/>
                      </a:cubicBezTo>
                      <a:cubicBezTo>
                        <a:pt x="63" y="261"/>
                        <a:pt x="63" y="261"/>
                        <a:pt x="63" y="261"/>
                      </a:cubicBezTo>
                      <a:cubicBezTo>
                        <a:pt x="63" y="261"/>
                        <a:pt x="63" y="261"/>
                        <a:pt x="63" y="261"/>
                      </a:cubicBezTo>
                      <a:cubicBezTo>
                        <a:pt x="63" y="262"/>
                        <a:pt x="63" y="262"/>
                        <a:pt x="63" y="262"/>
                      </a:cubicBezTo>
                      <a:cubicBezTo>
                        <a:pt x="63" y="262"/>
                        <a:pt x="63" y="262"/>
                        <a:pt x="63" y="262"/>
                      </a:cubicBezTo>
                      <a:cubicBezTo>
                        <a:pt x="63" y="263"/>
                        <a:pt x="63" y="263"/>
                        <a:pt x="64" y="263"/>
                      </a:cubicBezTo>
                      <a:cubicBezTo>
                        <a:pt x="64" y="264"/>
                        <a:pt x="64" y="264"/>
                        <a:pt x="64" y="264"/>
                      </a:cubicBezTo>
                      <a:cubicBezTo>
                        <a:pt x="64" y="265"/>
                        <a:pt x="65" y="265"/>
                        <a:pt x="65" y="265"/>
                      </a:cubicBezTo>
                      <a:cubicBezTo>
                        <a:pt x="66" y="265"/>
                        <a:pt x="66" y="265"/>
                        <a:pt x="66" y="265"/>
                      </a:cubicBezTo>
                      <a:cubicBezTo>
                        <a:pt x="66" y="265"/>
                        <a:pt x="66" y="265"/>
                        <a:pt x="66" y="265"/>
                      </a:cubicBezTo>
                      <a:cubicBezTo>
                        <a:pt x="66" y="267"/>
                        <a:pt x="66" y="268"/>
                        <a:pt x="67" y="269"/>
                      </a:cubicBezTo>
                      <a:cubicBezTo>
                        <a:pt x="67" y="269"/>
                        <a:pt x="68" y="269"/>
                        <a:pt x="68" y="270"/>
                      </a:cubicBezTo>
                      <a:cubicBezTo>
                        <a:pt x="69" y="270"/>
                        <a:pt x="70" y="271"/>
                        <a:pt x="70" y="272"/>
                      </a:cubicBezTo>
                      <a:cubicBezTo>
                        <a:pt x="70" y="273"/>
                        <a:pt x="70" y="273"/>
                        <a:pt x="70" y="273"/>
                      </a:cubicBezTo>
                      <a:cubicBezTo>
                        <a:pt x="70" y="273"/>
                        <a:pt x="70" y="273"/>
                        <a:pt x="70" y="273"/>
                      </a:cubicBezTo>
                      <a:cubicBezTo>
                        <a:pt x="70" y="273"/>
                        <a:pt x="70" y="273"/>
                        <a:pt x="70" y="274"/>
                      </a:cubicBezTo>
                      <a:cubicBezTo>
                        <a:pt x="70" y="274"/>
                        <a:pt x="70" y="274"/>
                        <a:pt x="70" y="274"/>
                      </a:cubicBezTo>
                      <a:cubicBezTo>
                        <a:pt x="70" y="274"/>
                        <a:pt x="70" y="274"/>
                        <a:pt x="70" y="274"/>
                      </a:cubicBezTo>
                      <a:cubicBezTo>
                        <a:pt x="70" y="274"/>
                        <a:pt x="70" y="275"/>
                        <a:pt x="71" y="275"/>
                      </a:cubicBezTo>
                      <a:cubicBezTo>
                        <a:pt x="72" y="276"/>
                        <a:pt x="72" y="276"/>
                        <a:pt x="72" y="276"/>
                      </a:cubicBezTo>
                      <a:cubicBezTo>
                        <a:pt x="72" y="276"/>
                        <a:pt x="72" y="277"/>
                        <a:pt x="73" y="277"/>
                      </a:cubicBezTo>
                      <a:cubicBezTo>
                        <a:pt x="73" y="277"/>
                        <a:pt x="73" y="277"/>
                        <a:pt x="73" y="277"/>
                      </a:cubicBezTo>
                      <a:cubicBezTo>
                        <a:pt x="73" y="278"/>
                        <a:pt x="73" y="278"/>
                        <a:pt x="74" y="278"/>
                      </a:cubicBezTo>
                      <a:cubicBezTo>
                        <a:pt x="74" y="279"/>
                        <a:pt x="74" y="279"/>
                        <a:pt x="74" y="279"/>
                      </a:cubicBezTo>
                      <a:cubicBezTo>
                        <a:pt x="75" y="280"/>
                        <a:pt x="76" y="280"/>
                        <a:pt x="77" y="280"/>
                      </a:cubicBezTo>
                      <a:cubicBezTo>
                        <a:pt x="77" y="280"/>
                        <a:pt x="77" y="280"/>
                        <a:pt x="77" y="280"/>
                      </a:cubicBezTo>
                      <a:cubicBezTo>
                        <a:pt x="77" y="280"/>
                        <a:pt x="77" y="280"/>
                        <a:pt x="77" y="280"/>
                      </a:cubicBezTo>
                      <a:cubicBezTo>
                        <a:pt x="77" y="280"/>
                        <a:pt x="77" y="280"/>
                        <a:pt x="77" y="280"/>
                      </a:cubicBezTo>
                      <a:cubicBezTo>
                        <a:pt x="77" y="280"/>
                        <a:pt x="77" y="280"/>
                        <a:pt x="77" y="280"/>
                      </a:cubicBezTo>
                      <a:cubicBezTo>
                        <a:pt x="77" y="281"/>
                        <a:pt x="77" y="281"/>
                        <a:pt x="77" y="281"/>
                      </a:cubicBezTo>
                      <a:cubicBezTo>
                        <a:pt x="78" y="281"/>
                        <a:pt x="78" y="281"/>
                        <a:pt x="78" y="281"/>
                      </a:cubicBezTo>
                      <a:cubicBezTo>
                        <a:pt x="79" y="281"/>
                        <a:pt x="79" y="281"/>
                        <a:pt x="79" y="281"/>
                      </a:cubicBezTo>
                      <a:cubicBezTo>
                        <a:pt x="79" y="281"/>
                        <a:pt x="79" y="281"/>
                        <a:pt x="79" y="281"/>
                      </a:cubicBezTo>
                      <a:cubicBezTo>
                        <a:pt x="80" y="281"/>
                        <a:pt x="80" y="281"/>
                        <a:pt x="80" y="281"/>
                      </a:cubicBezTo>
                      <a:cubicBezTo>
                        <a:pt x="80" y="281"/>
                        <a:pt x="80" y="281"/>
                        <a:pt x="80" y="281"/>
                      </a:cubicBezTo>
                      <a:cubicBezTo>
                        <a:pt x="80" y="281"/>
                        <a:pt x="80" y="281"/>
                        <a:pt x="80" y="281"/>
                      </a:cubicBezTo>
                      <a:cubicBezTo>
                        <a:pt x="80" y="283"/>
                        <a:pt x="80" y="283"/>
                        <a:pt x="80" y="283"/>
                      </a:cubicBezTo>
                      <a:cubicBezTo>
                        <a:pt x="81" y="283"/>
                        <a:pt x="81" y="283"/>
                        <a:pt x="81" y="283"/>
                      </a:cubicBezTo>
                      <a:cubicBezTo>
                        <a:pt x="81" y="283"/>
                        <a:pt x="81" y="283"/>
                        <a:pt x="81" y="283"/>
                      </a:cubicBezTo>
                      <a:cubicBezTo>
                        <a:pt x="81" y="283"/>
                        <a:pt x="82" y="283"/>
                        <a:pt x="82" y="283"/>
                      </a:cubicBezTo>
                      <a:cubicBezTo>
                        <a:pt x="83" y="283"/>
                        <a:pt x="84" y="283"/>
                        <a:pt x="84" y="282"/>
                      </a:cubicBezTo>
                      <a:cubicBezTo>
                        <a:pt x="85" y="282"/>
                        <a:pt x="85" y="281"/>
                        <a:pt x="85" y="281"/>
                      </a:cubicBezTo>
                      <a:cubicBezTo>
                        <a:pt x="84" y="280"/>
                        <a:pt x="84" y="280"/>
                        <a:pt x="84" y="279"/>
                      </a:cubicBezTo>
                      <a:cubicBezTo>
                        <a:pt x="83" y="278"/>
                        <a:pt x="83" y="278"/>
                        <a:pt x="83" y="278"/>
                      </a:cubicBezTo>
                      <a:cubicBezTo>
                        <a:pt x="83" y="278"/>
                        <a:pt x="83" y="278"/>
                        <a:pt x="83" y="278"/>
                      </a:cubicBezTo>
                      <a:cubicBezTo>
                        <a:pt x="83" y="278"/>
                        <a:pt x="83" y="278"/>
                        <a:pt x="83" y="278"/>
                      </a:cubicBezTo>
                      <a:cubicBezTo>
                        <a:pt x="84" y="278"/>
                        <a:pt x="84" y="278"/>
                        <a:pt x="84" y="278"/>
                      </a:cubicBezTo>
                      <a:cubicBezTo>
                        <a:pt x="85" y="278"/>
                        <a:pt x="85" y="278"/>
                        <a:pt x="85" y="278"/>
                      </a:cubicBezTo>
                      <a:cubicBezTo>
                        <a:pt x="85" y="278"/>
                        <a:pt x="85" y="278"/>
                        <a:pt x="85" y="278"/>
                      </a:cubicBezTo>
                      <a:cubicBezTo>
                        <a:pt x="85" y="277"/>
                        <a:pt x="85" y="277"/>
                        <a:pt x="85" y="276"/>
                      </a:cubicBezTo>
                      <a:cubicBezTo>
                        <a:pt x="85" y="276"/>
                        <a:pt x="85" y="275"/>
                        <a:pt x="84" y="275"/>
                      </a:cubicBezTo>
                      <a:cubicBezTo>
                        <a:pt x="84" y="274"/>
                        <a:pt x="83" y="274"/>
                        <a:pt x="82" y="274"/>
                      </a:cubicBezTo>
                      <a:cubicBezTo>
                        <a:pt x="82" y="273"/>
                        <a:pt x="82" y="273"/>
                        <a:pt x="82" y="273"/>
                      </a:cubicBezTo>
                      <a:cubicBezTo>
                        <a:pt x="82" y="273"/>
                        <a:pt x="82" y="273"/>
                        <a:pt x="82" y="273"/>
                      </a:cubicBezTo>
                      <a:cubicBezTo>
                        <a:pt x="82" y="273"/>
                        <a:pt x="82" y="273"/>
                        <a:pt x="82" y="273"/>
                      </a:cubicBezTo>
                      <a:cubicBezTo>
                        <a:pt x="82" y="271"/>
                        <a:pt x="82" y="271"/>
                        <a:pt x="82" y="271"/>
                      </a:cubicBezTo>
                      <a:cubicBezTo>
                        <a:pt x="82" y="271"/>
                        <a:pt x="82" y="271"/>
                        <a:pt x="82" y="271"/>
                      </a:cubicBezTo>
                      <a:cubicBezTo>
                        <a:pt x="82" y="271"/>
                        <a:pt x="82" y="270"/>
                        <a:pt x="82" y="270"/>
                      </a:cubicBezTo>
                      <a:cubicBezTo>
                        <a:pt x="82" y="270"/>
                        <a:pt x="81" y="269"/>
                        <a:pt x="81" y="269"/>
                      </a:cubicBezTo>
                      <a:cubicBezTo>
                        <a:pt x="80" y="269"/>
                        <a:pt x="80" y="269"/>
                        <a:pt x="80" y="269"/>
                      </a:cubicBezTo>
                      <a:cubicBezTo>
                        <a:pt x="80" y="268"/>
                        <a:pt x="80" y="267"/>
                        <a:pt x="80" y="266"/>
                      </a:cubicBezTo>
                      <a:cubicBezTo>
                        <a:pt x="80" y="266"/>
                        <a:pt x="80" y="265"/>
                        <a:pt x="80" y="265"/>
                      </a:cubicBezTo>
                      <a:cubicBezTo>
                        <a:pt x="80" y="264"/>
                        <a:pt x="80" y="263"/>
                        <a:pt x="80" y="263"/>
                      </a:cubicBezTo>
                      <a:cubicBezTo>
                        <a:pt x="79" y="262"/>
                        <a:pt x="79" y="262"/>
                        <a:pt x="79" y="262"/>
                      </a:cubicBezTo>
                      <a:cubicBezTo>
                        <a:pt x="79" y="262"/>
                        <a:pt x="79" y="262"/>
                        <a:pt x="79" y="262"/>
                      </a:cubicBezTo>
                      <a:cubicBezTo>
                        <a:pt x="79" y="261"/>
                        <a:pt x="79" y="261"/>
                        <a:pt x="79" y="261"/>
                      </a:cubicBezTo>
                      <a:cubicBezTo>
                        <a:pt x="78" y="261"/>
                        <a:pt x="78" y="261"/>
                        <a:pt x="78" y="261"/>
                      </a:cubicBezTo>
                      <a:cubicBezTo>
                        <a:pt x="78" y="261"/>
                        <a:pt x="78" y="261"/>
                        <a:pt x="78" y="261"/>
                      </a:cubicBezTo>
                      <a:cubicBezTo>
                        <a:pt x="78" y="260"/>
                        <a:pt x="78" y="260"/>
                        <a:pt x="78" y="260"/>
                      </a:cubicBezTo>
                      <a:cubicBezTo>
                        <a:pt x="78" y="260"/>
                        <a:pt x="78" y="260"/>
                        <a:pt x="78" y="260"/>
                      </a:cubicBezTo>
                      <a:cubicBezTo>
                        <a:pt x="78" y="260"/>
                        <a:pt x="78" y="260"/>
                        <a:pt x="78" y="260"/>
                      </a:cubicBezTo>
                      <a:cubicBezTo>
                        <a:pt x="79" y="260"/>
                        <a:pt x="79" y="260"/>
                        <a:pt x="79" y="260"/>
                      </a:cubicBezTo>
                      <a:cubicBezTo>
                        <a:pt x="80" y="259"/>
                        <a:pt x="80" y="258"/>
                        <a:pt x="81" y="257"/>
                      </a:cubicBezTo>
                      <a:cubicBezTo>
                        <a:pt x="81" y="256"/>
                        <a:pt x="81" y="256"/>
                        <a:pt x="81" y="256"/>
                      </a:cubicBezTo>
                      <a:cubicBezTo>
                        <a:pt x="81" y="256"/>
                        <a:pt x="81" y="255"/>
                        <a:pt x="81" y="255"/>
                      </a:cubicBezTo>
                      <a:cubicBezTo>
                        <a:pt x="82" y="255"/>
                        <a:pt x="82" y="255"/>
                        <a:pt x="82" y="255"/>
                      </a:cubicBezTo>
                      <a:cubicBezTo>
                        <a:pt x="82" y="255"/>
                        <a:pt x="83" y="255"/>
                        <a:pt x="83" y="255"/>
                      </a:cubicBezTo>
                      <a:cubicBezTo>
                        <a:pt x="85" y="256"/>
                        <a:pt x="85" y="256"/>
                        <a:pt x="85" y="256"/>
                      </a:cubicBezTo>
                      <a:cubicBezTo>
                        <a:pt x="85" y="255"/>
                        <a:pt x="85" y="255"/>
                        <a:pt x="85" y="255"/>
                      </a:cubicBezTo>
                      <a:cubicBezTo>
                        <a:pt x="85" y="254"/>
                        <a:pt x="85" y="254"/>
                        <a:pt x="85" y="254"/>
                      </a:cubicBezTo>
                      <a:cubicBezTo>
                        <a:pt x="85" y="254"/>
                        <a:pt x="85" y="254"/>
                        <a:pt x="85" y="254"/>
                      </a:cubicBezTo>
                      <a:cubicBezTo>
                        <a:pt x="85" y="254"/>
                        <a:pt x="85" y="254"/>
                        <a:pt x="85" y="254"/>
                      </a:cubicBezTo>
                      <a:cubicBezTo>
                        <a:pt x="86" y="254"/>
                        <a:pt x="86" y="254"/>
                        <a:pt x="86" y="254"/>
                      </a:cubicBezTo>
                      <a:cubicBezTo>
                        <a:pt x="87" y="254"/>
                        <a:pt x="88" y="253"/>
                        <a:pt x="89" y="252"/>
                      </a:cubicBezTo>
                      <a:cubicBezTo>
                        <a:pt x="90" y="251"/>
                        <a:pt x="89" y="250"/>
                        <a:pt x="88" y="249"/>
                      </a:cubicBezTo>
                      <a:cubicBezTo>
                        <a:pt x="88" y="248"/>
                        <a:pt x="88" y="248"/>
                        <a:pt x="88" y="247"/>
                      </a:cubicBezTo>
                      <a:cubicBezTo>
                        <a:pt x="88" y="246"/>
                        <a:pt x="88" y="246"/>
                        <a:pt x="88" y="246"/>
                      </a:cubicBezTo>
                      <a:cubicBezTo>
                        <a:pt x="87" y="246"/>
                        <a:pt x="87" y="246"/>
                        <a:pt x="87" y="246"/>
                      </a:cubicBezTo>
                      <a:cubicBezTo>
                        <a:pt x="86" y="246"/>
                        <a:pt x="86" y="246"/>
                        <a:pt x="86" y="246"/>
                      </a:cubicBezTo>
                      <a:cubicBezTo>
                        <a:pt x="85" y="246"/>
                        <a:pt x="85" y="246"/>
                        <a:pt x="85" y="246"/>
                      </a:cubicBezTo>
                      <a:cubicBezTo>
                        <a:pt x="85" y="245"/>
                        <a:pt x="85" y="245"/>
                        <a:pt x="85" y="245"/>
                      </a:cubicBezTo>
                      <a:cubicBezTo>
                        <a:pt x="90" y="245"/>
                        <a:pt x="90" y="245"/>
                        <a:pt x="90" y="245"/>
                      </a:cubicBezTo>
                      <a:cubicBezTo>
                        <a:pt x="90" y="244"/>
                        <a:pt x="90" y="244"/>
                        <a:pt x="90" y="244"/>
                      </a:cubicBezTo>
                      <a:cubicBezTo>
                        <a:pt x="91" y="244"/>
                        <a:pt x="91" y="244"/>
                        <a:pt x="91" y="244"/>
                      </a:cubicBezTo>
                      <a:cubicBezTo>
                        <a:pt x="91" y="244"/>
                        <a:pt x="91" y="244"/>
                        <a:pt x="91" y="244"/>
                      </a:cubicBezTo>
                      <a:cubicBezTo>
                        <a:pt x="92" y="244"/>
                        <a:pt x="92" y="244"/>
                        <a:pt x="92" y="244"/>
                      </a:cubicBezTo>
                      <a:cubicBezTo>
                        <a:pt x="92" y="243"/>
                        <a:pt x="92" y="243"/>
                        <a:pt x="92" y="243"/>
                      </a:cubicBezTo>
                      <a:cubicBezTo>
                        <a:pt x="92" y="242"/>
                        <a:pt x="92" y="242"/>
                        <a:pt x="92" y="242"/>
                      </a:cubicBezTo>
                      <a:cubicBezTo>
                        <a:pt x="92" y="241"/>
                        <a:pt x="92" y="240"/>
                        <a:pt x="92" y="240"/>
                      </a:cubicBezTo>
                      <a:cubicBezTo>
                        <a:pt x="92" y="240"/>
                        <a:pt x="92" y="240"/>
                        <a:pt x="92" y="240"/>
                      </a:cubicBezTo>
                      <a:cubicBezTo>
                        <a:pt x="92" y="240"/>
                        <a:pt x="92" y="240"/>
                        <a:pt x="92" y="240"/>
                      </a:cubicBezTo>
                      <a:cubicBezTo>
                        <a:pt x="92" y="240"/>
                        <a:pt x="93" y="240"/>
                        <a:pt x="93" y="239"/>
                      </a:cubicBezTo>
                      <a:cubicBezTo>
                        <a:pt x="94" y="239"/>
                        <a:pt x="94" y="239"/>
                        <a:pt x="94" y="239"/>
                      </a:cubicBezTo>
                      <a:cubicBezTo>
                        <a:pt x="95" y="238"/>
                        <a:pt x="96" y="237"/>
                        <a:pt x="97" y="236"/>
                      </a:cubicBezTo>
                      <a:cubicBezTo>
                        <a:pt x="98" y="235"/>
                        <a:pt x="98" y="234"/>
                        <a:pt x="98" y="233"/>
                      </a:cubicBezTo>
                      <a:cubicBezTo>
                        <a:pt x="98" y="224"/>
                        <a:pt x="98" y="224"/>
                        <a:pt x="98" y="224"/>
                      </a:cubicBezTo>
                      <a:cubicBezTo>
                        <a:pt x="98" y="224"/>
                        <a:pt x="98" y="224"/>
                        <a:pt x="98" y="224"/>
                      </a:cubicBezTo>
                      <a:cubicBezTo>
                        <a:pt x="98" y="224"/>
                        <a:pt x="98" y="224"/>
                        <a:pt x="98" y="224"/>
                      </a:cubicBezTo>
                      <a:cubicBezTo>
                        <a:pt x="99" y="224"/>
                        <a:pt x="99" y="224"/>
                        <a:pt x="99" y="224"/>
                      </a:cubicBezTo>
                      <a:cubicBezTo>
                        <a:pt x="99" y="223"/>
                        <a:pt x="99" y="223"/>
                        <a:pt x="99" y="223"/>
                      </a:cubicBezTo>
                      <a:cubicBezTo>
                        <a:pt x="99" y="223"/>
                        <a:pt x="99" y="222"/>
                        <a:pt x="100" y="222"/>
                      </a:cubicBezTo>
                      <a:cubicBezTo>
                        <a:pt x="100" y="221"/>
                        <a:pt x="100" y="221"/>
                        <a:pt x="101" y="220"/>
                      </a:cubicBezTo>
                      <a:cubicBezTo>
                        <a:pt x="101" y="220"/>
                        <a:pt x="101" y="220"/>
                        <a:pt x="101" y="220"/>
                      </a:cubicBezTo>
                      <a:cubicBezTo>
                        <a:pt x="101" y="219"/>
                        <a:pt x="101" y="219"/>
                        <a:pt x="103" y="218"/>
                      </a:cubicBezTo>
                      <a:cubicBezTo>
                        <a:pt x="103" y="218"/>
                        <a:pt x="104" y="218"/>
                        <a:pt x="105" y="218"/>
                      </a:cubicBezTo>
                      <a:cubicBezTo>
                        <a:pt x="105" y="218"/>
                        <a:pt x="106" y="218"/>
                        <a:pt x="106" y="218"/>
                      </a:cubicBezTo>
                      <a:cubicBezTo>
                        <a:pt x="107" y="218"/>
                        <a:pt x="107" y="218"/>
                        <a:pt x="108" y="218"/>
                      </a:cubicBezTo>
                      <a:cubicBezTo>
                        <a:pt x="109" y="218"/>
                        <a:pt x="109" y="218"/>
                        <a:pt x="109" y="218"/>
                      </a:cubicBezTo>
                      <a:cubicBezTo>
                        <a:pt x="110" y="218"/>
                        <a:pt x="111" y="218"/>
                        <a:pt x="111" y="217"/>
                      </a:cubicBezTo>
                      <a:cubicBezTo>
                        <a:pt x="111" y="217"/>
                        <a:pt x="111" y="217"/>
                        <a:pt x="111" y="217"/>
                      </a:cubicBezTo>
                      <a:cubicBezTo>
                        <a:pt x="111" y="217"/>
                        <a:pt x="111" y="217"/>
                        <a:pt x="111" y="217"/>
                      </a:cubicBezTo>
                      <a:cubicBezTo>
                        <a:pt x="111" y="217"/>
                        <a:pt x="111" y="217"/>
                        <a:pt x="111" y="217"/>
                      </a:cubicBezTo>
                      <a:cubicBezTo>
                        <a:pt x="111" y="217"/>
                        <a:pt x="111" y="217"/>
                        <a:pt x="111" y="217"/>
                      </a:cubicBezTo>
                      <a:cubicBezTo>
                        <a:pt x="112" y="217"/>
                        <a:pt x="112" y="217"/>
                        <a:pt x="112" y="217"/>
                      </a:cubicBezTo>
                      <a:cubicBezTo>
                        <a:pt x="112" y="216"/>
                        <a:pt x="112" y="216"/>
                        <a:pt x="112" y="216"/>
                      </a:cubicBezTo>
                      <a:cubicBezTo>
                        <a:pt x="112" y="215"/>
                        <a:pt x="112" y="215"/>
                        <a:pt x="112" y="215"/>
                      </a:cubicBezTo>
                      <a:cubicBezTo>
                        <a:pt x="112" y="215"/>
                        <a:pt x="112" y="214"/>
                        <a:pt x="112" y="214"/>
                      </a:cubicBezTo>
                      <a:cubicBezTo>
                        <a:pt x="113" y="214"/>
                        <a:pt x="113" y="214"/>
                        <a:pt x="113" y="214"/>
                      </a:cubicBezTo>
                      <a:cubicBezTo>
                        <a:pt x="113" y="214"/>
                        <a:pt x="113" y="214"/>
                        <a:pt x="114" y="213"/>
                      </a:cubicBezTo>
                      <a:cubicBezTo>
                        <a:pt x="114" y="213"/>
                        <a:pt x="115" y="213"/>
                        <a:pt x="115" y="213"/>
                      </a:cubicBezTo>
                      <a:cubicBezTo>
                        <a:pt x="115" y="212"/>
                        <a:pt x="115" y="212"/>
                        <a:pt x="115" y="212"/>
                      </a:cubicBezTo>
                      <a:cubicBezTo>
                        <a:pt x="116" y="212"/>
                        <a:pt x="116" y="212"/>
                        <a:pt x="116" y="212"/>
                      </a:cubicBezTo>
                      <a:cubicBezTo>
                        <a:pt x="116" y="212"/>
                        <a:pt x="116" y="212"/>
                        <a:pt x="116" y="212"/>
                      </a:cubicBezTo>
                      <a:cubicBezTo>
                        <a:pt x="117" y="212"/>
                        <a:pt x="118" y="212"/>
                        <a:pt x="118" y="211"/>
                      </a:cubicBezTo>
                      <a:cubicBezTo>
                        <a:pt x="118" y="211"/>
                        <a:pt x="119" y="210"/>
                        <a:pt x="119" y="210"/>
                      </a:cubicBezTo>
                      <a:cubicBezTo>
                        <a:pt x="119" y="209"/>
                        <a:pt x="119" y="208"/>
                        <a:pt x="120" y="207"/>
                      </a:cubicBezTo>
                      <a:cubicBezTo>
                        <a:pt x="120" y="207"/>
                        <a:pt x="121" y="207"/>
                        <a:pt x="121" y="207"/>
                      </a:cubicBezTo>
                      <a:cubicBezTo>
                        <a:pt x="123" y="206"/>
                        <a:pt x="124" y="205"/>
                        <a:pt x="124" y="204"/>
                      </a:cubicBezTo>
                      <a:cubicBezTo>
                        <a:pt x="123" y="203"/>
                        <a:pt x="123" y="201"/>
                        <a:pt x="123" y="199"/>
                      </a:cubicBezTo>
                      <a:cubicBezTo>
                        <a:pt x="123" y="199"/>
                        <a:pt x="123" y="198"/>
                        <a:pt x="123" y="197"/>
                      </a:cubicBezTo>
                      <a:cubicBezTo>
                        <a:pt x="123" y="191"/>
                        <a:pt x="123" y="191"/>
                        <a:pt x="123" y="191"/>
                      </a:cubicBezTo>
                      <a:cubicBezTo>
                        <a:pt x="123" y="190"/>
                        <a:pt x="123" y="190"/>
                        <a:pt x="123" y="190"/>
                      </a:cubicBezTo>
                      <a:cubicBezTo>
                        <a:pt x="123" y="190"/>
                        <a:pt x="123" y="190"/>
                        <a:pt x="123" y="190"/>
                      </a:cubicBezTo>
                      <a:cubicBezTo>
                        <a:pt x="122" y="190"/>
                        <a:pt x="122" y="190"/>
                        <a:pt x="122" y="190"/>
                      </a:cubicBezTo>
                      <a:cubicBezTo>
                        <a:pt x="122" y="189"/>
                        <a:pt x="122" y="189"/>
                        <a:pt x="122" y="189"/>
                      </a:cubicBezTo>
                      <a:cubicBezTo>
                        <a:pt x="122" y="188"/>
                        <a:pt x="122" y="188"/>
                        <a:pt x="122" y="188"/>
                      </a:cubicBezTo>
                      <a:cubicBezTo>
                        <a:pt x="122" y="188"/>
                        <a:pt x="122" y="188"/>
                        <a:pt x="122" y="188"/>
                      </a:cubicBezTo>
                      <a:cubicBezTo>
                        <a:pt x="124" y="188"/>
                        <a:pt x="124" y="188"/>
                        <a:pt x="124" y="188"/>
                      </a:cubicBezTo>
                      <a:cubicBezTo>
                        <a:pt x="124" y="188"/>
                        <a:pt x="124" y="188"/>
                        <a:pt x="124" y="188"/>
                      </a:cubicBezTo>
                      <a:cubicBezTo>
                        <a:pt x="125" y="188"/>
                        <a:pt x="125" y="188"/>
                        <a:pt x="125" y="188"/>
                      </a:cubicBezTo>
                      <a:cubicBezTo>
                        <a:pt x="126" y="188"/>
                        <a:pt x="126" y="187"/>
                        <a:pt x="126" y="187"/>
                      </a:cubicBezTo>
                      <a:cubicBezTo>
                        <a:pt x="127" y="186"/>
                        <a:pt x="127" y="186"/>
                        <a:pt x="127" y="186"/>
                      </a:cubicBezTo>
                      <a:cubicBezTo>
                        <a:pt x="127" y="186"/>
                        <a:pt x="127" y="186"/>
                        <a:pt x="127" y="186"/>
                      </a:cubicBezTo>
                      <a:cubicBezTo>
                        <a:pt x="127" y="185"/>
                        <a:pt x="127" y="185"/>
                        <a:pt x="127" y="185"/>
                      </a:cubicBezTo>
                      <a:cubicBezTo>
                        <a:pt x="128" y="185"/>
                        <a:pt x="128" y="185"/>
                        <a:pt x="128" y="185"/>
                      </a:cubicBezTo>
                      <a:cubicBezTo>
                        <a:pt x="128" y="184"/>
                        <a:pt x="128" y="184"/>
                        <a:pt x="128" y="184"/>
                      </a:cubicBezTo>
                      <a:cubicBezTo>
                        <a:pt x="128" y="184"/>
                        <a:pt x="128" y="184"/>
                        <a:pt x="128" y="184"/>
                      </a:cubicBezTo>
                      <a:cubicBezTo>
                        <a:pt x="128" y="184"/>
                        <a:pt x="128" y="184"/>
                        <a:pt x="128" y="184"/>
                      </a:cubicBezTo>
                      <a:cubicBezTo>
                        <a:pt x="128" y="184"/>
                        <a:pt x="128" y="184"/>
                        <a:pt x="128" y="184"/>
                      </a:cubicBezTo>
                      <a:cubicBezTo>
                        <a:pt x="128" y="184"/>
                        <a:pt x="129" y="184"/>
                        <a:pt x="129" y="183"/>
                      </a:cubicBezTo>
                      <a:cubicBezTo>
                        <a:pt x="129" y="183"/>
                        <a:pt x="130" y="182"/>
                        <a:pt x="130" y="182"/>
                      </a:cubicBezTo>
                      <a:cubicBezTo>
                        <a:pt x="131" y="180"/>
                        <a:pt x="132" y="179"/>
                        <a:pt x="133" y="179"/>
                      </a:cubicBezTo>
                      <a:cubicBezTo>
                        <a:pt x="134" y="178"/>
                        <a:pt x="134" y="178"/>
                        <a:pt x="134" y="178"/>
                      </a:cubicBezTo>
                      <a:cubicBezTo>
                        <a:pt x="135" y="177"/>
                        <a:pt x="135" y="176"/>
                        <a:pt x="135" y="176"/>
                      </a:cubicBezTo>
                      <a:cubicBezTo>
                        <a:pt x="135" y="176"/>
                        <a:pt x="135" y="176"/>
                        <a:pt x="135" y="176"/>
                      </a:cubicBezTo>
                      <a:cubicBezTo>
                        <a:pt x="135" y="175"/>
                        <a:pt x="135" y="175"/>
                        <a:pt x="135" y="175"/>
                      </a:cubicBezTo>
                      <a:cubicBezTo>
                        <a:pt x="134" y="175"/>
                        <a:pt x="134" y="175"/>
                        <a:pt x="134" y="175"/>
                      </a:cubicBezTo>
                      <a:cubicBezTo>
                        <a:pt x="133" y="175"/>
                        <a:pt x="133" y="175"/>
                        <a:pt x="133" y="175"/>
                      </a:cubicBezTo>
                      <a:cubicBezTo>
                        <a:pt x="133" y="174"/>
                        <a:pt x="133" y="174"/>
                        <a:pt x="134" y="172"/>
                      </a:cubicBezTo>
                      <a:cubicBezTo>
                        <a:pt x="134" y="172"/>
                        <a:pt x="134" y="172"/>
                        <a:pt x="134" y="172"/>
                      </a:cubicBezTo>
                      <a:cubicBezTo>
                        <a:pt x="134" y="172"/>
                        <a:pt x="134" y="172"/>
                        <a:pt x="134" y="172"/>
                      </a:cubicBezTo>
                      <a:cubicBezTo>
                        <a:pt x="135" y="172"/>
                        <a:pt x="135" y="172"/>
                        <a:pt x="135" y="172"/>
                      </a:cubicBezTo>
                      <a:cubicBezTo>
                        <a:pt x="135" y="166"/>
                        <a:pt x="135" y="166"/>
                        <a:pt x="135" y="166"/>
                      </a:cubicBezTo>
                      <a:cubicBezTo>
                        <a:pt x="134" y="166"/>
                        <a:pt x="134" y="166"/>
                        <a:pt x="134" y="166"/>
                      </a:cubicBezTo>
                      <a:cubicBezTo>
                        <a:pt x="134" y="166"/>
                        <a:pt x="134" y="166"/>
                        <a:pt x="133" y="166"/>
                      </a:cubicBezTo>
                      <a:cubicBezTo>
                        <a:pt x="133" y="166"/>
                        <a:pt x="133" y="166"/>
                        <a:pt x="133" y="166"/>
                      </a:cubicBezTo>
                      <a:cubicBezTo>
                        <a:pt x="133" y="166"/>
                        <a:pt x="133" y="166"/>
                        <a:pt x="133" y="166"/>
                      </a:cubicBezTo>
                      <a:cubicBezTo>
                        <a:pt x="134" y="165"/>
                        <a:pt x="134" y="165"/>
                        <a:pt x="134" y="165"/>
                      </a:cubicBezTo>
                      <a:cubicBezTo>
                        <a:pt x="133" y="165"/>
                        <a:pt x="133" y="165"/>
                        <a:pt x="133" y="165"/>
                      </a:cubicBezTo>
                      <a:cubicBezTo>
                        <a:pt x="132" y="165"/>
                        <a:pt x="132" y="165"/>
                        <a:pt x="131" y="165"/>
                      </a:cubicBezTo>
                      <a:cubicBezTo>
                        <a:pt x="131" y="165"/>
                        <a:pt x="131" y="165"/>
                        <a:pt x="130" y="165"/>
                      </a:cubicBezTo>
                      <a:cubicBezTo>
                        <a:pt x="128" y="165"/>
                        <a:pt x="128" y="164"/>
                        <a:pt x="127" y="164"/>
                      </a:cubicBezTo>
                      <a:cubicBezTo>
                        <a:pt x="126" y="163"/>
                        <a:pt x="126" y="163"/>
                        <a:pt x="126" y="163"/>
                      </a:cubicBezTo>
                      <a:cubicBezTo>
                        <a:pt x="126" y="163"/>
                        <a:pt x="126" y="163"/>
                        <a:pt x="126" y="163"/>
                      </a:cubicBezTo>
                      <a:cubicBezTo>
                        <a:pt x="126" y="162"/>
                        <a:pt x="125" y="162"/>
                        <a:pt x="125" y="162"/>
                      </a:cubicBezTo>
                      <a:cubicBezTo>
                        <a:pt x="124" y="162"/>
                        <a:pt x="124" y="162"/>
                        <a:pt x="124" y="162"/>
                      </a:cubicBezTo>
                      <a:cubicBezTo>
                        <a:pt x="123" y="161"/>
                        <a:pt x="123" y="161"/>
                        <a:pt x="122" y="160"/>
                      </a:cubicBezTo>
                      <a:cubicBezTo>
                        <a:pt x="122" y="160"/>
                        <a:pt x="122" y="160"/>
                        <a:pt x="122" y="160"/>
                      </a:cubicBezTo>
                      <a:cubicBezTo>
                        <a:pt x="122" y="159"/>
                        <a:pt x="121" y="159"/>
                        <a:pt x="121" y="159"/>
                      </a:cubicBezTo>
                      <a:cubicBezTo>
                        <a:pt x="121" y="159"/>
                        <a:pt x="121" y="159"/>
                        <a:pt x="121" y="159"/>
                      </a:cubicBezTo>
                      <a:cubicBezTo>
                        <a:pt x="120" y="159"/>
                        <a:pt x="120" y="159"/>
                        <a:pt x="120" y="159"/>
                      </a:cubicBezTo>
                      <a:cubicBezTo>
                        <a:pt x="119" y="159"/>
                        <a:pt x="119" y="159"/>
                        <a:pt x="119" y="159"/>
                      </a:cubicBezTo>
                      <a:cubicBezTo>
                        <a:pt x="119" y="159"/>
                        <a:pt x="119" y="159"/>
                        <a:pt x="119" y="159"/>
                      </a:cubicBezTo>
                      <a:cubicBezTo>
                        <a:pt x="118" y="159"/>
                        <a:pt x="118" y="159"/>
                        <a:pt x="118" y="159"/>
                      </a:cubicBezTo>
                      <a:cubicBezTo>
                        <a:pt x="117" y="159"/>
                        <a:pt x="117" y="159"/>
                        <a:pt x="117" y="159"/>
                      </a:cubicBezTo>
                      <a:cubicBezTo>
                        <a:pt x="117" y="159"/>
                        <a:pt x="116" y="159"/>
                        <a:pt x="116" y="159"/>
                      </a:cubicBezTo>
                      <a:cubicBezTo>
                        <a:pt x="115" y="159"/>
                        <a:pt x="115" y="158"/>
                        <a:pt x="115" y="158"/>
                      </a:cubicBezTo>
                      <a:cubicBezTo>
                        <a:pt x="115" y="157"/>
                        <a:pt x="114" y="157"/>
                        <a:pt x="112" y="157"/>
                      </a:cubicBezTo>
                      <a:cubicBezTo>
                        <a:pt x="112" y="157"/>
                        <a:pt x="111" y="157"/>
                        <a:pt x="110" y="157"/>
                      </a:cubicBezTo>
                      <a:cubicBezTo>
                        <a:pt x="110" y="157"/>
                        <a:pt x="110" y="157"/>
                        <a:pt x="110" y="157"/>
                      </a:cubicBezTo>
                      <a:cubicBezTo>
                        <a:pt x="108" y="157"/>
                        <a:pt x="108" y="157"/>
                        <a:pt x="108" y="157"/>
                      </a:cubicBezTo>
                      <a:cubicBezTo>
                        <a:pt x="108" y="158"/>
                        <a:pt x="108" y="158"/>
                        <a:pt x="108" y="158"/>
                      </a:cubicBezTo>
                      <a:cubicBezTo>
                        <a:pt x="108" y="157"/>
                        <a:pt x="108" y="156"/>
                        <a:pt x="107" y="156"/>
                      </a:cubicBezTo>
                      <a:cubicBezTo>
                        <a:pt x="106" y="156"/>
                        <a:pt x="106" y="156"/>
                        <a:pt x="105" y="156"/>
                      </a:cubicBezTo>
                      <a:cubicBezTo>
                        <a:pt x="105" y="156"/>
                        <a:pt x="104" y="156"/>
                        <a:pt x="104" y="156"/>
                      </a:cubicBezTo>
                      <a:cubicBezTo>
                        <a:pt x="103" y="156"/>
                        <a:pt x="103" y="156"/>
                        <a:pt x="103" y="156"/>
                      </a:cubicBezTo>
                      <a:cubicBezTo>
                        <a:pt x="103" y="155"/>
                        <a:pt x="103" y="155"/>
                        <a:pt x="103" y="155"/>
                      </a:cubicBezTo>
                      <a:cubicBezTo>
                        <a:pt x="103" y="155"/>
                        <a:pt x="103" y="155"/>
                        <a:pt x="102" y="155"/>
                      </a:cubicBezTo>
                      <a:cubicBezTo>
                        <a:pt x="102" y="155"/>
                        <a:pt x="102" y="155"/>
                        <a:pt x="102" y="155"/>
                      </a:cubicBezTo>
                      <a:cubicBezTo>
                        <a:pt x="102" y="155"/>
                        <a:pt x="102" y="155"/>
                        <a:pt x="102" y="155"/>
                      </a:cubicBezTo>
                      <a:cubicBezTo>
                        <a:pt x="102" y="154"/>
                        <a:pt x="102" y="154"/>
                        <a:pt x="102" y="154"/>
                      </a:cubicBezTo>
                      <a:cubicBezTo>
                        <a:pt x="102" y="154"/>
                        <a:pt x="101" y="153"/>
                        <a:pt x="101" y="153"/>
                      </a:cubicBezTo>
                      <a:cubicBezTo>
                        <a:pt x="100" y="153"/>
                        <a:pt x="100" y="153"/>
                        <a:pt x="100" y="153"/>
                      </a:cubicBezTo>
                      <a:cubicBezTo>
                        <a:pt x="100" y="153"/>
                        <a:pt x="100" y="153"/>
                        <a:pt x="100" y="153"/>
                      </a:cubicBezTo>
                      <a:cubicBezTo>
                        <a:pt x="96" y="153"/>
                        <a:pt x="96" y="153"/>
                        <a:pt x="96" y="153"/>
                      </a:cubicBezTo>
                      <a:cubicBezTo>
                        <a:pt x="94" y="153"/>
                        <a:pt x="94" y="153"/>
                        <a:pt x="94" y="153"/>
                      </a:cubicBezTo>
                      <a:cubicBezTo>
                        <a:pt x="93" y="153"/>
                        <a:pt x="93" y="153"/>
                        <a:pt x="92" y="153"/>
                      </a:cubicBezTo>
                      <a:cubicBezTo>
                        <a:pt x="92" y="153"/>
                        <a:pt x="92" y="153"/>
                        <a:pt x="92" y="153"/>
                      </a:cubicBezTo>
                      <a:cubicBezTo>
                        <a:pt x="91" y="153"/>
                        <a:pt x="91" y="153"/>
                        <a:pt x="91" y="153"/>
                      </a:cubicBezTo>
                      <a:cubicBezTo>
                        <a:pt x="90" y="153"/>
                        <a:pt x="90" y="153"/>
                        <a:pt x="90" y="153"/>
                      </a:cubicBezTo>
                      <a:cubicBezTo>
                        <a:pt x="89" y="153"/>
                        <a:pt x="89" y="153"/>
                        <a:pt x="89" y="153"/>
                      </a:cubicBezTo>
                      <a:cubicBezTo>
                        <a:pt x="89" y="152"/>
                        <a:pt x="89" y="152"/>
                        <a:pt x="89" y="152"/>
                      </a:cubicBezTo>
                      <a:cubicBezTo>
                        <a:pt x="89" y="152"/>
                        <a:pt x="89" y="152"/>
                        <a:pt x="89" y="152"/>
                      </a:cubicBezTo>
                      <a:cubicBezTo>
                        <a:pt x="89" y="152"/>
                        <a:pt x="89" y="152"/>
                        <a:pt x="89" y="152"/>
                      </a:cubicBezTo>
                      <a:cubicBezTo>
                        <a:pt x="90" y="152"/>
                        <a:pt x="90" y="152"/>
                        <a:pt x="90" y="152"/>
                      </a:cubicBezTo>
                      <a:cubicBezTo>
                        <a:pt x="90" y="152"/>
                        <a:pt x="91" y="152"/>
                        <a:pt x="92" y="151"/>
                      </a:cubicBezTo>
                      <a:cubicBezTo>
                        <a:pt x="92" y="151"/>
                        <a:pt x="92" y="151"/>
                        <a:pt x="92" y="151"/>
                      </a:cubicBezTo>
                      <a:cubicBezTo>
                        <a:pt x="95" y="151"/>
                        <a:pt x="95" y="151"/>
                        <a:pt x="95" y="151"/>
                      </a:cubicBezTo>
                      <a:cubicBezTo>
                        <a:pt x="95" y="151"/>
                        <a:pt x="95" y="151"/>
                        <a:pt x="95" y="151"/>
                      </a:cubicBezTo>
                      <a:cubicBezTo>
                        <a:pt x="96" y="150"/>
                        <a:pt x="96" y="150"/>
                        <a:pt x="96" y="150"/>
                      </a:cubicBezTo>
                      <a:cubicBezTo>
                        <a:pt x="96" y="150"/>
                        <a:pt x="96" y="150"/>
                        <a:pt x="96" y="149"/>
                      </a:cubicBezTo>
                      <a:cubicBezTo>
                        <a:pt x="96" y="149"/>
                        <a:pt x="96" y="149"/>
                        <a:pt x="96" y="149"/>
                      </a:cubicBezTo>
                      <a:cubicBezTo>
                        <a:pt x="96" y="148"/>
                        <a:pt x="96" y="147"/>
                        <a:pt x="95" y="146"/>
                      </a:cubicBezTo>
                      <a:cubicBezTo>
                        <a:pt x="94" y="145"/>
                        <a:pt x="93" y="144"/>
                        <a:pt x="92" y="144"/>
                      </a:cubicBezTo>
                      <a:cubicBezTo>
                        <a:pt x="91" y="143"/>
                        <a:pt x="91" y="143"/>
                        <a:pt x="91" y="143"/>
                      </a:cubicBezTo>
                      <a:cubicBezTo>
                        <a:pt x="91" y="143"/>
                        <a:pt x="91" y="143"/>
                        <a:pt x="91" y="143"/>
                      </a:cubicBezTo>
                      <a:cubicBezTo>
                        <a:pt x="91" y="143"/>
                        <a:pt x="91" y="143"/>
                        <a:pt x="91" y="143"/>
                      </a:cubicBezTo>
                      <a:cubicBezTo>
                        <a:pt x="91" y="143"/>
                        <a:pt x="91" y="143"/>
                        <a:pt x="91" y="143"/>
                      </a:cubicBezTo>
                      <a:cubicBezTo>
                        <a:pt x="90" y="143"/>
                        <a:pt x="90" y="143"/>
                        <a:pt x="90" y="143"/>
                      </a:cubicBezTo>
                      <a:cubicBezTo>
                        <a:pt x="90" y="142"/>
                        <a:pt x="90" y="142"/>
                        <a:pt x="90" y="142"/>
                      </a:cubicBezTo>
                      <a:cubicBezTo>
                        <a:pt x="89" y="141"/>
                        <a:pt x="88" y="141"/>
                        <a:pt x="88" y="140"/>
                      </a:cubicBezTo>
                      <a:cubicBezTo>
                        <a:pt x="88" y="140"/>
                        <a:pt x="88" y="140"/>
                        <a:pt x="88" y="140"/>
                      </a:cubicBezTo>
                      <a:cubicBezTo>
                        <a:pt x="88" y="140"/>
                        <a:pt x="88" y="140"/>
                        <a:pt x="88" y="140"/>
                      </a:cubicBezTo>
                      <a:cubicBezTo>
                        <a:pt x="88" y="140"/>
                        <a:pt x="88" y="140"/>
                        <a:pt x="88" y="140"/>
                      </a:cubicBezTo>
                      <a:cubicBezTo>
                        <a:pt x="88" y="139"/>
                        <a:pt x="88" y="139"/>
                        <a:pt x="88" y="139"/>
                      </a:cubicBezTo>
                      <a:cubicBezTo>
                        <a:pt x="87" y="139"/>
                        <a:pt x="87" y="139"/>
                        <a:pt x="87" y="138"/>
                      </a:cubicBezTo>
                      <a:cubicBezTo>
                        <a:pt x="86" y="137"/>
                        <a:pt x="86" y="137"/>
                        <a:pt x="85" y="136"/>
                      </a:cubicBezTo>
                      <a:cubicBezTo>
                        <a:pt x="84" y="136"/>
                        <a:pt x="84" y="136"/>
                        <a:pt x="84" y="136"/>
                      </a:cubicBezTo>
                      <a:cubicBezTo>
                        <a:pt x="84" y="135"/>
                        <a:pt x="83" y="135"/>
                        <a:pt x="83" y="135"/>
                      </a:cubicBezTo>
                      <a:cubicBezTo>
                        <a:pt x="83" y="134"/>
                        <a:pt x="83" y="134"/>
                        <a:pt x="83" y="134"/>
                      </a:cubicBezTo>
                      <a:cubicBezTo>
                        <a:pt x="82" y="134"/>
                        <a:pt x="81" y="133"/>
                        <a:pt x="81" y="133"/>
                      </a:cubicBezTo>
                      <a:cubicBezTo>
                        <a:pt x="80" y="133"/>
                        <a:pt x="80" y="133"/>
                        <a:pt x="80" y="133"/>
                      </a:cubicBezTo>
                      <a:cubicBezTo>
                        <a:pt x="78" y="133"/>
                        <a:pt x="78" y="133"/>
                        <a:pt x="78" y="133"/>
                      </a:cubicBezTo>
                      <a:cubicBezTo>
                        <a:pt x="78" y="131"/>
                        <a:pt x="78" y="131"/>
                        <a:pt x="78" y="131"/>
                      </a:cubicBezTo>
                      <a:cubicBezTo>
                        <a:pt x="77" y="132"/>
                        <a:pt x="77" y="132"/>
                        <a:pt x="77" y="132"/>
                      </a:cubicBezTo>
                      <a:cubicBezTo>
                        <a:pt x="76" y="132"/>
                        <a:pt x="75" y="132"/>
                        <a:pt x="75" y="132"/>
                      </a:cubicBezTo>
                      <a:cubicBezTo>
                        <a:pt x="74" y="132"/>
                        <a:pt x="74" y="132"/>
                        <a:pt x="73" y="131"/>
                      </a:cubicBezTo>
                      <a:cubicBezTo>
                        <a:pt x="72" y="131"/>
                        <a:pt x="72" y="131"/>
                        <a:pt x="72" y="131"/>
                      </a:cubicBezTo>
                      <a:cubicBezTo>
                        <a:pt x="72" y="130"/>
                        <a:pt x="72" y="130"/>
                        <a:pt x="72" y="130"/>
                      </a:cubicBezTo>
                      <a:cubicBezTo>
                        <a:pt x="72" y="130"/>
                        <a:pt x="72" y="129"/>
                        <a:pt x="71" y="129"/>
                      </a:cubicBezTo>
                      <a:cubicBezTo>
                        <a:pt x="70" y="129"/>
                        <a:pt x="70" y="129"/>
                        <a:pt x="70" y="129"/>
                      </a:cubicBezTo>
                      <a:cubicBezTo>
                        <a:pt x="70" y="128"/>
                        <a:pt x="70" y="128"/>
                        <a:pt x="70" y="128"/>
                      </a:cubicBezTo>
                      <a:cubicBezTo>
                        <a:pt x="70" y="128"/>
                        <a:pt x="70" y="128"/>
                        <a:pt x="70" y="127"/>
                      </a:cubicBezTo>
                      <a:cubicBezTo>
                        <a:pt x="69" y="126"/>
                        <a:pt x="68" y="126"/>
                        <a:pt x="68" y="126"/>
                      </a:cubicBezTo>
                      <a:cubicBezTo>
                        <a:pt x="67" y="126"/>
                        <a:pt x="66" y="126"/>
                        <a:pt x="66" y="126"/>
                      </a:cubicBezTo>
                      <a:cubicBezTo>
                        <a:pt x="65" y="126"/>
                        <a:pt x="65" y="126"/>
                        <a:pt x="65" y="126"/>
                      </a:cubicBezTo>
                      <a:cubicBezTo>
                        <a:pt x="64" y="126"/>
                        <a:pt x="64" y="126"/>
                        <a:pt x="63" y="126"/>
                      </a:cubicBezTo>
                      <a:cubicBezTo>
                        <a:pt x="64" y="125"/>
                        <a:pt x="64" y="125"/>
                        <a:pt x="64" y="125"/>
                      </a:cubicBezTo>
                      <a:cubicBezTo>
                        <a:pt x="66" y="123"/>
                        <a:pt x="66" y="123"/>
                        <a:pt x="66" y="123"/>
                      </a:cubicBezTo>
                      <a:cubicBezTo>
                        <a:pt x="64" y="123"/>
                        <a:pt x="64" y="123"/>
                        <a:pt x="64" y="123"/>
                      </a:cubicBezTo>
                      <a:cubicBezTo>
                        <a:pt x="63" y="123"/>
                        <a:pt x="63" y="123"/>
                        <a:pt x="63" y="123"/>
                      </a:cubicBezTo>
                      <a:cubicBezTo>
                        <a:pt x="63" y="123"/>
                        <a:pt x="63" y="123"/>
                        <a:pt x="63" y="123"/>
                      </a:cubicBezTo>
                      <a:cubicBezTo>
                        <a:pt x="63" y="122"/>
                        <a:pt x="63" y="122"/>
                        <a:pt x="63" y="122"/>
                      </a:cubicBezTo>
                      <a:cubicBezTo>
                        <a:pt x="61" y="122"/>
                        <a:pt x="61" y="122"/>
                        <a:pt x="61" y="122"/>
                      </a:cubicBezTo>
                      <a:cubicBezTo>
                        <a:pt x="60" y="122"/>
                        <a:pt x="60" y="122"/>
                        <a:pt x="60" y="123"/>
                      </a:cubicBezTo>
                      <a:cubicBezTo>
                        <a:pt x="60" y="123"/>
                        <a:pt x="60" y="123"/>
                        <a:pt x="60" y="123"/>
                      </a:cubicBezTo>
                      <a:cubicBezTo>
                        <a:pt x="60" y="123"/>
                        <a:pt x="60" y="123"/>
                        <a:pt x="60" y="123"/>
                      </a:cubicBezTo>
                      <a:cubicBezTo>
                        <a:pt x="60" y="123"/>
                        <a:pt x="60" y="123"/>
                        <a:pt x="60" y="123"/>
                      </a:cubicBezTo>
                      <a:cubicBezTo>
                        <a:pt x="59" y="123"/>
                        <a:pt x="59" y="123"/>
                        <a:pt x="59" y="123"/>
                      </a:cubicBezTo>
                      <a:cubicBezTo>
                        <a:pt x="58" y="123"/>
                        <a:pt x="57" y="122"/>
                        <a:pt x="57" y="121"/>
                      </a:cubicBezTo>
                      <a:cubicBezTo>
                        <a:pt x="58" y="120"/>
                        <a:pt x="58" y="120"/>
                        <a:pt x="58" y="120"/>
                      </a:cubicBezTo>
                      <a:cubicBezTo>
                        <a:pt x="56" y="120"/>
                        <a:pt x="56" y="120"/>
                        <a:pt x="56" y="120"/>
                      </a:cubicBezTo>
                      <a:cubicBezTo>
                        <a:pt x="55" y="120"/>
                        <a:pt x="55" y="121"/>
                        <a:pt x="54" y="121"/>
                      </a:cubicBezTo>
                      <a:cubicBezTo>
                        <a:pt x="53" y="121"/>
                        <a:pt x="52" y="120"/>
                        <a:pt x="52" y="120"/>
                      </a:cubicBezTo>
                      <a:cubicBezTo>
                        <a:pt x="51" y="120"/>
                        <a:pt x="50" y="119"/>
                        <a:pt x="50" y="119"/>
                      </a:cubicBezTo>
                      <a:cubicBezTo>
                        <a:pt x="49" y="119"/>
                        <a:pt x="49" y="118"/>
                        <a:pt x="48" y="118"/>
                      </a:cubicBezTo>
                      <a:cubicBezTo>
                        <a:pt x="47" y="118"/>
                        <a:pt x="46" y="117"/>
                        <a:pt x="46" y="117"/>
                      </a:cubicBezTo>
                      <a:cubicBezTo>
                        <a:pt x="45" y="117"/>
                        <a:pt x="45" y="117"/>
                        <a:pt x="45" y="117"/>
                      </a:cubicBezTo>
                      <a:cubicBezTo>
                        <a:pt x="44" y="117"/>
                        <a:pt x="44" y="117"/>
                        <a:pt x="44" y="117"/>
                      </a:cubicBezTo>
                      <a:cubicBezTo>
                        <a:pt x="44" y="117"/>
                        <a:pt x="44" y="117"/>
                        <a:pt x="44" y="117"/>
                      </a:cubicBezTo>
                      <a:cubicBezTo>
                        <a:pt x="43" y="117"/>
                        <a:pt x="43" y="118"/>
                        <a:pt x="43" y="118"/>
                      </a:cubicBezTo>
                      <a:cubicBezTo>
                        <a:pt x="43" y="118"/>
                        <a:pt x="43" y="118"/>
                        <a:pt x="43" y="118"/>
                      </a:cubicBezTo>
                      <a:cubicBezTo>
                        <a:pt x="42" y="117"/>
                        <a:pt x="40" y="117"/>
                        <a:pt x="39" y="117"/>
                      </a:cubicBezTo>
                      <a:cubicBezTo>
                        <a:pt x="38" y="117"/>
                        <a:pt x="38" y="117"/>
                        <a:pt x="38" y="117"/>
                      </a:cubicBezTo>
                      <a:cubicBezTo>
                        <a:pt x="38" y="118"/>
                        <a:pt x="38" y="118"/>
                        <a:pt x="38" y="118"/>
                      </a:cubicBezTo>
                      <a:cubicBezTo>
                        <a:pt x="38" y="119"/>
                        <a:pt x="38" y="119"/>
                        <a:pt x="38" y="119"/>
                      </a:cubicBezTo>
                      <a:cubicBezTo>
                        <a:pt x="38" y="119"/>
                        <a:pt x="38" y="119"/>
                        <a:pt x="38" y="119"/>
                      </a:cubicBezTo>
                      <a:cubicBezTo>
                        <a:pt x="38" y="119"/>
                        <a:pt x="38" y="119"/>
                        <a:pt x="38" y="119"/>
                      </a:cubicBezTo>
                      <a:cubicBezTo>
                        <a:pt x="37" y="119"/>
                        <a:pt x="37" y="119"/>
                        <a:pt x="37" y="119"/>
                      </a:cubicBezTo>
                      <a:cubicBezTo>
                        <a:pt x="37" y="119"/>
                        <a:pt x="36" y="119"/>
                        <a:pt x="35" y="120"/>
                      </a:cubicBezTo>
                      <a:cubicBezTo>
                        <a:pt x="35" y="120"/>
                        <a:pt x="35" y="120"/>
                        <a:pt x="34" y="120"/>
                      </a:cubicBezTo>
                      <a:cubicBezTo>
                        <a:pt x="33" y="120"/>
                        <a:pt x="33" y="120"/>
                        <a:pt x="33" y="120"/>
                      </a:cubicBezTo>
                      <a:cubicBezTo>
                        <a:pt x="32" y="120"/>
                        <a:pt x="32" y="120"/>
                        <a:pt x="32" y="120"/>
                      </a:cubicBezTo>
                      <a:cubicBezTo>
                        <a:pt x="31" y="120"/>
                        <a:pt x="31" y="120"/>
                        <a:pt x="31" y="120"/>
                      </a:cubicBezTo>
                      <a:cubicBezTo>
                        <a:pt x="31" y="121"/>
                        <a:pt x="31" y="121"/>
                        <a:pt x="31" y="121"/>
                      </a:cubicBezTo>
                      <a:cubicBezTo>
                        <a:pt x="31" y="122"/>
                        <a:pt x="32" y="122"/>
                        <a:pt x="32" y="123"/>
                      </a:cubicBezTo>
                      <a:cubicBezTo>
                        <a:pt x="33" y="124"/>
                        <a:pt x="33" y="124"/>
                        <a:pt x="33" y="124"/>
                      </a:cubicBezTo>
                      <a:cubicBezTo>
                        <a:pt x="33" y="124"/>
                        <a:pt x="33" y="124"/>
                        <a:pt x="33" y="124"/>
                      </a:cubicBezTo>
                      <a:cubicBezTo>
                        <a:pt x="33" y="125"/>
                        <a:pt x="33" y="125"/>
                        <a:pt x="33" y="125"/>
                      </a:cubicBezTo>
                      <a:cubicBezTo>
                        <a:pt x="33" y="125"/>
                        <a:pt x="33" y="125"/>
                        <a:pt x="33" y="125"/>
                      </a:cubicBezTo>
                      <a:cubicBezTo>
                        <a:pt x="33" y="125"/>
                        <a:pt x="33" y="126"/>
                        <a:pt x="32" y="126"/>
                      </a:cubicBezTo>
                      <a:cubicBezTo>
                        <a:pt x="32" y="126"/>
                        <a:pt x="32" y="126"/>
                        <a:pt x="32" y="126"/>
                      </a:cubicBezTo>
                      <a:cubicBezTo>
                        <a:pt x="31" y="126"/>
                        <a:pt x="31" y="126"/>
                        <a:pt x="31" y="126"/>
                      </a:cubicBezTo>
                      <a:cubicBezTo>
                        <a:pt x="30" y="126"/>
                        <a:pt x="30" y="126"/>
                        <a:pt x="30" y="126"/>
                      </a:cubicBezTo>
                      <a:cubicBezTo>
                        <a:pt x="30" y="126"/>
                        <a:pt x="30" y="126"/>
                        <a:pt x="30" y="126"/>
                      </a:cubicBezTo>
                      <a:cubicBezTo>
                        <a:pt x="30" y="125"/>
                        <a:pt x="30" y="125"/>
                        <a:pt x="30" y="125"/>
                      </a:cubicBezTo>
                      <a:cubicBezTo>
                        <a:pt x="30" y="125"/>
                        <a:pt x="30" y="125"/>
                        <a:pt x="29" y="125"/>
                      </a:cubicBezTo>
                      <a:cubicBezTo>
                        <a:pt x="29" y="124"/>
                        <a:pt x="29" y="124"/>
                        <a:pt x="29" y="124"/>
                      </a:cubicBezTo>
                      <a:cubicBezTo>
                        <a:pt x="29" y="124"/>
                        <a:pt x="29" y="124"/>
                        <a:pt x="29" y="124"/>
                      </a:cubicBezTo>
                      <a:cubicBezTo>
                        <a:pt x="29" y="123"/>
                        <a:pt x="29" y="123"/>
                        <a:pt x="29" y="123"/>
                      </a:cubicBezTo>
                      <a:cubicBezTo>
                        <a:pt x="28" y="122"/>
                        <a:pt x="27" y="122"/>
                        <a:pt x="27" y="122"/>
                      </a:cubicBezTo>
                      <a:cubicBezTo>
                        <a:pt x="26" y="122"/>
                        <a:pt x="26" y="122"/>
                        <a:pt x="25" y="122"/>
                      </a:cubicBezTo>
                      <a:cubicBezTo>
                        <a:pt x="25" y="122"/>
                        <a:pt x="25" y="122"/>
                        <a:pt x="25" y="122"/>
                      </a:cubicBezTo>
                      <a:cubicBezTo>
                        <a:pt x="24" y="123"/>
                        <a:pt x="23" y="123"/>
                        <a:pt x="23" y="123"/>
                      </a:cubicBezTo>
                      <a:cubicBezTo>
                        <a:pt x="22" y="123"/>
                        <a:pt x="22" y="123"/>
                        <a:pt x="22" y="123"/>
                      </a:cubicBezTo>
                      <a:cubicBezTo>
                        <a:pt x="22" y="123"/>
                        <a:pt x="22" y="123"/>
                        <a:pt x="22" y="123"/>
                      </a:cubicBezTo>
                      <a:cubicBezTo>
                        <a:pt x="22" y="123"/>
                        <a:pt x="22" y="123"/>
                        <a:pt x="22" y="123"/>
                      </a:cubicBezTo>
                      <a:cubicBezTo>
                        <a:pt x="22" y="123"/>
                        <a:pt x="22" y="123"/>
                        <a:pt x="22" y="123"/>
                      </a:cubicBezTo>
                      <a:cubicBezTo>
                        <a:pt x="22" y="122"/>
                        <a:pt x="21" y="122"/>
                        <a:pt x="20" y="122"/>
                      </a:cubicBezTo>
                      <a:cubicBezTo>
                        <a:pt x="20" y="121"/>
                        <a:pt x="20" y="121"/>
                        <a:pt x="20" y="121"/>
                      </a:cubicBezTo>
                      <a:cubicBezTo>
                        <a:pt x="20" y="121"/>
                        <a:pt x="20" y="120"/>
                        <a:pt x="20" y="120"/>
                      </a:cubicBezTo>
                      <a:cubicBezTo>
                        <a:pt x="19" y="120"/>
                        <a:pt x="19" y="120"/>
                        <a:pt x="19" y="120"/>
                      </a:cubicBezTo>
                      <a:cubicBezTo>
                        <a:pt x="19" y="119"/>
                        <a:pt x="19" y="119"/>
                        <a:pt x="19" y="118"/>
                      </a:cubicBezTo>
                      <a:cubicBezTo>
                        <a:pt x="19" y="118"/>
                        <a:pt x="19" y="118"/>
                        <a:pt x="19" y="117"/>
                      </a:cubicBezTo>
                      <a:cubicBezTo>
                        <a:pt x="19" y="117"/>
                        <a:pt x="19" y="117"/>
                        <a:pt x="19" y="117"/>
                      </a:cubicBezTo>
                      <a:cubicBezTo>
                        <a:pt x="19" y="117"/>
                        <a:pt x="20" y="117"/>
                        <a:pt x="20" y="117"/>
                      </a:cubicBezTo>
                      <a:cubicBezTo>
                        <a:pt x="21" y="117"/>
                        <a:pt x="22" y="116"/>
                        <a:pt x="23" y="115"/>
                      </a:cubicBezTo>
                      <a:cubicBezTo>
                        <a:pt x="24" y="114"/>
                        <a:pt x="23" y="113"/>
                        <a:pt x="23" y="112"/>
                      </a:cubicBezTo>
                      <a:cubicBezTo>
                        <a:pt x="23" y="112"/>
                        <a:pt x="23" y="112"/>
                        <a:pt x="23" y="112"/>
                      </a:cubicBezTo>
                      <a:cubicBezTo>
                        <a:pt x="22" y="112"/>
                        <a:pt x="22" y="112"/>
                        <a:pt x="22" y="112"/>
                      </a:cubicBezTo>
                      <a:cubicBezTo>
                        <a:pt x="22" y="112"/>
                        <a:pt x="22" y="111"/>
                        <a:pt x="22" y="111"/>
                      </a:cubicBezTo>
                      <a:cubicBezTo>
                        <a:pt x="22" y="110"/>
                        <a:pt x="22" y="109"/>
                        <a:pt x="22" y="109"/>
                      </a:cubicBezTo>
                      <a:cubicBezTo>
                        <a:pt x="22" y="108"/>
                        <a:pt x="22" y="107"/>
                        <a:pt x="22" y="107"/>
                      </a:cubicBezTo>
                      <a:cubicBezTo>
                        <a:pt x="22" y="107"/>
                        <a:pt x="21" y="106"/>
                        <a:pt x="20" y="106"/>
                      </a:cubicBezTo>
                      <a:cubicBezTo>
                        <a:pt x="19" y="106"/>
                        <a:pt x="19" y="106"/>
                        <a:pt x="19" y="106"/>
                      </a:cubicBezTo>
                      <a:cubicBezTo>
                        <a:pt x="19" y="106"/>
                        <a:pt x="19" y="106"/>
                        <a:pt x="19" y="106"/>
                      </a:cubicBezTo>
                      <a:cubicBezTo>
                        <a:pt x="19" y="106"/>
                        <a:pt x="19" y="106"/>
                        <a:pt x="19" y="106"/>
                      </a:cubicBezTo>
                      <a:cubicBezTo>
                        <a:pt x="18" y="106"/>
                        <a:pt x="18" y="106"/>
                        <a:pt x="18" y="106"/>
                      </a:cubicBezTo>
                      <a:cubicBezTo>
                        <a:pt x="17" y="106"/>
                        <a:pt x="17" y="106"/>
                        <a:pt x="17" y="106"/>
                      </a:cubicBezTo>
                      <a:cubicBezTo>
                        <a:pt x="16" y="106"/>
                        <a:pt x="16" y="105"/>
                        <a:pt x="16" y="105"/>
                      </a:cubicBezTo>
                      <a:cubicBezTo>
                        <a:pt x="16" y="105"/>
                        <a:pt x="16" y="105"/>
                        <a:pt x="16" y="105"/>
                      </a:cubicBezTo>
                      <a:cubicBezTo>
                        <a:pt x="16" y="105"/>
                        <a:pt x="16" y="104"/>
                        <a:pt x="16" y="103"/>
                      </a:cubicBezTo>
                      <a:cubicBezTo>
                        <a:pt x="16" y="103"/>
                        <a:pt x="16" y="103"/>
                        <a:pt x="16" y="103"/>
                      </a:cubicBezTo>
                      <a:cubicBezTo>
                        <a:pt x="17" y="104"/>
                        <a:pt x="17" y="104"/>
                        <a:pt x="17" y="104"/>
                      </a:cubicBezTo>
                      <a:cubicBezTo>
                        <a:pt x="17" y="102"/>
                        <a:pt x="17" y="102"/>
                        <a:pt x="17" y="102"/>
                      </a:cubicBezTo>
                      <a:cubicBezTo>
                        <a:pt x="17" y="101"/>
                        <a:pt x="17" y="101"/>
                        <a:pt x="17" y="101"/>
                      </a:cubicBezTo>
                      <a:cubicBezTo>
                        <a:pt x="17" y="101"/>
                        <a:pt x="17" y="100"/>
                        <a:pt x="17" y="99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8" y="99"/>
                        <a:pt x="18" y="99"/>
                        <a:pt x="18" y="99"/>
                      </a:cubicBezTo>
                      <a:cubicBezTo>
                        <a:pt x="18" y="99"/>
                        <a:pt x="18" y="99"/>
                        <a:pt x="18" y="99"/>
                      </a:cubicBezTo>
                      <a:cubicBezTo>
                        <a:pt x="19" y="99"/>
                        <a:pt x="19" y="99"/>
                        <a:pt x="19" y="99"/>
                      </a:cubicBezTo>
                      <a:cubicBezTo>
                        <a:pt x="20" y="99"/>
                        <a:pt x="21" y="99"/>
                        <a:pt x="22" y="96"/>
                      </a:cubicBezTo>
                      <a:cubicBezTo>
                        <a:pt x="22" y="95"/>
                        <a:pt x="22" y="94"/>
                        <a:pt x="22" y="93"/>
                      </a:cubicBezTo>
                      <a:cubicBezTo>
                        <a:pt x="22" y="92"/>
                        <a:pt x="22" y="92"/>
                        <a:pt x="22" y="92"/>
                      </a:cubicBezTo>
                      <a:cubicBezTo>
                        <a:pt x="22" y="92"/>
                        <a:pt x="22" y="92"/>
                        <a:pt x="22" y="92"/>
                      </a:cubicBezTo>
                      <a:cubicBezTo>
                        <a:pt x="20" y="91"/>
                        <a:pt x="20" y="91"/>
                        <a:pt x="20" y="91"/>
                      </a:cubicBezTo>
                      <a:cubicBezTo>
                        <a:pt x="20" y="91"/>
                        <a:pt x="20" y="91"/>
                        <a:pt x="19" y="91"/>
                      </a:cubicBezTo>
                      <a:cubicBezTo>
                        <a:pt x="19" y="91"/>
                        <a:pt x="18" y="91"/>
                        <a:pt x="18" y="92"/>
                      </a:cubicBezTo>
                      <a:cubicBezTo>
                        <a:pt x="16" y="92"/>
                        <a:pt x="16" y="93"/>
                        <a:pt x="15" y="94"/>
                      </a:cubicBezTo>
                      <a:cubicBezTo>
                        <a:pt x="15" y="94"/>
                        <a:pt x="15" y="94"/>
                        <a:pt x="15" y="94"/>
                      </a:cubicBezTo>
                      <a:cubicBezTo>
                        <a:pt x="15" y="94"/>
                        <a:pt x="15" y="94"/>
                        <a:pt x="15" y="94"/>
                      </a:cubicBezTo>
                      <a:cubicBezTo>
                        <a:pt x="15" y="94"/>
                        <a:pt x="15" y="94"/>
                        <a:pt x="15" y="94"/>
                      </a:cubicBezTo>
                      <a:cubicBezTo>
                        <a:pt x="14" y="94"/>
                        <a:pt x="14" y="94"/>
                        <a:pt x="14" y="94"/>
                      </a:cubicBezTo>
                      <a:cubicBezTo>
                        <a:pt x="14" y="95"/>
                        <a:pt x="14" y="95"/>
                        <a:pt x="14" y="95"/>
                      </a:cubicBezTo>
                      <a:cubicBezTo>
                        <a:pt x="14" y="96"/>
                        <a:pt x="14" y="96"/>
                        <a:pt x="14" y="96"/>
                      </a:cubicBezTo>
                      <a:cubicBezTo>
                        <a:pt x="14" y="96"/>
                        <a:pt x="14" y="96"/>
                        <a:pt x="14" y="96"/>
                      </a:cubicBezTo>
                      <a:cubicBezTo>
                        <a:pt x="13" y="96"/>
                        <a:pt x="13" y="96"/>
                        <a:pt x="13" y="96"/>
                      </a:cubicBezTo>
                      <a:cubicBezTo>
                        <a:pt x="13" y="96"/>
                        <a:pt x="13" y="96"/>
                        <a:pt x="13" y="96"/>
                      </a:cubicBezTo>
                      <a:cubicBezTo>
                        <a:pt x="13" y="96"/>
                        <a:pt x="12" y="97"/>
                        <a:pt x="12" y="97"/>
                      </a:cubicBezTo>
                      <a:cubicBezTo>
                        <a:pt x="11" y="97"/>
                        <a:pt x="11" y="97"/>
                        <a:pt x="11" y="97"/>
                      </a:cubicBezTo>
                      <a:cubicBezTo>
                        <a:pt x="11" y="98"/>
                        <a:pt x="11" y="98"/>
                        <a:pt x="11" y="98"/>
                      </a:cubicBezTo>
                      <a:cubicBezTo>
                        <a:pt x="10" y="98"/>
                        <a:pt x="9" y="99"/>
                        <a:pt x="9" y="100"/>
                      </a:cubicBezTo>
                      <a:cubicBezTo>
                        <a:pt x="9" y="99"/>
                        <a:pt x="9" y="99"/>
                        <a:pt x="9" y="99"/>
                      </a:cubicBezTo>
                      <a:cubicBezTo>
                        <a:pt x="9" y="98"/>
                        <a:pt x="9" y="98"/>
                        <a:pt x="9" y="98"/>
                      </a:cubicBezTo>
                      <a:cubicBezTo>
                        <a:pt x="9" y="97"/>
                        <a:pt x="9" y="97"/>
                        <a:pt x="9" y="97"/>
                      </a:cubicBezTo>
                      <a:cubicBezTo>
                        <a:pt x="9" y="96"/>
                        <a:pt x="8" y="96"/>
                        <a:pt x="8" y="96"/>
                      </a:cubicBezTo>
                      <a:cubicBezTo>
                        <a:pt x="7" y="96"/>
                        <a:pt x="7" y="96"/>
                        <a:pt x="7" y="96"/>
                      </a:cubicBezTo>
                      <a:cubicBezTo>
                        <a:pt x="7" y="96"/>
                        <a:pt x="7" y="96"/>
                        <a:pt x="7" y="96"/>
                      </a:cubicBezTo>
                      <a:cubicBezTo>
                        <a:pt x="7" y="95"/>
                        <a:pt x="7" y="95"/>
                        <a:pt x="7" y="95"/>
                      </a:cubicBezTo>
                      <a:cubicBezTo>
                        <a:pt x="7" y="94"/>
                        <a:pt x="7" y="94"/>
                        <a:pt x="7" y="94"/>
                      </a:cubicBezTo>
                      <a:cubicBezTo>
                        <a:pt x="7" y="93"/>
                        <a:pt x="7" y="93"/>
                        <a:pt x="7" y="93"/>
                      </a:cubicBezTo>
                      <a:cubicBezTo>
                        <a:pt x="8" y="93"/>
                        <a:pt x="8" y="93"/>
                        <a:pt x="8" y="93"/>
                      </a:cubicBezTo>
                      <a:cubicBezTo>
                        <a:pt x="9" y="94"/>
                        <a:pt x="9" y="94"/>
                        <a:pt x="9" y="94"/>
                      </a:cubicBezTo>
                      <a:cubicBezTo>
                        <a:pt x="9" y="92"/>
                        <a:pt x="9" y="92"/>
                        <a:pt x="9" y="92"/>
                      </a:cubicBezTo>
                      <a:cubicBezTo>
                        <a:pt x="9" y="92"/>
                        <a:pt x="9" y="92"/>
                        <a:pt x="9" y="92"/>
                      </a:cubicBezTo>
                      <a:cubicBezTo>
                        <a:pt x="9" y="92"/>
                        <a:pt x="9" y="92"/>
                        <a:pt x="9" y="92"/>
                      </a:cubicBezTo>
                      <a:cubicBezTo>
                        <a:pt x="10" y="92"/>
                        <a:pt x="10" y="92"/>
                        <a:pt x="10" y="92"/>
                      </a:cubicBezTo>
                      <a:cubicBezTo>
                        <a:pt x="10" y="91"/>
                        <a:pt x="10" y="91"/>
                        <a:pt x="10" y="91"/>
                      </a:cubicBezTo>
                      <a:cubicBezTo>
                        <a:pt x="10" y="91"/>
                        <a:pt x="10" y="91"/>
                        <a:pt x="10" y="91"/>
                      </a:cubicBezTo>
                      <a:cubicBezTo>
                        <a:pt x="10" y="90"/>
                        <a:pt x="10" y="89"/>
                        <a:pt x="10" y="89"/>
                      </a:cubicBezTo>
                      <a:cubicBezTo>
                        <a:pt x="10" y="89"/>
                        <a:pt x="10" y="89"/>
                        <a:pt x="10" y="89"/>
                      </a:cubicBezTo>
                      <a:cubicBezTo>
                        <a:pt x="12" y="89"/>
                        <a:pt x="12" y="89"/>
                        <a:pt x="12" y="89"/>
                      </a:cubicBezTo>
                      <a:cubicBezTo>
                        <a:pt x="12" y="88"/>
                        <a:pt x="12" y="88"/>
                        <a:pt x="12" y="88"/>
                      </a:cubicBezTo>
                      <a:cubicBezTo>
                        <a:pt x="12" y="87"/>
                        <a:pt x="12" y="87"/>
                        <a:pt x="12" y="87"/>
                      </a:cubicBezTo>
                      <a:cubicBezTo>
                        <a:pt x="11" y="86"/>
                        <a:pt x="12" y="85"/>
                        <a:pt x="12" y="85"/>
                      </a:cubicBezTo>
                      <a:cubicBezTo>
                        <a:pt x="12" y="85"/>
                        <a:pt x="12" y="85"/>
                        <a:pt x="12" y="85"/>
                      </a:cubicBezTo>
                      <a:cubicBezTo>
                        <a:pt x="13" y="85"/>
                        <a:pt x="13" y="85"/>
                        <a:pt x="13" y="85"/>
                      </a:cubicBezTo>
                      <a:cubicBezTo>
                        <a:pt x="13" y="84"/>
                        <a:pt x="13" y="84"/>
                        <a:pt x="13" y="84"/>
                      </a:cubicBezTo>
                      <a:cubicBezTo>
                        <a:pt x="13" y="83"/>
                        <a:pt x="13" y="83"/>
                        <a:pt x="13" y="83"/>
                      </a:cubicBezTo>
                      <a:cubicBezTo>
                        <a:pt x="13" y="83"/>
                        <a:pt x="13" y="82"/>
                        <a:pt x="13" y="82"/>
                      </a:cubicBezTo>
                      <a:cubicBezTo>
                        <a:pt x="13" y="82"/>
                        <a:pt x="13" y="82"/>
                        <a:pt x="13" y="82"/>
                      </a:cubicBezTo>
                      <a:cubicBezTo>
                        <a:pt x="14" y="82"/>
                        <a:pt x="14" y="82"/>
                        <a:pt x="14" y="82"/>
                      </a:cubicBezTo>
                      <a:cubicBezTo>
                        <a:pt x="14" y="81"/>
                        <a:pt x="14" y="81"/>
                        <a:pt x="14" y="81"/>
                      </a:cubicBezTo>
                      <a:cubicBezTo>
                        <a:pt x="14" y="80"/>
                        <a:pt x="14" y="80"/>
                        <a:pt x="14" y="80"/>
                      </a:cubicBezTo>
                      <a:cubicBezTo>
                        <a:pt x="15" y="79"/>
                        <a:pt x="15" y="79"/>
                        <a:pt x="15" y="79"/>
                      </a:cubicBezTo>
                      <a:cubicBezTo>
                        <a:pt x="15" y="79"/>
                        <a:pt x="15" y="79"/>
                        <a:pt x="15" y="79"/>
                      </a:cubicBezTo>
                      <a:cubicBezTo>
                        <a:pt x="15" y="79"/>
                        <a:pt x="15" y="79"/>
                        <a:pt x="15" y="79"/>
                      </a:cubicBezTo>
                      <a:cubicBezTo>
                        <a:pt x="15" y="79"/>
                        <a:pt x="16" y="79"/>
                        <a:pt x="16" y="78"/>
                      </a:cubicBezTo>
                      <a:cubicBezTo>
                        <a:pt x="16" y="77"/>
                        <a:pt x="16" y="77"/>
                        <a:pt x="16" y="77"/>
                      </a:cubicBezTo>
                      <a:cubicBezTo>
                        <a:pt x="17" y="77"/>
                        <a:pt x="17" y="76"/>
                        <a:pt x="18" y="76"/>
                      </a:cubicBezTo>
                      <a:cubicBezTo>
                        <a:pt x="19" y="75"/>
                        <a:pt x="20" y="74"/>
                        <a:pt x="20" y="73"/>
                      </a:cubicBezTo>
                      <a:cubicBezTo>
                        <a:pt x="20" y="72"/>
                        <a:pt x="20" y="72"/>
                        <a:pt x="20" y="72"/>
                      </a:cubicBezTo>
                      <a:cubicBezTo>
                        <a:pt x="20" y="72"/>
                        <a:pt x="20" y="72"/>
                        <a:pt x="20" y="72"/>
                      </a:cubicBezTo>
                      <a:cubicBezTo>
                        <a:pt x="21" y="72"/>
                        <a:pt x="21" y="72"/>
                        <a:pt x="21" y="72"/>
                      </a:cubicBezTo>
                      <a:cubicBezTo>
                        <a:pt x="22" y="72"/>
                        <a:pt x="22" y="72"/>
                        <a:pt x="22" y="72"/>
                      </a:cubicBezTo>
                      <a:cubicBezTo>
                        <a:pt x="22" y="73"/>
                        <a:pt x="23" y="73"/>
                        <a:pt x="23" y="73"/>
                      </a:cubicBezTo>
                      <a:cubicBezTo>
                        <a:pt x="24" y="73"/>
                        <a:pt x="24" y="73"/>
                        <a:pt x="24" y="73"/>
                      </a:cubicBezTo>
                      <a:cubicBezTo>
                        <a:pt x="25" y="73"/>
                        <a:pt x="26" y="72"/>
                        <a:pt x="27" y="72"/>
                      </a:cubicBezTo>
                      <a:cubicBezTo>
                        <a:pt x="27" y="71"/>
                        <a:pt x="27" y="71"/>
                        <a:pt x="27" y="71"/>
                      </a:cubicBezTo>
                      <a:cubicBezTo>
                        <a:pt x="28" y="71"/>
                        <a:pt x="29" y="70"/>
                        <a:pt x="30" y="70"/>
                      </a:cubicBezTo>
                      <a:cubicBezTo>
                        <a:pt x="30" y="70"/>
                        <a:pt x="30" y="70"/>
                        <a:pt x="30" y="70"/>
                      </a:cubicBezTo>
                      <a:cubicBezTo>
                        <a:pt x="31" y="70"/>
                        <a:pt x="31" y="70"/>
                        <a:pt x="31" y="70"/>
                      </a:cubicBezTo>
                      <a:cubicBezTo>
                        <a:pt x="31" y="70"/>
                        <a:pt x="31" y="70"/>
                        <a:pt x="31" y="70"/>
                      </a:cubicBezTo>
                      <a:cubicBezTo>
                        <a:pt x="32" y="71"/>
                        <a:pt x="33" y="72"/>
                        <a:pt x="33" y="73"/>
                      </a:cubicBezTo>
                      <a:cubicBezTo>
                        <a:pt x="33" y="75"/>
                        <a:pt x="33" y="76"/>
                        <a:pt x="33" y="77"/>
                      </a:cubicBezTo>
                      <a:cubicBezTo>
                        <a:pt x="32" y="77"/>
                        <a:pt x="32" y="77"/>
                        <a:pt x="32" y="77"/>
                      </a:cubicBezTo>
                      <a:cubicBezTo>
                        <a:pt x="31" y="77"/>
                        <a:pt x="31" y="77"/>
                        <a:pt x="31" y="77"/>
                      </a:cubicBezTo>
                      <a:cubicBezTo>
                        <a:pt x="31" y="79"/>
                        <a:pt x="31" y="79"/>
                        <a:pt x="31" y="79"/>
                      </a:cubicBezTo>
                      <a:cubicBezTo>
                        <a:pt x="31" y="80"/>
                        <a:pt x="32" y="80"/>
                        <a:pt x="32" y="80"/>
                      </a:cubicBezTo>
                      <a:cubicBezTo>
                        <a:pt x="32" y="80"/>
                        <a:pt x="32" y="80"/>
                        <a:pt x="32" y="80"/>
                      </a:cubicBezTo>
                      <a:cubicBezTo>
                        <a:pt x="33" y="81"/>
                        <a:pt x="33" y="81"/>
                        <a:pt x="33" y="81"/>
                      </a:cubicBezTo>
                      <a:cubicBezTo>
                        <a:pt x="33" y="81"/>
                        <a:pt x="33" y="81"/>
                        <a:pt x="33" y="81"/>
                      </a:cubicBezTo>
                      <a:cubicBezTo>
                        <a:pt x="32" y="82"/>
                        <a:pt x="32" y="82"/>
                        <a:pt x="32" y="82"/>
                      </a:cubicBezTo>
                      <a:cubicBezTo>
                        <a:pt x="34" y="82"/>
                        <a:pt x="34" y="82"/>
                        <a:pt x="34" y="82"/>
                      </a:cubicBezTo>
                      <a:cubicBezTo>
                        <a:pt x="36" y="82"/>
                        <a:pt x="36" y="79"/>
                        <a:pt x="36" y="78"/>
                      </a:cubicBezTo>
                      <a:cubicBezTo>
                        <a:pt x="36" y="77"/>
                        <a:pt x="36" y="76"/>
                        <a:pt x="36" y="76"/>
                      </a:cubicBezTo>
                      <a:cubicBezTo>
                        <a:pt x="36" y="76"/>
                        <a:pt x="36" y="76"/>
                        <a:pt x="36" y="76"/>
                      </a:cubicBezTo>
                      <a:cubicBezTo>
                        <a:pt x="37" y="76"/>
                        <a:pt x="37" y="76"/>
                        <a:pt x="37" y="76"/>
                      </a:cubicBezTo>
                      <a:cubicBezTo>
                        <a:pt x="37" y="75"/>
                        <a:pt x="37" y="75"/>
                        <a:pt x="37" y="75"/>
                      </a:cubicBezTo>
                      <a:cubicBezTo>
                        <a:pt x="37" y="75"/>
                        <a:pt x="37" y="75"/>
                        <a:pt x="37" y="75"/>
                      </a:cubicBezTo>
                      <a:cubicBezTo>
                        <a:pt x="37" y="74"/>
                        <a:pt x="37" y="73"/>
                        <a:pt x="38" y="73"/>
                      </a:cubicBezTo>
                      <a:cubicBezTo>
                        <a:pt x="38" y="73"/>
                        <a:pt x="38" y="73"/>
                        <a:pt x="38" y="73"/>
                      </a:cubicBezTo>
                      <a:cubicBezTo>
                        <a:pt x="39" y="73"/>
                        <a:pt x="39" y="73"/>
                        <a:pt x="39" y="73"/>
                      </a:cubicBezTo>
                      <a:cubicBezTo>
                        <a:pt x="39" y="72"/>
                        <a:pt x="39" y="72"/>
                        <a:pt x="39" y="72"/>
                      </a:cubicBezTo>
                      <a:cubicBezTo>
                        <a:pt x="39" y="72"/>
                        <a:pt x="39" y="72"/>
                        <a:pt x="39" y="72"/>
                      </a:cubicBezTo>
                      <a:cubicBezTo>
                        <a:pt x="39" y="70"/>
                        <a:pt x="39" y="69"/>
                        <a:pt x="39" y="69"/>
                      </a:cubicBezTo>
                      <a:cubicBezTo>
                        <a:pt x="39" y="69"/>
                        <a:pt x="39" y="69"/>
                        <a:pt x="39" y="69"/>
                      </a:cubicBezTo>
                      <a:cubicBezTo>
                        <a:pt x="39" y="69"/>
                        <a:pt x="39" y="69"/>
                        <a:pt x="39" y="69"/>
                      </a:cubicBezTo>
                      <a:cubicBezTo>
                        <a:pt x="39" y="69"/>
                        <a:pt x="39" y="69"/>
                        <a:pt x="39" y="69"/>
                      </a:cubicBezTo>
                      <a:cubicBezTo>
                        <a:pt x="40" y="69"/>
                        <a:pt x="40" y="69"/>
                        <a:pt x="40" y="69"/>
                      </a:cubicBezTo>
                      <a:cubicBezTo>
                        <a:pt x="40" y="69"/>
                        <a:pt x="40" y="69"/>
                        <a:pt x="40" y="69"/>
                      </a:cubicBezTo>
                      <a:cubicBezTo>
                        <a:pt x="41" y="69"/>
                        <a:pt x="42" y="69"/>
                        <a:pt x="42" y="68"/>
                      </a:cubicBezTo>
                      <a:cubicBezTo>
                        <a:pt x="42" y="68"/>
                        <a:pt x="42" y="68"/>
                        <a:pt x="42" y="68"/>
                      </a:cubicBezTo>
                      <a:cubicBezTo>
                        <a:pt x="42" y="68"/>
                        <a:pt x="43" y="67"/>
                        <a:pt x="43" y="67"/>
                      </a:cubicBezTo>
                      <a:cubicBezTo>
                        <a:pt x="44" y="68"/>
                        <a:pt x="44" y="68"/>
                        <a:pt x="44" y="68"/>
                      </a:cubicBezTo>
                      <a:cubicBezTo>
                        <a:pt x="45" y="68"/>
                        <a:pt x="45" y="68"/>
                        <a:pt x="45" y="68"/>
                      </a:cubicBezTo>
                      <a:cubicBezTo>
                        <a:pt x="45" y="67"/>
                        <a:pt x="45" y="67"/>
                        <a:pt x="45" y="67"/>
                      </a:cubicBezTo>
                      <a:cubicBezTo>
                        <a:pt x="45" y="66"/>
                        <a:pt x="45" y="66"/>
                        <a:pt x="45" y="66"/>
                      </a:cubicBezTo>
                      <a:cubicBezTo>
                        <a:pt x="45" y="66"/>
                        <a:pt x="45" y="65"/>
                        <a:pt x="44" y="64"/>
                      </a:cubicBezTo>
                      <a:cubicBezTo>
                        <a:pt x="43" y="64"/>
                        <a:pt x="43" y="64"/>
                        <a:pt x="43" y="64"/>
                      </a:cubicBezTo>
                      <a:cubicBezTo>
                        <a:pt x="43" y="63"/>
                        <a:pt x="43" y="63"/>
                        <a:pt x="43" y="63"/>
                      </a:cubicBezTo>
                      <a:cubicBezTo>
                        <a:pt x="43" y="63"/>
                        <a:pt x="43" y="63"/>
                        <a:pt x="43" y="63"/>
                      </a:cubicBezTo>
                      <a:cubicBezTo>
                        <a:pt x="45" y="63"/>
                        <a:pt x="45" y="63"/>
                        <a:pt x="45" y="63"/>
                      </a:cubicBezTo>
                      <a:cubicBezTo>
                        <a:pt x="45" y="63"/>
                        <a:pt x="45" y="63"/>
                        <a:pt x="45" y="63"/>
                      </a:cubicBezTo>
                      <a:cubicBezTo>
                        <a:pt x="46" y="63"/>
                        <a:pt x="46" y="63"/>
                        <a:pt x="46" y="63"/>
                      </a:cubicBezTo>
                      <a:cubicBezTo>
                        <a:pt x="47" y="63"/>
                        <a:pt x="47" y="63"/>
                        <a:pt x="47" y="62"/>
                      </a:cubicBezTo>
                      <a:cubicBezTo>
                        <a:pt x="48" y="62"/>
                        <a:pt x="48" y="61"/>
                        <a:pt x="49" y="60"/>
                      </a:cubicBezTo>
                      <a:cubicBezTo>
                        <a:pt x="50" y="60"/>
                        <a:pt x="50" y="59"/>
                        <a:pt x="51" y="59"/>
                      </a:cubicBezTo>
                      <a:cubicBezTo>
                        <a:pt x="52" y="59"/>
                        <a:pt x="52" y="59"/>
                        <a:pt x="52" y="59"/>
                      </a:cubicBezTo>
                      <a:cubicBezTo>
                        <a:pt x="52" y="59"/>
                        <a:pt x="53" y="59"/>
                        <a:pt x="53" y="58"/>
                      </a:cubicBezTo>
                      <a:cubicBezTo>
                        <a:pt x="53" y="58"/>
                        <a:pt x="53" y="58"/>
                        <a:pt x="53" y="58"/>
                      </a:cubicBezTo>
                      <a:cubicBezTo>
                        <a:pt x="54" y="58"/>
                        <a:pt x="54" y="57"/>
                        <a:pt x="54" y="57"/>
                      </a:cubicBezTo>
                      <a:cubicBezTo>
                        <a:pt x="55" y="56"/>
                        <a:pt x="55" y="56"/>
                        <a:pt x="55" y="56"/>
                      </a:cubicBezTo>
                      <a:cubicBezTo>
                        <a:pt x="55" y="56"/>
                        <a:pt x="55" y="56"/>
                        <a:pt x="55" y="56"/>
                      </a:cubicBezTo>
                      <a:cubicBezTo>
                        <a:pt x="56" y="56"/>
                        <a:pt x="56" y="56"/>
                        <a:pt x="56" y="55"/>
                      </a:cubicBezTo>
                      <a:cubicBezTo>
                        <a:pt x="56" y="54"/>
                        <a:pt x="56" y="54"/>
                        <a:pt x="56" y="54"/>
                      </a:cubicBezTo>
                      <a:cubicBezTo>
                        <a:pt x="56" y="52"/>
                        <a:pt x="56" y="52"/>
                        <a:pt x="56" y="52"/>
                      </a:cubicBezTo>
                      <a:cubicBezTo>
                        <a:pt x="56" y="52"/>
                        <a:pt x="57" y="52"/>
                        <a:pt x="57" y="51"/>
                      </a:cubicBezTo>
                      <a:cubicBezTo>
                        <a:pt x="58" y="50"/>
                        <a:pt x="59" y="48"/>
                        <a:pt x="61" y="47"/>
                      </a:cubicBezTo>
                      <a:cubicBezTo>
                        <a:pt x="61" y="47"/>
                        <a:pt x="61" y="47"/>
                        <a:pt x="61" y="47"/>
                      </a:cubicBezTo>
                      <a:cubicBezTo>
                        <a:pt x="62" y="47"/>
                        <a:pt x="62" y="47"/>
                        <a:pt x="62" y="47"/>
                      </a:cubicBezTo>
                      <a:cubicBezTo>
                        <a:pt x="63" y="47"/>
                        <a:pt x="63" y="47"/>
                        <a:pt x="63" y="46"/>
                      </a:cubicBezTo>
                      <a:cubicBezTo>
                        <a:pt x="63" y="46"/>
                        <a:pt x="63" y="46"/>
                        <a:pt x="63" y="46"/>
                      </a:cubicBezTo>
                      <a:cubicBezTo>
                        <a:pt x="63" y="46"/>
                        <a:pt x="63" y="46"/>
                        <a:pt x="63" y="46"/>
                      </a:cubicBezTo>
                      <a:cubicBezTo>
                        <a:pt x="64" y="46"/>
                        <a:pt x="64" y="46"/>
                        <a:pt x="64" y="46"/>
                      </a:cubicBezTo>
                      <a:cubicBezTo>
                        <a:pt x="64" y="46"/>
                        <a:pt x="64" y="46"/>
                        <a:pt x="64" y="46"/>
                      </a:cubicBezTo>
                      <a:cubicBezTo>
                        <a:pt x="66" y="46"/>
                        <a:pt x="66" y="46"/>
                        <a:pt x="66" y="46"/>
                      </a:cubicBezTo>
                      <a:cubicBezTo>
                        <a:pt x="67" y="46"/>
                        <a:pt x="68" y="45"/>
                        <a:pt x="68" y="45"/>
                      </a:cubicBezTo>
                      <a:cubicBezTo>
                        <a:pt x="68" y="45"/>
                        <a:pt x="68" y="45"/>
                        <a:pt x="68" y="45"/>
                      </a:cubicBezTo>
                      <a:cubicBezTo>
                        <a:pt x="68" y="45"/>
                        <a:pt x="68" y="45"/>
                        <a:pt x="68" y="45"/>
                      </a:cubicBezTo>
                      <a:cubicBezTo>
                        <a:pt x="69" y="44"/>
                        <a:pt x="69" y="44"/>
                        <a:pt x="69" y="44"/>
                      </a:cubicBezTo>
                      <a:cubicBezTo>
                        <a:pt x="69" y="43"/>
                        <a:pt x="69" y="42"/>
                        <a:pt x="69" y="42"/>
                      </a:cubicBezTo>
                      <a:cubicBezTo>
                        <a:pt x="69" y="41"/>
                        <a:pt x="69" y="41"/>
                        <a:pt x="69" y="41"/>
                      </a:cubicBezTo>
                      <a:cubicBezTo>
                        <a:pt x="69" y="40"/>
                        <a:pt x="69" y="40"/>
                        <a:pt x="69" y="40"/>
                      </a:cubicBezTo>
                      <a:cubicBezTo>
                        <a:pt x="70" y="40"/>
                        <a:pt x="70" y="40"/>
                        <a:pt x="70" y="40"/>
                      </a:cubicBezTo>
                      <a:cubicBezTo>
                        <a:pt x="70" y="39"/>
                        <a:pt x="70" y="39"/>
                        <a:pt x="70" y="39"/>
                      </a:cubicBezTo>
                      <a:cubicBezTo>
                        <a:pt x="70" y="39"/>
                        <a:pt x="71" y="39"/>
                        <a:pt x="71" y="39"/>
                      </a:cubicBezTo>
                      <a:cubicBezTo>
                        <a:pt x="71" y="39"/>
                        <a:pt x="71" y="39"/>
                        <a:pt x="71" y="39"/>
                      </a:cubicBezTo>
                      <a:cubicBezTo>
                        <a:pt x="72" y="39"/>
                        <a:pt x="72" y="39"/>
                        <a:pt x="72" y="39"/>
                      </a:cubicBezTo>
                      <a:cubicBezTo>
                        <a:pt x="72" y="37"/>
                        <a:pt x="72" y="37"/>
                        <a:pt x="72" y="37"/>
                      </a:cubicBezTo>
                      <a:cubicBezTo>
                        <a:pt x="72" y="37"/>
                        <a:pt x="72" y="37"/>
                        <a:pt x="72" y="37"/>
                      </a:cubicBezTo>
                      <a:cubicBezTo>
                        <a:pt x="73" y="37"/>
                        <a:pt x="73" y="37"/>
                        <a:pt x="73" y="37"/>
                      </a:cubicBezTo>
                      <a:cubicBezTo>
                        <a:pt x="74" y="37"/>
                        <a:pt x="74" y="37"/>
                        <a:pt x="74" y="37"/>
                      </a:cubicBezTo>
                      <a:cubicBezTo>
                        <a:pt x="75" y="37"/>
                        <a:pt x="75" y="37"/>
                        <a:pt x="75" y="37"/>
                      </a:cubicBezTo>
                      <a:cubicBezTo>
                        <a:pt x="75" y="36"/>
                        <a:pt x="75" y="36"/>
                        <a:pt x="75" y="36"/>
                      </a:cubicBezTo>
                      <a:cubicBezTo>
                        <a:pt x="75" y="36"/>
                        <a:pt x="75" y="36"/>
                        <a:pt x="75" y="36"/>
                      </a:cubicBezTo>
                      <a:cubicBezTo>
                        <a:pt x="75" y="36"/>
                        <a:pt x="75" y="36"/>
                        <a:pt x="75" y="36"/>
                      </a:cubicBezTo>
                      <a:cubicBezTo>
                        <a:pt x="76" y="36"/>
                        <a:pt x="76" y="36"/>
                        <a:pt x="76" y="36"/>
                      </a:cubicBezTo>
                      <a:cubicBezTo>
                        <a:pt x="77" y="36"/>
                        <a:pt x="78" y="35"/>
                        <a:pt x="78" y="35"/>
                      </a:cubicBezTo>
                      <a:cubicBezTo>
                        <a:pt x="78" y="34"/>
                        <a:pt x="78" y="34"/>
                        <a:pt x="78" y="34"/>
                      </a:cubicBezTo>
                      <a:cubicBezTo>
                        <a:pt x="78" y="35"/>
                        <a:pt x="78" y="35"/>
                        <a:pt x="78" y="35"/>
                      </a:cubicBezTo>
                      <a:cubicBezTo>
                        <a:pt x="78" y="35"/>
                        <a:pt x="78" y="35"/>
                        <a:pt x="78" y="35"/>
                      </a:cubicBezTo>
                      <a:cubicBezTo>
                        <a:pt x="80" y="35"/>
                        <a:pt x="80" y="35"/>
                        <a:pt x="80" y="35"/>
                      </a:cubicBezTo>
                      <a:cubicBezTo>
                        <a:pt x="81" y="35"/>
                        <a:pt x="81" y="35"/>
                        <a:pt x="81" y="35"/>
                      </a:cubicBezTo>
                      <a:cubicBezTo>
                        <a:pt x="81" y="35"/>
                        <a:pt x="82" y="34"/>
                        <a:pt x="82" y="34"/>
                      </a:cubicBezTo>
                      <a:cubicBezTo>
                        <a:pt x="82" y="33"/>
                        <a:pt x="82" y="33"/>
                        <a:pt x="82" y="33"/>
                      </a:cubicBezTo>
                      <a:cubicBezTo>
                        <a:pt x="83" y="33"/>
                        <a:pt x="83" y="32"/>
                        <a:pt x="83" y="31"/>
                      </a:cubicBezTo>
                      <a:cubicBezTo>
                        <a:pt x="83" y="30"/>
                        <a:pt x="83" y="30"/>
                        <a:pt x="83" y="30"/>
                      </a:cubicBezTo>
                      <a:cubicBezTo>
                        <a:pt x="80" y="30"/>
                        <a:pt x="80" y="30"/>
                        <a:pt x="80" y="30"/>
                      </a:cubicBezTo>
                      <a:cubicBezTo>
                        <a:pt x="79" y="30"/>
                        <a:pt x="79" y="30"/>
                        <a:pt x="79" y="31"/>
                      </a:cubicBezTo>
                      <a:cubicBezTo>
                        <a:pt x="78" y="31"/>
                        <a:pt x="78" y="31"/>
                        <a:pt x="78" y="31"/>
                      </a:cubicBezTo>
                      <a:cubicBezTo>
                        <a:pt x="78" y="31"/>
                        <a:pt x="78" y="31"/>
                        <a:pt x="78" y="31"/>
                      </a:cubicBezTo>
                      <a:cubicBezTo>
                        <a:pt x="77" y="31"/>
                        <a:pt x="77" y="31"/>
                        <a:pt x="77" y="31"/>
                      </a:cubicBezTo>
                      <a:cubicBezTo>
                        <a:pt x="76" y="30"/>
                        <a:pt x="76" y="30"/>
                        <a:pt x="76" y="30"/>
                      </a:cubicBezTo>
                      <a:cubicBezTo>
                        <a:pt x="76" y="30"/>
                        <a:pt x="76" y="30"/>
                        <a:pt x="76" y="30"/>
                      </a:cubicBezTo>
                      <a:cubicBezTo>
                        <a:pt x="77" y="30"/>
                        <a:pt x="77" y="30"/>
                        <a:pt x="77" y="30"/>
                      </a:cubicBezTo>
                      <a:cubicBezTo>
                        <a:pt x="78" y="30"/>
                        <a:pt x="78" y="30"/>
                        <a:pt x="78" y="30"/>
                      </a:cubicBezTo>
                      <a:cubicBezTo>
                        <a:pt x="78" y="29"/>
                        <a:pt x="78" y="29"/>
                        <a:pt x="78" y="29"/>
                      </a:cubicBezTo>
                      <a:cubicBezTo>
                        <a:pt x="78" y="29"/>
                        <a:pt x="78" y="29"/>
                        <a:pt x="78" y="29"/>
                      </a:cubicBezTo>
                      <a:cubicBezTo>
                        <a:pt x="79" y="29"/>
                        <a:pt x="79" y="29"/>
                        <a:pt x="79" y="29"/>
                      </a:cubicBezTo>
                      <a:cubicBezTo>
                        <a:pt x="80" y="29"/>
                        <a:pt x="80" y="29"/>
                        <a:pt x="80" y="29"/>
                      </a:cubicBezTo>
                      <a:cubicBezTo>
                        <a:pt x="80" y="29"/>
                        <a:pt x="80" y="29"/>
                        <a:pt x="80" y="29"/>
                      </a:cubicBezTo>
                      <a:cubicBezTo>
                        <a:pt x="81" y="27"/>
                        <a:pt x="81" y="27"/>
                        <a:pt x="81" y="27"/>
                      </a:cubicBezTo>
                      <a:cubicBezTo>
                        <a:pt x="81" y="27"/>
                        <a:pt x="81" y="27"/>
                        <a:pt x="81" y="27"/>
                      </a:cubicBezTo>
                      <a:cubicBezTo>
                        <a:pt x="82" y="27"/>
                        <a:pt x="82" y="27"/>
                        <a:pt x="82" y="27"/>
                      </a:cubicBezTo>
                      <a:cubicBezTo>
                        <a:pt x="82" y="27"/>
                        <a:pt x="82" y="27"/>
                        <a:pt x="82" y="27"/>
                      </a:cubicBezTo>
                      <a:cubicBezTo>
                        <a:pt x="93" y="27"/>
                        <a:pt x="93" y="27"/>
                        <a:pt x="93" y="27"/>
                      </a:cubicBezTo>
                      <a:cubicBezTo>
                        <a:pt x="93" y="27"/>
                        <a:pt x="93" y="27"/>
                        <a:pt x="93" y="27"/>
                      </a:cubicBezTo>
                      <a:cubicBezTo>
                        <a:pt x="93" y="26"/>
                        <a:pt x="93" y="26"/>
                        <a:pt x="93" y="26"/>
                      </a:cubicBezTo>
                      <a:cubicBezTo>
                        <a:pt x="94" y="26"/>
                        <a:pt x="94" y="26"/>
                        <a:pt x="94" y="26"/>
                      </a:cubicBezTo>
                      <a:cubicBezTo>
                        <a:pt x="95" y="26"/>
                        <a:pt x="95" y="26"/>
                        <a:pt x="95" y="26"/>
                      </a:cubicBezTo>
                      <a:cubicBezTo>
                        <a:pt x="95" y="25"/>
                        <a:pt x="95" y="25"/>
                        <a:pt x="95" y="25"/>
                      </a:cubicBezTo>
                      <a:cubicBezTo>
                        <a:pt x="95" y="25"/>
                        <a:pt x="95" y="25"/>
                        <a:pt x="95" y="25"/>
                      </a:cubicBezTo>
                      <a:cubicBezTo>
                        <a:pt x="95" y="25"/>
                        <a:pt x="95" y="25"/>
                        <a:pt x="95" y="25"/>
                      </a:cubicBezTo>
                      <a:cubicBezTo>
                        <a:pt x="96" y="24"/>
                        <a:pt x="96" y="24"/>
                        <a:pt x="96" y="24"/>
                      </a:cubicBezTo>
                      <a:cubicBezTo>
                        <a:pt x="96" y="23"/>
                        <a:pt x="96" y="23"/>
                        <a:pt x="96" y="23"/>
                      </a:cubicBezTo>
                      <a:cubicBezTo>
                        <a:pt x="97" y="23"/>
                        <a:pt x="97" y="23"/>
                        <a:pt x="97" y="23"/>
                      </a:cubicBezTo>
                      <a:cubicBezTo>
                        <a:pt x="97" y="23"/>
                        <a:pt x="97" y="23"/>
                        <a:pt x="98" y="23"/>
                      </a:cubicBezTo>
                      <a:cubicBezTo>
                        <a:pt x="98" y="23"/>
                        <a:pt x="99" y="23"/>
                        <a:pt x="99" y="23"/>
                      </a:cubicBezTo>
                      <a:cubicBezTo>
                        <a:pt x="100" y="23"/>
                        <a:pt x="100" y="23"/>
                        <a:pt x="101" y="23"/>
                      </a:cubicBezTo>
                      <a:cubicBezTo>
                        <a:pt x="101" y="23"/>
                        <a:pt x="101" y="23"/>
                        <a:pt x="101" y="23"/>
                      </a:cubicBezTo>
                      <a:cubicBezTo>
                        <a:pt x="101" y="23"/>
                        <a:pt x="101" y="23"/>
                        <a:pt x="101" y="23"/>
                      </a:cubicBezTo>
                      <a:cubicBezTo>
                        <a:pt x="102" y="23"/>
                        <a:pt x="102" y="23"/>
                        <a:pt x="102" y="23"/>
                      </a:cubicBezTo>
                      <a:cubicBezTo>
                        <a:pt x="103" y="23"/>
                        <a:pt x="103" y="22"/>
                        <a:pt x="103" y="22"/>
                      </a:cubicBezTo>
                      <a:cubicBezTo>
                        <a:pt x="104" y="21"/>
                        <a:pt x="104" y="21"/>
                        <a:pt x="104" y="20"/>
                      </a:cubicBezTo>
                      <a:cubicBezTo>
                        <a:pt x="103" y="19"/>
                        <a:pt x="103" y="18"/>
                        <a:pt x="103" y="18"/>
                      </a:cubicBezTo>
                      <a:cubicBezTo>
                        <a:pt x="103" y="18"/>
                        <a:pt x="103" y="18"/>
                        <a:pt x="103" y="18"/>
                      </a:cubicBezTo>
                      <a:cubicBezTo>
                        <a:pt x="102" y="17"/>
                        <a:pt x="102" y="17"/>
                        <a:pt x="102" y="16"/>
                      </a:cubicBezTo>
                      <a:cubicBezTo>
                        <a:pt x="102" y="11"/>
                        <a:pt x="102" y="11"/>
                        <a:pt x="102" y="11"/>
                      </a:cubicBezTo>
                      <a:cubicBezTo>
                        <a:pt x="101" y="11"/>
                        <a:pt x="101" y="11"/>
                        <a:pt x="101" y="11"/>
                      </a:cubicBezTo>
                      <a:cubicBezTo>
                        <a:pt x="100" y="11"/>
                        <a:pt x="100" y="12"/>
                        <a:pt x="99" y="12"/>
                      </a:cubicBezTo>
                      <a:cubicBezTo>
                        <a:pt x="99" y="12"/>
                        <a:pt x="99" y="12"/>
                        <a:pt x="99" y="12"/>
                      </a:cubicBezTo>
                      <a:cubicBezTo>
                        <a:pt x="98" y="13"/>
                        <a:pt x="98" y="13"/>
                        <a:pt x="98" y="13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cubicBezTo>
                        <a:pt x="96" y="12"/>
                        <a:pt x="96" y="12"/>
                        <a:pt x="96" y="12"/>
                      </a:cubicBezTo>
                      <a:cubicBezTo>
                        <a:pt x="96" y="12"/>
                        <a:pt x="96" y="12"/>
                        <a:pt x="96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cubicBezTo>
                        <a:pt x="98" y="10"/>
                        <a:pt x="98" y="10"/>
                        <a:pt x="98" y="10"/>
                      </a:cubicBezTo>
                      <a:cubicBezTo>
                        <a:pt x="98" y="9"/>
                        <a:pt x="97" y="8"/>
                        <a:pt x="96" y="8"/>
                      </a:cubicBezTo>
                      <a:cubicBezTo>
                        <a:pt x="96" y="8"/>
                        <a:pt x="96" y="8"/>
                        <a:pt x="96" y="8"/>
                      </a:cubicBezTo>
                      <a:cubicBezTo>
                        <a:pt x="96" y="8"/>
                        <a:pt x="96" y="8"/>
                        <a:pt x="96" y="8"/>
                      </a:cubicBezTo>
                      <a:cubicBezTo>
                        <a:pt x="90" y="8"/>
                        <a:pt x="90" y="8"/>
                        <a:pt x="90" y="8"/>
                      </a:cubicBezTo>
                      <a:cubicBezTo>
                        <a:pt x="89" y="8"/>
                        <a:pt x="89" y="9"/>
                        <a:pt x="88" y="9"/>
                      </a:cubicBezTo>
                      <a:cubicBezTo>
                        <a:pt x="88" y="10"/>
                        <a:pt x="88" y="11"/>
                        <a:pt x="87" y="11"/>
                      </a:cubicBezTo>
                      <a:cubicBezTo>
                        <a:pt x="87" y="11"/>
                        <a:pt x="86" y="11"/>
                        <a:pt x="86" y="11"/>
                      </a:cubicBezTo>
                      <a:cubicBezTo>
                        <a:pt x="85" y="11"/>
                        <a:pt x="85" y="11"/>
                        <a:pt x="85" y="11"/>
                      </a:cubicBezTo>
                      <a:cubicBezTo>
                        <a:pt x="85" y="11"/>
                        <a:pt x="85" y="11"/>
                        <a:pt x="85" y="11"/>
                      </a:cubicBezTo>
                      <a:cubicBezTo>
                        <a:pt x="81" y="11"/>
                        <a:pt x="81" y="11"/>
                        <a:pt x="81" y="11"/>
                      </a:cubicBezTo>
                      <a:cubicBezTo>
                        <a:pt x="81" y="12"/>
                        <a:pt x="81" y="12"/>
                        <a:pt x="81" y="12"/>
                      </a:cubicBezTo>
                      <a:cubicBezTo>
                        <a:pt x="81" y="13"/>
                        <a:pt x="81" y="13"/>
                        <a:pt x="81" y="13"/>
                      </a:cubicBezTo>
                      <a:cubicBezTo>
                        <a:pt x="82" y="14"/>
                        <a:pt x="82" y="15"/>
                        <a:pt x="81" y="15"/>
                      </a:cubicBezTo>
                      <a:cubicBezTo>
                        <a:pt x="81" y="15"/>
                        <a:pt x="81" y="15"/>
                        <a:pt x="81" y="15"/>
                      </a:cubicBezTo>
                      <a:cubicBezTo>
                        <a:pt x="80" y="16"/>
                        <a:pt x="80" y="16"/>
                        <a:pt x="80" y="17"/>
                      </a:cubicBezTo>
                      <a:cubicBezTo>
                        <a:pt x="80" y="17"/>
                        <a:pt x="80" y="17"/>
                        <a:pt x="80" y="17"/>
                      </a:cubicBezTo>
                      <a:cubicBezTo>
                        <a:pt x="80" y="18"/>
                        <a:pt x="80" y="18"/>
                        <a:pt x="80" y="18"/>
                      </a:cubicBezTo>
                      <a:cubicBezTo>
                        <a:pt x="79" y="18"/>
                        <a:pt x="79" y="18"/>
                        <a:pt x="79" y="18"/>
                      </a:cubicBezTo>
                      <a:cubicBezTo>
                        <a:pt x="79" y="18"/>
                        <a:pt x="79" y="18"/>
                        <a:pt x="79" y="18"/>
                      </a:cubicBezTo>
                      <a:cubicBezTo>
                        <a:pt x="78" y="18"/>
                        <a:pt x="77" y="19"/>
                        <a:pt x="76" y="19"/>
                      </a:cubicBezTo>
                      <a:cubicBezTo>
                        <a:pt x="75" y="20"/>
                        <a:pt x="75" y="20"/>
                        <a:pt x="75" y="20"/>
                      </a:cubicBezTo>
                      <a:cubicBezTo>
                        <a:pt x="75" y="21"/>
                        <a:pt x="74" y="21"/>
                        <a:pt x="74" y="21"/>
                      </a:cubicBezTo>
                      <a:cubicBezTo>
                        <a:pt x="73" y="21"/>
                        <a:pt x="73" y="22"/>
                        <a:pt x="73" y="23"/>
                      </a:cubicBezTo>
                      <a:cubicBezTo>
                        <a:pt x="73" y="23"/>
                        <a:pt x="73" y="23"/>
                        <a:pt x="73" y="23"/>
                      </a:cubicBezTo>
                      <a:cubicBezTo>
                        <a:pt x="72" y="23"/>
                        <a:pt x="72" y="23"/>
                        <a:pt x="72" y="23"/>
                      </a:cubicBezTo>
                      <a:cubicBezTo>
                        <a:pt x="72" y="23"/>
                        <a:pt x="72" y="23"/>
                        <a:pt x="72" y="23"/>
                      </a:cubicBezTo>
                      <a:cubicBezTo>
                        <a:pt x="72" y="23"/>
                        <a:pt x="72" y="23"/>
                        <a:pt x="72" y="23"/>
                      </a:cubicBezTo>
                      <a:cubicBezTo>
                        <a:pt x="72" y="22"/>
                        <a:pt x="72" y="22"/>
                        <a:pt x="72" y="22"/>
                      </a:cubicBezTo>
                      <a:cubicBezTo>
                        <a:pt x="72" y="22"/>
                        <a:pt x="73" y="22"/>
                        <a:pt x="73" y="21"/>
                      </a:cubicBezTo>
                      <a:cubicBezTo>
                        <a:pt x="73" y="20"/>
                        <a:pt x="73" y="19"/>
                        <a:pt x="72" y="18"/>
                      </a:cubicBezTo>
                      <a:cubicBezTo>
                        <a:pt x="72" y="18"/>
                        <a:pt x="72" y="18"/>
                        <a:pt x="72" y="18"/>
                      </a:cubicBezTo>
                      <a:cubicBezTo>
                        <a:pt x="72" y="17"/>
                        <a:pt x="72" y="17"/>
                        <a:pt x="72" y="17"/>
                      </a:cubicBezTo>
                      <a:cubicBezTo>
                        <a:pt x="72" y="17"/>
                        <a:pt x="72" y="16"/>
                        <a:pt x="72" y="16"/>
                      </a:cubicBezTo>
                      <a:cubicBezTo>
                        <a:pt x="72" y="16"/>
                        <a:pt x="72" y="16"/>
                        <a:pt x="72" y="16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14"/>
                        <a:pt x="73" y="14"/>
                        <a:pt x="73" y="14"/>
                      </a:cubicBezTo>
                      <a:cubicBezTo>
                        <a:pt x="73" y="14"/>
                        <a:pt x="73" y="14"/>
                        <a:pt x="73" y="14"/>
                      </a:cubicBezTo>
                      <a:cubicBezTo>
                        <a:pt x="74" y="14"/>
                        <a:pt x="74" y="14"/>
                        <a:pt x="74" y="14"/>
                      </a:cubicBezTo>
                      <a:cubicBezTo>
                        <a:pt x="75" y="14"/>
                        <a:pt x="75" y="13"/>
                        <a:pt x="75" y="13"/>
                      </a:cubicBezTo>
                      <a:cubicBezTo>
                        <a:pt x="75" y="13"/>
                        <a:pt x="75" y="13"/>
                        <a:pt x="75" y="13"/>
                      </a:cubicBezTo>
                      <a:cubicBezTo>
                        <a:pt x="75" y="11"/>
                        <a:pt x="75" y="11"/>
                        <a:pt x="75" y="11"/>
                      </a:cubicBezTo>
                      <a:cubicBezTo>
                        <a:pt x="75" y="10"/>
                        <a:pt x="75" y="10"/>
                        <a:pt x="75" y="10"/>
                      </a:cubicBezTo>
                      <a:cubicBezTo>
                        <a:pt x="75" y="10"/>
                        <a:pt x="75" y="10"/>
                        <a:pt x="75" y="10"/>
                      </a:cubicBezTo>
                      <a:cubicBezTo>
                        <a:pt x="76" y="10"/>
                        <a:pt x="76" y="10"/>
                        <a:pt x="76" y="10"/>
                      </a:cubicBezTo>
                      <a:cubicBezTo>
                        <a:pt x="76" y="9"/>
                        <a:pt x="76" y="9"/>
                        <a:pt x="76" y="9"/>
                      </a:cubicBezTo>
                      <a:cubicBezTo>
                        <a:pt x="76" y="9"/>
                        <a:pt x="76" y="9"/>
                        <a:pt x="76" y="9"/>
                      </a:cubicBezTo>
                      <a:cubicBezTo>
                        <a:pt x="76" y="9"/>
                        <a:pt x="76" y="9"/>
                        <a:pt x="76" y="9"/>
                      </a:cubicBezTo>
                      <a:cubicBezTo>
                        <a:pt x="76" y="9"/>
                        <a:pt x="76" y="9"/>
                        <a:pt x="76" y="9"/>
                      </a:cubicBezTo>
                      <a:cubicBezTo>
                        <a:pt x="77" y="9"/>
                        <a:pt x="77" y="9"/>
                        <a:pt x="77" y="9"/>
                      </a:cubicBezTo>
                      <a:cubicBezTo>
                        <a:pt x="80" y="9"/>
                        <a:pt x="80" y="9"/>
                        <a:pt x="80" y="9"/>
                      </a:cubicBezTo>
                      <a:cubicBezTo>
                        <a:pt x="80" y="9"/>
                        <a:pt x="80" y="9"/>
                        <a:pt x="80" y="9"/>
                      </a:cubicBezTo>
                      <a:cubicBezTo>
                        <a:pt x="80" y="9"/>
                        <a:pt x="80" y="9"/>
                        <a:pt x="80" y="9"/>
                      </a:cubicBezTo>
                      <a:cubicBezTo>
                        <a:pt x="81" y="9"/>
                        <a:pt x="82" y="8"/>
                        <a:pt x="82" y="8"/>
                      </a:cubicBezTo>
                      <a:cubicBezTo>
                        <a:pt x="82" y="7"/>
                        <a:pt x="82" y="7"/>
                        <a:pt x="82" y="7"/>
                      </a:cubicBezTo>
                      <a:cubicBezTo>
                        <a:pt x="83" y="7"/>
                        <a:pt x="83" y="7"/>
                        <a:pt x="83" y="7"/>
                      </a:cubicBezTo>
                      <a:cubicBezTo>
                        <a:pt x="85" y="7"/>
                        <a:pt x="85" y="7"/>
                        <a:pt x="85" y="7"/>
                      </a:cubicBezTo>
                      <a:cubicBezTo>
                        <a:pt x="86" y="7"/>
                        <a:pt x="86" y="7"/>
                        <a:pt x="86" y="6"/>
                      </a:cubicBezTo>
                      <a:cubicBezTo>
                        <a:pt x="86" y="6"/>
                        <a:pt x="86" y="6"/>
                        <a:pt x="86" y="6"/>
                      </a:cubicBezTo>
                      <a:cubicBezTo>
                        <a:pt x="86" y="6"/>
                        <a:pt x="86" y="6"/>
                        <a:pt x="86" y="6"/>
                      </a:cubicBezTo>
                      <a:cubicBezTo>
                        <a:pt x="86" y="6"/>
                        <a:pt x="86" y="6"/>
                        <a:pt x="86" y="6"/>
                      </a:cubicBezTo>
                      <a:cubicBezTo>
                        <a:pt x="87" y="6"/>
                        <a:pt x="87" y="6"/>
                        <a:pt x="87" y="6"/>
                      </a:cubicBezTo>
                      <a:cubicBezTo>
                        <a:pt x="87" y="6"/>
                        <a:pt x="87" y="6"/>
                        <a:pt x="87" y="6"/>
                      </a:cubicBezTo>
                      <a:cubicBezTo>
                        <a:pt x="88" y="5"/>
                        <a:pt x="88" y="5"/>
                        <a:pt x="88" y="4"/>
                      </a:cubicBezTo>
                      <a:cubicBezTo>
                        <a:pt x="89" y="3"/>
                        <a:pt x="89" y="2"/>
                        <a:pt x="89" y="2"/>
                      </a:cubicBezTo>
                      <a:cubicBezTo>
                        <a:pt x="88" y="0"/>
                        <a:pt x="87" y="0"/>
                        <a:pt x="86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19" rIns="91440" bIns="45719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  <a:latin typeface="+mj-ea"/>
                    <a:ea typeface="+mj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9" name="Freeform 43"/>
                <p:cNvSpPr>
                  <a:spLocks noEditPoints="1"/>
                </p:cNvSpPr>
                <p:nvPr/>
              </p:nvSpPr>
              <p:spPr bwMode="auto">
                <a:xfrm>
                  <a:off x="4164" y="2301"/>
                  <a:ext cx="31" cy="55"/>
                </a:xfrm>
                <a:custGeom>
                  <a:avLst/>
                  <a:gdLst>
                    <a:gd name="T0" fmla="*/ 12 w 13"/>
                    <a:gd name="T1" fmla="*/ 0 h 23"/>
                    <a:gd name="T2" fmla="*/ 12 w 13"/>
                    <a:gd name="T3" fmla="*/ 0 h 23"/>
                    <a:gd name="T4" fmla="*/ 12 w 13"/>
                    <a:gd name="T5" fmla="*/ 0 h 23"/>
                    <a:gd name="T6" fmla="*/ 12 w 13"/>
                    <a:gd name="T7" fmla="*/ 0 h 23"/>
                    <a:gd name="T8" fmla="*/ 9 w 13"/>
                    <a:gd name="T9" fmla="*/ 0 h 23"/>
                    <a:gd name="T10" fmla="*/ 7 w 13"/>
                    <a:gd name="T11" fmla="*/ 2 h 23"/>
                    <a:gd name="T12" fmla="*/ 6 w 13"/>
                    <a:gd name="T13" fmla="*/ 4 h 23"/>
                    <a:gd name="T14" fmla="*/ 5 w 13"/>
                    <a:gd name="T15" fmla="*/ 6 h 23"/>
                    <a:gd name="T16" fmla="*/ 5 w 13"/>
                    <a:gd name="T17" fmla="*/ 6 h 23"/>
                    <a:gd name="T18" fmla="*/ 4 w 13"/>
                    <a:gd name="T19" fmla="*/ 7 h 23"/>
                    <a:gd name="T20" fmla="*/ 3 w 13"/>
                    <a:gd name="T21" fmla="*/ 9 h 23"/>
                    <a:gd name="T22" fmla="*/ 3 w 13"/>
                    <a:gd name="T23" fmla="*/ 9 h 23"/>
                    <a:gd name="T24" fmla="*/ 3 w 13"/>
                    <a:gd name="T25" fmla="*/ 10 h 23"/>
                    <a:gd name="T26" fmla="*/ 2 w 13"/>
                    <a:gd name="T27" fmla="*/ 14 h 23"/>
                    <a:gd name="T28" fmla="*/ 2 w 13"/>
                    <a:gd name="T29" fmla="*/ 14 h 23"/>
                    <a:gd name="T30" fmla="*/ 1 w 13"/>
                    <a:gd name="T31" fmla="*/ 14 h 23"/>
                    <a:gd name="T32" fmla="*/ 0 w 13"/>
                    <a:gd name="T33" fmla="*/ 19 h 23"/>
                    <a:gd name="T34" fmla="*/ 1 w 13"/>
                    <a:gd name="T35" fmla="*/ 21 h 23"/>
                    <a:gd name="T36" fmla="*/ 0 w 13"/>
                    <a:gd name="T37" fmla="*/ 22 h 23"/>
                    <a:gd name="T38" fmla="*/ 1 w 13"/>
                    <a:gd name="T39" fmla="*/ 23 h 23"/>
                    <a:gd name="T40" fmla="*/ 2 w 13"/>
                    <a:gd name="T41" fmla="*/ 23 h 23"/>
                    <a:gd name="T42" fmla="*/ 6 w 13"/>
                    <a:gd name="T43" fmla="*/ 19 h 23"/>
                    <a:gd name="T44" fmla="*/ 6 w 13"/>
                    <a:gd name="T45" fmla="*/ 18 h 23"/>
                    <a:gd name="T46" fmla="*/ 7 w 13"/>
                    <a:gd name="T47" fmla="*/ 18 h 23"/>
                    <a:gd name="T48" fmla="*/ 7 w 13"/>
                    <a:gd name="T49" fmla="*/ 16 h 23"/>
                    <a:gd name="T50" fmla="*/ 7 w 13"/>
                    <a:gd name="T51" fmla="*/ 14 h 23"/>
                    <a:gd name="T52" fmla="*/ 7 w 13"/>
                    <a:gd name="T53" fmla="*/ 14 h 23"/>
                    <a:gd name="T54" fmla="*/ 7 w 13"/>
                    <a:gd name="T55" fmla="*/ 13 h 23"/>
                    <a:gd name="T56" fmla="*/ 7 w 13"/>
                    <a:gd name="T57" fmla="*/ 12 h 23"/>
                    <a:gd name="T58" fmla="*/ 7 w 13"/>
                    <a:gd name="T59" fmla="*/ 12 h 23"/>
                    <a:gd name="T60" fmla="*/ 8 w 13"/>
                    <a:gd name="T61" fmla="*/ 10 h 23"/>
                    <a:gd name="T62" fmla="*/ 8 w 13"/>
                    <a:gd name="T63" fmla="*/ 10 h 23"/>
                    <a:gd name="T64" fmla="*/ 8 w 13"/>
                    <a:gd name="T65" fmla="*/ 9 h 23"/>
                    <a:gd name="T66" fmla="*/ 8 w 13"/>
                    <a:gd name="T67" fmla="*/ 9 h 23"/>
                    <a:gd name="T68" fmla="*/ 9 w 13"/>
                    <a:gd name="T69" fmla="*/ 9 h 23"/>
                    <a:gd name="T70" fmla="*/ 12 w 13"/>
                    <a:gd name="T71" fmla="*/ 2 h 23"/>
                    <a:gd name="T72" fmla="*/ 12 w 13"/>
                    <a:gd name="T73" fmla="*/ 3 h 23"/>
                    <a:gd name="T74" fmla="*/ 11 w 13"/>
                    <a:gd name="T75" fmla="*/ 3 h 23"/>
                    <a:gd name="T76" fmla="*/ 11 w 13"/>
                    <a:gd name="T77" fmla="*/ 2 h 23"/>
                    <a:gd name="T78" fmla="*/ 10 w 13"/>
                    <a:gd name="T79" fmla="*/ 1 h 23"/>
                    <a:gd name="T80" fmla="*/ 10 w 13"/>
                    <a:gd name="T81" fmla="*/ 0 h 23"/>
                    <a:gd name="T82" fmla="*/ 9 w 13"/>
                    <a:gd name="T83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13" h="23">
                      <a:moveTo>
                        <a:pt x="12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12" y="0"/>
                        <a:pt x="12" y="0"/>
                        <a:pt x="12" y="0"/>
                      </a:cubicBezTo>
                      <a:moveTo>
                        <a:pt x="9" y="0"/>
                      </a:moveTo>
                      <a:cubicBezTo>
                        <a:pt x="9" y="1"/>
                        <a:pt x="8" y="1"/>
                        <a:pt x="7" y="2"/>
                      </a:cubicBezTo>
                      <a:cubicBezTo>
                        <a:pt x="7" y="3"/>
                        <a:pt x="6" y="3"/>
                        <a:pt x="6" y="4"/>
                      </a:cubicBezTo>
                      <a:cubicBezTo>
                        <a:pt x="5" y="4"/>
                        <a:pt x="5" y="5"/>
                        <a:pt x="5" y="6"/>
                      </a:cubicBezTo>
                      <a:cubicBezTo>
                        <a:pt x="5" y="6"/>
                        <a:pt x="5" y="6"/>
                        <a:pt x="5" y="6"/>
                      </a:cubicBezTo>
                      <a:cubicBezTo>
                        <a:pt x="4" y="7"/>
                        <a:pt x="4" y="7"/>
                        <a:pt x="4" y="7"/>
                      </a:cubicBezTo>
                      <a:cubicBezTo>
                        <a:pt x="3" y="7"/>
                        <a:pt x="3" y="8"/>
                        <a:pt x="3" y="9"/>
                      </a:cubicBezTo>
                      <a:cubicBezTo>
                        <a:pt x="3" y="9"/>
                        <a:pt x="3" y="9"/>
                        <a:pt x="3" y="9"/>
                      </a:cubicBezTo>
                      <a:cubicBezTo>
                        <a:pt x="3" y="10"/>
                        <a:pt x="3" y="10"/>
                        <a:pt x="3" y="10"/>
                      </a:cubicBezTo>
                      <a:cubicBezTo>
                        <a:pt x="2" y="11"/>
                        <a:pt x="2" y="12"/>
                        <a:pt x="2" y="14"/>
                      </a:cubicBezTo>
                      <a:cubicBezTo>
                        <a:pt x="2" y="14"/>
                        <a:pt x="2" y="14"/>
                        <a:pt x="2" y="14"/>
                      </a:cubicBezTo>
                      <a:cubicBezTo>
                        <a:pt x="1" y="14"/>
                        <a:pt x="1" y="14"/>
                        <a:pt x="1" y="14"/>
                      </a:cubicBezTo>
                      <a:cubicBezTo>
                        <a:pt x="0" y="15"/>
                        <a:pt x="0" y="17"/>
                        <a:pt x="0" y="19"/>
                      </a:cubicBezTo>
                      <a:cubicBezTo>
                        <a:pt x="1" y="20"/>
                        <a:pt x="1" y="21"/>
                        <a:pt x="1" y="21"/>
                      </a:cubicBezTo>
                      <a:cubicBezTo>
                        <a:pt x="0" y="22"/>
                        <a:pt x="0" y="22"/>
                        <a:pt x="0" y="22"/>
                      </a:cubicBezTo>
                      <a:cubicBezTo>
                        <a:pt x="1" y="23"/>
                        <a:pt x="1" y="23"/>
                        <a:pt x="1" y="23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5" y="23"/>
                        <a:pt x="5" y="20"/>
                        <a:pt x="6" y="19"/>
                      </a:cubicBezTo>
                      <a:cubicBezTo>
                        <a:pt x="6" y="18"/>
                        <a:pt x="6" y="18"/>
                        <a:pt x="6" y="18"/>
                      </a:cubicBezTo>
                      <a:cubicBezTo>
                        <a:pt x="7" y="18"/>
                        <a:pt x="7" y="18"/>
                        <a:pt x="7" y="18"/>
                      </a:cubicBezTo>
                      <a:cubicBezTo>
                        <a:pt x="7" y="17"/>
                        <a:pt x="7" y="16"/>
                        <a:pt x="7" y="16"/>
                      </a:cubicBezTo>
                      <a:cubicBezTo>
                        <a:pt x="7" y="15"/>
                        <a:pt x="7" y="15"/>
                        <a:pt x="7" y="14"/>
                      </a:cubicBezTo>
                      <a:cubicBezTo>
                        <a:pt x="7" y="14"/>
                        <a:pt x="7" y="14"/>
                        <a:pt x="7" y="14"/>
                      </a:cubicBezTo>
                      <a:cubicBezTo>
                        <a:pt x="7" y="13"/>
                        <a:pt x="7" y="13"/>
                        <a:pt x="7" y="13"/>
                      </a:cubicBezTo>
                      <a:cubicBezTo>
                        <a:pt x="7" y="12"/>
                        <a:pt x="7" y="12"/>
                        <a:pt x="7" y="12"/>
                      </a:cubicBezTo>
                      <a:cubicBezTo>
                        <a:pt x="7" y="12"/>
                        <a:pt x="7" y="12"/>
                        <a:pt x="7" y="12"/>
                      </a:cubicBezTo>
                      <a:cubicBezTo>
                        <a:pt x="8" y="12"/>
                        <a:pt x="8" y="11"/>
                        <a:pt x="8" y="10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8" y="9"/>
                        <a:pt x="8" y="9"/>
                        <a:pt x="8" y="9"/>
                      </a:cubicBezTo>
                      <a:cubicBezTo>
                        <a:pt x="8" y="9"/>
                        <a:pt x="8" y="9"/>
                        <a:pt x="8" y="9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11" y="8"/>
                        <a:pt x="13" y="5"/>
                        <a:pt x="12" y="2"/>
                      </a:cubicBezTo>
                      <a:cubicBezTo>
                        <a:pt x="12" y="2"/>
                        <a:pt x="12" y="2"/>
                        <a:pt x="12" y="3"/>
                      </a:cubicBezTo>
                      <a:cubicBezTo>
                        <a:pt x="11" y="3"/>
                        <a:pt x="11" y="3"/>
                        <a:pt x="11" y="3"/>
                      </a:cubicBezTo>
                      <a:cubicBezTo>
                        <a:pt x="11" y="2"/>
                        <a:pt x="11" y="2"/>
                        <a:pt x="11" y="2"/>
                      </a:cubicBezTo>
                      <a:cubicBezTo>
                        <a:pt x="10" y="2"/>
                        <a:pt x="10" y="1"/>
                        <a:pt x="10" y="1"/>
                      </a:cubicBezTo>
                      <a:cubicBezTo>
                        <a:pt x="10" y="0"/>
                        <a:pt x="10" y="0"/>
                        <a:pt x="10" y="0"/>
                      </a:cubicBezTo>
                      <a:cubicBezTo>
                        <a:pt x="9" y="0"/>
                        <a:pt x="9" y="0"/>
                        <a:pt x="9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19" rIns="91440" bIns="45719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  <a:latin typeface="+mj-ea"/>
                    <a:ea typeface="+mj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30" name="Freeform 44"/>
                <p:cNvSpPr/>
                <p:nvPr/>
              </p:nvSpPr>
              <p:spPr bwMode="auto">
                <a:xfrm>
                  <a:off x="4188" y="2298"/>
                  <a:ext cx="7" cy="10"/>
                </a:xfrm>
                <a:custGeom>
                  <a:avLst/>
                  <a:gdLst>
                    <a:gd name="T0" fmla="*/ 1 w 3"/>
                    <a:gd name="T1" fmla="*/ 0 h 4"/>
                    <a:gd name="T2" fmla="*/ 0 w 3"/>
                    <a:gd name="T3" fmla="*/ 1 h 4"/>
                    <a:gd name="T4" fmla="*/ 0 w 3"/>
                    <a:gd name="T5" fmla="*/ 2 h 4"/>
                    <a:gd name="T6" fmla="*/ 1 w 3"/>
                    <a:gd name="T7" fmla="*/ 3 h 4"/>
                    <a:gd name="T8" fmla="*/ 1 w 3"/>
                    <a:gd name="T9" fmla="*/ 4 h 4"/>
                    <a:gd name="T10" fmla="*/ 2 w 3"/>
                    <a:gd name="T11" fmla="*/ 4 h 4"/>
                    <a:gd name="T12" fmla="*/ 2 w 3"/>
                    <a:gd name="T13" fmla="*/ 3 h 4"/>
                    <a:gd name="T14" fmla="*/ 3 w 3"/>
                    <a:gd name="T15" fmla="*/ 2 h 4"/>
                    <a:gd name="T16" fmla="*/ 2 w 3"/>
                    <a:gd name="T17" fmla="*/ 1 h 4"/>
                    <a:gd name="T18" fmla="*/ 2 w 3"/>
                    <a:gd name="T19" fmla="*/ 1 h 4"/>
                    <a:gd name="T20" fmla="*/ 1 w 3"/>
                    <a:gd name="T21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" h="4">
                      <a:moveTo>
                        <a:pt x="1" y="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2"/>
                        <a:pt x="0" y="3"/>
                        <a:pt x="1" y="3"/>
                      </a:cubicBezTo>
                      <a:cubicBezTo>
                        <a:pt x="1" y="4"/>
                        <a:pt x="1" y="4"/>
                        <a:pt x="1" y="4"/>
                      </a:cubicBezTo>
                      <a:cubicBezTo>
                        <a:pt x="2" y="4"/>
                        <a:pt x="2" y="4"/>
                        <a:pt x="2" y="4"/>
                      </a:cubicBezTo>
                      <a:cubicBezTo>
                        <a:pt x="2" y="3"/>
                        <a:pt x="2" y="3"/>
                        <a:pt x="2" y="3"/>
                      </a:cubicBezTo>
                      <a:cubicBezTo>
                        <a:pt x="3" y="3"/>
                        <a:pt x="3" y="3"/>
                        <a:pt x="3" y="2"/>
                      </a:cubicBezTo>
                      <a:cubicBezTo>
                        <a:pt x="3" y="2"/>
                        <a:pt x="2" y="2"/>
                        <a:pt x="2" y="1"/>
                      </a:cubicBezTo>
                      <a:cubicBezTo>
                        <a:pt x="2" y="1"/>
                        <a:pt x="2" y="1"/>
                        <a:pt x="2" y="1"/>
                      </a:cubicBezTo>
                      <a:cubicBezTo>
                        <a:pt x="2" y="1"/>
                        <a:pt x="1" y="1"/>
                        <a:pt x="1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19" rIns="91440" bIns="45719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  <a:latin typeface="+mj-ea"/>
                    <a:ea typeface="+mj-ea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121" name="椭圆 120"/>
              <p:cNvSpPr/>
              <p:nvPr/>
            </p:nvSpPr>
            <p:spPr>
              <a:xfrm>
                <a:off x="5245265" y="2863322"/>
                <a:ext cx="1538545" cy="1523312"/>
              </a:xfrm>
              <a:prstGeom prst="ellipse">
                <a:avLst/>
              </a:prstGeom>
              <a:gradFill flip="none" rotWithShape="1">
                <a:gsLst>
                  <a:gs pos="66000">
                    <a:schemeClr val="tx1">
                      <a:alpha val="4000"/>
                    </a:schemeClr>
                  </a:gs>
                  <a:gs pos="26000">
                    <a:schemeClr val="bg1">
                      <a:alpha val="0"/>
                    </a:schemeClr>
                  </a:gs>
                  <a:gs pos="100000">
                    <a:schemeClr val="tx1">
                      <a:alpha val="7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  <a:latin typeface="+mj-ea"/>
                  <a:ea typeface="+mj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162" name="组合 161"/>
          <p:cNvGrpSpPr/>
          <p:nvPr/>
        </p:nvGrpSpPr>
        <p:grpSpPr>
          <a:xfrm>
            <a:off x="8167323" y="4743625"/>
            <a:ext cx="964236" cy="1418629"/>
            <a:chOff x="3492985" y="4720558"/>
            <a:chExt cx="964236" cy="1418629"/>
          </a:xfrm>
        </p:grpSpPr>
        <p:sp>
          <p:nvSpPr>
            <p:cNvPr id="163" name="圆角矩形 162"/>
            <p:cNvSpPr/>
            <p:nvPr/>
          </p:nvSpPr>
          <p:spPr>
            <a:xfrm rot="2700000">
              <a:off x="3361370" y="5043337"/>
              <a:ext cx="1418629" cy="77307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69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64" name="椭圆 163"/>
            <p:cNvSpPr/>
            <p:nvPr/>
          </p:nvSpPr>
          <p:spPr>
            <a:xfrm>
              <a:off x="3492985" y="4841955"/>
              <a:ext cx="647270" cy="64727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54000" dist="1016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+mj-ea"/>
                <a:ea typeface="+mj-ea"/>
              </a:endParaRPr>
            </a:p>
          </p:txBody>
        </p:sp>
        <p:sp>
          <p:nvSpPr>
            <p:cNvPr id="165" name="圆角矩形 164"/>
            <p:cNvSpPr/>
            <p:nvPr/>
          </p:nvSpPr>
          <p:spPr>
            <a:xfrm rot="2700000">
              <a:off x="3441715" y="5111650"/>
              <a:ext cx="1248278" cy="61637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55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66" name="椭圆 165"/>
            <p:cNvSpPr/>
            <p:nvPr/>
          </p:nvSpPr>
          <p:spPr>
            <a:xfrm>
              <a:off x="3556392" y="4905362"/>
              <a:ext cx="520456" cy="520456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67" name="文本框 166"/>
            <p:cNvSpPr txBox="1"/>
            <p:nvPr/>
          </p:nvSpPr>
          <p:spPr>
            <a:xfrm>
              <a:off x="3592520" y="4951891"/>
              <a:ext cx="5160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06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68" name="组合 167"/>
          <p:cNvGrpSpPr/>
          <p:nvPr/>
        </p:nvGrpSpPr>
        <p:grpSpPr>
          <a:xfrm>
            <a:off x="3819829" y="3425464"/>
            <a:ext cx="964236" cy="1418629"/>
            <a:chOff x="3492985" y="4720558"/>
            <a:chExt cx="964236" cy="1418629"/>
          </a:xfrm>
        </p:grpSpPr>
        <p:sp>
          <p:nvSpPr>
            <p:cNvPr id="169" name="圆角矩形 168"/>
            <p:cNvSpPr/>
            <p:nvPr/>
          </p:nvSpPr>
          <p:spPr>
            <a:xfrm rot="2700000">
              <a:off x="3361370" y="5043337"/>
              <a:ext cx="1418629" cy="77307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69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70" name="椭圆 169"/>
            <p:cNvSpPr/>
            <p:nvPr/>
          </p:nvSpPr>
          <p:spPr>
            <a:xfrm>
              <a:off x="3492985" y="4841955"/>
              <a:ext cx="647270" cy="64727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54000" dist="1016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+mj-ea"/>
                <a:ea typeface="+mj-ea"/>
              </a:endParaRPr>
            </a:p>
          </p:txBody>
        </p:sp>
        <p:sp>
          <p:nvSpPr>
            <p:cNvPr id="171" name="圆角矩形 170"/>
            <p:cNvSpPr/>
            <p:nvPr/>
          </p:nvSpPr>
          <p:spPr>
            <a:xfrm rot="2700000">
              <a:off x="3441715" y="5111650"/>
              <a:ext cx="1248278" cy="61637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55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72" name="椭圆 171"/>
            <p:cNvSpPr/>
            <p:nvPr/>
          </p:nvSpPr>
          <p:spPr>
            <a:xfrm>
              <a:off x="3556392" y="4905362"/>
              <a:ext cx="520456" cy="520456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73" name="文本框 172"/>
            <p:cNvSpPr txBox="1"/>
            <p:nvPr/>
          </p:nvSpPr>
          <p:spPr>
            <a:xfrm>
              <a:off x="3592520" y="4951891"/>
              <a:ext cx="5160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02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74" name="组合 173"/>
          <p:cNvGrpSpPr/>
          <p:nvPr/>
        </p:nvGrpSpPr>
        <p:grpSpPr>
          <a:xfrm>
            <a:off x="7760113" y="3425464"/>
            <a:ext cx="964236" cy="1418629"/>
            <a:chOff x="3492985" y="4720558"/>
            <a:chExt cx="964236" cy="1418629"/>
          </a:xfrm>
        </p:grpSpPr>
        <p:sp>
          <p:nvSpPr>
            <p:cNvPr id="175" name="圆角矩形 174"/>
            <p:cNvSpPr/>
            <p:nvPr/>
          </p:nvSpPr>
          <p:spPr>
            <a:xfrm rot="2700000">
              <a:off x="3361370" y="5043337"/>
              <a:ext cx="1418629" cy="77307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69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76" name="椭圆 175"/>
            <p:cNvSpPr/>
            <p:nvPr/>
          </p:nvSpPr>
          <p:spPr>
            <a:xfrm>
              <a:off x="3492985" y="4841955"/>
              <a:ext cx="647270" cy="64727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54000" dist="1016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+mj-ea"/>
                <a:ea typeface="+mj-ea"/>
              </a:endParaRPr>
            </a:p>
          </p:txBody>
        </p:sp>
        <p:sp>
          <p:nvSpPr>
            <p:cNvPr id="177" name="圆角矩形 176"/>
            <p:cNvSpPr/>
            <p:nvPr/>
          </p:nvSpPr>
          <p:spPr>
            <a:xfrm rot="2700000">
              <a:off x="3441715" y="5111650"/>
              <a:ext cx="1248278" cy="61637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55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78" name="椭圆 177"/>
            <p:cNvSpPr/>
            <p:nvPr/>
          </p:nvSpPr>
          <p:spPr>
            <a:xfrm>
              <a:off x="3556392" y="4905362"/>
              <a:ext cx="520456" cy="520456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79" name="文本框 178"/>
            <p:cNvSpPr txBox="1"/>
            <p:nvPr/>
          </p:nvSpPr>
          <p:spPr>
            <a:xfrm>
              <a:off x="3592520" y="4951891"/>
              <a:ext cx="5160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05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80" name="组合 179"/>
          <p:cNvGrpSpPr/>
          <p:nvPr/>
        </p:nvGrpSpPr>
        <p:grpSpPr>
          <a:xfrm>
            <a:off x="4885124" y="2487280"/>
            <a:ext cx="964236" cy="1418629"/>
            <a:chOff x="3492985" y="4720558"/>
            <a:chExt cx="964236" cy="1418629"/>
          </a:xfrm>
        </p:grpSpPr>
        <p:sp>
          <p:nvSpPr>
            <p:cNvPr id="181" name="圆角矩形 180"/>
            <p:cNvSpPr/>
            <p:nvPr/>
          </p:nvSpPr>
          <p:spPr>
            <a:xfrm rot="2700000">
              <a:off x="3361370" y="5043337"/>
              <a:ext cx="1418629" cy="77307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69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82" name="椭圆 181"/>
            <p:cNvSpPr/>
            <p:nvPr/>
          </p:nvSpPr>
          <p:spPr>
            <a:xfrm>
              <a:off x="3492985" y="4841955"/>
              <a:ext cx="647270" cy="64727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54000" dist="1016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+mj-ea"/>
                <a:ea typeface="+mj-ea"/>
              </a:endParaRPr>
            </a:p>
          </p:txBody>
        </p:sp>
        <p:sp>
          <p:nvSpPr>
            <p:cNvPr id="183" name="圆角矩形 182"/>
            <p:cNvSpPr/>
            <p:nvPr/>
          </p:nvSpPr>
          <p:spPr>
            <a:xfrm rot="2700000">
              <a:off x="3441715" y="5111650"/>
              <a:ext cx="1248278" cy="61637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55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84" name="椭圆 183"/>
            <p:cNvSpPr/>
            <p:nvPr/>
          </p:nvSpPr>
          <p:spPr>
            <a:xfrm>
              <a:off x="3556392" y="4905362"/>
              <a:ext cx="520456" cy="520456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85" name="文本框 184"/>
            <p:cNvSpPr txBox="1"/>
            <p:nvPr/>
          </p:nvSpPr>
          <p:spPr>
            <a:xfrm>
              <a:off x="3592520" y="4951891"/>
              <a:ext cx="5160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03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86" name="组合 185"/>
          <p:cNvGrpSpPr/>
          <p:nvPr/>
        </p:nvGrpSpPr>
        <p:grpSpPr>
          <a:xfrm>
            <a:off x="6566558" y="2487280"/>
            <a:ext cx="964236" cy="1418629"/>
            <a:chOff x="3492985" y="4720558"/>
            <a:chExt cx="964236" cy="1418629"/>
          </a:xfrm>
        </p:grpSpPr>
        <p:sp>
          <p:nvSpPr>
            <p:cNvPr id="187" name="圆角矩形 186"/>
            <p:cNvSpPr/>
            <p:nvPr/>
          </p:nvSpPr>
          <p:spPr>
            <a:xfrm rot="2700000">
              <a:off x="3361370" y="5043337"/>
              <a:ext cx="1418629" cy="77307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69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88" name="椭圆 187"/>
            <p:cNvSpPr/>
            <p:nvPr/>
          </p:nvSpPr>
          <p:spPr>
            <a:xfrm>
              <a:off x="3492985" y="4841955"/>
              <a:ext cx="647270" cy="64727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54000" dist="1016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+mj-ea"/>
                <a:ea typeface="+mj-ea"/>
              </a:endParaRPr>
            </a:p>
          </p:txBody>
        </p:sp>
        <p:sp>
          <p:nvSpPr>
            <p:cNvPr id="189" name="圆角矩形 188"/>
            <p:cNvSpPr/>
            <p:nvPr/>
          </p:nvSpPr>
          <p:spPr>
            <a:xfrm rot="2700000">
              <a:off x="3441715" y="5111650"/>
              <a:ext cx="1248278" cy="61637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tx1">
                    <a:alpha val="55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latin typeface="+mj-ea"/>
                <a:ea typeface="+mj-ea"/>
              </a:endParaRPr>
            </a:p>
          </p:txBody>
        </p:sp>
        <p:sp>
          <p:nvSpPr>
            <p:cNvPr id="190" name="椭圆 189"/>
            <p:cNvSpPr/>
            <p:nvPr/>
          </p:nvSpPr>
          <p:spPr>
            <a:xfrm>
              <a:off x="3556392" y="4905362"/>
              <a:ext cx="520456" cy="520456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91" name="文本框 190"/>
            <p:cNvSpPr txBox="1"/>
            <p:nvPr/>
          </p:nvSpPr>
          <p:spPr>
            <a:xfrm>
              <a:off x="3592520" y="4951891"/>
              <a:ext cx="5160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chemeClr val="bg1"/>
                  </a:solidFill>
                  <a:latin typeface="+mj-ea"/>
                  <a:ea typeface="+mj-ea"/>
                </a:rPr>
                <a:t>04</a:t>
              </a:r>
              <a:endParaRPr lang="zh-CN" altLang="en-US" sz="20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192" name="文本框 191"/>
          <p:cNvSpPr txBox="1"/>
          <p:nvPr/>
        </p:nvSpPr>
        <p:spPr>
          <a:xfrm>
            <a:off x="1124970" y="3234275"/>
            <a:ext cx="2706574" cy="58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3" name="文本框 192"/>
          <p:cNvSpPr txBox="1"/>
          <p:nvPr/>
        </p:nvSpPr>
        <p:spPr>
          <a:xfrm>
            <a:off x="2381730" y="1861480"/>
            <a:ext cx="2706574" cy="58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" name="文本框 193"/>
          <p:cNvSpPr txBox="1"/>
          <p:nvPr/>
        </p:nvSpPr>
        <p:spPr>
          <a:xfrm>
            <a:off x="7084357" y="1861480"/>
            <a:ext cx="3342177" cy="58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5" name="文本框 194"/>
          <p:cNvSpPr txBox="1"/>
          <p:nvPr/>
        </p:nvSpPr>
        <p:spPr>
          <a:xfrm>
            <a:off x="8653926" y="3234275"/>
            <a:ext cx="2706574" cy="58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6" name="文本框 195"/>
          <p:cNvSpPr txBox="1"/>
          <p:nvPr/>
        </p:nvSpPr>
        <p:spPr>
          <a:xfrm>
            <a:off x="9083826" y="4710009"/>
            <a:ext cx="2706574" cy="58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7" grpId="0" animBg="1"/>
      <p:bldP spid="104" grpId="0"/>
      <p:bldP spid="192" grpId="0"/>
      <p:bldP spid="193" grpId="0"/>
      <p:bldP spid="194" grpId="0"/>
      <p:bldP spid="195" grpId="0"/>
      <p:bldP spid="196" grpId="0"/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196464" y="5249562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www.1ppt.com/hangye/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www.1ppt.com/excel/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www.1ppt.com/shiti/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www.1ppt.com/jiaoan/ 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www.1ppt.cn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0" y="2266268"/>
            <a:ext cx="12206689" cy="4591732"/>
          </a:xfrm>
          <a:custGeom>
            <a:avLst/>
            <a:gdLst>
              <a:gd name="connsiteX0" fmla="*/ 0 w 12206689"/>
              <a:gd name="connsiteY0" fmla="*/ 0 h 4590663"/>
              <a:gd name="connsiteX1" fmla="*/ 4595717 w 12206689"/>
              <a:gd name="connsiteY1" fmla="*/ 0 h 4590663"/>
              <a:gd name="connsiteX2" fmla="*/ 4591489 w 12206689"/>
              <a:gd name="connsiteY2" fmla="*/ 83728 h 4590663"/>
              <a:gd name="connsiteX3" fmla="*/ 6125961 w 12206689"/>
              <a:gd name="connsiteY3" fmla="*/ 1618200 h 4590663"/>
              <a:gd name="connsiteX4" fmla="*/ 7660433 w 12206689"/>
              <a:gd name="connsiteY4" fmla="*/ 83728 h 4590663"/>
              <a:gd name="connsiteX5" fmla="*/ 7656205 w 12206689"/>
              <a:gd name="connsiteY5" fmla="*/ 0 h 4590663"/>
              <a:gd name="connsiteX6" fmla="*/ 12206689 w 12206689"/>
              <a:gd name="connsiteY6" fmla="*/ 0 h 4590663"/>
              <a:gd name="connsiteX7" fmla="*/ 12206689 w 12206689"/>
              <a:gd name="connsiteY7" fmla="*/ 4590663 h 4590663"/>
              <a:gd name="connsiteX8" fmla="*/ 0 w 12206689"/>
              <a:gd name="connsiteY8" fmla="*/ 4590663 h 4590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6689" h="4590663">
                <a:moveTo>
                  <a:pt x="0" y="0"/>
                </a:moveTo>
                <a:lnTo>
                  <a:pt x="4595717" y="0"/>
                </a:lnTo>
                <a:lnTo>
                  <a:pt x="4591489" y="83728"/>
                </a:lnTo>
                <a:cubicBezTo>
                  <a:pt x="4591489" y="931193"/>
                  <a:pt x="5278496" y="1618200"/>
                  <a:pt x="6125961" y="1618200"/>
                </a:cubicBezTo>
                <a:cubicBezTo>
                  <a:pt x="6973426" y="1618200"/>
                  <a:pt x="7660433" y="931193"/>
                  <a:pt x="7660433" y="83728"/>
                </a:cubicBezTo>
                <a:lnTo>
                  <a:pt x="7656205" y="0"/>
                </a:lnTo>
                <a:lnTo>
                  <a:pt x="12206689" y="0"/>
                </a:lnTo>
                <a:lnTo>
                  <a:pt x="12206689" y="4590663"/>
                </a:lnTo>
                <a:lnTo>
                  <a:pt x="0" y="4590663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25400" cap="flat" cmpd="sng" algn="ctr">
            <a:noFill/>
            <a:prstDash val="solid"/>
          </a:ln>
          <a:effectLst/>
        </p:spPr>
        <p:txBody>
          <a:bodyPr wrap="square" rtlCol="0" anchor="ctr">
            <a:noAutofit/>
          </a:bodyPr>
          <a:lstStyle/>
          <a:p>
            <a:pPr algn="ctr" defTabSz="1219200"/>
            <a:endParaRPr lang="zh-CN" altLang="en-US" sz="3200" kern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811163" y="1003666"/>
            <a:ext cx="2629596" cy="2629596"/>
          </a:xfrm>
          <a:prstGeom prst="ellipse">
            <a:avLst/>
          </a:prstGeom>
          <a:gradFill>
            <a:gsLst>
              <a:gs pos="0">
                <a:srgbClr val="00B2CA"/>
              </a:gs>
              <a:gs pos="100000">
                <a:srgbClr val="067FC9"/>
              </a:gs>
            </a:gsLst>
            <a:lin ang="0" scaled="0"/>
          </a:gradFill>
          <a:ln w="44450" cap="flat" cmpd="sng" algn="ctr">
            <a:solidFill>
              <a:sysClr val="window" lastClr="FFFFFF"/>
            </a:solidFill>
            <a:prstDash val="solid"/>
          </a:ln>
          <a:effectLst>
            <a:outerShdw blurRad="88900" dist="635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0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0" name="文本框 14"/>
          <p:cNvSpPr txBox="1"/>
          <p:nvPr/>
        </p:nvSpPr>
        <p:spPr>
          <a:xfrm>
            <a:off x="4898662" y="1913272"/>
            <a:ext cx="2419084" cy="70788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 defTabSz="1219200"/>
            <a:r>
              <a:rPr lang="en-US" altLang="zh-CN" sz="4000" dirty="0" smtClean="0">
                <a:solidFill>
                  <a:prstClr val="white"/>
                </a:solidFill>
                <a:latin typeface="AlternateGothic2 BT" panose="020B0608020202050204" pitchFamily="34" charset="0"/>
                <a:ea typeface="时尚中黑简体" panose="01010104010101010101" pitchFamily="2" charset="-122"/>
              </a:rPr>
              <a:t>THANKS</a:t>
            </a:r>
            <a:endParaRPr lang="zh-CN" altLang="en-US" sz="4000" dirty="0">
              <a:solidFill>
                <a:prstClr val="white"/>
              </a:solidFill>
              <a:latin typeface="AlternateGothic2 BT" panose="020B0608020202050204" pitchFamily="34" charset="0"/>
              <a:ea typeface="时尚中黑简体" panose="0101010401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65102" y="4253201"/>
            <a:ext cx="106881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/>
            <a:r>
              <a:rPr lang="zh-CN" altLang="zh-CN" sz="4800" dirty="0">
                <a:solidFill>
                  <a:schemeClr val="bg1"/>
                </a:solidFill>
              </a:rPr>
              <a:t>汇报完毕，谢谢大家</a:t>
            </a:r>
            <a:endParaRPr lang="zh-CN" altLang="zh-CN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1092" y="-35665"/>
            <a:ext cx="12180611" cy="689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2203" y="2587120"/>
            <a:ext cx="12189499" cy="123742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972" y="1400487"/>
            <a:ext cx="2504692" cy="76188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1450" y="4134379"/>
            <a:ext cx="3799893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4"/>
          <p:cNvSpPr txBox="1"/>
          <p:nvPr/>
        </p:nvSpPr>
        <p:spPr>
          <a:xfrm>
            <a:off x="2386645" y="4716537"/>
            <a:ext cx="11893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algn="ctr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PART 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ONE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TextBox 66"/>
          <p:cNvSpPr txBox="1"/>
          <p:nvPr/>
        </p:nvSpPr>
        <p:spPr>
          <a:xfrm>
            <a:off x="5480299" y="4716537"/>
            <a:ext cx="12400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PART 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TWO</a:t>
            </a:r>
            <a:endParaRPr lang="zh-CN" altLang="en-US" sz="1600" spc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TextBox 66"/>
          <p:cNvSpPr txBox="1"/>
          <p:nvPr/>
        </p:nvSpPr>
        <p:spPr>
          <a:xfrm>
            <a:off x="8232585" y="4716537"/>
            <a:ext cx="13785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PART 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THREE</a:t>
            </a:r>
            <a:endParaRPr lang="zh-CN" altLang="en-US" sz="1600" spc="1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TextBox 64"/>
          <p:cNvSpPr txBox="1"/>
          <p:nvPr/>
        </p:nvSpPr>
        <p:spPr>
          <a:xfrm>
            <a:off x="2273444" y="5068788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algn="ctr"/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项目概况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66"/>
          <p:cNvSpPr txBox="1"/>
          <p:nvPr/>
        </p:nvSpPr>
        <p:spPr>
          <a:xfrm>
            <a:off x="5336886" y="5068788"/>
            <a:ext cx="1467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240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点工</a:t>
            </a:r>
            <a:r>
              <a:rPr lang="zh-CN" altLang="en-US" sz="240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</a:t>
            </a:r>
            <a:endParaRPr lang="zh-CN" altLang="en-US" sz="2400" spc="1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66"/>
          <p:cNvSpPr txBox="1"/>
          <p:nvPr/>
        </p:nvSpPr>
        <p:spPr>
          <a:xfrm>
            <a:off x="8232585" y="5068788"/>
            <a:ext cx="1467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spc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几点感悟</a:t>
            </a:r>
            <a:endParaRPr lang="zh-CN" altLang="en-US" sz="2400" spc="1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573765" y="-1467544"/>
            <a:ext cx="3137307" cy="3137307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1" name="同心圆 1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椭圆 12"/>
          <p:cNvSpPr/>
          <p:nvPr/>
        </p:nvSpPr>
        <p:spPr>
          <a:xfrm>
            <a:off x="6445940" y="1654164"/>
            <a:ext cx="366369" cy="36636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6050828" y="1811949"/>
            <a:ext cx="183185" cy="183185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7125914" y="1650370"/>
            <a:ext cx="183185" cy="183185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5088668" y="1477741"/>
            <a:ext cx="333939" cy="333939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490300" y="1443940"/>
            <a:ext cx="366369" cy="366369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5803401" y="1825958"/>
            <a:ext cx="183185" cy="183185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7317630" y="1579230"/>
            <a:ext cx="429535" cy="429535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4652078" y="1653990"/>
            <a:ext cx="366369" cy="36636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4271798" y="1828966"/>
            <a:ext cx="183185" cy="183185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6739388" y="1409629"/>
            <a:ext cx="366369" cy="36636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5297114" y="1724741"/>
            <a:ext cx="183185" cy="18318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7893458" y="1825958"/>
            <a:ext cx="183185" cy="183185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5052303" y="153023"/>
            <a:ext cx="2298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目 录</a:t>
            </a:r>
            <a:endParaRPr lang="zh-CN" altLang="en-US" sz="54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Rectangle 4"/>
          <p:cNvSpPr txBox="1">
            <a:spLocks noChangeArrowheads="1"/>
          </p:cNvSpPr>
          <p:nvPr/>
        </p:nvSpPr>
        <p:spPr bwMode="auto">
          <a:xfrm>
            <a:off x="5286592" y="904776"/>
            <a:ext cx="1829944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3" rIns="91428" bIns="45713" numCol="1" anchor="ctr" anchorCtr="0" compatLnSpc="1"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r>
              <a:rPr lang="en-US" altLang="zh-CN" sz="28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2800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8026245" y="2550171"/>
            <a:ext cx="1869060" cy="1869042"/>
            <a:chOff x="5196486" y="5946187"/>
            <a:chExt cx="305647" cy="305644"/>
          </a:xfrm>
        </p:grpSpPr>
        <p:grpSp>
          <p:nvGrpSpPr>
            <p:cNvPr id="28" name="组合 27"/>
            <p:cNvGrpSpPr/>
            <p:nvPr/>
          </p:nvGrpSpPr>
          <p:grpSpPr>
            <a:xfrm>
              <a:off x="5196486" y="5946187"/>
              <a:ext cx="305647" cy="305644"/>
              <a:chOff x="1517330" y="1125257"/>
              <a:chExt cx="2204282" cy="2204282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1517330" y="1125257"/>
                <a:ext cx="2204282" cy="2204282"/>
              </a:xfrm>
              <a:prstGeom prst="ellipse">
                <a:avLst/>
              </a:prstGeom>
              <a:gradFill>
                <a:gsLst>
                  <a:gs pos="0">
                    <a:srgbClr val="EBEBEB"/>
                  </a:gs>
                  <a:gs pos="100000">
                    <a:srgbClr val="FEFEFE"/>
                  </a:gs>
                </a:gsLst>
                <a:lin ang="7530000" scaled="0"/>
              </a:gradFill>
              <a:ln w="12700">
                <a:solidFill>
                  <a:schemeClr val="bg1"/>
                </a:solidFill>
              </a:ln>
              <a:effectLst>
                <a:outerShdw blurRad="165100" dist="139700" dir="7800000" sx="74000" sy="74000" algn="tr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1719372" y="1327297"/>
                <a:ext cx="1800200" cy="1800200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29" name="Freeform 44"/>
            <p:cNvSpPr>
              <a:spLocks noEditPoints="1"/>
            </p:cNvSpPr>
            <p:nvPr/>
          </p:nvSpPr>
          <p:spPr bwMode="auto">
            <a:xfrm>
              <a:off x="5260211" y="6030324"/>
              <a:ext cx="170620" cy="137369"/>
            </a:xfrm>
            <a:custGeom>
              <a:avLst/>
              <a:gdLst>
                <a:gd name="T0" fmla="*/ 41 w 62"/>
                <a:gd name="T1" fmla="*/ 31 h 54"/>
                <a:gd name="T2" fmla="*/ 34 w 62"/>
                <a:gd name="T3" fmla="*/ 23 h 54"/>
                <a:gd name="T4" fmla="*/ 33 w 62"/>
                <a:gd name="T5" fmla="*/ 17 h 54"/>
                <a:gd name="T6" fmla="*/ 30 w 62"/>
                <a:gd name="T7" fmla="*/ 20 h 54"/>
                <a:gd name="T8" fmla="*/ 23 w 62"/>
                <a:gd name="T9" fmla="*/ 13 h 54"/>
                <a:gd name="T10" fmla="*/ 18 w 62"/>
                <a:gd name="T11" fmla="*/ 17 h 54"/>
                <a:gd name="T12" fmla="*/ 7 w 62"/>
                <a:gd name="T13" fmla="*/ 17 h 54"/>
                <a:gd name="T14" fmla="*/ 7 w 62"/>
                <a:gd name="T15" fmla="*/ 23 h 54"/>
                <a:gd name="T16" fmla="*/ 0 w 62"/>
                <a:gd name="T17" fmla="*/ 31 h 54"/>
                <a:gd name="T18" fmla="*/ 4 w 62"/>
                <a:gd name="T19" fmla="*/ 36 h 54"/>
                <a:gd name="T20" fmla="*/ 4 w 62"/>
                <a:gd name="T21" fmla="*/ 46 h 54"/>
                <a:gd name="T22" fmla="*/ 10 w 62"/>
                <a:gd name="T23" fmla="*/ 47 h 54"/>
                <a:gd name="T24" fmla="*/ 18 w 62"/>
                <a:gd name="T25" fmla="*/ 54 h 54"/>
                <a:gd name="T26" fmla="*/ 23 w 62"/>
                <a:gd name="T27" fmla="*/ 50 h 54"/>
                <a:gd name="T28" fmla="*/ 32 w 62"/>
                <a:gd name="T29" fmla="*/ 48 h 54"/>
                <a:gd name="T30" fmla="*/ 37 w 62"/>
                <a:gd name="T31" fmla="*/ 46 h 54"/>
                <a:gd name="T32" fmla="*/ 37 w 62"/>
                <a:gd name="T33" fmla="*/ 36 h 54"/>
                <a:gd name="T34" fmla="*/ 32 w 62"/>
                <a:gd name="T35" fmla="*/ 38 h 54"/>
                <a:gd name="T36" fmla="*/ 20 w 62"/>
                <a:gd name="T37" fmla="*/ 46 h 54"/>
                <a:gd name="T38" fmla="*/ 20 w 62"/>
                <a:gd name="T39" fmla="*/ 21 h 54"/>
                <a:gd name="T40" fmla="*/ 33 w 62"/>
                <a:gd name="T41" fmla="*/ 33 h 54"/>
                <a:gd name="T42" fmla="*/ 58 w 62"/>
                <a:gd name="T43" fmla="*/ 35 h 54"/>
                <a:gd name="T44" fmla="*/ 62 w 62"/>
                <a:gd name="T45" fmla="*/ 38 h 54"/>
                <a:gd name="T46" fmla="*/ 60 w 62"/>
                <a:gd name="T47" fmla="*/ 41 h 54"/>
                <a:gd name="T48" fmla="*/ 59 w 62"/>
                <a:gd name="T49" fmla="*/ 46 h 54"/>
                <a:gd name="T50" fmla="*/ 56 w 62"/>
                <a:gd name="T51" fmla="*/ 47 h 54"/>
                <a:gd name="T52" fmla="*/ 52 w 62"/>
                <a:gd name="T53" fmla="*/ 50 h 54"/>
                <a:gd name="T54" fmla="*/ 50 w 62"/>
                <a:gd name="T55" fmla="*/ 48 h 54"/>
                <a:gd name="T56" fmla="*/ 45 w 62"/>
                <a:gd name="T57" fmla="*/ 48 h 54"/>
                <a:gd name="T58" fmla="*/ 44 w 62"/>
                <a:gd name="T59" fmla="*/ 45 h 54"/>
                <a:gd name="T60" fmla="*/ 41 w 62"/>
                <a:gd name="T61" fmla="*/ 41 h 54"/>
                <a:gd name="T62" fmla="*/ 43 w 62"/>
                <a:gd name="T63" fmla="*/ 39 h 54"/>
                <a:gd name="T64" fmla="*/ 43 w 62"/>
                <a:gd name="T65" fmla="*/ 33 h 54"/>
                <a:gd name="T66" fmla="*/ 46 w 62"/>
                <a:gd name="T67" fmla="*/ 33 h 54"/>
                <a:gd name="T68" fmla="*/ 50 w 62"/>
                <a:gd name="T69" fmla="*/ 29 h 54"/>
                <a:gd name="T70" fmla="*/ 52 w 62"/>
                <a:gd name="T71" fmla="*/ 31 h 54"/>
                <a:gd name="T72" fmla="*/ 58 w 62"/>
                <a:gd name="T73" fmla="*/ 31 h 54"/>
                <a:gd name="T74" fmla="*/ 58 w 62"/>
                <a:gd name="T75" fmla="*/ 35 h 54"/>
                <a:gd name="T76" fmla="*/ 57 w 62"/>
                <a:gd name="T77" fmla="*/ 40 h 54"/>
                <a:gd name="T78" fmla="*/ 45 w 62"/>
                <a:gd name="T79" fmla="*/ 40 h 54"/>
                <a:gd name="T80" fmla="*/ 51 w 62"/>
                <a:gd name="T81" fmla="*/ 46 h 54"/>
                <a:gd name="T82" fmla="*/ 62 w 62"/>
                <a:gd name="T83" fmla="*/ 12 h 54"/>
                <a:gd name="T84" fmla="*/ 59 w 62"/>
                <a:gd name="T85" fmla="*/ 15 h 54"/>
                <a:gd name="T86" fmla="*/ 59 w 62"/>
                <a:gd name="T87" fmla="*/ 22 h 54"/>
                <a:gd name="T88" fmla="*/ 55 w 62"/>
                <a:gd name="T89" fmla="*/ 23 h 54"/>
                <a:gd name="T90" fmla="*/ 50 w 62"/>
                <a:gd name="T91" fmla="*/ 28 h 54"/>
                <a:gd name="T92" fmla="*/ 46 w 62"/>
                <a:gd name="T93" fmla="*/ 25 h 54"/>
                <a:gd name="T94" fmla="*/ 39 w 62"/>
                <a:gd name="T95" fmla="*/ 25 h 54"/>
                <a:gd name="T96" fmla="*/ 39 w 62"/>
                <a:gd name="T97" fmla="*/ 20 h 54"/>
                <a:gd name="T98" fmla="*/ 34 w 62"/>
                <a:gd name="T99" fmla="*/ 15 h 54"/>
                <a:gd name="T100" fmla="*/ 37 w 62"/>
                <a:gd name="T101" fmla="*/ 12 h 54"/>
                <a:gd name="T102" fmla="*/ 37 w 62"/>
                <a:gd name="T103" fmla="*/ 5 h 54"/>
                <a:gd name="T104" fmla="*/ 41 w 62"/>
                <a:gd name="T105" fmla="*/ 5 h 54"/>
                <a:gd name="T106" fmla="*/ 46 w 62"/>
                <a:gd name="T107" fmla="*/ 0 h 54"/>
                <a:gd name="T108" fmla="*/ 49 w 62"/>
                <a:gd name="T109" fmla="*/ 3 h 54"/>
                <a:gd name="T110" fmla="*/ 56 w 62"/>
                <a:gd name="T111" fmla="*/ 3 h 54"/>
                <a:gd name="T112" fmla="*/ 57 w 62"/>
                <a:gd name="T113" fmla="*/ 7 h 54"/>
                <a:gd name="T114" fmla="*/ 48 w 62"/>
                <a:gd name="T115" fmla="*/ 22 h 54"/>
                <a:gd name="T116" fmla="*/ 40 w 62"/>
                <a:gd name="T117" fmla="*/ 14 h 54"/>
                <a:gd name="T118" fmla="*/ 56 w 62"/>
                <a:gd name="T119" fmla="*/ 1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2" h="54">
                  <a:moveTo>
                    <a:pt x="41" y="36"/>
                  </a:moveTo>
                  <a:cubicBezTo>
                    <a:pt x="41" y="31"/>
                    <a:pt x="41" y="31"/>
                    <a:pt x="41" y="31"/>
                  </a:cubicBezTo>
                  <a:cubicBezTo>
                    <a:pt x="37" y="31"/>
                    <a:pt x="37" y="31"/>
                    <a:pt x="37" y="31"/>
                  </a:cubicBezTo>
                  <a:cubicBezTo>
                    <a:pt x="37" y="28"/>
                    <a:pt x="36" y="25"/>
                    <a:pt x="34" y="23"/>
                  </a:cubicBezTo>
                  <a:cubicBezTo>
                    <a:pt x="37" y="20"/>
                    <a:pt x="37" y="20"/>
                    <a:pt x="37" y="20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28" y="18"/>
                    <a:pt x="26" y="17"/>
                    <a:pt x="23" y="17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5" y="17"/>
                    <a:pt x="12" y="18"/>
                    <a:pt x="10" y="20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5" y="26"/>
                    <a:pt x="4" y="28"/>
                    <a:pt x="4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4" y="39"/>
                    <a:pt x="5" y="41"/>
                    <a:pt x="7" y="44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12" y="49"/>
                    <a:pt x="15" y="50"/>
                    <a:pt x="18" y="50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23" y="54"/>
                    <a:pt x="23" y="54"/>
                    <a:pt x="23" y="54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6" y="50"/>
                    <a:pt x="28" y="49"/>
                    <a:pt x="31" y="47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36" y="41"/>
                    <a:pt x="37" y="39"/>
                    <a:pt x="37" y="36"/>
                  </a:cubicBezTo>
                  <a:cubicBezTo>
                    <a:pt x="41" y="36"/>
                    <a:pt x="41" y="36"/>
                    <a:pt x="41" y="36"/>
                  </a:cubicBezTo>
                  <a:close/>
                  <a:moveTo>
                    <a:pt x="32" y="38"/>
                  </a:moveTo>
                  <a:cubicBezTo>
                    <a:pt x="32" y="38"/>
                    <a:pt x="32" y="38"/>
                    <a:pt x="32" y="38"/>
                  </a:cubicBezTo>
                  <a:cubicBezTo>
                    <a:pt x="30" y="43"/>
                    <a:pt x="26" y="46"/>
                    <a:pt x="20" y="46"/>
                  </a:cubicBezTo>
                  <a:cubicBezTo>
                    <a:pt x="14" y="46"/>
                    <a:pt x="8" y="40"/>
                    <a:pt x="8" y="33"/>
                  </a:cubicBezTo>
                  <a:cubicBezTo>
                    <a:pt x="8" y="27"/>
                    <a:pt x="14" y="21"/>
                    <a:pt x="20" y="21"/>
                  </a:cubicBezTo>
                  <a:cubicBezTo>
                    <a:pt x="26" y="21"/>
                    <a:pt x="30" y="24"/>
                    <a:pt x="32" y="29"/>
                  </a:cubicBezTo>
                  <a:cubicBezTo>
                    <a:pt x="32" y="30"/>
                    <a:pt x="33" y="32"/>
                    <a:pt x="33" y="33"/>
                  </a:cubicBezTo>
                  <a:cubicBezTo>
                    <a:pt x="33" y="35"/>
                    <a:pt x="32" y="37"/>
                    <a:pt x="32" y="38"/>
                  </a:cubicBezTo>
                  <a:close/>
                  <a:moveTo>
                    <a:pt x="58" y="35"/>
                  </a:moveTo>
                  <a:cubicBezTo>
                    <a:pt x="59" y="36"/>
                    <a:pt x="59" y="37"/>
                    <a:pt x="60" y="38"/>
                  </a:cubicBezTo>
                  <a:cubicBezTo>
                    <a:pt x="62" y="38"/>
                    <a:pt x="62" y="38"/>
                    <a:pt x="62" y="38"/>
                  </a:cubicBezTo>
                  <a:cubicBezTo>
                    <a:pt x="62" y="41"/>
                    <a:pt x="62" y="41"/>
                    <a:pt x="62" y="41"/>
                  </a:cubicBezTo>
                  <a:cubicBezTo>
                    <a:pt x="60" y="41"/>
                    <a:pt x="60" y="41"/>
                    <a:pt x="60" y="41"/>
                  </a:cubicBezTo>
                  <a:cubicBezTo>
                    <a:pt x="59" y="42"/>
                    <a:pt x="59" y="44"/>
                    <a:pt x="58" y="45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58" y="48"/>
                    <a:pt x="58" y="48"/>
                    <a:pt x="58" y="48"/>
                  </a:cubicBezTo>
                  <a:cubicBezTo>
                    <a:pt x="56" y="47"/>
                    <a:pt x="56" y="47"/>
                    <a:pt x="56" y="47"/>
                  </a:cubicBezTo>
                  <a:cubicBezTo>
                    <a:pt x="55" y="47"/>
                    <a:pt x="54" y="48"/>
                    <a:pt x="52" y="4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0" y="50"/>
                    <a:pt x="50" y="50"/>
                    <a:pt x="50" y="50"/>
                  </a:cubicBezTo>
                  <a:cubicBezTo>
                    <a:pt x="50" y="48"/>
                    <a:pt x="50" y="48"/>
                    <a:pt x="50" y="48"/>
                  </a:cubicBezTo>
                  <a:cubicBezTo>
                    <a:pt x="49" y="48"/>
                    <a:pt x="47" y="47"/>
                    <a:pt x="46" y="47"/>
                  </a:cubicBezTo>
                  <a:cubicBezTo>
                    <a:pt x="45" y="48"/>
                    <a:pt x="45" y="48"/>
                    <a:pt x="45" y="48"/>
                  </a:cubicBezTo>
                  <a:cubicBezTo>
                    <a:pt x="43" y="46"/>
                    <a:pt x="43" y="46"/>
                    <a:pt x="43" y="46"/>
                  </a:cubicBezTo>
                  <a:cubicBezTo>
                    <a:pt x="44" y="45"/>
                    <a:pt x="44" y="45"/>
                    <a:pt x="44" y="45"/>
                  </a:cubicBezTo>
                  <a:cubicBezTo>
                    <a:pt x="43" y="44"/>
                    <a:pt x="43" y="42"/>
                    <a:pt x="43" y="41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41" y="39"/>
                    <a:pt x="41" y="39"/>
                    <a:pt x="41" y="39"/>
                  </a:cubicBezTo>
                  <a:cubicBezTo>
                    <a:pt x="43" y="39"/>
                    <a:pt x="43" y="39"/>
                    <a:pt x="43" y="39"/>
                  </a:cubicBezTo>
                  <a:cubicBezTo>
                    <a:pt x="43" y="37"/>
                    <a:pt x="43" y="36"/>
                    <a:pt x="44" y="35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6" y="33"/>
                    <a:pt x="46" y="33"/>
                    <a:pt x="46" y="33"/>
                  </a:cubicBezTo>
                  <a:cubicBezTo>
                    <a:pt x="47" y="32"/>
                    <a:pt x="48" y="32"/>
                    <a:pt x="50" y="31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2" y="29"/>
                    <a:pt x="52" y="29"/>
                    <a:pt x="52" y="29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4" y="32"/>
                    <a:pt x="55" y="32"/>
                    <a:pt x="56" y="33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9" y="33"/>
                    <a:pt x="59" y="33"/>
                    <a:pt x="59" y="33"/>
                  </a:cubicBezTo>
                  <a:cubicBezTo>
                    <a:pt x="58" y="35"/>
                    <a:pt x="58" y="35"/>
                    <a:pt x="58" y="35"/>
                  </a:cubicBezTo>
                  <a:close/>
                  <a:moveTo>
                    <a:pt x="51" y="46"/>
                  </a:moveTo>
                  <a:cubicBezTo>
                    <a:pt x="55" y="46"/>
                    <a:pt x="57" y="43"/>
                    <a:pt x="57" y="40"/>
                  </a:cubicBezTo>
                  <a:cubicBezTo>
                    <a:pt x="57" y="36"/>
                    <a:pt x="55" y="34"/>
                    <a:pt x="51" y="34"/>
                  </a:cubicBezTo>
                  <a:cubicBezTo>
                    <a:pt x="48" y="34"/>
                    <a:pt x="45" y="36"/>
                    <a:pt x="45" y="40"/>
                  </a:cubicBezTo>
                  <a:cubicBezTo>
                    <a:pt x="45" y="43"/>
                    <a:pt x="48" y="46"/>
                    <a:pt x="51" y="46"/>
                  </a:cubicBezTo>
                  <a:cubicBezTo>
                    <a:pt x="51" y="46"/>
                    <a:pt x="51" y="46"/>
                    <a:pt x="51" y="46"/>
                  </a:cubicBezTo>
                  <a:close/>
                  <a:moveTo>
                    <a:pt x="59" y="12"/>
                  </a:moveTo>
                  <a:cubicBezTo>
                    <a:pt x="62" y="12"/>
                    <a:pt x="62" y="12"/>
                    <a:pt x="62" y="12"/>
                  </a:cubicBezTo>
                  <a:cubicBezTo>
                    <a:pt x="62" y="15"/>
                    <a:pt x="62" y="15"/>
                    <a:pt x="62" y="15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59" y="17"/>
                    <a:pt x="58" y="19"/>
                    <a:pt x="57" y="20"/>
                  </a:cubicBezTo>
                  <a:cubicBezTo>
                    <a:pt x="59" y="22"/>
                    <a:pt x="59" y="22"/>
                    <a:pt x="59" y="22"/>
                  </a:cubicBezTo>
                  <a:cubicBezTo>
                    <a:pt x="56" y="25"/>
                    <a:pt x="56" y="25"/>
                    <a:pt x="56" y="25"/>
                  </a:cubicBezTo>
                  <a:cubicBezTo>
                    <a:pt x="55" y="23"/>
                    <a:pt x="55" y="23"/>
                    <a:pt x="55" y="23"/>
                  </a:cubicBezTo>
                  <a:cubicBezTo>
                    <a:pt x="53" y="24"/>
                    <a:pt x="51" y="25"/>
                    <a:pt x="50" y="25"/>
                  </a:cubicBezTo>
                  <a:cubicBezTo>
                    <a:pt x="50" y="28"/>
                    <a:pt x="50" y="28"/>
                    <a:pt x="50" y="28"/>
                  </a:cubicBezTo>
                  <a:cubicBezTo>
                    <a:pt x="46" y="28"/>
                    <a:pt x="46" y="28"/>
                    <a:pt x="46" y="28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4" y="25"/>
                    <a:pt x="43" y="24"/>
                    <a:pt x="41" y="23"/>
                  </a:cubicBezTo>
                  <a:cubicBezTo>
                    <a:pt x="39" y="25"/>
                    <a:pt x="39" y="25"/>
                    <a:pt x="39" y="25"/>
                  </a:cubicBezTo>
                  <a:cubicBezTo>
                    <a:pt x="37" y="22"/>
                    <a:pt x="37" y="22"/>
                    <a:pt x="37" y="22"/>
                  </a:cubicBezTo>
                  <a:cubicBezTo>
                    <a:pt x="39" y="20"/>
                    <a:pt x="39" y="20"/>
                    <a:pt x="39" y="20"/>
                  </a:cubicBezTo>
                  <a:cubicBezTo>
                    <a:pt x="38" y="19"/>
                    <a:pt x="37" y="17"/>
                    <a:pt x="37" y="15"/>
                  </a:cubicBezTo>
                  <a:cubicBezTo>
                    <a:pt x="34" y="15"/>
                    <a:pt x="34" y="15"/>
                    <a:pt x="34" y="15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0"/>
                    <a:pt x="38" y="9"/>
                    <a:pt x="39" y="7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3" y="4"/>
                    <a:pt x="44" y="3"/>
                    <a:pt x="46" y="3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51" y="3"/>
                    <a:pt x="53" y="4"/>
                    <a:pt x="54" y="5"/>
                  </a:cubicBezTo>
                  <a:cubicBezTo>
                    <a:pt x="56" y="3"/>
                    <a:pt x="56" y="3"/>
                    <a:pt x="56" y="3"/>
                  </a:cubicBezTo>
                  <a:cubicBezTo>
                    <a:pt x="59" y="5"/>
                    <a:pt x="59" y="5"/>
                    <a:pt x="59" y="5"/>
                  </a:cubicBezTo>
                  <a:cubicBezTo>
                    <a:pt x="57" y="7"/>
                    <a:pt x="57" y="7"/>
                    <a:pt x="57" y="7"/>
                  </a:cubicBezTo>
                  <a:cubicBezTo>
                    <a:pt x="58" y="8"/>
                    <a:pt x="59" y="10"/>
                    <a:pt x="59" y="12"/>
                  </a:cubicBezTo>
                  <a:close/>
                  <a:moveTo>
                    <a:pt x="48" y="22"/>
                  </a:moveTo>
                  <a:cubicBezTo>
                    <a:pt x="48" y="22"/>
                    <a:pt x="48" y="22"/>
                    <a:pt x="48" y="22"/>
                  </a:cubicBezTo>
                  <a:cubicBezTo>
                    <a:pt x="43" y="22"/>
                    <a:pt x="40" y="18"/>
                    <a:pt x="40" y="14"/>
                  </a:cubicBezTo>
                  <a:cubicBezTo>
                    <a:pt x="40" y="9"/>
                    <a:pt x="43" y="6"/>
                    <a:pt x="48" y="6"/>
                  </a:cubicBezTo>
                  <a:cubicBezTo>
                    <a:pt x="52" y="6"/>
                    <a:pt x="56" y="9"/>
                    <a:pt x="56" y="14"/>
                  </a:cubicBezTo>
                  <a:cubicBezTo>
                    <a:pt x="56" y="18"/>
                    <a:pt x="52" y="22"/>
                    <a:pt x="48" y="22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108020" tIns="54009" rIns="108020" bIns="54009" numCol="1" anchor="t" anchorCtr="0" compatLnSpc="1"/>
            <a:lstStyle/>
            <a:p>
              <a:endParaRPr lang="zh-CN" alt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071726" y="2550171"/>
            <a:ext cx="1869060" cy="1869042"/>
            <a:chOff x="4299766" y="5946187"/>
            <a:chExt cx="305647" cy="305644"/>
          </a:xfrm>
        </p:grpSpPr>
        <p:grpSp>
          <p:nvGrpSpPr>
            <p:cNvPr id="38" name="组合 37"/>
            <p:cNvGrpSpPr/>
            <p:nvPr/>
          </p:nvGrpSpPr>
          <p:grpSpPr>
            <a:xfrm>
              <a:off x="4299766" y="5946187"/>
              <a:ext cx="305647" cy="305644"/>
              <a:chOff x="1517330" y="1125257"/>
              <a:chExt cx="2204282" cy="2204282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1517330" y="1125257"/>
                <a:ext cx="2204282" cy="2204282"/>
              </a:xfrm>
              <a:prstGeom prst="ellipse">
                <a:avLst/>
              </a:prstGeom>
              <a:gradFill>
                <a:gsLst>
                  <a:gs pos="0">
                    <a:srgbClr val="EBEBEB"/>
                  </a:gs>
                  <a:gs pos="100000">
                    <a:srgbClr val="FEFEFE"/>
                  </a:gs>
                </a:gsLst>
                <a:lin ang="7530000" scaled="0"/>
              </a:gradFill>
              <a:ln w="12700">
                <a:solidFill>
                  <a:schemeClr val="bg1"/>
                </a:solidFill>
              </a:ln>
              <a:effectLst>
                <a:outerShdw blurRad="165100" dist="139700" dir="7800000" sx="74000" sy="74000" algn="tr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1719372" y="1327298"/>
                <a:ext cx="1800200" cy="1800200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39" name="Freeform 45"/>
            <p:cNvSpPr>
              <a:spLocks noEditPoints="1"/>
            </p:cNvSpPr>
            <p:nvPr/>
          </p:nvSpPr>
          <p:spPr bwMode="auto">
            <a:xfrm>
              <a:off x="4381353" y="6022165"/>
              <a:ext cx="142472" cy="146367"/>
            </a:xfrm>
            <a:custGeom>
              <a:avLst/>
              <a:gdLst>
                <a:gd name="T0" fmla="*/ 40 w 46"/>
                <a:gd name="T1" fmla="*/ 28 h 51"/>
                <a:gd name="T2" fmla="*/ 35 w 46"/>
                <a:gd name="T3" fmla="*/ 41 h 51"/>
                <a:gd name="T4" fmla="*/ 34 w 46"/>
                <a:gd name="T5" fmla="*/ 34 h 51"/>
                <a:gd name="T6" fmla="*/ 29 w 46"/>
                <a:gd name="T7" fmla="*/ 30 h 51"/>
                <a:gd name="T8" fmla="*/ 29 w 46"/>
                <a:gd name="T9" fmla="*/ 30 h 51"/>
                <a:gd name="T10" fmla="*/ 27 w 46"/>
                <a:gd name="T11" fmla="*/ 30 h 51"/>
                <a:gd name="T12" fmla="*/ 25 w 46"/>
                <a:gd name="T13" fmla="*/ 35 h 51"/>
                <a:gd name="T14" fmla="*/ 24 w 46"/>
                <a:gd name="T15" fmla="*/ 38 h 51"/>
                <a:gd name="T16" fmla="*/ 24 w 46"/>
                <a:gd name="T17" fmla="*/ 32 h 51"/>
                <a:gd name="T18" fmla="*/ 24 w 46"/>
                <a:gd name="T19" fmla="*/ 31 h 51"/>
                <a:gd name="T20" fmla="*/ 23 w 46"/>
                <a:gd name="T21" fmla="*/ 30 h 51"/>
                <a:gd name="T22" fmla="*/ 22 w 46"/>
                <a:gd name="T23" fmla="*/ 31 h 51"/>
                <a:gd name="T24" fmla="*/ 22 w 46"/>
                <a:gd name="T25" fmla="*/ 32 h 51"/>
                <a:gd name="T26" fmla="*/ 21 w 46"/>
                <a:gd name="T27" fmla="*/ 38 h 51"/>
                <a:gd name="T28" fmla="*/ 20 w 46"/>
                <a:gd name="T29" fmla="*/ 35 h 51"/>
                <a:gd name="T30" fmla="*/ 19 w 46"/>
                <a:gd name="T31" fmla="*/ 30 h 51"/>
                <a:gd name="T32" fmla="*/ 15 w 46"/>
                <a:gd name="T33" fmla="*/ 30 h 51"/>
                <a:gd name="T34" fmla="*/ 15 w 46"/>
                <a:gd name="T35" fmla="*/ 30 h 51"/>
                <a:gd name="T36" fmla="*/ 11 w 46"/>
                <a:gd name="T37" fmla="*/ 34 h 51"/>
                <a:gd name="T38" fmla="*/ 10 w 46"/>
                <a:gd name="T39" fmla="*/ 41 h 51"/>
                <a:gd name="T40" fmla="*/ 5 w 46"/>
                <a:gd name="T41" fmla="*/ 28 h 51"/>
                <a:gd name="T42" fmla="*/ 23 w 46"/>
                <a:gd name="T43" fmla="*/ 11 h 51"/>
                <a:gd name="T44" fmla="*/ 23 w 46"/>
                <a:gd name="T45" fmla="*/ 14 h 51"/>
                <a:gd name="T46" fmla="*/ 25 w 46"/>
                <a:gd name="T47" fmla="*/ 15 h 51"/>
                <a:gd name="T48" fmla="*/ 28 w 46"/>
                <a:gd name="T49" fmla="*/ 13 h 51"/>
                <a:gd name="T50" fmla="*/ 32 w 46"/>
                <a:gd name="T51" fmla="*/ 11 h 51"/>
                <a:gd name="T52" fmla="*/ 34 w 46"/>
                <a:gd name="T53" fmla="*/ 9 h 51"/>
                <a:gd name="T54" fmla="*/ 34 w 46"/>
                <a:gd name="T55" fmla="*/ 7 h 51"/>
                <a:gd name="T56" fmla="*/ 32 w 46"/>
                <a:gd name="T57" fmla="*/ 5 h 51"/>
                <a:gd name="T58" fmla="*/ 28 w 46"/>
                <a:gd name="T59" fmla="*/ 3 h 51"/>
                <a:gd name="T60" fmla="*/ 25 w 46"/>
                <a:gd name="T61" fmla="*/ 1 h 51"/>
                <a:gd name="T62" fmla="*/ 23 w 46"/>
                <a:gd name="T63" fmla="*/ 2 h 51"/>
                <a:gd name="T64" fmla="*/ 23 w 46"/>
                <a:gd name="T65" fmla="*/ 5 h 51"/>
                <a:gd name="T66" fmla="*/ 0 w 46"/>
                <a:gd name="T67" fmla="*/ 28 h 51"/>
                <a:gd name="T68" fmla="*/ 23 w 46"/>
                <a:gd name="T69" fmla="*/ 51 h 51"/>
                <a:gd name="T70" fmla="*/ 46 w 46"/>
                <a:gd name="T71" fmla="*/ 28 h 51"/>
                <a:gd name="T72" fmla="*/ 40 w 46"/>
                <a:gd name="T73" fmla="*/ 28 h 51"/>
                <a:gd name="T74" fmla="*/ 23 w 46"/>
                <a:gd name="T75" fmla="*/ 19 h 51"/>
                <a:gd name="T76" fmla="*/ 28 w 46"/>
                <a:gd name="T77" fmla="*/ 24 h 51"/>
                <a:gd name="T78" fmla="*/ 23 w 46"/>
                <a:gd name="T79" fmla="*/ 29 h 51"/>
                <a:gd name="T80" fmla="*/ 17 w 46"/>
                <a:gd name="T81" fmla="*/ 24 h 51"/>
                <a:gd name="T82" fmla="*/ 23 w 46"/>
                <a:gd name="T83" fmla="*/ 19 h 51"/>
                <a:gd name="T84" fmla="*/ 30 w 46"/>
                <a:gd name="T85" fmla="*/ 37 h 51"/>
                <a:gd name="T86" fmla="*/ 30 w 46"/>
                <a:gd name="T87" fmla="*/ 37 h 51"/>
                <a:gd name="T88" fmla="*/ 30 w 46"/>
                <a:gd name="T89" fmla="*/ 37 h 51"/>
                <a:gd name="T90" fmla="*/ 30 w 46"/>
                <a:gd name="T91" fmla="*/ 44 h 51"/>
                <a:gd name="T92" fmla="*/ 30 w 46"/>
                <a:gd name="T93" fmla="*/ 44 h 51"/>
                <a:gd name="T94" fmla="*/ 29 w 46"/>
                <a:gd name="T95" fmla="*/ 37 h 51"/>
                <a:gd name="T96" fmla="*/ 30 w 46"/>
                <a:gd name="T97" fmla="*/ 37 h 51"/>
                <a:gd name="T98" fmla="*/ 15 w 46"/>
                <a:gd name="T99" fmla="*/ 37 h 51"/>
                <a:gd name="T100" fmla="*/ 15 w 46"/>
                <a:gd name="T101" fmla="*/ 37 h 51"/>
                <a:gd name="T102" fmla="*/ 15 w 46"/>
                <a:gd name="T103" fmla="*/ 44 h 51"/>
                <a:gd name="T104" fmla="*/ 14 w 46"/>
                <a:gd name="T105" fmla="*/ 44 h 51"/>
                <a:gd name="T106" fmla="*/ 14 w 46"/>
                <a:gd name="T107" fmla="*/ 37 h 51"/>
                <a:gd name="T108" fmla="*/ 15 w 46"/>
                <a:gd name="T109" fmla="*/ 3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6" h="51">
                  <a:moveTo>
                    <a:pt x="40" y="28"/>
                  </a:moveTo>
                  <a:cubicBezTo>
                    <a:pt x="40" y="33"/>
                    <a:pt x="38" y="38"/>
                    <a:pt x="35" y="41"/>
                  </a:cubicBezTo>
                  <a:cubicBezTo>
                    <a:pt x="34" y="38"/>
                    <a:pt x="34" y="35"/>
                    <a:pt x="34" y="34"/>
                  </a:cubicBezTo>
                  <a:cubicBezTo>
                    <a:pt x="33" y="31"/>
                    <a:pt x="30" y="30"/>
                    <a:pt x="29" y="30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32"/>
                    <a:pt x="24" y="31"/>
                    <a:pt x="24" y="31"/>
                  </a:cubicBezTo>
                  <a:cubicBezTo>
                    <a:pt x="24" y="31"/>
                    <a:pt x="23" y="30"/>
                    <a:pt x="23" y="30"/>
                  </a:cubicBezTo>
                  <a:cubicBezTo>
                    <a:pt x="22" y="30"/>
                    <a:pt x="22" y="31"/>
                    <a:pt x="22" y="31"/>
                  </a:cubicBezTo>
                  <a:cubicBezTo>
                    <a:pt x="22" y="31"/>
                    <a:pt x="22" y="32"/>
                    <a:pt x="22" y="32"/>
                  </a:cubicBezTo>
                  <a:cubicBezTo>
                    <a:pt x="21" y="38"/>
                    <a:pt x="21" y="38"/>
                    <a:pt x="21" y="38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1" y="31"/>
                    <a:pt x="11" y="34"/>
                  </a:cubicBezTo>
                  <a:cubicBezTo>
                    <a:pt x="10" y="35"/>
                    <a:pt x="10" y="37"/>
                    <a:pt x="10" y="41"/>
                  </a:cubicBezTo>
                  <a:cubicBezTo>
                    <a:pt x="7" y="37"/>
                    <a:pt x="5" y="33"/>
                    <a:pt x="5" y="28"/>
                  </a:cubicBezTo>
                  <a:cubicBezTo>
                    <a:pt x="5" y="19"/>
                    <a:pt x="13" y="11"/>
                    <a:pt x="23" y="11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23" y="15"/>
                    <a:pt x="24" y="15"/>
                    <a:pt x="25" y="15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29" y="12"/>
                    <a:pt x="30" y="11"/>
                    <a:pt x="32" y="11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6" y="8"/>
                    <a:pt x="36" y="7"/>
                    <a:pt x="34" y="7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0" y="4"/>
                    <a:pt x="29" y="3"/>
                    <a:pt x="28" y="3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10" y="5"/>
                    <a:pt x="0" y="16"/>
                    <a:pt x="0" y="28"/>
                  </a:cubicBezTo>
                  <a:cubicBezTo>
                    <a:pt x="0" y="41"/>
                    <a:pt x="10" y="51"/>
                    <a:pt x="23" y="51"/>
                  </a:cubicBezTo>
                  <a:cubicBezTo>
                    <a:pt x="35" y="51"/>
                    <a:pt x="46" y="41"/>
                    <a:pt x="46" y="28"/>
                  </a:cubicBezTo>
                  <a:cubicBezTo>
                    <a:pt x="40" y="28"/>
                    <a:pt x="40" y="28"/>
                    <a:pt x="40" y="28"/>
                  </a:cubicBezTo>
                  <a:close/>
                  <a:moveTo>
                    <a:pt x="23" y="19"/>
                  </a:moveTo>
                  <a:cubicBezTo>
                    <a:pt x="26" y="19"/>
                    <a:pt x="28" y="21"/>
                    <a:pt x="28" y="24"/>
                  </a:cubicBezTo>
                  <a:cubicBezTo>
                    <a:pt x="28" y="27"/>
                    <a:pt x="26" y="29"/>
                    <a:pt x="23" y="29"/>
                  </a:cubicBezTo>
                  <a:cubicBezTo>
                    <a:pt x="20" y="29"/>
                    <a:pt x="17" y="27"/>
                    <a:pt x="17" y="24"/>
                  </a:cubicBezTo>
                  <a:cubicBezTo>
                    <a:pt x="17" y="21"/>
                    <a:pt x="20" y="19"/>
                    <a:pt x="23" y="19"/>
                  </a:cubicBezTo>
                  <a:close/>
                  <a:moveTo>
                    <a:pt x="30" y="37"/>
                  </a:moveTo>
                  <a:cubicBezTo>
                    <a:pt x="30" y="37"/>
                    <a:pt x="30" y="37"/>
                    <a:pt x="30" y="37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30" y="37"/>
                    <a:pt x="30" y="37"/>
                    <a:pt x="30" y="37"/>
                  </a:cubicBezTo>
                  <a:close/>
                  <a:moveTo>
                    <a:pt x="15" y="37"/>
                  </a:moveTo>
                  <a:cubicBezTo>
                    <a:pt x="15" y="37"/>
                    <a:pt x="15" y="37"/>
                    <a:pt x="15" y="37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5" y="44"/>
                    <a:pt x="14" y="44"/>
                    <a:pt x="14" y="44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14" y="37"/>
                    <a:pt x="14" y="37"/>
                    <a:pt x="15" y="3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108020" tIns="54009" rIns="108020" bIns="54009" numCol="1" anchor="t" anchorCtr="0" compatLnSpc="1"/>
            <a:lstStyle/>
            <a:p>
              <a:endParaRPr lang="zh-CN" alt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5162264" y="2550171"/>
            <a:ext cx="1869060" cy="1869042"/>
            <a:chOff x="4740390" y="5946187"/>
            <a:chExt cx="305647" cy="305644"/>
          </a:xfrm>
        </p:grpSpPr>
        <p:grpSp>
          <p:nvGrpSpPr>
            <p:cNvPr id="43" name="组合 42"/>
            <p:cNvGrpSpPr/>
            <p:nvPr/>
          </p:nvGrpSpPr>
          <p:grpSpPr>
            <a:xfrm>
              <a:off x="4740390" y="5946187"/>
              <a:ext cx="305647" cy="305644"/>
              <a:chOff x="1517330" y="1125257"/>
              <a:chExt cx="2204282" cy="2204282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1517330" y="1125257"/>
                <a:ext cx="2204282" cy="2204282"/>
              </a:xfrm>
              <a:prstGeom prst="ellipse">
                <a:avLst/>
              </a:prstGeom>
              <a:gradFill>
                <a:gsLst>
                  <a:gs pos="0">
                    <a:srgbClr val="EBEBEB"/>
                  </a:gs>
                  <a:gs pos="100000">
                    <a:srgbClr val="FEFEFE"/>
                  </a:gs>
                </a:gsLst>
                <a:lin ang="7530000" scaled="0"/>
              </a:gradFill>
              <a:ln w="12700">
                <a:solidFill>
                  <a:schemeClr val="bg1"/>
                </a:solidFill>
              </a:ln>
              <a:effectLst>
                <a:outerShdw blurRad="165100" dist="139700" dir="7800000" sx="74000" sy="74000" algn="tr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46" name="椭圆 45"/>
              <p:cNvSpPr/>
              <p:nvPr/>
            </p:nvSpPr>
            <p:spPr>
              <a:xfrm>
                <a:off x="1719372" y="1327298"/>
                <a:ext cx="1800200" cy="1800200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44" name="Freeform 39"/>
            <p:cNvSpPr>
              <a:spLocks noEditPoints="1"/>
            </p:cNvSpPr>
            <p:nvPr/>
          </p:nvSpPr>
          <p:spPr bwMode="auto">
            <a:xfrm>
              <a:off x="4814511" y="6022165"/>
              <a:ext cx="157403" cy="145529"/>
            </a:xfrm>
            <a:custGeom>
              <a:avLst/>
              <a:gdLst>
                <a:gd name="T0" fmla="*/ 43 w 57"/>
                <a:gd name="T1" fmla="*/ 9 h 58"/>
                <a:gd name="T2" fmla="*/ 4 w 57"/>
                <a:gd name="T3" fmla="*/ 22 h 58"/>
                <a:gd name="T4" fmla="*/ 5 w 57"/>
                <a:gd name="T5" fmla="*/ 25 h 58"/>
                <a:gd name="T6" fmla="*/ 6 w 57"/>
                <a:gd name="T7" fmla="*/ 30 h 58"/>
                <a:gd name="T8" fmla="*/ 7 w 57"/>
                <a:gd name="T9" fmla="*/ 35 h 58"/>
                <a:gd name="T10" fmla="*/ 10 w 57"/>
                <a:gd name="T11" fmla="*/ 39 h 58"/>
                <a:gd name="T12" fmla="*/ 12 w 57"/>
                <a:gd name="T13" fmla="*/ 41 h 58"/>
                <a:gd name="T14" fmla="*/ 13 w 57"/>
                <a:gd name="T15" fmla="*/ 49 h 58"/>
                <a:gd name="T16" fmla="*/ 16 w 57"/>
                <a:gd name="T17" fmla="*/ 52 h 58"/>
                <a:gd name="T18" fmla="*/ 17 w 57"/>
                <a:gd name="T19" fmla="*/ 51 h 58"/>
                <a:gd name="T20" fmla="*/ 18 w 57"/>
                <a:gd name="T21" fmla="*/ 47 h 58"/>
                <a:gd name="T22" fmla="*/ 20 w 57"/>
                <a:gd name="T23" fmla="*/ 41 h 58"/>
                <a:gd name="T24" fmla="*/ 24 w 57"/>
                <a:gd name="T25" fmla="*/ 36 h 58"/>
                <a:gd name="T26" fmla="*/ 26 w 57"/>
                <a:gd name="T27" fmla="*/ 33 h 58"/>
                <a:gd name="T28" fmla="*/ 22 w 57"/>
                <a:gd name="T29" fmla="*/ 30 h 58"/>
                <a:gd name="T30" fmla="*/ 19 w 57"/>
                <a:gd name="T31" fmla="*/ 29 h 58"/>
                <a:gd name="T32" fmla="*/ 16 w 57"/>
                <a:gd name="T33" fmla="*/ 26 h 58"/>
                <a:gd name="T34" fmla="*/ 12 w 57"/>
                <a:gd name="T35" fmla="*/ 24 h 58"/>
                <a:gd name="T36" fmla="*/ 8 w 57"/>
                <a:gd name="T37" fmla="*/ 24 h 58"/>
                <a:gd name="T38" fmla="*/ 6 w 57"/>
                <a:gd name="T39" fmla="*/ 22 h 58"/>
                <a:gd name="T40" fmla="*/ 6 w 57"/>
                <a:gd name="T41" fmla="*/ 18 h 58"/>
                <a:gd name="T42" fmla="*/ 4 w 57"/>
                <a:gd name="T43" fmla="*/ 19 h 58"/>
                <a:gd name="T44" fmla="*/ 6 w 57"/>
                <a:gd name="T45" fmla="*/ 15 h 58"/>
                <a:gd name="T46" fmla="*/ 9 w 57"/>
                <a:gd name="T47" fmla="*/ 15 h 58"/>
                <a:gd name="T48" fmla="*/ 11 w 57"/>
                <a:gd name="T49" fmla="*/ 13 h 58"/>
                <a:gd name="T50" fmla="*/ 15 w 57"/>
                <a:gd name="T51" fmla="*/ 9 h 58"/>
                <a:gd name="T52" fmla="*/ 16 w 57"/>
                <a:gd name="T53" fmla="*/ 8 h 58"/>
                <a:gd name="T54" fmla="*/ 21 w 57"/>
                <a:gd name="T55" fmla="*/ 6 h 58"/>
                <a:gd name="T56" fmla="*/ 17 w 57"/>
                <a:gd name="T57" fmla="*/ 4 h 58"/>
                <a:gd name="T58" fmla="*/ 16 w 57"/>
                <a:gd name="T59" fmla="*/ 4 h 58"/>
                <a:gd name="T60" fmla="*/ 24 w 57"/>
                <a:gd name="T61" fmla="*/ 1 h 58"/>
                <a:gd name="T62" fmla="*/ 27 w 57"/>
                <a:gd name="T63" fmla="*/ 3 h 58"/>
                <a:gd name="T64" fmla="*/ 41 w 57"/>
                <a:gd name="T65" fmla="*/ 3 h 58"/>
                <a:gd name="T66" fmla="*/ 39 w 57"/>
                <a:gd name="T67" fmla="*/ 6 h 58"/>
                <a:gd name="T68" fmla="*/ 42 w 57"/>
                <a:gd name="T69" fmla="*/ 10 h 58"/>
                <a:gd name="T70" fmla="*/ 44 w 57"/>
                <a:gd name="T71" fmla="*/ 10 h 58"/>
                <a:gd name="T72" fmla="*/ 46 w 57"/>
                <a:gd name="T73" fmla="*/ 9 h 58"/>
                <a:gd name="T74" fmla="*/ 48 w 57"/>
                <a:gd name="T75" fmla="*/ 12 h 58"/>
                <a:gd name="T76" fmla="*/ 50 w 57"/>
                <a:gd name="T77" fmla="*/ 13 h 58"/>
                <a:gd name="T78" fmla="*/ 47 w 57"/>
                <a:gd name="T79" fmla="*/ 14 h 58"/>
                <a:gd name="T80" fmla="*/ 44 w 57"/>
                <a:gd name="T81" fmla="*/ 12 h 58"/>
                <a:gd name="T82" fmla="*/ 40 w 57"/>
                <a:gd name="T83" fmla="*/ 12 h 58"/>
                <a:gd name="T84" fmla="*/ 36 w 57"/>
                <a:gd name="T85" fmla="*/ 15 h 58"/>
                <a:gd name="T86" fmla="*/ 34 w 57"/>
                <a:gd name="T87" fmla="*/ 20 h 58"/>
                <a:gd name="T88" fmla="*/ 36 w 57"/>
                <a:gd name="T89" fmla="*/ 25 h 58"/>
                <a:gd name="T90" fmla="*/ 40 w 57"/>
                <a:gd name="T91" fmla="*/ 27 h 58"/>
                <a:gd name="T92" fmla="*/ 45 w 57"/>
                <a:gd name="T93" fmla="*/ 27 h 58"/>
                <a:gd name="T94" fmla="*/ 47 w 57"/>
                <a:gd name="T95" fmla="*/ 30 h 58"/>
                <a:gd name="T96" fmla="*/ 47 w 57"/>
                <a:gd name="T97" fmla="*/ 35 h 58"/>
                <a:gd name="T98" fmla="*/ 47 w 57"/>
                <a:gd name="T99" fmla="*/ 40 h 58"/>
                <a:gd name="T100" fmla="*/ 50 w 57"/>
                <a:gd name="T101" fmla="*/ 45 h 58"/>
                <a:gd name="T102" fmla="*/ 53 w 57"/>
                <a:gd name="T103" fmla="*/ 41 h 58"/>
                <a:gd name="T104" fmla="*/ 56 w 57"/>
                <a:gd name="T105" fmla="*/ 34 h 58"/>
                <a:gd name="T106" fmla="*/ 56 w 57"/>
                <a:gd name="T107" fmla="*/ 26 h 58"/>
                <a:gd name="T108" fmla="*/ 54 w 57"/>
                <a:gd name="T109" fmla="*/ 19 h 58"/>
                <a:gd name="T110" fmla="*/ 52 w 57"/>
                <a:gd name="T111" fmla="*/ 16 h 58"/>
                <a:gd name="T112" fmla="*/ 55 w 57"/>
                <a:gd name="T113" fmla="*/ 20 h 58"/>
                <a:gd name="T114" fmla="*/ 39 w 57"/>
                <a:gd name="T115" fmla="*/ 5 h 58"/>
                <a:gd name="T116" fmla="*/ 37 w 57"/>
                <a:gd name="T117" fmla="*/ 3 h 58"/>
                <a:gd name="T118" fmla="*/ 38 w 57"/>
                <a:gd name="T119" fmla="*/ 5 h 58"/>
                <a:gd name="T120" fmla="*/ 36 w 57"/>
                <a:gd name="T121" fmla="*/ 2 h 58"/>
                <a:gd name="T122" fmla="*/ 54 w 57"/>
                <a:gd name="T123" fmla="*/ 4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" h="58">
                  <a:moveTo>
                    <a:pt x="3" y="17"/>
                  </a:move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2" y="17"/>
                    <a:pt x="2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3" y="17"/>
                    <a:pt x="3" y="17"/>
                  </a:cubicBezTo>
                  <a:close/>
                  <a:moveTo>
                    <a:pt x="2" y="17"/>
                  </a:move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lose/>
                  <a:moveTo>
                    <a:pt x="43" y="9"/>
                  </a:move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9"/>
                    <a:pt x="42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lose/>
                  <a:moveTo>
                    <a:pt x="55" y="19"/>
                  </a:moveTo>
                  <a:cubicBezTo>
                    <a:pt x="56" y="22"/>
                    <a:pt x="57" y="25"/>
                    <a:pt x="57" y="29"/>
                  </a:cubicBezTo>
                  <a:cubicBezTo>
                    <a:pt x="57" y="45"/>
                    <a:pt x="44" y="58"/>
                    <a:pt x="28" y="58"/>
                  </a:cubicBezTo>
                  <a:cubicBezTo>
                    <a:pt x="13" y="58"/>
                    <a:pt x="0" y="45"/>
                    <a:pt x="0" y="29"/>
                  </a:cubicBezTo>
                  <a:cubicBezTo>
                    <a:pt x="0" y="25"/>
                    <a:pt x="1" y="21"/>
                    <a:pt x="2" y="18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6" y="28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3"/>
                    <a:pt x="6" y="33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7" y="33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9" y="37"/>
                    <a:pt x="9" y="38"/>
                    <a:pt x="9" y="38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38"/>
                    <a:pt x="10" y="38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41"/>
                    <a:pt x="12" y="42"/>
                    <a:pt x="12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8"/>
                    <a:pt x="12" y="48"/>
                    <a:pt x="13" y="48"/>
                  </a:cubicBezTo>
                  <a:cubicBezTo>
                    <a:pt x="13" y="48"/>
                    <a:pt x="13" y="48"/>
                    <a:pt x="13" y="48"/>
                  </a:cubicBezTo>
                  <a:cubicBezTo>
                    <a:pt x="13" y="48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4" y="49"/>
                  </a:cubicBezTo>
                  <a:cubicBezTo>
                    <a:pt x="14" y="49"/>
                    <a:pt x="14" y="49"/>
                    <a:pt x="14" y="49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5" y="50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3"/>
                    <a:pt x="16" y="53"/>
                    <a:pt x="16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49"/>
                  </a:cubicBezTo>
                  <a:cubicBezTo>
                    <a:pt x="17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8" y="48"/>
                  </a:cubicBezTo>
                  <a:cubicBezTo>
                    <a:pt x="18" y="48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9" y="46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20" y="44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39"/>
                    <a:pt x="24" y="39"/>
                    <a:pt x="24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24" y="38"/>
                    <a:pt x="24" y="38"/>
                    <a:pt x="24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5" y="32"/>
                  </a:cubicBezTo>
                  <a:cubicBezTo>
                    <a:pt x="25" y="32"/>
                    <a:pt x="25" y="32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0"/>
                    <a:pt x="20" y="29"/>
                    <a:pt x="20" y="29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30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19" y="30"/>
                    <a:pt x="18" y="30"/>
                    <a:pt x="18" y="30"/>
                  </a:cubicBezTo>
                  <a:cubicBezTo>
                    <a:pt x="18" y="30"/>
                    <a:pt x="18" y="30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7" y="27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5" y="26"/>
                    <a:pt x="15" y="26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4" y="25"/>
                    <a:pt x="14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14" y="25"/>
                    <a:pt x="13" y="25"/>
                  </a:cubicBezTo>
                  <a:cubicBezTo>
                    <a:pt x="14" y="25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2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1" y="24"/>
                    <a:pt x="11" y="24"/>
                  </a:cubicBezTo>
                  <a:cubicBezTo>
                    <a:pt x="11" y="24"/>
                    <a:pt x="11" y="23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7" y="25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5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6" y="20"/>
                    <a:pt x="6" y="20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5" y="17"/>
                    <a:pt x="5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7"/>
                    <a:pt x="5" y="17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13"/>
                    <a:pt x="12" y="13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0"/>
                    <a:pt x="13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5" y="10"/>
                    <a:pt x="15" y="10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5"/>
                    <a:pt x="21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6" y="5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7" y="4"/>
                    <a:pt x="17" y="4"/>
                  </a:cubicBezTo>
                  <a:cubicBezTo>
                    <a:pt x="17" y="4"/>
                    <a:pt x="17" y="4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20" y="2"/>
                    <a:pt x="22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4"/>
                    <a:pt x="25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8" y="2"/>
                    <a:pt x="28" y="2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30" y="1"/>
                    <a:pt x="30" y="1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3" y="1"/>
                    <a:pt x="37" y="1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1" y="3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41" y="3"/>
                    <a:pt x="41" y="4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8" y="6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8" y="6"/>
                    <a:pt x="38" y="7"/>
                    <a:pt x="38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9" y="8"/>
                    <a:pt x="39" y="8"/>
                    <a:pt x="39" y="9"/>
                  </a:cubicBezTo>
                  <a:cubicBezTo>
                    <a:pt x="39" y="9"/>
                    <a:pt x="39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2" y="9"/>
                    <a:pt x="42" y="9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4" y="11"/>
                    <a:pt x="44" y="11"/>
                    <a:pt x="44" y="11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5" y="12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0"/>
                    <a:pt x="47" y="10"/>
                    <a:pt x="47" y="10"/>
                  </a:cubicBezTo>
                  <a:cubicBezTo>
                    <a:pt x="47" y="10"/>
                    <a:pt x="46" y="9"/>
                    <a:pt x="46" y="9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8"/>
                    <a:pt x="46" y="8"/>
                    <a:pt x="47" y="8"/>
                  </a:cubicBezTo>
                  <a:cubicBezTo>
                    <a:pt x="47" y="8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8" y="9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9"/>
                    <a:pt x="48" y="9"/>
                    <a:pt x="48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1"/>
                    <a:pt x="47" y="11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8" y="11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50" y="12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1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43" y="11"/>
                    <a:pt x="43" y="11"/>
                    <a:pt x="43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12"/>
                    <a:pt x="41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3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3"/>
                    <a:pt x="38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7" y="15"/>
                    <a:pt x="37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5" y="15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35" y="21"/>
                    <a:pt x="34" y="21"/>
                    <a:pt x="34" y="21"/>
                  </a:cubicBezTo>
                  <a:cubicBezTo>
                    <a:pt x="34" y="21"/>
                    <a:pt x="34" y="21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5" y="22"/>
                  </a:cubicBezTo>
                  <a:cubicBezTo>
                    <a:pt x="35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6" y="23"/>
                    <a:pt x="36" y="24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6" y="24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7" y="25"/>
                    <a:pt x="37" y="26"/>
                    <a:pt x="37" y="26"/>
                  </a:cubicBezTo>
                  <a:cubicBezTo>
                    <a:pt x="37" y="26"/>
                    <a:pt x="37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6"/>
                    <a:pt x="42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45" y="26"/>
                    <a:pt x="45" y="26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7" y="28"/>
                    <a:pt x="47" y="28"/>
                  </a:cubicBezTo>
                  <a:cubicBezTo>
                    <a:pt x="47" y="28"/>
                    <a:pt x="46" y="28"/>
                    <a:pt x="46" y="28"/>
                  </a:cubicBezTo>
                  <a:cubicBezTo>
                    <a:pt x="46" y="28"/>
                    <a:pt x="46" y="28"/>
                    <a:pt x="46" y="28"/>
                  </a:cubicBezTo>
                  <a:cubicBezTo>
                    <a:pt x="46" y="28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30"/>
                    <a:pt x="46" y="30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0"/>
                    <a:pt x="47" y="30"/>
                    <a:pt x="47" y="30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47" y="30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2"/>
                    <a:pt x="47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5"/>
                    <a:pt x="47" y="35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6" y="41"/>
                    <a:pt x="46" y="41"/>
                    <a:pt x="46" y="41"/>
                  </a:cubicBezTo>
                  <a:cubicBezTo>
                    <a:pt x="46" y="43"/>
                    <a:pt x="46" y="43"/>
                    <a:pt x="46" y="43"/>
                  </a:cubicBezTo>
                  <a:cubicBezTo>
                    <a:pt x="47" y="43"/>
                    <a:pt x="47" y="43"/>
                    <a:pt x="47" y="43"/>
                  </a:cubicBezTo>
                  <a:cubicBezTo>
                    <a:pt x="47" y="43"/>
                    <a:pt x="47" y="43"/>
                    <a:pt x="47" y="4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7" y="44"/>
                    <a:pt x="47" y="45"/>
                    <a:pt x="47" y="45"/>
                  </a:cubicBezTo>
                  <a:cubicBezTo>
                    <a:pt x="47" y="45"/>
                    <a:pt x="47" y="45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5"/>
                    <a:pt x="46" y="45"/>
                    <a:pt x="46" y="46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6"/>
                    <a:pt x="47" y="46"/>
                    <a:pt x="47" y="46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47" y="46"/>
                    <a:pt x="48" y="46"/>
                    <a:pt x="48" y="46"/>
                  </a:cubicBezTo>
                  <a:cubicBezTo>
                    <a:pt x="48" y="46"/>
                    <a:pt x="48" y="46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50" y="45"/>
                  </a:cubicBezTo>
                  <a:cubicBezTo>
                    <a:pt x="50" y="45"/>
                    <a:pt x="50" y="45"/>
                    <a:pt x="50" y="45"/>
                  </a:cubicBezTo>
                  <a:cubicBezTo>
                    <a:pt x="50" y="45"/>
                    <a:pt x="50" y="45"/>
                    <a:pt x="50" y="45"/>
                  </a:cubicBezTo>
                  <a:cubicBezTo>
                    <a:pt x="50" y="44"/>
                    <a:pt x="50" y="44"/>
                    <a:pt x="50" y="44"/>
                  </a:cubicBezTo>
                  <a:cubicBezTo>
                    <a:pt x="50" y="44"/>
                    <a:pt x="50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2" y="44"/>
                    <a:pt x="52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1" y="42"/>
                    <a:pt x="51" y="42"/>
                  </a:cubicBezTo>
                  <a:cubicBezTo>
                    <a:pt x="51" y="42"/>
                    <a:pt x="51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3" y="41"/>
                    <a:pt x="53" y="41"/>
                  </a:cubicBezTo>
                  <a:cubicBezTo>
                    <a:pt x="53" y="41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4" y="39"/>
                    <a:pt x="54" y="39"/>
                  </a:cubicBezTo>
                  <a:cubicBezTo>
                    <a:pt x="54" y="39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7"/>
                    <a:pt x="54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5" y="36"/>
                    <a:pt x="55" y="35"/>
                    <a:pt x="55" y="35"/>
                  </a:cubicBezTo>
                  <a:cubicBezTo>
                    <a:pt x="55" y="35"/>
                    <a:pt x="55" y="35"/>
                    <a:pt x="55" y="35"/>
                  </a:cubicBezTo>
                  <a:cubicBezTo>
                    <a:pt x="55" y="35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6" y="34"/>
                    <a:pt x="56" y="33"/>
                    <a:pt x="56" y="33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6"/>
                    <a:pt x="56" y="26"/>
                    <a:pt x="56" y="26"/>
                  </a:cubicBezTo>
                  <a:cubicBezTo>
                    <a:pt x="56" y="26"/>
                    <a:pt x="56" y="26"/>
                    <a:pt x="56" y="26"/>
                  </a:cubicBezTo>
                  <a:cubicBezTo>
                    <a:pt x="57" y="26"/>
                    <a:pt x="57" y="26"/>
                    <a:pt x="57" y="26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57" y="25"/>
                    <a:pt x="57" y="24"/>
                    <a:pt x="56" y="24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3" y="19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1" y="16"/>
                    <a:pt x="51" y="15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52" y="15"/>
                    <a:pt x="52" y="15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3" y="17"/>
                    <a:pt x="53" y="17"/>
                  </a:cubicBezTo>
                  <a:cubicBezTo>
                    <a:pt x="53" y="17"/>
                    <a:pt x="53" y="17"/>
                    <a:pt x="53" y="17"/>
                  </a:cubicBezTo>
                  <a:cubicBezTo>
                    <a:pt x="53" y="17"/>
                    <a:pt x="53" y="17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5" y="20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2"/>
                  </a:cubicBezTo>
                  <a:cubicBezTo>
                    <a:pt x="55" y="22"/>
                    <a:pt x="55" y="22"/>
                    <a:pt x="56" y="22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21"/>
                    <a:pt x="55" y="20"/>
                    <a:pt x="55" y="20"/>
                  </a:cubicBezTo>
                  <a:cubicBezTo>
                    <a:pt x="55" y="19"/>
                    <a:pt x="55" y="19"/>
                    <a:pt x="55" y="19"/>
                  </a:cubicBezTo>
                  <a:close/>
                  <a:moveTo>
                    <a:pt x="39" y="3"/>
                  </a:moveTo>
                  <a:cubicBezTo>
                    <a:pt x="39" y="3"/>
                    <a:pt x="39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9" y="3"/>
                    <a:pt x="39" y="3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lose/>
                  <a:moveTo>
                    <a:pt x="37" y="3"/>
                  </a:move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5"/>
                    <a:pt x="38" y="5"/>
                    <a:pt x="38" y="5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8" y="5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2"/>
                    <a:pt x="38" y="2"/>
                  </a:cubicBezTo>
                  <a:cubicBezTo>
                    <a:pt x="38" y="2"/>
                    <a:pt x="38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lose/>
                  <a:moveTo>
                    <a:pt x="55" y="38"/>
                  </a:moveTo>
                  <a:cubicBezTo>
                    <a:pt x="56" y="38"/>
                    <a:pt x="56" y="38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9"/>
                    <a:pt x="54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4" y="40"/>
                    <a:pt x="54" y="41"/>
                    <a:pt x="54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5" y="41"/>
                    <a:pt x="55" y="40"/>
                    <a:pt x="55" y="40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5" y="40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8"/>
                    <a:pt x="55" y="38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5" y="38"/>
                    <a:pt x="55" y="38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108020" tIns="54009" rIns="108020" bIns="54009" numCol="1" anchor="t" anchorCtr="0" compatLnSpc="1"/>
            <a:lstStyle/>
            <a:p>
              <a:endParaRPr lang="zh-CN" altLang="en-US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ransition spd="slow">
    <p:push dir="u"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accel="35000" fill="hold" nodeType="withEffect" p14:presetBounceEnd="5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7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8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6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11" dur="5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12" dur="5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13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14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5" presetID="22" presetClass="entr" presetSubtype="8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7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3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4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9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3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8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80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2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3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4" presetID="2" presetClass="entr" presetSubtype="2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7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2" presetClass="entr" presetSubtype="2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0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1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3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5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6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7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9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0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1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3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5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06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8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9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0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1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3" dur="10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4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5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8" dur="10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9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0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/>
          <p:bldP spid="5" grpId="0"/>
          <p:bldP spid="6" grpId="0"/>
          <p:bldP spid="7" grpId="0"/>
          <p:bldP spid="9" grpId="0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19" grpId="0" animBg="1"/>
          <p:bldP spid="20" grpId="0" animBg="1"/>
          <p:bldP spid="21" grpId="0" animBg="1"/>
          <p:bldP spid="22" grpId="0" animBg="1"/>
          <p:bldP spid="23" grpId="0" animBg="1"/>
          <p:bldP spid="24" grpId="0" animBg="1"/>
          <p:bldP spid="25" grpId="0"/>
          <p:bldP spid="26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accel="35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6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11" dur="5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12" dur="5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13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14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5" presetID="22" presetClass="entr" presetSubtype="8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7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3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4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9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3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8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80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2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3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4" presetID="2" presetClass="entr" presetSubtype="2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7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2" presetClass="entr" presetSubtype="2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0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1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3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5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6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7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9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0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1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3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5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06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8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9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0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1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3" dur="10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4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5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8" dur="10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9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0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/>
          <p:bldP spid="5" grpId="0"/>
          <p:bldP spid="6" grpId="0"/>
          <p:bldP spid="7" grpId="0"/>
          <p:bldP spid="9" grpId="0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19" grpId="0" animBg="1"/>
          <p:bldP spid="20" grpId="0" animBg="1"/>
          <p:bldP spid="21" grpId="0" animBg="1"/>
          <p:bldP spid="22" grpId="0" animBg="1"/>
          <p:bldP spid="23" grpId="0" animBg="1"/>
          <p:bldP spid="24" grpId="0" animBg="1"/>
          <p:bldP spid="25" grpId="0"/>
          <p:bldP spid="26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4"/>
          <p:cNvSpPr txBox="1"/>
          <p:nvPr/>
        </p:nvSpPr>
        <p:spPr>
          <a:xfrm>
            <a:off x="5521731" y="4080659"/>
            <a:ext cx="11893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algn="ctr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PART 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ONE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TextBox 64"/>
          <p:cNvSpPr txBox="1"/>
          <p:nvPr/>
        </p:nvSpPr>
        <p:spPr>
          <a:xfrm>
            <a:off x="5408530" y="443291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algn="ctr"/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项目概况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5162264" y="1914293"/>
            <a:ext cx="1869060" cy="1869042"/>
            <a:chOff x="4299766" y="5946187"/>
            <a:chExt cx="305647" cy="305644"/>
          </a:xfrm>
        </p:grpSpPr>
        <p:grpSp>
          <p:nvGrpSpPr>
            <p:cNvPr id="38" name="组合 37"/>
            <p:cNvGrpSpPr/>
            <p:nvPr/>
          </p:nvGrpSpPr>
          <p:grpSpPr>
            <a:xfrm>
              <a:off x="4299766" y="5946187"/>
              <a:ext cx="305647" cy="305644"/>
              <a:chOff x="1517330" y="1125257"/>
              <a:chExt cx="2204282" cy="2204282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1517330" y="1125257"/>
                <a:ext cx="2204282" cy="2204282"/>
              </a:xfrm>
              <a:prstGeom prst="ellipse">
                <a:avLst/>
              </a:prstGeom>
              <a:gradFill>
                <a:gsLst>
                  <a:gs pos="0">
                    <a:srgbClr val="EBEBEB"/>
                  </a:gs>
                  <a:gs pos="100000">
                    <a:srgbClr val="FEFEFE"/>
                  </a:gs>
                </a:gsLst>
                <a:lin ang="7530000" scaled="0"/>
              </a:gradFill>
              <a:ln w="12700">
                <a:solidFill>
                  <a:schemeClr val="bg1"/>
                </a:solidFill>
              </a:ln>
              <a:effectLst>
                <a:outerShdw blurRad="165100" dist="139700" dir="7800000" sx="74000" sy="74000" algn="tr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1719372" y="1327298"/>
                <a:ext cx="1800200" cy="1800200"/>
              </a:xfrm>
              <a:prstGeom prst="ellipse">
                <a:avLst/>
              </a:prstGeom>
              <a:gradFill>
                <a:gsLst>
                  <a:gs pos="0">
                    <a:srgbClr val="067FC9"/>
                  </a:gs>
                  <a:gs pos="100000">
                    <a:srgbClr val="00B2CA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39" name="Freeform 45"/>
            <p:cNvSpPr>
              <a:spLocks noEditPoints="1"/>
            </p:cNvSpPr>
            <p:nvPr/>
          </p:nvSpPr>
          <p:spPr bwMode="auto">
            <a:xfrm>
              <a:off x="4381353" y="6022165"/>
              <a:ext cx="142472" cy="146367"/>
            </a:xfrm>
            <a:custGeom>
              <a:avLst/>
              <a:gdLst>
                <a:gd name="T0" fmla="*/ 40 w 46"/>
                <a:gd name="T1" fmla="*/ 28 h 51"/>
                <a:gd name="T2" fmla="*/ 35 w 46"/>
                <a:gd name="T3" fmla="*/ 41 h 51"/>
                <a:gd name="T4" fmla="*/ 34 w 46"/>
                <a:gd name="T5" fmla="*/ 34 h 51"/>
                <a:gd name="T6" fmla="*/ 29 w 46"/>
                <a:gd name="T7" fmla="*/ 30 h 51"/>
                <a:gd name="T8" fmla="*/ 29 w 46"/>
                <a:gd name="T9" fmla="*/ 30 h 51"/>
                <a:gd name="T10" fmla="*/ 27 w 46"/>
                <a:gd name="T11" fmla="*/ 30 h 51"/>
                <a:gd name="T12" fmla="*/ 25 w 46"/>
                <a:gd name="T13" fmla="*/ 35 h 51"/>
                <a:gd name="T14" fmla="*/ 24 w 46"/>
                <a:gd name="T15" fmla="*/ 38 h 51"/>
                <a:gd name="T16" fmla="*/ 24 w 46"/>
                <a:gd name="T17" fmla="*/ 32 h 51"/>
                <a:gd name="T18" fmla="*/ 24 w 46"/>
                <a:gd name="T19" fmla="*/ 31 h 51"/>
                <a:gd name="T20" fmla="*/ 23 w 46"/>
                <a:gd name="T21" fmla="*/ 30 h 51"/>
                <a:gd name="T22" fmla="*/ 22 w 46"/>
                <a:gd name="T23" fmla="*/ 31 h 51"/>
                <a:gd name="T24" fmla="*/ 22 w 46"/>
                <a:gd name="T25" fmla="*/ 32 h 51"/>
                <a:gd name="T26" fmla="*/ 21 w 46"/>
                <a:gd name="T27" fmla="*/ 38 h 51"/>
                <a:gd name="T28" fmla="*/ 20 w 46"/>
                <a:gd name="T29" fmla="*/ 35 h 51"/>
                <a:gd name="T30" fmla="*/ 19 w 46"/>
                <a:gd name="T31" fmla="*/ 30 h 51"/>
                <a:gd name="T32" fmla="*/ 15 w 46"/>
                <a:gd name="T33" fmla="*/ 30 h 51"/>
                <a:gd name="T34" fmla="*/ 15 w 46"/>
                <a:gd name="T35" fmla="*/ 30 h 51"/>
                <a:gd name="T36" fmla="*/ 11 w 46"/>
                <a:gd name="T37" fmla="*/ 34 h 51"/>
                <a:gd name="T38" fmla="*/ 10 w 46"/>
                <a:gd name="T39" fmla="*/ 41 h 51"/>
                <a:gd name="T40" fmla="*/ 5 w 46"/>
                <a:gd name="T41" fmla="*/ 28 h 51"/>
                <a:gd name="T42" fmla="*/ 23 w 46"/>
                <a:gd name="T43" fmla="*/ 11 h 51"/>
                <a:gd name="T44" fmla="*/ 23 w 46"/>
                <a:gd name="T45" fmla="*/ 14 h 51"/>
                <a:gd name="T46" fmla="*/ 25 w 46"/>
                <a:gd name="T47" fmla="*/ 15 h 51"/>
                <a:gd name="T48" fmla="*/ 28 w 46"/>
                <a:gd name="T49" fmla="*/ 13 h 51"/>
                <a:gd name="T50" fmla="*/ 32 w 46"/>
                <a:gd name="T51" fmla="*/ 11 h 51"/>
                <a:gd name="T52" fmla="*/ 34 w 46"/>
                <a:gd name="T53" fmla="*/ 9 h 51"/>
                <a:gd name="T54" fmla="*/ 34 w 46"/>
                <a:gd name="T55" fmla="*/ 7 h 51"/>
                <a:gd name="T56" fmla="*/ 32 w 46"/>
                <a:gd name="T57" fmla="*/ 5 h 51"/>
                <a:gd name="T58" fmla="*/ 28 w 46"/>
                <a:gd name="T59" fmla="*/ 3 h 51"/>
                <a:gd name="T60" fmla="*/ 25 w 46"/>
                <a:gd name="T61" fmla="*/ 1 h 51"/>
                <a:gd name="T62" fmla="*/ 23 w 46"/>
                <a:gd name="T63" fmla="*/ 2 h 51"/>
                <a:gd name="T64" fmla="*/ 23 w 46"/>
                <a:gd name="T65" fmla="*/ 5 h 51"/>
                <a:gd name="T66" fmla="*/ 0 w 46"/>
                <a:gd name="T67" fmla="*/ 28 h 51"/>
                <a:gd name="T68" fmla="*/ 23 w 46"/>
                <a:gd name="T69" fmla="*/ 51 h 51"/>
                <a:gd name="T70" fmla="*/ 46 w 46"/>
                <a:gd name="T71" fmla="*/ 28 h 51"/>
                <a:gd name="T72" fmla="*/ 40 w 46"/>
                <a:gd name="T73" fmla="*/ 28 h 51"/>
                <a:gd name="T74" fmla="*/ 23 w 46"/>
                <a:gd name="T75" fmla="*/ 19 h 51"/>
                <a:gd name="T76" fmla="*/ 28 w 46"/>
                <a:gd name="T77" fmla="*/ 24 h 51"/>
                <a:gd name="T78" fmla="*/ 23 w 46"/>
                <a:gd name="T79" fmla="*/ 29 h 51"/>
                <a:gd name="T80" fmla="*/ 17 w 46"/>
                <a:gd name="T81" fmla="*/ 24 h 51"/>
                <a:gd name="T82" fmla="*/ 23 w 46"/>
                <a:gd name="T83" fmla="*/ 19 h 51"/>
                <a:gd name="T84" fmla="*/ 30 w 46"/>
                <a:gd name="T85" fmla="*/ 37 h 51"/>
                <a:gd name="T86" fmla="*/ 30 w 46"/>
                <a:gd name="T87" fmla="*/ 37 h 51"/>
                <a:gd name="T88" fmla="*/ 30 w 46"/>
                <a:gd name="T89" fmla="*/ 37 h 51"/>
                <a:gd name="T90" fmla="*/ 30 w 46"/>
                <a:gd name="T91" fmla="*/ 44 h 51"/>
                <a:gd name="T92" fmla="*/ 30 w 46"/>
                <a:gd name="T93" fmla="*/ 44 h 51"/>
                <a:gd name="T94" fmla="*/ 29 w 46"/>
                <a:gd name="T95" fmla="*/ 37 h 51"/>
                <a:gd name="T96" fmla="*/ 30 w 46"/>
                <a:gd name="T97" fmla="*/ 37 h 51"/>
                <a:gd name="T98" fmla="*/ 15 w 46"/>
                <a:gd name="T99" fmla="*/ 37 h 51"/>
                <a:gd name="T100" fmla="*/ 15 w 46"/>
                <a:gd name="T101" fmla="*/ 37 h 51"/>
                <a:gd name="T102" fmla="*/ 15 w 46"/>
                <a:gd name="T103" fmla="*/ 44 h 51"/>
                <a:gd name="T104" fmla="*/ 14 w 46"/>
                <a:gd name="T105" fmla="*/ 44 h 51"/>
                <a:gd name="T106" fmla="*/ 14 w 46"/>
                <a:gd name="T107" fmla="*/ 37 h 51"/>
                <a:gd name="T108" fmla="*/ 15 w 46"/>
                <a:gd name="T109" fmla="*/ 3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6" h="51">
                  <a:moveTo>
                    <a:pt x="40" y="28"/>
                  </a:moveTo>
                  <a:cubicBezTo>
                    <a:pt x="40" y="33"/>
                    <a:pt x="38" y="38"/>
                    <a:pt x="35" y="41"/>
                  </a:cubicBezTo>
                  <a:cubicBezTo>
                    <a:pt x="34" y="38"/>
                    <a:pt x="34" y="35"/>
                    <a:pt x="34" y="34"/>
                  </a:cubicBezTo>
                  <a:cubicBezTo>
                    <a:pt x="33" y="31"/>
                    <a:pt x="30" y="30"/>
                    <a:pt x="29" y="30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32"/>
                    <a:pt x="24" y="31"/>
                    <a:pt x="24" y="31"/>
                  </a:cubicBezTo>
                  <a:cubicBezTo>
                    <a:pt x="24" y="31"/>
                    <a:pt x="23" y="30"/>
                    <a:pt x="23" y="30"/>
                  </a:cubicBezTo>
                  <a:cubicBezTo>
                    <a:pt x="22" y="30"/>
                    <a:pt x="22" y="31"/>
                    <a:pt x="22" y="31"/>
                  </a:cubicBezTo>
                  <a:cubicBezTo>
                    <a:pt x="22" y="31"/>
                    <a:pt x="22" y="32"/>
                    <a:pt x="22" y="32"/>
                  </a:cubicBezTo>
                  <a:cubicBezTo>
                    <a:pt x="21" y="38"/>
                    <a:pt x="21" y="38"/>
                    <a:pt x="21" y="38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1" y="31"/>
                    <a:pt x="11" y="34"/>
                  </a:cubicBezTo>
                  <a:cubicBezTo>
                    <a:pt x="10" y="35"/>
                    <a:pt x="10" y="37"/>
                    <a:pt x="10" y="41"/>
                  </a:cubicBezTo>
                  <a:cubicBezTo>
                    <a:pt x="7" y="37"/>
                    <a:pt x="5" y="33"/>
                    <a:pt x="5" y="28"/>
                  </a:cubicBezTo>
                  <a:cubicBezTo>
                    <a:pt x="5" y="19"/>
                    <a:pt x="13" y="11"/>
                    <a:pt x="23" y="11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23" y="15"/>
                    <a:pt x="24" y="15"/>
                    <a:pt x="25" y="15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29" y="12"/>
                    <a:pt x="30" y="11"/>
                    <a:pt x="32" y="11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6" y="8"/>
                    <a:pt x="36" y="7"/>
                    <a:pt x="34" y="7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0" y="4"/>
                    <a:pt x="29" y="3"/>
                    <a:pt x="28" y="3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10" y="5"/>
                    <a:pt x="0" y="16"/>
                    <a:pt x="0" y="28"/>
                  </a:cubicBezTo>
                  <a:cubicBezTo>
                    <a:pt x="0" y="41"/>
                    <a:pt x="10" y="51"/>
                    <a:pt x="23" y="51"/>
                  </a:cubicBezTo>
                  <a:cubicBezTo>
                    <a:pt x="35" y="51"/>
                    <a:pt x="46" y="41"/>
                    <a:pt x="46" y="28"/>
                  </a:cubicBezTo>
                  <a:cubicBezTo>
                    <a:pt x="40" y="28"/>
                    <a:pt x="40" y="28"/>
                    <a:pt x="40" y="28"/>
                  </a:cubicBezTo>
                  <a:close/>
                  <a:moveTo>
                    <a:pt x="23" y="19"/>
                  </a:moveTo>
                  <a:cubicBezTo>
                    <a:pt x="26" y="19"/>
                    <a:pt x="28" y="21"/>
                    <a:pt x="28" y="24"/>
                  </a:cubicBezTo>
                  <a:cubicBezTo>
                    <a:pt x="28" y="27"/>
                    <a:pt x="26" y="29"/>
                    <a:pt x="23" y="29"/>
                  </a:cubicBezTo>
                  <a:cubicBezTo>
                    <a:pt x="20" y="29"/>
                    <a:pt x="17" y="27"/>
                    <a:pt x="17" y="24"/>
                  </a:cubicBezTo>
                  <a:cubicBezTo>
                    <a:pt x="17" y="21"/>
                    <a:pt x="20" y="19"/>
                    <a:pt x="23" y="19"/>
                  </a:cubicBezTo>
                  <a:close/>
                  <a:moveTo>
                    <a:pt x="30" y="37"/>
                  </a:moveTo>
                  <a:cubicBezTo>
                    <a:pt x="30" y="37"/>
                    <a:pt x="30" y="37"/>
                    <a:pt x="30" y="37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30" y="37"/>
                    <a:pt x="30" y="37"/>
                    <a:pt x="30" y="37"/>
                  </a:cubicBezTo>
                  <a:close/>
                  <a:moveTo>
                    <a:pt x="15" y="37"/>
                  </a:moveTo>
                  <a:cubicBezTo>
                    <a:pt x="15" y="37"/>
                    <a:pt x="15" y="37"/>
                    <a:pt x="15" y="37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5" y="44"/>
                    <a:pt x="14" y="44"/>
                    <a:pt x="14" y="44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14" y="37"/>
                    <a:pt x="14" y="37"/>
                    <a:pt x="15" y="3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108020" tIns="54009" rIns="108020" bIns="54009" numCol="1" anchor="t" anchorCtr="0" compatLnSpc="1"/>
            <a:lstStyle/>
            <a:p>
              <a:endParaRPr lang="zh-CN" altLang="en-US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文本框 123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25" name="椭圆 124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6" name="Picture 77"/>
          <p:cNvPicPr>
            <a:picLocks noChangeAspect="1" noChangeArrowheads="1"/>
          </p:cNvPicPr>
          <p:nvPr/>
        </p:nvPicPr>
        <p:blipFill rotWithShape="1">
          <a:blip r:embed="rId1" cstate="email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3861049"/>
            <a:ext cx="12190413" cy="302433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7" name="组合 126"/>
          <p:cNvGrpSpPr/>
          <p:nvPr/>
        </p:nvGrpSpPr>
        <p:grpSpPr>
          <a:xfrm>
            <a:off x="2262347" y="3100685"/>
            <a:ext cx="7819796" cy="1768475"/>
            <a:chOff x="1601528" y="2724944"/>
            <a:chExt cx="5864847" cy="1075184"/>
          </a:xfrm>
        </p:grpSpPr>
        <p:cxnSp>
          <p:nvCxnSpPr>
            <p:cNvPr id="128" name="Straight Connector 30"/>
            <p:cNvCxnSpPr/>
            <p:nvPr/>
          </p:nvCxnSpPr>
          <p:spPr>
            <a:xfrm>
              <a:off x="1601528" y="2724944"/>
              <a:ext cx="0" cy="10751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35"/>
            <p:cNvCxnSpPr/>
            <p:nvPr/>
          </p:nvCxnSpPr>
          <p:spPr>
            <a:xfrm>
              <a:off x="3067740" y="2724944"/>
              <a:ext cx="0" cy="10751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52"/>
            <p:cNvCxnSpPr/>
            <p:nvPr/>
          </p:nvCxnSpPr>
          <p:spPr>
            <a:xfrm>
              <a:off x="4533952" y="2724944"/>
              <a:ext cx="0" cy="10751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63"/>
            <p:cNvCxnSpPr/>
            <p:nvPr/>
          </p:nvCxnSpPr>
          <p:spPr>
            <a:xfrm>
              <a:off x="6000164" y="2724944"/>
              <a:ext cx="0" cy="10751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67"/>
            <p:cNvCxnSpPr/>
            <p:nvPr/>
          </p:nvCxnSpPr>
          <p:spPr>
            <a:xfrm>
              <a:off x="7466375" y="2724944"/>
              <a:ext cx="0" cy="10751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组合 132"/>
          <p:cNvGrpSpPr/>
          <p:nvPr/>
        </p:nvGrpSpPr>
        <p:grpSpPr>
          <a:xfrm>
            <a:off x="1529839" y="1848349"/>
            <a:ext cx="1450868" cy="1450866"/>
            <a:chOff x="300899" y="669202"/>
            <a:chExt cx="4008302" cy="4008296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34" name="同心圆 13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35" name="椭圆 134"/>
            <p:cNvSpPr/>
            <p:nvPr/>
          </p:nvSpPr>
          <p:spPr>
            <a:xfrm>
              <a:off x="300899" y="669202"/>
              <a:ext cx="4008302" cy="4008296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136" name="组合 135"/>
          <p:cNvGrpSpPr/>
          <p:nvPr/>
        </p:nvGrpSpPr>
        <p:grpSpPr>
          <a:xfrm>
            <a:off x="3487051" y="1849760"/>
            <a:ext cx="1448044" cy="1448044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37" name="同心圆 13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38" name="椭圆 137"/>
            <p:cNvSpPr/>
            <p:nvPr/>
          </p:nvSpPr>
          <p:spPr>
            <a:xfrm>
              <a:off x="323680" y="691983"/>
              <a:ext cx="3962740" cy="396273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139" name="组合 138"/>
          <p:cNvGrpSpPr/>
          <p:nvPr/>
        </p:nvGrpSpPr>
        <p:grpSpPr>
          <a:xfrm>
            <a:off x="5442851" y="1849760"/>
            <a:ext cx="1448044" cy="1448044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40" name="同心圆 13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41" name="椭圆 140"/>
            <p:cNvSpPr/>
            <p:nvPr/>
          </p:nvSpPr>
          <p:spPr>
            <a:xfrm>
              <a:off x="313657" y="681960"/>
              <a:ext cx="3982786" cy="3982780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142" name="组合 141"/>
          <p:cNvGrpSpPr/>
          <p:nvPr/>
        </p:nvGrpSpPr>
        <p:grpSpPr>
          <a:xfrm>
            <a:off x="7398651" y="1849760"/>
            <a:ext cx="1448044" cy="1448044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43" name="同心圆 14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44" name="椭圆 143"/>
            <p:cNvSpPr/>
            <p:nvPr/>
          </p:nvSpPr>
          <p:spPr>
            <a:xfrm>
              <a:off x="312511" y="680813"/>
              <a:ext cx="3985079" cy="3985073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145" name="组合 144"/>
          <p:cNvGrpSpPr/>
          <p:nvPr/>
        </p:nvGrpSpPr>
        <p:grpSpPr>
          <a:xfrm>
            <a:off x="9350400" y="1845710"/>
            <a:ext cx="1456146" cy="1456144"/>
            <a:chOff x="293608" y="661911"/>
            <a:chExt cx="4022883" cy="4022878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46" name="同心圆 14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47" name="椭圆 146"/>
            <p:cNvSpPr/>
            <p:nvPr/>
          </p:nvSpPr>
          <p:spPr>
            <a:xfrm>
              <a:off x="293608" y="661911"/>
              <a:ext cx="4022883" cy="4022878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148" name="文本框 37"/>
          <p:cNvSpPr>
            <a:spLocks noChangeArrowheads="1"/>
          </p:cNvSpPr>
          <p:nvPr/>
        </p:nvSpPr>
        <p:spPr bwMode="auto">
          <a:xfrm>
            <a:off x="1556280" y="2393385"/>
            <a:ext cx="128112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zh-CN" altLang="en-US" sz="2135" dirty="0">
                <a:solidFill>
                  <a:schemeClr val="bg1"/>
                </a:solidFill>
              </a:rPr>
              <a:t>创新务实</a:t>
            </a:r>
            <a:endParaRPr lang="zh-CN" altLang="en-US" sz="2135" dirty="0">
              <a:solidFill>
                <a:schemeClr val="bg1"/>
              </a:solidFill>
              <a:sym typeface="微软雅黑" panose="020B0503020204020204" pitchFamily="34" charset="-122"/>
            </a:endParaRPr>
          </a:p>
        </p:txBody>
      </p:sp>
      <p:sp>
        <p:nvSpPr>
          <p:cNvPr id="149" name="文本框 37"/>
          <p:cNvSpPr>
            <a:spLocks noChangeArrowheads="1"/>
          </p:cNvSpPr>
          <p:nvPr/>
        </p:nvSpPr>
        <p:spPr bwMode="auto">
          <a:xfrm>
            <a:off x="3563500" y="2393385"/>
            <a:ext cx="128112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zh-CN" altLang="en-US" sz="2135" dirty="0">
                <a:solidFill>
                  <a:schemeClr val="bg1"/>
                </a:solidFill>
              </a:rPr>
              <a:t>超越自我</a:t>
            </a:r>
            <a:endParaRPr lang="zh-CN" altLang="en-US" sz="2135" dirty="0">
              <a:solidFill>
                <a:schemeClr val="bg1"/>
              </a:solidFill>
              <a:sym typeface="微软雅黑" panose="020B0503020204020204" pitchFamily="34" charset="-122"/>
            </a:endParaRPr>
          </a:p>
        </p:txBody>
      </p:sp>
      <p:sp>
        <p:nvSpPr>
          <p:cNvPr id="150" name="文本框 37"/>
          <p:cNvSpPr>
            <a:spLocks noChangeArrowheads="1"/>
          </p:cNvSpPr>
          <p:nvPr/>
        </p:nvSpPr>
        <p:spPr bwMode="auto">
          <a:xfrm>
            <a:off x="5481511" y="2393385"/>
            <a:ext cx="128112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zh-CN" altLang="en-US" sz="2135" dirty="0">
                <a:solidFill>
                  <a:schemeClr val="bg1"/>
                </a:solidFill>
              </a:rPr>
              <a:t>追求卓越</a:t>
            </a:r>
            <a:endParaRPr lang="zh-CN" altLang="en-US" sz="2135" dirty="0">
              <a:solidFill>
                <a:schemeClr val="bg1"/>
              </a:solidFill>
              <a:sym typeface="微软雅黑" panose="020B0503020204020204" pitchFamily="34" charset="-122"/>
            </a:endParaRPr>
          </a:p>
        </p:txBody>
      </p:sp>
      <p:sp>
        <p:nvSpPr>
          <p:cNvPr id="151" name="文本框 37"/>
          <p:cNvSpPr>
            <a:spLocks noChangeArrowheads="1"/>
          </p:cNvSpPr>
          <p:nvPr/>
        </p:nvSpPr>
        <p:spPr bwMode="auto">
          <a:xfrm>
            <a:off x="7444125" y="2393385"/>
            <a:ext cx="128112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zh-CN" altLang="en-US" sz="2135" dirty="0">
                <a:solidFill>
                  <a:schemeClr val="bg1"/>
                </a:solidFill>
              </a:rPr>
              <a:t>团结奋斗</a:t>
            </a:r>
            <a:endParaRPr lang="zh-CN" altLang="en-US" sz="2135" dirty="0">
              <a:solidFill>
                <a:schemeClr val="bg1"/>
              </a:solidFill>
              <a:sym typeface="微软雅黑" panose="020B0503020204020204" pitchFamily="34" charset="-122"/>
            </a:endParaRPr>
          </a:p>
        </p:txBody>
      </p:sp>
      <p:sp>
        <p:nvSpPr>
          <p:cNvPr id="152" name="文本框 37"/>
          <p:cNvSpPr>
            <a:spLocks noChangeArrowheads="1"/>
          </p:cNvSpPr>
          <p:nvPr/>
        </p:nvSpPr>
        <p:spPr bwMode="auto">
          <a:xfrm>
            <a:off x="9436476" y="2393385"/>
            <a:ext cx="128112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zh-CN" altLang="en-US" sz="2135" dirty="0">
                <a:solidFill>
                  <a:schemeClr val="bg1"/>
                </a:solidFill>
              </a:rPr>
              <a:t>敢于创新</a:t>
            </a:r>
            <a:endParaRPr lang="zh-CN" altLang="en-US" sz="2135" dirty="0">
              <a:solidFill>
                <a:schemeClr val="bg1"/>
              </a:solidFill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1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1000"/>
                                            <p:tgtEl>
                                              <p:spTgt spid="1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1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3" dur="500"/>
                                            <p:tgtEl>
                                              <p:spTgt spid="1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5" presetID="2" presetClass="entr" presetSubtype="1" accel="52000" fill="hold" nodeType="after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27" dur="10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28" dur="10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1" accel="52000" fill="hold" nodeType="withEffect" p14:presetBounceEnd="68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31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32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accel="52000" fill="hold" nodeType="withEffect" p14:presetBounceEnd="68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35" dur="1000" fill="hold"/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36" dur="1000" fill="hold"/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1" accel="52000" fill="hold" nodeType="withEffect" p14:presetBounceEnd="68000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39" dur="1000" fill="hold"/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40" dur="1000" fill="hold"/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1" accel="52000" fill="hold" nodeType="withEffect" p14:presetBounceEnd="68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43" dur="1000" fill="hold"/>
                                            <p:tgtEl>
                                              <p:spTgt spid="1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44" dur="1000" fill="hold"/>
                                            <p:tgtEl>
                                              <p:spTgt spid="1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6" presetID="16" presetClass="entr" presetSubtype="2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48" dur="500"/>
                                            <p:tgtEl>
                                              <p:spTgt spid="1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51" dur="500"/>
                                            <p:tgtEl>
                                              <p:spTgt spid="1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54" dur="500"/>
                                            <p:tgtEl>
                                              <p:spTgt spid="1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57" dur="500"/>
                                            <p:tgtEl>
                                              <p:spTgt spid="1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60" dur="500"/>
                                            <p:tgtEl>
                                              <p:spTgt spid="1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4" grpId="0"/>
          <p:bldP spid="125" grpId="0" animBg="1"/>
          <p:bldP spid="148" grpId="0"/>
          <p:bldP spid="149" grpId="0"/>
          <p:bldP spid="150" grpId="0"/>
          <p:bldP spid="151" grpId="0"/>
          <p:bldP spid="152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1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1000"/>
                                            <p:tgtEl>
                                              <p:spTgt spid="1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1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3" dur="500"/>
                                            <p:tgtEl>
                                              <p:spTgt spid="1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5" presetID="2" presetClass="entr" presetSubtype="1" accel="52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1" accel="52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accel="5200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000" fill="hold"/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000" fill="hold"/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1" accel="52000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1000" fill="hold"/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1000" fill="hold"/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1" accel="5200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1000" fill="hold"/>
                                            <p:tgtEl>
                                              <p:spTgt spid="1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1000" fill="hold"/>
                                            <p:tgtEl>
                                              <p:spTgt spid="1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6" presetID="16" presetClass="entr" presetSubtype="2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48" dur="500"/>
                                            <p:tgtEl>
                                              <p:spTgt spid="1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51" dur="500"/>
                                            <p:tgtEl>
                                              <p:spTgt spid="1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54" dur="500"/>
                                            <p:tgtEl>
                                              <p:spTgt spid="1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57" dur="500"/>
                                            <p:tgtEl>
                                              <p:spTgt spid="1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16" presetClass="entr" presetSubtype="2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60" dur="500"/>
                                            <p:tgtEl>
                                              <p:spTgt spid="1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4" grpId="0"/>
          <p:bldP spid="125" grpId="0" animBg="1"/>
          <p:bldP spid="148" grpId="0"/>
          <p:bldP spid="149" grpId="0"/>
          <p:bldP spid="150" grpId="0"/>
          <p:bldP spid="151" grpId="0"/>
          <p:bldP spid="152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组合 81"/>
          <p:cNvGrpSpPr/>
          <p:nvPr/>
        </p:nvGrpSpPr>
        <p:grpSpPr>
          <a:xfrm>
            <a:off x="3976306" y="2158293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83" name="同心圆 8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4" name="椭圆 83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5" name="TextBox 5"/>
          <p:cNvSpPr txBox="1"/>
          <p:nvPr/>
        </p:nvSpPr>
        <p:spPr>
          <a:xfrm>
            <a:off x="4302846" y="2147474"/>
            <a:ext cx="5981185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6" name="组合 85"/>
          <p:cNvGrpSpPr/>
          <p:nvPr/>
        </p:nvGrpSpPr>
        <p:grpSpPr>
          <a:xfrm>
            <a:off x="3976306" y="2617146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87" name="同心圆 8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8" name="椭圆 87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9" name="TextBox 5"/>
          <p:cNvSpPr txBox="1"/>
          <p:nvPr/>
        </p:nvSpPr>
        <p:spPr>
          <a:xfrm>
            <a:off x="4302846" y="2620788"/>
            <a:ext cx="5850557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1" name="组合 90"/>
          <p:cNvGrpSpPr/>
          <p:nvPr/>
        </p:nvGrpSpPr>
        <p:grpSpPr>
          <a:xfrm>
            <a:off x="3976306" y="3075999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92" name="同心圆 9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3" name="椭圆 92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4" name="TextBox 5"/>
          <p:cNvSpPr txBox="1"/>
          <p:nvPr/>
        </p:nvSpPr>
        <p:spPr>
          <a:xfrm>
            <a:off x="4302846" y="3072110"/>
            <a:ext cx="5850557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5" name="组合 94"/>
          <p:cNvGrpSpPr/>
          <p:nvPr/>
        </p:nvGrpSpPr>
        <p:grpSpPr>
          <a:xfrm>
            <a:off x="3976306" y="3534852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96" name="同心圆 9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7" name="椭圆 9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8" name="TextBox 5"/>
          <p:cNvSpPr txBox="1"/>
          <p:nvPr/>
        </p:nvSpPr>
        <p:spPr>
          <a:xfrm>
            <a:off x="4302845" y="3523432"/>
            <a:ext cx="5981185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9" name="组合 98"/>
          <p:cNvGrpSpPr/>
          <p:nvPr/>
        </p:nvGrpSpPr>
        <p:grpSpPr>
          <a:xfrm>
            <a:off x="3976306" y="3993705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00" name="同心圆 9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1" name="椭圆 100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2" name="TextBox 5"/>
          <p:cNvSpPr txBox="1"/>
          <p:nvPr/>
        </p:nvSpPr>
        <p:spPr>
          <a:xfrm>
            <a:off x="4302845" y="3996746"/>
            <a:ext cx="5244915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3" name="组合 102"/>
          <p:cNvGrpSpPr/>
          <p:nvPr/>
        </p:nvGrpSpPr>
        <p:grpSpPr>
          <a:xfrm>
            <a:off x="3976306" y="4452558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04" name="同心圆 10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5" name="椭圆 104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6" name="TextBox 5"/>
          <p:cNvSpPr txBox="1"/>
          <p:nvPr/>
        </p:nvSpPr>
        <p:spPr>
          <a:xfrm>
            <a:off x="4302845" y="4448068"/>
            <a:ext cx="5565549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7" name="组合 106"/>
          <p:cNvGrpSpPr/>
          <p:nvPr/>
        </p:nvGrpSpPr>
        <p:grpSpPr>
          <a:xfrm>
            <a:off x="3976306" y="4911411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08" name="同心圆 10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9" name="椭圆 108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0" name="TextBox 5"/>
          <p:cNvSpPr txBox="1"/>
          <p:nvPr/>
        </p:nvSpPr>
        <p:spPr>
          <a:xfrm>
            <a:off x="4302845" y="4899390"/>
            <a:ext cx="6174847" cy="327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1" name="组合 110"/>
          <p:cNvGrpSpPr/>
          <p:nvPr/>
        </p:nvGrpSpPr>
        <p:grpSpPr>
          <a:xfrm>
            <a:off x="3976306" y="5370264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12" name="同心圆 11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3" name="椭圆 112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8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4" name="TextBox 5"/>
          <p:cNvSpPr txBox="1"/>
          <p:nvPr/>
        </p:nvSpPr>
        <p:spPr>
          <a:xfrm>
            <a:off x="4302845" y="5372704"/>
            <a:ext cx="6174847" cy="327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5" name="组合 114"/>
          <p:cNvGrpSpPr/>
          <p:nvPr/>
        </p:nvGrpSpPr>
        <p:grpSpPr>
          <a:xfrm>
            <a:off x="3976306" y="5829117"/>
            <a:ext cx="275381" cy="27537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16" name="同心圆 11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7" name="椭圆 11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9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8" name="TextBox 5"/>
          <p:cNvSpPr txBox="1"/>
          <p:nvPr/>
        </p:nvSpPr>
        <p:spPr>
          <a:xfrm>
            <a:off x="4302845" y="5824599"/>
            <a:ext cx="6174847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8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您的内容打在这里，或者通过复制您的文本</a:t>
            </a:r>
            <a:r>
              <a:rPr lang="zh-CN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后粘贴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9" name="组合 118"/>
          <p:cNvGrpSpPr/>
          <p:nvPr/>
        </p:nvGrpSpPr>
        <p:grpSpPr>
          <a:xfrm>
            <a:off x="1395197" y="3116129"/>
            <a:ext cx="1799266" cy="1778902"/>
            <a:chOff x="5301155" y="2830002"/>
            <a:chExt cx="1323381" cy="1308404"/>
          </a:xfrm>
        </p:grpSpPr>
        <p:sp>
          <p:nvSpPr>
            <p:cNvPr id="120" name="椭圆 119"/>
            <p:cNvSpPr/>
            <p:nvPr/>
          </p:nvSpPr>
          <p:spPr>
            <a:xfrm>
              <a:off x="5316132" y="2830002"/>
              <a:ext cx="1308404" cy="1308404"/>
            </a:xfrm>
            <a:prstGeom prst="ellipse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latin typeface="+mj-ea"/>
                <a:ea typeface="+mj-ea"/>
              </a:endParaRPr>
            </a:p>
          </p:txBody>
        </p:sp>
        <p:sp>
          <p:nvSpPr>
            <p:cNvPr id="121" name="TextBox 24"/>
            <p:cNvSpPr txBox="1"/>
            <p:nvPr/>
          </p:nvSpPr>
          <p:spPr>
            <a:xfrm>
              <a:off x="5301155" y="3114872"/>
              <a:ext cx="1323381" cy="7243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3200" b="1" dirty="0" smtClean="0">
                  <a:solidFill>
                    <a:schemeClr val="bg1"/>
                  </a:solidFill>
                  <a:latin typeface="+mj-ea"/>
                  <a:ea typeface="+mj-ea"/>
                </a:rPr>
                <a:t>项目</a:t>
              </a:r>
              <a:endParaRPr lang="en-US" altLang="zh-CN" sz="3200" b="1" dirty="0" smtClean="0">
                <a:solidFill>
                  <a:schemeClr val="bg1"/>
                </a:solidFill>
                <a:latin typeface="+mj-ea"/>
                <a:ea typeface="+mj-ea"/>
              </a:endParaRPr>
            </a:p>
            <a:p>
              <a:pPr algn="ctr"/>
              <a:r>
                <a:rPr lang="zh-CN" altLang="en-US" sz="3200" b="1" dirty="0" smtClean="0">
                  <a:solidFill>
                    <a:schemeClr val="bg1"/>
                  </a:solidFill>
                  <a:latin typeface="+mj-ea"/>
                  <a:ea typeface="+mj-ea"/>
                </a:rPr>
                <a:t>简介</a:t>
              </a:r>
              <a:endParaRPr lang="en-US" altLang="zh-CN" sz="32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45" name="文本框 44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6" name="椭圆 45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9" grpId="0"/>
      <p:bldP spid="94" grpId="0"/>
      <p:bldP spid="98" grpId="0"/>
      <p:bldP spid="102" grpId="0"/>
      <p:bldP spid="106" grpId="0"/>
      <p:bldP spid="110" grpId="0"/>
      <p:bldP spid="114" grpId="0"/>
      <p:bldP spid="118" grpId="0"/>
      <p:bldP spid="45" grpId="0"/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椭圆 4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TextBox 7"/>
          <p:cNvSpPr txBox="1"/>
          <p:nvPr/>
        </p:nvSpPr>
        <p:spPr>
          <a:xfrm>
            <a:off x="7175327" y="2812409"/>
            <a:ext cx="4104455" cy="243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3" tIns="34287" rIns="68573" bIns="34287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spcAft>
                <a:spcPts val="500"/>
              </a:spcAft>
              <a:defRPr sz="1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      </a:t>
            </a: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某某单位、公司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是一家专注于某产品及服务的综合性公司，在行业内拥有领先地位。在此录入上述图表的综合描述说明，在此录入上述图表的综合描述说明。在此录入上述图表的综合描述说明。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  <a:p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       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sym typeface="微软雅黑" panose="020B0503020204020204" pitchFamily="34" charset="-122"/>
              </a:rPr>
              <a:t>在此录入上述图表的综合描述说明，在此录入上述图表的综合描述说明。在此录入上述图表的综合描述说明。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  <a:p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  <a:sym typeface="微软雅黑" panose="020B0503020204020204" pitchFamily="34" charset="-122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923165" y="1999433"/>
            <a:ext cx="5960554" cy="3427553"/>
            <a:chOff x="3011397" y="1999434"/>
            <a:chExt cx="5027858" cy="2891216"/>
          </a:xfrm>
        </p:grpSpPr>
        <p:pic>
          <p:nvPicPr>
            <p:cNvPr id="28" name="Picture 5" descr="C:\Users\Administrator\Desktop\2.png"/>
            <p:cNvPicPr>
              <a:picLocks noChangeAspect="1" noChangeArrowheads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 bwMode="auto">
            <a:xfrm>
              <a:off x="3011397" y="1999434"/>
              <a:ext cx="5027858" cy="2891216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矩形 28"/>
            <p:cNvSpPr/>
            <p:nvPr/>
          </p:nvSpPr>
          <p:spPr>
            <a:xfrm>
              <a:off x="3502918" y="2204864"/>
              <a:ext cx="4104456" cy="2232248"/>
            </a:xfrm>
            <a:prstGeom prst="rect">
              <a:avLst/>
            </a:prstGeom>
            <a:blipFill>
              <a:blip r:embed="rId2" cstate="email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7466420" y="2209136"/>
            <a:ext cx="2294848" cy="488259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1" name="圆角矩形 30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32" name="圆角矩形 31"/>
            <p:cNvSpPr/>
            <p:nvPr/>
          </p:nvSpPr>
          <p:spPr>
            <a:xfrm>
              <a:off x="4351929" y="1373340"/>
              <a:ext cx="3742171" cy="2584452"/>
            </a:xfrm>
            <a:prstGeom prst="roundRect">
              <a:avLst/>
            </a:prstGeom>
            <a:gradFill>
              <a:gsLst>
                <a:gs pos="0">
                  <a:srgbClr val="067FC9"/>
                </a:gs>
                <a:gs pos="100000">
                  <a:srgbClr val="00B2CA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33" name="TextBox 22"/>
          <p:cNvSpPr txBox="1"/>
          <p:nvPr/>
        </p:nvSpPr>
        <p:spPr>
          <a:xfrm>
            <a:off x="7504005" y="2275414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0" dist="38100" dir="2700000" algn="tl">
                    <a:srgbClr val="000000">
                      <a:alpha val="20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2000" dirty="0" smtClean="0">
                <a:solidFill>
                  <a:schemeClr val="bg1"/>
                </a:solidFill>
              </a:rPr>
              <a:t>理念、口号等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26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椭圆 4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19"/>
          <p:cNvSpPr/>
          <p:nvPr/>
        </p:nvSpPr>
        <p:spPr bwMode="auto">
          <a:xfrm>
            <a:off x="3694124" y="5214500"/>
            <a:ext cx="2566155" cy="1644195"/>
          </a:xfrm>
          <a:custGeom>
            <a:avLst/>
            <a:gdLst>
              <a:gd name="T0" fmla="*/ 476 w 542"/>
              <a:gd name="T1" fmla="*/ 410 h 410"/>
              <a:gd name="T2" fmla="*/ 476 w 542"/>
              <a:gd name="T3" fmla="*/ 121 h 410"/>
              <a:gd name="T4" fmla="*/ 422 w 542"/>
              <a:gd name="T5" fmla="*/ 67 h 410"/>
              <a:gd name="T6" fmla="*/ 0 w 542"/>
              <a:gd name="T7" fmla="*/ 67 h 410"/>
              <a:gd name="T8" fmla="*/ 0 w 542"/>
              <a:gd name="T9" fmla="*/ 0 h 410"/>
              <a:gd name="T10" fmla="*/ 422 w 542"/>
              <a:gd name="T11" fmla="*/ 0 h 410"/>
              <a:gd name="T12" fmla="*/ 542 w 542"/>
              <a:gd name="T13" fmla="*/ 121 h 410"/>
              <a:gd name="T14" fmla="*/ 542 w 542"/>
              <a:gd name="T15" fmla="*/ 410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42" h="410">
                <a:moveTo>
                  <a:pt x="476" y="410"/>
                </a:moveTo>
                <a:cubicBezTo>
                  <a:pt x="476" y="121"/>
                  <a:pt x="476" y="121"/>
                  <a:pt x="476" y="121"/>
                </a:cubicBezTo>
                <a:cubicBezTo>
                  <a:pt x="476" y="91"/>
                  <a:pt x="451" y="67"/>
                  <a:pt x="422" y="67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0"/>
                  <a:pt x="0" y="0"/>
                  <a:pt x="0" y="0"/>
                </a:cubicBezTo>
                <a:cubicBezTo>
                  <a:pt x="422" y="0"/>
                  <a:pt x="422" y="0"/>
                  <a:pt x="422" y="0"/>
                </a:cubicBezTo>
                <a:cubicBezTo>
                  <a:pt x="488" y="0"/>
                  <a:pt x="542" y="54"/>
                  <a:pt x="542" y="121"/>
                </a:cubicBezTo>
                <a:cubicBezTo>
                  <a:pt x="542" y="410"/>
                  <a:pt x="542" y="410"/>
                  <a:pt x="542" y="410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7" name="Freeform 20"/>
          <p:cNvSpPr/>
          <p:nvPr/>
        </p:nvSpPr>
        <p:spPr bwMode="auto">
          <a:xfrm>
            <a:off x="6103904" y="5276647"/>
            <a:ext cx="1866477" cy="733760"/>
          </a:xfrm>
          <a:custGeom>
            <a:avLst/>
            <a:gdLst>
              <a:gd name="T0" fmla="*/ 275 w 394"/>
              <a:gd name="T1" fmla="*/ 155 h 155"/>
              <a:gd name="T2" fmla="*/ 0 w 394"/>
              <a:gd name="T3" fmla="*/ 155 h 155"/>
              <a:gd name="T4" fmla="*/ 0 w 394"/>
              <a:gd name="T5" fmla="*/ 94 h 155"/>
              <a:gd name="T6" fmla="*/ 275 w 394"/>
              <a:gd name="T7" fmla="*/ 94 h 155"/>
              <a:gd name="T8" fmla="*/ 332 w 394"/>
              <a:gd name="T9" fmla="*/ 37 h 155"/>
              <a:gd name="T10" fmla="*/ 332 w 394"/>
              <a:gd name="T11" fmla="*/ 0 h 155"/>
              <a:gd name="T12" fmla="*/ 394 w 394"/>
              <a:gd name="T13" fmla="*/ 0 h 155"/>
              <a:gd name="T14" fmla="*/ 394 w 394"/>
              <a:gd name="T15" fmla="*/ 37 h 155"/>
              <a:gd name="T16" fmla="*/ 275 w 394"/>
              <a:gd name="T17" fmla="*/ 155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4" h="155">
                <a:moveTo>
                  <a:pt x="275" y="155"/>
                </a:moveTo>
                <a:cubicBezTo>
                  <a:pt x="0" y="155"/>
                  <a:pt x="0" y="155"/>
                  <a:pt x="0" y="155"/>
                </a:cubicBezTo>
                <a:cubicBezTo>
                  <a:pt x="0" y="94"/>
                  <a:pt x="0" y="94"/>
                  <a:pt x="0" y="94"/>
                </a:cubicBezTo>
                <a:cubicBezTo>
                  <a:pt x="275" y="94"/>
                  <a:pt x="275" y="94"/>
                  <a:pt x="275" y="94"/>
                </a:cubicBezTo>
                <a:cubicBezTo>
                  <a:pt x="307" y="94"/>
                  <a:pt x="332" y="68"/>
                  <a:pt x="332" y="37"/>
                </a:cubicBezTo>
                <a:cubicBezTo>
                  <a:pt x="332" y="0"/>
                  <a:pt x="332" y="0"/>
                  <a:pt x="332" y="0"/>
                </a:cubicBezTo>
                <a:cubicBezTo>
                  <a:pt x="394" y="0"/>
                  <a:pt x="394" y="0"/>
                  <a:pt x="394" y="0"/>
                </a:cubicBezTo>
                <a:cubicBezTo>
                  <a:pt x="394" y="37"/>
                  <a:pt x="394" y="37"/>
                  <a:pt x="394" y="37"/>
                </a:cubicBezTo>
                <a:cubicBezTo>
                  <a:pt x="394" y="102"/>
                  <a:pt x="341" y="155"/>
                  <a:pt x="275" y="15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8" name="Freeform 21"/>
          <p:cNvSpPr/>
          <p:nvPr/>
        </p:nvSpPr>
        <p:spPr bwMode="auto">
          <a:xfrm>
            <a:off x="6346486" y="2818754"/>
            <a:ext cx="1704087" cy="695669"/>
          </a:xfrm>
          <a:custGeom>
            <a:avLst/>
            <a:gdLst>
              <a:gd name="T0" fmla="*/ 250 w 360"/>
              <a:gd name="T1" fmla="*/ 147 h 147"/>
              <a:gd name="T2" fmla="*/ 0 w 360"/>
              <a:gd name="T3" fmla="*/ 147 h 147"/>
              <a:gd name="T4" fmla="*/ 0 w 360"/>
              <a:gd name="T5" fmla="*/ 102 h 147"/>
              <a:gd name="T6" fmla="*/ 250 w 360"/>
              <a:gd name="T7" fmla="*/ 102 h 147"/>
              <a:gd name="T8" fmla="*/ 315 w 360"/>
              <a:gd name="T9" fmla="*/ 37 h 147"/>
              <a:gd name="T10" fmla="*/ 315 w 360"/>
              <a:gd name="T11" fmla="*/ 0 h 147"/>
              <a:gd name="T12" fmla="*/ 360 w 360"/>
              <a:gd name="T13" fmla="*/ 0 h 147"/>
              <a:gd name="T14" fmla="*/ 360 w 360"/>
              <a:gd name="T15" fmla="*/ 37 h 147"/>
              <a:gd name="T16" fmla="*/ 250 w 360"/>
              <a:gd name="T17" fmla="*/ 147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0" h="147">
                <a:moveTo>
                  <a:pt x="250" y="147"/>
                </a:moveTo>
                <a:cubicBezTo>
                  <a:pt x="0" y="147"/>
                  <a:pt x="0" y="147"/>
                  <a:pt x="0" y="147"/>
                </a:cubicBezTo>
                <a:cubicBezTo>
                  <a:pt x="0" y="102"/>
                  <a:pt x="0" y="102"/>
                  <a:pt x="0" y="102"/>
                </a:cubicBezTo>
                <a:cubicBezTo>
                  <a:pt x="250" y="102"/>
                  <a:pt x="250" y="102"/>
                  <a:pt x="250" y="102"/>
                </a:cubicBezTo>
                <a:cubicBezTo>
                  <a:pt x="286" y="102"/>
                  <a:pt x="315" y="73"/>
                  <a:pt x="315" y="37"/>
                </a:cubicBezTo>
                <a:cubicBezTo>
                  <a:pt x="315" y="0"/>
                  <a:pt x="315" y="0"/>
                  <a:pt x="315" y="0"/>
                </a:cubicBezTo>
                <a:cubicBezTo>
                  <a:pt x="360" y="0"/>
                  <a:pt x="360" y="0"/>
                  <a:pt x="360" y="0"/>
                </a:cubicBezTo>
                <a:cubicBezTo>
                  <a:pt x="360" y="37"/>
                  <a:pt x="360" y="37"/>
                  <a:pt x="360" y="37"/>
                </a:cubicBezTo>
                <a:cubicBezTo>
                  <a:pt x="360" y="98"/>
                  <a:pt x="311" y="147"/>
                  <a:pt x="250" y="147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9" name="Freeform 22"/>
          <p:cNvSpPr/>
          <p:nvPr/>
        </p:nvSpPr>
        <p:spPr bwMode="auto">
          <a:xfrm>
            <a:off x="5123554" y="3670798"/>
            <a:ext cx="739775" cy="1710103"/>
          </a:xfrm>
          <a:custGeom>
            <a:avLst/>
            <a:gdLst>
              <a:gd name="T0" fmla="*/ 156 w 156"/>
              <a:gd name="T1" fmla="*/ 361 h 361"/>
              <a:gd name="T2" fmla="*/ 95 w 156"/>
              <a:gd name="T3" fmla="*/ 361 h 361"/>
              <a:gd name="T4" fmla="*/ 95 w 156"/>
              <a:gd name="T5" fmla="*/ 118 h 361"/>
              <a:gd name="T6" fmla="*/ 38 w 156"/>
              <a:gd name="T7" fmla="*/ 61 h 361"/>
              <a:gd name="T8" fmla="*/ 0 w 156"/>
              <a:gd name="T9" fmla="*/ 61 h 361"/>
              <a:gd name="T10" fmla="*/ 0 w 156"/>
              <a:gd name="T11" fmla="*/ 0 h 361"/>
              <a:gd name="T12" fmla="*/ 38 w 156"/>
              <a:gd name="T13" fmla="*/ 0 h 361"/>
              <a:gd name="T14" fmla="*/ 156 w 156"/>
              <a:gd name="T15" fmla="*/ 118 h 361"/>
              <a:gd name="T16" fmla="*/ 156 w 156"/>
              <a:gd name="T17" fmla="*/ 361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6" h="361">
                <a:moveTo>
                  <a:pt x="156" y="361"/>
                </a:moveTo>
                <a:cubicBezTo>
                  <a:pt x="95" y="361"/>
                  <a:pt x="95" y="361"/>
                  <a:pt x="95" y="361"/>
                </a:cubicBezTo>
                <a:cubicBezTo>
                  <a:pt x="95" y="118"/>
                  <a:pt x="95" y="118"/>
                  <a:pt x="95" y="118"/>
                </a:cubicBezTo>
                <a:cubicBezTo>
                  <a:pt x="95" y="87"/>
                  <a:pt x="69" y="61"/>
                  <a:pt x="38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0"/>
                  <a:pt x="0" y="0"/>
                  <a:pt x="0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103" y="0"/>
                  <a:pt x="156" y="53"/>
                  <a:pt x="156" y="118"/>
                </a:cubicBezTo>
                <a:lnTo>
                  <a:pt x="156" y="36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10" name="Freeform 23"/>
          <p:cNvSpPr/>
          <p:nvPr/>
        </p:nvSpPr>
        <p:spPr bwMode="auto">
          <a:xfrm>
            <a:off x="6683293" y="4258206"/>
            <a:ext cx="2072971" cy="1657977"/>
          </a:xfrm>
          <a:custGeom>
            <a:avLst/>
            <a:gdLst>
              <a:gd name="T0" fmla="*/ 54 w 438"/>
              <a:gd name="T1" fmla="*/ 350 h 350"/>
              <a:gd name="T2" fmla="*/ 0 w 438"/>
              <a:gd name="T3" fmla="*/ 350 h 350"/>
              <a:gd name="T4" fmla="*/ 0 w 438"/>
              <a:gd name="T5" fmla="*/ 114 h 350"/>
              <a:gd name="T6" fmla="*/ 115 w 438"/>
              <a:gd name="T7" fmla="*/ 0 h 350"/>
              <a:gd name="T8" fmla="*/ 438 w 438"/>
              <a:gd name="T9" fmla="*/ 0 h 350"/>
              <a:gd name="T10" fmla="*/ 438 w 438"/>
              <a:gd name="T11" fmla="*/ 53 h 350"/>
              <a:gd name="T12" fmla="*/ 115 w 438"/>
              <a:gd name="T13" fmla="*/ 53 h 350"/>
              <a:gd name="T14" fmla="*/ 54 w 438"/>
              <a:gd name="T15" fmla="*/ 114 h 350"/>
              <a:gd name="T16" fmla="*/ 54 w 438"/>
              <a:gd name="T17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8" h="350">
                <a:moveTo>
                  <a:pt x="54" y="350"/>
                </a:moveTo>
                <a:cubicBezTo>
                  <a:pt x="0" y="350"/>
                  <a:pt x="0" y="350"/>
                  <a:pt x="0" y="350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51"/>
                  <a:pt x="52" y="0"/>
                  <a:pt x="115" y="0"/>
                </a:cubicBezTo>
                <a:cubicBezTo>
                  <a:pt x="438" y="0"/>
                  <a:pt x="438" y="0"/>
                  <a:pt x="438" y="0"/>
                </a:cubicBezTo>
                <a:cubicBezTo>
                  <a:pt x="438" y="53"/>
                  <a:pt x="438" y="53"/>
                  <a:pt x="438" y="53"/>
                </a:cubicBezTo>
                <a:cubicBezTo>
                  <a:pt x="115" y="53"/>
                  <a:pt x="115" y="53"/>
                  <a:pt x="115" y="53"/>
                </a:cubicBezTo>
                <a:cubicBezTo>
                  <a:pt x="81" y="53"/>
                  <a:pt x="54" y="80"/>
                  <a:pt x="54" y="114"/>
                </a:cubicBezTo>
                <a:lnTo>
                  <a:pt x="54" y="35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11" name="Freeform 24"/>
          <p:cNvSpPr/>
          <p:nvPr/>
        </p:nvSpPr>
        <p:spPr bwMode="auto">
          <a:xfrm>
            <a:off x="4465978" y="2255404"/>
            <a:ext cx="1794303" cy="695669"/>
          </a:xfrm>
          <a:custGeom>
            <a:avLst/>
            <a:gdLst>
              <a:gd name="T0" fmla="*/ 379 w 379"/>
              <a:gd name="T1" fmla="*/ 147 h 147"/>
              <a:gd name="T2" fmla="*/ 110 w 379"/>
              <a:gd name="T3" fmla="*/ 147 h 147"/>
              <a:gd name="T4" fmla="*/ 0 w 379"/>
              <a:gd name="T5" fmla="*/ 37 h 147"/>
              <a:gd name="T6" fmla="*/ 0 w 379"/>
              <a:gd name="T7" fmla="*/ 0 h 147"/>
              <a:gd name="T8" fmla="*/ 45 w 379"/>
              <a:gd name="T9" fmla="*/ 0 h 147"/>
              <a:gd name="T10" fmla="*/ 45 w 379"/>
              <a:gd name="T11" fmla="*/ 37 h 147"/>
              <a:gd name="T12" fmla="*/ 110 w 379"/>
              <a:gd name="T13" fmla="*/ 102 h 147"/>
              <a:gd name="T14" fmla="*/ 379 w 379"/>
              <a:gd name="T15" fmla="*/ 102 h 147"/>
              <a:gd name="T16" fmla="*/ 379 w 379"/>
              <a:gd name="T17" fmla="*/ 147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9" h="147">
                <a:moveTo>
                  <a:pt x="379" y="147"/>
                </a:moveTo>
                <a:cubicBezTo>
                  <a:pt x="110" y="147"/>
                  <a:pt x="110" y="147"/>
                  <a:pt x="110" y="147"/>
                </a:cubicBezTo>
                <a:cubicBezTo>
                  <a:pt x="49" y="147"/>
                  <a:pt x="0" y="98"/>
                  <a:pt x="0" y="37"/>
                </a:cubicBezTo>
                <a:cubicBezTo>
                  <a:pt x="0" y="0"/>
                  <a:pt x="0" y="0"/>
                  <a:pt x="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37"/>
                  <a:pt x="45" y="37"/>
                  <a:pt x="45" y="37"/>
                </a:cubicBezTo>
                <a:cubicBezTo>
                  <a:pt x="45" y="73"/>
                  <a:pt x="74" y="102"/>
                  <a:pt x="110" y="102"/>
                </a:cubicBezTo>
                <a:cubicBezTo>
                  <a:pt x="379" y="102"/>
                  <a:pt x="379" y="102"/>
                  <a:pt x="379" y="102"/>
                </a:cubicBezTo>
                <a:lnTo>
                  <a:pt x="379" y="14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12" name="Freeform 25"/>
          <p:cNvSpPr/>
          <p:nvPr/>
        </p:nvSpPr>
        <p:spPr bwMode="auto">
          <a:xfrm>
            <a:off x="4305592" y="4049706"/>
            <a:ext cx="1405371" cy="715717"/>
          </a:xfrm>
          <a:custGeom>
            <a:avLst/>
            <a:gdLst>
              <a:gd name="T0" fmla="*/ 297 w 297"/>
              <a:gd name="T1" fmla="*/ 151 h 151"/>
              <a:gd name="T2" fmla="*/ 114 w 297"/>
              <a:gd name="T3" fmla="*/ 151 h 151"/>
              <a:gd name="T4" fmla="*/ 0 w 297"/>
              <a:gd name="T5" fmla="*/ 37 h 151"/>
              <a:gd name="T6" fmla="*/ 0 w 297"/>
              <a:gd name="T7" fmla="*/ 0 h 151"/>
              <a:gd name="T8" fmla="*/ 53 w 297"/>
              <a:gd name="T9" fmla="*/ 0 h 151"/>
              <a:gd name="T10" fmla="*/ 53 w 297"/>
              <a:gd name="T11" fmla="*/ 37 h 151"/>
              <a:gd name="T12" fmla="*/ 114 w 297"/>
              <a:gd name="T13" fmla="*/ 98 h 151"/>
              <a:gd name="T14" fmla="*/ 297 w 297"/>
              <a:gd name="T15" fmla="*/ 98 h 151"/>
              <a:gd name="T16" fmla="*/ 297 w 297"/>
              <a:gd name="T17" fmla="*/ 151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7" h="151">
                <a:moveTo>
                  <a:pt x="297" y="151"/>
                </a:moveTo>
                <a:cubicBezTo>
                  <a:pt x="114" y="151"/>
                  <a:pt x="114" y="151"/>
                  <a:pt x="114" y="151"/>
                </a:cubicBezTo>
                <a:cubicBezTo>
                  <a:pt x="51" y="151"/>
                  <a:pt x="0" y="100"/>
                  <a:pt x="0" y="37"/>
                </a:cubicBezTo>
                <a:cubicBezTo>
                  <a:pt x="0" y="0"/>
                  <a:pt x="0" y="0"/>
                  <a:pt x="0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71"/>
                  <a:pt x="81" y="98"/>
                  <a:pt x="114" y="98"/>
                </a:cubicBezTo>
                <a:cubicBezTo>
                  <a:pt x="297" y="98"/>
                  <a:pt x="297" y="98"/>
                  <a:pt x="297" y="98"/>
                </a:cubicBezTo>
                <a:lnTo>
                  <a:pt x="297" y="15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13" name="Freeform 26"/>
          <p:cNvSpPr/>
          <p:nvPr/>
        </p:nvSpPr>
        <p:spPr bwMode="auto">
          <a:xfrm>
            <a:off x="5710962" y="2985153"/>
            <a:ext cx="715717" cy="1405371"/>
          </a:xfrm>
          <a:custGeom>
            <a:avLst/>
            <a:gdLst>
              <a:gd name="T0" fmla="*/ 37 w 151"/>
              <a:gd name="T1" fmla="*/ 297 h 297"/>
              <a:gd name="T2" fmla="*/ 0 w 151"/>
              <a:gd name="T3" fmla="*/ 297 h 297"/>
              <a:gd name="T4" fmla="*/ 0 w 151"/>
              <a:gd name="T5" fmla="*/ 244 h 297"/>
              <a:gd name="T6" fmla="*/ 37 w 151"/>
              <a:gd name="T7" fmla="*/ 244 h 297"/>
              <a:gd name="T8" fmla="*/ 98 w 151"/>
              <a:gd name="T9" fmla="*/ 183 h 297"/>
              <a:gd name="T10" fmla="*/ 98 w 151"/>
              <a:gd name="T11" fmla="*/ 0 h 297"/>
              <a:gd name="T12" fmla="*/ 151 w 151"/>
              <a:gd name="T13" fmla="*/ 0 h 297"/>
              <a:gd name="T14" fmla="*/ 151 w 151"/>
              <a:gd name="T15" fmla="*/ 183 h 297"/>
              <a:gd name="T16" fmla="*/ 37 w 151"/>
              <a:gd name="T17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" h="297">
                <a:moveTo>
                  <a:pt x="37" y="297"/>
                </a:moveTo>
                <a:cubicBezTo>
                  <a:pt x="0" y="297"/>
                  <a:pt x="0" y="297"/>
                  <a:pt x="0" y="297"/>
                </a:cubicBezTo>
                <a:cubicBezTo>
                  <a:pt x="0" y="244"/>
                  <a:pt x="0" y="244"/>
                  <a:pt x="0" y="244"/>
                </a:cubicBezTo>
                <a:cubicBezTo>
                  <a:pt x="37" y="244"/>
                  <a:pt x="37" y="244"/>
                  <a:pt x="37" y="244"/>
                </a:cubicBezTo>
                <a:cubicBezTo>
                  <a:pt x="71" y="244"/>
                  <a:pt x="98" y="216"/>
                  <a:pt x="98" y="183"/>
                </a:cubicBezTo>
                <a:cubicBezTo>
                  <a:pt x="98" y="0"/>
                  <a:pt x="98" y="0"/>
                  <a:pt x="98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51" y="183"/>
                  <a:pt x="151" y="183"/>
                  <a:pt x="151" y="183"/>
                </a:cubicBezTo>
                <a:cubicBezTo>
                  <a:pt x="151" y="246"/>
                  <a:pt x="100" y="297"/>
                  <a:pt x="37" y="297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14" name="Freeform 27"/>
          <p:cNvSpPr/>
          <p:nvPr/>
        </p:nvSpPr>
        <p:spPr bwMode="auto">
          <a:xfrm>
            <a:off x="6176078" y="1639927"/>
            <a:ext cx="719727" cy="1405371"/>
          </a:xfrm>
          <a:custGeom>
            <a:avLst/>
            <a:gdLst>
              <a:gd name="T0" fmla="*/ 53 w 152"/>
              <a:gd name="T1" fmla="*/ 297 h 297"/>
              <a:gd name="T2" fmla="*/ 0 w 152"/>
              <a:gd name="T3" fmla="*/ 297 h 297"/>
              <a:gd name="T4" fmla="*/ 0 w 152"/>
              <a:gd name="T5" fmla="*/ 114 h 297"/>
              <a:gd name="T6" fmla="*/ 114 w 152"/>
              <a:gd name="T7" fmla="*/ 0 h 297"/>
              <a:gd name="T8" fmla="*/ 152 w 152"/>
              <a:gd name="T9" fmla="*/ 0 h 297"/>
              <a:gd name="T10" fmla="*/ 152 w 152"/>
              <a:gd name="T11" fmla="*/ 53 h 297"/>
              <a:gd name="T12" fmla="*/ 114 w 152"/>
              <a:gd name="T13" fmla="*/ 53 h 297"/>
              <a:gd name="T14" fmla="*/ 53 w 152"/>
              <a:gd name="T15" fmla="*/ 114 h 297"/>
              <a:gd name="T16" fmla="*/ 53 w 152"/>
              <a:gd name="T17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" h="297">
                <a:moveTo>
                  <a:pt x="53" y="297"/>
                </a:moveTo>
                <a:cubicBezTo>
                  <a:pt x="0" y="297"/>
                  <a:pt x="0" y="297"/>
                  <a:pt x="0" y="297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51"/>
                  <a:pt x="51" y="0"/>
                  <a:pt x="114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3"/>
                  <a:pt x="152" y="53"/>
                  <a:pt x="152" y="53"/>
                </a:cubicBezTo>
                <a:cubicBezTo>
                  <a:pt x="114" y="53"/>
                  <a:pt x="114" y="53"/>
                  <a:pt x="114" y="53"/>
                </a:cubicBezTo>
                <a:cubicBezTo>
                  <a:pt x="81" y="53"/>
                  <a:pt x="53" y="80"/>
                  <a:pt x="53" y="114"/>
                </a:cubicBezTo>
                <a:lnTo>
                  <a:pt x="53" y="29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03154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3491911" y="5166386"/>
            <a:ext cx="429028" cy="429028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76200" cap="flat" cmpd="sng" algn="ctr">
            <a:noFill/>
            <a:prstDash val="solid"/>
          </a:ln>
          <a:effectLst>
            <a:outerShdw blurRad="368300" dist="1016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609600"/>
            <a:endParaRPr lang="zh-CN" altLang="en-US" kern="0">
              <a:solidFill>
                <a:srgbClr val="57C6CF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214035" y="3731178"/>
            <a:ext cx="429028" cy="429028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76200" cap="flat" cmpd="sng" algn="ctr">
            <a:noFill/>
            <a:prstDash val="solid"/>
          </a:ln>
          <a:effectLst>
            <a:outerShdw blurRad="368300" dist="1016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609600"/>
            <a:endParaRPr lang="zh-CN" altLang="en-US" kern="0">
              <a:solidFill>
                <a:srgbClr val="57C6CF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8529451" y="4176011"/>
            <a:ext cx="429028" cy="429028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76200" cap="flat" cmpd="sng" algn="ctr">
            <a:noFill/>
            <a:prstDash val="solid"/>
          </a:ln>
          <a:effectLst>
            <a:outerShdw blurRad="368300" dist="1016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609600"/>
            <a:endParaRPr lang="zh-CN" altLang="en-US" kern="0">
              <a:solidFill>
                <a:srgbClr val="57C6CF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7730467" y="2532442"/>
            <a:ext cx="429028" cy="429028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76200" cap="flat" cmpd="sng" algn="ctr">
            <a:noFill/>
            <a:prstDash val="solid"/>
          </a:ln>
          <a:effectLst>
            <a:outerShdw blurRad="368300" dist="1016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609600"/>
            <a:endParaRPr lang="zh-CN" altLang="en-US" kern="0">
              <a:solidFill>
                <a:srgbClr val="57C6CF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353986" y="1923043"/>
            <a:ext cx="429028" cy="429028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76200" cap="flat" cmpd="sng" algn="ctr">
            <a:noFill/>
            <a:prstDash val="solid"/>
          </a:ln>
          <a:effectLst>
            <a:outerShdw blurRad="368300" dist="1016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609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57C6CF"/>
              </a:solidFill>
              <a:effectLst/>
              <a:uLnTx/>
              <a:uFillTx/>
              <a:latin typeface="Century Gothic" panose="020B0502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" name="TextBox 22"/>
          <p:cNvSpPr txBox="1"/>
          <p:nvPr/>
        </p:nvSpPr>
        <p:spPr>
          <a:xfrm>
            <a:off x="935666" y="4933603"/>
            <a:ext cx="2475823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defTabSz="6096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ct val="40000"/>
              </a:spcAft>
              <a:buClr>
                <a:srgbClr val="292929"/>
              </a:buClr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kumimoji="0" lang="en-US" altLang="zh-CN" sz="1400" b="0" i="0" u="none" strike="noStrike" kern="0" cap="none" spc="0" normalizeH="0" baseline="0" noProof="1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575615" y="3433117"/>
            <a:ext cx="3573984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defTabSz="6096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ct val="40000"/>
              </a:spcAft>
              <a:buClr>
                <a:srgbClr val="292929"/>
              </a:buClr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kumimoji="0" lang="en-US" altLang="zh-CN" sz="1400" b="0" i="0" u="none" strike="noStrike" kern="0" cap="none" spc="0" normalizeH="0" baseline="0" noProof="1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098822" y="3948698"/>
            <a:ext cx="2150700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defTabSz="6096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ct val="40000"/>
              </a:spcAft>
              <a:buClr>
                <a:srgbClr val="292929"/>
              </a:buClr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kumimoji="0" lang="en-US" altLang="zh-CN" sz="1400" b="0" i="0" u="none" strike="noStrike" kern="0" cap="none" spc="0" normalizeH="0" baseline="0" noProof="1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Box 22"/>
          <p:cNvSpPr txBox="1"/>
          <p:nvPr/>
        </p:nvSpPr>
        <p:spPr>
          <a:xfrm>
            <a:off x="8335065" y="2183726"/>
            <a:ext cx="3162275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defTabSz="6096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ct val="40000"/>
              </a:spcAft>
              <a:buClr>
                <a:srgbClr val="292929"/>
              </a:buClr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kumimoji="0" lang="en-US" altLang="zh-CN" sz="1400" b="0" i="0" u="none" strike="noStrike" kern="0" cap="none" spc="0" normalizeH="0" baseline="0" noProof="1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6661537" y="1524562"/>
            <a:ext cx="429028" cy="429028"/>
          </a:xfrm>
          <a:prstGeom prst="ellipse">
            <a:avLst/>
          </a:pr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76200" cap="flat" cmpd="sng" algn="ctr">
            <a:noFill/>
            <a:prstDash val="solid"/>
          </a:ln>
          <a:effectLst>
            <a:outerShdw blurRad="368300" dist="1016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609600"/>
            <a:endParaRPr lang="zh-CN" altLang="en-US" kern="0">
              <a:solidFill>
                <a:srgbClr val="57C6CF"/>
              </a:solidFill>
              <a:latin typeface="Century Gothic" panose="020B0502020202020204"/>
              <a:ea typeface="微软雅黑" panose="020B0503020204020204" pitchFamily="34" charset="-122"/>
            </a:endParaRPr>
          </a:p>
        </p:txBody>
      </p:sp>
      <p:sp>
        <p:nvSpPr>
          <p:cNvPr id="26" name="TextBox 22"/>
          <p:cNvSpPr txBox="1"/>
          <p:nvPr/>
        </p:nvSpPr>
        <p:spPr>
          <a:xfrm>
            <a:off x="518007" y="1771445"/>
            <a:ext cx="3749683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lang="en-US" altLang="zh-CN" sz="1400" noProof="1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TextBox 22"/>
          <p:cNvSpPr txBox="1"/>
          <p:nvPr/>
        </p:nvSpPr>
        <p:spPr>
          <a:xfrm>
            <a:off x="7162827" y="1146486"/>
            <a:ext cx="3162275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defTabSz="6096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ct val="40000"/>
              </a:spcAft>
              <a:buClr>
                <a:srgbClr val="292929"/>
              </a:buClr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kumimoji="0" lang="en-US" altLang="zh-CN" sz="1400" b="0" i="0" u="none" strike="noStrike" kern="0" cap="none" spc="0" normalizeH="0" baseline="0" noProof="1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8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8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2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/>
      <p:bldP spid="22" grpId="0"/>
      <p:bldP spid="23" grpId="0"/>
      <p:bldP spid="24" grpId="0"/>
      <p:bldP spid="25" grpId="0" animBg="1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08630" y="519521"/>
            <a:ext cx="814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pitchFamily="34" charset="-122"/>
              </a:rPr>
              <a:t>您的内容打在这里，或者通过复制您的文本后粘贴</a:t>
            </a:r>
            <a:endParaRPr lang="zh-CN" altLang="zh-CN" b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椭圆 4"/>
          <p:cNvSpPr/>
          <p:nvPr/>
        </p:nvSpPr>
        <p:spPr>
          <a:xfrm>
            <a:off x="687971" y="675648"/>
            <a:ext cx="173159" cy="17315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_effect"/>
          <p:cNvPicPr>
            <a:picLocks noChangeAspect="1" noChangeArrowheads="1"/>
          </p:cNvPicPr>
          <p:nvPr/>
        </p:nvPicPr>
        <p:blipFill>
          <a:blip r:embed="rId1" cstate="email">
            <a:lum bright="20000"/>
          </a:blip>
          <a:srcRect/>
          <a:stretch>
            <a:fillRect/>
          </a:stretch>
        </p:blipFill>
        <p:spPr bwMode="gray">
          <a:xfrm>
            <a:off x="2662239" y="4932932"/>
            <a:ext cx="3238879" cy="488065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pic>
        <p:nvPicPr>
          <p:cNvPr id="7" name="_effect"/>
          <p:cNvPicPr>
            <a:picLocks noChangeAspect="1" noChangeArrowheads="1"/>
          </p:cNvPicPr>
          <p:nvPr/>
        </p:nvPicPr>
        <p:blipFill>
          <a:blip r:embed="rId1" cstate="email">
            <a:lum bright="20000"/>
          </a:blip>
          <a:srcRect/>
          <a:stretch>
            <a:fillRect/>
          </a:stretch>
        </p:blipFill>
        <p:spPr bwMode="gray">
          <a:xfrm>
            <a:off x="5764939" y="4932932"/>
            <a:ext cx="3238879" cy="488065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sp>
        <p:nvSpPr>
          <p:cNvPr id="8" name="_color1"/>
          <p:cNvSpPr/>
          <p:nvPr/>
        </p:nvSpPr>
        <p:spPr bwMode="gray">
          <a:xfrm>
            <a:off x="3110089" y="4138858"/>
            <a:ext cx="1328933" cy="869035"/>
          </a:xfrm>
          <a:custGeom>
            <a:avLst/>
            <a:gdLst/>
            <a:ahLst/>
            <a:cxnLst>
              <a:cxn ang="0">
                <a:pos x="367" y="174"/>
              </a:cxn>
              <a:cxn ang="0">
                <a:pos x="67" y="0"/>
              </a:cxn>
              <a:cxn ang="0">
                <a:pos x="42" y="36"/>
              </a:cxn>
              <a:cxn ang="0">
                <a:pos x="0" y="39"/>
              </a:cxn>
              <a:cxn ang="0">
                <a:pos x="367" y="252"/>
              </a:cxn>
              <a:cxn ang="0">
                <a:pos x="385" y="214"/>
              </a:cxn>
              <a:cxn ang="0">
                <a:pos x="367" y="174"/>
              </a:cxn>
            </a:cxnLst>
            <a:rect l="0" t="0" r="r" b="b"/>
            <a:pathLst>
              <a:path w="385" h="252">
                <a:moveTo>
                  <a:pt x="367" y="174"/>
                </a:moveTo>
                <a:cubicBezTo>
                  <a:pt x="240" y="169"/>
                  <a:pt x="130" y="101"/>
                  <a:pt x="67" y="0"/>
                </a:cubicBezTo>
                <a:cubicBezTo>
                  <a:pt x="42" y="36"/>
                  <a:pt x="42" y="36"/>
                  <a:pt x="42" y="36"/>
                </a:cubicBezTo>
                <a:cubicBezTo>
                  <a:pt x="0" y="39"/>
                  <a:pt x="0" y="39"/>
                  <a:pt x="0" y="39"/>
                </a:cubicBezTo>
                <a:cubicBezTo>
                  <a:pt x="76" y="163"/>
                  <a:pt x="212" y="247"/>
                  <a:pt x="367" y="252"/>
                </a:cubicBezTo>
                <a:cubicBezTo>
                  <a:pt x="385" y="214"/>
                  <a:pt x="385" y="214"/>
                  <a:pt x="385" y="214"/>
                </a:cubicBezTo>
                <a:lnTo>
                  <a:pt x="367" y="174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127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9" name="_color1"/>
          <p:cNvSpPr/>
          <p:nvPr/>
        </p:nvSpPr>
        <p:spPr bwMode="gray">
          <a:xfrm>
            <a:off x="3096496" y="1859153"/>
            <a:ext cx="1270518" cy="858810"/>
          </a:xfrm>
          <a:custGeom>
            <a:avLst/>
            <a:gdLst/>
            <a:ahLst/>
            <a:cxnLst>
              <a:cxn ang="0">
                <a:pos x="68" y="249"/>
              </a:cxn>
              <a:cxn ang="0">
                <a:pos x="368" y="78"/>
              </a:cxn>
              <a:cxn ang="0">
                <a:pos x="350" y="39"/>
              </a:cxn>
              <a:cxn ang="0">
                <a:pos x="368" y="0"/>
              </a:cxn>
              <a:cxn ang="0">
                <a:pos x="0" y="211"/>
              </a:cxn>
              <a:cxn ang="0">
                <a:pos x="25" y="245"/>
              </a:cxn>
              <a:cxn ang="0">
                <a:pos x="68" y="249"/>
              </a:cxn>
            </a:cxnLst>
            <a:rect l="0" t="0" r="r" b="b"/>
            <a:pathLst>
              <a:path w="368" h="249">
                <a:moveTo>
                  <a:pt x="68" y="249"/>
                </a:moveTo>
                <a:cubicBezTo>
                  <a:pt x="132" y="149"/>
                  <a:pt x="242" y="82"/>
                  <a:pt x="368" y="78"/>
                </a:cubicBezTo>
                <a:cubicBezTo>
                  <a:pt x="350" y="39"/>
                  <a:pt x="350" y="39"/>
                  <a:pt x="350" y="39"/>
                </a:cubicBezTo>
                <a:cubicBezTo>
                  <a:pt x="368" y="0"/>
                  <a:pt x="368" y="0"/>
                  <a:pt x="368" y="0"/>
                </a:cubicBezTo>
                <a:cubicBezTo>
                  <a:pt x="212" y="4"/>
                  <a:pt x="77" y="87"/>
                  <a:pt x="0" y="211"/>
                </a:cubicBezTo>
                <a:cubicBezTo>
                  <a:pt x="25" y="245"/>
                  <a:pt x="25" y="245"/>
                  <a:pt x="25" y="245"/>
                </a:cubicBezTo>
                <a:lnTo>
                  <a:pt x="68" y="249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127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10" name="_color1"/>
          <p:cNvSpPr/>
          <p:nvPr/>
        </p:nvSpPr>
        <p:spPr bwMode="gray">
          <a:xfrm>
            <a:off x="4387126" y="1860499"/>
            <a:ext cx="1327473" cy="871957"/>
          </a:xfrm>
          <a:custGeom>
            <a:avLst/>
            <a:gdLst/>
            <a:ahLst/>
            <a:cxnLst>
              <a:cxn ang="0">
                <a:pos x="19" y="78"/>
              </a:cxn>
              <a:cxn ang="0">
                <a:pos x="318" y="253"/>
              </a:cxn>
              <a:cxn ang="0">
                <a:pos x="343" y="216"/>
              </a:cxn>
              <a:cxn ang="0">
                <a:pos x="385" y="213"/>
              </a:cxn>
              <a:cxn ang="0">
                <a:pos x="18" y="0"/>
              </a:cxn>
              <a:cxn ang="0">
                <a:pos x="0" y="39"/>
              </a:cxn>
              <a:cxn ang="0">
                <a:pos x="19" y="78"/>
              </a:cxn>
            </a:cxnLst>
            <a:rect l="0" t="0" r="r" b="b"/>
            <a:pathLst>
              <a:path w="385" h="253">
                <a:moveTo>
                  <a:pt x="19" y="78"/>
                </a:moveTo>
                <a:cubicBezTo>
                  <a:pt x="145" y="83"/>
                  <a:pt x="255" y="151"/>
                  <a:pt x="318" y="253"/>
                </a:cubicBezTo>
                <a:cubicBezTo>
                  <a:pt x="343" y="216"/>
                  <a:pt x="343" y="216"/>
                  <a:pt x="343" y="216"/>
                </a:cubicBezTo>
                <a:cubicBezTo>
                  <a:pt x="385" y="213"/>
                  <a:pt x="385" y="213"/>
                  <a:pt x="385" y="213"/>
                </a:cubicBezTo>
                <a:cubicBezTo>
                  <a:pt x="309" y="88"/>
                  <a:pt x="173" y="4"/>
                  <a:pt x="18" y="0"/>
                </a:cubicBezTo>
                <a:cubicBezTo>
                  <a:pt x="0" y="39"/>
                  <a:pt x="0" y="39"/>
                  <a:pt x="0" y="39"/>
                </a:cubicBezTo>
                <a:lnTo>
                  <a:pt x="19" y="78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127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11" name="_color1"/>
          <p:cNvSpPr/>
          <p:nvPr/>
        </p:nvSpPr>
        <p:spPr bwMode="gray">
          <a:xfrm>
            <a:off x="2842129" y="2699191"/>
            <a:ext cx="420585" cy="1466407"/>
          </a:xfrm>
          <a:custGeom>
            <a:avLst/>
            <a:gdLst/>
            <a:ahLst/>
            <a:cxnLst>
              <a:cxn ang="0">
                <a:pos x="120" y="385"/>
              </a:cxn>
              <a:cxn ang="0">
                <a:pos x="78" y="213"/>
              </a:cxn>
              <a:cxn ang="0">
                <a:pos x="122" y="39"/>
              </a:cxn>
              <a:cxn ang="0">
                <a:pos x="79" y="35"/>
              </a:cxn>
              <a:cxn ang="0">
                <a:pos x="54" y="0"/>
              </a:cxn>
              <a:cxn ang="0">
                <a:pos x="0" y="213"/>
              </a:cxn>
              <a:cxn ang="0">
                <a:pos x="53" y="425"/>
              </a:cxn>
              <a:cxn ang="0">
                <a:pos x="95" y="421"/>
              </a:cxn>
              <a:cxn ang="0">
                <a:pos x="120" y="385"/>
              </a:cxn>
            </a:cxnLst>
            <a:rect l="0" t="0" r="r" b="b"/>
            <a:pathLst>
              <a:path w="122" h="425">
                <a:moveTo>
                  <a:pt x="120" y="385"/>
                </a:moveTo>
                <a:cubicBezTo>
                  <a:pt x="93" y="334"/>
                  <a:pt x="78" y="275"/>
                  <a:pt x="78" y="213"/>
                </a:cubicBezTo>
                <a:cubicBezTo>
                  <a:pt x="78" y="150"/>
                  <a:pt x="94" y="91"/>
                  <a:pt x="122" y="39"/>
                </a:cubicBezTo>
                <a:cubicBezTo>
                  <a:pt x="79" y="35"/>
                  <a:pt x="79" y="35"/>
                  <a:pt x="79" y="35"/>
                </a:cubicBezTo>
                <a:cubicBezTo>
                  <a:pt x="54" y="0"/>
                  <a:pt x="54" y="0"/>
                  <a:pt x="54" y="0"/>
                </a:cubicBezTo>
                <a:cubicBezTo>
                  <a:pt x="19" y="64"/>
                  <a:pt x="0" y="136"/>
                  <a:pt x="0" y="213"/>
                </a:cubicBezTo>
                <a:cubicBezTo>
                  <a:pt x="0" y="290"/>
                  <a:pt x="19" y="362"/>
                  <a:pt x="53" y="425"/>
                </a:cubicBezTo>
                <a:cubicBezTo>
                  <a:pt x="95" y="421"/>
                  <a:pt x="95" y="421"/>
                  <a:pt x="95" y="421"/>
                </a:cubicBezTo>
                <a:lnTo>
                  <a:pt x="120" y="385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127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12" name="_color1"/>
          <p:cNvSpPr/>
          <p:nvPr/>
        </p:nvSpPr>
        <p:spPr bwMode="gray">
          <a:xfrm>
            <a:off x="4541036" y="4149080"/>
            <a:ext cx="1266138" cy="858810"/>
          </a:xfrm>
          <a:custGeom>
            <a:avLst/>
            <a:gdLst/>
            <a:ahLst/>
            <a:cxnLst>
              <a:cxn ang="0">
                <a:pos x="299" y="0"/>
              </a:cxn>
              <a:cxn ang="0">
                <a:pos x="0" y="171"/>
              </a:cxn>
              <a:cxn ang="0">
                <a:pos x="18" y="211"/>
              </a:cxn>
              <a:cxn ang="0">
                <a:pos x="0" y="249"/>
              </a:cxn>
              <a:cxn ang="0">
                <a:pos x="367" y="39"/>
              </a:cxn>
              <a:cxn ang="0">
                <a:pos x="342" y="4"/>
              </a:cxn>
              <a:cxn ang="0">
                <a:pos x="299" y="0"/>
              </a:cxn>
            </a:cxnLst>
            <a:rect l="0" t="0" r="r" b="b"/>
            <a:pathLst>
              <a:path w="367" h="249">
                <a:moveTo>
                  <a:pt x="299" y="0"/>
                </a:moveTo>
                <a:cubicBezTo>
                  <a:pt x="236" y="100"/>
                  <a:pt x="126" y="167"/>
                  <a:pt x="0" y="171"/>
                </a:cubicBezTo>
                <a:cubicBezTo>
                  <a:pt x="18" y="211"/>
                  <a:pt x="18" y="211"/>
                  <a:pt x="18" y="211"/>
                </a:cubicBezTo>
                <a:cubicBezTo>
                  <a:pt x="0" y="249"/>
                  <a:pt x="0" y="249"/>
                  <a:pt x="0" y="249"/>
                </a:cubicBezTo>
                <a:cubicBezTo>
                  <a:pt x="155" y="245"/>
                  <a:pt x="290" y="162"/>
                  <a:pt x="367" y="39"/>
                </a:cubicBezTo>
                <a:cubicBezTo>
                  <a:pt x="342" y="4"/>
                  <a:pt x="342" y="4"/>
                  <a:pt x="342" y="4"/>
                </a:cubicBezTo>
                <a:lnTo>
                  <a:pt x="299" y="0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127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13" name="_color1"/>
          <p:cNvSpPr/>
          <p:nvPr/>
        </p:nvSpPr>
        <p:spPr bwMode="gray">
          <a:xfrm>
            <a:off x="6056605" y="1860200"/>
            <a:ext cx="1327472" cy="869035"/>
          </a:xfrm>
          <a:custGeom>
            <a:avLst/>
            <a:gdLst/>
            <a:ahLst/>
            <a:cxnLst>
              <a:cxn ang="0">
                <a:pos x="367" y="0"/>
              </a:cxn>
              <a:cxn ang="0">
                <a:pos x="0" y="213"/>
              </a:cxn>
              <a:cxn ang="0">
                <a:pos x="41" y="216"/>
              </a:cxn>
              <a:cxn ang="0">
                <a:pos x="67" y="252"/>
              </a:cxn>
              <a:cxn ang="0">
                <a:pos x="367" y="78"/>
              </a:cxn>
              <a:cxn ang="0">
                <a:pos x="385" y="40"/>
              </a:cxn>
              <a:cxn ang="0">
                <a:pos x="367" y="0"/>
              </a:cxn>
            </a:cxnLst>
            <a:rect l="0" t="0" r="r" b="b"/>
            <a:pathLst>
              <a:path w="385" h="252">
                <a:moveTo>
                  <a:pt x="367" y="0"/>
                </a:moveTo>
                <a:cubicBezTo>
                  <a:pt x="211" y="4"/>
                  <a:pt x="76" y="88"/>
                  <a:pt x="0" y="213"/>
                </a:cubicBezTo>
                <a:cubicBezTo>
                  <a:pt x="41" y="216"/>
                  <a:pt x="41" y="216"/>
                  <a:pt x="41" y="216"/>
                </a:cubicBezTo>
                <a:cubicBezTo>
                  <a:pt x="67" y="252"/>
                  <a:pt x="67" y="252"/>
                  <a:pt x="67" y="252"/>
                </a:cubicBezTo>
                <a:cubicBezTo>
                  <a:pt x="130" y="151"/>
                  <a:pt x="240" y="82"/>
                  <a:pt x="367" y="78"/>
                </a:cubicBezTo>
                <a:cubicBezTo>
                  <a:pt x="385" y="40"/>
                  <a:pt x="385" y="40"/>
                  <a:pt x="385" y="40"/>
                </a:cubicBezTo>
                <a:lnTo>
                  <a:pt x="367" y="0"/>
                </a:lnTo>
                <a:close/>
              </a:path>
            </a:pathLst>
          </a:custGeom>
          <a:ln>
            <a:solidFill>
              <a:schemeClr val="bg1">
                <a:lumMod val="9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14" name="_color1"/>
          <p:cNvSpPr/>
          <p:nvPr/>
        </p:nvSpPr>
        <p:spPr bwMode="gray">
          <a:xfrm>
            <a:off x="7463358" y="1859149"/>
            <a:ext cx="1270519" cy="858812"/>
          </a:xfrm>
          <a:custGeom>
            <a:avLst/>
            <a:gdLst/>
            <a:ahLst/>
            <a:cxnLst>
              <a:cxn ang="0">
                <a:pos x="368" y="211"/>
              </a:cxn>
              <a:cxn ang="0">
                <a:pos x="0" y="0"/>
              </a:cxn>
              <a:cxn ang="0">
                <a:pos x="18" y="40"/>
              </a:cxn>
              <a:cxn ang="0">
                <a:pos x="0" y="78"/>
              </a:cxn>
              <a:cxn ang="0">
                <a:pos x="300" y="249"/>
              </a:cxn>
              <a:cxn ang="0">
                <a:pos x="343" y="245"/>
              </a:cxn>
              <a:cxn ang="0">
                <a:pos x="368" y="211"/>
              </a:cxn>
            </a:cxnLst>
            <a:rect l="0" t="0" r="r" b="b"/>
            <a:pathLst>
              <a:path w="368" h="249">
                <a:moveTo>
                  <a:pt x="368" y="211"/>
                </a:moveTo>
                <a:cubicBezTo>
                  <a:pt x="291" y="87"/>
                  <a:pt x="155" y="4"/>
                  <a:pt x="0" y="0"/>
                </a:cubicBezTo>
                <a:cubicBezTo>
                  <a:pt x="18" y="40"/>
                  <a:pt x="18" y="40"/>
                  <a:pt x="18" y="40"/>
                </a:cubicBezTo>
                <a:cubicBezTo>
                  <a:pt x="0" y="78"/>
                  <a:pt x="0" y="78"/>
                  <a:pt x="0" y="78"/>
                </a:cubicBezTo>
                <a:cubicBezTo>
                  <a:pt x="126" y="82"/>
                  <a:pt x="236" y="149"/>
                  <a:pt x="300" y="249"/>
                </a:cubicBezTo>
                <a:cubicBezTo>
                  <a:pt x="343" y="245"/>
                  <a:pt x="343" y="245"/>
                  <a:pt x="343" y="245"/>
                </a:cubicBezTo>
                <a:lnTo>
                  <a:pt x="368" y="211"/>
                </a:lnTo>
                <a:close/>
              </a:path>
            </a:pathLst>
          </a:custGeom>
          <a:ln>
            <a:solidFill>
              <a:schemeClr val="bg1">
                <a:lumMod val="9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15" name="_color1"/>
          <p:cNvSpPr/>
          <p:nvPr/>
        </p:nvSpPr>
        <p:spPr bwMode="gray">
          <a:xfrm>
            <a:off x="6059822" y="4149080"/>
            <a:ext cx="1273439" cy="858810"/>
          </a:xfrm>
          <a:custGeom>
            <a:avLst/>
            <a:gdLst/>
            <a:ahLst/>
            <a:cxnLst>
              <a:cxn ang="0">
                <a:pos x="369" y="171"/>
              </a:cxn>
              <a:cxn ang="0">
                <a:pos x="68" y="0"/>
              </a:cxn>
              <a:cxn ang="0">
                <a:pos x="26" y="4"/>
              </a:cxn>
              <a:cxn ang="0">
                <a:pos x="0" y="39"/>
              </a:cxn>
              <a:cxn ang="0">
                <a:pos x="368" y="249"/>
              </a:cxn>
              <a:cxn ang="0">
                <a:pos x="351" y="211"/>
              </a:cxn>
              <a:cxn ang="0">
                <a:pos x="369" y="171"/>
              </a:cxn>
            </a:cxnLst>
            <a:rect l="0" t="0" r="r" b="b"/>
            <a:pathLst>
              <a:path w="369" h="249">
                <a:moveTo>
                  <a:pt x="369" y="171"/>
                </a:moveTo>
                <a:cubicBezTo>
                  <a:pt x="242" y="167"/>
                  <a:pt x="132" y="100"/>
                  <a:pt x="68" y="0"/>
                </a:cubicBezTo>
                <a:cubicBezTo>
                  <a:pt x="26" y="4"/>
                  <a:pt x="26" y="4"/>
                  <a:pt x="26" y="4"/>
                </a:cubicBezTo>
                <a:cubicBezTo>
                  <a:pt x="0" y="39"/>
                  <a:pt x="0" y="39"/>
                  <a:pt x="0" y="39"/>
                </a:cubicBezTo>
                <a:cubicBezTo>
                  <a:pt x="78" y="162"/>
                  <a:pt x="213" y="245"/>
                  <a:pt x="368" y="249"/>
                </a:cubicBezTo>
                <a:cubicBezTo>
                  <a:pt x="351" y="211"/>
                  <a:pt x="351" y="211"/>
                  <a:pt x="351" y="211"/>
                </a:cubicBezTo>
                <a:lnTo>
                  <a:pt x="369" y="171"/>
                </a:lnTo>
                <a:close/>
              </a:path>
            </a:pathLst>
          </a:custGeom>
          <a:ln>
            <a:solidFill>
              <a:schemeClr val="bg1">
                <a:lumMod val="9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16" name="_color1"/>
          <p:cNvSpPr/>
          <p:nvPr/>
        </p:nvSpPr>
        <p:spPr bwMode="gray">
          <a:xfrm>
            <a:off x="7391350" y="4138858"/>
            <a:ext cx="1324552" cy="869035"/>
          </a:xfrm>
          <a:custGeom>
            <a:avLst/>
            <a:gdLst/>
            <a:ahLst/>
            <a:cxnLst>
              <a:cxn ang="0">
                <a:pos x="316" y="0"/>
              </a:cxn>
              <a:cxn ang="0">
                <a:pos x="18" y="174"/>
              </a:cxn>
              <a:cxn ang="0">
                <a:pos x="0" y="214"/>
              </a:cxn>
              <a:cxn ang="0">
                <a:pos x="18" y="252"/>
              </a:cxn>
              <a:cxn ang="0">
                <a:pos x="384" y="39"/>
              </a:cxn>
              <a:cxn ang="0">
                <a:pos x="342" y="36"/>
              </a:cxn>
              <a:cxn ang="0">
                <a:pos x="316" y="0"/>
              </a:cxn>
            </a:cxnLst>
            <a:rect l="0" t="0" r="r" b="b"/>
            <a:pathLst>
              <a:path w="384" h="252">
                <a:moveTo>
                  <a:pt x="316" y="0"/>
                </a:moveTo>
                <a:cubicBezTo>
                  <a:pt x="254" y="101"/>
                  <a:pt x="144" y="169"/>
                  <a:pt x="18" y="174"/>
                </a:cubicBezTo>
                <a:cubicBezTo>
                  <a:pt x="0" y="214"/>
                  <a:pt x="0" y="214"/>
                  <a:pt x="0" y="214"/>
                </a:cubicBezTo>
                <a:cubicBezTo>
                  <a:pt x="18" y="252"/>
                  <a:pt x="18" y="252"/>
                  <a:pt x="18" y="252"/>
                </a:cubicBezTo>
                <a:cubicBezTo>
                  <a:pt x="173" y="247"/>
                  <a:pt x="307" y="163"/>
                  <a:pt x="384" y="39"/>
                </a:cubicBezTo>
                <a:cubicBezTo>
                  <a:pt x="342" y="36"/>
                  <a:pt x="342" y="36"/>
                  <a:pt x="342" y="36"/>
                </a:cubicBezTo>
                <a:lnTo>
                  <a:pt x="316" y="0"/>
                </a:lnTo>
                <a:close/>
              </a:path>
            </a:pathLst>
          </a:custGeom>
          <a:ln>
            <a:solidFill>
              <a:schemeClr val="bg1">
                <a:lumMod val="9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17" name="_color1"/>
          <p:cNvSpPr/>
          <p:nvPr/>
        </p:nvSpPr>
        <p:spPr bwMode="gray">
          <a:xfrm>
            <a:off x="8543478" y="2703569"/>
            <a:ext cx="420585" cy="1462024"/>
          </a:xfrm>
          <a:custGeom>
            <a:avLst/>
            <a:gdLst/>
            <a:ahLst/>
            <a:cxnLst>
              <a:cxn ang="0">
                <a:pos x="69" y="424"/>
              </a:cxn>
              <a:cxn ang="0">
                <a:pos x="122" y="212"/>
              </a:cxn>
              <a:cxn ang="0">
                <a:pos x="68" y="0"/>
              </a:cxn>
              <a:cxn ang="0">
                <a:pos x="43" y="34"/>
              </a:cxn>
              <a:cxn ang="0">
                <a:pos x="0" y="38"/>
              </a:cxn>
              <a:cxn ang="0">
                <a:pos x="44" y="212"/>
              </a:cxn>
              <a:cxn ang="0">
                <a:pos x="2" y="384"/>
              </a:cxn>
              <a:cxn ang="0">
                <a:pos x="27" y="420"/>
              </a:cxn>
              <a:cxn ang="0">
                <a:pos x="69" y="424"/>
              </a:cxn>
            </a:cxnLst>
            <a:rect l="0" t="0" r="r" b="b"/>
            <a:pathLst>
              <a:path w="122" h="424">
                <a:moveTo>
                  <a:pt x="69" y="424"/>
                </a:moveTo>
                <a:cubicBezTo>
                  <a:pt x="103" y="361"/>
                  <a:pt x="122" y="289"/>
                  <a:pt x="122" y="212"/>
                </a:cubicBezTo>
                <a:cubicBezTo>
                  <a:pt x="122" y="135"/>
                  <a:pt x="102" y="63"/>
                  <a:pt x="68" y="0"/>
                </a:cubicBezTo>
                <a:cubicBezTo>
                  <a:pt x="43" y="34"/>
                  <a:pt x="43" y="34"/>
                  <a:pt x="43" y="34"/>
                </a:cubicBezTo>
                <a:cubicBezTo>
                  <a:pt x="0" y="38"/>
                  <a:pt x="0" y="38"/>
                  <a:pt x="0" y="38"/>
                </a:cubicBezTo>
                <a:cubicBezTo>
                  <a:pt x="28" y="90"/>
                  <a:pt x="44" y="149"/>
                  <a:pt x="44" y="212"/>
                </a:cubicBezTo>
                <a:cubicBezTo>
                  <a:pt x="44" y="274"/>
                  <a:pt x="29" y="333"/>
                  <a:pt x="2" y="384"/>
                </a:cubicBezTo>
                <a:cubicBezTo>
                  <a:pt x="27" y="420"/>
                  <a:pt x="27" y="420"/>
                  <a:pt x="27" y="420"/>
                </a:cubicBezTo>
                <a:lnTo>
                  <a:pt x="69" y="424"/>
                </a:lnTo>
                <a:close/>
              </a:path>
            </a:pathLst>
          </a:custGeom>
          <a:ln>
            <a:solidFill>
              <a:schemeClr val="bg1">
                <a:lumMod val="9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18" name="_color1"/>
          <p:cNvSpPr/>
          <p:nvPr/>
        </p:nvSpPr>
        <p:spPr bwMode="gray">
          <a:xfrm>
            <a:off x="5646077" y="2710164"/>
            <a:ext cx="565162" cy="1463483"/>
          </a:xfrm>
          <a:custGeom>
            <a:avLst/>
            <a:gdLst/>
            <a:ahLst/>
            <a:cxnLst>
              <a:cxn ang="0">
                <a:pos x="164" y="385"/>
              </a:cxn>
              <a:cxn ang="0">
                <a:pos x="120" y="210"/>
              </a:cxn>
              <a:cxn ang="0">
                <a:pos x="81" y="28"/>
              </a:cxn>
              <a:cxn ang="0">
                <a:pos x="67" y="0"/>
              </a:cxn>
              <a:cxn ang="0">
                <a:pos x="26" y="3"/>
              </a:cxn>
              <a:cxn ang="0">
                <a:pos x="0" y="40"/>
              </a:cxn>
              <a:cxn ang="0">
                <a:pos x="42" y="210"/>
              </a:cxn>
              <a:cxn ang="0">
                <a:pos x="81" y="393"/>
              </a:cxn>
              <a:cxn ang="0">
                <a:pos x="96" y="424"/>
              </a:cxn>
              <a:cxn ang="0">
                <a:pos x="122" y="389"/>
              </a:cxn>
              <a:cxn ang="0">
                <a:pos x="164" y="385"/>
              </a:cxn>
            </a:cxnLst>
            <a:rect l="0" t="0" r="r" b="b"/>
            <a:pathLst>
              <a:path w="164" h="424">
                <a:moveTo>
                  <a:pt x="164" y="385"/>
                </a:moveTo>
                <a:cubicBezTo>
                  <a:pt x="136" y="333"/>
                  <a:pt x="120" y="274"/>
                  <a:pt x="120" y="210"/>
                </a:cubicBezTo>
                <a:cubicBezTo>
                  <a:pt x="120" y="145"/>
                  <a:pt x="106" y="83"/>
                  <a:pt x="81" y="28"/>
                </a:cubicBezTo>
                <a:cubicBezTo>
                  <a:pt x="77" y="18"/>
                  <a:pt x="72" y="9"/>
                  <a:pt x="67" y="0"/>
                </a:cubicBezTo>
                <a:cubicBezTo>
                  <a:pt x="26" y="3"/>
                  <a:pt x="26" y="3"/>
                  <a:pt x="26" y="3"/>
                </a:cubicBezTo>
                <a:cubicBezTo>
                  <a:pt x="0" y="40"/>
                  <a:pt x="0" y="40"/>
                  <a:pt x="0" y="40"/>
                </a:cubicBezTo>
                <a:cubicBezTo>
                  <a:pt x="27" y="91"/>
                  <a:pt x="42" y="149"/>
                  <a:pt x="42" y="210"/>
                </a:cubicBezTo>
                <a:cubicBezTo>
                  <a:pt x="42" y="275"/>
                  <a:pt x="56" y="337"/>
                  <a:pt x="81" y="393"/>
                </a:cubicBezTo>
                <a:cubicBezTo>
                  <a:pt x="86" y="404"/>
                  <a:pt x="91" y="414"/>
                  <a:pt x="96" y="424"/>
                </a:cubicBezTo>
                <a:cubicBezTo>
                  <a:pt x="122" y="389"/>
                  <a:pt x="122" y="389"/>
                  <a:pt x="122" y="389"/>
                </a:cubicBezTo>
                <a:lnTo>
                  <a:pt x="164" y="385"/>
                </a:lnTo>
                <a:close/>
              </a:path>
            </a:pathLst>
          </a:custGeom>
          <a:gradFill>
            <a:gsLst>
              <a:gs pos="0">
                <a:srgbClr val="067FC9"/>
              </a:gs>
              <a:gs pos="100000">
                <a:srgbClr val="00B2CA"/>
              </a:gs>
            </a:gsLst>
            <a:lin ang="2700000" scaled="1"/>
          </a:gradFill>
          <a:ln w="127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21933" tIns="60967" rIns="121933" bIns="60967" numCol="1" rtlCol="0" anchor="ctr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1465" ker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</a:endParaRPr>
          </a:p>
        </p:txBody>
      </p:sp>
      <p:sp>
        <p:nvSpPr>
          <p:cNvPr id="20" name="TextBox 64"/>
          <p:cNvSpPr txBox="1"/>
          <p:nvPr/>
        </p:nvSpPr>
        <p:spPr>
          <a:xfrm>
            <a:off x="2933382" y="3115321"/>
            <a:ext cx="2637226" cy="738678"/>
          </a:xfrm>
          <a:prstGeom prst="rect">
            <a:avLst/>
          </a:prstGeom>
          <a:noFill/>
        </p:spPr>
        <p:txBody>
          <a:bodyPr wrap="square" lIns="121933" tIns="60967" rIns="121933" bIns="60967" rtlCol="0">
            <a:spAutoFit/>
          </a:bodyPr>
          <a:lstStyle/>
          <a:p>
            <a:pPr algn="ctr" defTabSz="914400"/>
            <a:r>
              <a:rPr lang="zh-CN" alt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关键字</a:t>
            </a:r>
            <a:endParaRPr lang="zh-CN" alt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21" name="TextBox 65"/>
          <p:cNvSpPr txBox="1"/>
          <p:nvPr/>
        </p:nvSpPr>
        <p:spPr>
          <a:xfrm>
            <a:off x="6023198" y="3056238"/>
            <a:ext cx="2638760" cy="738678"/>
          </a:xfrm>
          <a:prstGeom prst="rect">
            <a:avLst/>
          </a:prstGeom>
          <a:noFill/>
        </p:spPr>
        <p:txBody>
          <a:bodyPr wrap="square" lIns="121933" tIns="60967" rIns="121933" bIns="60967" rtlCol="0">
            <a:spAutoFit/>
          </a:bodyPr>
          <a:lstStyle/>
          <a:p>
            <a:pPr algn="ctr" defTabSz="914400"/>
            <a:r>
              <a:rPr lang="zh-CN" alt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关键字</a:t>
            </a:r>
            <a:endParaRPr lang="zh-CN" alt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22" name="Text Box 40"/>
          <p:cNvSpPr txBox="1">
            <a:spLocks noChangeArrowheads="1"/>
          </p:cNvSpPr>
          <p:nvPr/>
        </p:nvSpPr>
        <p:spPr bwMode="gray">
          <a:xfrm>
            <a:off x="918204" y="5299822"/>
            <a:ext cx="3664834" cy="64018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121933" tIns="60967" rIns="121933" bIns="60967">
            <a:spAutoFit/>
          </a:bodyPr>
          <a:lstStyle/>
          <a:p>
            <a:pPr defTabSz="914400">
              <a:lnSpc>
                <a:spcPct val="120000"/>
              </a:lnSpc>
              <a:defRPr/>
            </a:pPr>
            <a:r>
              <a:rPr lang="zh-CN" altLang="en-US" sz="1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单击此处输入文字单击此处输入文字</a:t>
            </a:r>
            <a:endParaRPr lang="zh-CN" altLang="en-US" sz="1400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</a:endParaRPr>
          </a:p>
          <a:p>
            <a:pPr defTabSz="914400">
              <a:lnSpc>
                <a:spcPct val="120000"/>
              </a:lnSpc>
              <a:defRPr/>
            </a:pPr>
            <a:r>
              <a:rPr lang="zh-CN" altLang="en-US" sz="1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单击此处输入文字单击此处输入文字</a:t>
            </a:r>
            <a:endParaRPr lang="zh-CN" altLang="en-US" sz="1400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gray">
          <a:xfrm>
            <a:off x="1016910" y="4814844"/>
            <a:ext cx="3024627" cy="4340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defTabSz="914400">
              <a:lnSpc>
                <a:spcPct val="120000"/>
              </a:lnSpc>
              <a:defRPr/>
            </a:pPr>
            <a:r>
              <a:rPr lang="zh-CN" altLang="en-US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输入</a:t>
            </a:r>
            <a:r>
              <a:rPr lang="zh-CN" altLang="en-US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小标题</a:t>
            </a:r>
            <a:endParaRPr lang="zh-CN" altLang="en-US" b="1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24" name="Text Box 40"/>
          <p:cNvSpPr txBox="1">
            <a:spLocks noChangeArrowheads="1"/>
          </p:cNvSpPr>
          <p:nvPr/>
        </p:nvSpPr>
        <p:spPr bwMode="gray">
          <a:xfrm>
            <a:off x="7495800" y="1194943"/>
            <a:ext cx="3639966" cy="64018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121933" tIns="60967" rIns="121933" bIns="60967">
            <a:spAutoFit/>
          </a:bodyPr>
          <a:lstStyle/>
          <a:p>
            <a:pPr algn="r" defTabSz="914400">
              <a:lnSpc>
                <a:spcPct val="120000"/>
              </a:lnSpc>
              <a:defRPr/>
            </a:pPr>
            <a:r>
              <a:rPr lang="zh-CN" altLang="en-US" sz="1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单击此处输入文字单击此处输入文字</a:t>
            </a:r>
            <a:endParaRPr lang="zh-CN" altLang="en-US" sz="1400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</a:endParaRPr>
          </a:p>
          <a:p>
            <a:pPr algn="r" defTabSz="914400">
              <a:lnSpc>
                <a:spcPct val="120000"/>
              </a:lnSpc>
              <a:defRPr/>
            </a:pPr>
            <a:r>
              <a:rPr lang="zh-CN" altLang="en-US" sz="1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单击此处输入文字单击此处输入文字</a:t>
            </a:r>
            <a:endParaRPr lang="zh-CN" altLang="en-US" sz="1400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gray">
          <a:xfrm>
            <a:off x="7967414" y="1797379"/>
            <a:ext cx="3024627" cy="4340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r" defTabSz="914400">
              <a:lnSpc>
                <a:spcPct val="120000"/>
              </a:lnSpc>
              <a:defRPr/>
            </a:pPr>
            <a:r>
              <a:rPr lang="zh-CN" altLang="en-US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输入</a:t>
            </a:r>
            <a:r>
              <a:rPr lang="zh-CN" altLang="en-US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rPr>
              <a:t>小标题</a:t>
            </a:r>
            <a:endParaRPr lang="zh-CN" altLang="en-US" b="1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1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99"/>
                            </p:stCondLst>
                            <p:childTnLst>
                              <p:par>
                                <p:cTn id="8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99"/>
                            </p:stCondLst>
                            <p:childTnLst>
                              <p:par>
                                <p:cTn id="8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549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tags/tag4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www.pptying.com">
  <a:themeElements>
    <a:clrScheme name="蓝色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entury Gothic">
      <a:majorFont>
        <a:latin typeface="Century Gothic"/>
        <a:ea typeface="微软雅黑"/>
        <a:cs typeface=""/>
      </a:majorFont>
      <a:minorFont>
        <a:latin typeface="Century Gothic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��< ? x m l   v e r s i o n = " 1 . 0 " ? > < p : p r o p e r t i e s   x m l n s : p = " h t t p : / / s c h e m a s . m i c r o s o f t . c o m / o f f i c e / 2 0 0 6 / m e t a d a t a / p r o p e r t i e s "   x m l n s : x s i = " h t t p : / / w w w . w 3 . o r g / 2 0 0 1 / X M L S c h e m a - i n s t a n c e "   x m l n s : p c = " h t t p : / / s c h e m a s . m i c r o s o f t . c o m / o f f i c e / i n f o p a t h / 2 0 0 7 / P a r t n e r C o n t r o l s " > < d o c u m e n t M a n a g e m e n t > < _ V e r s i o n   x m l n s = " h t t p : / / s c h e m a s . m i c r o s o f t . c o m / s h a r e p o i n t / v 3 / f i e l d s "   x s i : n i l = " t r u e " > < / _ V e r s i o n > < _ S t a t u s   x m l n s = " h t t p : / / s c h e m a s . m i c r o s o f t . c o m / s h a r e p o i n t / v 3 / f i e l d s " > N o t   S t a r t e d < / _ S t a t u s > < / d o c u m e n t M a n a g e m e n t > < / p : p r o p e r t i e s > 
</file>

<file path=customXml/item2.xml>��< ? x m l   v e r s i o n = " 1 . 0 " ? > < c t : c o n t e n t T y p e S c h e m a   c t : _ = " "   m a : _ = " "   m a : c o n t e n t T y p e N a m e = " D o c u m e n t "   m a : c o n t e n t T y p e I D = " 0 x 0 1 0 1 0 0 0 D E 6 4 A E E D D 9 B 7 A 4 D 9 3 5 4 5 A C B E 9 7 D 4 6 1 5 "   m a : c o n t e n t T y p e V e r s i o n = " 2 "   m a : c o n t e n t T y p e D e s c r i p t i o n = " C r e a t e   a   n e w   d o c u m e n t . "   m a : c o n t e n t T y p e S c o p e = " "   m a : v e r s i o n I D = " f 4 9 0 0 2 b 7 8 e 3 a 4 a 7 1 b 8 1 4 e e f 4 6 a 9 8 3 8 1 6 "   x m l n s : c t = " h t t p : / / s c h e m a s . m i c r o s o f t . c o m / o f f i c e / 2 0 0 6 / m e t a d a t a / c o n t e n t T y p e "   x m l n s : m a = " h t t p : / / s c h e m a s . m i c r o s o f t . c o m / o f f i c e / 2 0 0 6 / m e t a d a t a / p r o p e r t i e s / m e t a A t t r i b u t e s " >  
 < x s d : s c h e m a   t a r g e t N a m e s p a c e = " h t t p : / / s c h e m a s . m i c r o s o f t . c o m / o f f i c e / 2 0 0 6 / m e t a d a t a / p r o p e r t i e s "   m a : r o o t = " t r u e "   m a : f i e l d s I D = " 3 8 f 6 d b 2 d d 0 d 9 a 0 c f 6 a 8 d c 3 7 b e 3 2 b 3 6 5 b "   n s 2 : _ = " "   x m l n s : x s d = " h t t p : / / w w w . w 3 . o r g / 2 0 0 1 / X M L S c h e m a "   x m l n s : x s = " h t t p : / / w w w . w 3 . o r g / 2 0 0 1 / X M L S c h e m a "   x m l n s : p = " h t t p : / / s c h e m a s . m i c r o s o f t . c o m / o f f i c e / 2 0 0 6 / m e t a d a t a / p r o p e r t i e s "   x m l n s : n s 2 = " h t t p : / / s c h e m a s . m i c r o s o f t . c o m / s h a r e p o i n t / v 3 / f i e l d s " >  
 < x s d : i m p o r t   n a m e s p a c e = " h t t p : / / s c h e m a s . m i c r o s o f t . c o m / s h a r e p o i n t / v 3 / f i e l d s " / >  
 < x s d : e l e m e n t   n a m e = " p r o p e r t i e s " >  
 < x s d : c o m p l e x T y p e >  
 < x s d : s e q u e n c e >  
 < x s d : e l e m e n t   n a m e = " d o c u m e n t M a n a g e m e n t " >  
 < x s d : c o m p l e x T y p e >  
 < x s d : a l l >  
 < x s d : e l e m e n t   r e f = " n s 2 : _ S t a t u s "   m i n O c c u r s = " 0 " / >  
 < x s d : e l e m e n t   r e f = " n s 2 : _ V e r s i o n "   m i n O c c u r s = " 0 " / >  
 < / x s d : a l l >  
 < / x s d : c o m p l e x T y p e >  
 < / x s d : e l e m e n t >  
 < / x s d : s e q u e n c e >  
 < / x s d : c o m p l e x T y p e >  
 < / x s d : e l e m e n t >  
 < / x s d : s c h e m a >  
 < x s d : s c h e m a   t a r g e t N a m e s p a c e = " h t t p : / / s c h e m a s . m i c r o s o f t . c o m / s h a r e p o i n t / v 3 / f i e l d s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_ S t a t u s "   m a : i n d e x = " 8 "   n i l l a b l e = " t r u e "   m a : d i s p l a y N a m e = " S t a t u s "   m a : d e f a u l t = " N o t   S t a r t e d "   m a : i n t e r n a l N a m e = " _ S t a t u s " >  
 < x s d : s i m p l e T y p e >  
 < x s d : u n i o n   m e m b e r T y p e s = " d m s : T e x t " >  
 < x s d : s i m p l e T y p e >  
 < x s d : r e s t r i c t i o n   b a s e = " d m s : C h o i c e " >  
 < x s d : e n u m e r a t i o n   v a l u e = " N o t   S t a r t e d " / >  
 < x s d : e n u m e r a t i o n   v a l u e = " D r a f t " / >  
 < x s d : e n u m e r a t i o n   v a l u e = " R e v i e w e d " / >  
 < x s d : e n u m e r a t i o n   v a l u e = " S c h e d u l e d " / >  
 < x s d : e n u m e r a t i o n   v a l u e = " P u b l i s h e d " / >  
 < x s d : e n u m e r a t i o n   v a l u e = " F i n a l " / >  
 < x s d : e n u m e r a t i o n   v a l u e = " E x p i r e d " / >  
 < / x s d : r e s t r i c t i o n >  
 < / x s d : s i m p l e T y p e >  
 < / x s d : u n i o n >  
 < / x s d : s i m p l e T y p e >  
 < / x s d : e l e m e n t >  
 < x s d : e l e m e n t   n a m e = " _ V e r s i o n "   m a : i n d e x = " 9 "   n i l l a b l e = " t r u e "   m a : d i s p l a y N a m e = " V e r s i o n "   m a : i n t e r n a l N a m e = " _ V e r s i o n " >  
 < x s d : s i m p l e T y p e >  
 < x s d : r e s t r i c t i o n   b a s e = " d m s : T e x t " / >  
 < / x s d : s i m p l e T y p e >  
 < / x s d : e l e m e n t >  
 < / x s d : s c h e m a >  
 < x s d : s c h e m a   t a r g e t N a m e s p a c e = " h t t p : / / s c h e m a s . o p e n x m l f o r m a t s . o r g / p a c k a g e / 2 0 0 6 / m e t a d a t a / c o r e - p r o p e r t i e s "   e l e m e n t F o r m D e f a u l t = " q u a l i f i e d "   a t t r i b u t e F o r m D e f a u l t = " u n q u a l i f i e d "   b l o c k D e f a u l t = " # a l l "   x m l n s = " h t t p : / / s c h e m a s . o p e n x m l f o r m a t s . o r g / p a c k a g e / 2 0 0 6 / m e t a d a t a / c o r e - p r o p e r t i e s "   x m l n s : x s d = " h t t p : / / w w w . w 3 . o r g / 2 0 0 1 / X M L S c h e m a "   x m l n s : x s i = " h t t p : / / w w w . w 3 . o r g / 2 0 0 1 / X M L S c h e m a - i n s t a n c e "   x m l n s : d c = " h t t p : / / p u r l . o r g / d c / e l e m e n t s / 1 . 1 / "   x m l n s : d c t e r m s = " h t t p : / / p u r l . o r g / d c / t e r m s / "   x m l n s : o d o c = " h t t p : / / s c h e m a s . m i c r o s o f t . c o m / i n t e r n a l / o b d " >  
 < x s d : i m p o r t   n a m e s p a c e = " h t t p : / / p u r l . o r g / d c / e l e m e n t s / 1 . 1 / "   s c h e m a L o c a t i o n = " h t t p : / / d u b l i n c o r e . o r g / s c h e m a s / x m l s / q d c / 2 0 0 3 / 0 4 / 0 2 / d c . x s d " / >  
 < x s d : i m p o r t   n a m e s p a c e = " h t t p : / / p u r l . o r g / d c / t e r m s / "   s c h e m a L o c a t i o n = " h t t p : / / d u b l i n c o r e . o r g / s c h e m a s / x m l s / q d c / 2 0 0 3 / 0 4 / 0 2 / d c t e r m s . x s d " / >  
 < x s d : e l e m e n t   n a m e = " c o r e P r o p e r t i e s "   t y p e = " C T _ c o r e P r o p e r t i e s " / >  
 < x s d : c o m p l e x T y p e   n a m e = " C T _ c o r e P r o p e r t i e s " >  
 < x s d : a l l >  
 < x s d : e l e m e n t   r e f = " d c : c r e a t o r "   m i n O c c u r s = " 0 "   m a x O c c u r s = " 1 " / >  
 < x s d : e l e m e n t   r e f = " d c t e r m s : c r e a t e d "   m i n O c c u r s = " 0 "   m a x O c c u r s = " 1 " / >  
 < x s d : e l e m e n t   r e f = " d c : i d e n t i f i e r "   m i n O c c u r s = " 0 "   m a x O c c u r s = " 1 " / >  
 < x s d : e l e m e n t   n a m e = " c o n t e n t T y p e "   m i n O c c u r s = " 0 "   m a x O c c u r s = " 1 "   t y p e = " x s d : s t r i n g "   m a : i n d e x = " 0 "   m a : d i s p l a y N a m e = " C o n t e n t   T y p e " / >  
 < x s d : e l e m e n t   r e f = " d c : t i t l e "   m i n O c c u r s = " 0 "   m a x O c c u r s = " 1 "   m a : i n d e x = " 4 "   m a : d i s p l a y N a m e = " T i t l e " / >  
 < x s d : e l e m e n t   r e f = " d c : s u b j e c t "   m i n O c c u r s = " 0 "   m a x O c c u r s = " 1 " / >  
 < x s d : e l e m e n t   r e f = " d c : d e s c r i p t i o n "   m i n O c c u r s = " 0 "   m a x O c c u r s = " 1 " / >  
 < x s d : e l e m e n t   n a m e = " k e y w o r d s "   m i n O c c u r s = " 0 "   m a x O c c u r s = " 1 "   t y p e = " x s d : s t r i n g " / >  
 < x s d : e l e m e n t   r e f = " d c : l a n g u a g e "   m i n O c c u r s = " 0 "   m a x O c c u r s = " 1 " / >  
 < x s d : e l e m e n t   n a m e = " c a t e g o r y "   m i n O c c u r s = " 0 "   m a x O c c u r s = " 1 "   t y p e = " x s d : s t r i n g " / >  
 < x s d : e l e m e n t   n a m e = " v e r s i o n "   m i n O c c u r s = " 0 "   m a x O c c u r s = " 1 "   t y p e = " x s d : s t r i n g " / >  
 < x s d : e l e m e n t   n a m e = " r e v i s i o n "   m i n O c c u r s = " 0 "   m a x O c c u r s = " 1 "   t y p e = " x s d : s t r i n g " >  
 < x s d : a n n o t a t i o n >  
 < x s d : d o c u m e n t a t i o n >  
                                                 T h i s   v a l u e   i n d i c a t e s   t h e   n u m b e r   o f   s a v e s   o r   r e v i s i o n s .   T h e   a p p l i c a t i o n   i s   r e s p o n s i b l e   f o r   u p d a t i n g   t h i s   v a l u e   a f t e r   e a c h   r e v i s i o n .  
                                         < / x s d : d o c u m e n t a t i o n >  
 < / x s d : a n n o t a t i o n >  
 < / x s d : e l e m e n t >  
 < x s d : e l e m e n t   n a m e = " l a s t M o d i f i e d B y "   m i n O c c u r s = " 0 "   m a x O c c u r s = " 1 "   t y p e = " x s d : s t r i n g " / >  
 < x s d : e l e m e n t   r e f = " d c t e r m s : m o d i f i e d "   m i n O c c u r s = " 0 "   m a x O c c u r s = " 1 " / >  
 < x s d : e l e m e n t   n a m e = " c o n t e n t S t a t u s "   m i n O c c u r s = " 0 "   m a x O c c u r s = " 1 "   t y p e = " x s d : s t r i n g "   m a : d i s p l a y N a m e = " S t a t u s " / >  
 < / x s d : a l l >  
 < / x s d : c o m p l e x T y p e >  
 < / x s d : s c h e m a >  
 < x s : s c h e m a   t a r g e t N a m e s p a c e = " h t t p : / / s c h e m a s . m i c r o s o f t . c o m / o f f i c e / i n f o p a t h / 2 0 0 7 / P a r t n e r C o n t r o l s "   e l e m e n t F o r m D e f a u l t = " q u a l i f i e d "   a t t r i b u t e F o r m D e f a u l t = " u n q u a l i f i e d "   x m l n s : p c = " h t t p : / / s c h e m a s . m i c r o s o f t . c o m / o f f i c e / i n f o p a t h / 2 0 0 7 / P a r t n e r C o n t r o l s "   x m l n s : x s = " h t t p : / / w w w . w 3 . o r g / 2 0 0 1 / X M L S c h e m a " >  
 < x s : e l e m e n t   n a m e = " P e r s o n " >  
 < x s : c o m p l e x T y p e >  
 < x s : s e q u e n c e >  
 < x s : e l e m e n t   r e f = " p c : D i s p l a y N a m e "   m i n O c c u r s = " 0 " > < / x s : e l e m e n t >  
 < x s : e l e m e n t   r e f = " p c : A c c o u n t I d "   m i n O c c u r s = " 0 " > < / x s : e l e m e n t >  
 < x s : e l e m e n t   r e f = " p c : A c c o u n t T y p e "   m i n O c c u r s = " 0 " > < / x s : e l e m e n t >  
 < / x s : s e q u e n c e >  
 < / x s : c o m p l e x T y p e >  
 < / x s : e l e m e n t >  
 < x s : e l e m e n t   n a m e = " D i s p l a y N a m e "   t y p e = " x s : s t r i n g " > < / x s : e l e m e n t >  
 < x s : e l e m e n t   n a m e = " A c c o u n t I d "   t y p e = " x s : s t r i n g " > < / x s : e l e m e n t >  
 < x s : e l e m e n t   n a m e = " A c c o u n t T y p e "   t y p e = " x s : s t r i n g " > < / x s : e l e m e n t >  
 < x s : e l e m e n t   n a m e = " B D C A s s o c i a t e d E n t i t y " >  
 < x s : c o m p l e x T y p e >  
 < x s : s e q u e n c e >  
 < x s : e l e m e n t   r e f = " p c : B D C E n t i t y "   m i n O c c u r s = " 0 "   m a x O c c u r s = " u n b o u n d e d " > < / x s : e l e m e n t >  
 < / x s : s e q u e n c e >  
 < x s : a t t r i b u t e   r e f = " p c : E n t i t y N a m e s p a c e " > < / x s : a t t r i b u t e >  
 < x s : a t t r i b u t e   r e f = " p c : E n t i t y N a m e " > < / x s : a t t r i b u t e >  
 < x s : a t t r i b u t e   r e f = " p c : S y s t e m I n s t a n c e N a m e " > < / x s : a t t r i b u t e >  
 < x s : a t t r i b u t e   r e f = " p c : A s s o c i a t i o n N a m e " > < / x s : a t t r i b u t e >  
 < / x s : c o m p l e x T y p e >  
 < / x s : e l e m e n t >  
 < x s : a t t r i b u t e   n a m e = " E n t i t y N a m e s p a c e "   t y p e = " x s : s t r i n g " > < / x s : a t t r i b u t e >  
 < x s : a t t r i b u t e   n a m e = " E n t i t y N a m e "   t y p e = " x s : s t r i n g " > < / x s : a t t r i b u t e >  
 < x s : a t t r i b u t e   n a m e = " S y s t e m I n s t a n c e N a m e "   t y p e = " x s : s t r i n g " > < / x s : a t t r i b u t e >  
 < x s : a t t r i b u t e   n a m e = " A s s o c i a t i o n N a m e "   t y p e = " x s : s t r i n g " > < / x s : a t t r i b u t e >  
 < x s : e l e m e n t   n a m e = " B D C E n t i t y " >  
 < x s : c o m p l e x T y p e >  
 < x s : s e q u e n c e >  
 < x s : e l e m e n t   r e f = " p c : E n t i t y D i s p l a y N a m e "   m i n O c c u r s = " 0 " > < / x s : e l e m e n t >  
 < x s : e l e m e n t   r e f = " p c : E n t i t y I n s t a n c e R e f e r e n c e "   m i n O c c u r s = " 0 " > < / x s : e l e m e n t >  
 < x s : e l e m e n t   r e f = " p c : E n t i t y I d 1 "   m i n O c c u r s = " 0 " > < / x s : e l e m e n t >  
 < x s : e l e m e n t   r e f = " p c : E n t i t y I d 2 "   m i n O c c u r s = " 0 " > < / x s : e l e m e n t >  
 < x s : e l e m e n t   r e f = " p c : E n t i t y I d 3 "   m i n O c c u r s = " 0 " > < / x s : e l e m e n t >  
 < x s : e l e m e n t   r e f = " p c : E n t i t y I d 4 "   m i n O c c u r s = " 0 " > < / x s : e l e m e n t >  
 < x s : e l e m e n t   r e f = " p c : E n t i t y I d 5 "   m i n O c c u r s = " 0 " > < / x s : e l e m e n t >  
 < / x s : s e q u e n c e >  
 < / x s : c o m p l e x T y p e >  
 < / x s : e l e m e n t >  
 < x s : e l e m e n t   n a m e = " E n t i t y D i s p l a y N a m e "   t y p e = " x s : s t r i n g " > < / x s : e l e m e n t >  
 < x s : e l e m e n t   n a m e = " E n t i t y I n s t a n c e R e f e r e n c e "   t y p e = " x s : s t r i n g " > < / x s : e l e m e n t >  
 < x s : e l e m e n t   n a m e = " E n t i t y I d 1 "   t y p e = " x s : s t r i n g " > < / x s : e l e m e n t >  
 < x s : e l e m e n t   n a m e = " E n t i t y I d 2 "   t y p e = " x s : s t r i n g " > < / x s : e l e m e n t >  
 < x s : e l e m e n t   n a m e = " E n t i t y I d 3 "   t y p e = " x s : s t r i n g " > < / x s : e l e m e n t >  
 < x s : e l e m e n t   n a m e = " E n t i t y I d 4 "   t y p e = " x s : s t r i n g " > < / x s : e l e m e n t >  
 < x s : e l e m e n t   n a m e = " E n t i t y I d 5 "   t y p e = " x s : s t r i n g " > < / x s : e l e m e n t >  
 < x s : e l e m e n t   n a m e = " T e r m s " >  
 < x s : c o m p l e x T y p e >  
 < x s : s e q u e n c e >  
 < x s : e l e m e n t   r e f = " p c : T e r m I n f o "   m i n O c c u r s = " 0 "   m a x O c c u r s = " u n b o u n d e d " > < / x s : e l e m e n t >  
 < / x s : s e q u e n c e >  
 < / x s : c o m p l e x T y p e >  
 < / x s : e l e m e n t >  
 < x s : e l e m e n t   n a m e = " T e r m I n f o " >  
 < x s : c o m p l e x T y p e >  
 < x s : s e q u e n c e >  
 < x s : e l e m e n t   r e f = " p c : T e r m N a m e "   m i n O c c u r s = " 0 " > < / x s : e l e m e n t >  
 < x s : e l e m e n t   r e f = " p c : T e r m I d "   m i n O c c u r s = " 0 " > < / x s : e l e m e n t >  
 < / x s : s e q u e n c e >  
 < / x s : c o m p l e x T y p e >  
 < / x s : e l e m e n t >  
 < x s : e l e m e n t   n a m e = " T e r m N a m e "   t y p e = " x s : s t r i n g " > < / x s : e l e m e n t >  
 < x s : e l e m e n t   n a m e = " T e r m I d "   t y p e = " x s : s t r i n g " > < / x s : e l e m e n t >  
 < / x s : s c h e m a >  
 < / c t : c o n t e n t T y p e S c h e m a > 
</file>

<file path=customXml/item3.xml>��< ? m s o - c o n t e n t T y p e ? > < F o r m T e m p l a t e s   x m l n s = " h t t p : / / s c h e m a s . m i c r o s o f t . c o m / s h a r e p o i n t / v 3 / c o n t e n t t y p e / f o r m s " > < D i s p l a y > D o c u m e n t L i b r a r y F o r m < / D i s p l a y > < E d i t > D o c u m e n t L i b r a r y F o r m < / E d i t > < N e w > D o c u m e n t L i b r a r y F o r m < / N e w > < / F o r m T e m p l a t e s > 
</file>

<file path=customXml/itemProps1.xml><?xml version="1.0" encoding="utf-8"?>
<ds:datastoreItem xmlns:ds="http://schemas.openxmlformats.org/officeDocument/2006/customXml" ds:itemID="{7B6F2769-7194-4217-93D3-3AF3A4742282}">
  <ds:schemaRefs/>
</ds:datastoreItem>
</file>

<file path=customXml/itemProps2.xml><?xml version="1.0" encoding="utf-8"?>
<ds:datastoreItem xmlns:ds="http://schemas.openxmlformats.org/officeDocument/2006/customXml" ds:itemID="{E4214858-785C-42F7-BE66-6D0E79395FC8}">
  <ds:schemaRefs/>
</ds:datastoreItem>
</file>

<file path=customXml/itemProps3.xml><?xml version="1.0" encoding="utf-8"?>
<ds:datastoreItem xmlns:ds="http://schemas.openxmlformats.org/officeDocument/2006/customXml" ds:itemID="{87D2A1B0-FF3E-4009-940D-AED0EB70AA20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3946</Words>
  <Application>WPS 演示</Application>
  <PresentationFormat>自定义</PresentationFormat>
  <Paragraphs>498</Paragraphs>
  <Slides>27</Slides>
  <Notes>27</Notes>
  <HiddenSlides>0</HiddenSlides>
  <MMClips>0</MMClips>
  <ScaleCrop>false</ScaleCrop>
  <HeadingPairs>
    <vt:vector size="6" baseType="variant">
      <vt:variant>
        <vt:lpstr>已用的字体</vt:lpstr>
      </vt:variant>
      <vt:variant>
        <vt:i4>28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56" baseType="lpstr">
      <vt:lpstr>Arial</vt:lpstr>
      <vt:lpstr>宋体</vt:lpstr>
      <vt:lpstr>Wingdings</vt:lpstr>
      <vt:lpstr>Arial</vt:lpstr>
      <vt:lpstr>Calibri</vt:lpstr>
      <vt:lpstr>微软雅黑</vt:lpstr>
      <vt:lpstr>仿宋_GB2312</vt:lpstr>
      <vt:lpstr>仿宋</vt:lpstr>
      <vt:lpstr>Calibri</vt:lpstr>
      <vt:lpstr>Century Gothic</vt:lpstr>
      <vt:lpstr>华文黑体</vt:lpstr>
      <vt:lpstr>黑体</vt:lpstr>
      <vt:lpstr>Arial Unicode MS</vt:lpstr>
      <vt:lpstr>Roboto condensed</vt:lpstr>
      <vt:lpstr>Impact</vt:lpstr>
      <vt:lpstr>Gill Sans</vt:lpstr>
      <vt:lpstr>Bebas Neue</vt:lpstr>
      <vt:lpstr>Segoe Print</vt:lpstr>
      <vt:lpstr>Lato Light</vt:lpstr>
      <vt:lpstr>Open Sans</vt:lpstr>
      <vt:lpstr>Open Sans</vt:lpstr>
      <vt:lpstr>AlternateGothic2 BT</vt:lpstr>
      <vt:lpstr>时尚中黑简体</vt:lpstr>
      <vt:lpstr>Meiryo</vt:lpstr>
      <vt:lpstr>Yu Gothic UI</vt:lpstr>
      <vt:lpstr>Arial Narrow</vt:lpstr>
      <vt:lpstr>Calibri Light</vt:lpstr>
      <vt:lpstr>Century Gothic</vt:lpstr>
      <vt:lpstr>www.pptying.com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Years later</cp:lastModifiedBy>
  <cp:revision>159</cp:revision>
  <dcterms:created xsi:type="dcterms:W3CDTF">2010-04-12T23:12:00Z</dcterms:created>
  <dcterms:modified xsi:type="dcterms:W3CDTF">2024-06-03T13:52:48Z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  <property fmtid="{D5CDD505-2E9C-101B-9397-08002B2CF9AE}" pid="3" name="ICV">
    <vt:lpwstr>EE453841D1AB4FB2886BA3104A1B779F_13</vt:lpwstr>
  </property>
  <property fmtid="{D5CDD505-2E9C-101B-9397-08002B2CF9AE}" pid="4" name="KSOProductBuildVer">
    <vt:lpwstr>2052-12.1.0.16417</vt:lpwstr>
  </property>
</Properties>
</file>