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62" r:id="rId7"/>
    <p:sldId id="263" r:id="rId8"/>
    <p:sldId id="264" r:id="rId9"/>
    <p:sldId id="265" r:id="rId10"/>
    <p:sldId id="266" r:id="rId11"/>
    <p:sldId id="259" r:id="rId12"/>
    <p:sldId id="267" r:id="rId13"/>
    <p:sldId id="268" r:id="rId14"/>
    <p:sldId id="269" r:id="rId15"/>
    <p:sldId id="270" r:id="rId16"/>
    <p:sldId id="271" r:id="rId17"/>
    <p:sldId id="260" r:id="rId18"/>
    <p:sldId id="272" r:id="rId19"/>
    <p:sldId id="273" r:id="rId20"/>
    <p:sldId id="274" r:id="rId21"/>
    <p:sldId id="275" r:id="rId22"/>
    <p:sldId id="276" r:id="rId23"/>
    <p:sldId id="261" r:id="rId24"/>
    <p:sldId id="277" r:id="rId25"/>
    <p:sldId id="278" r:id="rId26"/>
    <p:sldId id="279" r:id="rId27"/>
    <p:sldId id="280" r:id="rId28"/>
    <p:sldId id="281" r:id="rId29"/>
    <p:sldId id="287"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E39"/>
    <a:srgbClr val="4DA337"/>
    <a:srgbClr val="7FC44D"/>
    <a:srgbClr val="F4F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snapToGrid="0" showGuides="1">
      <p:cViewPr varScale="1">
        <p:scale>
          <a:sx n="82" d="100"/>
          <a:sy n="82" d="100"/>
        </p:scale>
        <p:origin x="6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03DA1F-0524-4737-BCA7-B535324D88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5EB19F-4A5A-48BD-ABB5-05D41034206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3DA1F-0524-4737-BCA7-B535324D88C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EB19F-4A5A-48BD-ABB5-05D41034206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sp>
        <p:nvSpPr>
          <p:cNvPr id="8" name="Freeform 5"/>
          <p:cNvSpPr/>
          <p:nvPr/>
        </p:nvSpPr>
        <p:spPr bwMode="auto">
          <a:xfrm>
            <a:off x="11560122" y="5952941"/>
            <a:ext cx="803103" cy="962006"/>
          </a:xfrm>
          <a:custGeom>
            <a:avLst/>
            <a:gdLst>
              <a:gd name="T0" fmla="*/ 0 w 517"/>
              <a:gd name="T1" fmla="*/ 595 h 619"/>
              <a:gd name="T2" fmla="*/ 21 w 517"/>
              <a:gd name="T3" fmla="*/ 619 h 619"/>
              <a:gd name="T4" fmla="*/ 286 w 517"/>
              <a:gd name="T5" fmla="*/ 172 h 619"/>
              <a:gd name="T6" fmla="*/ 310 w 517"/>
              <a:gd name="T7" fmla="*/ 100 h 619"/>
              <a:gd name="T8" fmla="*/ 455 w 517"/>
              <a:gd name="T9" fmla="*/ 133 h 619"/>
              <a:gd name="T10" fmla="*/ 471 w 517"/>
              <a:gd name="T11" fmla="*/ 167 h 619"/>
              <a:gd name="T12" fmla="*/ 412 w 517"/>
              <a:gd name="T13" fmla="*/ 253 h 619"/>
              <a:gd name="T14" fmla="*/ 345 w 517"/>
              <a:gd name="T15" fmla="*/ 416 h 619"/>
              <a:gd name="T16" fmla="*/ 291 w 517"/>
              <a:gd name="T17" fmla="*/ 520 h 619"/>
              <a:gd name="T18" fmla="*/ 312 w 517"/>
              <a:gd name="T19" fmla="*/ 536 h 619"/>
              <a:gd name="T20" fmla="*/ 439 w 517"/>
              <a:gd name="T21" fmla="*/ 250 h 619"/>
              <a:gd name="T22" fmla="*/ 485 w 517"/>
              <a:gd name="T23" fmla="*/ 191 h 619"/>
              <a:gd name="T24" fmla="*/ 512 w 517"/>
              <a:gd name="T25" fmla="*/ 139 h 619"/>
              <a:gd name="T26" fmla="*/ 457 w 517"/>
              <a:gd name="T27" fmla="*/ 107 h 619"/>
              <a:gd name="T28" fmla="*/ 348 w 517"/>
              <a:gd name="T29" fmla="*/ 96 h 619"/>
              <a:gd name="T30" fmla="*/ 258 w 517"/>
              <a:gd name="T31" fmla="*/ 154 h 619"/>
              <a:gd name="T32" fmla="*/ 255 w 517"/>
              <a:gd name="T33" fmla="*/ 189 h 619"/>
              <a:gd name="T34" fmla="*/ 95 w 517"/>
              <a:gd name="T35" fmla="*/ 478 h 619"/>
              <a:gd name="T36" fmla="*/ 134 w 517"/>
              <a:gd name="T37" fmla="*/ 152 h 619"/>
              <a:gd name="T38" fmla="*/ 112 w 517"/>
              <a:gd name="T39" fmla="*/ 166 h 619"/>
              <a:gd name="T40" fmla="*/ 112 w 517"/>
              <a:gd name="T41" fmla="*/ 167 h 619"/>
              <a:gd name="T42" fmla="*/ 82 w 517"/>
              <a:gd name="T43" fmla="*/ 396 h 619"/>
              <a:gd name="T44" fmla="*/ 63 w 517"/>
              <a:gd name="T45" fmla="*/ 485 h 619"/>
              <a:gd name="T46" fmla="*/ 0 w 517"/>
              <a:gd name="T47" fmla="*/ 5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619">
                <a:moveTo>
                  <a:pt x="0" y="595"/>
                </a:moveTo>
                <a:cubicBezTo>
                  <a:pt x="21" y="619"/>
                  <a:pt x="21" y="619"/>
                  <a:pt x="21" y="619"/>
                </a:cubicBezTo>
                <a:cubicBezTo>
                  <a:pt x="21" y="619"/>
                  <a:pt x="231" y="357"/>
                  <a:pt x="286" y="172"/>
                </a:cubicBezTo>
                <a:cubicBezTo>
                  <a:pt x="286" y="172"/>
                  <a:pt x="257" y="69"/>
                  <a:pt x="310" y="100"/>
                </a:cubicBezTo>
                <a:cubicBezTo>
                  <a:pt x="310" y="100"/>
                  <a:pt x="373" y="176"/>
                  <a:pt x="455" y="133"/>
                </a:cubicBezTo>
                <a:cubicBezTo>
                  <a:pt x="455" y="133"/>
                  <a:pt x="493" y="122"/>
                  <a:pt x="471" y="167"/>
                </a:cubicBezTo>
                <a:cubicBezTo>
                  <a:pt x="471" y="167"/>
                  <a:pt x="422" y="194"/>
                  <a:pt x="412" y="253"/>
                </a:cubicBezTo>
                <a:cubicBezTo>
                  <a:pt x="412" y="253"/>
                  <a:pt x="366" y="375"/>
                  <a:pt x="345" y="416"/>
                </a:cubicBezTo>
                <a:cubicBezTo>
                  <a:pt x="345" y="416"/>
                  <a:pt x="299" y="498"/>
                  <a:pt x="291" y="520"/>
                </a:cubicBezTo>
                <a:cubicBezTo>
                  <a:pt x="291" y="520"/>
                  <a:pt x="291" y="542"/>
                  <a:pt x="312" y="536"/>
                </a:cubicBezTo>
                <a:cubicBezTo>
                  <a:pt x="312" y="536"/>
                  <a:pt x="418" y="338"/>
                  <a:pt x="439" y="250"/>
                </a:cubicBezTo>
                <a:cubicBezTo>
                  <a:pt x="439" y="250"/>
                  <a:pt x="435" y="221"/>
                  <a:pt x="485" y="191"/>
                </a:cubicBezTo>
                <a:cubicBezTo>
                  <a:pt x="485" y="191"/>
                  <a:pt x="517" y="179"/>
                  <a:pt x="512" y="139"/>
                </a:cubicBezTo>
                <a:cubicBezTo>
                  <a:pt x="512" y="139"/>
                  <a:pt x="505" y="97"/>
                  <a:pt x="457" y="107"/>
                </a:cubicBezTo>
                <a:cubicBezTo>
                  <a:pt x="457" y="107"/>
                  <a:pt x="388" y="147"/>
                  <a:pt x="348" y="96"/>
                </a:cubicBezTo>
                <a:cubicBezTo>
                  <a:pt x="348" y="96"/>
                  <a:pt x="235" y="0"/>
                  <a:pt x="258" y="154"/>
                </a:cubicBezTo>
                <a:cubicBezTo>
                  <a:pt x="258" y="154"/>
                  <a:pt x="261" y="173"/>
                  <a:pt x="255" y="189"/>
                </a:cubicBezTo>
                <a:cubicBezTo>
                  <a:pt x="255" y="189"/>
                  <a:pt x="146" y="417"/>
                  <a:pt x="95" y="478"/>
                </a:cubicBezTo>
                <a:cubicBezTo>
                  <a:pt x="95" y="478"/>
                  <a:pt x="146" y="201"/>
                  <a:pt x="134" y="152"/>
                </a:cubicBezTo>
                <a:cubicBezTo>
                  <a:pt x="134" y="152"/>
                  <a:pt x="114" y="143"/>
                  <a:pt x="112" y="166"/>
                </a:cubicBezTo>
                <a:cubicBezTo>
                  <a:pt x="112" y="166"/>
                  <a:pt x="112" y="167"/>
                  <a:pt x="112" y="167"/>
                </a:cubicBezTo>
                <a:cubicBezTo>
                  <a:pt x="111" y="193"/>
                  <a:pt x="104" y="352"/>
                  <a:pt x="82" y="396"/>
                </a:cubicBezTo>
                <a:cubicBezTo>
                  <a:pt x="82" y="396"/>
                  <a:pt x="67" y="460"/>
                  <a:pt x="63" y="485"/>
                </a:cubicBezTo>
                <a:cubicBezTo>
                  <a:pt x="63" y="485"/>
                  <a:pt x="37" y="582"/>
                  <a:pt x="0" y="59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11779150" y="6354493"/>
            <a:ext cx="221176" cy="345720"/>
          </a:xfrm>
          <a:custGeom>
            <a:avLst/>
            <a:gdLst>
              <a:gd name="T0" fmla="*/ 129 w 142"/>
              <a:gd name="T1" fmla="*/ 9 h 222"/>
              <a:gd name="T2" fmla="*/ 142 w 142"/>
              <a:gd name="T3" fmla="*/ 17 h 222"/>
              <a:gd name="T4" fmla="*/ 17 w 142"/>
              <a:gd name="T5" fmla="*/ 221 h 222"/>
              <a:gd name="T6" fmla="*/ 5 w 142"/>
              <a:gd name="T7" fmla="*/ 207 h 222"/>
              <a:gd name="T8" fmla="*/ 129 w 142"/>
              <a:gd name="T9" fmla="*/ 9 h 222"/>
            </a:gdLst>
            <a:ahLst/>
            <a:cxnLst>
              <a:cxn ang="0">
                <a:pos x="T0" y="T1"/>
              </a:cxn>
              <a:cxn ang="0">
                <a:pos x="T2" y="T3"/>
              </a:cxn>
              <a:cxn ang="0">
                <a:pos x="T4" y="T5"/>
              </a:cxn>
              <a:cxn ang="0">
                <a:pos x="T6" y="T7"/>
              </a:cxn>
              <a:cxn ang="0">
                <a:pos x="T8" y="T9"/>
              </a:cxn>
            </a:cxnLst>
            <a:rect l="0" t="0" r="r" b="b"/>
            <a:pathLst>
              <a:path w="142" h="222">
                <a:moveTo>
                  <a:pt x="129" y="9"/>
                </a:moveTo>
                <a:cubicBezTo>
                  <a:pt x="129" y="9"/>
                  <a:pt x="140" y="0"/>
                  <a:pt x="142" y="17"/>
                </a:cubicBezTo>
                <a:cubicBezTo>
                  <a:pt x="142" y="17"/>
                  <a:pt x="58" y="177"/>
                  <a:pt x="17" y="221"/>
                </a:cubicBezTo>
                <a:cubicBezTo>
                  <a:pt x="17" y="221"/>
                  <a:pt x="0" y="222"/>
                  <a:pt x="5" y="207"/>
                </a:cubicBezTo>
                <a:cubicBezTo>
                  <a:pt x="5" y="207"/>
                  <a:pt x="84" y="98"/>
                  <a:pt x="129" y="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11888664" y="6468301"/>
            <a:ext cx="118104" cy="193260"/>
          </a:xfrm>
          <a:custGeom>
            <a:avLst/>
            <a:gdLst>
              <a:gd name="T0" fmla="*/ 63 w 75"/>
              <a:gd name="T1" fmla="*/ 5 h 124"/>
              <a:gd name="T2" fmla="*/ 75 w 75"/>
              <a:gd name="T3" fmla="*/ 17 h 124"/>
              <a:gd name="T4" fmla="*/ 14 w 75"/>
              <a:gd name="T5" fmla="*/ 121 h 124"/>
              <a:gd name="T6" fmla="*/ 3 w 75"/>
              <a:gd name="T7" fmla="*/ 110 h 124"/>
              <a:gd name="T8" fmla="*/ 63 w 75"/>
              <a:gd name="T9" fmla="*/ 5 h 124"/>
            </a:gdLst>
            <a:ahLst/>
            <a:cxnLst>
              <a:cxn ang="0">
                <a:pos x="T0" y="T1"/>
              </a:cxn>
              <a:cxn ang="0">
                <a:pos x="T2" y="T3"/>
              </a:cxn>
              <a:cxn ang="0">
                <a:pos x="T4" y="T5"/>
              </a:cxn>
              <a:cxn ang="0">
                <a:pos x="T6" y="T7"/>
              </a:cxn>
              <a:cxn ang="0">
                <a:pos x="T8" y="T9"/>
              </a:cxn>
            </a:cxnLst>
            <a:rect l="0" t="0" r="r" b="b"/>
            <a:pathLst>
              <a:path w="75" h="124">
                <a:moveTo>
                  <a:pt x="63" y="5"/>
                </a:moveTo>
                <a:cubicBezTo>
                  <a:pt x="63" y="5"/>
                  <a:pt x="75" y="0"/>
                  <a:pt x="75" y="17"/>
                </a:cubicBezTo>
                <a:cubicBezTo>
                  <a:pt x="75" y="17"/>
                  <a:pt x="23" y="120"/>
                  <a:pt x="14" y="121"/>
                </a:cubicBezTo>
                <a:cubicBezTo>
                  <a:pt x="14" y="121"/>
                  <a:pt x="0" y="124"/>
                  <a:pt x="3" y="110"/>
                </a:cubicBezTo>
                <a:cubicBezTo>
                  <a:pt x="3" y="110"/>
                  <a:pt x="55" y="18"/>
                  <a:pt x="63" y="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1" name="Freeform 8"/>
          <p:cNvSpPr/>
          <p:nvPr/>
        </p:nvSpPr>
        <p:spPr bwMode="auto">
          <a:xfrm>
            <a:off x="11517175" y="5368866"/>
            <a:ext cx="360752" cy="815987"/>
          </a:xfrm>
          <a:custGeom>
            <a:avLst/>
            <a:gdLst>
              <a:gd name="T0" fmla="*/ 159 w 233"/>
              <a:gd name="T1" fmla="*/ 515 h 526"/>
              <a:gd name="T2" fmla="*/ 135 w 233"/>
              <a:gd name="T3" fmla="*/ 514 h 526"/>
              <a:gd name="T4" fmla="*/ 5 w 233"/>
              <a:gd name="T5" fmla="*/ 262 h 526"/>
              <a:gd name="T6" fmla="*/ 22 w 233"/>
              <a:gd name="T7" fmla="*/ 249 h 526"/>
              <a:gd name="T8" fmla="*/ 112 w 233"/>
              <a:gd name="T9" fmla="*/ 377 h 526"/>
              <a:gd name="T10" fmla="*/ 124 w 233"/>
              <a:gd name="T11" fmla="*/ 372 h 526"/>
              <a:gd name="T12" fmla="*/ 225 w 233"/>
              <a:gd name="T13" fmla="*/ 0 h 526"/>
              <a:gd name="T14" fmla="*/ 217 w 233"/>
              <a:gd name="T15" fmla="*/ 380 h 526"/>
              <a:gd name="T16" fmla="*/ 150 w 233"/>
              <a:gd name="T17" fmla="*/ 456 h 526"/>
              <a:gd name="T18" fmla="*/ 146 w 233"/>
              <a:gd name="T19" fmla="*/ 463 h 526"/>
              <a:gd name="T20" fmla="*/ 159 w 233"/>
              <a:gd name="T21" fmla="*/ 5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526">
                <a:moveTo>
                  <a:pt x="159" y="515"/>
                </a:moveTo>
                <a:cubicBezTo>
                  <a:pt x="159" y="515"/>
                  <a:pt x="142" y="526"/>
                  <a:pt x="135" y="514"/>
                </a:cubicBezTo>
                <a:cubicBezTo>
                  <a:pt x="135" y="514"/>
                  <a:pt x="82" y="324"/>
                  <a:pt x="5" y="262"/>
                </a:cubicBezTo>
                <a:cubicBezTo>
                  <a:pt x="5" y="262"/>
                  <a:pt x="0" y="244"/>
                  <a:pt x="22" y="249"/>
                </a:cubicBezTo>
                <a:cubicBezTo>
                  <a:pt x="22" y="249"/>
                  <a:pt x="94" y="312"/>
                  <a:pt x="112" y="377"/>
                </a:cubicBezTo>
                <a:cubicBezTo>
                  <a:pt x="112" y="377"/>
                  <a:pt x="121" y="379"/>
                  <a:pt x="124" y="372"/>
                </a:cubicBezTo>
                <a:cubicBezTo>
                  <a:pt x="124" y="372"/>
                  <a:pt x="178" y="85"/>
                  <a:pt x="225" y="0"/>
                </a:cubicBezTo>
                <a:cubicBezTo>
                  <a:pt x="225" y="0"/>
                  <a:pt x="233" y="272"/>
                  <a:pt x="217" y="380"/>
                </a:cubicBezTo>
                <a:cubicBezTo>
                  <a:pt x="217" y="380"/>
                  <a:pt x="206" y="470"/>
                  <a:pt x="150" y="456"/>
                </a:cubicBezTo>
                <a:cubicBezTo>
                  <a:pt x="150" y="456"/>
                  <a:pt x="144" y="456"/>
                  <a:pt x="146" y="463"/>
                </a:cubicBezTo>
                <a:cubicBezTo>
                  <a:pt x="146" y="463"/>
                  <a:pt x="165" y="516"/>
                  <a:pt x="159" y="5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1536501" y="4993082"/>
            <a:ext cx="223323" cy="674263"/>
          </a:xfrm>
          <a:custGeom>
            <a:avLst/>
            <a:gdLst>
              <a:gd name="T0" fmla="*/ 86 w 145"/>
              <a:gd name="T1" fmla="*/ 434 h 434"/>
              <a:gd name="T2" fmla="*/ 23 w 145"/>
              <a:gd name="T3" fmla="*/ 422 h 434"/>
              <a:gd name="T4" fmla="*/ 145 w 145"/>
              <a:gd name="T5" fmla="*/ 0 h 434"/>
              <a:gd name="T6" fmla="*/ 86 w 145"/>
              <a:gd name="T7" fmla="*/ 434 h 434"/>
            </a:gdLst>
            <a:ahLst/>
            <a:cxnLst>
              <a:cxn ang="0">
                <a:pos x="T0" y="T1"/>
              </a:cxn>
              <a:cxn ang="0">
                <a:pos x="T2" y="T3"/>
              </a:cxn>
              <a:cxn ang="0">
                <a:pos x="T4" y="T5"/>
              </a:cxn>
              <a:cxn ang="0">
                <a:pos x="T6" y="T7"/>
              </a:cxn>
            </a:cxnLst>
            <a:rect l="0" t="0" r="r" b="b"/>
            <a:pathLst>
              <a:path w="145" h="434">
                <a:moveTo>
                  <a:pt x="86" y="434"/>
                </a:moveTo>
                <a:cubicBezTo>
                  <a:pt x="23" y="422"/>
                  <a:pt x="23" y="422"/>
                  <a:pt x="23" y="422"/>
                </a:cubicBezTo>
                <a:cubicBezTo>
                  <a:pt x="23" y="422"/>
                  <a:pt x="0" y="362"/>
                  <a:pt x="145" y="0"/>
                </a:cubicBezTo>
                <a:cubicBezTo>
                  <a:pt x="145" y="0"/>
                  <a:pt x="145" y="361"/>
                  <a:pt x="86" y="434"/>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11338946" y="4881421"/>
            <a:ext cx="292038" cy="790219"/>
          </a:xfrm>
          <a:custGeom>
            <a:avLst/>
            <a:gdLst>
              <a:gd name="T0" fmla="*/ 112 w 187"/>
              <a:gd name="T1" fmla="*/ 508 h 508"/>
              <a:gd name="T2" fmla="*/ 0 w 187"/>
              <a:gd name="T3" fmla="*/ 0 h 508"/>
              <a:gd name="T4" fmla="*/ 112 w 187"/>
              <a:gd name="T5" fmla="*/ 508 h 508"/>
            </a:gdLst>
            <a:ahLst/>
            <a:cxnLst>
              <a:cxn ang="0">
                <a:pos x="T0" y="T1"/>
              </a:cxn>
              <a:cxn ang="0">
                <a:pos x="T2" y="T3"/>
              </a:cxn>
              <a:cxn ang="0">
                <a:pos x="T4" y="T5"/>
              </a:cxn>
            </a:cxnLst>
            <a:rect l="0" t="0" r="r" b="b"/>
            <a:pathLst>
              <a:path w="187" h="508">
                <a:moveTo>
                  <a:pt x="112" y="508"/>
                </a:moveTo>
                <a:cubicBezTo>
                  <a:pt x="112" y="508"/>
                  <a:pt x="0" y="443"/>
                  <a:pt x="0" y="0"/>
                </a:cubicBezTo>
                <a:cubicBezTo>
                  <a:pt x="0" y="0"/>
                  <a:pt x="187" y="354"/>
                  <a:pt x="112" y="508"/>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4" name="Freeform 11"/>
          <p:cNvSpPr/>
          <p:nvPr/>
        </p:nvSpPr>
        <p:spPr bwMode="auto">
          <a:xfrm>
            <a:off x="10976047" y="5276531"/>
            <a:ext cx="547571" cy="858934"/>
          </a:xfrm>
          <a:custGeom>
            <a:avLst/>
            <a:gdLst>
              <a:gd name="T0" fmla="*/ 353 w 353"/>
              <a:gd name="T1" fmla="*/ 291 h 554"/>
              <a:gd name="T2" fmla="*/ 337 w 353"/>
              <a:gd name="T3" fmla="*/ 304 h 554"/>
              <a:gd name="T4" fmla="*/ 204 w 353"/>
              <a:gd name="T5" fmla="*/ 174 h 554"/>
              <a:gd name="T6" fmla="*/ 122 w 353"/>
              <a:gd name="T7" fmla="*/ 554 h 554"/>
              <a:gd name="T8" fmla="*/ 97 w 353"/>
              <a:gd name="T9" fmla="*/ 436 h 554"/>
              <a:gd name="T10" fmla="*/ 89 w 353"/>
              <a:gd name="T11" fmla="*/ 101 h 554"/>
              <a:gd name="T12" fmla="*/ 126 w 353"/>
              <a:gd name="T13" fmla="*/ 107 h 554"/>
              <a:gd name="T14" fmla="*/ 9 w 353"/>
              <a:gd name="T15" fmla="*/ 22 h 554"/>
              <a:gd name="T16" fmla="*/ 25 w 353"/>
              <a:gd name="T17" fmla="*/ 2 h 554"/>
              <a:gd name="T18" fmla="*/ 353 w 353"/>
              <a:gd name="T19" fmla="*/ 2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554">
                <a:moveTo>
                  <a:pt x="353" y="291"/>
                </a:moveTo>
                <a:cubicBezTo>
                  <a:pt x="353" y="291"/>
                  <a:pt x="351" y="308"/>
                  <a:pt x="337" y="304"/>
                </a:cubicBezTo>
                <a:cubicBezTo>
                  <a:pt x="337" y="304"/>
                  <a:pt x="231" y="195"/>
                  <a:pt x="204" y="174"/>
                </a:cubicBezTo>
                <a:cubicBezTo>
                  <a:pt x="204" y="174"/>
                  <a:pt x="171" y="480"/>
                  <a:pt x="122" y="554"/>
                </a:cubicBezTo>
                <a:cubicBezTo>
                  <a:pt x="122" y="554"/>
                  <a:pt x="118" y="471"/>
                  <a:pt x="97" y="436"/>
                </a:cubicBezTo>
                <a:cubicBezTo>
                  <a:pt x="97" y="436"/>
                  <a:pt x="4" y="80"/>
                  <a:pt x="89" y="101"/>
                </a:cubicBezTo>
                <a:cubicBezTo>
                  <a:pt x="89" y="101"/>
                  <a:pt x="115" y="126"/>
                  <a:pt x="126" y="107"/>
                </a:cubicBezTo>
                <a:cubicBezTo>
                  <a:pt x="126" y="107"/>
                  <a:pt x="29" y="35"/>
                  <a:pt x="9" y="22"/>
                </a:cubicBezTo>
                <a:cubicBezTo>
                  <a:pt x="9" y="22"/>
                  <a:pt x="0" y="0"/>
                  <a:pt x="25" y="2"/>
                </a:cubicBezTo>
                <a:cubicBezTo>
                  <a:pt x="25" y="2"/>
                  <a:pt x="266" y="180"/>
                  <a:pt x="353" y="291"/>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10716218" y="5542800"/>
            <a:ext cx="328543" cy="706473"/>
          </a:xfrm>
          <a:custGeom>
            <a:avLst/>
            <a:gdLst>
              <a:gd name="T0" fmla="*/ 200 w 212"/>
              <a:gd name="T1" fmla="*/ 0 h 455"/>
              <a:gd name="T2" fmla="*/ 212 w 212"/>
              <a:gd name="T3" fmla="*/ 143 h 455"/>
              <a:gd name="T4" fmla="*/ 0 w 212"/>
              <a:gd name="T5" fmla="*/ 455 h 455"/>
              <a:gd name="T6" fmla="*/ 200 w 212"/>
              <a:gd name="T7" fmla="*/ 0 h 455"/>
            </a:gdLst>
            <a:ahLst/>
            <a:cxnLst>
              <a:cxn ang="0">
                <a:pos x="T0" y="T1"/>
              </a:cxn>
              <a:cxn ang="0">
                <a:pos x="T2" y="T3"/>
              </a:cxn>
              <a:cxn ang="0">
                <a:pos x="T4" y="T5"/>
              </a:cxn>
              <a:cxn ang="0">
                <a:pos x="T6" y="T7"/>
              </a:cxn>
            </a:cxnLst>
            <a:rect l="0" t="0" r="r" b="b"/>
            <a:pathLst>
              <a:path w="212" h="455">
                <a:moveTo>
                  <a:pt x="200" y="0"/>
                </a:moveTo>
                <a:cubicBezTo>
                  <a:pt x="212" y="143"/>
                  <a:pt x="212" y="143"/>
                  <a:pt x="212" y="143"/>
                </a:cubicBezTo>
                <a:cubicBezTo>
                  <a:pt x="212" y="143"/>
                  <a:pt x="124" y="316"/>
                  <a:pt x="0" y="455"/>
                </a:cubicBezTo>
                <a:cubicBezTo>
                  <a:pt x="0" y="455"/>
                  <a:pt x="138" y="24"/>
                  <a:pt x="20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10473570" y="5592188"/>
            <a:ext cx="440204" cy="450940"/>
          </a:xfrm>
          <a:custGeom>
            <a:avLst/>
            <a:gdLst>
              <a:gd name="T0" fmla="*/ 0 w 284"/>
              <a:gd name="T1" fmla="*/ 290 h 290"/>
              <a:gd name="T2" fmla="*/ 263 w 284"/>
              <a:gd name="T3" fmla="*/ 72 h 290"/>
              <a:gd name="T4" fmla="*/ 200 w 284"/>
              <a:gd name="T5" fmla="*/ 138 h 290"/>
              <a:gd name="T6" fmla="*/ 0 w 284"/>
              <a:gd name="T7" fmla="*/ 290 h 290"/>
            </a:gdLst>
            <a:ahLst/>
            <a:cxnLst>
              <a:cxn ang="0">
                <a:pos x="T0" y="T1"/>
              </a:cxn>
              <a:cxn ang="0">
                <a:pos x="T2" y="T3"/>
              </a:cxn>
              <a:cxn ang="0">
                <a:pos x="T4" y="T5"/>
              </a:cxn>
              <a:cxn ang="0">
                <a:pos x="T6" y="T7"/>
              </a:cxn>
            </a:cxnLst>
            <a:rect l="0" t="0" r="r" b="b"/>
            <a:pathLst>
              <a:path w="284" h="290">
                <a:moveTo>
                  <a:pt x="0" y="290"/>
                </a:moveTo>
                <a:cubicBezTo>
                  <a:pt x="0" y="290"/>
                  <a:pt x="218" y="0"/>
                  <a:pt x="263" y="72"/>
                </a:cubicBezTo>
                <a:cubicBezTo>
                  <a:pt x="263" y="72"/>
                  <a:pt x="284" y="110"/>
                  <a:pt x="200" y="138"/>
                </a:cubicBezTo>
                <a:cubicBezTo>
                  <a:pt x="200" y="138"/>
                  <a:pt x="70" y="220"/>
                  <a:pt x="0" y="29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7" name="Freeform 14"/>
          <p:cNvSpPr/>
          <p:nvPr/>
        </p:nvSpPr>
        <p:spPr bwMode="auto">
          <a:xfrm>
            <a:off x="11014699" y="4954430"/>
            <a:ext cx="431615" cy="564749"/>
          </a:xfrm>
          <a:custGeom>
            <a:avLst/>
            <a:gdLst>
              <a:gd name="T0" fmla="*/ 234 w 279"/>
              <a:gd name="T1" fmla="*/ 363 h 363"/>
              <a:gd name="T2" fmla="*/ 0 w 279"/>
              <a:gd name="T3" fmla="*/ 0 h 363"/>
              <a:gd name="T4" fmla="*/ 234 w 279"/>
              <a:gd name="T5" fmla="*/ 363 h 363"/>
            </a:gdLst>
            <a:ahLst/>
            <a:cxnLst>
              <a:cxn ang="0">
                <a:pos x="T0" y="T1"/>
              </a:cxn>
              <a:cxn ang="0">
                <a:pos x="T2" y="T3"/>
              </a:cxn>
              <a:cxn ang="0">
                <a:pos x="T4" y="T5"/>
              </a:cxn>
            </a:cxnLst>
            <a:rect l="0" t="0" r="r" b="b"/>
            <a:pathLst>
              <a:path w="279" h="363">
                <a:moveTo>
                  <a:pt x="234" y="363"/>
                </a:moveTo>
                <a:cubicBezTo>
                  <a:pt x="234" y="363"/>
                  <a:pt x="117" y="304"/>
                  <a:pt x="0" y="0"/>
                </a:cubicBezTo>
                <a:cubicBezTo>
                  <a:pt x="0" y="0"/>
                  <a:pt x="279" y="329"/>
                  <a:pt x="234" y="363"/>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9" name="Freeform 16"/>
          <p:cNvSpPr/>
          <p:nvPr/>
        </p:nvSpPr>
        <p:spPr bwMode="auto">
          <a:xfrm>
            <a:off x="9483648" y="4993082"/>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0" name="Freeform 17"/>
          <p:cNvSpPr/>
          <p:nvPr/>
        </p:nvSpPr>
        <p:spPr bwMode="auto">
          <a:xfrm>
            <a:off x="9350513" y="4829885"/>
            <a:ext cx="865377" cy="307068"/>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1" name="Freeform 18"/>
          <p:cNvSpPr/>
          <p:nvPr/>
        </p:nvSpPr>
        <p:spPr bwMode="auto">
          <a:xfrm>
            <a:off x="11287410" y="5675935"/>
            <a:ext cx="167492" cy="833166"/>
          </a:xfrm>
          <a:custGeom>
            <a:avLst/>
            <a:gdLst>
              <a:gd name="T0" fmla="*/ 0 w 108"/>
              <a:gd name="T1" fmla="*/ 104 h 537"/>
              <a:gd name="T2" fmla="*/ 11 w 108"/>
              <a:gd name="T3" fmla="*/ 26 h 537"/>
              <a:gd name="T4" fmla="*/ 103 w 108"/>
              <a:gd name="T5" fmla="*/ 237 h 537"/>
              <a:gd name="T6" fmla="*/ 103 w 108"/>
              <a:gd name="T7" fmla="*/ 537 h 537"/>
              <a:gd name="T8" fmla="*/ 42 w 108"/>
              <a:gd name="T9" fmla="*/ 222 h 537"/>
              <a:gd name="T10" fmla="*/ 0 w 108"/>
              <a:gd name="T11" fmla="*/ 104 h 537"/>
            </a:gdLst>
            <a:ahLst/>
            <a:cxnLst>
              <a:cxn ang="0">
                <a:pos x="T0" y="T1"/>
              </a:cxn>
              <a:cxn ang="0">
                <a:pos x="T2" y="T3"/>
              </a:cxn>
              <a:cxn ang="0">
                <a:pos x="T4" y="T5"/>
              </a:cxn>
              <a:cxn ang="0">
                <a:pos x="T6" y="T7"/>
              </a:cxn>
              <a:cxn ang="0">
                <a:pos x="T8" y="T9"/>
              </a:cxn>
              <a:cxn ang="0">
                <a:pos x="T10" y="T11"/>
              </a:cxn>
            </a:cxnLst>
            <a:rect l="0" t="0" r="r" b="b"/>
            <a:pathLst>
              <a:path w="108" h="537">
                <a:moveTo>
                  <a:pt x="0" y="104"/>
                </a:moveTo>
                <a:cubicBezTo>
                  <a:pt x="11" y="26"/>
                  <a:pt x="11" y="26"/>
                  <a:pt x="11" y="26"/>
                </a:cubicBezTo>
                <a:cubicBezTo>
                  <a:pt x="11" y="26"/>
                  <a:pt x="103" y="0"/>
                  <a:pt x="103" y="237"/>
                </a:cubicBezTo>
                <a:cubicBezTo>
                  <a:pt x="103" y="237"/>
                  <a:pt x="108" y="442"/>
                  <a:pt x="103" y="537"/>
                </a:cubicBezTo>
                <a:cubicBezTo>
                  <a:pt x="103" y="537"/>
                  <a:pt x="58" y="301"/>
                  <a:pt x="42" y="222"/>
                </a:cubicBezTo>
                <a:cubicBezTo>
                  <a:pt x="42" y="222"/>
                  <a:pt x="34" y="171"/>
                  <a:pt x="0" y="10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9850843" y="3809901"/>
            <a:ext cx="1108025" cy="146877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0718366" y="4323114"/>
            <a:ext cx="249091" cy="654937"/>
          </a:xfrm>
          <a:custGeom>
            <a:avLst/>
            <a:gdLst>
              <a:gd name="T0" fmla="*/ 62 w 160"/>
              <a:gd name="T1" fmla="*/ 422 h 422"/>
              <a:gd name="T2" fmla="*/ 60 w 160"/>
              <a:gd name="T3" fmla="*/ 192 h 422"/>
              <a:gd name="T4" fmla="*/ 123 w 160"/>
              <a:gd name="T5" fmla="*/ 0 h 422"/>
              <a:gd name="T6" fmla="*/ 126 w 160"/>
              <a:gd name="T7" fmla="*/ 307 h 422"/>
              <a:gd name="T8" fmla="*/ 62 w 160"/>
              <a:gd name="T9" fmla="*/ 422 h 422"/>
            </a:gdLst>
            <a:ahLst/>
            <a:cxnLst>
              <a:cxn ang="0">
                <a:pos x="T0" y="T1"/>
              </a:cxn>
              <a:cxn ang="0">
                <a:pos x="T2" y="T3"/>
              </a:cxn>
              <a:cxn ang="0">
                <a:pos x="T4" y="T5"/>
              </a:cxn>
              <a:cxn ang="0">
                <a:pos x="T6" y="T7"/>
              </a:cxn>
              <a:cxn ang="0">
                <a:pos x="T8" y="T9"/>
              </a:cxn>
            </a:cxnLst>
            <a:rect l="0" t="0" r="r" b="b"/>
            <a:pathLst>
              <a:path w="160" h="422">
                <a:moveTo>
                  <a:pt x="62" y="422"/>
                </a:moveTo>
                <a:cubicBezTo>
                  <a:pt x="62" y="422"/>
                  <a:pt x="0" y="382"/>
                  <a:pt x="60" y="192"/>
                </a:cubicBezTo>
                <a:cubicBezTo>
                  <a:pt x="60" y="192"/>
                  <a:pt x="110" y="62"/>
                  <a:pt x="123" y="0"/>
                </a:cubicBezTo>
                <a:cubicBezTo>
                  <a:pt x="123" y="0"/>
                  <a:pt x="160" y="125"/>
                  <a:pt x="126" y="307"/>
                </a:cubicBezTo>
                <a:cubicBezTo>
                  <a:pt x="126" y="307"/>
                  <a:pt x="103" y="422"/>
                  <a:pt x="62" y="42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0643209" y="4196420"/>
            <a:ext cx="122399" cy="558307"/>
          </a:xfrm>
          <a:custGeom>
            <a:avLst/>
            <a:gdLst>
              <a:gd name="T0" fmla="*/ 79 w 79"/>
              <a:gd name="T1" fmla="*/ 285 h 359"/>
              <a:gd name="T2" fmla="*/ 56 w 79"/>
              <a:gd name="T3" fmla="*/ 359 h 359"/>
              <a:gd name="T4" fmla="*/ 7 w 79"/>
              <a:gd name="T5" fmla="*/ 157 h 359"/>
              <a:gd name="T6" fmla="*/ 5 w 79"/>
              <a:gd name="T7" fmla="*/ 0 h 359"/>
              <a:gd name="T8" fmla="*/ 43 w 79"/>
              <a:gd name="T9" fmla="*/ 141 h 359"/>
              <a:gd name="T10" fmla="*/ 79 w 79"/>
              <a:gd name="T11" fmla="*/ 285 h 359"/>
            </a:gdLst>
            <a:ahLst/>
            <a:cxnLst>
              <a:cxn ang="0">
                <a:pos x="T0" y="T1"/>
              </a:cxn>
              <a:cxn ang="0">
                <a:pos x="T2" y="T3"/>
              </a:cxn>
              <a:cxn ang="0">
                <a:pos x="T4" y="T5"/>
              </a:cxn>
              <a:cxn ang="0">
                <a:pos x="T6" y="T7"/>
              </a:cxn>
              <a:cxn ang="0">
                <a:pos x="T8" y="T9"/>
              </a:cxn>
              <a:cxn ang="0">
                <a:pos x="T10" y="T11"/>
              </a:cxn>
            </a:cxnLst>
            <a:rect l="0" t="0" r="r" b="b"/>
            <a:pathLst>
              <a:path w="79" h="359">
                <a:moveTo>
                  <a:pt x="79" y="285"/>
                </a:moveTo>
                <a:cubicBezTo>
                  <a:pt x="79" y="285"/>
                  <a:pt x="64" y="339"/>
                  <a:pt x="56" y="359"/>
                </a:cubicBezTo>
                <a:cubicBezTo>
                  <a:pt x="56" y="359"/>
                  <a:pt x="0" y="259"/>
                  <a:pt x="7" y="157"/>
                </a:cubicBezTo>
                <a:cubicBezTo>
                  <a:pt x="7" y="157"/>
                  <a:pt x="4" y="41"/>
                  <a:pt x="5" y="0"/>
                </a:cubicBezTo>
                <a:cubicBezTo>
                  <a:pt x="5" y="0"/>
                  <a:pt x="46" y="43"/>
                  <a:pt x="43" y="141"/>
                </a:cubicBezTo>
                <a:cubicBezTo>
                  <a:pt x="43" y="141"/>
                  <a:pt x="41" y="218"/>
                  <a:pt x="79" y="28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6" name="Freeform 23"/>
          <p:cNvSpPr/>
          <p:nvPr/>
        </p:nvSpPr>
        <p:spPr bwMode="auto">
          <a:xfrm>
            <a:off x="8968287" y="4284462"/>
            <a:ext cx="876113" cy="502476"/>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9960356" y="3743333"/>
            <a:ext cx="309216" cy="783777"/>
          </a:xfrm>
          <a:custGeom>
            <a:avLst/>
            <a:gdLst>
              <a:gd name="T0" fmla="*/ 16 w 198"/>
              <a:gd name="T1" fmla="*/ 505 h 505"/>
              <a:gd name="T2" fmla="*/ 16 w 198"/>
              <a:gd name="T3" fmla="*/ 502 h 505"/>
              <a:gd name="T4" fmla="*/ 8 w 198"/>
              <a:gd name="T5" fmla="*/ 148 h 505"/>
              <a:gd name="T6" fmla="*/ 120 w 198"/>
              <a:gd name="T7" fmla="*/ 20 h 505"/>
              <a:gd name="T8" fmla="*/ 139 w 198"/>
              <a:gd name="T9" fmla="*/ 231 h 505"/>
              <a:gd name="T10" fmla="*/ 16 w 198"/>
              <a:gd name="T11" fmla="*/ 505 h 505"/>
            </a:gdLst>
            <a:ahLst/>
            <a:cxnLst>
              <a:cxn ang="0">
                <a:pos x="T0" y="T1"/>
              </a:cxn>
              <a:cxn ang="0">
                <a:pos x="T2" y="T3"/>
              </a:cxn>
              <a:cxn ang="0">
                <a:pos x="T4" y="T5"/>
              </a:cxn>
              <a:cxn ang="0">
                <a:pos x="T6" y="T7"/>
              </a:cxn>
              <a:cxn ang="0">
                <a:pos x="T8" y="T9"/>
              </a:cxn>
              <a:cxn ang="0">
                <a:pos x="T10" y="T11"/>
              </a:cxn>
            </a:cxnLst>
            <a:rect l="0" t="0" r="r" b="b"/>
            <a:pathLst>
              <a:path w="198" h="505">
                <a:moveTo>
                  <a:pt x="16" y="505"/>
                </a:moveTo>
                <a:cubicBezTo>
                  <a:pt x="16" y="505"/>
                  <a:pt x="16" y="504"/>
                  <a:pt x="16" y="502"/>
                </a:cubicBezTo>
                <a:cubicBezTo>
                  <a:pt x="14" y="476"/>
                  <a:pt x="0" y="293"/>
                  <a:pt x="8" y="148"/>
                </a:cubicBezTo>
                <a:cubicBezTo>
                  <a:pt x="8" y="148"/>
                  <a:pt x="27" y="0"/>
                  <a:pt x="120" y="20"/>
                </a:cubicBezTo>
                <a:cubicBezTo>
                  <a:pt x="120" y="20"/>
                  <a:pt x="198" y="40"/>
                  <a:pt x="139" y="231"/>
                </a:cubicBezTo>
                <a:cubicBezTo>
                  <a:pt x="139" y="231"/>
                  <a:pt x="43" y="469"/>
                  <a:pt x="16" y="50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8" name="Freeform 25"/>
          <p:cNvSpPr/>
          <p:nvPr/>
        </p:nvSpPr>
        <p:spPr bwMode="auto">
          <a:xfrm>
            <a:off x="9533037" y="3764807"/>
            <a:ext cx="483151" cy="543275"/>
          </a:xfrm>
          <a:custGeom>
            <a:avLst/>
            <a:gdLst>
              <a:gd name="T0" fmla="*/ 310 w 310"/>
              <a:gd name="T1" fmla="*/ 0 h 351"/>
              <a:gd name="T2" fmla="*/ 115 w 310"/>
              <a:gd name="T3" fmla="*/ 180 h 351"/>
              <a:gd name="T4" fmla="*/ 0 w 310"/>
              <a:gd name="T5" fmla="*/ 351 h 351"/>
              <a:gd name="T6" fmla="*/ 210 w 310"/>
              <a:gd name="T7" fmla="*/ 171 h 351"/>
              <a:gd name="T8" fmla="*/ 310 w 310"/>
              <a:gd name="T9" fmla="*/ 0 h 351"/>
            </a:gdLst>
            <a:ahLst/>
            <a:cxnLst>
              <a:cxn ang="0">
                <a:pos x="T0" y="T1"/>
              </a:cxn>
              <a:cxn ang="0">
                <a:pos x="T2" y="T3"/>
              </a:cxn>
              <a:cxn ang="0">
                <a:pos x="T4" y="T5"/>
              </a:cxn>
              <a:cxn ang="0">
                <a:pos x="T6" y="T7"/>
              </a:cxn>
              <a:cxn ang="0">
                <a:pos x="T8" y="T9"/>
              </a:cxn>
            </a:cxnLst>
            <a:rect l="0" t="0" r="r" b="b"/>
            <a:pathLst>
              <a:path w="310" h="351">
                <a:moveTo>
                  <a:pt x="310" y="0"/>
                </a:moveTo>
                <a:cubicBezTo>
                  <a:pt x="310" y="0"/>
                  <a:pt x="201" y="48"/>
                  <a:pt x="115" y="180"/>
                </a:cubicBezTo>
                <a:cubicBezTo>
                  <a:pt x="115" y="180"/>
                  <a:pt x="33" y="288"/>
                  <a:pt x="0" y="351"/>
                </a:cubicBezTo>
                <a:cubicBezTo>
                  <a:pt x="0" y="351"/>
                  <a:pt x="132" y="268"/>
                  <a:pt x="210" y="171"/>
                </a:cubicBezTo>
                <a:cubicBezTo>
                  <a:pt x="210" y="171"/>
                  <a:pt x="295" y="72"/>
                  <a:pt x="3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0" name="Freeform 27"/>
          <p:cNvSpPr/>
          <p:nvPr/>
        </p:nvSpPr>
        <p:spPr bwMode="auto">
          <a:xfrm>
            <a:off x="9283946" y="3511421"/>
            <a:ext cx="637759" cy="403699"/>
          </a:xfrm>
          <a:custGeom>
            <a:avLst/>
            <a:gdLst>
              <a:gd name="T0" fmla="*/ 410 w 410"/>
              <a:gd name="T1" fmla="*/ 0 h 261"/>
              <a:gd name="T2" fmla="*/ 0 w 410"/>
              <a:gd name="T3" fmla="*/ 261 h 261"/>
              <a:gd name="T4" fmla="*/ 410 w 410"/>
              <a:gd name="T5" fmla="*/ 0 h 261"/>
            </a:gdLst>
            <a:ahLst/>
            <a:cxnLst>
              <a:cxn ang="0">
                <a:pos x="T0" y="T1"/>
              </a:cxn>
              <a:cxn ang="0">
                <a:pos x="T2" y="T3"/>
              </a:cxn>
              <a:cxn ang="0">
                <a:pos x="T4" y="T5"/>
              </a:cxn>
            </a:cxnLst>
            <a:rect l="0" t="0" r="r" b="b"/>
            <a:pathLst>
              <a:path w="410" h="261">
                <a:moveTo>
                  <a:pt x="410" y="0"/>
                </a:moveTo>
                <a:cubicBezTo>
                  <a:pt x="410" y="0"/>
                  <a:pt x="385" y="152"/>
                  <a:pt x="0" y="261"/>
                </a:cubicBezTo>
                <a:cubicBezTo>
                  <a:pt x="0" y="261"/>
                  <a:pt x="207" y="56"/>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1" name="Freeform 28"/>
          <p:cNvSpPr/>
          <p:nvPr/>
        </p:nvSpPr>
        <p:spPr bwMode="auto">
          <a:xfrm>
            <a:off x="9855138" y="3404054"/>
            <a:ext cx="352163" cy="433762"/>
          </a:xfrm>
          <a:custGeom>
            <a:avLst/>
            <a:gdLst>
              <a:gd name="T0" fmla="*/ 0 w 226"/>
              <a:gd name="T1" fmla="*/ 192 h 280"/>
              <a:gd name="T2" fmla="*/ 226 w 226"/>
              <a:gd name="T3" fmla="*/ 69 h 280"/>
              <a:gd name="T4" fmla="*/ 110 w 226"/>
              <a:gd name="T5" fmla="*/ 39 h 280"/>
              <a:gd name="T6" fmla="*/ 0 w 226"/>
              <a:gd name="T7" fmla="*/ 192 h 280"/>
            </a:gdLst>
            <a:ahLst/>
            <a:cxnLst>
              <a:cxn ang="0">
                <a:pos x="T0" y="T1"/>
              </a:cxn>
              <a:cxn ang="0">
                <a:pos x="T2" y="T3"/>
              </a:cxn>
              <a:cxn ang="0">
                <a:pos x="T4" y="T5"/>
              </a:cxn>
              <a:cxn ang="0">
                <a:pos x="T6" y="T7"/>
              </a:cxn>
            </a:cxnLst>
            <a:rect l="0" t="0" r="r" b="b"/>
            <a:pathLst>
              <a:path w="226" h="280">
                <a:moveTo>
                  <a:pt x="0" y="192"/>
                </a:moveTo>
                <a:cubicBezTo>
                  <a:pt x="0" y="192"/>
                  <a:pt x="159" y="280"/>
                  <a:pt x="226" y="69"/>
                </a:cubicBezTo>
                <a:cubicBezTo>
                  <a:pt x="226" y="69"/>
                  <a:pt x="148" y="0"/>
                  <a:pt x="110" y="39"/>
                </a:cubicBezTo>
                <a:cubicBezTo>
                  <a:pt x="110" y="39"/>
                  <a:pt x="33" y="107"/>
                  <a:pt x="0" y="19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2" name="Freeform 29"/>
          <p:cNvSpPr/>
          <p:nvPr/>
        </p:nvSpPr>
        <p:spPr bwMode="auto">
          <a:xfrm>
            <a:off x="10106375" y="3545778"/>
            <a:ext cx="888997" cy="573338"/>
          </a:xfrm>
          <a:custGeom>
            <a:avLst/>
            <a:gdLst>
              <a:gd name="T0" fmla="*/ 88 w 573"/>
              <a:gd name="T1" fmla="*/ 0 h 370"/>
              <a:gd name="T2" fmla="*/ 0 w 573"/>
              <a:gd name="T3" fmla="*/ 115 h 370"/>
              <a:gd name="T4" fmla="*/ 119 w 573"/>
              <a:gd name="T5" fmla="*/ 161 h 370"/>
              <a:gd name="T6" fmla="*/ 128 w 573"/>
              <a:gd name="T7" fmla="*/ 146 h 370"/>
              <a:gd name="T8" fmla="*/ 555 w 573"/>
              <a:gd name="T9" fmla="*/ 370 h 370"/>
              <a:gd name="T10" fmla="*/ 566 w 573"/>
              <a:gd name="T11" fmla="*/ 352 h 370"/>
              <a:gd name="T12" fmla="*/ 134 w 573"/>
              <a:gd name="T13" fmla="*/ 124 h 370"/>
              <a:gd name="T14" fmla="*/ 88 w 573"/>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70">
                <a:moveTo>
                  <a:pt x="88" y="0"/>
                </a:moveTo>
                <a:cubicBezTo>
                  <a:pt x="88" y="0"/>
                  <a:pt x="55" y="90"/>
                  <a:pt x="0" y="115"/>
                </a:cubicBezTo>
                <a:cubicBezTo>
                  <a:pt x="0" y="115"/>
                  <a:pt x="85" y="132"/>
                  <a:pt x="119" y="161"/>
                </a:cubicBezTo>
                <a:cubicBezTo>
                  <a:pt x="119" y="161"/>
                  <a:pt x="126" y="157"/>
                  <a:pt x="128" y="146"/>
                </a:cubicBezTo>
                <a:cubicBezTo>
                  <a:pt x="128" y="146"/>
                  <a:pt x="479" y="339"/>
                  <a:pt x="555" y="370"/>
                </a:cubicBezTo>
                <a:cubicBezTo>
                  <a:pt x="555" y="370"/>
                  <a:pt x="573" y="370"/>
                  <a:pt x="566" y="352"/>
                </a:cubicBezTo>
                <a:cubicBezTo>
                  <a:pt x="566" y="352"/>
                  <a:pt x="250" y="183"/>
                  <a:pt x="134" y="124"/>
                </a:cubicBezTo>
                <a:cubicBezTo>
                  <a:pt x="134" y="124"/>
                  <a:pt x="143" y="40"/>
                  <a:pt x="88"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3" name="Freeform 30"/>
          <p:cNvSpPr/>
          <p:nvPr/>
        </p:nvSpPr>
        <p:spPr bwMode="auto">
          <a:xfrm>
            <a:off x="8921046" y="2581625"/>
            <a:ext cx="893292" cy="985626"/>
          </a:xfrm>
          <a:custGeom>
            <a:avLst/>
            <a:gdLst>
              <a:gd name="T0" fmla="*/ 576 w 576"/>
              <a:gd name="T1" fmla="*/ 597 h 635"/>
              <a:gd name="T2" fmla="*/ 520 w 576"/>
              <a:gd name="T3" fmla="*/ 627 h 635"/>
              <a:gd name="T4" fmla="*/ 413 w 576"/>
              <a:gd name="T5" fmla="*/ 592 h 635"/>
              <a:gd name="T6" fmla="*/ 203 w 576"/>
              <a:gd name="T7" fmla="*/ 635 h 635"/>
              <a:gd name="T8" fmla="*/ 332 w 576"/>
              <a:gd name="T9" fmla="*/ 572 h 635"/>
              <a:gd name="T10" fmla="*/ 193 w 576"/>
              <a:gd name="T11" fmla="*/ 484 h 635"/>
              <a:gd name="T12" fmla="*/ 0 w 576"/>
              <a:gd name="T13" fmla="*/ 0 h 635"/>
              <a:gd name="T14" fmla="*/ 278 w 576"/>
              <a:gd name="T15" fmla="*/ 500 h 635"/>
              <a:gd name="T16" fmla="*/ 291 w 576"/>
              <a:gd name="T17" fmla="*/ 524 h 635"/>
              <a:gd name="T18" fmla="*/ 370 w 576"/>
              <a:gd name="T19" fmla="*/ 556 h 635"/>
              <a:gd name="T20" fmla="*/ 405 w 576"/>
              <a:gd name="T21" fmla="*/ 549 h 635"/>
              <a:gd name="T22" fmla="*/ 576 w 576"/>
              <a:gd name="T23" fmla="*/ 5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635">
                <a:moveTo>
                  <a:pt x="576" y="597"/>
                </a:moveTo>
                <a:cubicBezTo>
                  <a:pt x="520" y="627"/>
                  <a:pt x="520" y="627"/>
                  <a:pt x="520" y="627"/>
                </a:cubicBezTo>
                <a:cubicBezTo>
                  <a:pt x="520" y="627"/>
                  <a:pt x="474" y="581"/>
                  <a:pt x="413" y="592"/>
                </a:cubicBezTo>
                <a:cubicBezTo>
                  <a:pt x="413" y="592"/>
                  <a:pt x="259" y="615"/>
                  <a:pt x="203" y="635"/>
                </a:cubicBezTo>
                <a:cubicBezTo>
                  <a:pt x="203" y="635"/>
                  <a:pt x="254" y="595"/>
                  <a:pt x="332" y="572"/>
                </a:cubicBezTo>
                <a:cubicBezTo>
                  <a:pt x="332" y="572"/>
                  <a:pt x="232" y="531"/>
                  <a:pt x="193" y="484"/>
                </a:cubicBezTo>
                <a:cubicBezTo>
                  <a:pt x="193" y="484"/>
                  <a:pt x="36" y="219"/>
                  <a:pt x="0" y="0"/>
                </a:cubicBezTo>
                <a:cubicBezTo>
                  <a:pt x="0" y="0"/>
                  <a:pt x="267" y="295"/>
                  <a:pt x="278" y="500"/>
                </a:cubicBezTo>
                <a:cubicBezTo>
                  <a:pt x="278" y="500"/>
                  <a:pt x="280" y="520"/>
                  <a:pt x="291" y="524"/>
                </a:cubicBezTo>
                <a:cubicBezTo>
                  <a:pt x="291" y="524"/>
                  <a:pt x="354" y="555"/>
                  <a:pt x="370" y="556"/>
                </a:cubicBezTo>
                <a:cubicBezTo>
                  <a:pt x="370" y="556"/>
                  <a:pt x="382" y="559"/>
                  <a:pt x="405" y="549"/>
                </a:cubicBezTo>
                <a:cubicBezTo>
                  <a:pt x="405" y="549"/>
                  <a:pt x="520" y="479"/>
                  <a:pt x="576" y="59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4" name="Freeform 31"/>
          <p:cNvSpPr/>
          <p:nvPr/>
        </p:nvSpPr>
        <p:spPr bwMode="auto">
          <a:xfrm>
            <a:off x="9324745" y="2641751"/>
            <a:ext cx="287743" cy="661379"/>
          </a:xfrm>
          <a:custGeom>
            <a:avLst/>
            <a:gdLst>
              <a:gd name="T0" fmla="*/ 50 w 186"/>
              <a:gd name="T1" fmla="*/ 426 h 426"/>
              <a:gd name="T2" fmla="*/ 0 w 186"/>
              <a:gd name="T3" fmla="*/ 306 h 426"/>
              <a:gd name="T4" fmla="*/ 22 w 186"/>
              <a:gd name="T5" fmla="*/ 0 h 426"/>
              <a:gd name="T6" fmla="*/ 50 w 186"/>
              <a:gd name="T7" fmla="*/ 426 h 426"/>
            </a:gdLst>
            <a:ahLst/>
            <a:cxnLst>
              <a:cxn ang="0">
                <a:pos x="T0" y="T1"/>
              </a:cxn>
              <a:cxn ang="0">
                <a:pos x="T2" y="T3"/>
              </a:cxn>
              <a:cxn ang="0">
                <a:pos x="T4" y="T5"/>
              </a:cxn>
              <a:cxn ang="0">
                <a:pos x="T6" y="T7"/>
              </a:cxn>
            </a:cxnLst>
            <a:rect l="0" t="0" r="r" b="b"/>
            <a:pathLst>
              <a:path w="186" h="426">
                <a:moveTo>
                  <a:pt x="50" y="426"/>
                </a:moveTo>
                <a:cubicBezTo>
                  <a:pt x="50" y="426"/>
                  <a:pt x="17" y="330"/>
                  <a:pt x="0" y="306"/>
                </a:cubicBezTo>
                <a:cubicBezTo>
                  <a:pt x="0" y="306"/>
                  <a:pt x="25" y="68"/>
                  <a:pt x="22" y="0"/>
                </a:cubicBezTo>
                <a:cubicBezTo>
                  <a:pt x="22" y="0"/>
                  <a:pt x="186" y="340"/>
                  <a:pt x="50" y="42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5" name="Freeform 32"/>
          <p:cNvSpPr/>
          <p:nvPr/>
        </p:nvSpPr>
        <p:spPr bwMode="auto">
          <a:xfrm>
            <a:off x="9524448" y="2910167"/>
            <a:ext cx="88041" cy="221175"/>
          </a:xfrm>
          <a:custGeom>
            <a:avLst/>
            <a:gdLst>
              <a:gd name="T0" fmla="*/ 31 w 57"/>
              <a:gd name="T1" fmla="*/ 142 h 142"/>
              <a:gd name="T2" fmla="*/ 0 w 57"/>
              <a:gd name="T3" fmla="*/ 139 h 142"/>
              <a:gd name="T4" fmla="*/ 57 w 57"/>
              <a:gd name="T5" fmla="*/ 0 h 142"/>
              <a:gd name="T6" fmla="*/ 31 w 57"/>
              <a:gd name="T7" fmla="*/ 142 h 142"/>
            </a:gdLst>
            <a:ahLst/>
            <a:cxnLst>
              <a:cxn ang="0">
                <a:pos x="T0" y="T1"/>
              </a:cxn>
              <a:cxn ang="0">
                <a:pos x="T2" y="T3"/>
              </a:cxn>
              <a:cxn ang="0">
                <a:pos x="T4" y="T5"/>
              </a:cxn>
              <a:cxn ang="0">
                <a:pos x="T6" y="T7"/>
              </a:cxn>
            </a:cxnLst>
            <a:rect l="0" t="0" r="r" b="b"/>
            <a:pathLst>
              <a:path w="57" h="142">
                <a:moveTo>
                  <a:pt x="31" y="142"/>
                </a:moveTo>
                <a:cubicBezTo>
                  <a:pt x="0" y="139"/>
                  <a:pt x="0" y="139"/>
                  <a:pt x="0" y="139"/>
                </a:cubicBezTo>
                <a:cubicBezTo>
                  <a:pt x="0" y="139"/>
                  <a:pt x="17" y="68"/>
                  <a:pt x="57" y="0"/>
                </a:cubicBezTo>
                <a:cubicBezTo>
                  <a:pt x="57" y="0"/>
                  <a:pt x="27" y="127"/>
                  <a:pt x="31" y="14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6" name="Freeform 33"/>
          <p:cNvSpPr/>
          <p:nvPr/>
        </p:nvSpPr>
        <p:spPr bwMode="auto">
          <a:xfrm>
            <a:off x="8644040" y="3442706"/>
            <a:ext cx="554013" cy="511066"/>
          </a:xfrm>
          <a:custGeom>
            <a:avLst/>
            <a:gdLst>
              <a:gd name="T0" fmla="*/ 353 w 356"/>
              <a:gd name="T1" fmla="*/ 0 h 329"/>
              <a:gd name="T2" fmla="*/ 99 w 356"/>
              <a:gd name="T3" fmla="*/ 222 h 329"/>
              <a:gd name="T4" fmla="*/ 0 w 356"/>
              <a:gd name="T5" fmla="*/ 329 h 329"/>
              <a:gd name="T6" fmla="*/ 251 w 356"/>
              <a:gd name="T7" fmla="*/ 176 h 329"/>
              <a:gd name="T8" fmla="*/ 353 w 356"/>
              <a:gd name="T9" fmla="*/ 0 h 329"/>
            </a:gdLst>
            <a:ahLst/>
            <a:cxnLst>
              <a:cxn ang="0">
                <a:pos x="T0" y="T1"/>
              </a:cxn>
              <a:cxn ang="0">
                <a:pos x="T2" y="T3"/>
              </a:cxn>
              <a:cxn ang="0">
                <a:pos x="T4" y="T5"/>
              </a:cxn>
              <a:cxn ang="0">
                <a:pos x="T6" y="T7"/>
              </a:cxn>
              <a:cxn ang="0">
                <a:pos x="T8" y="T9"/>
              </a:cxn>
            </a:cxnLst>
            <a:rect l="0" t="0" r="r" b="b"/>
            <a:pathLst>
              <a:path w="356" h="329">
                <a:moveTo>
                  <a:pt x="353" y="0"/>
                </a:moveTo>
                <a:cubicBezTo>
                  <a:pt x="353" y="0"/>
                  <a:pt x="199" y="59"/>
                  <a:pt x="99" y="222"/>
                </a:cubicBezTo>
                <a:cubicBezTo>
                  <a:pt x="99" y="222"/>
                  <a:pt x="44" y="314"/>
                  <a:pt x="0" y="329"/>
                </a:cubicBezTo>
                <a:cubicBezTo>
                  <a:pt x="0" y="329"/>
                  <a:pt x="114" y="310"/>
                  <a:pt x="251" y="176"/>
                </a:cubicBezTo>
                <a:cubicBezTo>
                  <a:pt x="251" y="176"/>
                  <a:pt x="356" y="75"/>
                  <a:pt x="353"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7" name="Freeform 34"/>
          <p:cNvSpPr/>
          <p:nvPr/>
        </p:nvSpPr>
        <p:spPr bwMode="auto">
          <a:xfrm>
            <a:off x="8644040" y="3303130"/>
            <a:ext cx="457383" cy="180376"/>
          </a:xfrm>
          <a:custGeom>
            <a:avLst/>
            <a:gdLst>
              <a:gd name="T0" fmla="*/ 0 w 294"/>
              <a:gd name="T1" fmla="*/ 117 h 117"/>
              <a:gd name="T2" fmla="*/ 294 w 294"/>
              <a:gd name="T3" fmla="*/ 63 h 117"/>
              <a:gd name="T4" fmla="*/ 0 w 294"/>
              <a:gd name="T5" fmla="*/ 117 h 117"/>
            </a:gdLst>
            <a:ahLst/>
            <a:cxnLst>
              <a:cxn ang="0">
                <a:pos x="T0" y="T1"/>
              </a:cxn>
              <a:cxn ang="0">
                <a:pos x="T2" y="T3"/>
              </a:cxn>
              <a:cxn ang="0">
                <a:pos x="T4" y="T5"/>
              </a:cxn>
            </a:cxnLst>
            <a:rect l="0" t="0" r="r" b="b"/>
            <a:pathLst>
              <a:path w="294" h="117">
                <a:moveTo>
                  <a:pt x="0" y="117"/>
                </a:moveTo>
                <a:cubicBezTo>
                  <a:pt x="0" y="117"/>
                  <a:pt x="243" y="117"/>
                  <a:pt x="294" y="63"/>
                </a:cubicBezTo>
                <a:cubicBezTo>
                  <a:pt x="294" y="63"/>
                  <a:pt x="224" y="0"/>
                  <a:pt x="0" y="11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8" name="Freeform 35"/>
          <p:cNvSpPr/>
          <p:nvPr/>
        </p:nvSpPr>
        <p:spPr bwMode="auto">
          <a:xfrm>
            <a:off x="7353491" y="2676108"/>
            <a:ext cx="1835973" cy="712915"/>
          </a:xfrm>
          <a:custGeom>
            <a:avLst/>
            <a:gdLst>
              <a:gd name="T0" fmla="*/ 1163 w 1182"/>
              <a:gd name="T1" fmla="*/ 456 h 459"/>
              <a:gd name="T2" fmla="*/ 1142 w 1182"/>
              <a:gd name="T3" fmla="*/ 459 h 459"/>
              <a:gd name="T4" fmla="*/ 1008 w 1182"/>
              <a:gd name="T5" fmla="*/ 425 h 459"/>
              <a:gd name="T6" fmla="*/ 418 w 1182"/>
              <a:gd name="T7" fmla="*/ 393 h 459"/>
              <a:gd name="T8" fmla="*/ 18 w 1182"/>
              <a:gd name="T9" fmla="*/ 445 h 459"/>
              <a:gd name="T10" fmla="*/ 7 w 1182"/>
              <a:gd name="T11" fmla="*/ 424 h 459"/>
              <a:gd name="T12" fmla="*/ 436 w 1182"/>
              <a:gd name="T13" fmla="*/ 370 h 459"/>
              <a:gd name="T14" fmla="*/ 154 w 1182"/>
              <a:gd name="T15" fmla="*/ 175 h 459"/>
              <a:gd name="T16" fmla="*/ 502 w 1182"/>
              <a:gd name="T17" fmla="*/ 364 h 459"/>
              <a:gd name="T18" fmla="*/ 528 w 1182"/>
              <a:gd name="T19" fmla="*/ 363 h 459"/>
              <a:gd name="T20" fmla="*/ 413 w 1182"/>
              <a:gd name="T21" fmla="*/ 202 h 459"/>
              <a:gd name="T22" fmla="*/ 253 w 1182"/>
              <a:gd name="T23" fmla="*/ 0 h 459"/>
              <a:gd name="T24" fmla="*/ 575 w 1182"/>
              <a:gd name="T25" fmla="*/ 212 h 459"/>
              <a:gd name="T26" fmla="*/ 617 w 1182"/>
              <a:gd name="T27" fmla="*/ 366 h 459"/>
              <a:gd name="T28" fmla="*/ 1082 w 1182"/>
              <a:gd name="T29" fmla="*/ 419 h 459"/>
              <a:gd name="T30" fmla="*/ 1085 w 1182"/>
              <a:gd name="T31" fmla="*/ 409 h 459"/>
              <a:gd name="T32" fmla="*/ 908 w 1182"/>
              <a:gd name="T33" fmla="*/ 149 h 459"/>
              <a:gd name="T34" fmla="*/ 1163 w 1182"/>
              <a:gd name="T35" fmla="*/ 45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2" h="459">
                <a:moveTo>
                  <a:pt x="1163" y="456"/>
                </a:moveTo>
                <a:cubicBezTo>
                  <a:pt x="1142" y="459"/>
                  <a:pt x="1142" y="459"/>
                  <a:pt x="1142" y="459"/>
                </a:cubicBezTo>
                <a:cubicBezTo>
                  <a:pt x="1142" y="459"/>
                  <a:pt x="1149" y="447"/>
                  <a:pt x="1008" y="425"/>
                </a:cubicBezTo>
                <a:cubicBezTo>
                  <a:pt x="1008" y="425"/>
                  <a:pt x="566" y="382"/>
                  <a:pt x="418" y="393"/>
                </a:cubicBezTo>
                <a:cubicBezTo>
                  <a:pt x="418" y="393"/>
                  <a:pt x="90" y="409"/>
                  <a:pt x="18" y="445"/>
                </a:cubicBezTo>
                <a:cubicBezTo>
                  <a:pt x="18" y="445"/>
                  <a:pt x="0" y="446"/>
                  <a:pt x="7" y="424"/>
                </a:cubicBezTo>
                <a:cubicBezTo>
                  <a:pt x="7" y="424"/>
                  <a:pt x="203" y="356"/>
                  <a:pt x="436" y="370"/>
                </a:cubicBezTo>
                <a:cubicBezTo>
                  <a:pt x="436" y="370"/>
                  <a:pt x="191" y="254"/>
                  <a:pt x="154" y="175"/>
                </a:cubicBezTo>
                <a:cubicBezTo>
                  <a:pt x="154" y="175"/>
                  <a:pt x="388" y="208"/>
                  <a:pt x="502" y="364"/>
                </a:cubicBezTo>
                <a:cubicBezTo>
                  <a:pt x="502" y="364"/>
                  <a:pt x="513" y="372"/>
                  <a:pt x="528" y="363"/>
                </a:cubicBezTo>
                <a:cubicBezTo>
                  <a:pt x="528" y="363"/>
                  <a:pt x="459" y="285"/>
                  <a:pt x="413" y="202"/>
                </a:cubicBezTo>
                <a:cubicBezTo>
                  <a:pt x="413" y="202"/>
                  <a:pt x="310" y="42"/>
                  <a:pt x="253" y="0"/>
                </a:cubicBezTo>
                <a:cubicBezTo>
                  <a:pt x="253" y="0"/>
                  <a:pt x="431" y="78"/>
                  <a:pt x="575" y="212"/>
                </a:cubicBezTo>
                <a:cubicBezTo>
                  <a:pt x="575" y="212"/>
                  <a:pt x="668" y="303"/>
                  <a:pt x="617" y="366"/>
                </a:cubicBezTo>
                <a:cubicBezTo>
                  <a:pt x="617" y="366"/>
                  <a:pt x="998" y="384"/>
                  <a:pt x="1082" y="419"/>
                </a:cubicBezTo>
                <a:cubicBezTo>
                  <a:pt x="1082" y="419"/>
                  <a:pt x="1090" y="417"/>
                  <a:pt x="1085" y="409"/>
                </a:cubicBezTo>
                <a:cubicBezTo>
                  <a:pt x="1085" y="409"/>
                  <a:pt x="957" y="261"/>
                  <a:pt x="908" y="149"/>
                </a:cubicBezTo>
                <a:cubicBezTo>
                  <a:pt x="908" y="149"/>
                  <a:pt x="1182" y="350"/>
                  <a:pt x="1163" y="4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1" name="Freeform 38"/>
          <p:cNvSpPr/>
          <p:nvPr/>
        </p:nvSpPr>
        <p:spPr bwMode="auto">
          <a:xfrm>
            <a:off x="9376281" y="1048428"/>
            <a:ext cx="1183183" cy="723651"/>
          </a:xfrm>
          <a:custGeom>
            <a:avLst/>
            <a:gdLst>
              <a:gd name="T0" fmla="*/ 117 w 762"/>
              <a:gd name="T1" fmla="*/ 4 h 466"/>
              <a:gd name="T2" fmla="*/ 95 w 762"/>
              <a:gd name="T3" fmla="*/ 23 h 466"/>
              <a:gd name="T4" fmla="*/ 246 w 762"/>
              <a:gd name="T5" fmla="*/ 112 h 466"/>
              <a:gd name="T6" fmla="*/ 376 w 762"/>
              <a:gd name="T7" fmla="*/ 193 h 466"/>
              <a:gd name="T8" fmla="*/ 243 w 762"/>
              <a:gd name="T9" fmla="*/ 181 h 466"/>
              <a:gd name="T10" fmla="*/ 0 w 762"/>
              <a:gd name="T11" fmla="*/ 237 h 466"/>
              <a:gd name="T12" fmla="*/ 267 w 762"/>
              <a:gd name="T13" fmla="*/ 225 h 466"/>
              <a:gd name="T14" fmla="*/ 423 w 762"/>
              <a:gd name="T15" fmla="*/ 226 h 466"/>
              <a:gd name="T16" fmla="*/ 683 w 762"/>
              <a:gd name="T17" fmla="*/ 461 h 466"/>
              <a:gd name="T18" fmla="*/ 699 w 762"/>
              <a:gd name="T19" fmla="*/ 444 h 466"/>
              <a:gd name="T20" fmla="*/ 691 w 762"/>
              <a:gd name="T21" fmla="*/ 437 h 466"/>
              <a:gd name="T22" fmla="*/ 742 w 762"/>
              <a:gd name="T23" fmla="*/ 328 h 466"/>
              <a:gd name="T24" fmla="*/ 622 w 762"/>
              <a:gd name="T25" fmla="*/ 10 h 466"/>
              <a:gd name="T26" fmla="*/ 658 w 762"/>
              <a:gd name="T27" fmla="*/ 401 h 466"/>
              <a:gd name="T28" fmla="*/ 117 w 762"/>
              <a:gd name="T29" fmla="*/ 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2" h="466">
                <a:moveTo>
                  <a:pt x="117" y="4"/>
                </a:moveTo>
                <a:cubicBezTo>
                  <a:pt x="117" y="4"/>
                  <a:pt x="90" y="0"/>
                  <a:pt x="95" y="23"/>
                </a:cubicBezTo>
                <a:cubicBezTo>
                  <a:pt x="95" y="23"/>
                  <a:pt x="215" y="91"/>
                  <a:pt x="246" y="112"/>
                </a:cubicBezTo>
                <a:cubicBezTo>
                  <a:pt x="246" y="112"/>
                  <a:pt x="360" y="182"/>
                  <a:pt x="376" y="193"/>
                </a:cubicBezTo>
                <a:cubicBezTo>
                  <a:pt x="376" y="193"/>
                  <a:pt x="310" y="201"/>
                  <a:pt x="243" y="181"/>
                </a:cubicBezTo>
                <a:cubicBezTo>
                  <a:pt x="243" y="181"/>
                  <a:pt x="82" y="141"/>
                  <a:pt x="0" y="237"/>
                </a:cubicBezTo>
                <a:cubicBezTo>
                  <a:pt x="0" y="237"/>
                  <a:pt x="160" y="219"/>
                  <a:pt x="267" y="225"/>
                </a:cubicBezTo>
                <a:cubicBezTo>
                  <a:pt x="267" y="225"/>
                  <a:pt x="366" y="221"/>
                  <a:pt x="423" y="226"/>
                </a:cubicBezTo>
                <a:cubicBezTo>
                  <a:pt x="423" y="226"/>
                  <a:pt x="628" y="409"/>
                  <a:pt x="683" y="461"/>
                </a:cubicBezTo>
                <a:cubicBezTo>
                  <a:pt x="683" y="461"/>
                  <a:pt x="702" y="466"/>
                  <a:pt x="699" y="444"/>
                </a:cubicBezTo>
                <a:cubicBezTo>
                  <a:pt x="691" y="437"/>
                  <a:pt x="691" y="437"/>
                  <a:pt x="691" y="437"/>
                </a:cubicBezTo>
                <a:cubicBezTo>
                  <a:pt x="691" y="437"/>
                  <a:pt x="762" y="452"/>
                  <a:pt x="742" y="328"/>
                </a:cubicBezTo>
                <a:cubicBezTo>
                  <a:pt x="742" y="328"/>
                  <a:pt x="633" y="59"/>
                  <a:pt x="622" y="10"/>
                </a:cubicBezTo>
                <a:cubicBezTo>
                  <a:pt x="622" y="10"/>
                  <a:pt x="618" y="318"/>
                  <a:pt x="658" y="401"/>
                </a:cubicBezTo>
                <a:cubicBezTo>
                  <a:pt x="658" y="401"/>
                  <a:pt x="419" y="155"/>
                  <a:pt x="117" y="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2" name="Freeform 39"/>
          <p:cNvSpPr/>
          <p:nvPr/>
        </p:nvSpPr>
        <p:spPr bwMode="auto">
          <a:xfrm>
            <a:off x="9614636" y="1808585"/>
            <a:ext cx="637759" cy="343574"/>
          </a:xfrm>
          <a:custGeom>
            <a:avLst/>
            <a:gdLst>
              <a:gd name="T0" fmla="*/ 410 w 410"/>
              <a:gd name="T1" fmla="*/ 0 h 221"/>
              <a:gd name="T2" fmla="*/ 0 w 410"/>
              <a:gd name="T3" fmla="*/ 221 h 221"/>
              <a:gd name="T4" fmla="*/ 410 w 410"/>
              <a:gd name="T5" fmla="*/ 0 h 221"/>
            </a:gdLst>
            <a:ahLst/>
            <a:cxnLst>
              <a:cxn ang="0">
                <a:pos x="T0" y="T1"/>
              </a:cxn>
              <a:cxn ang="0">
                <a:pos x="T2" y="T3"/>
              </a:cxn>
              <a:cxn ang="0">
                <a:pos x="T4" y="T5"/>
              </a:cxn>
            </a:cxnLst>
            <a:rect l="0" t="0" r="r" b="b"/>
            <a:pathLst>
              <a:path w="410" h="221">
                <a:moveTo>
                  <a:pt x="410" y="0"/>
                </a:moveTo>
                <a:cubicBezTo>
                  <a:pt x="410" y="0"/>
                  <a:pt x="169" y="182"/>
                  <a:pt x="0" y="221"/>
                </a:cubicBezTo>
                <a:cubicBezTo>
                  <a:pt x="0" y="221"/>
                  <a:pt x="258" y="13"/>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4" name="Freeform 41"/>
          <p:cNvSpPr/>
          <p:nvPr/>
        </p:nvSpPr>
        <p:spPr bwMode="auto">
          <a:xfrm>
            <a:off x="10447802" y="1819321"/>
            <a:ext cx="212587" cy="523950"/>
          </a:xfrm>
          <a:custGeom>
            <a:avLst/>
            <a:gdLst>
              <a:gd name="T0" fmla="*/ 138 w 138"/>
              <a:gd name="T1" fmla="*/ 56 h 338"/>
              <a:gd name="T2" fmla="*/ 64 w 138"/>
              <a:gd name="T3" fmla="*/ 0 h 338"/>
              <a:gd name="T4" fmla="*/ 0 w 138"/>
              <a:gd name="T5" fmla="*/ 338 h 338"/>
              <a:gd name="T6" fmla="*/ 67 w 138"/>
              <a:gd name="T7" fmla="*/ 168 h 338"/>
              <a:gd name="T8" fmla="*/ 138 w 138"/>
              <a:gd name="T9" fmla="*/ 56 h 338"/>
            </a:gdLst>
            <a:ahLst/>
            <a:cxnLst>
              <a:cxn ang="0">
                <a:pos x="T0" y="T1"/>
              </a:cxn>
              <a:cxn ang="0">
                <a:pos x="T2" y="T3"/>
              </a:cxn>
              <a:cxn ang="0">
                <a:pos x="T4" y="T5"/>
              </a:cxn>
              <a:cxn ang="0">
                <a:pos x="T6" y="T7"/>
              </a:cxn>
              <a:cxn ang="0">
                <a:pos x="T8" y="T9"/>
              </a:cxn>
            </a:cxnLst>
            <a:rect l="0" t="0" r="r" b="b"/>
            <a:pathLst>
              <a:path w="138" h="338">
                <a:moveTo>
                  <a:pt x="138" y="56"/>
                </a:moveTo>
                <a:cubicBezTo>
                  <a:pt x="64" y="0"/>
                  <a:pt x="64" y="0"/>
                  <a:pt x="64" y="0"/>
                </a:cubicBezTo>
                <a:cubicBezTo>
                  <a:pt x="64" y="0"/>
                  <a:pt x="2" y="22"/>
                  <a:pt x="0" y="338"/>
                </a:cubicBezTo>
                <a:cubicBezTo>
                  <a:pt x="0" y="338"/>
                  <a:pt x="37" y="224"/>
                  <a:pt x="67" y="168"/>
                </a:cubicBezTo>
                <a:cubicBezTo>
                  <a:pt x="67" y="168"/>
                  <a:pt x="131" y="87"/>
                  <a:pt x="138" y="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6" name="Freeform 43"/>
          <p:cNvSpPr/>
          <p:nvPr/>
        </p:nvSpPr>
        <p:spPr bwMode="auto">
          <a:xfrm>
            <a:off x="10501485" y="2061970"/>
            <a:ext cx="266270" cy="811693"/>
          </a:xfrm>
          <a:custGeom>
            <a:avLst/>
            <a:gdLst>
              <a:gd name="T0" fmla="*/ 70 w 171"/>
              <a:gd name="T1" fmla="*/ 0 h 522"/>
              <a:gd name="T2" fmla="*/ 55 w 171"/>
              <a:gd name="T3" fmla="*/ 212 h 522"/>
              <a:gd name="T4" fmla="*/ 148 w 171"/>
              <a:gd name="T5" fmla="*/ 522 h 522"/>
              <a:gd name="T6" fmla="*/ 157 w 171"/>
              <a:gd name="T7" fmla="*/ 230 h 522"/>
              <a:gd name="T8" fmla="*/ 125 w 171"/>
              <a:gd name="T9" fmla="*/ 150 h 522"/>
              <a:gd name="T10" fmla="*/ 70 w 171"/>
              <a:gd name="T11" fmla="*/ 0 h 522"/>
            </a:gdLst>
            <a:ahLst/>
            <a:cxnLst>
              <a:cxn ang="0">
                <a:pos x="T0" y="T1"/>
              </a:cxn>
              <a:cxn ang="0">
                <a:pos x="T2" y="T3"/>
              </a:cxn>
              <a:cxn ang="0">
                <a:pos x="T4" y="T5"/>
              </a:cxn>
              <a:cxn ang="0">
                <a:pos x="T6" y="T7"/>
              </a:cxn>
              <a:cxn ang="0">
                <a:pos x="T8" y="T9"/>
              </a:cxn>
              <a:cxn ang="0">
                <a:pos x="T10" y="T11"/>
              </a:cxn>
            </a:cxnLst>
            <a:rect l="0" t="0" r="r" b="b"/>
            <a:pathLst>
              <a:path w="171" h="522">
                <a:moveTo>
                  <a:pt x="70" y="0"/>
                </a:moveTo>
                <a:cubicBezTo>
                  <a:pt x="70" y="0"/>
                  <a:pt x="0" y="36"/>
                  <a:pt x="55" y="212"/>
                </a:cubicBezTo>
                <a:cubicBezTo>
                  <a:pt x="55" y="212"/>
                  <a:pt x="106" y="482"/>
                  <a:pt x="148" y="522"/>
                </a:cubicBezTo>
                <a:cubicBezTo>
                  <a:pt x="148" y="522"/>
                  <a:pt x="171" y="376"/>
                  <a:pt x="157" y="230"/>
                </a:cubicBezTo>
                <a:cubicBezTo>
                  <a:pt x="157" y="230"/>
                  <a:pt x="147" y="194"/>
                  <a:pt x="125" y="150"/>
                </a:cubicBezTo>
                <a:cubicBezTo>
                  <a:pt x="125" y="150"/>
                  <a:pt x="72" y="69"/>
                  <a:pt x="7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9" name="Freeform 46"/>
          <p:cNvSpPr/>
          <p:nvPr/>
        </p:nvSpPr>
        <p:spPr bwMode="auto">
          <a:xfrm>
            <a:off x="10593821" y="1896625"/>
            <a:ext cx="811693" cy="1303432"/>
          </a:xfrm>
          <a:custGeom>
            <a:avLst/>
            <a:gdLst>
              <a:gd name="T0" fmla="*/ 149 w 522"/>
              <a:gd name="T1" fmla="*/ 47 h 839"/>
              <a:gd name="T2" fmla="*/ 87 w 522"/>
              <a:gd name="T3" fmla="*/ 0 h 839"/>
              <a:gd name="T4" fmla="*/ 46 w 522"/>
              <a:gd name="T5" fmla="*/ 176 h 839"/>
              <a:gd name="T6" fmla="*/ 190 w 522"/>
              <a:gd name="T7" fmla="*/ 368 h 839"/>
              <a:gd name="T8" fmla="*/ 300 w 522"/>
              <a:gd name="T9" fmla="*/ 500 h 839"/>
              <a:gd name="T10" fmla="*/ 295 w 522"/>
              <a:gd name="T11" fmla="*/ 435 h 839"/>
              <a:gd name="T12" fmla="*/ 502 w 522"/>
              <a:gd name="T13" fmla="*/ 827 h 839"/>
              <a:gd name="T14" fmla="*/ 522 w 522"/>
              <a:gd name="T15" fmla="*/ 821 h 839"/>
              <a:gd name="T16" fmla="*/ 321 w 522"/>
              <a:gd name="T17" fmla="*/ 426 h 839"/>
              <a:gd name="T18" fmla="*/ 283 w 522"/>
              <a:gd name="T19" fmla="*/ 370 h 839"/>
              <a:gd name="T20" fmla="*/ 277 w 522"/>
              <a:gd name="T21" fmla="*/ 341 h 839"/>
              <a:gd name="T22" fmla="*/ 277 w 522"/>
              <a:gd name="T23" fmla="*/ 339 h 839"/>
              <a:gd name="T24" fmla="*/ 149 w 522"/>
              <a:gd name="T25" fmla="*/ 4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2" h="839">
                <a:moveTo>
                  <a:pt x="149" y="47"/>
                </a:moveTo>
                <a:cubicBezTo>
                  <a:pt x="149" y="47"/>
                  <a:pt x="106" y="53"/>
                  <a:pt x="87" y="0"/>
                </a:cubicBezTo>
                <a:cubicBezTo>
                  <a:pt x="87" y="0"/>
                  <a:pt x="0" y="30"/>
                  <a:pt x="46" y="176"/>
                </a:cubicBezTo>
                <a:cubicBezTo>
                  <a:pt x="46" y="176"/>
                  <a:pt x="101" y="301"/>
                  <a:pt x="190" y="368"/>
                </a:cubicBezTo>
                <a:cubicBezTo>
                  <a:pt x="190" y="368"/>
                  <a:pt x="262" y="436"/>
                  <a:pt x="300" y="500"/>
                </a:cubicBezTo>
                <a:cubicBezTo>
                  <a:pt x="300" y="500"/>
                  <a:pt x="306" y="475"/>
                  <a:pt x="295" y="435"/>
                </a:cubicBezTo>
                <a:cubicBezTo>
                  <a:pt x="295" y="435"/>
                  <a:pt x="477" y="703"/>
                  <a:pt x="502" y="827"/>
                </a:cubicBezTo>
                <a:cubicBezTo>
                  <a:pt x="502" y="827"/>
                  <a:pt x="514" y="839"/>
                  <a:pt x="522" y="821"/>
                </a:cubicBezTo>
                <a:cubicBezTo>
                  <a:pt x="522" y="821"/>
                  <a:pt x="447" y="614"/>
                  <a:pt x="321" y="426"/>
                </a:cubicBezTo>
                <a:cubicBezTo>
                  <a:pt x="283" y="370"/>
                  <a:pt x="283" y="370"/>
                  <a:pt x="283" y="370"/>
                </a:cubicBezTo>
                <a:cubicBezTo>
                  <a:pt x="283" y="370"/>
                  <a:pt x="280" y="362"/>
                  <a:pt x="277" y="341"/>
                </a:cubicBezTo>
                <a:cubicBezTo>
                  <a:pt x="277" y="340"/>
                  <a:pt x="277" y="340"/>
                  <a:pt x="277" y="339"/>
                </a:cubicBezTo>
                <a:cubicBezTo>
                  <a:pt x="275" y="318"/>
                  <a:pt x="188" y="96"/>
                  <a:pt x="149" y="4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3" name="Freeform 50"/>
          <p:cNvSpPr/>
          <p:nvPr/>
        </p:nvSpPr>
        <p:spPr bwMode="auto">
          <a:xfrm>
            <a:off x="9494385" y="1535872"/>
            <a:ext cx="880408" cy="356458"/>
          </a:xfrm>
          <a:custGeom>
            <a:avLst/>
            <a:gdLst>
              <a:gd name="T0" fmla="*/ 0 w 567"/>
              <a:gd name="T1" fmla="*/ 220 h 230"/>
              <a:gd name="T2" fmla="*/ 244 w 567"/>
              <a:gd name="T3" fmla="*/ 102 h 230"/>
              <a:gd name="T4" fmla="*/ 531 w 567"/>
              <a:gd name="T5" fmla="*/ 98 h 230"/>
              <a:gd name="T6" fmla="*/ 297 w 567"/>
              <a:gd name="T7" fmla="*/ 191 h 230"/>
              <a:gd name="T8" fmla="*/ 0 w 567"/>
              <a:gd name="T9" fmla="*/ 220 h 230"/>
            </a:gdLst>
            <a:ahLst/>
            <a:cxnLst>
              <a:cxn ang="0">
                <a:pos x="T0" y="T1"/>
              </a:cxn>
              <a:cxn ang="0">
                <a:pos x="T2" y="T3"/>
              </a:cxn>
              <a:cxn ang="0">
                <a:pos x="T4" y="T5"/>
              </a:cxn>
              <a:cxn ang="0">
                <a:pos x="T6" y="T7"/>
              </a:cxn>
              <a:cxn ang="0">
                <a:pos x="T8" y="T9"/>
              </a:cxn>
            </a:cxnLst>
            <a:rect l="0" t="0" r="r" b="b"/>
            <a:pathLst>
              <a:path w="567" h="230">
                <a:moveTo>
                  <a:pt x="0" y="220"/>
                </a:moveTo>
                <a:cubicBezTo>
                  <a:pt x="0" y="220"/>
                  <a:pt x="97" y="196"/>
                  <a:pt x="244" y="102"/>
                </a:cubicBezTo>
                <a:cubicBezTo>
                  <a:pt x="244" y="102"/>
                  <a:pt x="448" y="0"/>
                  <a:pt x="531" y="98"/>
                </a:cubicBezTo>
                <a:cubicBezTo>
                  <a:pt x="531" y="98"/>
                  <a:pt x="567" y="165"/>
                  <a:pt x="297" y="191"/>
                </a:cubicBezTo>
                <a:cubicBezTo>
                  <a:pt x="297" y="191"/>
                  <a:pt x="93" y="230"/>
                  <a:pt x="0" y="22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4" name="Freeform 51"/>
          <p:cNvSpPr/>
          <p:nvPr/>
        </p:nvSpPr>
        <p:spPr bwMode="auto">
          <a:xfrm rot="19545566">
            <a:off x="10789848" y="2854435"/>
            <a:ext cx="476708" cy="304922"/>
          </a:xfrm>
          <a:custGeom>
            <a:avLst/>
            <a:gdLst>
              <a:gd name="T0" fmla="*/ 307 w 307"/>
              <a:gd name="T1" fmla="*/ 6 h 197"/>
              <a:gd name="T2" fmla="*/ 252 w 307"/>
              <a:gd name="T3" fmla="*/ 128 h 197"/>
              <a:gd name="T4" fmla="*/ 150 w 307"/>
              <a:gd name="T5" fmla="*/ 147 h 197"/>
              <a:gd name="T6" fmla="*/ 0 w 307"/>
              <a:gd name="T7" fmla="*/ 197 h 197"/>
              <a:gd name="T8" fmla="*/ 179 w 307"/>
              <a:gd name="T9" fmla="*/ 70 h 197"/>
              <a:gd name="T10" fmla="*/ 307 w 307"/>
              <a:gd name="T11" fmla="*/ 6 h 197"/>
            </a:gdLst>
            <a:ahLst/>
            <a:cxnLst>
              <a:cxn ang="0">
                <a:pos x="T0" y="T1"/>
              </a:cxn>
              <a:cxn ang="0">
                <a:pos x="T2" y="T3"/>
              </a:cxn>
              <a:cxn ang="0">
                <a:pos x="T4" y="T5"/>
              </a:cxn>
              <a:cxn ang="0">
                <a:pos x="T6" y="T7"/>
              </a:cxn>
              <a:cxn ang="0">
                <a:pos x="T8" y="T9"/>
              </a:cxn>
              <a:cxn ang="0">
                <a:pos x="T10" y="T11"/>
              </a:cxn>
            </a:cxnLst>
            <a:rect l="0" t="0" r="r" b="b"/>
            <a:pathLst>
              <a:path w="307" h="197">
                <a:moveTo>
                  <a:pt x="307" y="6"/>
                </a:moveTo>
                <a:cubicBezTo>
                  <a:pt x="307" y="6"/>
                  <a:pt x="301" y="90"/>
                  <a:pt x="252" y="128"/>
                </a:cubicBezTo>
                <a:cubicBezTo>
                  <a:pt x="252" y="128"/>
                  <a:pt x="175" y="130"/>
                  <a:pt x="150" y="147"/>
                </a:cubicBezTo>
                <a:cubicBezTo>
                  <a:pt x="150" y="147"/>
                  <a:pt x="55" y="194"/>
                  <a:pt x="0" y="197"/>
                </a:cubicBezTo>
                <a:cubicBezTo>
                  <a:pt x="0" y="197"/>
                  <a:pt x="68" y="170"/>
                  <a:pt x="179" y="70"/>
                </a:cubicBezTo>
                <a:cubicBezTo>
                  <a:pt x="179" y="70"/>
                  <a:pt x="276" y="0"/>
                  <a:pt x="307" y="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11199370" y="3030418"/>
            <a:ext cx="167492" cy="302774"/>
          </a:xfrm>
          <a:custGeom>
            <a:avLst/>
            <a:gdLst>
              <a:gd name="T0" fmla="*/ 0 w 107"/>
              <a:gd name="T1" fmla="*/ 0 h 196"/>
              <a:gd name="T2" fmla="*/ 69 w 107"/>
              <a:gd name="T3" fmla="*/ 196 h 196"/>
              <a:gd name="T4" fmla="*/ 107 w 107"/>
              <a:gd name="T5" fmla="*/ 104 h 196"/>
              <a:gd name="T6" fmla="*/ 0 w 107"/>
              <a:gd name="T7" fmla="*/ 0 h 196"/>
            </a:gdLst>
            <a:ahLst/>
            <a:cxnLst>
              <a:cxn ang="0">
                <a:pos x="T0" y="T1"/>
              </a:cxn>
              <a:cxn ang="0">
                <a:pos x="T2" y="T3"/>
              </a:cxn>
              <a:cxn ang="0">
                <a:pos x="T4" y="T5"/>
              </a:cxn>
              <a:cxn ang="0">
                <a:pos x="T6" y="T7"/>
              </a:cxn>
            </a:cxnLst>
            <a:rect l="0" t="0" r="r" b="b"/>
            <a:pathLst>
              <a:path w="107" h="196">
                <a:moveTo>
                  <a:pt x="0" y="0"/>
                </a:moveTo>
                <a:cubicBezTo>
                  <a:pt x="0" y="0"/>
                  <a:pt x="33" y="163"/>
                  <a:pt x="69" y="196"/>
                </a:cubicBezTo>
                <a:cubicBezTo>
                  <a:pt x="107" y="104"/>
                  <a:pt x="107" y="104"/>
                  <a:pt x="107" y="104"/>
                </a:cubicBezTo>
                <a:cubicBezTo>
                  <a:pt x="107" y="104"/>
                  <a:pt x="23" y="16"/>
                  <a:pt x="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59" name="Freeform 56"/>
          <p:cNvSpPr/>
          <p:nvPr/>
        </p:nvSpPr>
        <p:spPr bwMode="auto">
          <a:xfrm>
            <a:off x="11321767" y="3249446"/>
            <a:ext cx="107367" cy="180376"/>
          </a:xfrm>
          <a:custGeom>
            <a:avLst/>
            <a:gdLst>
              <a:gd name="T0" fmla="*/ 46 w 68"/>
              <a:gd name="T1" fmla="*/ 0 h 116"/>
              <a:gd name="T2" fmla="*/ 68 w 68"/>
              <a:gd name="T3" fmla="*/ 109 h 116"/>
              <a:gd name="T4" fmla="*/ 0 w 68"/>
              <a:gd name="T5" fmla="*/ 116 h 116"/>
              <a:gd name="T6" fmla="*/ 46 w 68"/>
              <a:gd name="T7" fmla="*/ 0 h 116"/>
            </a:gdLst>
            <a:ahLst/>
            <a:cxnLst>
              <a:cxn ang="0">
                <a:pos x="T0" y="T1"/>
              </a:cxn>
              <a:cxn ang="0">
                <a:pos x="T2" y="T3"/>
              </a:cxn>
              <a:cxn ang="0">
                <a:pos x="T4" y="T5"/>
              </a:cxn>
              <a:cxn ang="0">
                <a:pos x="T6" y="T7"/>
              </a:cxn>
            </a:cxnLst>
            <a:rect l="0" t="0" r="r" b="b"/>
            <a:pathLst>
              <a:path w="68" h="116">
                <a:moveTo>
                  <a:pt x="46" y="0"/>
                </a:moveTo>
                <a:cubicBezTo>
                  <a:pt x="46" y="0"/>
                  <a:pt x="48" y="85"/>
                  <a:pt x="68" y="109"/>
                </a:cubicBezTo>
                <a:cubicBezTo>
                  <a:pt x="0" y="116"/>
                  <a:pt x="0" y="116"/>
                  <a:pt x="0" y="116"/>
                </a:cubicBezTo>
                <a:cubicBezTo>
                  <a:pt x="0" y="116"/>
                  <a:pt x="13" y="38"/>
                  <a:pt x="46"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0" name="Freeform 57"/>
          <p:cNvSpPr/>
          <p:nvPr/>
        </p:nvSpPr>
        <p:spPr bwMode="auto">
          <a:xfrm>
            <a:off x="10941689" y="3562957"/>
            <a:ext cx="292038" cy="446646"/>
          </a:xfrm>
          <a:custGeom>
            <a:avLst/>
            <a:gdLst>
              <a:gd name="T0" fmla="*/ 189 w 189"/>
              <a:gd name="T1" fmla="*/ 0 h 288"/>
              <a:gd name="T2" fmla="*/ 184 w 189"/>
              <a:gd name="T3" fmla="*/ 166 h 288"/>
              <a:gd name="T4" fmla="*/ 89 w 189"/>
              <a:gd name="T5" fmla="*/ 217 h 288"/>
              <a:gd name="T6" fmla="*/ 0 w 189"/>
              <a:gd name="T7" fmla="*/ 288 h 288"/>
              <a:gd name="T8" fmla="*/ 189 w 189"/>
              <a:gd name="T9" fmla="*/ 0 h 288"/>
            </a:gdLst>
            <a:ahLst/>
            <a:cxnLst>
              <a:cxn ang="0">
                <a:pos x="T0" y="T1"/>
              </a:cxn>
              <a:cxn ang="0">
                <a:pos x="T2" y="T3"/>
              </a:cxn>
              <a:cxn ang="0">
                <a:pos x="T4" y="T5"/>
              </a:cxn>
              <a:cxn ang="0">
                <a:pos x="T6" y="T7"/>
              </a:cxn>
              <a:cxn ang="0">
                <a:pos x="T8" y="T9"/>
              </a:cxn>
            </a:cxnLst>
            <a:rect l="0" t="0" r="r" b="b"/>
            <a:pathLst>
              <a:path w="189" h="288">
                <a:moveTo>
                  <a:pt x="189" y="0"/>
                </a:moveTo>
                <a:cubicBezTo>
                  <a:pt x="189" y="0"/>
                  <a:pt x="175" y="122"/>
                  <a:pt x="184" y="166"/>
                </a:cubicBezTo>
                <a:cubicBezTo>
                  <a:pt x="184" y="166"/>
                  <a:pt x="159" y="212"/>
                  <a:pt x="89" y="217"/>
                </a:cubicBezTo>
                <a:cubicBezTo>
                  <a:pt x="89" y="217"/>
                  <a:pt x="59" y="221"/>
                  <a:pt x="0" y="288"/>
                </a:cubicBezTo>
                <a:cubicBezTo>
                  <a:pt x="0" y="288"/>
                  <a:pt x="21" y="131"/>
                  <a:pt x="189"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1" name="Freeform 58"/>
          <p:cNvSpPr/>
          <p:nvPr/>
        </p:nvSpPr>
        <p:spPr bwMode="auto">
          <a:xfrm>
            <a:off x="11205811" y="3457738"/>
            <a:ext cx="259828" cy="496034"/>
          </a:xfrm>
          <a:custGeom>
            <a:avLst/>
            <a:gdLst>
              <a:gd name="T0" fmla="*/ 120 w 167"/>
              <a:gd name="T1" fmla="*/ 0 h 319"/>
              <a:gd name="T2" fmla="*/ 155 w 167"/>
              <a:gd name="T3" fmla="*/ 140 h 319"/>
              <a:gd name="T4" fmla="*/ 99 w 167"/>
              <a:gd name="T5" fmla="*/ 246 h 319"/>
              <a:gd name="T6" fmla="*/ 32 w 167"/>
              <a:gd name="T7" fmla="*/ 319 h 319"/>
              <a:gd name="T8" fmla="*/ 120 w 167"/>
              <a:gd name="T9" fmla="*/ 0 h 319"/>
            </a:gdLst>
            <a:ahLst/>
            <a:cxnLst>
              <a:cxn ang="0">
                <a:pos x="T0" y="T1"/>
              </a:cxn>
              <a:cxn ang="0">
                <a:pos x="T2" y="T3"/>
              </a:cxn>
              <a:cxn ang="0">
                <a:pos x="T4" y="T5"/>
              </a:cxn>
              <a:cxn ang="0">
                <a:pos x="T6" y="T7"/>
              </a:cxn>
              <a:cxn ang="0">
                <a:pos x="T8" y="T9"/>
              </a:cxn>
            </a:cxnLst>
            <a:rect l="0" t="0" r="r" b="b"/>
            <a:pathLst>
              <a:path w="167" h="319">
                <a:moveTo>
                  <a:pt x="120" y="0"/>
                </a:moveTo>
                <a:cubicBezTo>
                  <a:pt x="120" y="0"/>
                  <a:pt x="167" y="35"/>
                  <a:pt x="155" y="140"/>
                </a:cubicBezTo>
                <a:cubicBezTo>
                  <a:pt x="155" y="140"/>
                  <a:pt x="89" y="170"/>
                  <a:pt x="99" y="246"/>
                </a:cubicBezTo>
                <a:cubicBezTo>
                  <a:pt x="99" y="246"/>
                  <a:pt x="50" y="288"/>
                  <a:pt x="32" y="319"/>
                </a:cubicBezTo>
                <a:cubicBezTo>
                  <a:pt x="32" y="319"/>
                  <a:pt x="0" y="64"/>
                  <a:pt x="12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2" name="Freeform 59"/>
          <p:cNvSpPr/>
          <p:nvPr/>
        </p:nvSpPr>
        <p:spPr bwMode="auto">
          <a:xfrm>
            <a:off x="11431282" y="3103427"/>
            <a:ext cx="240502" cy="298479"/>
          </a:xfrm>
          <a:custGeom>
            <a:avLst/>
            <a:gdLst>
              <a:gd name="T0" fmla="*/ 8 w 155"/>
              <a:gd name="T1" fmla="*/ 0 h 193"/>
              <a:gd name="T2" fmla="*/ 94 w 155"/>
              <a:gd name="T3" fmla="*/ 93 h 193"/>
              <a:gd name="T4" fmla="*/ 155 w 155"/>
              <a:gd name="T5" fmla="*/ 95 h 193"/>
              <a:gd name="T6" fmla="*/ 149 w 155"/>
              <a:gd name="T7" fmla="*/ 150 h 193"/>
              <a:gd name="T8" fmla="*/ 43 w 155"/>
              <a:gd name="T9" fmla="*/ 182 h 193"/>
              <a:gd name="T10" fmla="*/ 15 w 155"/>
              <a:gd name="T11" fmla="*/ 174 h 193"/>
              <a:gd name="T12" fmla="*/ 8 w 155"/>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155" h="193">
                <a:moveTo>
                  <a:pt x="8" y="0"/>
                </a:moveTo>
                <a:cubicBezTo>
                  <a:pt x="8" y="0"/>
                  <a:pt x="61" y="75"/>
                  <a:pt x="94" y="93"/>
                </a:cubicBezTo>
                <a:cubicBezTo>
                  <a:pt x="94" y="93"/>
                  <a:pt x="121" y="107"/>
                  <a:pt x="155" y="95"/>
                </a:cubicBezTo>
                <a:cubicBezTo>
                  <a:pt x="155" y="95"/>
                  <a:pt x="145" y="135"/>
                  <a:pt x="149" y="150"/>
                </a:cubicBezTo>
                <a:cubicBezTo>
                  <a:pt x="149" y="150"/>
                  <a:pt x="70" y="148"/>
                  <a:pt x="43" y="182"/>
                </a:cubicBezTo>
                <a:cubicBezTo>
                  <a:pt x="43" y="182"/>
                  <a:pt x="12" y="193"/>
                  <a:pt x="15" y="174"/>
                </a:cubicBezTo>
                <a:cubicBezTo>
                  <a:pt x="15" y="174"/>
                  <a:pt x="0" y="43"/>
                  <a:pt x="8"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3" name="Freeform 60"/>
          <p:cNvSpPr/>
          <p:nvPr/>
        </p:nvSpPr>
        <p:spPr bwMode="auto">
          <a:xfrm>
            <a:off x="11439871" y="3309572"/>
            <a:ext cx="347868" cy="347868"/>
          </a:xfrm>
          <a:custGeom>
            <a:avLst/>
            <a:gdLst>
              <a:gd name="T0" fmla="*/ 54 w 225"/>
              <a:gd name="T1" fmla="*/ 65 h 225"/>
              <a:gd name="T2" fmla="*/ 15 w 225"/>
              <a:gd name="T3" fmla="*/ 116 h 225"/>
              <a:gd name="T4" fmla="*/ 58 w 225"/>
              <a:gd name="T5" fmla="*/ 214 h 225"/>
              <a:gd name="T6" fmla="*/ 93 w 225"/>
              <a:gd name="T7" fmla="*/ 205 h 225"/>
              <a:gd name="T8" fmla="*/ 225 w 225"/>
              <a:gd name="T9" fmla="*/ 208 h 225"/>
              <a:gd name="T10" fmla="*/ 54 w 225"/>
              <a:gd name="T11" fmla="*/ 65 h 225"/>
            </a:gdLst>
            <a:ahLst/>
            <a:cxnLst>
              <a:cxn ang="0">
                <a:pos x="T0" y="T1"/>
              </a:cxn>
              <a:cxn ang="0">
                <a:pos x="T2" y="T3"/>
              </a:cxn>
              <a:cxn ang="0">
                <a:pos x="T4" y="T5"/>
              </a:cxn>
              <a:cxn ang="0">
                <a:pos x="T6" y="T7"/>
              </a:cxn>
              <a:cxn ang="0">
                <a:pos x="T8" y="T9"/>
              </a:cxn>
              <a:cxn ang="0">
                <a:pos x="T10" y="T11"/>
              </a:cxn>
            </a:cxnLst>
            <a:rect l="0" t="0" r="r" b="b"/>
            <a:pathLst>
              <a:path w="225" h="225">
                <a:moveTo>
                  <a:pt x="54" y="65"/>
                </a:moveTo>
                <a:cubicBezTo>
                  <a:pt x="54" y="65"/>
                  <a:pt x="0" y="64"/>
                  <a:pt x="15" y="116"/>
                </a:cubicBezTo>
                <a:cubicBezTo>
                  <a:pt x="15" y="116"/>
                  <a:pt x="52" y="195"/>
                  <a:pt x="58" y="214"/>
                </a:cubicBezTo>
                <a:cubicBezTo>
                  <a:pt x="58" y="214"/>
                  <a:pt x="72" y="225"/>
                  <a:pt x="93" y="205"/>
                </a:cubicBezTo>
                <a:cubicBezTo>
                  <a:pt x="93" y="205"/>
                  <a:pt x="125" y="189"/>
                  <a:pt x="225" y="208"/>
                </a:cubicBezTo>
                <a:cubicBezTo>
                  <a:pt x="225" y="208"/>
                  <a:pt x="139" y="0"/>
                  <a:pt x="54" y="6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4" name="Freeform 61"/>
          <p:cNvSpPr/>
          <p:nvPr/>
        </p:nvSpPr>
        <p:spPr bwMode="auto">
          <a:xfrm>
            <a:off x="11450607" y="2914462"/>
            <a:ext cx="730094" cy="573338"/>
          </a:xfrm>
          <a:custGeom>
            <a:avLst/>
            <a:gdLst>
              <a:gd name="T0" fmla="*/ 63 w 471"/>
              <a:gd name="T1" fmla="*/ 32 h 369"/>
              <a:gd name="T2" fmla="*/ 0 w 471"/>
              <a:gd name="T3" fmla="*/ 93 h 369"/>
              <a:gd name="T4" fmla="*/ 216 w 471"/>
              <a:gd name="T5" fmla="*/ 235 h 369"/>
              <a:gd name="T6" fmla="*/ 471 w 471"/>
              <a:gd name="T7" fmla="*/ 369 h 369"/>
              <a:gd name="T8" fmla="*/ 327 w 471"/>
              <a:gd name="T9" fmla="*/ 193 h 369"/>
              <a:gd name="T10" fmla="*/ 126 w 471"/>
              <a:gd name="T11" fmla="*/ 9 h 369"/>
              <a:gd name="T12" fmla="*/ 63 w 471"/>
              <a:gd name="T13" fmla="*/ 32 h 369"/>
            </a:gdLst>
            <a:ahLst/>
            <a:cxnLst>
              <a:cxn ang="0">
                <a:pos x="T0" y="T1"/>
              </a:cxn>
              <a:cxn ang="0">
                <a:pos x="T2" y="T3"/>
              </a:cxn>
              <a:cxn ang="0">
                <a:pos x="T4" y="T5"/>
              </a:cxn>
              <a:cxn ang="0">
                <a:pos x="T6" y="T7"/>
              </a:cxn>
              <a:cxn ang="0">
                <a:pos x="T8" y="T9"/>
              </a:cxn>
              <a:cxn ang="0">
                <a:pos x="T10" y="T11"/>
              </a:cxn>
              <a:cxn ang="0">
                <a:pos x="T12" y="T13"/>
              </a:cxn>
            </a:cxnLst>
            <a:rect l="0" t="0" r="r" b="b"/>
            <a:pathLst>
              <a:path w="471" h="369">
                <a:moveTo>
                  <a:pt x="63" y="32"/>
                </a:moveTo>
                <a:cubicBezTo>
                  <a:pt x="63" y="32"/>
                  <a:pt x="12" y="34"/>
                  <a:pt x="0" y="93"/>
                </a:cubicBezTo>
                <a:cubicBezTo>
                  <a:pt x="0" y="93"/>
                  <a:pt x="1" y="155"/>
                  <a:pt x="216" y="235"/>
                </a:cubicBezTo>
                <a:cubicBezTo>
                  <a:pt x="216" y="235"/>
                  <a:pt x="409" y="347"/>
                  <a:pt x="471" y="369"/>
                </a:cubicBezTo>
                <a:cubicBezTo>
                  <a:pt x="471" y="369"/>
                  <a:pt x="394" y="260"/>
                  <a:pt x="327" y="193"/>
                </a:cubicBezTo>
                <a:cubicBezTo>
                  <a:pt x="327" y="193"/>
                  <a:pt x="279" y="105"/>
                  <a:pt x="126" y="9"/>
                </a:cubicBezTo>
                <a:cubicBezTo>
                  <a:pt x="126" y="9"/>
                  <a:pt x="82" y="0"/>
                  <a:pt x="63" y="32"/>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5" name="Freeform 62"/>
          <p:cNvSpPr/>
          <p:nvPr/>
        </p:nvSpPr>
        <p:spPr bwMode="auto">
          <a:xfrm>
            <a:off x="11703993" y="2871515"/>
            <a:ext cx="751567" cy="304922"/>
          </a:xfrm>
          <a:custGeom>
            <a:avLst/>
            <a:gdLst>
              <a:gd name="T0" fmla="*/ 0 w 484"/>
              <a:gd name="T1" fmla="*/ 15 h 196"/>
              <a:gd name="T2" fmla="*/ 245 w 484"/>
              <a:gd name="T3" fmla="*/ 161 h 196"/>
              <a:gd name="T4" fmla="*/ 484 w 484"/>
              <a:gd name="T5" fmla="*/ 99 h 196"/>
              <a:gd name="T6" fmla="*/ 213 w 484"/>
              <a:gd name="T7" fmla="*/ 47 h 196"/>
              <a:gd name="T8" fmla="*/ 0 w 484"/>
              <a:gd name="T9" fmla="*/ 15 h 196"/>
            </a:gdLst>
            <a:ahLst/>
            <a:cxnLst>
              <a:cxn ang="0">
                <a:pos x="T0" y="T1"/>
              </a:cxn>
              <a:cxn ang="0">
                <a:pos x="T2" y="T3"/>
              </a:cxn>
              <a:cxn ang="0">
                <a:pos x="T4" y="T5"/>
              </a:cxn>
              <a:cxn ang="0">
                <a:pos x="T6" y="T7"/>
              </a:cxn>
              <a:cxn ang="0">
                <a:pos x="T8" y="T9"/>
              </a:cxn>
            </a:cxnLst>
            <a:rect l="0" t="0" r="r" b="b"/>
            <a:pathLst>
              <a:path w="484" h="196">
                <a:moveTo>
                  <a:pt x="0" y="15"/>
                </a:moveTo>
                <a:cubicBezTo>
                  <a:pt x="0" y="15"/>
                  <a:pt x="154" y="196"/>
                  <a:pt x="245" y="161"/>
                </a:cubicBezTo>
                <a:cubicBezTo>
                  <a:pt x="245" y="161"/>
                  <a:pt x="323" y="116"/>
                  <a:pt x="484" y="99"/>
                </a:cubicBezTo>
                <a:cubicBezTo>
                  <a:pt x="484" y="99"/>
                  <a:pt x="313" y="87"/>
                  <a:pt x="213" y="47"/>
                </a:cubicBezTo>
                <a:cubicBezTo>
                  <a:pt x="213" y="47"/>
                  <a:pt x="38" y="0"/>
                  <a:pt x="0" y="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6" name="Freeform 63"/>
          <p:cNvSpPr/>
          <p:nvPr/>
        </p:nvSpPr>
        <p:spPr bwMode="auto">
          <a:xfrm>
            <a:off x="11807065" y="2536531"/>
            <a:ext cx="596959" cy="341426"/>
          </a:xfrm>
          <a:custGeom>
            <a:avLst/>
            <a:gdLst>
              <a:gd name="T0" fmla="*/ 0 w 384"/>
              <a:gd name="T1" fmla="*/ 196 h 221"/>
              <a:gd name="T2" fmla="*/ 91 w 384"/>
              <a:gd name="T3" fmla="*/ 221 h 221"/>
              <a:gd name="T4" fmla="*/ 384 w 384"/>
              <a:gd name="T5" fmla="*/ 76 h 221"/>
              <a:gd name="T6" fmla="*/ 0 w 384"/>
              <a:gd name="T7" fmla="*/ 196 h 221"/>
            </a:gdLst>
            <a:ahLst/>
            <a:cxnLst>
              <a:cxn ang="0">
                <a:pos x="T0" y="T1"/>
              </a:cxn>
              <a:cxn ang="0">
                <a:pos x="T2" y="T3"/>
              </a:cxn>
              <a:cxn ang="0">
                <a:pos x="T4" y="T5"/>
              </a:cxn>
              <a:cxn ang="0">
                <a:pos x="T6" y="T7"/>
              </a:cxn>
            </a:cxnLst>
            <a:rect l="0" t="0" r="r" b="b"/>
            <a:pathLst>
              <a:path w="384" h="221">
                <a:moveTo>
                  <a:pt x="0" y="196"/>
                </a:moveTo>
                <a:cubicBezTo>
                  <a:pt x="91" y="221"/>
                  <a:pt x="91" y="221"/>
                  <a:pt x="91" y="221"/>
                </a:cubicBezTo>
                <a:cubicBezTo>
                  <a:pt x="91" y="221"/>
                  <a:pt x="159" y="112"/>
                  <a:pt x="384" y="76"/>
                </a:cubicBezTo>
                <a:cubicBezTo>
                  <a:pt x="384" y="76"/>
                  <a:pt x="117" y="0"/>
                  <a:pt x="0" y="196"/>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7" name="Freeform 64"/>
          <p:cNvSpPr/>
          <p:nvPr/>
        </p:nvSpPr>
        <p:spPr bwMode="auto">
          <a:xfrm>
            <a:off x="11671783" y="3335340"/>
            <a:ext cx="611991" cy="274859"/>
          </a:xfrm>
          <a:custGeom>
            <a:avLst/>
            <a:gdLst>
              <a:gd name="T0" fmla="*/ 128 w 394"/>
              <a:gd name="T1" fmla="*/ 177 h 177"/>
              <a:gd name="T2" fmla="*/ 394 w 394"/>
              <a:gd name="T3" fmla="*/ 173 h 177"/>
              <a:gd name="T4" fmla="*/ 102 w 394"/>
              <a:gd name="T5" fmla="*/ 47 h 177"/>
              <a:gd name="T6" fmla="*/ 0 w 394"/>
              <a:gd name="T7" fmla="*/ 27 h 177"/>
              <a:gd name="T8" fmla="*/ 128 w 394"/>
              <a:gd name="T9" fmla="*/ 177 h 177"/>
            </a:gdLst>
            <a:ahLst/>
            <a:cxnLst>
              <a:cxn ang="0">
                <a:pos x="T0" y="T1"/>
              </a:cxn>
              <a:cxn ang="0">
                <a:pos x="T2" y="T3"/>
              </a:cxn>
              <a:cxn ang="0">
                <a:pos x="T4" y="T5"/>
              </a:cxn>
              <a:cxn ang="0">
                <a:pos x="T6" y="T7"/>
              </a:cxn>
              <a:cxn ang="0">
                <a:pos x="T8" y="T9"/>
              </a:cxn>
            </a:cxnLst>
            <a:rect l="0" t="0" r="r" b="b"/>
            <a:pathLst>
              <a:path w="394" h="177">
                <a:moveTo>
                  <a:pt x="128" y="177"/>
                </a:moveTo>
                <a:cubicBezTo>
                  <a:pt x="394" y="173"/>
                  <a:pt x="394" y="173"/>
                  <a:pt x="394" y="173"/>
                </a:cubicBezTo>
                <a:cubicBezTo>
                  <a:pt x="394" y="173"/>
                  <a:pt x="150" y="76"/>
                  <a:pt x="102" y="47"/>
                </a:cubicBezTo>
                <a:cubicBezTo>
                  <a:pt x="102" y="47"/>
                  <a:pt x="26" y="0"/>
                  <a:pt x="0" y="27"/>
                </a:cubicBezTo>
                <a:cubicBezTo>
                  <a:pt x="0" y="27"/>
                  <a:pt x="88" y="165"/>
                  <a:pt x="128" y="177"/>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8" name="Freeform 65"/>
          <p:cNvSpPr/>
          <p:nvPr/>
        </p:nvSpPr>
        <p:spPr bwMode="auto">
          <a:xfrm>
            <a:off x="11892958" y="3631672"/>
            <a:ext cx="534687" cy="167492"/>
          </a:xfrm>
          <a:custGeom>
            <a:avLst/>
            <a:gdLst>
              <a:gd name="T0" fmla="*/ 0 w 344"/>
              <a:gd name="T1" fmla="*/ 19 h 107"/>
              <a:gd name="T2" fmla="*/ 96 w 344"/>
              <a:gd name="T3" fmla="*/ 107 h 107"/>
              <a:gd name="T4" fmla="*/ 337 w 344"/>
              <a:gd name="T5" fmla="*/ 24 h 107"/>
              <a:gd name="T6" fmla="*/ 267 w 344"/>
              <a:gd name="T7" fmla="*/ 7 h 107"/>
              <a:gd name="T8" fmla="*/ 0 w 344"/>
              <a:gd name="T9" fmla="*/ 19 h 107"/>
            </a:gdLst>
            <a:ahLst/>
            <a:cxnLst>
              <a:cxn ang="0">
                <a:pos x="T0" y="T1"/>
              </a:cxn>
              <a:cxn ang="0">
                <a:pos x="T2" y="T3"/>
              </a:cxn>
              <a:cxn ang="0">
                <a:pos x="T4" y="T5"/>
              </a:cxn>
              <a:cxn ang="0">
                <a:pos x="T6" y="T7"/>
              </a:cxn>
              <a:cxn ang="0">
                <a:pos x="T8" y="T9"/>
              </a:cxn>
            </a:cxnLst>
            <a:rect l="0" t="0" r="r" b="b"/>
            <a:pathLst>
              <a:path w="344" h="107">
                <a:moveTo>
                  <a:pt x="0" y="19"/>
                </a:moveTo>
                <a:cubicBezTo>
                  <a:pt x="96" y="107"/>
                  <a:pt x="96" y="107"/>
                  <a:pt x="96" y="107"/>
                </a:cubicBezTo>
                <a:cubicBezTo>
                  <a:pt x="96" y="107"/>
                  <a:pt x="251" y="32"/>
                  <a:pt x="337" y="24"/>
                </a:cubicBezTo>
                <a:cubicBezTo>
                  <a:pt x="337" y="24"/>
                  <a:pt x="344" y="0"/>
                  <a:pt x="267" y="7"/>
                </a:cubicBezTo>
                <a:cubicBezTo>
                  <a:pt x="267" y="7"/>
                  <a:pt x="26" y="19"/>
                  <a:pt x="0"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9" name="Freeform 66"/>
          <p:cNvSpPr/>
          <p:nvPr/>
        </p:nvSpPr>
        <p:spPr bwMode="auto">
          <a:xfrm>
            <a:off x="11012551" y="3878616"/>
            <a:ext cx="459530" cy="648495"/>
          </a:xfrm>
          <a:custGeom>
            <a:avLst/>
            <a:gdLst>
              <a:gd name="T0" fmla="*/ 17 w 296"/>
              <a:gd name="T1" fmla="*/ 160 h 418"/>
              <a:gd name="T2" fmla="*/ 0 w 296"/>
              <a:gd name="T3" fmla="*/ 176 h 418"/>
              <a:gd name="T4" fmla="*/ 94 w 296"/>
              <a:gd name="T5" fmla="*/ 234 h 418"/>
              <a:gd name="T6" fmla="*/ 64 w 296"/>
              <a:gd name="T7" fmla="*/ 410 h 418"/>
              <a:gd name="T8" fmla="*/ 146 w 296"/>
              <a:gd name="T9" fmla="*/ 274 h 418"/>
              <a:gd name="T10" fmla="*/ 280 w 296"/>
              <a:gd name="T11" fmla="*/ 396 h 418"/>
              <a:gd name="T12" fmla="*/ 292 w 296"/>
              <a:gd name="T13" fmla="*/ 381 h 418"/>
              <a:gd name="T14" fmla="*/ 165 w 296"/>
              <a:gd name="T15" fmla="*/ 250 h 418"/>
              <a:gd name="T16" fmla="*/ 238 w 296"/>
              <a:gd name="T17" fmla="*/ 187 h 418"/>
              <a:gd name="T18" fmla="*/ 210 w 296"/>
              <a:gd name="T19" fmla="*/ 22 h 418"/>
              <a:gd name="T20" fmla="*/ 108 w 296"/>
              <a:gd name="T21" fmla="*/ 212 h 418"/>
              <a:gd name="T22" fmla="*/ 17 w 296"/>
              <a:gd name="T23" fmla="*/ 16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418">
                <a:moveTo>
                  <a:pt x="17" y="160"/>
                </a:moveTo>
                <a:cubicBezTo>
                  <a:pt x="0" y="176"/>
                  <a:pt x="0" y="176"/>
                  <a:pt x="0" y="176"/>
                </a:cubicBezTo>
                <a:cubicBezTo>
                  <a:pt x="94" y="234"/>
                  <a:pt x="94" y="234"/>
                  <a:pt x="94" y="234"/>
                </a:cubicBezTo>
                <a:cubicBezTo>
                  <a:pt x="94" y="234"/>
                  <a:pt x="79" y="319"/>
                  <a:pt x="64" y="410"/>
                </a:cubicBezTo>
                <a:cubicBezTo>
                  <a:pt x="64" y="410"/>
                  <a:pt x="75" y="418"/>
                  <a:pt x="146" y="274"/>
                </a:cubicBezTo>
                <a:cubicBezTo>
                  <a:pt x="280" y="396"/>
                  <a:pt x="280" y="396"/>
                  <a:pt x="280" y="396"/>
                </a:cubicBezTo>
                <a:cubicBezTo>
                  <a:pt x="280" y="396"/>
                  <a:pt x="296" y="396"/>
                  <a:pt x="292" y="381"/>
                </a:cubicBezTo>
                <a:cubicBezTo>
                  <a:pt x="292" y="381"/>
                  <a:pt x="171" y="262"/>
                  <a:pt x="165" y="250"/>
                </a:cubicBezTo>
                <a:cubicBezTo>
                  <a:pt x="165" y="250"/>
                  <a:pt x="198" y="179"/>
                  <a:pt x="238" y="187"/>
                </a:cubicBezTo>
                <a:cubicBezTo>
                  <a:pt x="238" y="187"/>
                  <a:pt x="260" y="0"/>
                  <a:pt x="210" y="22"/>
                </a:cubicBezTo>
                <a:cubicBezTo>
                  <a:pt x="210" y="22"/>
                  <a:pt x="139" y="75"/>
                  <a:pt x="108" y="212"/>
                </a:cubicBezTo>
                <a:lnTo>
                  <a:pt x="17" y="160"/>
                </a:ln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0" name="Freeform 67"/>
          <p:cNvSpPr/>
          <p:nvPr/>
        </p:nvSpPr>
        <p:spPr bwMode="auto">
          <a:xfrm>
            <a:off x="11373303" y="3764807"/>
            <a:ext cx="453088" cy="1123056"/>
          </a:xfrm>
          <a:custGeom>
            <a:avLst/>
            <a:gdLst>
              <a:gd name="T0" fmla="*/ 41 w 291"/>
              <a:gd name="T1" fmla="*/ 0 h 724"/>
              <a:gd name="T2" fmla="*/ 28 w 291"/>
              <a:gd name="T3" fmla="*/ 210 h 724"/>
              <a:gd name="T4" fmla="*/ 94 w 291"/>
              <a:gd name="T5" fmla="*/ 568 h 724"/>
              <a:gd name="T6" fmla="*/ 112 w 291"/>
              <a:gd name="T7" fmla="*/ 545 h 724"/>
              <a:gd name="T8" fmla="*/ 272 w 291"/>
              <a:gd name="T9" fmla="*/ 724 h 724"/>
              <a:gd name="T10" fmla="*/ 286 w 291"/>
              <a:gd name="T11" fmla="*/ 711 h 724"/>
              <a:gd name="T12" fmla="*/ 127 w 291"/>
              <a:gd name="T13" fmla="*/ 518 h 724"/>
              <a:gd name="T14" fmla="*/ 134 w 291"/>
              <a:gd name="T15" fmla="*/ 465 h 724"/>
              <a:gd name="T16" fmla="*/ 173 w 291"/>
              <a:gd name="T17" fmla="*/ 405 h 724"/>
              <a:gd name="T18" fmla="*/ 41 w 291"/>
              <a:gd name="T19"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724">
                <a:moveTo>
                  <a:pt x="41" y="0"/>
                </a:moveTo>
                <a:cubicBezTo>
                  <a:pt x="41" y="0"/>
                  <a:pt x="0" y="52"/>
                  <a:pt x="28" y="210"/>
                </a:cubicBezTo>
                <a:cubicBezTo>
                  <a:pt x="28" y="210"/>
                  <a:pt x="80" y="510"/>
                  <a:pt x="94" y="568"/>
                </a:cubicBezTo>
                <a:cubicBezTo>
                  <a:pt x="94" y="568"/>
                  <a:pt x="112" y="578"/>
                  <a:pt x="112" y="545"/>
                </a:cubicBezTo>
                <a:cubicBezTo>
                  <a:pt x="112" y="512"/>
                  <a:pt x="211" y="654"/>
                  <a:pt x="272" y="724"/>
                </a:cubicBezTo>
                <a:cubicBezTo>
                  <a:pt x="272" y="724"/>
                  <a:pt x="291" y="723"/>
                  <a:pt x="286" y="711"/>
                </a:cubicBezTo>
                <a:cubicBezTo>
                  <a:pt x="286" y="711"/>
                  <a:pt x="155" y="554"/>
                  <a:pt x="127" y="518"/>
                </a:cubicBezTo>
                <a:cubicBezTo>
                  <a:pt x="127" y="518"/>
                  <a:pt x="114" y="496"/>
                  <a:pt x="134" y="465"/>
                </a:cubicBezTo>
                <a:cubicBezTo>
                  <a:pt x="134" y="465"/>
                  <a:pt x="164" y="417"/>
                  <a:pt x="173" y="405"/>
                </a:cubicBezTo>
                <a:cubicBezTo>
                  <a:pt x="173" y="405"/>
                  <a:pt x="116" y="59"/>
                  <a:pt x="41"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1" name="Freeform 68"/>
          <p:cNvSpPr/>
          <p:nvPr/>
        </p:nvSpPr>
        <p:spPr bwMode="auto">
          <a:xfrm>
            <a:off x="11457050" y="3663883"/>
            <a:ext cx="487446" cy="1043605"/>
          </a:xfrm>
          <a:custGeom>
            <a:avLst/>
            <a:gdLst>
              <a:gd name="T0" fmla="*/ 39 w 314"/>
              <a:gd name="T1" fmla="*/ 19 h 671"/>
              <a:gd name="T2" fmla="*/ 241 w 314"/>
              <a:gd name="T3" fmla="*/ 449 h 671"/>
              <a:gd name="T4" fmla="*/ 288 w 314"/>
              <a:gd name="T5" fmla="*/ 660 h 671"/>
              <a:gd name="T6" fmla="*/ 314 w 314"/>
              <a:gd name="T7" fmla="*/ 655 h 671"/>
              <a:gd name="T8" fmla="*/ 265 w 314"/>
              <a:gd name="T9" fmla="*/ 441 h 671"/>
              <a:gd name="T10" fmla="*/ 241 w 314"/>
              <a:gd name="T11" fmla="*/ 268 h 671"/>
              <a:gd name="T12" fmla="*/ 39 w 314"/>
              <a:gd name="T13" fmla="*/ 19 h 671"/>
            </a:gdLst>
            <a:ahLst/>
            <a:cxnLst>
              <a:cxn ang="0">
                <a:pos x="T0" y="T1"/>
              </a:cxn>
              <a:cxn ang="0">
                <a:pos x="T2" y="T3"/>
              </a:cxn>
              <a:cxn ang="0">
                <a:pos x="T4" y="T5"/>
              </a:cxn>
              <a:cxn ang="0">
                <a:pos x="T6" y="T7"/>
              </a:cxn>
              <a:cxn ang="0">
                <a:pos x="T8" y="T9"/>
              </a:cxn>
              <a:cxn ang="0">
                <a:pos x="T10" y="T11"/>
              </a:cxn>
              <a:cxn ang="0">
                <a:pos x="T12" y="T13"/>
              </a:cxn>
            </a:cxnLst>
            <a:rect l="0" t="0" r="r" b="b"/>
            <a:pathLst>
              <a:path w="314" h="671">
                <a:moveTo>
                  <a:pt x="39" y="19"/>
                </a:moveTo>
                <a:cubicBezTo>
                  <a:pt x="39" y="19"/>
                  <a:pt x="0" y="141"/>
                  <a:pt x="241" y="449"/>
                </a:cubicBezTo>
                <a:cubicBezTo>
                  <a:pt x="241" y="449"/>
                  <a:pt x="288" y="598"/>
                  <a:pt x="288" y="660"/>
                </a:cubicBezTo>
                <a:cubicBezTo>
                  <a:pt x="288" y="660"/>
                  <a:pt x="302" y="671"/>
                  <a:pt x="314" y="655"/>
                </a:cubicBezTo>
                <a:cubicBezTo>
                  <a:pt x="314" y="655"/>
                  <a:pt x="275" y="484"/>
                  <a:pt x="265" y="441"/>
                </a:cubicBezTo>
                <a:cubicBezTo>
                  <a:pt x="265" y="441"/>
                  <a:pt x="257" y="307"/>
                  <a:pt x="241" y="268"/>
                </a:cubicBezTo>
                <a:cubicBezTo>
                  <a:pt x="241" y="268"/>
                  <a:pt x="139" y="0"/>
                  <a:pt x="39"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2" name="Freeform 69"/>
          <p:cNvSpPr/>
          <p:nvPr/>
        </p:nvSpPr>
        <p:spPr bwMode="auto">
          <a:xfrm>
            <a:off x="11588037" y="3625230"/>
            <a:ext cx="667822" cy="515360"/>
          </a:xfrm>
          <a:custGeom>
            <a:avLst/>
            <a:gdLst>
              <a:gd name="T0" fmla="*/ 0 w 430"/>
              <a:gd name="T1" fmla="*/ 29 h 333"/>
              <a:gd name="T2" fmla="*/ 99 w 430"/>
              <a:gd name="T3" fmla="*/ 139 h 333"/>
              <a:gd name="T4" fmla="*/ 248 w 430"/>
              <a:gd name="T5" fmla="*/ 261 h 333"/>
              <a:gd name="T6" fmla="*/ 430 w 430"/>
              <a:gd name="T7" fmla="*/ 333 h 333"/>
              <a:gd name="T8" fmla="*/ 222 w 430"/>
              <a:gd name="T9" fmla="*/ 89 h 333"/>
              <a:gd name="T10" fmla="*/ 0 w 430"/>
              <a:gd name="T11" fmla="*/ 29 h 333"/>
            </a:gdLst>
            <a:ahLst/>
            <a:cxnLst>
              <a:cxn ang="0">
                <a:pos x="T0" y="T1"/>
              </a:cxn>
              <a:cxn ang="0">
                <a:pos x="T2" y="T3"/>
              </a:cxn>
              <a:cxn ang="0">
                <a:pos x="T4" y="T5"/>
              </a:cxn>
              <a:cxn ang="0">
                <a:pos x="T6" y="T7"/>
              </a:cxn>
              <a:cxn ang="0">
                <a:pos x="T8" y="T9"/>
              </a:cxn>
              <a:cxn ang="0">
                <a:pos x="T10" y="T11"/>
              </a:cxn>
            </a:cxnLst>
            <a:rect l="0" t="0" r="r" b="b"/>
            <a:pathLst>
              <a:path w="430" h="333">
                <a:moveTo>
                  <a:pt x="0" y="29"/>
                </a:moveTo>
                <a:cubicBezTo>
                  <a:pt x="0" y="29"/>
                  <a:pt x="78" y="90"/>
                  <a:pt x="99" y="139"/>
                </a:cubicBezTo>
                <a:cubicBezTo>
                  <a:pt x="99" y="139"/>
                  <a:pt x="171" y="233"/>
                  <a:pt x="248" y="261"/>
                </a:cubicBezTo>
                <a:cubicBezTo>
                  <a:pt x="248" y="261"/>
                  <a:pt x="376" y="282"/>
                  <a:pt x="430" y="333"/>
                </a:cubicBezTo>
                <a:cubicBezTo>
                  <a:pt x="430" y="333"/>
                  <a:pt x="361" y="209"/>
                  <a:pt x="222" y="89"/>
                </a:cubicBezTo>
                <a:cubicBezTo>
                  <a:pt x="222" y="89"/>
                  <a:pt x="117" y="0"/>
                  <a:pt x="0" y="2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3" name="Freeform 70"/>
          <p:cNvSpPr>
            <a:spLocks noEditPoints="1"/>
          </p:cNvSpPr>
          <p:nvPr/>
        </p:nvSpPr>
        <p:spPr bwMode="auto">
          <a:xfrm>
            <a:off x="11794181" y="4692456"/>
            <a:ext cx="788073" cy="1432272"/>
          </a:xfrm>
          <a:custGeom>
            <a:avLst/>
            <a:gdLst>
              <a:gd name="T0" fmla="*/ 421 w 508"/>
              <a:gd name="T1" fmla="*/ 175 h 922"/>
              <a:gd name="T2" fmla="*/ 373 w 508"/>
              <a:gd name="T3" fmla="*/ 240 h 922"/>
              <a:gd name="T4" fmla="*/ 371 w 508"/>
              <a:gd name="T5" fmla="*/ 310 h 922"/>
              <a:gd name="T6" fmla="*/ 334 w 508"/>
              <a:gd name="T7" fmla="*/ 262 h 922"/>
              <a:gd name="T8" fmla="*/ 226 w 508"/>
              <a:gd name="T9" fmla="*/ 494 h 922"/>
              <a:gd name="T10" fmla="*/ 218 w 508"/>
              <a:gd name="T11" fmla="*/ 478 h 922"/>
              <a:gd name="T12" fmla="*/ 162 w 508"/>
              <a:gd name="T13" fmla="*/ 189 h 922"/>
              <a:gd name="T14" fmla="*/ 224 w 508"/>
              <a:gd name="T15" fmla="*/ 171 h 922"/>
              <a:gd name="T16" fmla="*/ 222 w 508"/>
              <a:gd name="T17" fmla="*/ 73 h 922"/>
              <a:gd name="T18" fmla="*/ 142 w 508"/>
              <a:gd name="T19" fmla="*/ 124 h 922"/>
              <a:gd name="T20" fmla="*/ 105 w 508"/>
              <a:gd name="T21" fmla="*/ 13 h 922"/>
              <a:gd name="T22" fmla="*/ 83 w 508"/>
              <a:gd name="T23" fmla="*/ 25 h 922"/>
              <a:gd name="T24" fmla="*/ 120 w 508"/>
              <a:gd name="T25" fmla="*/ 143 h 922"/>
              <a:gd name="T26" fmla="*/ 79 w 508"/>
              <a:gd name="T27" fmla="*/ 219 h 922"/>
              <a:gd name="T28" fmla="*/ 29 w 508"/>
              <a:gd name="T29" fmla="*/ 145 h 922"/>
              <a:gd name="T30" fmla="*/ 12 w 508"/>
              <a:gd name="T31" fmla="*/ 156 h 922"/>
              <a:gd name="T32" fmla="*/ 12 w 508"/>
              <a:gd name="T33" fmla="*/ 158 h 922"/>
              <a:gd name="T34" fmla="*/ 63 w 508"/>
              <a:gd name="T35" fmla="*/ 248 h 922"/>
              <a:gd name="T36" fmla="*/ 15 w 508"/>
              <a:gd name="T37" fmla="*/ 450 h 922"/>
              <a:gd name="T38" fmla="*/ 85 w 508"/>
              <a:gd name="T39" fmla="*/ 286 h 922"/>
              <a:gd name="T40" fmla="*/ 191 w 508"/>
              <a:gd name="T41" fmla="*/ 564 h 922"/>
              <a:gd name="T42" fmla="*/ 162 w 508"/>
              <a:gd name="T43" fmla="*/ 641 h 922"/>
              <a:gd name="T44" fmla="*/ 198 w 508"/>
              <a:gd name="T45" fmla="*/ 612 h 922"/>
              <a:gd name="T46" fmla="*/ 181 w 508"/>
              <a:gd name="T47" fmla="*/ 747 h 922"/>
              <a:gd name="T48" fmla="*/ 150 w 508"/>
              <a:gd name="T49" fmla="*/ 796 h 922"/>
              <a:gd name="T50" fmla="*/ 163 w 508"/>
              <a:gd name="T51" fmla="*/ 856 h 922"/>
              <a:gd name="T52" fmla="*/ 366 w 508"/>
              <a:gd name="T53" fmla="*/ 868 h 922"/>
              <a:gd name="T54" fmla="*/ 400 w 508"/>
              <a:gd name="T55" fmla="*/ 827 h 922"/>
              <a:gd name="T56" fmla="*/ 398 w 508"/>
              <a:gd name="T57" fmla="*/ 769 h 922"/>
              <a:gd name="T58" fmla="*/ 451 w 508"/>
              <a:gd name="T59" fmla="*/ 609 h 922"/>
              <a:gd name="T60" fmla="*/ 495 w 508"/>
              <a:gd name="T61" fmla="*/ 744 h 922"/>
              <a:gd name="T62" fmla="*/ 508 w 508"/>
              <a:gd name="T63" fmla="*/ 383 h 922"/>
              <a:gd name="T64" fmla="*/ 421 w 508"/>
              <a:gd name="T65" fmla="*/ 175 h 922"/>
              <a:gd name="T66" fmla="*/ 95 w 508"/>
              <a:gd name="T67" fmla="*/ 254 h 922"/>
              <a:gd name="T68" fmla="*/ 138 w 508"/>
              <a:gd name="T69" fmla="*/ 203 h 922"/>
              <a:gd name="T70" fmla="*/ 178 w 508"/>
              <a:gd name="T71" fmla="*/ 434 h 922"/>
              <a:gd name="T72" fmla="*/ 95 w 508"/>
              <a:gd name="T73" fmla="*/ 254 h 922"/>
              <a:gd name="T74" fmla="*/ 367 w 508"/>
              <a:gd name="T75" fmla="*/ 814 h 922"/>
              <a:gd name="T76" fmla="*/ 376 w 508"/>
              <a:gd name="T77" fmla="*/ 844 h 922"/>
              <a:gd name="T78" fmla="*/ 232 w 508"/>
              <a:gd name="T79" fmla="*/ 867 h 922"/>
              <a:gd name="T80" fmla="*/ 165 w 508"/>
              <a:gd name="T81" fmla="*/ 818 h 922"/>
              <a:gd name="T82" fmla="*/ 208 w 508"/>
              <a:gd name="T83" fmla="*/ 750 h 922"/>
              <a:gd name="T84" fmla="*/ 226 w 508"/>
              <a:gd name="T85" fmla="*/ 598 h 922"/>
              <a:gd name="T86" fmla="*/ 273 w 508"/>
              <a:gd name="T87" fmla="*/ 559 h 922"/>
              <a:gd name="T88" fmla="*/ 240 w 508"/>
              <a:gd name="T89" fmla="*/ 699 h 922"/>
              <a:gd name="T90" fmla="*/ 293 w 508"/>
              <a:gd name="T91" fmla="*/ 552 h 922"/>
              <a:gd name="T92" fmla="*/ 328 w 508"/>
              <a:gd name="T93" fmla="*/ 462 h 922"/>
              <a:gd name="T94" fmla="*/ 370 w 508"/>
              <a:gd name="T95" fmla="*/ 380 h 922"/>
              <a:gd name="T96" fmla="*/ 427 w 508"/>
              <a:gd name="T97" fmla="*/ 587 h 922"/>
              <a:gd name="T98" fmla="*/ 367 w 508"/>
              <a:gd name="T99" fmla="*/ 814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8" h="922">
                <a:moveTo>
                  <a:pt x="421" y="175"/>
                </a:moveTo>
                <a:cubicBezTo>
                  <a:pt x="421" y="175"/>
                  <a:pt x="385" y="153"/>
                  <a:pt x="373" y="240"/>
                </a:cubicBezTo>
                <a:cubicBezTo>
                  <a:pt x="373" y="240"/>
                  <a:pt x="370" y="289"/>
                  <a:pt x="371" y="310"/>
                </a:cubicBezTo>
                <a:cubicBezTo>
                  <a:pt x="371" y="310"/>
                  <a:pt x="338" y="312"/>
                  <a:pt x="334" y="262"/>
                </a:cubicBezTo>
                <a:cubicBezTo>
                  <a:pt x="334" y="262"/>
                  <a:pt x="266" y="323"/>
                  <a:pt x="226" y="494"/>
                </a:cubicBezTo>
                <a:cubicBezTo>
                  <a:pt x="226" y="494"/>
                  <a:pt x="220" y="499"/>
                  <a:pt x="218" y="478"/>
                </a:cubicBezTo>
                <a:cubicBezTo>
                  <a:pt x="218" y="478"/>
                  <a:pt x="167" y="209"/>
                  <a:pt x="162" y="189"/>
                </a:cubicBezTo>
                <a:cubicBezTo>
                  <a:pt x="162" y="189"/>
                  <a:pt x="170" y="137"/>
                  <a:pt x="224" y="171"/>
                </a:cubicBezTo>
                <a:cubicBezTo>
                  <a:pt x="224" y="171"/>
                  <a:pt x="259" y="142"/>
                  <a:pt x="222" y="73"/>
                </a:cubicBezTo>
                <a:cubicBezTo>
                  <a:pt x="222" y="73"/>
                  <a:pt x="193" y="68"/>
                  <a:pt x="142" y="124"/>
                </a:cubicBezTo>
                <a:cubicBezTo>
                  <a:pt x="105" y="13"/>
                  <a:pt x="105" y="13"/>
                  <a:pt x="105" y="13"/>
                </a:cubicBezTo>
                <a:cubicBezTo>
                  <a:pt x="105" y="13"/>
                  <a:pt x="84" y="0"/>
                  <a:pt x="83" y="25"/>
                </a:cubicBezTo>
                <a:cubicBezTo>
                  <a:pt x="83" y="25"/>
                  <a:pt x="95" y="86"/>
                  <a:pt x="120" y="143"/>
                </a:cubicBezTo>
                <a:cubicBezTo>
                  <a:pt x="120" y="143"/>
                  <a:pt x="90" y="192"/>
                  <a:pt x="79" y="219"/>
                </a:cubicBezTo>
                <a:cubicBezTo>
                  <a:pt x="29" y="145"/>
                  <a:pt x="29" y="145"/>
                  <a:pt x="29" y="145"/>
                </a:cubicBezTo>
                <a:cubicBezTo>
                  <a:pt x="29" y="145"/>
                  <a:pt x="13" y="136"/>
                  <a:pt x="12" y="156"/>
                </a:cubicBezTo>
                <a:cubicBezTo>
                  <a:pt x="12" y="156"/>
                  <a:pt x="12" y="157"/>
                  <a:pt x="12" y="158"/>
                </a:cubicBezTo>
                <a:cubicBezTo>
                  <a:pt x="11" y="181"/>
                  <a:pt x="54" y="219"/>
                  <a:pt x="63" y="248"/>
                </a:cubicBezTo>
                <a:cubicBezTo>
                  <a:pt x="63" y="248"/>
                  <a:pt x="0" y="335"/>
                  <a:pt x="15" y="450"/>
                </a:cubicBezTo>
                <a:cubicBezTo>
                  <a:pt x="15" y="450"/>
                  <a:pt x="62" y="308"/>
                  <a:pt x="85" y="286"/>
                </a:cubicBezTo>
                <a:cubicBezTo>
                  <a:pt x="85" y="286"/>
                  <a:pt x="182" y="490"/>
                  <a:pt x="191" y="564"/>
                </a:cubicBezTo>
                <a:cubicBezTo>
                  <a:pt x="191" y="564"/>
                  <a:pt x="182" y="611"/>
                  <a:pt x="162" y="641"/>
                </a:cubicBezTo>
                <a:cubicBezTo>
                  <a:pt x="162" y="641"/>
                  <a:pt x="180" y="640"/>
                  <a:pt x="198" y="612"/>
                </a:cubicBezTo>
                <a:cubicBezTo>
                  <a:pt x="198" y="612"/>
                  <a:pt x="207" y="674"/>
                  <a:pt x="181" y="747"/>
                </a:cubicBezTo>
                <a:cubicBezTo>
                  <a:pt x="181" y="747"/>
                  <a:pt x="169" y="782"/>
                  <a:pt x="150" y="796"/>
                </a:cubicBezTo>
                <a:cubicBezTo>
                  <a:pt x="150" y="796"/>
                  <a:pt x="118" y="838"/>
                  <a:pt x="163" y="856"/>
                </a:cubicBezTo>
                <a:cubicBezTo>
                  <a:pt x="163" y="856"/>
                  <a:pt x="213" y="922"/>
                  <a:pt x="366" y="868"/>
                </a:cubicBezTo>
                <a:cubicBezTo>
                  <a:pt x="366" y="868"/>
                  <a:pt x="406" y="870"/>
                  <a:pt x="400" y="827"/>
                </a:cubicBezTo>
                <a:cubicBezTo>
                  <a:pt x="400" y="827"/>
                  <a:pt x="382" y="780"/>
                  <a:pt x="398" y="769"/>
                </a:cubicBezTo>
                <a:cubicBezTo>
                  <a:pt x="398" y="769"/>
                  <a:pt x="437" y="623"/>
                  <a:pt x="451" y="609"/>
                </a:cubicBezTo>
                <a:cubicBezTo>
                  <a:pt x="451" y="609"/>
                  <a:pt x="484" y="710"/>
                  <a:pt x="495" y="744"/>
                </a:cubicBezTo>
                <a:cubicBezTo>
                  <a:pt x="508" y="383"/>
                  <a:pt x="508" y="383"/>
                  <a:pt x="508" y="383"/>
                </a:cubicBezTo>
                <a:cubicBezTo>
                  <a:pt x="508" y="383"/>
                  <a:pt x="408" y="282"/>
                  <a:pt x="421" y="175"/>
                </a:cubicBezTo>
                <a:close/>
                <a:moveTo>
                  <a:pt x="95" y="254"/>
                </a:moveTo>
                <a:cubicBezTo>
                  <a:pt x="138" y="203"/>
                  <a:pt x="138" y="203"/>
                  <a:pt x="138" y="203"/>
                </a:cubicBezTo>
                <a:cubicBezTo>
                  <a:pt x="152" y="223"/>
                  <a:pt x="178" y="434"/>
                  <a:pt x="178" y="434"/>
                </a:cubicBezTo>
                <a:cubicBezTo>
                  <a:pt x="169" y="392"/>
                  <a:pt x="95" y="254"/>
                  <a:pt x="95" y="254"/>
                </a:cubicBezTo>
                <a:close/>
                <a:moveTo>
                  <a:pt x="367" y="814"/>
                </a:moveTo>
                <a:cubicBezTo>
                  <a:pt x="382" y="822"/>
                  <a:pt x="376" y="844"/>
                  <a:pt x="376" y="844"/>
                </a:cubicBezTo>
                <a:cubicBezTo>
                  <a:pt x="359" y="863"/>
                  <a:pt x="232" y="867"/>
                  <a:pt x="232" y="867"/>
                </a:cubicBezTo>
                <a:cubicBezTo>
                  <a:pt x="157" y="845"/>
                  <a:pt x="165" y="818"/>
                  <a:pt x="165" y="818"/>
                </a:cubicBezTo>
                <a:cubicBezTo>
                  <a:pt x="194" y="799"/>
                  <a:pt x="208" y="750"/>
                  <a:pt x="208" y="750"/>
                </a:cubicBezTo>
                <a:cubicBezTo>
                  <a:pt x="224" y="712"/>
                  <a:pt x="226" y="598"/>
                  <a:pt x="226" y="598"/>
                </a:cubicBezTo>
                <a:cubicBezTo>
                  <a:pt x="234" y="565"/>
                  <a:pt x="273" y="559"/>
                  <a:pt x="273" y="559"/>
                </a:cubicBezTo>
                <a:cubicBezTo>
                  <a:pt x="291" y="566"/>
                  <a:pt x="240" y="699"/>
                  <a:pt x="240" y="699"/>
                </a:cubicBezTo>
                <a:cubicBezTo>
                  <a:pt x="269" y="737"/>
                  <a:pt x="293" y="552"/>
                  <a:pt x="293" y="552"/>
                </a:cubicBezTo>
                <a:cubicBezTo>
                  <a:pt x="305" y="517"/>
                  <a:pt x="328" y="462"/>
                  <a:pt x="328" y="462"/>
                </a:cubicBezTo>
                <a:cubicBezTo>
                  <a:pt x="370" y="413"/>
                  <a:pt x="370" y="380"/>
                  <a:pt x="370" y="380"/>
                </a:cubicBezTo>
                <a:cubicBezTo>
                  <a:pt x="391" y="393"/>
                  <a:pt x="427" y="587"/>
                  <a:pt x="427" y="587"/>
                </a:cubicBezTo>
                <a:cubicBezTo>
                  <a:pt x="398" y="641"/>
                  <a:pt x="367" y="814"/>
                  <a:pt x="367" y="8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4" name="Freeform 71"/>
          <p:cNvSpPr/>
          <p:nvPr/>
        </p:nvSpPr>
        <p:spPr bwMode="auto">
          <a:xfrm>
            <a:off x="12182849" y="5461202"/>
            <a:ext cx="137429" cy="444498"/>
          </a:xfrm>
          <a:custGeom>
            <a:avLst/>
            <a:gdLst>
              <a:gd name="T0" fmla="*/ 73 w 89"/>
              <a:gd name="T1" fmla="*/ 16 h 287"/>
              <a:gd name="T2" fmla="*/ 89 w 89"/>
              <a:gd name="T3" fmla="*/ 20 h 287"/>
              <a:gd name="T4" fmla="*/ 17 w 89"/>
              <a:gd name="T5" fmla="*/ 281 h 287"/>
              <a:gd name="T6" fmla="*/ 5 w 89"/>
              <a:gd name="T7" fmla="*/ 266 h 287"/>
              <a:gd name="T8" fmla="*/ 73 w 89"/>
              <a:gd name="T9" fmla="*/ 16 h 287"/>
            </a:gdLst>
            <a:ahLst/>
            <a:cxnLst>
              <a:cxn ang="0">
                <a:pos x="T0" y="T1"/>
              </a:cxn>
              <a:cxn ang="0">
                <a:pos x="T2" y="T3"/>
              </a:cxn>
              <a:cxn ang="0">
                <a:pos x="T4" y="T5"/>
              </a:cxn>
              <a:cxn ang="0">
                <a:pos x="T6" y="T7"/>
              </a:cxn>
              <a:cxn ang="0">
                <a:pos x="T8" y="T9"/>
              </a:cxn>
            </a:cxnLst>
            <a:rect l="0" t="0" r="r" b="b"/>
            <a:pathLst>
              <a:path w="89" h="287">
                <a:moveTo>
                  <a:pt x="73" y="16"/>
                </a:moveTo>
                <a:cubicBezTo>
                  <a:pt x="73" y="16"/>
                  <a:pt x="87" y="0"/>
                  <a:pt x="89" y="20"/>
                </a:cubicBezTo>
                <a:cubicBezTo>
                  <a:pt x="89" y="20"/>
                  <a:pt x="43" y="247"/>
                  <a:pt x="17" y="281"/>
                </a:cubicBezTo>
                <a:cubicBezTo>
                  <a:pt x="17" y="281"/>
                  <a:pt x="0" y="287"/>
                  <a:pt x="5" y="266"/>
                </a:cubicBezTo>
                <a:cubicBezTo>
                  <a:pt x="5" y="266"/>
                  <a:pt x="55" y="107"/>
                  <a:pt x="73" y="1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5" name="Freeform 72"/>
          <p:cNvSpPr/>
          <p:nvPr/>
        </p:nvSpPr>
        <p:spPr bwMode="auto">
          <a:xfrm>
            <a:off x="12167817" y="4617298"/>
            <a:ext cx="249091" cy="581927"/>
          </a:xfrm>
          <a:custGeom>
            <a:avLst/>
            <a:gdLst>
              <a:gd name="T0" fmla="*/ 25 w 161"/>
              <a:gd name="T1" fmla="*/ 376 h 376"/>
              <a:gd name="T2" fmla="*/ 112 w 161"/>
              <a:gd name="T3" fmla="*/ 278 h 376"/>
              <a:gd name="T4" fmla="*/ 161 w 161"/>
              <a:gd name="T5" fmla="*/ 143 h 376"/>
              <a:gd name="T6" fmla="*/ 99 w 161"/>
              <a:gd name="T7" fmla="*/ 44 h 376"/>
              <a:gd name="T8" fmla="*/ 93 w 161"/>
              <a:gd name="T9" fmla="*/ 11 h 376"/>
              <a:gd name="T10" fmla="*/ 23 w 161"/>
              <a:gd name="T11" fmla="*/ 72 h 376"/>
              <a:gd name="T12" fmla="*/ 25 w 161"/>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161" h="376">
                <a:moveTo>
                  <a:pt x="25" y="376"/>
                </a:moveTo>
                <a:cubicBezTo>
                  <a:pt x="25" y="376"/>
                  <a:pt x="25" y="314"/>
                  <a:pt x="112" y="278"/>
                </a:cubicBezTo>
                <a:cubicBezTo>
                  <a:pt x="112" y="278"/>
                  <a:pt x="120" y="228"/>
                  <a:pt x="161" y="143"/>
                </a:cubicBezTo>
                <a:cubicBezTo>
                  <a:pt x="161" y="143"/>
                  <a:pt x="114" y="52"/>
                  <a:pt x="99" y="44"/>
                </a:cubicBezTo>
                <a:cubicBezTo>
                  <a:pt x="99" y="44"/>
                  <a:pt x="88" y="23"/>
                  <a:pt x="93" y="11"/>
                </a:cubicBezTo>
                <a:cubicBezTo>
                  <a:pt x="93" y="11"/>
                  <a:pt x="49" y="0"/>
                  <a:pt x="23" y="72"/>
                </a:cubicBezTo>
                <a:cubicBezTo>
                  <a:pt x="23" y="72"/>
                  <a:pt x="0" y="302"/>
                  <a:pt x="25" y="37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6" name="Freeform 73"/>
          <p:cNvSpPr/>
          <p:nvPr/>
        </p:nvSpPr>
        <p:spPr bwMode="auto">
          <a:xfrm>
            <a:off x="12427645" y="4879273"/>
            <a:ext cx="549718" cy="738683"/>
          </a:xfrm>
          <a:custGeom>
            <a:avLst/>
            <a:gdLst>
              <a:gd name="T0" fmla="*/ 153 w 353"/>
              <a:gd name="T1" fmla="*/ 14 h 476"/>
              <a:gd name="T2" fmla="*/ 44 w 353"/>
              <a:gd name="T3" fmla="*/ 22 h 476"/>
              <a:gd name="T4" fmla="*/ 179 w 353"/>
              <a:gd name="T5" fmla="*/ 303 h 476"/>
              <a:gd name="T6" fmla="*/ 308 w 353"/>
              <a:gd name="T7" fmla="*/ 427 h 476"/>
              <a:gd name="T8" fmla="*/ 353 w 353"/>
              <a:gd name="T9" fmla="*/ 476 h 476"/>
              <a:gd name="T10" fmla="*/ 292 w 353"/>
              <a:gd name="T11" fmla="*/ 297 h 476"/>
              <a:gd name="T12" fmla="*/ 153 w 353"/>
              <a:gd name="T13" fmla="*/ 14 h 476"/>
            </a:gdLst>
            <a:ahLst/>
            <a:cxnLst>
              <a:cxn ang="0">
                <a:pos x="T0" y="T1"/>
              </a:cxn>
              <a:cxn ang="0">
                <a:pos x="T2" y="T3"/>
              </a:cxn>
              <a:cxn ang="0">
                <a:pos x="T4" y="T5"/>
              </a:cxn>
              <a:cxn ang="0">
                <a:pos x="T6" y="T7"/>
              </a:cxn>
              <a:cxn ang="0">
                <a:pos x="T8" y="T9"/>
              </a:cxn>
              <a:cxn ang="0">
                <a:pos x="T10" y="T11"/>
              </a:cxn>
              <a:cxn ang="0">
                <a:pos x="T12" y="T13"/>
              </a:cxn>
            </a:cxnLst>
            <a:rect l="0" t="0" r="r" b="b"/>
            <a:pathLst>
              <a:path w="353" h="476">
                <a:moveTo>
                  <a:pt x="153" y="14"/>
                </a:moveTo>
                <a:cubicBezTo>
                  <a:pt x="153" y="14"/>
                  <a:pt x="69" y="0"/>
                  <a:pt x="44" y="22"/>
                </a:cubicBezTo>
                <a:cubicBezTo>
                  <a:pt x="44" y="22"/>
                  <a:pt x="0" y="183"/>
                  <a:pt x="179" y="303"/>
                </a:cubicBezTo>
                <a:cubicBezTo>
                  <a:pt x="179" y="303"/>
                  <a:pt x="272" y="358"/>
                  <a:pt x="308" y="427"/>
                </a:cubicBezTo>
                <a:cubicBezTo>
                  <a:pt x="308" y="427"/>
                  <a:pt x="343" y="466"/>
                  <a:pt x="353" y="476"/>
                </a:cubicBezTo>
                <a:cubicBezTo>
                  <a:pt x="353" y="476"/>
                  <a:pt x="312" y="347"/>
                  <a:pt x="292" y="297"/>
                </a:cubicBezTo>
                <a:cubicBezTo>
                  <a:pt x="292" y="297"/>
                  <a:pt x="182" y="38"/>
                  <a:pt x="153" y="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7" name="Freeform 74"/>
          <p:cNvSpPr/>
          <p:nvPr/>
        </p:nvSpPr>
        <p:spPr bwMode="auto">
          <a:xfrm>
            <a:off x="12668147" y="4801969"/>
            <a:ext cx="644201" cy="403699"/>
          </a:xfrm>
          <a:custGeom>
            <a:avLst/>
            <a:gdLst>
              <a:gd name="T0" fmla="*/ 0 w 415"/>
              <a:gd name="T1" fmla="*/ 43 h 261"/>
              <a:gd name="T2" fmla="*/ 43 w 415"/>
              <a:gd name="T3" fmla="*/ 91 h 261"/>
              <a:gd name="T4" fmla="*/ 249 w 415"/>
              <a:gd name="T5" fmla="*/ 226 h 261"/>
              <a:gd name="T6" fmla="*/ 415 w 415"/>
              <a:gd name="T7" fmla="*/ 242 h 261"/>
              <a:gd name="T8" fmla="*/ 306 w 415"/>
              <a:gd name="T9" fmla="*/ 156 h 261"/>
              <a:gd name="T10" fmla="*/ 120 w 415"/>
              <a:gd name="T11" fmla="*/ 61 h 261"/>
              <a:gd name="T12" fmla="*/ 0 w 415"/>
              <a:gd name="T13" fmla="*/ 43 h 261"/>
            </a:gdLst>
            <a:ahLst/>
            <a:cxnLst>
              <a:cxn ang="0">
                <a:pos x="T0" y="T1"/>
              </a:cxn>
              <a:cxn ang="0">
                <a:pos x="T2" y="T3"/>
              </a:cxn>
              <a:cxn ang="0">
                <a:pos x="T4" y="T5"/>
              </a:cxn>
              <a:cxn ang="0">
                <a:pos x="T6" y="T7"/>
              </a:cxn>
              <a:cxn ang="0">
                <a:pos x="T8" y="T9"/>
              </a:cxn>
              <a:cxn ang="0">
                <a:pos x="T10" y="T11"/>
              </a:cxn>
              <a:cxn ang="0">
                <a:pos x="T12" y="T13"/>
              </a:cxn>
            </a:cxnLst>
            <a:rect l="0" t="0" r="r" b="b"/>
            <a:pathLst>
              <a:path w="415" h="261">
                <a:moveTo>
                  <a:pt x="0" y="43"/>
                </a:moveTo>
                <a:cubicBezTo>
                  <a:pt x="0" y="43"/>
                  <a:pt x="31" y="63"/>
                  <a:pt x="43" y="91"/>
                </a:cubicBezTo>
                <a:cubicBezTo>
                  <a:pt x="43" y="91"/>
                  <a:pt x="98" y="261"/>
                  <a:pt x="249" y="226"/>
                </a:cubicBezTo>
                <a:cubicBezTo>
                  <a:pt x="249" y="226"/>
                  <a:pt x="335" y="199"/>
                  <a:pt x="415" y="242"/>
                </a:cubicBezTo>
                <a:cubicBezTo>
                  <a:pt x="415" y="242"/>
                  <a:pt x="415" y="208"/>
                  <a:pt x="306" y="156"/>
                </a:cubicBezTo>
                <a:cubicBezTo>
                  <a:pt x="306" y="156"/>
                  <a:pt x="152" y="85"/>
                  <a:pt x="120" y="61"/>
                </a:cubicBezTo>
                <a:cubicBezTo>
                  <a:pt x="120" y="61"/>
                  <a:pt x="47" y="0"/>
                  <a:pt x="0" y="43"/>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0" name="Freeform 77"/>
          <p:cNvSpPr/>
          <p:nvPr/>
        </p:nvSpPr>
        <p:spPr bwMode="auto">
          <a:xfrm>
            <a:off x="12238680" y="3812048"/>
            <a:ext cx="425172" cy="1101582"/>
          </a:xfrm>
          <a:custGeom>
            <a:avLst/>
            <a:gdLst>
              <a:gd name="T0" fmla="*/ 274 w 274"/>
              <a:gd name="T1" fmla="*/ 630 h 710"/>
              <a:gd name="T2" fmla="*/ 149 w 274"/>
              <a:gd name="T3" fmla="*/ 680 h 710"/>
              <a:gd name="T4" fmla="*/ 60 w 274"/>
              <a:gd name="T5" fmla="*/ 535 h 710"/>
              <a:gd name="T6" fmla="*/ 0 w 274"/>
              <a:gd name="T7" fmla="*/ 18 h 710"/>
              <a:gd name="T8" fmla="*/ 25 w 274"/>
              <a:gd name="T9" fmla="*/ 25 h 710"/>
              <a:gd name="T10" fmla="*/ 70 w 274"/>
              <a:gd name="T11" fmla="*/ 152 h 710"/>
              <a:gd name="T12" fmla="*/ 114 w 274"/>
              <a:gd name="T13" fmla="*/ 172 h 710"/>
              <a:gd name="T14" fmla="*/ 164 w 274"/>
              <a:gd name="T15" fmla="*/ 250 h 710"/>
              <a:gd name="T16" fmla="*/ 195 w 274"/>
              <a:gd name="T17" fmla="*/ 106 h 710"/>
              <a:gd name="T18" fmla="*/ 209 w 274"/>
              <a:gd name="T19" fmla="*/ 227 h 710"/>
              <a:gd name="T20" fmla="*/ 212 w 274"/>
              <a:gd name="T21" fmla="*/ 462 h 710"/>
              <a:gd name="T22" fmla="*/ 188 w 274"/>
              <a:gd name="T23" fmla="*/ 466 h 710"/>
              <a:gd name="T24" fmla="*/ 189 w 274"/>
              <a:gd name="T25" fmla="*/ 247 h 710"/>
              <a:gd name="T26" fmla="*/ 174 w 274"/>
              <a:gd name="T27" fmla="*/ 369 h 710"/>
              <a:gd name="T28" fmla="*/ 152 w 274"/>
              <a:gd name="T29" fmla="*/ 367 h 710"/>
              <a:gd name="T30" fmla="*/ 131 w 274"/>
              <a:gd name="T31" fmla="*/ 295 h 710"/>
              <a:gd name="T32" fmla="*/ 103 w 274"/>
              <a:gd name="T33" fmla="*/ 200 h 710"/>
              <a:gd name="T34" fmla="*/ 83 w 274"/>
              <a:gd name="T35" fmla="*/ 216 h 710"/>
              <a:gd name="T36" fmla="*/ 58 w 274"/>
              <a:gd name="T37" fmla="*/ 170 h 710"/>
              <a:gd name="T38" fmla="*/ 53 w 274"/>
              <a:gd name="T39" fmla="*/ 180 h 710"/>
              <a:gd name="T40" fmla="*/ 80 w 274"/>
              <a:gd name="T41" fmla="*/ 504 h 710"/>
              <a:gd name="T42" fmla="*/ 196 w 274"/>
              <a:gd name="T43" fmla="*/ 490 h 710"/>
              <a:gd name="T44" fmla="*/ 274 w 274"/>
              <a:gd name="T45" fmla="*/ 63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4" h="710">
                <a:moveTo>
                  <a:pt x="274" y="630"/>
                </a:moveTo>
                <a:cubicBezTo>
                  <a:pt x="274" y="630"/>
                  <a:pt x="249" y="710"/>
                  <a:pt x="149" y="680"/>
                </a:cubicBezTo>
                <a:cubicBezTo>
                  <a:pt x="149" y="680"/>
                  <a:pt x="82" y="562"/>
                  <a:pt x="60" y="535"/>
                </a:cubicBezTo>
                <a:cubicBezTo>
                  <a:pt x="60" y="535"/>
                  <a:pt x="17" y="85"/>
                  <a:pt x="0" y="18"/>
                </a:cubicBezTo>
                <a:cubicBezTo>
                  <a:pt x="0" y="18"/>
                  <a:pt x="4" y="0"/>
                  <a:pt x="25" y="25"/>
                </a:cubicBezTo>
                <a:cubicBezTo>
                  <a:pt x="45" y="51"/>
                  <a:pt x="65" y="119"/>
                  <a:pt x="70" y="152"/>
                </a:cubicBezTo>
                <a:cubicBezTo>
                  <a:pt x="70" y="152"/>
                  <a:pt x="100" y="110"/>
                  <a:pt x="114" y="172"/>
                </a:cubicBezTo>
                <a:cubicBezTo>
                  <a:pt x="114" y="172"/>
                  <a:pt x="134" y="282"/>
                  <a:pt x="164" y="250"/>
                </a:cubicBezTo>
                <a:cubicBezTo>
                  <a:pt x="164" y="250"/>
                  <a:pt x="179" y="91"/>
                  <a:pt x="195" y="106"/>
                </a:cubicBezTo>
                <a:cubicBezTo>
                  <a:pt x="195" y="106"/>
                  <a:pt x="214" y="83"/>
                  <a:pt x="209" y="227"/>
                </a:cubicBezTo>
                <a:cubicBezTo>
                  <a:pt x="209" y="227"/>
                  <a:pt x="215" y="442"/>
                  <a:pt x="212" y="462"/>
                </a:cubicBezTo>
                <a:cubicBezTo>
                  <a:pt x="188" y="466"/>
                  <a:pt x="188" y="466"/>
                  <a:pt x="188" y="466"/>
                </a:cubicBezTo>
                <a:cubicBezTo>
                  <a:pt x="189" y="247"/>
                  <a:pt x="189" y="247"/>
                  <a:pt x="189" y="247"/>
                </a:cubicBezTo>
                <a:cubicBezTo>
                  <a:pt x="189" y="247"/>
                  <a:pt x="178" y="207"/>
                  <a:pt x="174" y="369"/>
                </a:cubicBezTo>
                <a:cubicBezTo>
                  <a:pt x="174" y="369"/>
                  <a:pt x="161" y="389"/>
                  <a:pt x="152" y="367"/>
                </a:cubicBezTo>
                <a:cubicBezTo>
                  <a:pt x="152" y="367"/>
                  <a:pt x="156" y="281"/>
                  <a:pt x="131" y="295"/>
                </a:cubicBezTo>
                <a:cubicBezTo>
                  <a:pt x="131" y="295"/>
                  <a:pt x="113" y="296"/>
                  <a:pt x="103" y="200"/>
                </a:cubicBezTo>
                <a:cubicBezTo>
                  <a:pt x="103" y="200"/>
                  <a:pt x="90" y="183"/>
                  <a:pt x="83" y="216"/>
                </a:cubicBezTo>
                <a:cubicBezTo>
                  <a:pt x="83" y="216"/>
                  <a:pt x="58" y="225"/>
                  <a:pt x="58" y="170"/>
                </a:cubicBezTo>
                <a:cubicBezTo>
                  <a:pt x="58" y="170"/>
                  <a:pt x="52" y="165"/>
                  <a:pt x="53" y="180"/>
                </a:cubicBezTo>
                <a:cubicBezTo>
                  <a:pt x="53" y="180"/>
                  <a:pt x="80" y="473"/>
                  <a:pt x="80" y="504"/>
                </a:cubicBezTo>
                <a:cubicBezTo>
                  <a:pt x="80" y="504"/>
                  <a:pt x="172" y="436"/>
                  <a:pt x="196" y="490"/>
                </a:cubicBezTo>
                <a:cubicBezTo>
                  <a:pt x="196" y="490"/>
                  <a:pt x="267" y="599"/>
                  <a:pt x="274" y="63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1" name="Freeform 78"/>
          <p:cNvSpPr/>
          <p:nvPr/>
        </p:nvSpPr>
        <p:spPr bwMode="auto">
          <a:xfrm>
            <a:off x="12365372" y="4200715"/>
            <a:ext cx="51536" cy="343574"/>
          </a:xfrm>
          <a:custGeom>
            <a:avLst/>
            <a:gdLst>
              <a:gd name="T0" fmla="*/ 0 w 33"/>
              <a:gd name="T1" fmla="*/ 19 h 221"/>
              <a:gd name="T2" fmla="*/ 11 w 33"/>
              <a:gd name="T3" fmla="*/ 62 h 221"/>
              <a:gd name="T4" fmla="*/ 14 w 33"/>
              <a:gd name="T5" fmla="*/ 220 h 221"/>
              <a:gd name="T6" fmla="*/ 31 w 33"/>
              <a:gd name="T7" fmla="*/ 221 h 221"/>
              <a:gd name="T8" fmla="*/ 17 w 33"/>
              <a:gd name="T9" fmla="*/ 19 h 221"/>
              <a:gd name="T10" fmla="*/ 0 w 33"/>
              <a:gd name="T11" fmla="*/ 19 h 221"/>
            </a:gdLst>
            <a:ahLst/>
            <a:cxnLst>
              <a:cxn ang="0">
                <a:pos x="T0" y="T1"/>
              </a:cxn>
              <a:cxn ang="0">
                <a:pos x="T2" y="T3"/>
              </a:cxn>
              <a:cxn ang="0">
                <a:pos x="T4" y="T5"/>
              </a:cxn>
              <a:cxn ang="0">
                <a:pos x="T6" y="T7"/>
              </a:cxn>
              <a:cxn ang="0">
                <a:pos x="T8" y="T9"/>
              </a:cxn>
              <a:cxn ang="0">
                <a:pos x="T10" y="T11"/>
              </a:cxn>
            </a:cxnLst>
            <a:rect l="0" t="0" r="r" b="b"/>
            <a:pathLst>
              <a:path w="33" h="221">
                <a:moveTo>
                  <a:pt x="0" y="19"/>
                </a:moveTo>
                <a:cubicBezTo>
                  <a:pt x="0" y="19"/>
                  <a:pt x="8" y="29"/>
                  <a:pt x="11" y="62"/>
                </a:cubicBezTo>
                <a:cubicBezTo>
                  <a:pt x="14" y="94"/>
                  <a:pt x="15" y="198"/>
                  <a:pt x="14" y="220"/>
                </a:cubicBezTo>
                <a:cubicBezTo>
                  <a:pt x="31" y="221"/>
                  <a:pt x="31" y="221"/>
                  <a:pt x="31" y="221"/>
                </a:cubicBezTo>
                <a:cubicBezTo>
                  <a:pt x="31" y="221"/>
                  <a:pt x="33" y="92"/>
                  <a:pt x="17" y="19"/>
                </a:cubicBezTo>
                <a:cubicBezTo>
                  <a:pt x="17" y="19"/>
                  <a:pt x="7" y="0"/>
                  <a:pt x="0" y="1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7" name="Freeform 16"/>
          <p:cNvSpPr/>
          <p:nvPr/>
        </p:nvSpPr>
        <p:spPr bwMode="auto">
          <a:xfrm>
            <a:off x="9689792" y="5199227"/>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grpSp>
        <p:nvGrpSpPr>
          <p:cNvPr id="99" name="Group 92"/>
          <p:cNvGrpSpPr>
            <a:grpSpLocks noChangeAspect="1"/>
          </p:cNvGrpSpPr>
          <p:nvPr/>
        </p:nvGrpSpPr>
        <p:grpSpPr bwMode="auto">
          <a:xfrm rot="20380696">
            <a:off x="-115392" y="321849"/>
            <a:ext cx="2620008" cy="1930272"/>
            <a:chOff x="-28" y="112"/>
            <a:chExt cx="2112" cy="1556"/>
          </a:xfrm>
          <a:solidFill>
            <a:srgbClr val="306E39"/>
          </a:solidFill>
        </p:grpSpPr>
        <p:sp>
          <p:nvSpPr>
            <p:cNvPr id="101"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6" name="文本框 135"/>
          <p:cNvSpPr txBox="1"/>
          <p:nvPr/>
        </p:nvSpPr>
        <p:spPr>
          <a:xfrm>
            <a:off x="1375046" y="3118826"/>
            <a:ext cx="4797323" cy="707886"/>
          </a:xfrm>
          <a:prstGeom prst="rect">
            <a:avLst/>
          </a:prstGeom>
          <a:noFill/>
        </p:spPr>
        <p:txBody>
          <a:bodyPr wrap="square" rtlCol="0">
            <a:spAutoFit/>
          </a:bodyPr>
          <a:lstStyle/>
          <a:p>
            <a:pPr algn="dist"/>
            <a:r>
              <a:rPr lang="zh-CN" altLang="en-US" sz="4000">
                <a:solidFill>
                  <a:srgbClr val="306E39"/>
                </a:solidFill>
                <a:latin typeface="方正清刻本悦宋简体" panose="02000000000000000000" pitchFamily="2" charset="-122"/>
                <a:ea typeface="方正清刻本悦宋简体" panose="02000000000000000000" pitchFamily="2" charset="-122"/>
              </a:rPr>
              <a:t>清新竹叶工作计划</a:t>
            </a:r>
            <a:endParaRPr lang="zh-CN" altLang="en-US" sz="4000">
              <a:solidFill>
                <a:srgbClr val="306E39"/>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278" name="组合 277"/>
          <p:cNvGrpSpPr/>
          <p:nvPr/>
        </p:nvGrpSpPr>
        <p:grpSpPr>
          <a:xfrm>
            <a:off x="7808117" y="1683811"/>
            <a:ext cx="992473" cy="1824054"/>
            <a:chOff x="2197913" y="1563188"/>
            <a:chExt cx="992473" cy="1824054"/>
          </a:xfrm>
        </p:grpSpPr>
        <p:sp>
          <p:nvSpPr>
            <p:cNvPr id="279" name="Freeform 95"/>
            <p:cNvSpPr>
              <a:spLocks noEditPoints="1"/>
            </p:cNvSpPr>
            <p:nvPr/>
          </p:nvSpPr>
          <p:spPr bwMode="auto">
            <a:xfrm rot="16045298">
              <a:off x="2426977" y="2089779"/>
              <a:ext cx="569215" cy="166368"/>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99"/>
            <p:cNvSpPr/>
            <p:nvPr/>
          </p:nvSpPr>
          <p:spPr bwMode="auto">
            <a:xfrm rot="16045298">
              <a:off x="2326336" y="2390713"/>
              <a:ext cx="28520" cy="20202"/>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00"/>
            <p:cNvSpPr/>
            <p:nvPr/>
          </p:nvSpPr>
          <p:spPr bwMode="auto">
            <a:xfrm rot="16045298">
              <a:off x="2332708" y="2444027"/>
              <a:ext cx="375515" cy="320852"/>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01"/>
            <p:cNvSpPr/>
            <p:nvPr/>
          </p:nvSpPr>
          <p:spPr bwMode="auto">
            <a:xfrm rot="16045298">
              <a:off x="2326749" y="2483658"/>
              <a:ext cx="316098" cy="242421"/>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03"/>
            <p:cNvSpPr/>
            <p:nvPr/>
          </p:nvSpPr>
          <p:spPr bwMode="auto">
            <a:xfrm rot="16045298">
              <a:off x="2282197" y="1830929"/>
              <a:ext cx="285202" cy="256682"/>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04"/>
            <p:cNvSpPr/>
            <p:nvPr/>
          </p:nvSpPr>
          <p:spPr bwMode="auto">
            <a:xfrm rot="16045298">
              <a:off x="2331453" y="1859422"/>
              <a:ext cx="241233" cy="222220"/>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05"/>
            <p:cNvSpPr/>
            <p:nvPr/>
          </p:nvSpPr>
          <p:spPr bwMode="auto">
            <a:xfrm rot="16045298">
              <a:off x="2488425" y="2232169"/>
              <a:ext cx="196076" cy="83184"/>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06"/>
            <p:cNvSpPr/>
            <p:nvPr/>
          </p:nvSpPr>
          <p:spPr bwMode="auto">
            <a:xfrm rot="16045298">
              <a:off x="2348148" y="1830225"/>
              <a:ext cx="444439" cy="66547"/>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07"/>
            <p:cNvSpPr/>
            <p:nvPr/>
          </p:nvSpPr>
          <p:spPr bwMode="auto">
            <a:xfrm rot="16045298">
              <a:off x="2363220" y="1780060"/>
              <a:ext cx="502668" cy="68924"/>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08"/>
            <p:cNvSpPr/>
            <p:nvPr/>
          </p:nvSpPr>
          <p:spPr bwMode="auto">
            <a:xfrm rot="16045298">
              <a:off x="2776680" y="1971188"/>
              <a:ext cx="381457" cy="142601"/>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09"/>
            <p:cNvSpPr/>
            <p:nvPr/>
          </p:nvSpPr>
          <p:spPr bwMode="auto">
            <a:xfrm rot="16045298">
              <a:off x="2957226" y="2007613"/>
              <a:ext cx="276883" cy="86749"/>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10"/>
            <p:cNvSpPr/>
            <p:nvPr/>
          </p:nvSpPr>
          <p:spPr bwMode="auto">
            <a:xfrm rot="16045298">
              <a:off x="3106238" y="2135634"/>
              <a:ext cx="52287" cy="114081"/>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11"/>
            <p:cNvSpPr/>
            <p:nvPr/>
          </p:nvSpPr>
          <p:spPr bwMode="auto">
            <a:xfrm rot="16045298">
              <a:off x="3095913" y="2155300"/>
              <a:ext cx="71300" cy="117646"/>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13"/>
            <p:cNvSpPr/>
            <p:nvPr/>
          </p:nvSpPr>
          <p:spPr bwMode="auto">
            <a:xfrm rot="16045298">
              <a:off x="2843125" y="3123430"/>
              <a:ext cx="399282" cy="128341"/>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14"/>
            <p:cNvSpPr/>
            <p:nvPr/>
          </p:nvSpPr>
          <p:spPr bwMode="auto">
            <a:xfrm rot="16045298">
              <a:off x="2881257" y="3083769"/>
              <a:ext cx="392152" cy="52287"/>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15"/>
            <p:cNvSpPr/>
            <p:nvPr/>
          </p:nvSpPr>
          <p:spPr bwMode="auto">
            <a:xfrm rot="16045298">
              <a:off x="2669702" y="2939627"/>
              <a:ext cx="191323" cy="89126"/>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16"/>
            <p:cNvSpPr/>
            <p:nvPr/>
          </p:nvSpPr>
          <p:spPr bwMode="auto">
            <a:xfrm rot="16045298">
              <a:off x="2471727" y="2530919"/>
              <a:ext cx="623878" cy="345807"/>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17"/>
            <p:cNvSpPr/>
            <p:nvPr/>
          </p:nvSpPr>
          <p:spPr bwMode="auto">
            <a:xfrm rot="16045298">
              <a:off x="2472452" y="2539339"/>
              <a:ext cx="482466" cy="179439"/>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18"/>
            <p:cNvSpPr/>
            <p:nvPr/>
          </p:nvSpPr>
          <p:spPr bwMode="auto">
            <a:xfrm rot="16045298">
              <a:off x="2638291" y="2622811"/>
              <a:ext cx="484843" cy="166368"/>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20"/>
            <p:cNvSpPr/>
            <p:nvPr/>
          </p:nvSpPr>
          <p:spPr bwMode="auto">
            <a:xfrm rot="16045298">
              <a:off x="2850604" y="2191709"/>
              <a:ext cx="162803" cy="242421"/>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23"/>
            <p:cNvSpPr>
              <a:spLocks noEditPoints="1"/>
            </p:cNvSpPr>
            <p:nvPr/>
          </p:nvSpPr>
          <p:spPr bwMode="auto">
            <a:xfrm rot="16045298">
              <a:off x="2344980" y="2852585"/>
              <a:ext cx="406412" cy="338677"/>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24"/>
            <p:cNvSpPr>
              <a:spLocks noEditPoints="1"/>
            </p:cNvSpPr>
            <p:nvPr/>
          </p:nvSpPr>
          <p:spPr bwMode="auto">
            <a:xfrm rot="16045298">
              <a:off x="2390425" y="2568045"/>
              <a:ext cx="91502" cy="476525"/>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25"/>
            <p:cNvSpPr>
              <a:spLocks noEditPoints="1"/>
            </p:cNvSpPr>
            <p:nvPr/>
          </p:nvSpPr>
          <p:spPr bwMode="auto">
            <a:xfrm rot="16045298">
              <a:off x="2399349" y="2065601"/>
              <a:ext cx="141412" cy="238856"/>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4" name="组合 253"/>
          <p:cNvGrpSpPr/>
          <p:nvPr/>
        </p:nvGrpSpPr>
        <p:grpSpPr>
          <a:xfrm>
            <a:off x="4872279" y="1620697"/>
            <a:ext cx="992473" cy="1824054"/>
            <a:chOff x="2197913" y="1563188"/>
            <a:chExt cx="992473" cy="1824054"/>
          </a:xfrm>
        </p:grpSpPr>
        <p:sp>
          <p:nvSpPr>
            <p:cNvPr id="255" name="Freeform 95"/>
            <p:cNvSpPr>
              <a:spLocks noEditPoints="1"/>
            </p:cNvSpPr>
            <p:nvPr/>
          </p:nvSpPr>
          <p:spPr bwMode="auto">
            <a:xfrm rot="16045298">
              <a:off x="2426977" y="2089779"/>
              <a:ext cx="569215" cy="166368"/>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99"/>
            <p:cNvSpPr/>
            <p:nvPr/>
          </p:nvSpPr>
          <p:spPr bwMode="auto">
            <a:xfrm rot="16045298">
              <a:off x="2326336" y="2390713"/>
              <a:ext cx="28520" cy="20202"/>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00"/>
            <p:cNvSpPr/>
            <p:nvPr/>
          </p:nvSpPr>
          <p:spPr bwMode="auto">
            <a:xfrm rot="16045298">
              <a:off x="2332708" y="2444027"/>
              <a:ext cx="375515" cy="320852"/>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01"/>
            <p:cNvSpPr/>
            <p:nvPr/>
          </p:nvSpPr>
          <p:spPr bwMode="auto">
            <a:xfrm rot="16045298">
              <a:off x="2326749" y="2483658"/>
              <a:ext cx="316098" cy="242421"/>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03"/>
            <p:cNvSpPr/>
            <p:nvPr/>
          </p:nvSpPr>
          <p:spPr bwMode="auto">
            <a:xfrm rot="16045298">
              <a:off x="2282197" y="1830929"/>
              <a:ext cx="285202" cy="256682"/>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04"/>
            <p:cNvSpPr/>
            <p:nvPr/>
          </p:nvSpPr>
          <p:spPr bwMode="auto">
            <a:xfrm rot="16045298">
              <a:off x="2331453" y="1859422"/>
              <a:ext cx="241233" cy="222220"/>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05"/>
            <p:cNvSpPr/>
            <p:nvPr/>
          </p:nvSpPr>
          <p:spPr bwMode="auto">
            <a:xfrm rot="16045298">
              <a:off x="2488425" y="2232169"/>
              <a:ext cx="196076" cy="83184"/>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06"/>
            <p:cNvSpPr/>
            <p:nvPr/>
          </p:nvSpPr>
          <p:spPr bwMode="auto">
            <a:xfrm rot="16045298">
              <a:off x="2348148" y="1830225"/>
              <a:ext cx="444439" cy="66547"/>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07"/>
            <p:cNvSpPr/>
            <p:nvPr/>
          </p:nvSpPr>
          <p:spPr bwMode="auto">
            <a:xfrm rot="16045298">
              <a:off x="2363220" y="1780060"/>
              <a:ext cx="502668" cy="68924"/>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08"/>
            <p:cNvSpPr/>
            <p:nvPr/>
          </p:nvSpPr>
          <p:spPr bwMode="auto">
            <a:xfrm rot="16045298">
              <a:off x="2776680" y="1971188"/>
              <a:ext cx="381457" cy="142601"/>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09"/>
            <p:cNvSpPr/>
            <p:nvPr/>
          </p:nvSpPr>
          <p:spPr bwMode="auto">
            <a:xfrm rot="16045298">
              <a:off x="2957226" y="2007613"/>
              <a:ext cx="276883" cy="86749"/>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10"/>
            <p:cNvSpPr/>
            <p:nvPr/>
          </p:nvSpPr>
          <p:spPr bwMode="auto">
            <a:xfrm rot="16045298">
              <a:off x="3106238" y="2135634"/>
              <a:ext cx="52287" cy="114081"/>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11"/>
            <p:cNvSpPr/>
            <p:nvPr/>
          </p:nvSpPr>
          <p:spPr bwMode="auto">
            <a:xfrm rot="16045298">
              <a:off x="3095913" y="2155300"/>
              <a:ext cx="71300" cy="117646"/>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13"/>
            <p:cNvSpPr/>
            <p:nvPr/>
          </p:nvSpPr>
          <p:spPr bwMode="auto">
            <a:xfrm rot="16045298">
              <a:off x="2843125" y="3123430"/>
              <a:ext cx="399282" cy="128341"/>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14"/>
            <p:cNvSpPr/>
            <p:nvPr/>
          </p:nvSpPr>
          <p:spPr bwMode="auto">
            <a:xfrm rot="16045298">
              <a:off x="2881257" y="3083769"/>
              <a:ext cx="392152" cy="52287"/>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15"/>
            <p:cNvSpPr/>
            <p:nvPr/>
          </p:nvSpPr>
          <p:spPr bwMode="auto">
            <a:xfrm rot="16045298">
              <a:off x="2669702" y="2939627"/>
              <a:ext cx="191323" cy="89126"/>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16"/>
            <p:cNvSpPr/>
            <p:nvPr/>
          </p:nvSpPr>
          <p:spPr bwMode="auto">
            <a:xfrm rot="16045298">
              <a:off x="2471727" y="2530919"/>
              <a:ext cx="623878" cy="345807"/>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17"/>
            <p:cNvSpPr/>
            <p:nvPr/>
          </p:nvSpPr>
          <p:spPr bwMode="auto">
            <a:xfrm rot="16045298">
              <a:off x="2472452" y="2539339"/>
              <a:ext cx="482466" cy="179439"/>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18"/>
            <p:cNvSpPr/>
            <p:nvPr/>
          </p:nvSpPr>
          <p:spPr bwMode="auto">
            <a:xfrm rot="16045298">
              <a:off x="2638291" y="2622811"/>
              <a:ext cx="484843" cy="166368"/>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20"/>
            <p:cNvSpPr/>
            <p:nvPr/>
          </p:nvSpPr>
          <p:spPr bwMode="auto">
            <a:xfrm rot="16045298">
              <a:off x="2850604" y="2191709"/>
              <a:ext cx="162803" cy="242421"/>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23"/>
            <p:cNvSpPr>
              <a:spLocks noEditPoints="1"/>
            </p:cNvSpPr>
            <p:nvPr/>
          </p:nvSpPr>
          <p:spPr bwMode="auto">
            <a:xfrm rot="16045298">
              <a:off x="2344980" y="2852585"/>
              <a:ext cx="406412" cy="338677"/>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24"/>
            <p:cNvSpPr>
              <a:spLocks noEditPoints="1"/>
            </p:cNvSpPr>
            <p:nvPr/>
          </p:nvSpPr>
          <p:spPr bwMode="auto">
            <a:xfrm rot="16045298">
              <a:off x="2390425" y="2568045"/>
              <a:ext cx="91502" cy="476525"/>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25"/>
            <p:cNvSpPr>
              <a:spLocks noEditPoints="1"/>
            </p:cNvSpPr>
            <p:nvPr/>
          </p:nvSpPr>
          <p:spPr bwMode="auto">
            <a:xfrm rot="16045298">
              <a:off x="2399349" y="2065601"/>
              <a:ext cx="141412" cy="238856"/>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2197913" y="1563188"/>
            <a:ext cx="992473" cy="1824054"/>
            <a:chOff x="2197913" y="1563188"/>
            <a:chExt cx="992473" cy="1824054"/>
          </a:xfrm>
        </p:grpSpPr>
        <p:sp>
          <p:nvSpPr>
            <p:cNvPr id="199" name="Freeform 95"/>
            <p:cNvSpPr>
              <a:spLocks noEditPoints="1"/>
            </p:cNvSpPr>
            <p:nvPr/>
          </p:nvSpPr>
          <p:spPr bwMode="auto">
            <a:xfrm rot="16045298">
              <a:off x="2426977" y="2089779"/>
              <a:ext cx="569215" cy="166368"/>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99"/>
            <p:cNvSpPr/>
            <p:nvPr/>
          </p:nvSpPr>
          <p:spPr bwMode="auto">
            <a:xfrm rot="16045298">
              <a:off x="2326336" y="2390713"/>
              <a:ext cx="28520" cy="20202"/>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00"/>
            <p:cNvSpPr/>
            <p:nvPr/>
          </p:nvSpPr>
          <p:spPr bwMode="auto">
            <a:xfrm rot="16045298">
              <a:off x="2332708" y="2444027"/>
              <a:ext cx="375515" cy="320852"/>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01"/>
            <p:cNvSpPr/>
            <p:nvPr/>
          </p:nvSpPr>
          <p:spPr bwMode="auto">
            <a:xfrm rot="16045298">
              <a:off x="2326749" y="2483658"/>
              <a:ext cx="316098" cy="242421"/>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03"/>
            <p:cNvSpPr/>
            <p:nvPr/>
          </p:nvSpPr>
          <p:spPr bwMode="auto">
            <a:xfrm rot="16045298">
              <a:off x="2282197" y="1830929"/>
              <a:ext cx="285202" cy="256682"/>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04"/>
            <p:cNvSpPr/>
            <p:nvPr/>
          </p:nvSpPr>
          <p:spPr bwMode="auto">
            <a:xfrm rot="16045298">
              <a:off x="2331453" y="1859422"/>
              <a:ext cx="241233" cy="222220"/>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05"/>
            <p:cNvSpPr/>
            <p:nvPr/>
          </p:nvSpPr>
          <p:spPr bwMode="auto">
            <a:xfrm rot="16045298">
              <a:off x="2488425" y="2232169"/>
              <a:ext cx="196076" cy="83184"/>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106"/>
            <p:cNvSpPr/>
            <p:nvPr/>
          </p:nvSpPr>
          <p:spPr bwMode="auto">
            <a:xfrm rot="16045298">
              <a:off x="2348148" y="1830225"/>
              <a:ext cx="444439" cy="66547"/>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07"/>
            <p:cNvSpPr/>
            <p:nvPr/>
          </p:nvSpPr>
          <p:spPr bwMode="auto">
            <a:xfrm rot="16045298">
              <a:off x="2363220" y="1780060"/>
              <a:ext cx="502668" cy="68924"/>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08"/>
            <p:cNvSpPr/>
            <p:nvPr/>
          </p:nvSpPr>
          <p:spPr bwMode="auto">
            <a:xfrm rot="16045298">
              <a:off x="2776680" y="1971188"/>
              <a:ext cx="381457" cy="142601"/>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09"/>
            <p:cNvSpPr/>
            <p:nvPr/>
          </p:nvSpPr>
          <p:spPr bwMode="auto">
            <a:xfrm rot="16045298">
              <a:off x="2957226" y="2007613"/>
              <a:ext cx="276883" cy="86749"/>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10"/>
            <p:cNvSpPr/>
            <p:nvPr/>
          </p:nvSpPr>
          <p:spPr bwMode="auto">
            <a:xfrm rot="16045298">
              <a:off x="3106238" y="2135634"/>
              <a:ext cx="52287" cy="114081"/>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11"/>
            <p:cNvSpPr/>
            <p:nvPr/>
          </p:nvSpPr>
          <p:spPr bwMode="auto">
            <a:xfrm rot="16045298">
              <a:off x="3095913" y="2155300"/>
              <a:ext cx="71300" cy="117646"/>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13"/>
            <p:cNvSpPr/>
            <p:nvPr/>
          </p:nvSpPr>
          <p:spPr bwMode="auto">
            <a:xfrm rot="16045298">
              <a:off x="2843125" y="3123430"/>
              <a:ext cx="399282" cy="128341"/>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14"/>
            <p:cNvSpPr/>
            <p:nvPr/>
          </p:nvSpPr>
          <p:spPr bwMode="auto">
            <a:xfrm rot="16045298">
              <a:off x="2881257" y="3083769"/>
              <a:ext cx="392152" cy="52287"/>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15"/>
            <p:cNvSpPr/>
            <p:nvPr/>
          </p:nvSpPr>
          <p:spPr bwMode="auto">
            <a:xfrm rot="16045298">
              <a:off x="2669702" y="2939627"/>
              <a:ext cx="191323" cy="89126"/>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16"/>
            <p:cNvSpPr/>
            <p:nvPr/>
          </p:nvSpPr>
          <p:spPr bwMode="auto">
            <a:xfrm rot="16045298">
              <a:off x="2471727" y="2530919"/>
              <a:ext cx="623878" cy="345807"/>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17"/>
            <p:cNvSpPr/>
            <p:nvPr/>
          </p:nvSpPr>
          <p:spPr bwMode="auto">
            <a:xfrm rot="16045298">
              <a:off x="2472452" y="2539339"/>
              <a:ext cx="482466" cy="179439"/>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18"/>
            <p:cNvSpPr/>
            <p:nvPr/>
          </p:nvSpPr>
          <p:spPr bwMode="auto">
            <a:xfrm rot="16045298">
              <a:off x="2638291" y="2622811"/>
              <a:ext cx="484843" cy="166368"/>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20"/>
            <p:cNvSpPr/>
            <p:nvPr/>
          </p:nvSpPr>
          <p:spPr bwMode="auto">
            <a:xfrm rot="16045298">
              <a:off x="2850604" y="2191709"/>
              <a:ext cx="162803" cy="242421"/>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23"/>
            <p:cNvSpPr>
              <a:spLocks noEditPoints="1"/>
            </p:cNvSpPr>
            <p:nvPr/>
          </p:nvSpPr>
          <p:spPr bwMode="auto">
            <a:xfrm rot="16045298">
              <a:off x="2344980" y="2852585"/>
              <a:ext cx="406412" cy="338677"/>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24"/>
            <p:cNvSpPr>
              <a:spLocks noEditPoints="1"/>
            </p:cNvSpPr>
            <p:nvPr/>
          </p:nvSpPr>
          <p:spPr bwMode="auto">
            <a:xfrm rot="16045298">
              <a:off x="2390425" y="2568045"/>
              <a:ext cx="91502" cy="476525"/>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25"/>
            <p:cNvSpPr>
              <a:spLocks noEditPoints="1"/>
            </p:cNvSpPr>
            <p:nvPr/>
          </p:nvSpPr>
          <p:spPr bwMode="auto">
            <a:xfrm rot="16045298">
              <a:off x="2399349" y="2065601"/>
              <a:ext cx="141412" cy="238856"/>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useBgFill="1">
        <p:nvSpPr>
          <p:cNvPr id="78" name="椭圆 77"/>
          <p:cNvSpPr/>
          <p:nvPr/>
        </p:nvSpPr>
        <p:spPr>
          <a:xfrm>
            <a:off x="2655983" y="2238332"/>
            <a:ext cx="1440000" cy="1440000"/>
          </a:xfrm>
          <a:prstGeom prst="ellipse">
            <a:avLst/>
          </a:prstGeom>
          <a:ln w="28575">
            <a:solidFill>
              <a:srgbClr val="306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9" name="椭圆 78"/>
          <p:cNvSpPr/>
          <p:nvPr/>
        </p:nvSpPr>
        <p:spPr>
          <a:xfrm>
            <a:off x="5449492" y="2238332"/>
            <a:ext cx="1440000" cy="1440000"/>
          </a:xfrm>
          <a:prstGeom prst="ellipse">
            <a:avLst/>
          </a:prstGeom>
          <a:ln w="28575">
            <a:solidFill>
              <a:srgbClr val="306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82" name="椭圆 81"/>
          <p:cNvSpPr/>
          <p:nvPr/>
        </p:nvSpPr>
        <p:spPr>
          <a:xfrm>
            <a:off x="8319201" y="2238332"/>
            <a:ext cx="1440000" cy="1440000"/>
          </a:xfrm>
          <a:prstGeom prst="ellipse">
            <a:avLst/>
          </a:prstGeom>
          <a:ln w="28575">
            <a:solidFill>
              <a:srgbClr val="306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a:off x="2801363" y="3964179"/>
            <a:ext cx="1184390"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84" name="文本框 83"/>
          <p:cNvSpPr txBox="1"/>
          <p:nvPr/>
        </p:nvSpPr>
        <p:spPr>
          <a:xfrm>
            <a:off x="2479152" y="4588037"/>
            <a:ext cx="1758542" cy="1323439"/>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5284800" y="4588036"/>
            <a:ext cx="1758542" cy="1323439"/>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文艺让生活更有范文艺让生活更有范范文艺让生活更有范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8287401" y="4588037"/>
            <a:ext cx="1758542" cy="1323439"/>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文艺让生活更有范文艺让生活更有范范文艺让生活更有范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5610315" y="3964178"/>
            <a:ext cx="1184390"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88" name="文本框 87"/>
          <p:cNvSpPr txBox="1"/>
          <p:nvPr/>
        </p:nvSpPr>
        <p:spPr>
          <a:xfrm>
            <a:off x="8512901" y="3951844"/>
            <a:ext cx="1184390"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89" name="组合 88"/>
          <p:cNvGrpSpPr>
            <a:grpSpLocks noChangeAspect="1"/>
          </p:cNvGrpSpPr>
          <p:nvPr/>
        </p:nvGrpSpPr>
        <p:grpSpPr>
          <a:xfrm>
            <a:off x="3075694" y="2670631"/>
            <a:ext cx="547810" cy="542159"/>
            <a:chOff x="6967126" y="4092464"/>
            <a:chExt cx="453105" cy="448433"/>
          </a:xfrm>
          <a:solidFill>
            <a:srgbClr val="306E39"/>
          </a:solidFill>
          <a:effectLst/>
        </p:grpSpPr>
        <p:sp>
          <p:nvSpPr>
            <p:cNvPr id="9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2" name="组合 91"/>
          <p:cNvGrpSpPr/>
          <p:nvPr/>
        </p:nvGrpSpPr>
        <p:grpSpPr>
          <a:xfrm>
            <a:off x="5864752" y="2532928"/>
            <a:ext cx="565077" cy="679862"/>
            <a:chOff x="6447145" y="3737787"/>
            <a:chExt cx="348964" cy="419850"/>
          </a:xfrm>
          <a:solidFill>
            <a:srgbClr val="306E39"/>
          </a:solidFill>
        </p:grpSpPr>
        <p:sp>
          <p:nvSpPr>
            <p:cNvPr id="93" name="Freeform 32"/>
            <p:cNvSpPr/>
            <p:nvPr/>
          </p:nvSpPr>
          <p:spPr bwMode="auto">
            <a:xfrm>
              <a:off x="6576901" y="3737787"/>
              <a:ext cx="88470" cy="4198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94" name="Freeform 33"/>
            <p:cNvSpPr/>
            <p:nvPr/>
          </p:nvSpPr>
          <p:spPr bwMode="auto">
            <a:xfrm>
              <a:off x="6447145" y="3993951"/>
              <a:ext cx="87487" cy="16368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10" name="Freeform 34"/>
            <p:cNvSpPr/>
            <p:nvPr/>
          </p:nvSpPr>
          <p:spPr bwMode="auto">
            <a:xfrm>
              <a:off x="6707639" y="3872805"/>
              <a:ext cx="88470" cy="284832"/>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18" name="Freeform 98"/>
          <p:cNvSpPr>
            <a:spLocks noEditPoints="1"/>
          </p:cNvSpPr>
          <p:nvPr/>
        </p:nvSpPr>
        <p:spPr bwMode="auto">
          <a:xfrm>
            <a:off x="8761207" y="2672550"/>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306E39"/>
          </a:solidFill>
          <a:ln>
            <a:solidFill>
              <a:schemeClr val="bg1"/>
            </a:solidFill>
          </a:ln>
        </p:spPr>
        <p:txBody>
          <a:bodyPr vert="horz" wrap="square" lIns="91440" tIns="45720" rIns="91440" bIns="45720" numCol="1" anchor="t" anchorCtr="0" compatLnSpc="1"/>
          <a:lstStyle/>
          <a:p>
            <a:endParaRPr lang="en-US" dirty="0"/>
          </a:p>
        </p:txBody>
      </p:sp>
      <p:cxnSp>
        <p:nvCxnSpPr>
          <p:cNvPr id="120" name="直接连接符 119"/>
          <p:cNvCxnSpPr/>
          <p:nvPr/>
        </p:nvCxnSpPr>
        <p:spPr>
          <a:xfrm>
            <a:off x="8432037" y="4428305"/>
            <a:ext cx="1327164" cy="2581"/>
          </a:xfrm>
          <a:prstGeom prst="line">
            <a:avLst/>
          </a:prstGeom>
          <a:ln w="22225">
            <a:solidFill>
              <a:srgbClr val="306E39"/>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5435346" y="4426008"/>
            <a:ext cx="1327164" cy="2581"/>
          </a:xfrm>
          <a:prstGeom prst="line">
            <a:avLst/>
          </a:prstGeom>
          <a:ln w="22225">
            <a:solidFill>
              <a:srgbClr val="306E39"/>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2692969" y="4421459"/>
            <a:ext cx="1327164" cy="2581"/>
          </a:xfrm>
          <a:prstGeom prst="line">
            <a:avLst/>
          </a:prstGeom>
          <a:ln w="22225">
            <a:solidFill>
              <a:srgbClr val="306E39"/>
            </a:solidFill>
          </a:ln>
        </p:spPr>
        <p:style>
          <a:lnRef idx="1">
            <a:schemeClr val="accent1"/>
          </a:lnRef>
          <a:fillRef idx="0">
            <a:schemeClr val="accent1"/>
          </a:fillRef>
          <a:effectRef idx="0">
            <a:schemeClr val="accent1"/>
          </a:effectRef>
          <a:fontRef idx="minor">
            <a:schemeClr val="tx1"/>
          </a:fontRef>
        </p:style>
      </p:cxnSp>
      <p:grpSp>
        <p:nvGrpSpPr>
          <p:cNvPr id="178" name="Group 4"/>
          <p:cNvGrpSpPr>
            <a:grpSpLocks noChangeAspect="1"/>
          </p:cNvGrpSpPr>
          <p:nvPr/>
        </p:nvGrpSpPr>
        <p:grpSpPr bwMode="auto">
          <a:xfrm rot="1403761">
            <a:off x="2257947" y="4294761"/>
            <a:ext cx="314941" cy="435759"/>
            <a:chOff x="3416" y="2410"/>
            <a:chExt cx="232" cy="321"/>
          </a:xfrm>
          <a:solidFill>
            <a:srgbClr val="306E39"/>
          </a:solidFill>
        </p:grpSpPr>
        <p:sp>
          <p:nvSpPr>
            <p:cNvPr id="17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1" name="Group 4"/>
          <p:cNvGrpSpPr>
            <a:grpSpLocks noChangeAspect="1"/>
          </p:cNvGrpSpPr>
          <p:nvPr/>
        </p:nvGrpSpPr>
        <p:grpSpPr bwMode="auto">
          <a:xfrm rot="20813029" flipH="1">
            <a:off x="4149839" y="4299716"/>
            <a:ext cx="356874" cy="435759"/>
            <a:chOff x="3416" y="2410"/>
            <a:chExt cx="232" cy="321"/>
          </a:xfrm>
          <a:solidFill>
            <a:srgbClr val="306E39"/>
          </a:solidFill>
        </p:grpSpPr>
        <p:sp>
          <p:nvSpPr>
            <p:cNvPr id="182"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4" name="Group 4"/>
          <p:cNvGrpSpPr>
            <a:grpSpLocks noChangeAspect="1"/>
          </p:cNvGrpSpPr>
          <p:nvPr/>
        </p:nvGrpSpPr>
        <p:grpSpPr bwMode="auto">
          <a:xfrm rot="1403761">
            <a:off x="4995651" y="4291840"/>
            <a:ext cx="314941" cy="435759"/>
            <a:chOff x="3416" y="2410"/>
            <a:chExt cx="232" cy="321"/>
          </a:xfrm>
          <a:solidFill>
            <a:srgbClr val="306E39"/>
          </a:solidFill>
        </p:grpSpPr>
        <p:sp>
          <p:nvSpPr>
            <p:cNvPr id="185"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7" name="Group 4"/>
          <p:cNvGrpSpPr>
            <a:grpSpLocks noChangeAspect="1"/>
          </p:cNvGrpSpPr>
          <p:nvPr/>
        </p:nvGrpSpPr>
        <p:grpSpPr bwMode="auto">
          <a:xfrm rot="20813029" flipH="1">
            <a:off x="6887543" y="4296795"/>
            <a:ext cx="356874" cy="435759"/>
            <a:chOff x="3416" y="2410"/>
            <a:chExt cx="232" cy="321"/>
          </a:xfrm>
          <a:solidFill>
            <a:srgbClr val="306E39"/>
          </a:solidFill>
        </p:grpSpPr>
        <p:sp>
          <p:nvSpPr>
            <p:cNvPr id="18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0" name="Group 4"/>
          <p:cNvGrpSpPr>
            <a:grpSpLocks noChangeAspect="1"/>
          </p:cNvGrpSpPr>
          <p:nvPr/>
        </p:nvGrpSpPr>
        <p:grpSpPr bwMode="auto">
          <a:xfrm rot="1403761">
            <a:off x="7970256" y="4306602"/>
            <a:ext cx="314941" cy="435759"/>
            <a:chOff x="3416" y="2410"/>
            <a:chExt cx="232" cy="321"/>
          </a:xfrm>
          <a:solidFill>
            <a:srgbClr val="306E39"/>
          </a:solidFill>
        </p:grpSpPr>
        <p:sp>
          <p:nvSpPr>
            <p:cNvPr id="191"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3" name="Group 4"/>
          <p:cNvGrpSpPr>
            <a:grpSpLocks noChangeAspect="1"/>
          </p:cNvGrpSpPr>
          <p:nvPr/>
        </p:nvGrpSpPr>
        <p:grpSpPr bwMode="auto">
          <a:xfrm rot="20813029" flipH="1">
            <a:off x="9862148" y="4311557"/>
            <a:ext cx="356874" cy="435759"/>
            <a:chOff x="3416" y="2410"/>
            <a:chExt cx="232" cy="321"/>
          </a:xfrm>
          <a:solidFill>
            <a:srgbClr val="306E39"/>
          </a:solidFill>
        </p:grpSpPr>
        <p:sp>
          <p:nvSpPr>
            <p:cNvPr id="194"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0" name="组合 159"/>
          <p:cNvGrpSpPr/>
          <p:nvPr/>
        </p:nvGrpSpPr>
        <p:grpSpPr>
          <a:xfrm>
            <a:off x="5598019" y="1759635"/>
            <a:ext cx="984738" cy="984738"/>
            <a:chOff x="5598019" y="1759635"/>
            <a:chExt cx="984738" cy="984738"/>
          </a:xfrm>
        </p:grpSpPr>
        <p:sp>
          <p:nvSpPr>
            <p:cNvPr id="161" name="椭圆 160"/>
            <p:cNvSpPr/>
            <p:nvPr/>
          </p:nvSpPr>
          <p:spPr>
            <a:xfrm>
              <a:off x="5598019" y="1759635"/>
              <a:ext cx="984738" cy="984738"/>
            </a:xfrm>
            <a:prstGeom prst="ellipse">
              <a:avLst/>
            </a:pr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2" name="组合 161"/>
            <p:cNvGrpSpPr/>
            <p:nvPr/>
          </p:nvGrpSpPr>
          <p:grpSpPr>
            <a:xfrm>
              <a:off x="5890004" y="1986367"/>
              <a:ext cx="391589" cy="500794"/>
              <a:chOff x="1605186" y="572440"/>
              <a:chExt cx="563562" cy="720725"/>
            </a:xfrm>
            <a:solidFill>
              <a:srgbClr val="1A3F52"/>
            </a:solidFill>
            <a:effectLst/>
          </p:grpSpPr>
          <p:sp>
            <p:nvSpPr>
              <p:cNvPr id="163"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cxnSp>
        <p:nvCxnSpPr>
          <p:cNvPr id="166" name="直接连接符 165"/>
          <p:cNvCxnSpPr/>
          <p:nvPr/>
        </p:nvCxnSpPr>
        <p:spPr>
          <a:xfrm>
            <a:off x="2487754" y="3134748"/>
            <a:ext cx="7200000" cy="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a:off x="6084997" y="2746612"/>
            <a:ext cx="0" cy="79200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2507231" y="3142612"/>
            <a:ext cx="0" cy="79200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9691736" y="3142612"/>
            <a:ext cx="0" cy="79200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grpSp>
        <p:nvGrpSpPr>
          <p:cNvPr id="170" name="组合 169"/>
          <p:cNvGrpSpPr/>
          <p:nvPr/>
        </p:nvGrpSpPr>
        <p:grpSpPr>
          <a:xfrm>
            <a:off x="4606786" y="3420588"/>
            <a:ext cx="2944723" cy="2162477"/>
            <a:chOff x="4606786" y="3420588"/>
            <a:chExt cx="2944723" cy="2162477"/>
          </a:xfrm>
          <a:solidFill>
            <a:srgbClr val="306E39"/>
          </a:solidFill>
        </p:grpSpPr>
        <p:sp>
          <p:nvSpPr>
            <p:cNvPr id="171" name="圆角矩形 170"/>
            <p:cNvSpPr/>
            <p:nvPr/>
          </p:nvSpPr>
          <p:spPr>
            <a:xfrm>
              <a:off x="4606786" y="3822793"/>
              <a:ext cx="2944723" cy="1760272"/>
            </a:xfrm>
            <a:prstGeom prst="roundRect">
              <a:avLst>
                <a:gd name="adj" fmla="val 759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2" name="组合 171"/>
            <p:cNvGrpSpPr/>
            <p:nvPr/>
          </p:nvGrpSpPr>
          <p:grpSpPr>
            <a:xfrm>
              <a:off x="5725549" y="3420588"/>
              <a:ext cx="720000" cy="720000"/>
              <a:chOff x="5725549" y="3420588"/>
              <a:chExt cx="720000" cy="720000"/>
            </a:xfrm>
            <a:grpFill/>
          </p:grpSpPr>
          <p:sp>
            <p:nvSpPr>
              <p:cNvPr id="173" name="椭圆 172"/>
              <p:cNvSpPr>
                <a:spLocks noChangeAspect="1"/>
              </p:cNvSpPr>
              <p:nvPr/>
            </p:nvSpPr>
            <p:spPr>
              <a:xfrm>
                <a:off x="5725549" y="3420588"/>
                <a:ext cx="720000" cy="720000"/>
              </a:xfrm>
              <a:prstGeom prst="ellipse">
                <a:avLst/>
              </a:prstGeom>
              <a:grp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4" name="组合 173"/>
              <p:cNvGrpSpPr/>
              <p:nvPr/>
            </p:nvGrpSpPr>
            <p:grpSpPr>
              <a:xfrm>
                <a:off x="5863309" y="3612149"/>
                <a:ext cx="443375" cy="336878"/>
                <a:chOff x="4268086" y="4221191"/>
                <a:chExt cx="509646" cy="387231"/>
              </a:xfrm>
              <a:grpFill/>
              <a:effectLst/>
            </p:grpSpPr>
            <p:sp>
              <p:nvSpPr>
                <p:cNvPr id="17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177" name="组合 176"/>
          <p:cNvGrpSpPr/>
          <p:nvPr/>
        </p:nvGrpSpPr>
        <p:grpSpPr>
          <a:xfrm>
            <a:off x="1036434" y="3420588"/>
            <a:ext cx="2944723" cy="2162477"/>
            <a:chOff x="1036434" y="3420588"/>
            <a:chExt cx="2944723" cy="2162477"/>
          </a:xfrm>
          <a:solidFill>
            <a:srgbClr val="306E39"/>
          </a:solidFill>
        </p:grpSpPr>
        <p:sp>
          <p:nvSpPr>
            <p:cNvPr id="196" name="圆角矩形 195"/>
            <p:cNvSpPr/>
            <p:nvPr/>
          </p:nvSpPr>
          <p:spPr>
            <a:xfrm>
              <a:off x="1036434" y="3822793"/>
              <a:ext cx="2944723" cy="1760272"/>
            </a:xfrm>
            <a:prstGeom prst="roundRect">
              <a:avLst>
                <a:gd name="adj" fmla="val 759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7" name="组合 196"/>
            <p:cNvGrpSpPr/>
            <p:nvPr/>
          </p:nvGrpSpPr>
          <p:grpSpPr>
            <a:xfrm>
              <a:off x="2147231" y="3420588"/>
              <a:ext cx="720000" cy="720000"/>
              <a:chOff x="2147231" y="3420588"/>
              <a:chExt cx="720000" cy="720000"/>
            </a:xfrm>
            <a:grpFill/>
          </p:grpSpPr>
          <p:sp>
            <p:nvSpPr>
              <p:cNvPr id="198" name="椭圆 197"/>
              <p:cNvSpPr>
                <a:spLocks noChangeAspect="1"/>
              </p:cNvSpPr>
              <p:nvPr/>
            </p:nvSpPr>
            <p:spPr>
              <a:xfrm>
                <a:off x="2147231" y="3420588"/>
                <a:ext cx="720000" cy="720000"/>
              </a:xfrm>
              <a:prstGeom prst="ellipse">
                <a:avLst/>
              </a:prstGeom>
              <a:grpFill/>
              <a:ln>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0" name="组合 199"/>
              <p:cNvGrpSpPr/>
              <p:nvPr/>
            </p:nvGrpSpPr>
            <p:grpSpPr>
              <a:xfrm>
                <a:off x="2340788" y="3642718"/>
                <a:ext cx="332886" cy="318365"/>
                <a:chOff x="1004888" y="993775"/>
                <a:chExt cx="2438400" cy="2332038"/>
              </a:xfrm>
              <a:grpFill/>
              <a:effectLst/>
            </p:grpSpPr>
            <p:sp>
              <p:nvSpPr>
                <p:cNvPr id="201"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任意多边形 201"/>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grpSp>
        <p:nvGrpSpPr>
          <p:cNvPr id="206" name="组合 205"/>
          <p:cNvGrpSpPr/>
          <p:nvPr/>
        </p:nvGrpSpPr>
        <p:grpSpPr>
          <a:xfrm>
            <a:off x="8177138" y="3420588"/>
            <a:ext cx="2944723" cy="2162477"/>
            <a:chOff x="8177138" y="3420588"/>
            <a:chExt cx="2944723" cy="2162477"/>
          </a:xfrm>
          <a:solidFill>
            <a:srgbClr val="306E39"/>
          </a:solidFill>
        </p:grpSpPr>
        <p:sp>
          <p:nvSpPr>
            <p:cNvPr id="216" name="圆角矩形 215"/>
            <p:cNvSpPr/>
            <p:nvPr/>
          </p:nvSpPr>
          <p:spPr>
            <a:xfrm>
              <a:off x="8177138" y="3822793"/>
              <a:ext cx="2944723" cy="1760272"/>
            </a:xfrm>
            <a:prstGeom prst="roundRect">
              <a:avLst>
                <a:gd name="adj" fmla="val 759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3" name="组合 222"/>
            <p:cNvGrpSpPr/>
            <p:nvPr/>
          </p:nvGrpSpPr>
          <p:grpSpPr>
            <a:xfrm>
              <a:off x="9302763" y="3420588"/>
              <a:ext cx="720000" cy="720000"/>
              <a:chOff x="9302763" y="3420588"/>
              <a:chExt cx="720000" cy="720000"/>
            </a:xfrm>
            <a:grpFill/>
          </p:grpSpPr>
          <p:sp>
            <p:nvSpPr>
              <p:cNvPr id="225" name="椭圆 224"/>
              <p:cNvSpPr>
                <a:spLocks noChangeAspect="1"/>
              </p:cNvSpPr>
              <p:nvPr/>
            </p:nvSpPr>
            <p:spPr>
              <a:xfrm>
                <a:off x="9302763" y="3420588"/>
                <a:ext cx="720000" cy="720000"/>
              </a:xfrm>
              <a:prstGeom prst="ellipse">
                <a:avLst/>
              </a:prstGeom>
              <a:grp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Freeform 223"/>
              <p:cNvSpPr>
                <a:spLocks noChangeAspect="1"/>
              </p:cNvSpPr>
              <p:nvPr/>
            </p:nvSpPr>
            <p:spPr bwMode="auto">
              <a:xfrm>
                <a:off x="9495826" y="3631642"/>
                <a:ext cx="367305" cy="29789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9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sp>
        <p:nvSpPr>
          <p:cNvPr id="230" name="文本框 229"/>
          <p:cNvSpPr txBox="1"/>
          <p:nvPr/>
        </p:nvSpPr>
        <p:spPr>
          <a:xfrm>
            <a:off x="1885836" y="4232275"/>
            <a:ext cx="1184390" cy="461665"/>
          </a:xfrm>
          <a:prstGeom prst="rect">
            <a:avLst/>
          </a:prstGeom>
          <a:noFill/>
        </p:spPr>
        <p:txBody>
          <a:bodyPr wrap="square" rtlCol="0">
            <a:spAutoFit/>
          </a:bodyPr>
          <a:lstStyle/>
          <a:p>
            <a:r>
              <a:rPr lang="zh-CN" altLang="en-US" sz="2400">
                <a:solidFill>
                  <a:srgbClr val="F9F6E1"/>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F9F6E1"/>
              </a:solidFill>
              <a:latin typeface="方正清刻本悦宋简体" panose="02000000000000000000" pitchFamily="2" charset="-122"/>
              <a:ea typeface="方正清刻本悦宋简体" panose="02000000000000000000" pitchFamily="2" charset="-122"/>
            </a:endParaRPr>
          </a:p>
        </p:txBody>
      </p:sp>
      <p:sp>
        <p:nvSpPr>
          <p:cNvPr id="231" name="文本框 230"/>
          <p:cNvSpPr txBox="1"/>
          <p:nvPr/>
        </p:nvSpPr>
        <p:spPr>
          <a:xfrm>
            <a:off x="1375022" y="4649127"/>
            <a:ext cx="2233617" cy="830997"/>
          </a:xfrm>
          <a:prstGeom prst="rect">
            <a:avLst/>
          </a:prstGeom>
          <a:noFill/>
        </p:spPr>
        <p:txBody>
          <a:bodyPr wrap="square" rtlCol="0">
            <a:spAutoFit/>
          </a:bodyPr>
          <a:lstStyle/>
          <a:p>
            <a:pPr algn="ctr"/>
            <a:r>
              <a:rPr lang="zh-CN" altLang="en-US" sz="1600">
                <a:solidFill>
                  <a:srgbClr val="F9F6E1"/>
                </a:solidFill>
                <a:latin typeface="微软雅黑" panose="020B0503020204020204" pitchFamily="34" charset="-122"/>
                <a:ea typeface="微软雅黑" panose="020B0503020204020204" pitchFamily="34" charset="-122"/>
              </a:rPr>
              <a:t>文艺让生活更有范文艺让生活更有范范文艺让生活更有范</a:t>
            </a:r>
            <a:endParaRPr lang="zh-CN" altLang="en-US" sz="1600">
              <a:solidFill>
                <a:srgbClr val="F9F6E1"/>
              </a:solidFill>
              <a:latin typeface="微软雅黑" panose="020B0503020204020204" pitchFamily="34" charset="-122"/>
              <a:ea typeface="微软雅黑" panose="020B0503020204020204" pitchFamily="34" charset="-122"/>
            </a:endParaRPr>
          </a:p>
        </p:txBody>
      </p:sp>
      <p:sp>
        <p:nvSpPr>
          <p:cNvPr id="232" name="文本框 231"/>
          <p:cNvSpPr txBox="1"/>
          <p:nvPr/>
        </p:nvSpPr>
        <p:spPr>
          <a:xfrm>
            <a:off x="5492802" y="4243232"/>
            <a:ext cx="1184390" cy="461665"/>
          </a:xfrm>
          <a:prstGeom prst="rect">
            <a:avLst/>
          </a:prstGeom>
          <a:noFill/>
        </p:spPr>
        <p:txBody>
          <a:bodyPr wrap="square" rtlCol="0">
            <a:spAutoFit/>
          </a:bodyPr>
          <a:lstStyle/>
          <a:p>
            <a:r>
              <a:rPr lang="zh-CN" altLang="en-US" sz="2400">
                <a:solidFill>
                  <a:srgbClr val="F9F6E1"/>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F9F6E1"/>
              </a:solidFill>
              <a:latin typeface="方正清刻本悦宋简体" panose="02000000000000000000" pitchFamily="2" charset="-122"/>
              <a:ea typeface="方正清刻本悦宋简体" panose="02000000000000000000" pitchFamily="2" charset="-122"/>
            </a:endParaRPr>
          </a:p>
        </p:txBody>
      </p:sp>
      <p:sp>
        <p:nvSpPr>
          <p:cNvPr id="233" name="文本框 232"/>
          <p:cNvSpPr txBox="1"/>
          <p:nvPr/>
        </p:nvSpPr>
        <p:spPr>
          <a:xfrm>
            <a:off x="4981988" y="4660084"/>
            <a:ext cx="2233617" cy="830997"/>
          </a:xfrm>
          <a:prstGeom prst="rect">
            <a:avLst/>
          </a:prstGeom>
          <a:noFill/>
        </p:spPr>
        <p:txBody>
          <a:bodyPr wrap="square" rtlCol="0">
            <a:spAutoFit/>
          </a:bodyPr>
          <a:lstStyle/>
          <a:p>
            <a:pPr algn="ctr"/>
            <a:r>
              <a:rPr lang="zh-CN" altLang="en-US" sz="1600">
                <a:solidFill>
                  <a:srgbClr val="F9F6E1"/>
                </a:solidFill>
                <a:latin typeface="微软雅黑" panose="020B0503020204020204" pitchFamily="34" charset="-122"/>
                <a:ea typeface="微软雅黑" panose="020B0503020204020204" pitchFamily="34" charset="-122"/>
              </a:rPr>
              <a:t>文艺让生活更有范文艺让生活更有范范文艺让生活更有范</a:t>
            </a:r>
            <a:endParaRPr lang="zh-CN" altLang="en-US" sz="1600">
              <a:solidFill>
                <a:srgbClr val="F9F6E1"/>
              </a:solidFill>
              <a:latin typeface="微软雅黑" panose="020B0503020204020204" pitchFamily="34" charset="-122"/>
              <a:ea typeface="微软雅黑" panose="020B0503020204020204" pitchFamily="34" charset="-122"/>
            </a:endParaRPr>
          </a:p>
        </p:txBody>
      </p:sp>
      <p:sp>
        <p:nvSpPr>
          <p:cNvPr id="234" name="文本框 233"/>
          <p:cNvSpPr txBox="1"/>
          <p:nvPr/>
        </p:nvSpPr>
        <p:spPr>
          <a:xfrm>
            <a:off x="9095559" y="4220451"/>
            <a:ext cx="1184390" cy="461665"/>
          </a:xfrm>
          <a:prstGeom prst="rect">
            <a:avLst/>
          </a:prstGeom>
          <a:noFill/>
        </p:spPr>
        <p:txBody>
          <a:bodyPr wrap="square" rtlCol="0">
            <a:spAutoFit/>
          </a:bodyPr>
          <a:lstStyle/>
          <a:p>
            <a:r>
              <a:rPr lang="zh-CN" altLang="en-US" sz="2400">
                <a:solidFill>
                  <a:srgbClr val="F9F6E1"/>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F9F6E1"/>
              </a:solidFill>
              <a:latin typeface="方正清刻本悦宋简体" panose="02000000000000000000" pitchFamily="2" charset="-122"/>
              <a:ea typeface="方正清刻本悦宋简体" panose="02000000000000000000" pitchFamily="2" charset="-122"/>
            </a:endParaRPr>
          </a:p>
        </p:txBody>
      </p:sp>
      <p:sp>
        <p:nvSpPr>
          <p:cNvPr id="235" name="文本框 234"/>
          <p:cNvSpPr txBox="1"/>
          <p:nvPr/>
        </p:nvSpPr>
        <p:spPr>
          <a:xfrm>
            <a:off x="8584745" y="4637303"/>
            <a:ext cx="2233617" cy="830997"/>
          </a:xfrm>
          <a:prstGeom prst="rect">
            <a:avLst/>
          </a:prstGeom>
          <a:noFill/>
        </p:spPr>
        <p:txBody>
          <a:bodyPr wrap="square" rtlCol="0">
            <a:spAutoFit/>
          </a:bodyPr>
          <a:lstStyle/>
          <a:p>
            <a:pPr algn="ctr"/>
            <a:r>
              <a:rPr lang="zh-CN" altLang="en-US" sz="1600">
                <a:solidFill>
                  <a:srgbClr val="F9F6E1"/>
                </a:solidFill>
                <a:latin typeface="微软雅黑" panose="020B0503020204020204" pitchFamily="34" charset="-122"/>
                <a:ea typeface="微软雅黑" panose="020B0503020204020204" pitchFamily="34" charset="-122"/>
              </a:rPr>
              <a:t>文艺让生活更有范文艺让生活更有范范文艺让生活更有范</a:t>
            </a:r>
            <a:endParaRPr lang="zh-CN" altLang="en-US" sz="1600">
              <a:solidFill>
                <a:srgbClr val="F9F6E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fill="hold"/>
                                        <p:tgtEl>
                                          <p:spTgt spid="160"/>
                                        </p:tgtEl>
                                        <p:attrNameLst>
                                          <p:attrName>ppt_x</p:attrName>
                                        </p:attrNameLst>
                                      </p:cBhvr>
                                      <p:tavLst>
                                        <p:tav tm="0">
                                          <p:val>
                                            <p:strVal val="#ppt_x"/>
                                          </p:val>
                                        </p:tav>
                                        <p:tav tm="100000">
                                          <p:val>
                                            <p:strVal val="#ppt_x"/>
                                          </p:val>
                                        </p:tav>
                                      </p:tavLst>
                                    </p:anim>
                                    <p:anim calcmode="lin" valueType="num">
                                      <p:cBhvr additive="base">
                                        <p:cTn id="8" dur="500" fill="hold"/>
                                        <p:tgtEl>
                                          <p:spTgt spid="16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wipe(up)">
                                      <p:cBhvr>
                                        <p:cTn id="12" dur="500"/>
                                        <p:tgtEl>
                                          <p:spTgt spid="167"/>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66"/>
                                        </p:tgtEl>
                                        <p:attrNameLst>
                                          <p:attrName>style.visibility</p:attrName>
                                        </p:attrNameLst>
                                      </p:cBhvr>
                                      <p:to>
                                        <p:strVal val="visible"/>
                                      </p:to>
                                    </p:set>
                                    <p:animEffect transition="in" filter="barn(outVertical)">
                                      <p:cBhvr>
                                        <p:cTn id="16" dur="500"/>
                                        <p:tgtEl>
                                          <p:spTgt spid="16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wipe(up)">
                                      <p:cBhvr>
                                        <p:cTn id="20" dur="500"/>
                                        <p:tgtEl>
                                          <p:spTgt spid="168"/>
                                        </p:tgtEl>
                                      </p:cBhvr>
                                    </p:animEffect>
                                  </p:childTnLst>
                                </p:cTn>
                              </p:par>
                              <p:par>
                                <p:cTn id="21" presetID="22" presetClass="entr" presetSubtype="1" fill="hold" nodeType="withEffect">
                                  <p:stCondLst>
                                    <p:cond delay="0"/>
                                  </p:stCondLst>
                                  <p:childTnLst>
                                    <p:set>
                                      <p:cBhvr>
                                        <p:cTn id="22" dur="1" fill="hold">
                                          <p:stCondLst>
                                            <p:cond delay="0"/>
                                          </p:stCondLst>
                                        </p:cTn>
                                        <p:tgtEl>
                                          <p:spTgt spid="169"/>
                                        </p:tgtEl>
                                        <p:attrNameLst>
                                          <p:attrName>style.visibility</p:attrName>
                                        </p:attrNameLst>
                                      </p:cBhvr>
                                      <p:to>
                                        <p:strVal val="visible"/>
                                      </p:to>
                                    </p:set>
                                    <p:animEffect transition="in" filter="wipe(up)">
                                      <p:cBhvr>
                                        <p:cTn id="23" dur="500"/>
                                        <p:tgtEl>
                                          <p:spTgt spid="169"/>
                                        </p:tgtEl>
                                      </p:cBhvr>
                                    </p:animEffect>
                                  </p:childTnLst>
                                </p:cTn>
                              </p:par>
                            </p:childTnLst>
                          </p:cTn>
                        </p:par>
                        <p:par>
                          <p:cTn id="24" fill="hold">
                            <p:stCondLst>
                              <p:cond delay="2000"/>
                            </p:stCondLst>
                            <p:childTnLst>
                              <p:par>
                                <p:cTn id="25" presetID="2" presetClass="entr" presetSubtype="4" decel="100000" fill="hold" nodeType="afterEffect">
                                  <p:stCondLst>
                                    <p:cond delay="0"/>
                                  </p:stCondLst>
                                  <p:childTnLst>
                                    <p:set>
                                      <p:cBhvr>
                                        <p:cTn id="26" dur="1" fill="hold">
                                          <p:stCondLst>
                                            <p:cond delay="0"/>
                                          </p:stCondLst>
                                        </p:cTn>
                                        <p:tgtEl>
                                          <p:spTgt spid="177"/>
                                        </p:tgtEl>
                                        <p:attrNameLst>
                                          <p:attrName>style.visibility</p:attrName>
                                        </p:attrNameLst>
                                      </p:cBhvr>
                                      <p:to>
                                        <p:strVal val="visible"/>
                                      </p:to>
                                    </p:set>
                                    <p:anim calcmode="lin" valueType="num">
                                      <p:cBhvr additive="base">
                                        <p:cTn id="27" dur="500" fill="hold"/>
                                        <p:tgtEl>
                                          <p:spTgt spid="177"/>
                                        </p:tgtEl>
                                        <p:attrNameLst>
                                          <p:attrName>ppt_x</p:attrName>
                                        </p:attrNameLst>
                                      </p:cBhvr>
                                      <p:tavLst>
                                        <p:tav tm="0">
                                          <p:val>
                                            <p:strVal val="#ppt_x"/>
                                          </p:val>
                                        </p:tav>
                                        <p:tav tm="100000">
                                          <p:val>
                                            <p:strVal val="#ppt_x"/>
                                          </p:val>
                                        </p:tav>
                                      </p:tavLst>
                                    </p:anim>
                                    <p:anim calcmode="lin" valueType="num">
                                      <p:cBhvr additive="base">
                                        <p:cTn id="28" dur="500" fill="hold"/>
                                        <p:tgtEl>
                                          <p:spTgt spid="177"/>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00"/>
                                  </p:stCondLst>
                                  <p:childTnLst>
                                    <p:set>
                                      <p:cBhvr>
                                        <p:cTn id="30" dur="1" fill="hold">
                                          <p:stCondLst>
                                            <p:cond delay="0"/>
                                          </p:stCondLst>
                                        </p:cTn>
                                        <p:tgtEl>
                                          <p:spTgt spid="170"/>
                                        </p:tgtEl>
                                        <p:attrNameLst>
                                          <p:attrName>style.visibility</p:attrName>
                                        </p:attrNameLst>
                                      </p:cBhvr>
                                      <p:to>
                                        <p:strVal val="visible"/>
                                      </p:to>
                                    </p:set>
                                    <p:anim calcmode="lin" valueType="num">
                                      <p:cBhvr additive="base">
                                        <p:cTn id="31" dur="500" fill="hold"/>
                                        <p:tgtEl>
                                          <p:spTgt spid="170"/>
                                        </p:tgtEl>
                                        <p:attrNameLst>
                                          <p:attrName>ppt_x</p:attrName>
                                        </p:attrNameLst>
                                      </p:cBhvr>
                                      <p:tavLst>
                                        <p:tav tm="0">
                                          <p:val>
                                            <p:strVal val="#ppt_x"/>
                                          </p:val>
                                        </p:tav>
                                        <p:tav tm="100000">
                                          <p:val>
                                            <p:strVal val="#ppt_x"/>
                                          </p:val>
                                        </p:tav>
                                      </p:tavLst>
                                    </p:anim>
                                    <p:anim calcmode="lin" valueType="num">
                                      <p:cBhvr additive="base">
                                        <p:cTn id="32" dur="500" fill="hold"/>
                                        <p:tgtEl>
                                          <p:spTgt spid="170"/>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00"/>
                                  </p:stCondLst>
                                  <p:childTnLst>
                                    <p:set>
                                      <p:cBhvr>
                                        <p:cTn id="34" dur="1" fill="hold">
                                          <p:stCondLst>
                                            <p:cond delay="0"/>
                                          </p:stCondLst>
                                        </p:cTn>
                                        <p:tgtEl>
                                          <p:spTgt spid="206"/>
                                        </p:tgtEl>
                                        <p:attrNameLst>
                                          <p:attrName>style.visibility</p:attrName>
                                        </p:attrNameLst>
                                      </p:cBhvr>
                                      <p:to>
                                        <p:strVal val="visible"/>
                                      </p:to>
                                    </p:set>
                                    <p:anim calcmode="lin" valueType="num">
                                      <p:cBhvr additive="base">
                                        <p:cTn id="35" dur="500" fill="hold"/>
                                        <p:tgtEl>
                                          <p:spTgt spid="206"/>
                                        </p:tgtEl>
                                        <p:attrNameLst>
                                          <p:attrName>ppt_x</p:attrName>
                                        </p:attrNameLst>
                                      </p:cBhvr>
                                      <p:tavLst>
                                        <p:tav tm="0">
                                          <p:val>
                                            <p:strVal val="#ppt_x"/>
                                          </p:val>
                                        </p:tav>
                                        <p:tav tm="100000">
                                          <p:val>
                                            <p:strVal val="#ppt_x"/>
                                          </p:val>
                                        </p:tav>
                                      </p:tavLst>
                                    </p:anim>
                                    <p:anim calcmode="lin" valueType="num">
                                      <p:cBhvr additive="base">
                                        <p:cTn id="36" dur="500" fill="hold"/>
                                        <p:tgtEl>
                                          <p:spTgt spid="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4" name="Oval 24"/>
          <p:cNvSpPr/>
          <p:nvPr/>
        </p:nvSpPr>
        <p:spPr>
          <a:xfrm>
            <a:off x="2250360" y="1676160"/>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lumMod val="50000"/>
                </a:schemeClr>
              </a:solidFill>
            </a:endParaRPr>
          </a:p>
        </p:txBody>
      </p:sp>
      <p:sp>
        <p:nvSpPr>
          <p:cNvPr id="85" name="Oval 52"/>
          <p:cNvSpPr/>
          <p:nvPr/>
        </p:nvSpPr>
        <p:spPr>
          <a:xfrm>
            <a:off x="5629759" y="1676160"/>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2">
                  <a:lumMod val="50000"/>
                </a:schemeClr>
              </a:solidFill>
            </a:endParaRPr>
          </a:p>
        </p:txBody>
      </p:sp>
      <p:sp>
        <p:nvSpPr>
          <p:cNvPr id="86" name="Oval 57"/>
          <p:cNvSpPr/>
          <p:nvPr/>
        </p:nvSpPr>
        <p:spPr>
          <a:xfrm>
            <a:off x="9009160" y="1676160"/>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lumMod val="50000"/>
                </a:schemeClr>
              </a:solidFill>
            </a:endParaRPr>
          </a:p>
        </p:txBody>
      </p:sp>
      <p:sp>
        <p:nvSpPr>
          <p:cNvPr id="87" name="Oval 62"/>
          <p:cNvSpPr/>
          <p:nvPr/>
        </p:nvSpPr>
        <p:spPr>
          <a:xfrm>
            <a:off x="2250360" y="3855684"/>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50000"/>
                </a:schemeClr>
              </a:solidFill>
            </a:endParaRPr>
          </a:p>
        </p:txBody>
      </p:sp>
      <p:sp>
        <p:nvSpPr>
          <p:cNvPr id="88" name="Oval 67"/>
          <p:cNvSpPr/>
          <p:nvPr/>
        </p:nvSpPr>
        <p:spPr>
          <a:xfrm>
            <a:off x="5629759" y="3855684"/>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5">
                  <a:lumMod val="50000"/>
                </a:schemeClr>
              </a:solidFill>
              <a:cs typeface="+mj-cs"/>
            </a:endParaRPr>
          </a:p>
        </p:txBody>
      </p:sp>
      <p:sp>
        <p:nvSpPr>
          <p:cNvPr id="89" name="Oval 72"/>
          <p:cNvSpPr/>
          <p:nvPr/>
        </p:nvSpPr>
        <p:spPr>
          <a:xfrm>
            <a:off x="9009160" y="3855684"/>
            <a:ext cx="912813" cy="886680"/>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6">
                  <a:lumMod val="50000"/>
                </a:schemeClr>
              </a:solidFill>
            </a:endParaRPr>
          </a:p>
        </p:txBody>
      </p:sp>
      <p:sp>
        <p:nvSpPr>
          <p:cNvPr id="90" name="Freeform 245"/>
          <p:cNvSpPr/>
          <p:nvPr/>
        </p:nvSpPr>
        <p:spPr bwMode="auto">
          <a:xfrm>
            <a:off x="2497661" y="1910394"/>
            <a:ext cx="418211" cy="41821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91" name="Freeform 5"/>
          <p:cNvSpPr>
            <a:spLocks noEditPoints="1"/>
          </p:cNvSpPr>
          <p:nvPr/>
        </p:nvSpPr>
        <p:spPr bwMode="auto">
          <a:xfrm>
            <a:off x="5868028" y="1883477"/>
            <a:ext cx="467090" cy="46709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92" name="Freeform 217"/>
          <p:cNvSpPr>
            <a:spLocks noEditPoints="1"/>
          </p:cNvSpPr>
          <p:nvPr/>
        </p:nvSpPr>
        <p:spPr bwMode="auto">
          <a:xfrm>
            <a:off x="2467855" y="4119840"/>
            <a:ext cx="477823" cy="358368"/>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93" name="Freeform 216"/>
          <p:cNvSpPr>
            <a:spLocks noEditPoints="1"/>
          </p:cNvSpPr>
          <p:nvPr/>
        </p:nvSpPr>
        <p:spPr bwMode="auto">
          <a:xfrm>
            <a:off x="5872342" y="4083746"/>
            <a:ext cx="427647" cy="43055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94" name="Freeform 38"/>
          <p:cNvSpPr>
            <a:spLocks noEditPoints="1"/>
          </p:cNvSpPr>
          <p:nvPr/>
        </p:nvSpPr>
        <p:spPr bwMode="auto">
          <a:xfrm>
            <a:off x="9278513" y="1846225"/>
            <a:ext cx="374106" cy="54654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110" name="Freeform 135"/>
          <p:cNvSpPr>
            <a:spLocks noEditPoints="1"/>
          </p:cNvSpPr>
          <p:nvPr/>
        </p:nvSpPr>
        <p:spPr bwMode="auto">
          <a:xfrm>
            <a:off x="9274275" y="4119840"/>
            <a:ext cx="382582" cy="35836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06E39"/>
          </a:solidFill>
          <a:ln w="9525">
            <a:noFill/>
            <a:round/>
          </a:ln>
        </p:spPr>
        <p:txBody>
          <a:bodyPr vert="horz" wrap="square" lIns="91440" tIns="45720" rIns="91440" bIns="45720" numCol="1" anchor="t" anchorCtr="0" compatLnSpc="1"/>
          <a:lstStyle/>
          <a:p>
            <a:endParaRPr lang="en-US"/>
          </a:p>
        </p:txBody>
      </p:sp>
      <p:sp>
        <p:nvSpPr>
          <p:cNvPr id="111" name="文本框 110"/>
          <p:cNvSpPr txBox="1"/>
          <p:nvPr/>
        </p:nvSpPr>
        <p:spPr>
          <a:xfrm>
            <a:off x="1790035" y="2625017"/>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2" name="文本框 111"/>
          <p:cNvSpPr txBox="1"/>
          <p:nvPr/>
        </p:nvSpPr>
        <p:spPr>
          <a:xfrm>
            <a:off x="1617196" y="3044395"/>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文本框 112"/>
          <p:cNvSpPr txBox="1"/>
          <p:nvPr/>
        </p:nvSpPr>
        <p:spPr>
          <a:xfrm>
            <a:off x="5161154" y="261907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4" name="文本框 113"/>
          <p:cNvSpPr txBox="1"/>
          <p:nvPr/>
        </p:nvSpPr>
        <p:spPr>
          <a:xfrm>
            <a:off x="4988315" y="303845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文本框 114"/>
          <p:cNvSpPr txBox="1"/>
          <p:nvPr/>
        </p:nvSpPr>
        <p:spPr>
          <a:xfrm>
            <a:off x="8639594" y="2615694"/>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6" name="文本框 115"/>
          <p:cNvSpPr txBox="1"/>
          <p:nvPr/>
        </p:nvSpPr>
        <p:spPr>
          <a:xfrm>
            <a:off x="8466755" y="3035072"/>
            <a:ext cx="2115166" cy="584775"/>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文本框 116"/>
          <p:cNvSpPr txBox="1"/>
          <p:nvPr/>
        </p:nvSpPr>
        <p:spPr>
          <a:xfrm>
            <a:off x="1790035" y="4833020"/>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8" name="文本框 117"/>
          <p:cNvSpPr txBox="1"/>
          <p:nvPr/>
        </p:nvSpPr>
        <p:spPr>
          <a:xfrm>
            <a:off x="1617196" y="5252398"/>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文本框 118"/>
          <p:cNvSpPr txBox="1"/>
          <p:nvPr/>
        </p:nvSpPr>
        <p:spPr>
          <a:xfrm>
            <a:off x="5161154" y="4827076"/>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0" name="文本框 119"/>
          <p:cNvSpPr txBox="1"/>
          <p:nvPr/>
        </p:nvSpPr>
        <p:spPr>
          <a:xfrm>
            <a:off x="4988315" y="5246454"/>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8639594" y="4823697"/>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2" name="文本框 121"/>
          <p:cNvSpPr txBox="1"/>
          <p:nvPr/>
        </p:nvSpPr>
        <p:spPr>
          <a:xfrm>
            <a:off x="8466755" y="5243075"/>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 name="组合 77"/>
          <p:cNvGrpSpPr/>
          <p:nvPr/>
        </p:nvGrpSpPr>
        <p:grpSpPr>
          <a:xfrm>
            <a:off x="6806584" y="2234149"/>
            <a:ext cx="1090103" cy="2255394"/>
            <a:chOff x="6564930" y="1933114"/>
            <a:chExt cx="1224394" cy="2533237"/>
          </a:xfrm>
          <a:solidFill>
            <a:srgbClr val="306E39"/>
          </a:solidFill>
        </p:grpSpPr>
        <p:sp>
          <p:nvSpPr>
            <p:cNvPr id="79" name="任意多边形 78"/>
            <p:cNvSpPr/>
            <p:nvPr/>
          </p:nvSpPr>
          <p:spPr>
            <a:xfrm rot="10800000">
              <a:off x="6564930" y="1933114"/>
              <a:ext cx="1224394" cy="2533237"/>
            </a:xfrm>
            <a:custGeom>
              <a:avLst/>
              <a:gdLst>
                <a:gd name="connsiteX0" fmla="*/ 1109156 w 1224394"/>
                <a:gd name="connsiteY0" fmla="*/ 0 h 2533239"/>
                <a:gd name="connsiteX1" fmla="*/ 987956 w 1224394"/>
                <a:gd name="connsiteY1" fmla="*/ 208353 h 2533239"/>
                <a:gd name="connsiteX2" fmla="*/ 967366 w 1224394"/>
                <a:gd name="connsiteY2" fmla="*/ 116562 h 2533239"/>
                <a:gd name="connsiteX3" fmla="*/ 929520 w 1224394"/>
                <a:gd name="connsiteY3" fmla="*/ 167172 h 2533239"/>
                <a:gd name="connsiteX4" fmla="*/ 743181 w 1224394"/>
                <a:gd name="connsiteY4" fmla="*/ 554789 h 2533239"/>
                <a:gd name="connsiteX5" fmla="*/ 729008 w 1224394"/>
                <a:gd name="connsiteY5" fmla="*/ 609910 h 2533239"/>
                <a:gd name="connsiteX6" fmla="*/ 721394 w 1224394"/>
                <a:gd name="connsiteY6" fmla="*/ 631854 h 2533239"/>
                <a:gd name="connsiteX7" fmla="*/ 713392 w 1224394"/>
                <a:gd name="connsiteY7" fmla="*/ 670644 h 2533239"/>
                <a:gd name="connsiteX8" fmla="*/ 706689 w 1224394"/>
                <a:gd name="connsiteY8" fmla="*/ 696712 h 2533239"/>
                <a:gd name="connsiteX9" fmla="*/ 702920 w 1224394"/>
                <a:gd name="connsiteY9" fmla="*/ 721409 h 2533239"/>
                <a:gd name="connsiteX10" fmla="*/ 688878 w 1224394"/>
                <a:gd name="connsiteY10" fmla="*/ 789479 h 2533239"/>
                <a:gd name="connsiteX11" fmla="*/ 685927 w 1224394"/>
                <a:gd name="connsiteY11" fmla="*/ 832754 h 2533239"/>
                <a:gd name="connsiteX12" fmla="*/ 684248 w 1224394"/>
                <a:gd name="connsiteY12" fmla="*/ 843754 h 2533239"/>
                <a:gd name="connsiteX13" fmla="*/ 681600 w 1224394"/>
                <a:gd name="connsiteY13" fmla="*/ 896192 h 2533239"/>
                <a:gd name="connsiteX14" fmla="*/ 677034 w 1224394"/>
                <a:gd name="connsiteY14" fmla="*/ 963137 h 2533239"/>
                <a:gd name="connsiteX15" fmla="*/ 677687 w 1224394"/>
                <a:gd name="connsiteY15" fmla="*/ 973678 h 2533239"/>
                <a:gd name="connsiteX16" fmla="*/ 676602 w 1224394"/>
                <a:gd name="connsiteY16" fmla="*/ 995169 h 2533239"/>
                <a:gd name="connsiteX17" fmla="*/ 743181 w 1224394"/>
                <a:gd name="connsiteY17" fmla="*/ 1435550 h 2533239"/>
                <a:gd name="connsiteX18" fmla="*/ 751799 w 1224394"/>
                <a:gd name="connsiteY18" fmla="*/ 1459096 h 2533239"/>
                <a:gd name="connsiteX19" fmla="*/ 753978 w 1224394"/>
                <a:gd name="connsiteY19" fmla="*/ 1468262 h 2533239"/>
                <a:gd name="connsiteX20" fmla="*/ 782246 w 1224394"/>
                <a:gd name="connsiteY20" fmla="*/ 1551524 h 2533239"/>
                <a:gd name="connsiteX21" fmla="*/ 800109 w 1224394"/>
                <a:gd name="connsiteY21" fmla="*/ 1589200 h 2533239"/>
                <a:gd name="connsiteX22" fmla="*/ 821337 w 1224394"/>
                <a:gd name="connsiteY22" fmla="*/ 1631596 h 2533239"/>
                <a:gd name="connsiteX23" fmla="*/ 823427 w 1224394"/>
                <a:gd name="connsiteY23" fmla="*/ 1634814 h 2533239"/>
                <a:gd name="connsiteX24" fmla="*/ 855341 w 1224394"/>
                <a:gd name="connsiteY24" fmla="*/ 1701064 h 2533239"/>
                <a:gd name="connsiteX25" fmla="*/ 1215520 w 1224394"/>
                <a:gd name="connsiteY25" fmla="*/ 2137920 h 2533239"/>
                <a:gd name="connsiteX26" fmla="*/ 1224394 w 1224394"/>
                <a:gd name="connsiteY26" fmla="*/ 2144555 h 2533239"/>
                <a:gd name="connsiteX27" fmla="*/ 1183960 w 1224394"/>
                <a:gd name="connsiteY27" fmla="*/ 2225981 h 2533239"/>
                <a:gd name="connsiteX28" fmla="*/ 638175 w 1224394"/>
                <a:gd name="connsiteY28" fmla="*/ 2533239 h 2533239"/>
                <a:gd name="connsiteX29" fmla="*/ 0 w 1224394"/>
                <a:gd name="connsiteY29" fmla="*/ 1895064 h 2533239"/>
                <a:gd name="connsiteX30" fmla="*/ 509561 w 1224394"/>
                <a:gd name="connsiteY30" fmla="*/ 1269855 h 2533239"/>
                <a:gd name="connsiteX31" fmla="*/ 601418 w 1224394"/>
                <a:gd name="connsiteY31" fmla="*/ 1260595 h 2533239"/>
                <a:gd name="connsiteX32" fmla="*/ 952741 w 1224394"/>
                <a:gd name="connsiteY32" fmla="*/ 126548 h 2533239"/>
                <a:gd name="connsiteX33" fmla="*/ 966141 w 1224394"/>
                <a:gd name="connsiteY33" fmla="*/ 111101 h 2533239"/>
                <a:gd name="connsiteX34" fmla="*/ 965537 w 1224394"/>
                <a:gd name="connsiteY34" fmla="*/ 108408 h 2533239"/>
                <a:gd name="connsiteX35" fmla="*/ 887709 w 1224394"/>
                <a:gd name="connsiteY35" fmla="*/ 91367 h 2533239"/>
                <a:gd name="connsiteX36" fmla="*/ 1035457 w 1224394"/>
                <a:gd name="connsiteY36" fmla="*/ 30408 h 2533239"/>
                <a:gd name="connsiteX37" fmla="*/ 1050480 w 1224394"/>
                <a:gd name="connsiteY37" fmla="*/ 13878 h 2533239"/>
                <a:gd name="connsiteX38" fmla="*/ 1036522 w 1224394"/>
                <a:gd name="connsiteY38" fmla="*/ 29968 h 253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4394" h="2533239">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2" name="Freeform 15"/>
            <p:cNvSpPr>
              <a:spLocks noEditPoints="1"/>
            </p:cNvSpPr>
            <p:nvPr/>
          </p:nvSpPr>
          <p:spPr bwMode="auto">
            <a:xfrm>
              <a:off x="6973230" y="2206124"/>
              <a:ext cx="570570" cy="542324"/>
            </a:xfrm>
            <a:custGeom>
              <a:avLst/>
              <a:gdLst>
                <a:gd name="T0" fmla="*/ 49 w 168"/>
                <a:gd name="T1" fmla="*/ 73 h 160"/>
                <a:gd name="T2" fmla="*/ 49 w 168"/>
                <a:gd name="T3" fmla="*/ 73 h 160"/>
                <a:gd name="T4" fmla="*/ 65 w 168"/>
                <a:gd name="T5" fmla="*/ 89 h 160"/>
                <a:gd name="T6" fmla="*/ 71 w 168"/>
                <a:gd name="T7" fmla="*/ 84 h 160"/>
                <a:gd name="T8" fmla="*/ 65 w 168"/>
                <a:gd name="T9" fmla="*/ 77 h 160"/>
                <a:gd name="T10" fmla="*/ 62 w 168"/>
                <a:gd name="T11" fmla="*/ 75 h 160"/>
                <a:gd name="T12" fmla="*/ 77 w 168"/>
                <a:gd name="T13" fmla="*/ 60 h 160"/>
                <a:gd name="T14" fmla="*/ 78 w 168"/>
                <a:gd name="T15" fmla="*/ 60 h 160"/>
                <a:gd name="T16" fmla="*/ 80 w 168"/>
                <a:gd name="T17" fmla="*/ 60 h 160"/>
                <a:gd name="T18" fmla="*/ 83 w 168"/>
                <a:gd name="T19" fmla="*/ 60 h 160"/>
                <a:gd name="T20" fmla="*/ 72 w 168"/>
                <a:gd name="T21" fmla="*/ 49 h 160"/>
                <a:gd name="T22" fmla="*/ 72 w 168"/>
                <a:gd name="T23" fmla="*/ 49 h 160"/>
                <a:gd name="T24" fmla="*/ 63 w 168"/>
                <a:gd name="T25" fmla="*/ 14 h 160"/>
                <a:gd name="T26" fmla="*/ 28 w 168"/>
                <a:gd name="T27" fmla="*/ 5 h 160"/>
                <a:gd name="T28" fmla="*/ 48 w 168"/>
                <a:gd name="T29" fmla="*/ 25 h 160"/>
                <a:gd name="T30" fmla="*/ 43 w 168"/>
                <a:gd name="T31" fmla="*/ 45 h 160"/>
                <a:gd name="T32" fmla="*/ 24 w 168"/>
                <a:gd name="T33" fmla="*/ 50 h 160"/>
                <a:gd name="T34" fmla="*/ 4 w 168"/>
                <a:gd name="T35" fmla="*/ 30 h 160"/>
                <a:gd name="T36" fmla="*/ 13 w 168"/>
                <a:gd name="T37" fmla="*/ 64 h 160"/>
                <a:gd name="T38" fmla="*/ 49 w 168"/>
                <a:gd name="T39" fmla="*/ 73 h 160"/>
                <a:gd name="T40" fmla="*/ 108 w 168"/>
                <a:gd name="T41" fmla="*/ 85 h 160"/>
                <a:gd name="T42" fmla="*/ 107 w 168"/>
                <a:gd name="T43" fmla="*/ 89 h 160"/>
                <a:gd name="T44" fmla="*/ 108 w 168"/>
                <a:gd name="T45" fmla="*/ 91 h 160"/>
                <a:gd name="T46" fmla="*/ 106 w 168"/>
                <a:gd name="T47" fmla="*/ 92 h 160"/>
                <a:gd name="T48" fmla="*/ 96 w 168"/>
                <a:gd name="T49" fmla="*/ 103 h 160"/>
                <a:gd name="T50" fmla="*/ 93 w 168"/>
                <a:gd name="T51" fmla="*/ 105 h 160"/>
                <a:gd name="T52" fmla="*/ 84 w 168"/>
                <a:gd name="T53" fmla="*/ 96 h 160"/>
                <a:gd name="T54" fmla="*/ 78 w 168"/>
                <a:gd name="T55" fmla="*/ 102 h 160"/>
                <a:gd name="T56" fmla="*/ 131 w 168"/>
                <a:gd name="T57" fmla="*/ 155 h 160"/>
                <a:gd name="T58" fmla="*/ 143 w 168"/>
                <a:gd name="T59" fmla="*/ 160 h 160"/>
                <a:gd name="T60" fmla="*/ 154 w 168"/>
                <a:gd name="T61" fmla="*/ 155 h 160"/>
                <a:gd name="T62" fmla="*/ 154 w 168"/>
                <a:gd name="T63" fmla="*/ 131 h 160"/>
                <a:gd name="T64" fmla="*/ 108 w 168"/>
                <a:gd name="T65" fmla="*/ 85 h 160"/>
                <a:gd name="T66" fmla="*/ 148 w 168"/>
                <a:gd name="T67" fmla="*/ 149 h 160"/>
                <a:gd name="T68" fmla="*/ 140 w 168"/>
                <a:gd name="T69" fmla="*/ 152 h 160"/>
                <a:gd name="T70" fmla="*/ 133 w 168"/>
                <a:gd name="T71" fmla="*/ 145 h 160"/>
                <a:gd name="T72" fmla="*/ 135 w 168"/>
                <a:gd name="T73" fmla="*/ 136 h 160"/>
                <a:gd name="T74" fmla="*/ 144 w 168"/>
                <a:gd name="T75" fmla="*/ 134 h 160"/>
                <a:gd name="T76" fmla="*/ 150 w 168"/>
                <a:gd name="T77" fmla="*/ 141 h 160"/>
                <a:gd name="T78" fmla="*/ 148 w 168"/>
                <a:gd name="T79" fmla="*/ 149 h 160"/>
                <a:gd name="T80" fmla="*/ 84 w 168"/>
                <a:gd name="T81" fmla="*/ 91 h 160"/>
                <a:gd name="T82" fmla="*/ 93 w 168"/>
                <a:gd name="T83" fmla="*/ 100 h 160"/>
                <a:gd name="T84" fmla="*/ 103 w 168"/>
                <a:gd name="T85" fmla="*/ 90 h 160"/>
                <a:gd name="T86" fmla="*/ 108 w 168"/>
                <a:gd name="T87" fmla="*/ 75 h 160"/>
                <a:gd name="T88" fmla="*/ 122 w 168"/>
                <a:gd name="T89" fmla="*/ 70 h 160"/>
                <a:gd name="T90" fmla="*/ 168 w 168"/>
                <a:gd name="T91" fmla="*/ 25 h 160"/>
                <a:gd name="T92" fmla="*/ 142 w 168"/>
                <a:gd name="T93" fmla="*/ 0 h 160"/>
                <a:gd name="T94" fmla="*/ 97 w 168"/>
                <a:gd name="T95" fmla="*/ 45 h 160"/>
                <a:gd name="T96" fmla="*/ 92 w 168"/>
                <a:gd name="T97" fmla="*/ 59 h 160"/>
                <a:gd name="T98" fmla="*/ 78 w 168"/>
                <a:gd name="T99" fmla="*/ 64 h 160"/>
                <a:gd name="T100" fmla="*/ 68 w 168"/>
                <a:gd name="T101" fmla="*/ 75 h 160"/>
                <a:gd name="T102" fmla="*/ 77 w 168"/>
                <a:gd name="T103" fmla="*/ 84 h 160"/>
                <a:gd name="T104" fmla="*/ 32 w 168"/>
                <a:gd name="T105" fmla="*/ 128 h 160"/>
                <a:gd name="T106" fmla="*/ 31 w 168"/>
                <a:gd name="T107" fmla="*/ 127 h 160"/>
                <a:gd name="T108" fmla="*/ 22 w 168"/>
                <a:gd name="T109" fmla="*/ 134 h 160"/>
                <a:gd name="T110" fmla="*/ 8 w 168"/>
                <a:gd name="T111" fmla="*/ 156 h 160"/>
                <a:gd name="T112" fmla="*/ 11 w 168"/>
                <a:gd name="T113" fmla="*/ 160 h 160"/>
                <a:gd name="T114" fmla="*/ 34 w 168"/>
                <a:gd name="T115" fmla="*/ 146 h 160"/>
                <a:gd name="T116" fmla="*/ 41 w 168"/>
                <a:gd name="T117" fmla="*/ 137 h 160"/>
                <a:gd name="T118" fmla="*/ 39 w 168"/>
                <a:gd name="T119" fmla="*/ 135 h 160"/>
                <a:gd name="T120" fmla="*/ 84 w 168"/>
                <a:gd name="T121" fmla="*/ 9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60">
                  <a:moveTo>
                    <a:pt x="49" y="73"/>
                  </a:moveTo>
                  <a:cubicBezTo>
                    <a:pt x="49" y="73"/>
                    <a:pt x="49" y="73"/>
                    <a:pt x="49" y="73"/>
                  </a:cubicBezTo>
                  <a:cubicBezTo>
                    <a:pt x="65" y="89"/>
                    <a:pt x="65" y="89"/>
                    <a:pt x="65" y="89"/>
                  </a:cubicBezTo>
                  <a:cubicBezTo>
                    <a:pt x="71" y="84"/>
                    <a:pt x="71" y="84"/>
                    <a:pt x="71" y="84"/>
                  </a:cubicBezTo>
                  <a:cubicBezTo>
                    <a:pt x="65" y="77"/>
                    <a:pt x="65" y="77"/>
                    <a:pt x="65" y="77"/>
                  </a:cubicBezTo>
                  <a:cubicBezTo>
                    <a:pt x="62" y="75"/>
                    <a:pt x="62" y="75"/>
                    <a:pt x="62" y="75"/>
                  </a:cubicBezTo>
                  <a:cubicBezTo>
                    <a:pt x="77" y="60"/>
                    <a:pt x="77" y="60"/>
                    <a:pt x="77" y="60"/>
                  </a:cubicBezTo>
                  <a:cubicBezTo>
                    <a:pt x="78" y="60"/>
                    <a:pt x="78" y="60"/>
                    <a:pt x="78" y="60"/>
                  </a:cubicBezTo>
                  <a:cubicBezTo>
                    <a:pt x="79" y="60"/>
                    <a:pt x="79" y="60"/>
                    <a:pt x="80" y="60"/>
                  </a:cubicBezTo>
                  <a:cubicBezTo>
                    <a:pt x="81" y="60"/>
                    <a:pt x="82" y="60"/>
                    <a:pt x="83" y="60"/>
                  </a:cubicBezTo>
                  <a:cubicBezTo>
                    <a:pt x="72" y="49"/>
                    <a:pt x="72" y="49"/>
                    <a:pt x="72" y="49"/>
                  </a:cubicBezTo>
                  <a:cubicBezTo>
                    <a:pt x="72" y="49"/>
                    <a:pt x="72" y="49"/>
                    <a:pt x="72" y="49"/>
                  </a:cubicBezTo>
                  <a:cubicBezTo>
                    <a:pt x="75" y="37"/>
                    <a:pt x="72" y="24"/>
                    <a:pt x="63" y="14"/>
                  </a:cubicBezTo>
                  <a:cubicBezTo>
                    <a:pt x="53" y="5"/>
                    <a:pt x="40" y="2"/>
                    <a:pt x="28" y="5"/>
                  </a:cubicBezTo>
                  <a:cubicBezTo>
                    <a:pt x="48" y="25"/>
                    <a:pt x="48" y="25"/>
                    <a:pt x="48" y="25"/>
                  </a:cubicBezTo>
                  <a:cubicBezTo>
                    <a:pt x="43" y="45"/>
                    <a:pt x="43" y="45"/>
                    <a:pt x="43" y="45"/>
                  </a:cubicBezTo>
                  <a:cubicBezTo>
                    <a:pt x="24" y="50"/>
                    <a:pt x="24" y="50"/>
                    <a:pt x="24" y="50"/>
                  </a:cubicBezTo>
                  <a:cubicBezTo>
                    <a:pt x="4" y="30"/>
                    <a:pt x="4" y="30"/>
                    <a:pt x="4" y="30"/>
                  </a:cubicBezTo>
                  <a:cubicBezTo>
                    <a:pt x="0" y="42"/>
                    <a:pt x="4" y="55"/>
                    <a:pt x="13" y="64"/>
                  </a:cubicBezTo>
                  <a:cubicBezTo>
                    <a:pt x="22" y="74"/>
                    <a:pt x="36" y="77"/>
                    <a:pt x="49" y="73"/>
                  </a:cubicBezTo>
                  <a:moveTo>
                    <a:pt x="108" y="85"/>
                  </a:moveTo>
                  <a:cubicBezTo>
                    <a:pt x="107" y="86"/>
                    <a:pt x="107" y="88"/>
                    <a:pt x="107" y="89"/>
                  </a:cubicBezTo>
                  <a:cubicBezTo>
                    <a:pt x="108" y="91"/>
                    <a:pt x="108" y="91"/>
                    <a:pt x="108" y="91"/>
                  </a:cubicBezTo>
                  <a:cubicBezTo>
                    <a:pt x="106" y="92"/>
                    <a:pt x="106" y="92"/>
                    <a:pt x="106" y="92"/>
                  </a:cubicBezTo>
                  <a:cubicBezTo>
                    <a:pt x="96" y="103"/>
                    <a:pt x="96" y="103"/>
                    <a:pt x="96" y="103"/>
                  </a:cubicBezTo>
                  <a:cubicBezTo>
                    <a:pt x="93" y="105"/>
                    <a:pt x="93" y="105"/>
                    <a:pt x="93" y="105"/>
                  </a:cubicBezTo>
                  <a:cubicBezTo>
                    <a:pt x="84" y="96"/>
                    <a:pt x="84" y="96"/>
                    <a:pt x="84" y="96"/>
                  </a:cubicBezTo>
                  <a:cubicBezTo>
                    <a:pt x="78" y="102"/>
                    <a:pt x="78" y="102"/>
                    <a:pt x="78" y="102"/>
                  </a:cubicBezTo>
                  <a:cubicBezTo>
                    <a:pt x="131" y="155"/>
                    <a:pt x="131" y="155"/>
                    <a:pt x="131" y="155"/>
                  </a:cubicBezTo>
                  <a:cubicBezTo>
                    <a:pt x="134" y="158"/>
                    <a:pt x="138" y="160"/>
                    <a:pt x="143" y="160"/>
                  </a:cubicBezTo>
                  <a:cubicBezTo>
                    <a:pt x="147" y="160"/>
                    <a:pt x="151" y="158"/>
                    <a:pt x="154" y="155"/>
                  </a:cubicBezTo>
                  <a:cubicBezTo>
                    <a:pt x="161" y="148"/>
                    <a:pt x="161" y="138"/>
                    <a:pt x="154" y="131"/>
                  </a:cubicBezTo>
                  <a:lnTo>
                    <a:pt x="108" y="85"/>
                  </a:lnTo>
                  <a:close/>
                  <a:moveTo>
                    <a:pt x="148" y="149"/>
                  </a:moveTo>
                  <a:cubicBezTo>
                    <a:pt x="140" y="152"/>
                    <a:pt x="140" y="152"/>
                    <a:pt x="140" y="152"/>
                  </a:cubicBezTo>
                  <a:cubicBezTo>
                    <a:pt x="133" y="145"/>
                    <a:pt x="133" y="145"/>
                    <a:pt x="133" y="145"/>
                  </a:cubicBezTo>
                  <a:cubicBezTo>
                    <a:pt x="135" y="136"/>
                    <a:pt x="135" y="136"/>
                    <a:pt x="135" y="136"/>
                  </a:cubicBezTo>
                  <a:cubicBezTo>
                    <a:pt x="144" y="134"/>
                    <a:pt x="144" y="134"/>
                    <a:pt x="144" y="134"/>
                  </a:cubicBezTo>
                  <a:cubicBezTo>
                    <a:pt x="150" y="141"/>
                    <a:pt x="150" y="141"/>
                    <a:pt x="150" y="141"/>
                  </a:cubicBezTo>
                  <a:lnTo>
                    <a:pt x="148" y="149"/>
                  </a:lnTo>
                  <a:close/>
                  <a:moveTo>
                    <a:pt x="84" y="91"/>
                  </a:moveTo>
                  <a:cubicBezTo>
                    <a:pt x="93" y="100"/>
                    <a:pt x="93" y="100"/>
                    <a:pt x="93" y="100"/>
                  </a:cubicBezTo>
                  <a:cubicBezTo>
                    <a:pt x="103" y="90"/>
                    <a:pt x="103" y="90"/>
                    <a:pt x="103" y="90"/>
                  </a:cubicBezTo>
                  <a:cubicBezTo>
                    <a:pt x="103" y="84"/>
                    <a:pt x="104" y="79"/>
                    <a:pt x="108" y="75"/>
                  </a:cubicBezTo>
                  <a:cubicBezTo>
                    <a:pt x="112" y="72"/>
                    <a:pt x="117" y="70"/>
                    <a:pt x="122" y="70"/>
                  </a:cubicBezTo>
                  <a:cubicBezTo>
                    <a:pt x="168" y="25"/>
                    <a:pt x="168" y="25"/>
                    <a:pt x="168" y="25"/>
                  </a:cubicBezTo>
                  <a:cubicBezTo>
                    <a:pt x="142" y="0"/>
                    <a:pt x="142" y="0"/>
                    <a:pt x="142" y="0"/>
                  </a:cubicBezTo>
                  <a:cubicBezTo>
                    <a:pt x="97" y="45"/>
                    <a:pt x="97" y="45"/>
                    <a:pt x="97" y="45"/>
                  </a:cubicBezTo>
                  <a:cubicBezTo>
                    <a:pt x="98" y="50"/>
                    <a:pt x="96" y="55"/>
                    <a:pt x="92" y="59"/>
                  </a:cubicBezTo>
                  <a:cubicBezTo>
                    <a:pt x="88" y="63"/>
                    <a:pt x="83" y="65"/>
                    <a:pt x="78" y="64"/>
                  </a:cubicBezTo>
                  <a:cubicBezTo>
                    <a:pt x="68" y="75"/>
                    <a:pt x="68" y="75"/>
                    <a:pt x="68" y="75"/>
                  </a:cubicBezTo>
                  <a:cubicBezTo>
                    <a:pt x="77" y="84"/>
                    <a:pt x="77" y="84"/>
                    <a:pt x="77" y="84"/>
                  </a:cubicBezTo>
                  <a:cubicBezTo>
                    <a:pt x="32" y="128"/>
                    <a:pt x="32" y="128"/>
                    <a:pt x="32" y="128"/>
                  </a:cubicBezTo>
                  <a:cubicBezTo>
                    <a:pt x="31" y="127"/>
                    <a:pt x="31" y="127"/>
                    <a:pt x="31" y="127"/>
                  </a:cubicBezTo>
                  <a:cubicBezTo>
                    <a:pt x="22" y="134"/>
                    <a:pt x="22" y="134"/>
                    <a:pt x="22" y="134"/>
                  </a:cubicBezTo>
                  <a:cubicBezTo>
                    <a:pt x="8" y="156"/>
                    <a:pt x="8" y="156"/>
                    <a:pt x="8" y="156"/>
                  </a:cubicBezTo>
                  <a:cubicBezTo>
                    <a:pt x="11" y="160"/>
                    <a:pt x="11" y="160"/>
                    <a:pt x="11" y="160"/>
                  </a:cubicBezTo>
                  <a:cubicBezTo>
                    <a:pt x="34" y="146"/>
                    <a:pt x="34" y="146"/>
                    <a:pt x="34" y="146"/>
                  </a:cubicBezTo>
                  <a:cubicBezTo>
                    <a:pt x="41" y="137"/>
                    <a:pt x="41" y="137"/>
                    <a:pt x="41" y="137"/>
                  </a:cubicBezTo>
                  <a:cubicBezTo>
                    <a:pt x="39" y="135"/>
                    <a:pt x="39" y="135"/>
                    <a:pt x="39" y="135"/>
                  </a:cubicBezTo>
                  <a:lnTo>
                    <a:pt x="84" y="91"/>
                  </a:lnTo>
                  <a:close/>
                </a:path>
              </a:pathLst>
            </a:custGeom>
            <a:solidFill>
              <a:schemeClr val="bg1">
                <a:lumMod val="95000"/>
              </a:schemeClr>
            </a:solidFill>
            <a:ln w="12700">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cs typeface="+mn-ea"/>
              </a:endParaRPr>
            </a:p>
          </p:txBody>
        </p:sp>
      </p:grpSp>
      <p:grpSp>
        <p:nvGrpSpPr>
          <p:cNvPr id="83" name="组合 82"/>
          <p:cNvGrpSpPr/>
          <p:nvPr/>
        </p:nvGrpSpPr>
        <p:grpSpPr>
          <a:xfrm>
            <a:off x="5467529" y="4425919"/>
            <a:ext cx="2255397" cy="1090103"/>
            <a:chOff x="5256085" y="4067698"/>
            <a:chExt cx="2533239" cy="1224394"/>
          </a:xfrm>
          <a:solidFill>
            <a:srgbClr val="306E39"/>
          </a:solidFill>
        </p:grpSpPr>
        <p:sp>
          <p:nvSpPr>
            <p:cNvPr id="123" name="任意多边形 122"/>
            <p:cNvSpPr/>
            <p:nvPr/>
          </p:nvSpPr>
          <p:spPr>
            <a:xfrm rot="16200000">
              <a:off x="5910508" y="3413275"/>
              <a:ext cx="1224394" cy="2533239"/>
            </a:xfrm>
            <a:custGeom>
              <a:avLst/>
              <a:gdLst>
                <a:gd name="connsiteX0" fmla="*/ 1109156 w 1224394"/>
                <a:gd name="connsiteY0" fmla="*/ 0 h 2533239"/>
                <a:gd name="connsiteX1" fmla="*/ 987956 w 1224394"/>
                <a:gd name="connsiteY1" fmla="*/ 208353 h 2533239"/>
                <a:gd name="connsiteX2" fmla="*/ 967366 w 1224394"/>
                <a:gd name="connsiteY2" fmla="*/ 116562 h 2533239"/>
                <a:gd name="connsiteX3" fmla="*/ 929520 w 1224394"/>
                <a:gd name="connsiteY3" fmla="*/ 167172 h 2533239"/>
                <a:gd name="connsiteX4" fmla="*/ 743181 w 1224394"/>
                <a:gd name="connsiteY4" fmla="*/ 554789 h 2533239"/>
                <a:gd name="connsiteX5" fmla="*/ 729008 w 1224394"/>
                <a:gd name="connsiteY5" fmla="*/ 609910 h 2533239"/>
                <a:gd name="connsiteX6" fmla="*/ 721394 w 1224394"/>
                <a:gd name="connsiteY6" fmla="*/ 631854 h 2533239"/>
                <a:gd name="connsiteX7" fmla="*/ 713392 w 1224394"/>
                <a:gd name="connsiteY7" fmla="*/ 670644 h 2533239"/>
                <a:gd name="connsiteX8" fmla="*/ 706689 w 1224394"/>
                <a:gd name="connsiteY8" fmla="*/ 696712 h 2533239"/>
                <a:gd name="connsiteX9" fmla="*/ 702920 w 1224394"/>
                <a:gd name="connsiteY9" fmla="*/ 721409 h 2533239"/>
                <a:gd name="connsiteX10" fmla="*/ 688878 w 1224394"/>
                <a:gd name="connsiteY10" fmla="*/ 789479 h 2533239"/>
                <a:gd name="connsiteX11" fmla="*/ 685927 w 1224394"/>
                <a:gd name="connsiteY11" fmla="*/ 832754 h 2533239"/>
                <a:gd name="connsiteX12" fmla="*/ 684248 w 1224394"/>
                <a:gd name="connsiteY12" fmla="*/ 843754 h 2533239"/>
                <a:gd name="connsiteX13" fmla="*/ 681600 w 1224394"/>
                <a:gd name="connsiteY13" fmla="*/ 896192 h 2533239"/>
                <a:gd name="connsiteX14" fmla="*/ 677034 w 1224394"/>
                <a:gd name="connsiteY14" fmla="*/ 963137 h 2533239"/>
                <a:gd name="connsiteX15" fmla="*/ 677687 w 1224394"/>
                <a:gd name="connsiteY15" fmla="*/ 973678 h 2533239"/>
                <a:gd name="connsiteX16" fmla="*/ 676602 w 1224394"/>
                <a:gd name="connsiteY16" fmla="*/ 995169 h 2533239"/>
                <a:gd name="connsiteX17" fmla="*/ 743181 w 1224394"/>
                <a:gd name="connsiteY17" fmla="*/ 1435550 h 2533239"/>
                <a:gd name="connsiteX18" fmla="*/ 751799 w 1224394"/>
                <a:gd name="connsiteY18" fmla="*/ 1459096 h 2533239"/>
                <a:gd name="connsiteX19" fmla="*/ 753978 w 1224394"/>
                <a:gd name="connsiteY19" fmla="*/ 1468262 h 2533239"/>
                <a:gd name="connsiteX20" fmla="*/ 782246 w 1224394"/>
                <a:gd name="connsiteY20" fmla="*/ 1551524 h 2533239"/>
                <a:gd name="connsiteX21" fmla="*/ 800109 w 1224394"/>
                <a:gd name="connsiteY21" fmla="*/ 1589200 h 2533239"/>
                <a:gd name="connsiteX22" fmla="*/ 821337 w 1224394"/>
                <a:gd name="connsiteY22" fmla="*/ 1631596 h 2533239"/>
                <a:gd name="connsiteX23" fmla="*/ 823427 w 1224394"/>
                <a:gd name="connsiteY23" fmla="*/ 1634814 h 2533239"/>
                <a:gd name="connsiteX24" fmla="*/ 855341 w 1224394"/>
                <a:gd name="connsiteY24" fmla="*/ 1701064 h 2533239"/>
                <a:gd name="connsiteX25" fmla="*/ 1215520 w 1224394"/>
                <a:gd name="connsiteY25" fmla="*/ 2137920 h 2533239"/>
                <a:gd name="connsiteX26" fmla="*/ 1224394 w 1224394"/>
                <a:gd name="connsiteY26" fmla="*/ 2144555 h 2533239"/>
                <a:gd name="connsiteX27" fmla="*/ 1183960 w 1224394"/>
                <a:gd name="connsiteY27" fmla="*/ 2225981 h 2533239"/>
                <a:gd name="connsiteX28" fmla="*/ 638175 w 1224394"/>
                <a:gd name="connsiteY28" fmla="*/ 2533239 h 2533239"/>
                <a:gd name="connsiteX29" fmla="*/ 0 w 1224394"/>
                <a:gd name="connsiteY29" fmla="*/ 1895064 h 2533239"/>
                <a:gd name="connsiteX30" fmla="*/ 509561 w 1224394"/>
                <a:gd name="connsiteY30" fmla="*/ 1269855 h 2533239"/>
                <a:gd name="connsiteX31" fmla="*/ 601418 w 1224394"/>
                <a:gd name="connsiteY31" fmla="*/ 1260595 h 2533239"/>
                <a:gd name="connsiteX32" fmla="*/ 952741 w 1224394"/>
                <a:gd name="connsiteY32" fmla="*/ 126548 h 2533239"/>
                <a:gd name="connsiteX33" fmla="*/ 966141 w 1224394"/>
                <a:gd name="connsiteY33" fmla="*/ 111101 h 2533239"/>
                <a:gd name="connsiteX34" fmla="*/ 965537 w 1224394"/>
                <a:gd name="connsiteY34" fmla="*/ 108408 h 2533239"/>
                <a:gd name="connsiteX35" fmla="*/ 887709 w 1224394"/>
                <a:gd name="connsiteY35" fmla="*/ 91367 h 2533239"/>
                <a:gd name="connsiteX36" fmla="*/ 1035457 w 1224394"/>
                <a:gd name="connsiteY36" fmla="*/ 30408 h 2533239"/>
                <a:gd name="connsiteX37" fmla="*/ 1050480 w 1224394"/>
                <a:gd name="connsiteY37" fmla="*/ 13878 h 2533239"/>
                <a:gd name="connsiteX38" fmla="*/ 1036522 w 1224394"/>
                <a:gd name="connsiteY38" fmla="*/ 29968 h 253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4394" h="2533239">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24" name="Freeform 5"/>
            <p:cNvSpPr/>
            <p:nvPr/>
          </p:nvSpPr>
          <p:spPr bwMode="auto">
            <a:xfrm>
              <a:off x="6919707" y="4552243"/>
              <a:ext cx="622302" cy="484013"/>
            </a:xfrm>
            <a:custGeom>
              <a:avLst/>
              <a:gdLst>
                <a:gd name="T0" fmla="*/ 79 w 158"/>
                <a:gd name="T1" fmla="*/ 0 h 122"/>
                <a:gd name="T2" fmla="*/ 0 w 158"/>
                <a:gd name="T3" fmla="*/ 58 h 122"/>
                <a:gd name="T4" fmla="*/ 26 w 158"/>
                <a:gd name="T5" fmla="*/ 100 h 122"/>
                <a:gd name="T6" fmla="*/ 31 w 158"/>
                <a:gd name="T7" fmla="*/ 103 h 122"/>
                <a:gd name="T8" fmla="*/ 21 w 158"/>
                <a:gd name="T9" fmla="*/ 122 h 122"/>
                <a:gd name="T10" fmla="*/ 41 w 158"/>
                <a:gd name="T11" fmla="*/ 108 h 122"/>
                <a:gd name="T12" fmla="*/ 45 w 158"/>
                <a:gd name="T13" fmla="*/ 109 h 122"/>
                <a:gd name="T14" fmla="*/ 79 w 158"/>
                <a:gd name="T15" fmla="*/ 115 h 122"/>
                <a:gd name="T16" fmla="*/ 158 w 158"/>
                <a:gd name="T17" fmla="*/ 58 h 122"/>
                <a:gd name="T18" fmla="*/ 79 w 158"/>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22">
                  <a:moveTo>
                    <a:pt x="79" y="0"/>
                  </a:moveTo>
                  <a:cubicBezTo>
                    <a:pt x="36" y="0"/>
                    <a:pt x="0" y="26"/>
                    <a:pt x="0" y="58"/>
                  </a:cubicBezTo>
                  <a:cubicBezTo>
                    <a:pt x="0" y="74"/>
                    <a:pt x="10" y="89"/>
                    <a:pt x="26" y="100"/>
                  </a:cubicBezTo>
                  <a:cubicBezTo>
                    <a:pt x="31" y="103"/>
                    <a:pt x="31" y="103"/>
                    <a:pt x="31" y="103"/>
                  </a:cubicBezTo>
                  <a:cubicBezTo>
                    <a:pt x="21" y="122"/>
                    <a:pt x="21" y="122"/>
                    <a:pt x="21" y="122"/>
                  </a:cubicBezTo>
                  <a:cubicBezTo>
                    <a:pt x="41" y="108"/>
                    <a:pt x="41" y="108"/>
                    <a:pt x="41" y="108"/>
                  </a:cubicBezTo>
                  <a:cubicBezTo>
                    <a:pt x="45" y="109"/>
                    <a:pt x="45" y="109"/>
                    <a:pt x="45" y="109"/>
                  </a:cubicBezTo>
                  <a:cubicBezTo>
                    <a:pt x="56" y="113"/>
                    <a:pt x="67" y="115"/>
                    <a:pt x="79" y="115"/>
                  </a:cubicBezTo>
                  <a:cubicBezTo>
                    <a:pt x="123" y="115"/>
                    <a:pt x="158" y="89"/>
                    <a:pt x="158" y="58"/>
                  </a:cubicBezTo>
                  <a:cubicBezTo>
                    <a:pt x="158" y="26"/>
                    <a:pt x="123" y="0"/>
                    <a:pt x="79" y="0"/>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cs typeface="+mn-ea"/>
              </a:endParaRPr>
            </a:p>
          </p:txBody>
        </p:sp>
      </p:grpSp>
      <p:grpSp>
        <p:nvGrpSpPr>
          <p:cNvPr id="125" name="组合 124"/>
          <p:cNvGrpSpPr/>
          <p:nvPr/>
        </p:nvGrpSpPr>
        <p:grpSpPr>
          <a:xfrm>
            <a:off x="4501088" y="3177947"/>
            <a:ext cx="1090103" cy="2255394"/>
            <a:chOff x="4354118" y="2758855"/>
            <a:chExt cx="1224393" cy="2533241"/>
          </a:xfrm>
          <a:solidFill>
            <a:srgbClr val="306E39"/>
          </a:solidFill>
        </p:grpSpPr>
        <p:sp>
          <p:nvSpPr>
            <p:cNvPr id="126" name="任意多边形 125"/>
            <p:cNvSpPr/>
            <p:nvPr/>
          </p:nvSpPr>
          <p:spPr>
            <a:xfrm>
              <a:off x="4354118" y="2758855"/>
              <a:ext cx="1224393" cy="2533241"/>
            </a:xfrm>
            <a:custGeom>
              <a:avLst/>
              <a:gdLst>
                <a:gd name="connsiteX0" fmla="*/ 1109156 w 1224394"/>
                <a:gd name="connsiteY0" fmla="*/ 0 h 2533239"/>
                <a:gd name="connsiteX1" fmla="*/ 987956 w 1224394"/>
                <a:gd name="connsiteY1" fmla="*/ 208353 h 2533239"/>
                <a:gd name="connsiteX2" fmla="*/ 967366 w 1224394"/>
                <a:gd name="connsiteY2" fmla="*/ 116562 h 2533239"/>
                <a:gd name="connsiteX3" fmla="*/ 929520 w 1224394"/>
                <a:gd name="connsiteY3" fmla="*/ 167172 h 2533239"/>
                <a:gd name="connsiteX4" fmla="*/ 743181 w 1224394"/>
                <a:gd name="connsiteY4" fmla="*/ 554789 h 2533239"/>
                <a:gd name="connsiteX5" fmla="*/ 729008 w 1224394"/>
                <a:gd name="connsiteY5" fmla="*/ 609910 h 2533239"/>
                <a:gd name="connsiteX6" fmla="*/ 721394 w 1224394"/>
                <a:gd name="connsiteY6" fmla="*/ 631854 h 2533239"/>
                <a:gd name="connsiteX7" fmla="*/ 713392 w 1224394"/>
                <a:gd name="connsiteY7" fmla="*/ 670644 h 2533239"/>
                <a:gd name="connsiteX8" fmla="*/ 706689 w 1224394"/>
                <a:gd name="connsiteY8" fmla="*/ 696712 h 2533239"/>
                <a:gd name="connsiteX9" fmla="*/ 702920 w 1224394"/>
                <a:gd name="connsiteY9" fmla="*/ 721409 h 2533239"/>
                <a:gd name="connsiteX10" fmla="*/ 688878 w 1224394"/>
                <a:gd name="connsiteY10" fmla="*/ 789479 h 2533239"/>
                <a:gd name="connsiteX11" fmla="*/ 685927 w 1224394"/>
                <a:gd name="connsiteY11" fmla="*/ 832754 h 2533239"/>
                <a:gd name="connsiteX12" fmla="*/ 684248 w 1224394"/>
                <a:gd name="connsiteY12" fmla="*/ 843754 h 2533239"/>
                <a:gd name="connsiteX13" fmla="*/ 681600 w 1224394"/>
                <a:gd name="connsiteY13" fmla="*/ 896192 h 2533239"/>
                <a:gd name="connsiteX14" fmla="*/ 677034 w 1224394"/>
                <a:gd name="connsiteY14" fmla="*/ 963137 h 2533239"/>
                <a:gd name="connsiteX15" fmla="*/ 677687 w 1224394"/>
                <a:gd name="connsiteY15" fmla="*/ 973678 h 2533239"/>
                <a:gd name="connsiteX16" fmla="*/ 676602 w 1224394"/>
                <a:gd name="connsiteY16" fmla="*/ 995169 h 2533239"/>
                <a:gd name="connsiteX17" fmla="*/ 743181 w 1224394"/>
                <a:gd name="connsiteY17" fmla="*/ 1435550 h 2533239"/>
                <a:gd name="connsiteX18" fmla="*/ 751799 w 1224394"/>
                <a:gd name="connsiteY18" fmla="*/ 1459096 h 2533239"/>
                <a:gd name="connsiteX19" fmla="*/ 753978 w 1224394"/>
                <a:gd name="connsiteY19" fmla="*/ 1468262 h 2533239"/>
                <a:gd name="connsiteX20" fmla="*/ 782246 w 1224394"/>
                <a:gd name="connsiteY20" fmla="*/ 1551524 h 2533239"/>
                <a:gd name="connsiteX21" fmla="*/ 800109 w 1224394"/>
                <a:gd name="connsiteY21" fmla="*/ 1589200 h 2533239"/>
                <a:gd name="connsiteX22" fmla="*/ 821337 w 1224394"/>
                <a:gd name="connsiteY22" fmla="*/ 1631596 h 2533239"/>
                <a:gd name="connsiteX23" fmla="*/ 823427 w 1224394"/>
                <a:gd name="connsiteY23" fmla="*/ 1634814 h 2533239"/>
                <a:gd name="connsiteX24" fmla="*/ 855341 w 1224394"/>
                <a:gd name="connsiteY24" fmla="*/ 1701064 h 2533239"/>
                <a:gd name="connsiteX25" fmla="*/ 1215520 w 1224394"/>
                <a:gd name="connsiteY25" fmla="*/ 2137920 h 2533239"/>
                <a:gd name="connsiteX26" fmla="*/ 1224394 w 1224394"/>
                <a:gd name="connsiteY26" fmla="*/ 2144555 h 2533239"/>
                <a:gd name="connsiteX27" fmla="*/ 1183960 w 1224394"/>
                <a:gd name="connsiteY27" fmla="*/ 2225981 h 2533239"/>
                <a:gd name="connsiteX28" fmla="*/ 638175 w 1224394"/>
                <a:gd name="connsiteY28" fmla="*/ 2533239 h 2533239"/>
                <a:gd name="connsiteX29" fmla="*/ 0 w 1224394"/>
                <a:gd name="connsiteY29" fmla="*/ 1895064 h 2533239"/>
                <a:gd name="connsiteX30" fmla="*/ 509561 w 1224394"/>
                <a:gd name="connsiteY30" fmla="*/ 1269855 h 2533239"/>
                <a:gd name="connsiteX31" fmla="*/ 601418 w 1224394"/>
                <a:gd name="connsiteY31" fmla="*/ 1260595 h 2533239"/>
                <a:gd name="connsiteX32" fmla="*/ 952741 w 1224394"/>
                <a:gd name="connsiteY32" fmla="*/ 126548 h 2533239"/>
                <a:gd name="connsiteX33" fmla="*/ 966141 w 1224394"/>
                <a:gd name="connsiteY33" fmla="*/ 111101 h 2533239"/>
                <a:gd name="connsiteX34" fmla="*/ 965537 w 1224394"/>
                <a:gd name="connsiteY34" fmla="*/ 108408 h 2533239"/>
                <a:gd name="connsiteX35" fmla="*/ 887709 w 1224394"/>
                <a:gd name="connsiteY35" fmla="*/ 91367 h 2533239"/>
                <a:gd name="connsiteX36" fmla="*/ 1035457 w 1224394"/>
                <a:gd name="connsiteY36" fmla="*/ 30408 h 2533239"/>
                <a:gd name="connsiteX37" fmla="*/ 1050480 w 1224394"/>
                <a:gd name="connsiteY37" fmla="*/ 13878 h 2533239"/>
                <a:gd name="connsiteX38" fmla="*/ 1036522 w 1224394"/>
                <a:gd name="connsiteY38" fmla="*/ 29968 h 253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4394" h="2533239">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27" name="组合 126"/>
            <p:cNvGrpSpPr/>
            <p:nvPr/>
          </p:nvGrpSpPr>
          <p:grpSpPr>
            <a:xfrm>
              <a:off x="4626415" y="4440975"/>
              <a:ext cx="490536" cy="477837"/>
              <a:chOff x="4670425" y="4481513"/>
              <a:chExt cx="490537" cy="477837"/>
            </a:xfrm>
            <a:grpFill/>
          </p:grpSpPr>
          <p:sp>
            <p:nvSpPr>
              <p:cNvPr id="128" name="Freeform 12"/>
              <p:cNvSpPr/>
              <p:nvPr/>
            </p:nvSpPr>
            <p:spPr bwMode="auto">
              <a:xfrm>
                <a:off x="4741863" y="4584700"/>
                <a:ext cx="358775" cy="374650"/>
              </a:xfrm>
              <a:custGeom>
                <a:avLst/>
                <a:gdLst>
                  <a:gd name="T0" fmla="*/ 0 w 226"/>
                  <a:gd name="T1" fmla="*/ 83 h 236"/>
                  <a:gd name="T2" fmla="*/ 0 w 226"/>
                  <a:gd name="T3" fmla="*/ 236 h 236"/>
                  <a:gd name="T4" fmla="*/ 113 w 226"/>
                  <a:gd name="T5" fmla="*/ 236 h 236"/>
                  <a:gd name="T6" fmla="*/ 113 w 226"/>
                  <a:gd name="T7" fmla="*/ 170 h 236"/>
                  <a:gd name="T8" fmla="*/ 168 w 226"/>
                  <a:gd name="T9" fmla="*/ 170 h 236"/>
                  <a:gd name="T10" fmla="*/ 168 w 226"/>
                  <a:gd name="T11" fmla="*/ 236 h 236"/>
                  <a:gd name="T12" fmla="*/ 226 w 226"/>
                  <a:gd name="T13" fmla="*/ 236 h 236"/>
                  <a:gd name="T14" fmla="*/ 226 w 226"/>
                  <a:gd name="T15" fmla="*/ 83 h 236"/>
                  <a:gd name="T16" fmla="*/ 113 w 226"/>
                  <a:gd name="T17" fmla="*/ 0 h 236"/>
                  <a:gd name="T18" fmla="*/ 0 w 226"/>
                  <a:gd name="T19" fmla="*/ 8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236">
                    <a:moveTo>
                      <a:pt x="0" y="83"/>
                    </a:moveTo>
                    <a:lnTo>
                      <a:pt x="0" y="236"/>
                    </a:lnTo>
                    <a:lnTo>
                      <a:pt x="113" y="236"/>
                    </a:lnTo>
                    <a:lnTo>
                      <a:pt x="113" y="170"/>
                    </a:lnTo>
                    <a:lnTo>
                      <a:pt x="168" y="170"/>
                    </a:lnTo>
                    <a:lnTo>
                      <a:pt x="168" y="236"/>
                    </a:lnTo>
                    <a:lnTo>
                      <a:pt x="226" y="236"/>
                    </a:lnTo>
                    <a:lnTo>
                      <a:pt x="226" y="83"/>
                    </a:lnTo>
                    <a:lnTo>
                      <a:pt x="113" y="0"/>
                    </a:lnTo>
                    <a:lnTo>
                      <a:pt x="0" y="83"/>
                    </a:lnTo>
                    <a:close/>
                  </a:path>
                </a:pathLst>
              </a:custGeom>
              <a:grpFill/>
              <a:ln w="36513" cap="flat">
                <a:solidFill>
                  <a:schemeClr val="bg1"/>
                </a:solidFill>
                <a:prstDash val="solid"/>
                <a:miter lim="800000"/>
              </a:ln>
            </p:spPr>
            <p:txBody>
              <a:bodyPr vert="horz" wrap="square" lIns="91440" tIns="45720" rIns="91440" bIns="45720" numCol="1" anchor="t" anchorCtr="0" compatLnSpc="1"/>
              <a:lstStyle/>
              <a:p>
                <a:endParaRPr lang="zh-CN" altLang="en-US">
                  <a:cs typeface="+mn-ea"/>
                </a:endParaRPr>
              </a:p>
            </p:txBody>
          </p:sp>
          <p:sp>
            <p:nvSpPr>
              <p:cNvPr id="129" name="Freeform 13"/>
              <p:cNvSpPr/>
              <p:nvPr/>
            </p:nvSpPr>
            <p:spPr bwMode="auto">
              <a:xfrm>
                <a:off x="4670425" y="4502150"/>
                <a:ext cx="490537" cy="180975"/>
              </a:xfrm>
              <a:custGeom>
                <a:avLst/>
                <a:gdLst>
                  <a:gd name="T0" fmla="*/ 0 w 309"/>
                  <a:gd name="T1" fmla="*/ 114 h 114"/>
                  <a:gd name="T2" fmla="*/ 158 w 309"/>
                  <a:gd name="T3" fmla="*/ 0 h 114"/>
                  <a:gd name="T4" fmla="*/ 309 w 309"/>
                  <a:gd name="T5" fmla="*/ 111 h 114"/>
                </a:gdLst>
                <a:ahLst/>
                <a:cxnLst>
                  <a:cxn ang="0">
                    <a:pos x="T0" y="T1"/>
                  </a:cxn>
                  <a:cxn ang="0">
                    <a:pos x="T2" y="T3"/>
                  </a:cxn>
                  <a:cxn ang="0">
                    <a:pos x="T4" y="T5"/>
                  </a:cxn>
                </a:cxnLst>
                <a:rect l="0" t="0" r="r" b="b"/>
                <a:pathLst>
                  <a:path w="309" h="114">
                    <a:moveTo>
                      <a:pt x="0" y="114"/>
                    </a:moveTo>
                    <a:lnTo>
                      <a:pt x="158" y="0"/>
                    </a:lnTo>
                    <a:lnTo>
                      <a:pt x="309" y="111"/>
                    </a:lnTo>
                  </a:path>
                </a:pathLst>
              </a:custGeom>
              <a:grpFill/>
              <a:ln w="63500" cap="rnd">
                <a:solidFill>
                  <a:schemeClr val="bg1"/>
                </a:solidFill>
                <a:prstDash val="solid"/>
                <a:round/>
              </a:ln>
            </p:spPr>
            <p:txBody>
              <a:bodyPr vert="horz" wrap="square" lIns="91440" tIns="45720" rIns="91440" bIns="45720" numCol="1" anchor="t" anchorCtr="0" compatLnSpc="1"/>
              <a:lstStyle/>
              <a:p>
                <a:endParaRPr lang="zh-CN" altLang="en-US">
                  <a:cs typeface="+mn-ea"/>
                </a:endParaRPr>
              </a:p>
            </p:txBody>
          </p:sp>
          <p:sp>
            <p:nvSpPr>
              <p:cNvPr id="130" name="Freeform 14"/>
              <p:cNvSpPr/>
              <p:nvPr/>
            </p:nvSpPr>
            <p:spPr bwMode="auto">
              <a:xfrm>
                <a:off x="5003800" y="4481513"/>
                <a:ext cx="76200" cy="111125"/>
              </a:xfrm>
              <a:custGeom>
                <a:avLst/>
                <a:gdLst>
                  <a:gd name="T0" fmla="*/ 48 w 48"/>
                  <a:gd name="T1" fmla="*/ 70 h 70"/>
                  <a:gd name="T2" fmla="*/ 0 w 48"/>
                  <a:gd name="T3" fmla="*/ 70 h 70"/>
                  <a:gd name="T4" fmla="*/ 0 w 48"/>
                  <a:gd name="T5" fmla="*/ 0 h 70"/>
                  <a:gd name="T6" fmla="*/ 48 w 48"/>
                  <a:gd name="T7" fmla="*/ 32 h 70"/>
                  <a:gd name="T8" fmla="*/ 48 w 48"/>
                  <a:gd name="T9" fmla="*/ 70 h 70"/>
                </a:gdLst>
                <a:ahLst/>
                <a:cxnLst>
                  <a:cxn ang="0">
                    <a:pos x="T0" y="T1"/>
                  </a:cxn>
                  <a:cxn ang="0">
                    <a:pos x="T2" y="T3"/>
                  </a:cxn>
                  <a:cxn ang="0">
                    <a:pos x="T4" y="T5"/>
                  </a:cxn>
                  <a:cxn ang="0">
                    <a:pos x="T6" y="T7"/>
                  </a:cxn>
                  <a:cxn ang="0">
                    <a:pos x="T8" y="T9"/>
                  </a:cxn>
                </a:cxnLst>
                <a:rect l="0" t="0" r="r" b="b"/>
                <a:pathLst>
                  <a:path w="48" h="70">
                    <a:moveTo>
                      <a:pt x="48" y="70"/>
                    </a:moveTo>
                    <a:lnTo>
                      <a:pt x="0" y="70"/>
                    </a:lnTo>
                    <a:lnTo>
                      <a:pt x="0" y="0"/>
                    </a:lnTo>
                    <a:lnTo>
                      <a:pt x="48" y="32"/>
                    </a:lnTo>
                    <a:lnTo>
                      <a:pt x="48" y="70"/>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endParaRPr>
              </a:p>
            </p:txBody>
          </p:sp>
          <p:sp>
            <p:nvSpPr>
              <p:cNvPr id="131" name="Rectangle 15"/>
              <p:cNvSpPr>
                <a:spLocks noChangeArrowheads="1"/>
              </p:cNvSpPr>
              <p:nvPr/>
            </p:nvSpPr>
            <p:spPr bwMode="auto">
              <a:xfrm>
                <a:off x="4918075" y="4730750"/>
                <a:ext cx="38100" cy="34925"/>
              </a:xfrm>
              <a:prstGeom prst="rect">
                <a:avLst/>
              </a:prstGeom>
              <a:grpFill/>
              <a:ln>
                <a:solidFill>
                  <a:schemeClr val="bg1"/>
                </a:solidFill>
              </a:ln>
            </p:spPr>
            <p:txBody>
              <a:bodyPr vert="horz" wrap="square" lIns="91440" tIns="45720" rIns="91440" bIns="45720" numCol="1" anchor="t" anchorCtr="0" compatLnSpc="1"/>
              <a:lstStyle/>
              <a:p>
                <a:endParaRPr lang="zh-CN" altLang="en-US">
                  <a:cs typeface="+mn-ea"/>
                </a:endParaRPr>
              </a:p>
            </p:txBody>
          </p:sp>
          <p:sp>
            <p:nvSpPr>
              <p:cNvPr id="132" name="Rectangle 16"/>
              <p:cNvSpPr>
                <a:spLocks noChangeArrowheads="1"/>
              </p:cNvSpPr>
              <p:nvPr/>
            </p:nvSpPr>
            <p:spPr bwMode="auto">
              <a:xfrm>
                <a:off x="4918075" y="4775200"/>
                <a:ext cx="38100" cy="38100"/>
              </a:xfrm>
              <a:prstGeom prst="rect">
                <a:avLst/>
              </a:prstGeom>
              <a:grpFill/>
              <a:ln>
                <a:solidFill>
                  <a:schemeClr val="bg1"/>
                </a:solidFill>
              </a:ln>
            </p:spPr>
            <p:txBody>
              <a:bodyPr vert="horz" wrap="square" lIns="91440" tIns="45720" rIns="91440" bIns="45720" numCol="1" anchor="t" anchorCtr="0" compatLnSpc="1"/>
              <a:lstStyle/>
              <a:p>
                <a:endParaRPr lang="zh-CN" altLang="en-US">
                  <a:cs typeface="+mn-ea"/>
                </a:endParaRPr>
              </a:p>
            </p:txBody>
          </p:sp>
          <p:sp>
            <p:nvSpPr>
              <p:cNvPr id="133" name="Rectangle 17"/>
              <p:cNvSpPr>
                <a:spLocks noChangeArrowheads="1"/>
              </p:cNvSpPr>
              <p:nvPr/>
            </p:nvSpPr>
            <p:spPr bwMode="auto">
              <a:xfrm>
                <a:off x="4965700" y="4730750"/>
                <a:ext cx="38100" cy="34925"/>
              </a:xfrm>
              <a:prstGeom prst="rect">
                <a:avLst/>
              </a:prstGeom>
              <a:grpFill/>
              <a:ln>
                <a:solidFill>
                  <a:schemeClr val="bg1"/>
                </a:solidFill>
              </a:ln>
            </p:spPr>
            <p:txBody>
              <a:bodyPr vert="horz" wrap="square" lIns="91440" tIns="45720" rIns="91440" bIns="45720" numCol="1" anchor="t" anchorCtr="0" compatLnSpc="1"/>
              <a:lstStyle/>
              <a:p>
                <a:endParaRPr lang="zh-CN" altLang="en-US">
                  <a:cs typeface="+mn-ea"/>
                </a:endParaRPr>
              </a:p>
            </p:txBody>
          </p:sp>
          <p:sp>
            <p:nvSpPr>
              <p:cNvPr id="136" name="Rectangle 18"/>
              <p:cNvSpPr>
                <a:spLocks noChangeArrowheads="1"/>
              </p:cNvSpPr>
              <p:nvPr/>
            </p:nvSpPr>
            <p:spPr bwMode="auto">
              <a:xfrm>
                <a:off x="4965700" y="4775200"/>
                <a:ext cx="38100" cy="38100"/>
              </a:xfrm>
              <a:prstGeom prst="rect">
                <a:avLst/>
              </a:prstGeom>
              <a:grpFill/>
              <a:ln>
                <a:solidFill>
                  <a:schemeClr val="bg1"/>
                </a:solidFill>
              </a:ln>
            </p:spPr>
            <p:txBody>
              <a:bodyPr vert="horz" wrap="square" lIns="91440" tIns="45720" rIns="91440" bIns="45720" numCol="1" anchor="t" anchorCtr="0" compatLnSpc="1"/>
              <a:lstStyle/>
              <a:p>
                <a:endParaRPr lang="zh-CN" altLang="en-US">
                  <a:cs typeface="+mn-ea"/>
                </a:endParaRPr>
              </a:p>
            </p:txBody>
          </p:sp>
        </p:grpSp>
      </p:grpSp>
      <p:grpSp>
        <p:nvGrpSpPr>
          <p:cNvPr id="138" name="组合 137"/>
          <p:cNvGrpSpPr/>
          <p:nvPr/>
        </p:nvGrpSpPr>
        <p:grpSpPr>
          <a:xfrm>
            <a:off x="4670858" y="2087844"/>
            <a:ext cx="2255397" cy="1090103"/>
            <a:chOff x="4354120" y="1816013"/>
            <a:chExt cx="2533239" cy="1224394"/>
          </a:xfrm>
          <a:solidFill>
            <a:srgbClr val="306E39"/>
          </a:solidFill>
        </p:grpSpPr>
        <p:sp>
          <p:nvSpPr>
            <p:cNvPr id="140" name="任意多边形 139"/>
            <p:cNvSpPr/>
            <p:nvPr/>
          </p:nvSpPr>
          <p:spPr>
            <a:xfrm rot="5400000">
              <a:off x="5008543" y="1161590"/>
              <a:ext cx="1224394" cy="2533239"/>
            </a:xfrm>
            <a:custGeom>
              <a:avLst/>
              <a:gdLst>
                <a:gd name="connsiteX0" fmla="*/ 1109156 w 1224394"/>
                <a:gd name="connsiteY0" fmla="*/ 0 h 2533239"/>
                <a:gd name="connsiteX1" fmla="*/ 987956 w 1224394"/>
                <a:gd name="connsiteY1" fmla="*/ 208353 h 2533239"/>
                <a:gd name="connsiteX2" fmla="*/ 967366 w 1224394"/>
                <a:gd name="connsiteY2" fmla="*/ 116562 h 2533239"/>
                <a:gd name="connsiteX3" fmla="*/ 929520 w 1224394"/>
                <a:gd name="connsiteY3" fmla="*/ 167172 h 2533239"/>
                <a:gd name="connsiteX4" fmla="*/ 743181 w 1224394"/>
                <a:gd name="connsiteY4" fmla="*/ 554789 h 2533239"/>
                <a:gd name="connsiteX5" fmla="*/ 729008 w 1224394"/>
                <a:gd name="connsiteY5" fmla="*/ 609910 h 2533239"/>
                <a:gd name="connsiteX6" fmla="*/ 721394 w 1224394"/>
                <a:gd name="connsiteY6" fmla="*/ 631854 h 2533239"/>
                <a:gd name="connsiteX7" fmla="*/ 713392 w 1224394"/>
                <a:gd name="connsiteY7" fmla="*/ 670644 h 2533239"/>
                <a:gd name="connsiteX8" fmla="*/ 706689 w 1224394"/>
                <a:gd name="connsiteY8" fmla="*/ 696712 h 2533239"/>
                <a:gd name="connsiteX9" fmla="*/ 702920 w 1224394"/>
                <a:gd name="connsiteY9" fmla="*/ 721409 h 2533239"/>
                <a:gd name="connsiteX10" fmla="*/ 688878 w 1224394"/>
                <a:gd name="connsiteY10" fmla="*/ 789479 h 2533239"/>
                <a:gd name="connsiteX11" fmla="*/ 685927 w 1224394"/>
                <a:gd name="connsiteY11" fmla="*/ 832754 h 2533239"/>
                <a:gd name="connsiteX12" fmla="*/ 684248 w 1224394"/>
                <a:gd name="connsiteY12" fmla="*/ 843754 h 2533239"/>
                <a:gd name="connsiteX13" fmla="*/ 681600 w 1224394"/>
                <a:gd name="connsiteY13" fmla="*/ 896192 h 2533239"/>
                <a:gd name="connsiteX14" fmla="*/ 677034 w 1224394"/>
                <a:gd name="connsiteY14" fmla="*/ 963137 h 2533239"/>
                <a:gd name="connsiteX15" fmla="*/ 677687 w 1224394"/>
                <a:gd name="connsiteY15" fmla="*/ 973678 h 2533239"/>
                <a:gd name="connsiteX16" fmla="*/ 676602 w 1224394"/>
                <a:gd name="connsiteY16" fmla="*/ 995169 h 2533239"/>
                <a:gd name="connsiteX17" fmla="*/ 743181 w 1224394"/>
                <a:gd name="connsiteY17" fmla="*/ 1435550 h 2533239"/>
                <a:gd name="connsiteX18" fmla="*/ 751799 w 1224394"/>
                <a:gd name="connsiteY18" fmla="*/ 1459096 h 2533239"/>
                <a:gd name="connsiteX19" fmla="*/ 753978 w 1224394"/>
                <a:gd name="connsiteY19" fmla="*/ 1468262 h 2533239"/>
                <a:gd name="connsiteX20" fmla="*/ 782246 w 1224394"/>
                <a:gd name="connsiteY20" fmla="*/ 1551524 h 2533239"/>
                <a:gd name="connsiteX21" fmla="*/ 800109 w 1224394"/>
                <a:gd name="connsiteY21" fmla="*/ 1589200 h 2533239"/>
                <a:gd name="connsiteX22" fmla="*/ 821337 w 1224394"/>
                <a:gd name="connsiteY22" fmla="*/ 1631596 h 2533239"/>
                <a:gd name="connsiteX23" fmla="*/ 823427 w 1224394"/>
                <a:gd name="connsiteY23" fmla="*/ 1634814 h 2533239"/>
                <a:gd name="connsiteX24" fmla="*/ 855341 w 1224394"/>
                <a:gd name="connsiteY24" fmla="*/ 1701064 h 2533239"/>
                <a:gd name="connsiteX25" fmla="*/ 1215520 w 1224394"/>
                <a:gd name="connsiteY25" fmla="*/ 2137920 h 2533239"/>
                <a:gd name="connsiteX26" fmla="*/ 1224394 w 1224394"/>
                <a:gd name="connsiteY26" fmla="*/ 2144555 h 2533239"/>
                <a:gd name="connsiteX27" fmla="*/ 1183960 w 1224394"/>
                <a:gd name="connsiteY27" fmla="*/ 2225981 h 2533239"/>
                <a:gd name="connsiteX28" fmla="*/ 638175 w 1224394"/>
                <a:gd name="connsiteY28" fmla="*/ 2533239 h 2533239"/>
                <a:gd name="connsiteX29" fmla="*/ 0 w 1224394"/>
                <a:gd name="connsiteY29" fmla="*/ 1895064 h 2533239"/>
                <a:gd name="connsiteX30" fmla="*/ 509561 w 1224394"/>
                <a:gd name="connsiteY30" fmla="*/ 1269855 h 2533239"/>
                <a:gd name="connsiteX31" fmla="*/ 601418 w 1224394"/>
                <a:gd name="connsiteY31" fmla="*/ 1260595 h 2533239"/>
                <a:gd name="connsiteX32" fmla="*/ 952741 w 1224394"/>
                <a:gd name="connsiteY32" fmla="*/ 126548 h 2533239"/>
                <a:gd name="connsiteX33" fmla="*/ 966141 w 1224394"/>
                <a:gd name="connsiteY33" fmla="*/ 111101 h 2533239"/>
                <a:gd name="connsiteX34" fmla="*/ 965537 w 1224394"/>
                <a:gd name="connsiteY34" fmla="*/ 108408 h 2533239"/>
                <a:gd name="connsiteX35" fmla="*/ 887709 w 1224394"/>
                <a:gd name="connsiteY35" fmla="*/ 91367 h 2533239"/>
                <a:gd name="connsiteX36" fmla="*/ 1035457 w 1224394"/>
                <a:gd name="connsiteY36" fmla="*/ 30408 h 2533239"/>
                <a:gd name="connsiteX37" fmla="*/ 1050480 w 1224394"/>
                <a:gd name="connsiteY37" fmla="*/ 13878 h 2533239"/>
                <a:gd name="connsiteX38" fmla="*/ 1036522 w 1224394"/>
                <a:gd name="connsiteY38" fmla="*/ 29968 h 253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24394" h="2533239">
                  <a:moveTo>
                    <a:pt x="1109156" y="0"/>
                  </a:moveTo>
                  <a:lnTo>
                    <a:pt x="987956" y="208353"/>
                  </a:lnTo>
                  <a:lnTo>
                    <a:pt x="967366" y="116562"/>
                  </a:lnTo>
                  <a:lnTo>
                    <a:pt x="929520" y="167172"/>
                  </a:lnTo>
                  <a:cubicBezTo>
                    <a:pt x="849680" y="285350"/>
                    <a:pt x="786451" y="415672"/>
                    <a:pt x="743181" y="554789"/>
                  </a:cubicBezTo>
                  <a:lnTo>
                    <a:pt x="729008" y="609910"/>
                  </a:lnTo>
                  <a:lnTo>
                    <a:pt x="721394" y="631854"/>
                  </a:lnTo>
                  <a:lnTo>
                    <a:pt x="713392" y="670644"/>
                  </a:lnTo>
                  <a:lnTo>
                    <a:pt x="706689" y="696712"/>
                  </a:lnTo>
                  <a:lnTo>
                    <a:pt x="702920" y="721409"/>
                  </a:lnTo>
                  <a:lnTo>
                    <a:pt x="688878" y="789479"/>
                  </a:lnTo>
                  <a:lnTo>
                    <a:pt x="685927" y="832754"/>
                  </a:lnTo>
                  <a:lnTo>
                    <a:pt x="684248" y="843754"/>
                  </a:lnTo>
                  <a:lnTo>
                    <a:pt x="681600" y="896192"/>
                  </a:lnTo>
                  <a:lnTo>
                    <a:pt x="677034" y="963137"/>
                  </a:lnTo>
                  <a:cubicBezTo>
                    <a:pt x="677252" y="966651"/>
                    <a:pt x="677469" y="970164"/>
                    <a:pt x="677687" y="973678"/>
                  </a:cubicBezTo>
                  <a:cubicBezTo>
                    <a:pt x="677325" y="980842"/>
                    <a:pt x="676964" y="988005"/>
                    <a:pt x="676602" y="995169"/>
                  </a:cubicBezTo>
                  <a:cubicBezTo>
                    <a:pt x="676602" y="1148524"/>
                    <a:pt x="699912" y="1296434"/>
                    <a:pt x="743181" y="1435550"/>
                  </a:cubicBezTo>
                  <a:lnTo>
                    <a:pt x="751799" y="1459096"/>
                  </a:lnTo>
                  <a:lnTo>
                    <a:pt x="753978" y="1468262"/>
                  </a:lnTo>
                  <a:lnTo>
                    <a:pt x="782246" y="1551524"/>
                  </a:lnTo>
                  <a:lnTo>
                    <a:pt x="800109" y="1589200"/>
                  </a:lnTo>
                  <a:lnTo>
                    <a:pt x="821337" y="1631596"/>
                  </a:lnTo>
                  <a:lnTo>
                    <a:pt x="823427" y="1634814"/>
                  </a:lnTo>
                  <a:lnTo>
                    <a:pt x="855341" y="1701064"/>
                  </a:lnTo>
                  <a:cubicBezTo>
                    <a:pt x="946533" y="1868933"/>
                    <a:pt x="1069240" y="2017199"/>
                    <a:pt x="1215520" y="2137920"/>
                  </a:cubicBezTo>
                  <a:lnTo>
                    <a:pt x="1224394" y="2144555"/>
                  </a:lnTo>
                  <a:lnTo>
                    <a:pt x="1183960" y="2225981"/>
                  </a:lnTo>
                  <a:cubicBezTo>
                    <a:pt x="1072032" y="2410190"/>
                    <a:pt x="869474" y="2533239"/>
                    <a:pt x="638175" y="2533239"/>
                  </a:cubicBezTo>
                  <a:cubicBezTo>
                    <a:pt x="285721" y="2533239"/>
                    <a:pt x="0" y="2247518"/>
                    <a:pt x="0" y="1895064"/>
                  </a:cubicBezTo>
                  <a:cubicBezTo>
                    <a:pt x="0" y="1586667"/>
                    <a:pt x="218755" y="1329362"/>
                    <a:pt x="509561" y="1269855"/>
                  </a:cubicBezTo>
                  <a:lnTo>
                    <a:pt x="601418" y="1260595"/>
                  </a:lnTo>
                  <a:cubicBezTo>
                    <a:pt x="544871" y="792790"/>
                    <a:pt x="728979" y="405202"/>
                    <a:pt x="952741" y="126548"/>
                  </a:cubicBezTo>
                  <a:lnTo>
                    <a:pt x="966141" y="111101"/>
                  </a:lnTo>
                  <a:lnTo>
                    <a:pt x="965537" y="108408"/>
                  </a:lnTo>
                  <a:lnTo>
                    <a:pt x="887709" y="91367"/>
                  </a:lnTo>
                  <a:lnTo>
                    <a:pt x="1035457" y="30408"/>
                  </a:lnTo>
                  <a:lnTo>
                    <a:pt x="1050480" y="13878"/>
                  </a:lnTo>
                  <a:lnTo>
                    <a:pt x="1036522" y="299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41" name="Freeform 30"/>
            <p:cNvSpPr>
              <a:spLocks noEditPoints="1"/>
            </p:cNvSpPr>
            <p:nvPr/>
          </p:nvSpPr>
          <p:spPr bwMode="auto">
            <a:xfrm>
              <a:off x="4687139" y="2056890"/>
              <a:ext cx="557122" cy="555913"/>
            </a:xfrm>
            <a:custGeom>
              <a:avLst/>
              <a:gdLst>
                <a:gd name="T0" fmla="*/ 123 w 192"/>
                <a:gd name="T1" fmla="*/ 48 h 192"/>
                <a:gd name="T2" fmla="*/ 137 w 192"/>
                <a:gd name="T3" fmla="*/ 34 h 192"/>
                <a:gd name="T4" fmla="*/ 135 w 192"/>
                <a:gd name="T5" fmla="*/ 58 h 192"/>
                <a:gd name="T6" fmla="*/ 122 w 192"/>
                <a:gd name="T7" fmla="*/ 66 h 192"/>
                <a:gd name="T8" fmla="*/ 32 w 192"/>
                <a:gd name="T9" fmla="*/ 156 h 192"/>
                <a:gd name="T10" fmla="*/ 8 w 192"/>
                <a:gd name="T11" fmla="*/ 96 h 192"/>
                <a:gd name="T12" fmla="*/ 34 w 192"/>
                <a:gd name="T13" fmla="*/ 34 h 192"/>
                <a:gd name="T14" fmla="*/ 96 w 192"/>
                <a:gd name="T15" fmla="*/ 8 h 192"/>
                <a:gd name="T16" fmla="*/ 158 w 192"/>
                <a:gd name="T17" fmla="*/ 34 h 192"/>
                <a:gd name="T18" fmla="*/ 184 w 192"/>
                <a:gd name="T19" fmla="*/ 96 h 192"/>
                <a:gd name="T20" fmla="*/ 158 w 192"/>
                <a:gd name="T21" fmla="*/ 158 h 192"/>
                <a:gd name="T22" fmla="*/ 96 w 192"/>
                <a:gd name="T23" fmla="*/ 184 h 192"/>
                <a:gd name="T24" fmla="*/ 49 w 192"/>
                <a:gd name="T25" fmla="*/ 159 h 192"/>
                <a:gd name="T26" fmla="*/ 53 w 192"/>
                <a:gd name="T27" fmla="*/ 150 h 192"/>
                <a:gd name="T28" fmla="*/ 59 w 192"/>
                <a:gd name="T29" fmla="*/ 153 h 192"/>
                <a:gd name="T30" fmla="*/ 73 w 192"/>
                <a:gd name="T31" fmla="*/ 141 h 192"/>
                <a:gd name="T32" fmla="*/ 81 w 192"/>
                <a:gd name="T33" fmla="*/ 124 h 192"/>
                <a:gd name="T34" fmla="*/ 76 w 192"/>
                <a:gd name="T35" fmla="*/ 114 h 192"/>
                <a:gd name="T36" fmla="*/ 85 w 192"/>
                <a:gd name="T37" fmla="*/ 85 h 192"/>
                <a:gd name="T38" fmla="*/ 102 w 192"/>
                <a:gd name="T39" fmla="*/ 63 h 192"/>
                <a:gd name="T40" fmla="*/ 114 w 192"/>
                <a:gd name="T41" fmla="*/ 57 h 192"/>
                <a:gd name="T42" fmla="*/ 121 w 192"/>
                <a:gd name="T43" fmla="*/ 31 h 192"/>
                <a:gd name="T44" fmla="*/ 114 w 192"/>
                <a:gd name="T45" fmla="*/ 24 h 192"/>
                <a:gd name="T46" fmla="*/ 95 w 192"/>
                <a:gd name="T47" fmla="*/ 28 h 192"/>
                <a:gd name="T48" fmla="*/ 72 w 192"/>
                <a:gd name="T49" fmla="*/ 58 h 192"/>
                <a:gd name="T50" fmla="*/ 43 w 192"/>
                <a:gd name="T51" fmla="*/ 133 h 192"/>
                <a:gd name="T52" fmla="*/ 48 w 192"/>
                <a:gd name="T53" fmla="*/ 144 h 192"/>
                <a:gd name="T54" fmla="*/ 41 w 192"/>
                <a:gd name="T55" fmla="*/ 161 h 192"/>
                <a:gd name="T56" fmla="*/ 96 w 192"/>
                <a:gd name="T57" fmla="*/ 192 h 192"/>
                <a:gd name="T58" fmla="*/ 164 w 192"/>
                <a:gd name="T59" fmla="*/ 164 h 192"/>
                <a:gd name="T60" fmla="*/ 192 w 192"/>
                <a:gd name="T61" fmla="*/ 96 h 192"/>
                <a:gd name="T62" fmla="*/ 164 w 192"/>
                <a:gd name="T63" fmla="*/ 28 h 192"/>
                <a:gd name="T64" fmla="*/ 96 w 192"/>
                <a:gd name="T65" fmla="*/ 0 h 192"/>
                <a:gd name="T66" fmla="*/ 28 w 192"/>
                <a:gd name="T67" fmla="*/ 28 h 192"/>
                <a:gd name="T68" fmla="*/ 0 w 192"/>
                <a:gd name="T69" fmla="*/ 96 h 192"/>
                <a:gd name="T70" fmla="*/ 20 w 192"/>
                <a:gd name="T71" fmla="*/ 152 h 192"/>
                <a:gd name="T72" fmla="*/ 27 w 192"/>
                <a:gd name="T73" fmla="*/ 157 h 192"/>
                <a:gd name="T74" fmla="*/ 32 w 192"/>
                <a:gd name="T75" fmla="*/ 156 h 192"/>
                <a:gd name="T76" fmla="*/ 78 w 192"/>
                <a:gd name="T77" fmla="*/ 143 h 192"/>
                <a:gd name="T78" fmla="*/ 93 w 192"/>
                <a:gd name="T79" fmla="*/ 132 h 192"/>
                <a:gd name="T80" fmla="*/ 88 w 192"/>
                <a:gd name="T81" fmla="*/ 153 h 192"/>
                <a:gd name="T82" fmla="*/ 71 w 192"/>
                <a:gd name="T83"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15" y="64"/>
                  </a:moveTo>
                  <a:cubicBezTo>
                    <a:pt x="118" y="59"/>
                    <a:pt x="121" y="54"/>
                    <a:pt x="123" y="48"/>
                  </a:cubicBezTo>
                  <a:cubicBezTo>
                    <a:pt x="125" y="42"/>
                    <a:pt x="126" y="35"/>
                    <a:pt x="126" y="28"/>
                  </a:cubicBezTo>
                  <a:cubicBezTo>
                    <a:pt x="131" y="30"/>
                    <a:pt x="135" y="32"/>
                    <a:pt x="137" y="34"/>
                  </a:cubicBezTo>
                  <a:cubicBezTo>
                    <a:pt x="139" y="36"/>
                    <a:pt x="139" y="38"/>
                    <a:pt x="139" y="42"/>
                  </a:cubicBezTo>
                  <a:cubicBezTo>
                    <a:pt x="139" y="47"/>
                    <a:pt x="138" y="53"/>
                    <a:pt x="135" y="58"/>
                  </a:cubicBezTo>
                  <a:cubicBezTo>
                    <a:pt x="133" y="64"/>
                    <a:pt x="130" y="67"/>
                    <a:pt x="127" y="67"/>
                  </a:cubicBezTo>
                  <a:cubicBezTo>
                    <a:pt x="126" y="67"/>
                    <a:pt x="124" y="66"/>
                    <a:pt x="122" y="66"/>
                  </a:cubicBezTo>
                  <a:cubicBezTo>
                    <a:pt x="120" y="65"/>
                    <a:pt x="118" y="65"/>
                    <a:pt x="115" y="64"/>
                  </a:cubicBezTo>
                  <a:moveTo>
                    <a:pt x="32" y="156"/>
                  </a:moveTo>
                  <a:cubicBezTo>
                    <a:pt x="23" y="145"/>
                    <a:pt x="17" y="135"/>
                    <a:pt x="14" y="126"/>
                  </a:cubicBezTo>
                  <a:cubicBezTo>
                    <a:pt x="10" y="117"/>
                    <a:pt x="8" y="106"/>
                    <a:pt x="8" y="96"/>
                  </a:cubicBezTo>
                  <a:cubicBezTo>
                    <a:pt x="8" y="84"/>
                    <a:pt x="10" y="73"/>
                    <a:pt x="15" y="62"/>
                  </a:cubicBezTo>
                  <a:cubicBezTo>
                    <a:pt x="19" y="52"/>
                    <a:pt x="26" y="42"/>
                    <a:pt x="34" y="34"/>
                  </a:cubicBezTo>
                  <a:cubicBezTo>
                    <a:pt x="42" y="26"/>
                    <a:pt x="52" y="19"/>
                    <a:pt x="62" y="15"/>
                  </a:cubicBezTo>
                  <a:cubicBezTo>
                    <a:pt x="73" y="10"/>
                    <a:pt x="84" y="8"/>
                    <a:pt x="96" y="8"/>
                  </a:cubicBezTo>
                  <a:cubicBezTo>
                    <a:pt x="108" y="8"/>
                    <a:pt x="119" y="10"/>
                    <a:pt x="129" y="15"/>
                  </a:cubicBezTo>
                  <a:cubicBezTo>
                    <a:pt x="140" y="19"/>
                    <a:pt x="150" y="25"/>
                    <a:pt x="158" y="34"/>
                  </a:cubicBezTo>
                  <a:cubicBezTo>
                    <a:pt x="166" y="42"/>
                    <a:pt x="173" y="52"/>
                    <a:pt x="177" y="62"/>
                  </a:cubicBezTo>
                  <a:cubicBezTo>
                    <a:pt x="182" y="73"/>
                    <a:pt x="184" y="84"/>
                    <a:pt x="184" y="96"/>
                  </a:cubicBezTo>
                  <a:cubicBezTo>
                    <a:pt x="184" y="107"/>
                    <a:pt x="182" y="119"/>
                    <a:pt x="177" y="129"/>
                  </a:cubicBezTo>
                  <a:cubicBezTo>
                    <a:pt x="173" y="140"/>
                    <a:pt x="166" y="150"/>
                    <a:pt x="158" y="158"/>
                  </a:cubicBezTo>
                  <a:cubicBezTo>
                    <a:pt x="150" y="166"/>
                    <a:pt x="140" y="173"/>
                    <a:pt x="129" y="177"/>
                  </a:cubicBezTo>
                  <a:cubicBezTo>
                    <a:pt x="119" y="182"/>
                    <a:pt x="107" y="184"/>
                    <a:pt x="96" y="184"/>
                  </a:cubicBezTo>
                  <a:cubicBezTo>
                    <a:pt x="82" y="184"/>
                    <a:pt x="71" y="182"/>
                    <a:pt x="62" y="177"/>
                  </a:cubicBezTo>
                  <a:cubicBezTo>
                    <a:pt x="54" y="173"/>
                    <a:pt x="49" y="167"/>
                    <a:pt x="49" y="159"/>
                  </a:cubicBezTo>
                  <a:cubicBezTo>
                    <a:pt x="49" y="158"/>
                    <a:pt x="50" y="156"/>
                    <a:pt x="50" y="155"/>
                  </a:cubicBezTo>
                  <a:cubicBezTo>
                    <a:pt x="51" y="153"/>
                    <a:pt x="52" y="151"/>
                    <a:pt x="53" y="150"/>
                  </a:cubicBezTo>
                  <a:cubicBezTo>
                    <a:pt x="54" y="151"/>
                    <a:pt x="55" y="152"/>
                    <a:pt x="56" y="152"/>
                  </a:cubicBezTo>
                  <a:cubicBezTo>
                    <a:pt x="58" y="153"/>
                    <a:pt x="58" y="153"/>
                    <a:pt x="59" y="153"/>
                  </a:cubicBezTo>
                  <a:cubicBezTo>
                    <a:pt x="61" y="153"/>
                    <a:pt x="62" y="152"/>
                    <a:pt x="65" y="150"/>
                  </a:cubicBezTo>
                  <a:cubicBezTo>
                    <a:pt x="68" y="148"/>
                    <a:pt x="70" y="145"/>
                    <a:pt x="73" y="141"/>
                  </a:cubicBezTo>
                  <a:cubicBezTo>
                    <a:pt x="75" y="138"/>
                    <a:pt x="77" y="135"/>
                    <a:pt x="79" y="131"/>
                  </a:cubicBezTo>
                  <a:cubicBezTo>
                    <a:pt x="80" y="128"/>
                    <a:pt x="81" y="125"/>
                    <a:pt x="81" y="124"/>
                  </a:cubicBezTo>
                  <a:cubicBezTo>
                    <a:pt x="81" y="124"/>
                    <a:pt x="80" y="122"/>
                    <a:pt x="78" y="120"/>
                  </a:cubicBezTo>
                  <a:cubicBezTo>
                    <a:pt x="76" y="118"/>
                    <a:pt x="76" y="116"/>
                    <a:pt x="76" y="114"/>
                  </a:cubicBezTo>
                  <a:cubicBezTo>
                    <a:pt x="76" y="111"/>
                    <a:pt x="76" y="107"/>
                    <a:pt x="78" y="102"/>
                  </a:cubicBezTo>
                  <a:cubicBezTo>
                    <a:pt x="80" y="97"/>
                    <a:pt x="82" y="91"/>
                    <a:pt x="85" y="85"/>
                  </a:cubicBezTo>
                  <a:cubicBezTo>
                    <a:pt x="89" y="77"/>
                    <a:pt x="92" y="72"/>
                    <a:pt x="95" y="69"/>
                  </a:cubicBezTo>
                  <a:cubicBezTo>
                    <a:pt x="97" y="66"/>
                    <a:pt x="99" y="64"/>
                    <a:pt x="102" y="63"/>
                  </a:cubicBezTo>
                  <a:cubicBezTo>
                    <a:pt x="102" y="63"/>
                    <a:pt x="103" y="62"/>
                    <a:pt x="105" y="62"/>
                  </a:cubicBezTo>
                  <a:cubicBezTo>
                    <a:pt x="109" y="62"/>
                    <a:pt x="112" y="60"/>
                    <a:pt x="114" y="57"/>
                  </a:cubicBezTo>
                  <a:cubicBezTo>
                    <a:pt x="116" y="54"/>
                    <a:pt x="118" y="49"/>
                    <a:pt x="119" y="44"/>
                  </a:cubicBezTo>
                  <a:cubicBezTo>
                    <a:pt x="121" y="39"/>
                    <a:pt x="121" y="35"/>
                    <a:pt x="121" y="31"/>
                  </a:cubicBezTo>
                  <a:cubicBezTo>
                    <a:pt x="121" y="29"/>
                    <a:pt x="121" y="27"/>
                    <a:pt x="120" y="26"/>
                  </a:cubicBezTo>
                  <a:cubicBezTo>
                    <a:pt x="119" y="25"/>
                    <a:pt x="117" y="24"/>
                    <a:pt x="114" y="24"/>
                  </a:cubicBezTo>
                  <a:cubicBezTo>
                    <a:pt x="110" y="24"/>
                    <a:pt x="106" y="24"/>
                    <a:pt x="103" y="25"/>
                  </a:cubicBezTo>
                  <a:cubicBezTo>
                    <a:pt x="100" y="26"/>
                    <a:pt x="97" y="27"/>
                    <a:pt x="95" y="28"/>
                  </a:cubicBezTo>
                  <a:cubicBezTo>
                    <a:pt x="93" y="29"/>
                    <a:pt x="90" y="33"/>
                    <a:pt x="86" y="38"/>
                  </a:cubicBezTo>
                  <a:cubicBezTo>
                    <a:pt x="81" y="44"/>
                    <a:pt x="77" y="50"/>
                    <a:pt x="72" y="58"/>
                  </a:cubicBezTo>
                  <a:cubicBezTo>
                    <a:pt x="64" y="71"/>
                    <a:pt x="57" y="85"/>
                    <a:pt x="52" y="100"/>
                  </a:cubicBezTo>
                  <a:cubicBezTo>
                    <a:pt x="46" y="115"/>
                    <a:pt x="43" y="126"/>
                    <a:pt x="43" y="133"/>
                  </a:cubicBezTo>
                  <a:cubicBezTo>
                    <a:pt x="43" y="135"/>
                    <a:pt x="44" y="136"/>
                    <a:pt x="44" y="138"/>
                  </a:cubicBezTo>
                  <a:cubicBezTo>
                    <a:pt x="45" y="139"/>
                    <a:pt x="46" y="142"/>
                    <a:pt x="48" y="144"/>
                  </a:cubicBezTo>
                  <a:cubicBezTo>
                    <a:pt x="46" y="147"/>
                    <a:pt x="44" y="150"/>
                    <a:pt x="43" y="153"/>
                  </a:cubicBezTo>
                  <a:cubicBezTo>
                    <a:pt x="42" y="155"/>
                    <a:pt x="41" y="158"/>
                    <a:pt x="41" y="161"/>
                  </a:cubicBezTo>
                  <a:cubicBezTo>
                    <a:pt x="41" y="170"/>
                    <a:pt x="46" y="178"/>
                    <a:pt x="56" y="184"/>
                  </a:cubicBezTo>
                  <a:cubicBezTo>
                    <a:pt x="66" y="189"/>
                    <a:pt x="80" y="192"/>
                    <a:pt x="96" y="192"/>
                  </a:cubicBezTo>
                  <a:cubicBezTo>
                    <a:pt x="108" y="192"/>
                    <a:pt x="121" y="190"/>
                    <a:pt x="133" y="185"/>
                  </a:cubicBezTo>
                  <a:cubicBezTo>
                    <a:pt x="145" y="180"/>
                    <a:pt x="155" y="173"/>
                    <a:pt x="164" y="164"/>
                  </a:cubicBezTo>
                  <a:cubicBezTo>
                    <a:pt x="173" y="155"/>
                    <a:pt x="180" y="145"/>
                    <a:pt x="185" y="133"/>
                  </a:cubicBezTo>
                  <a:cubicBezTo>
                    <a:pt x="190" y="121"/>
                    <a:pt x="192" y="109"/>
                    <a:pt x="192" y="96"/>
                  </a:cubicBezTo>
                  <a:cubicBezTo>
                    <a:pt x="192" y="83"/>
                    <a:pt x="190" y="71"/>
                    <a:pt x="185" y="59"/>
                  </a:cubicBezTo>
                  <a:cubicBezTo>
                    <a:pt x="180" y="48"/>
                    <a:pt x="173" y="37"/>
                    <a:pt x="164" y="28"/>
                  </a:cubicBezTo>
                  <a:cubicBezTo>
                    <a:pt x="155" y="19"/>
                    <a:pt x="145" y="12"/>
                    <a:pt x="133" y="7"/>
                  </a:cubicBezTo>
                  <a:cubicBezTo>
                    <a:pt x="121" y="2"/>
                    <a:pt x="109" y="0"/>
                    <a:pt x="96" y="0"/>
                  </a:cubicBezTo>
                  <a:cubicBezTo>
                    <a:pt x="83" y="0"/>
                    <a:pt x="71" y="2"/>
                    <a:pt x="59" y="7"/>
                  </a:cubicBezTo>
                  <a:cubicBezTo>
                    <a:pt x="47" y="12"/>
                    <a:pt x="37" y="19"/>
                    <a:pt x="28" y="28"/>
                  </a:cubicBezTo>
                  <a:cubicBezTo>
                    <a:pt x="19" y="37"/>
                    <a:pt x="12" y="47"/>
                    <a:pt x="7" y="59"/>
                  </a:cubicBezTo>
                  <a:cubicBezTo>
                    <a:pt x="2" y="71"/>
                    <a:pt x="0" y="83"/>
                    <a:pt x="0" y="96"/>
                  </a:cubicBezTo>
                  <a:cubicBezTo>
                    <a:pt x="0" y="107"/>
                    <a:pt x="1" y="117"/>
                    <a:pt x="5" y="127"/>
                  </a:cubicBezTo>
                  <a:cubicBezTo>
                    <a:pt x="8" y="136"/>
                    <a:pt x="13" y="145"/>
                    <a:pt x="20" y="152"/>
                  </a:cubicBezTo>
                  <a:cubicBezTo>
                    <a:pt x="21" y="154"/>
                    <a:pt x="22" y="155"/>
                    <a:pt x="24" y="156"/>
                  </a:cubicBezTo>
                  <a:cubicBezTo>
                    <a:pt x="25" y="157"/>
                    <a:pt x="26" y="157"/>
                    <a:pt x="27" y="157"/>
                  </a:cubicBezTo>
                  <a:cubicBezTo>
                    <a:pt x="28" y="157"/>
                    <a:pt x="28" y="157"/>
                    <a:pt x="29" y="157"/>
                  </a:cubicBezTo>
                  <a:cubicBezTo>
                    <a:pt x="30" y="157"/>
                    <a:pt x="31" y="156"/>
                    <a:pt x="32" y="156"/>
                  </a:cubicBezTo>
                  <a:moveTo>
                    <a:pt x="64" y="156"/>
                  </a:moveTo>
                  <a:cubicBezTo>
                    <a:pt x="70" y="152"/>
                    <a:pt x="74" y="148"/>
                    <a:pt x="78" y="143"/>
                  </a:cubicBezTo>
                  <a:cubicBezTo>
                    <a:pt x="81" y="138"/>
                    <a:pt x="84" y="132"/>
                    <a:pt x="85" y="126"/>
                  </a:cubicBezTo>
                  <a:cubicBezTo>
                    <a:pt x="89" y="129"/>
                    <a:pt x="92" y="131"/>
                    <a:pt x="93" y="132"/>
                  </a:cubicBezTo>
                  <a:cubicBezTo>
                    <a:pt x="94" y="134"/>
                    <a:pt x="95" y="135"/>
                    <a:pt x="95" y="137"/>
                  </a:cubicBezTo>
                  <a:cubicBezTo>
                    <a:pt x="95" y="141"/>
                    <a:pt x="93" y="147"/>
                    <a:pt x="88" y="153"/>
                  </a:cubicBezTo>
                  <a:cubicBezTo>
                    <a:pt x="84" y="159"/>
                    <a:pt x="80" y="162"/>
                    <a:pt x="76" y="162"/>
                  </a:cubicBezTo>
                  <a:cubicBezTo>
                    <a:pt x="74" y="162"/>
                    <a:pt x="73" y="161"/>
                    <a:pt x="71" y="160"/>
                  </a:cubicBezTo>
                  <a:cubicBezTo>
                    <a:pt x="69" y="159"/>
                    <a:pt x="67" y="158"/>
                    <a:pt x="64" y="156"/>
                  </a:cubicBezTo>
                </a:path>
              </a:pathLst>
            </a:custGeom>
            <a:grpFill/>
            <a:ln w="12700">
              <a:solidFill>
                <a:schemeClr val="bg1"/>
              </a:solidFill>
            </a:ln>
          </p:spPr>
          <p:txBody>
            <a:bodyPr vert="horz" wrap="square" lIns="91440" tIns="45720" rIns="91440" bIns="45720" numCol="1" anchor="t" anchorCtr="0" compatLnSpc="1"/>
            <a:lstStyle/>
            <a:p>
              <a:endParaRPr lang="zh-CN" altLang="en-US">
                <a:cs typeface="+mn-ea"/>
              </a:endParaRPr>
            </a:p>
          </p:txBody>
        </p:sp>
      </p:grpSp>
      <p:grpSp>
        <p:nvGrpSpPr>
          <p:cNvPr id="142" name="组合 141"/>
          <p:cNvGrpSpPr/>
          <p:nvPr/>
        </p:nvGrpSpPr>
        <p:grpSpPr>
          <a:xfrm>
            <a:off x="5516489" y="3193980"/>
            <a:ext cx="1209193" cy="1209190"/>
            <a:chOff x="5392646" y="2874976"/>
            <a:chExt cx="1358153" cy="1358153"/>
          </a:xfrm>
        </p:grpSpPr>
        <p:sp>
          <p:nvSpPr>
            <p:cNvPr id="143" name="椭圆 142"/>
            <p:cNvSpPr/>
            <p:nvPr/>
          </p:nvSpPr>
          <p:spPr>
            <a:xfrm>
              <a:off x="5392646" y="2874976"/>
              <a:ext cx="1358153" cy="1358153"/>
            </a:xfrm>
            <a:prstGeom prst="ellips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44" name="组合 143"/>
            <p:cNvGrpSpPr/>
            <p:nvPr/>
          </p:nvGrpSpPr>
          <p:grpSpPr>
            <a:xfrm>
              <a:off x="5760720" y="3096150"/>
              <a:ext cx="674114" cy="816235"/>
              <a:chOff x="6805613" y="1220788"/>
              <a:chExt cx="557213" cy="674688"/>
            </a:xfrm>
          </p:grpSpPr>
          <p:sp>
            <p:nvSpPr>
              <p:cNvPr id="145" name="Freeform 45"/>
              <p:cNvSpPr/>
              <p:nvPr/>
            </p:nvSpPr>
            <p:spPr bwMode="auto">
              <a:xfrm>
                <a:off x="6805613" y="1465263"/>
                <a:ext cx="557213" cy="430213"/>
              </a:xfrm>
              <a:custGeom>
                <a:avLst/>
                <a:gdLst>
                  <a:gd name="T0" fmla="*/ 106 w 146"/>
                  <a:gd name="T1" fmla="*/ 0 h 113"/>
                  <a:gd name="T2" fmla="*/ 139 w 146"/>
                  <a:gd name="T3" fmla="*/ 47 h 113"/>
                  <a:gd name="T4" fmla="*/ 133 w 146"/>
                  <a:gd name="T5" fmla="*/ 94 h 113"/>
                  <a:gd name="T6" fmla="*/ 73 w 146"/>
                  <a:gd name="T7" fmla="*/ 113 h 113"/>
                  <a:gd name="T8" fmla="*/ 13 w 146"/>
                  <a:gd name="T9" fmla="*/ 94 h 113"/>
                  <a:gd name="T10" fmla="*/ 7 w 146"/>
                  <a:gd name="T11" fmla="*/ 47 h 113"/>
                  <a:gd name="T12" fmla="*/ 40 w 14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46" h="113">
                    <a:moveTo>
                      <a:pt x="106" y="0"/>
                    </a:moveTo>
                    <a:cubicBezTo>
                      <a:pt x="118" y="12"/>
                      <a:pt x="131" y="29"/>
                      <a:pt x="139" y="47"/>
                    </a:cubicBezTo>
                    <a:cubicBezTo>
                      <a:pt x="146" y="65"/>
                      <a:pt x="145" y="82"/>
                      <a:pt x="133" y="94"/>
                    </a:cubicBezTo>
                    <a:cubicBezTo>
                      <a:pt x="121" y="106"/>
                      <a:pt x="99" y="113"/>
                      <a:pt x="73" y="113"/>
                    </a:cubicBezTo>
                    <a:cubicBezTo>
                      <a:pt x="47" y="113"/>
                      <a:pt x="25" y="106"/>
                      <a:pt x="13" y="94"/>
                    </a:cubicBezTo>
                    <a:cubicBezTo>
                      <a:pt x="1" y="82"/>
                      <a:pt x="0" y="65"/>
                      <a:pt x="7" y="47"/>
                    </a:cubicBezTo>
                    <a:cubicBezTo>
                      <a:pt x="15" y="29"/>
                      <a:pt x="28" y="12"/>
                      <a:pt x="40" y="0"/>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endParaRPr>
              </a:p>
            </p:txBody>
          </p:sp>
          <p:sp>
            <p:nvSpPr>
              <p:cNvPr id="146" name="Freeform 46"/>
              <p:cNvSpPr/>
              <p:nvPr/>
            </p:nvSpPr>
            <p:spPr bwMode="auto">
              <a:xfrm>
                <a:off x="6805613" y="1419226"/>
                <a:ext cx="557213" cy="476250"/>
              </a:xfrm>
              <a:custGeom>
                <a:avLst/>
                <a:gdLst>
                  <a:gd name="T0" fmla="*/ 139 w 146"/>
                  <a:gd name="T1" fmla="*/ 59 h 125"/>
                  <a:gd name="T2" fmla="*/ 133 w 146"/>
                  <a:gd name="T3" fmla="*/ 106 h 125"/>
                  <a:gd name="T4" fmla="*/ 73 w 146"/>
                  <a:gd name="T5" fmla="*/ 125 h 125"/>
                  <a:gd name="T6" fmla="*/ 13 w 146"/>
                  <a:gd name="T7" fmla="*/ 106 h 125"/>
                  <a:gd name="T8" fmla="*/ 7 w 146"/>
                  <a:gd name="T9" fmla="*/ 59 h 125"/>
                  <a:gd name="T10" fmla="*/ 40 w 146"/>
                  <a:gd name="T11" fmla="*/ 12 h 125"/>
                  <a:gd name="T12" fmla="*/ 54 w 146"/>
                  <a:gd name="T13" fmla="*/ 0 h 125"/>
                  <a:gd name="T14" fmla="*/ 92 w 146"/>
                  <a:gd name="T15" fmla="*/ 0 h 125"/>
                  <a:gd name="T16" fmla="*/ 106 w 146"/>
                  <a:gd name="T17" fmla="*/ 12 h 125"/>
                  <a:gd name="T18" fmla="*/ 139 w 146"/>
                  <a:gd name="T19" fmla="*/ 5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25">
                    <a:moveTo>
                      <a:pt x="139" y="59"/>
                    </a:moveTo>
                    <a:cubicBezTo>
                      <a:pt x="146" y="77"/>
                      <a:pt x="145" y="94"/>
                      <a:pt x="133" y="106"/>
                    </a:cubicBezTo>
                    <a:cubicBezTo>
                      <a:pt x="121" y="118"/>
                      <a:pt x="99" y="125"/>
                      <a:pt x="73" y="125"/>
                    </a:cubicBezTo>
                    <a:cubicBezTo>
                      <a:pt x="47" y="125"/>
                      <a:pt x="25" y="118"/>
                      <a:pt x="13" y="106"/>
                    </a:cubicBezTo>
                    <a:cubicBezTo>
                      <a:pt x="1" y="94"/>
                      <a:pt x="0" y="77"/>
                      <a:pt x="7" y="59"/>
                    </a:cubicBezTo>
                    <a:cubicBezTo>
                      <a:pt x="15" y="41"/>
                      <a:pt x="28" y="24"/>
                      <a:pt x="40" y="12"/>
                    </a:cubicBezTo>
                    <a:cubicBezTo>
                      <a:pt x="45" y="7"/>
                      <a:pt x="50" y="3"/>
                      <a:pt x="54" y="0"/>
                    </a:cubicBezTo>
                    <a:cubicBezTo>
                      <a:pt x="69" y="11"/>
                      <a:pt x="84" y="5"/>
                      <a:pt x="92" y="0"/>
                    </a:cubicBezTo>
                    <a:cubicBezTo>
                      <a:pt x="96" y="3"/>
                      <a:pt x="101" y="7"/>
                      <a:pt x="106" y="12"/>
                    </a:cubicBezTo>
                    <a:cubicBezTo>
                      <a:pt x="118" y="24"/>
                      <a:pt x="131" y="41"/>
                      <a:pt x="139" y="59"/>
                    </a:cubicBezTo>
                    <a:close/>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endParaRPr>
              </a:p>
            </p:txBody>
          </p:sp>
          <p:sp>
            <p:nvSpPr>
              <p:cNvPr id="147" name="Freeform 47"/>
              <p:cNvSpPr>
                <a:spLocks noEditPoints="1"/>
              </p:cNvSpPr>
              <p:nvPr/>
            </p:nvSpPr>
            <p:spPr bwMode="auto">
              <a:xfrm>
                <a:off x="6992938" y="1519238"/>
                <a:ext cx="190500" cy="277813"/>
              </a:xfrm>
              <a:custGeom>
                <a:avLst/>
                <a:gdLst>
                  <a:gd name="T0" fmla="*/ 22 w 50"/>
                  <a:gd name="T1" fmla="*/ 57 h 73"/>
                  <a:gd name="T2" fmla="*/ 22 w 50"/>
                  <a:gd name="T3" fmla="*/ 43 h 73"/>
                  <a:gd name="T4" fmla="*/ 5 w 50"/>
                  <a:gd name="T5" fmla="*/ 35 h 73"/>
                  <a:gd name="T6" fmla="*/ 1 w 50"/>
                  <a:gd name="T7" fmla="*/ 25 h 73"/>
                  <a:gd name="T8" fmla="*/ 6 w 50"/>
                  <a:gd name="T9" fmla="*/ 13 h 73"/>
                  <a:gd name="T10" fmla="*/ 22 w 50"/>
                  <a:gd name="T11" fmla="*/ 8 h 73"/>
                  <a:gd name="T12" fmla="*/ 22 w 50"/>
                  <a:gd name="T13" fmla="*/ 0 h 73"/>
                  <a:gd name="T14" fmla="*/ 28 w 50"/>
                  <a:gd name="T15" fmla="*/ 0 h 73"/>
                  <a:gd name="T16" fmla="*/ 28 w 50"/>
                  <a:gd name="T17" fmla="*/ 8 h 73"/>
                  <a:gd name="T18" fmla="*/ 44 w 50"/>
                  <a:gd name="T19" fmla="*/ 13 h 73"/>
                  <a:gd name="T20" fmla="*/ 49 w 50"/>
                  <a:gd name="T21" fmla="*/ 23 h 73"/>
                  <a:gd name="T22" fmla="*/ 49 w 50"/>
                  <a:gd name="T23" fmla="*/ 24 h 73"/>
                  <a:gd name="T24" fmla="*/ 36 w 50"/>
                  <a:gd name="T25" fmla="*/ 24 h 73"/>
                  <a:gd name="T26" fmla="*/ 33 w 50"/>
                  <a:gd name="T27" fmla="*/ 19 h 73"/>
                  <a:gd name="T28" fmla="*/ 28 w 50"/>
                  <a:gd name="T29" fmla="*/ 16 h 73"/>
                  <a:gd name="T30" fmla="*/ 28 w 50"/>
                  <a:gd name="T31" fmla="*/ 29 h 73"/>
                  <a:gd name="T32" fmla="*/ 46 w 50"/>
                  <a:gd name="T33" fmla="*/ 38 h 73"/>
                  <a:gd name="T34" fmla="*/ 50 w 50"/>
                  <a:gd name="T35" fmla="*/ 49 h 73"/>
                  <a:gd name="T36" fmla="*/ 45 w 50"/>
                  <a:gd name="T37" fmla="*/ 60 h 73"/>
                  <a:gd name="T38" fmla="*/ 28 w 50"/>
                  <a:gd name="T39" fmla="*/ 65 h 73"/>
                  <a:gd name="T40" fmla="*/ 28 w 50"/>
                  <a:gd name="T41" fmla="*/ 73 h 73"/>
                  <a:gd name="T42" fmla="*/ 22 w 50"/>
                  <a:gd name="T43" fmla="*/ 73 h 73"/>
                  <a:gd name="T44" fmla="*/ 22 w 50"/>
                  <a:gd name="T45" fmla="*/ 65 h 73"/>
                  <a:gd name="T46" fmla="*/ 4 w 50"/>
                  <a:gd name="T47" fmla="*/ 59 h 73"/>
                  <a:gd name="T48" fmla="*/ 0 w 50"/>
                  <a:gd name="T49" fmla="*/ 50 h 73"/>
                  <a:gd name="T50" fmla="*/ 0 w 50"/>
                  <a:gd name="T51" fmla="*/ 48 h 73"/>
                  <a:gd name="T52" fmla="*/ 14 w 50"/>
                  <a:gd name="T53" fmla="*/ 48 h 73"/>
                  <a:gd name="T54" fmla="*/ 22 w 50"/>
                  <a:gd name="T55" fmla="*/ 57 h 73"/>
                  <a:gd name="T56" fmla="*/ 22 w 50"/>
                  <a:gd name="T57" fmla="*/ 28 h 73"/>
                  <a:gd name="T58" fmla="*/ 22 w 50"/>
                  <a:gd name="T59" fmla="*/ 16 h 73"/>
                  <a:gd name="T60" fmla="*/ 13 w 50"/>
                  <a:gd name="T61" fmla="*/ 21 h 73"/>
                  <a:gd name="T62" fmla="*/ 14 w 50"/>
                  <a:gd name="T63" fmla="*/ 25 h 73"/>
                  <a:gd name="T64" fmla="*/ 22 w 50"/>
                  <a:gd name="T65" fmla="*/ 28 h 73"/>
                  <a:gd name="T66" fmla="*/ 28 w 50"/>
                  <a:gd name="T67" fmla="*/ 44 h 73"/>
                  <a:gd name="T68" fmla="*/ 28 w 50"/>
                  <a:gd name="T69" fmla="*/ 58 h 73"/>
                  <a:gd name="T70" fmla="*/ 37 w 50"/>
                  <a:gd name="T71" fmla="*/ 51 h 73"/>
                  <a:gd name="T72" fmla="*/ 28 w 50"/>
                  <a:gd name="T7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73">
                    <a:moveTo>
                      <a:pt x="22" y="57"/>
                    </a:moveTo>
                    <a:cubicBezTo>
                      <a:pt x="22" y="43"/>
                      <a:pt x="22" y="43"/>
                      <a:pt x="22" y="43"/>
                    </a:cubicBezTo>
                    <a:cubicBezTo>
                      <a:pt x="14" y="41"/>
                      <a:pt x="8" y="38"/>
                      <a:pt x="5" y="35"/>
                    </a:cubicBezTo>
                    <a:cubicBezTo>
                      <a:pt x="2" y="32"/>
                      <a:pt x="1" y="29"/>
                      <a:pt x="1" y="25"/>
                    </a:cubicBezTo>
                    <a:cubicBezTo>
                      <a:pt x="1" y="20"/>
                      <a:pt x="3" y="16"/>
                      <a:pt x="6" y="13"/>
                    </a:cubicBezTo>
                    <a:cubicBezTo>
                      <a:pt x="10" y="10"/>
                      <a:pt x="15" y="8"/>
                      <a:pt x="22" y="8"/>
                    </a:cubicBezTo>
                    <a:cubicBezTo>
                      <a:pt x="22" y="0"/>
                      <a:pt x="22" y="0"/>
                      <a:pt x="22" y="0"/>
                    </a:cubicBezTo>
                    <a:cubicBezTo>
                      <a:pt x="28" y="0"/>
                      <a:pt x="28" y="0"/>
                      <a:pt x="28" y="0"/>
                    </a:cubicBezTo>
                    <a:cubicBezTo>
                      <a:pt x="28" y="8"/>
                      <a:pt x="28" y="8"/>
                      <a:pt x="28" y="8"/>
                    </a:cubicBezTo>
                    <a:cubicBezTo>
                      <a:pt x="35" y="8"/>
                      <a:pt x="40" y="10"/>
                      <a:pt x="44" y="13"/>
                    </a:cubicBezTo>
                    <a:cubicBezTo>
                      <a:pt x="47" y="15"/>
                      <a:pt x="49" y="19"/>
                      <a:pt x="49" y="23"/>
                    </a:cubicBezTo>
                    <a:cubicBezTo>
                      <a:pt x="49" y="24"/>
                      <a:pt x="49" y="24"/>
                      <a:pt x="49" y="24"/>
                    </a:cubicBezTo>
                    <a:cubicBezTo>
                      <a:pt x="36" y="24"/>
                      <a:pt x="36" y="24"/>
                      <a:pt x="36" y="24"/>
                    </a:cubicBezTo>
                    <a:cubicBezTo>
                      <a:pt x="36" y="22"/>
                      <a:pt x="35" y="20"/>
                      <a:pt x="33" y="19"/>
                    </a:cubicBezTo>
                    <a:cubicBezTo>
                      <a:pt x="32" y="18"/>
                      <a:pt x="30" y="17"/>
                      <a:pt x="28" y="16"/>
                    </a:cubicBezTo>
                    <a:cubicBezTo>
                      <a:pt x="28" y="29"/>
                      <a:pt x="28" y="29"/>
                      <a:pt x="28" y="29"/>
                    </a:cubicBezTo>
                    <a:cubicBezTo>
                      <a:pt x="37" y="32"/>
                      <a:pt x="43" y="35"/>
                      <a:pt x="46" y="38"/>
                    </a:cubicBezTo>
                    <a:cubicBezTo>
                      <a:pt x="49" y="41"/>
                      <a:pt x="50" y="45"/>
                      <a:pt x="50" y="49"/>
                    </a:cubicBezTo>
                    <a:cubicBezTo>
                      <a:pt x="50" y="53"/>
                      <a:pt x="48" y="57"/>
                      <a:pt x="45" y="60"/>
                    </a:cubicBezTo>
                    <a:cubicBezTo>
                      <a:pt x="41" y="63"/>
                      <a:pt x="35" y="65"/>
                      <a:pt x="28" y="65"/>
                    </a:cubicBezTo>
                    <a:cubicBezTo>
                      <a:pt x="28" y="73"/>
                      <a:pt x="28" y="73"/>
                      <a:pt x="28" y="73"/>
                    </a:cubicBezTo>
                    <a:cubicBezTo>
                      <a:pt x="22" y="73"/>
                      <a:pt x="22" y="73"/>
                      <a:pt x="22" y="73"/>
                    </a:cubicBezTo>
                    <a:cubicBezTo>
                      <a:pt x="22" y="65"/>
                      <a:pt x="22" y="65"/>
                      <a:pt x="22" y="65"/>
                    </a:cubicBezTo>
                    <a:cubicBezTo>
                      <a:pt x="14" y="64"/>
                      <a:pt x="8" y="62"/>
                      <a:pt x="4" y="59"/>
                    </a:cubicBezTo>
                    <a:cubicBezTo>
                      <a:pt x="1" y="56"/>
                      <a:pt x="0" y="53"/>
                      <a:pt x="0" y="50"/>
                    </a:cubicBezTo>
                    <a:cubicBezTo>
                      <a:pt x="0" y="49"/>
                      <a:pt x="0" y="49"/>
                      <a:pt x="0" y="48"/>
                    </a:cubicBezTo>
                    <a:cubicBezTo>
                      <a:pt x="14" y="48"/>
                      <a:pt x="14" y="48"/>
                      <a:pt x="14" y="48"/>
                    </a:cubicBezTo>
                    <a:cubicBezTo>
                      <a:pt x="14" y="53"/>
                      <a:pt x="17" y="56"/>
                      <a:pt x="22" y="57"/>
                    </a:cubicBezTo>
                    <a:close/>
                    <a:moveTo>
                      <a:pt x="22" y="28"/>
                    </a:moveTo>
                    <a:cubicBezTo>
                      <a:pt x="22" y="16"/>
                      <a:pt x="22" y="16"/>
                      <a:pt x="22" y="16"/>
                    </a:cubicBezTo>
                    <a:cubicBezTo>
                      <a:pt x="16" y="16"/>
                      <a:pt x="13" y="18"/>
                      <a:pt x="13" y="21"/>
                    </a:cubicBezTo>
                    <a:cubicBezTo>
                      <a:pt x="13" y="23"/>
                      <a:pt x="13" y="24"/>
                      <a:pt x="14" y="25"/>
                    </a:cubicBezTo>
                    <a:cubicBezTo>
                      <a:pt x="15" y="26"/>
                      <a:pt x="18" y="27"/>
                      <a:pt x="22" y="28"/>
                    </a:cubicBezTo>
                    <a:close/>
                    <a:moveTo>
                      <a:pt x="28" y="44"/>
                    </a:moveTo>
                    <a:cubicBezTo>
                      <a:pt x="28" y="58"/>
                      <a:pt x="28" y="58"/>
                      <a:pt x="28" y="58"/>
                    </a:cubicBezTo>
                    <a:cubicBezTo>
                      <a:pt x="34" y="57"/>
                      <a:pt x="37" y="55"/>
                      <a:pt x="37" y="51"/>
                    </a:cubicBezTo>
                    <a:cubicBezTo>
                      <a:pt x="37" y="48"/>
                      <a:pt x="34" y="46"/>
                      <a:pt x="28" y="44"/>
                    </a:cubicBezTo>
                    <a:close/>
                  </a:path>
                </a:pathLst>
              </a:custGeom>
              <a:solidFill>
                <a:schemeClr val="bg1"/>
              </a:solidFill>
              <a:ln w="12700">
                <a:noFill/>
                <a:round/>
              </a:ln>
            </p:spPr>
            <p:txBody>
              <a:bodyPr vert="horz" wrap="square" lIns="91440" tIns="45720" rIns="91440" bIns="45720" numCol="1" anchor="t" anchorCtr="0" compatLnSpc="1"/>
              <a:lstStyle/>
              <a:p>
                <a:endParaRPr lang="zh-CN" altLang="en-US">
                  <a:cs typeface="+mn-ea"/>
                </a:endParaRPr>
              </a:p>
            </p:txBody>
          </p:sp>
          <p:sp>
            <p:nvSpPr>
              <p:cNvPr id="148" name="Freeform 48"/>
              <p:cNvSpPr/>
              <p:nvPr/>
            </p:nvSpPr>
            <p:spPr bwMode="auto">
              <a:xfrm>
                <a:off x="6911975" y="1220788"/>
                <a:ext cx="325438" cy="195263"/>
              </a:xfrm>
              <a:custGeom>
                <a:avLst/>
                <a:gdLst>
                  <a:gd name="T0" fmla="*/ 43 w 85"/>
                  <a:gd name="T1" fmla="*/ 16 h 51"/>
                  <a:gd name="T2" fmla="*/ 16 w 85"/>
                  <a:gd name="T3" fmla="*/ 8 h 51"/>
                  <a:gd name="T4" fmla="*/ 44 w 85"/>
                  <a:gd name="T5" fmla="*/ 51 h 51"/>
                  <a:gd name="T6" fmla="*/ 75 w 85"/>
                  <a:gd name="T7" fmla="*/ 11 h 51"/>
                  <a:gd name="T8" fmla="*/ 43 w 85"/>
                  <a:gd name="T9" fmla="*/ 16 h 51"/>
                </a:gdLst>
                <a:ahLst/>
                <a:cxnLst>
                  <a:cxn ang="0">
                    <a:pos x="T0" y="T1"/>
                  </a:cxn>
                  <a:cxn ang="0">
                    <a:pos x="T2" y="T3"/>
                  </a:cxn>
                  <a:cxn ang="0">
                    <a:pos x="T4" y="T5"/>
                  </a:cxn>
                  <a:cxn ang="0">
                    <a:pos x="T6" y="T7"/>
                  </a:cxn>
                  <a:cxn ang="0">
                    <a:pos x="T8" y="T9"/>
                  </a:cxn>
                </a:cxnLst>
                <a:rect l="0" t="0" r="r" b="b"/>
                <a:pathLst>
                  <a:path w="85" h="51">
                    <a:moveTo>
                      <a:pt x="43" y="16"/>
                    </a:moveTo>
                    <a:cubicBezTo>
                      <a:pt x="34" y="16"/>
                      <a:pt x="25" y="0"/>
                      <a:pt x="16" y="8"/>
                    </a:cubicBezTo>
                    <a:cubicBezTo>
                      <a:pt x="0" y="21"/>
                      <a:pt x="29" y="51"/>
                      <a:pt x="44" y="51"/>
                    </a:cubicBezTo>
                    <a:cubicBezTo>
                      <a:pt x="59" y="51"/>
                      <a:pt x="85" y="21"/>
                      <a:pt x="75" y="11"/>
                    </a:cubicBezTo>
                    <a:cubicBezTo>
                      <a:pt x="67" y="3"/>
                      <a:pt x="52" y="16"/>
                      <a:pt x="43" y="16"/>
                    </a:cubicBezTo>
                    <a:close/>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endParaRPr>
              </a:p>
            </p:txBody>
          </p:sp>
        </p:grpSp>
      </p:grpSp>
      <p:sp>
        <p:nvSpPr>
          <p:cNvPr id="149" name="文本框 148"/>
          <p:cNvSpPr txBox="1"/>
          <p:nvPr/>
        </p:nvSpPr>
        <p:spPr>
          <a:xfrm>
            <a:off x="8876685" y="201240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0" name="文本框 149"/>
          <p:cNvSpPr txBox="1"/>
          <p:nvPr/>
        </p:nvSpPr>
        <p:spPr>
          <a:xfrm>
            <a:off x="8703846" y="243178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1" name="文本框 150"/>
          <p:cNvSpPr txBox="1"/>
          <p:nvPr/>
        </p:nvSpPr>
        <p:spPr>
          <a:xfrm>
            <a:off x="8876685" y="459493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2" name="文本框 151"/>
          <p:cNvSpPr txBox="1"/>
          <p:nvPr/>
        </p:nvSpPr>
        <p:spPr>
          <a:xfrm>
            <a:off x="8703846" y="501431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文本框 152"/>
          <p:cNvSpPr txBox="1"/>
          <p:nvPr/>
        </p:nvSpPr>
        <p:spPr>
          <a:xfrm>
            <a:off x="1731978" y="2012403"/>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4" name="文本框 153"/>
          <p:cNvSpPr txBox="1"/>
          <p:nvPr/>
        </p:nvSpPr>
        <p:spPr>
          <a:xfrm>
            <a:off x="1559139" y="243178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文本框 154"/>
          <p:cNvSpPr txBox="1"/>
          <p:nvPr/>
        </p:nvSpPr>
        <p:spPr>
          <a:xfrm>
            <a:off x="1731978" y="459493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6" name="文本框 155"/>
          <p:cNvSpPr txBox="1"/>
          <p:nvPr/>
        </p:nvSpPr>
        <p:spPr>
          <a:xfrm>
            <a:off x="1559139" y="501431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4" name="Freeform 16"/>
          <p:cNvSpPr>
            <a:spLocks noEditPoints="1"/>
          </p:cNvSpPr>
          <p:nvPr/>
        </p:nvSpPr>
        <p:spPr bwMode="auto">
          <a:xfrm rot="16200000">
            <a:off x="2211055" y="2850413"/>
            <a:ext cx="2135775" cy="106788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306E39"/>
          </a:solidFill>
          <a:ln>
            <a:noFill/>
          </a:ln>
        </p:spPr>
        <p:txBody>
          <a:bodyPr vert="horz" wrap="square" lIns="91440" tIns="45720" rIns="91440" bIns="45720" numCol="1" anchor="t" anchorCtr="0" compatLnSpc="1"/>
          <a:lstStyle/>
          <a:p>
            <a:endParaRPr lang="zh-CN" altLang="en-US"/>
          </a:p>
        </p:txBody>
      </p:sp>
      <p:sp>
        <p:nvSpPr>
          <p:cNvPr id="85" name="Freeform 16"/>
          <p:cNvSpPr>
            <a:spLocks noEditPoints="1"/>
          </p:cNvSpPr>
          <p:nvPr/>
        </p:nvSpPr>
        <p:spPr bwMode="auto">
          <a:xfrm rot="16200000">
            <a:off x="5024699" y="2850413"/>
            <a:ext cx="2135776" cy="106788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306E39"/>
          </a:solidFill>
          <a:ln>
            <a:noFill/>
          </a:ln>
        </p:spPr>
        <p:txBody>
          <a:bodyPr vert="horz" wrap="square" lIns="91440" tIns="45720" rIns="91440" bIns="45720" numCol="1" anchor="t" anchorCtr="0" compatLnSpc="1"/>
          <a:lstStyle/>
          <a:p>
            <a:endParaRPr lang="zh-CN" altLang="en-US"/>
          </a:p>
        </p:txBody>
      </p:sp>
      <p:sp>
        <p:nvSpPr>
          <p:cNvPr id="86" name="Freeform 16"/>
          <p:cNvSpPr>
            <a:spLocks noEditPoints="1"/>
          </p:cNvSpPr>
          <p:nvPr/>
        </p:nvSpPr>
        <p:spPr bwMode="auto">
          <a:xfrm rot="16200000">
            <a:off x="8058024" y="2850413"/>
            <a:ext cx="2135776" cy="106788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306E39"/>
          </a:solidFill>
          <a:ln>
            <a:noFill/>
          </a:ln>
        </p:spPr>
        <p:txBody>
          <a:bodyPr vert="horz" wrap="square" lIns="91440" tIns="45720" rIns="91440" bIns="45720" numCol="1" anchor="t" anchorCtr="0" compatLnSpc="1"/>
          <a:lstStyle/>
          <a:p>
            <a:endParaRPr lang="zh-CN" altLang="en-US"/>
          </a:p>
        </p:txBody>
      </p:sp>
      <p:sp>
        <p:nvSpPr>
          <p:cNvPr id="87" name="文本框 86"/>
          <p:cNvSpPr txBox="1"/>
          <p:nvPr/>
        </p:nvSpPr>
        <p:spPr>
          <a:xfrm>
            <a:off x="4352143" y="2867629"/>
            <a:ext cx="1046513" cy="1200329"/>
          </a:xfrm>
          <a:prstGeom prst="rect">
            <a:avLst/>
          </a:prstGeom>
          <a:noFill/>
        </p:spPr>
        <p:txBody>
          <a:bodyPr wrap="square" rtlCol="0">
            <a:spAutoFit/>
          </a:bodyPr>
          <a:lstStyle/>
          <a:p>
            <a:r>
              <a:rPr lang="en-US" altLang="zh-CN" sz="7200" b="1" dirty="0">
                <a:solidFill>
                  <a:srgbClr val="306E39"/>
                </a:solidFill>
                <a:latin typeface="微软雅黑" panose="020B0503020204020204" pitchFamily="34" charset="-122"/>
                <a:ea typeface="微软雅黑" panose="020B0503020204020204" pitchFamily="34" charset="-122"/>
              </a:rPr>
              <a:t>+</a:t>
            </a:r>
            <a:endParaRPr lang="zh-CN" altLang="en-US" sz="7200" b="1" dirty="0">
              <a:solidFill>
                <a:srgbClr val="306E39"/>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205848" y="2830358"/>
            <a:ext cx="1046513" cy="1200329"/>
          </a:xfrm>
          <a:prstGeom prst="rect">
            <a:avLst/>
          </a:prstGeom>
          <a:noFill/>
        </p:spPr>
        <p:txBody>
          <a:bodyPr wrap="square" rtlCol="0">
            <a:spAutoFit/>
          </a:bodyPr>
          <a:lstStyle/>
          <a:p>
            <a:r>
              <a:rPr lang="en-US" altLang="zh-CN" sz="7200" b="1" dirty="0">
                <a:solidFill>
                  <a:srgbClr val="306E39"/>
                </a:solidFill>
                <a:latin typeface="微软雅黑" panose="020B0503020204020204" pitchFamily="34" charset="-122"/>
                <a:ea typeface="微软雅黑" panose="020B0503020204020204" pitchFamily="34" charset="-122"/>
              </a:rPr>
              <a:t>=</a:t>
            </a:r>
            <a:endParaRPr lang="zh-CN" altLang="en-US" sz="7200" b="1" dirty="0">
              <a:solidFill>
                <a:srgbClr val="306E39"/>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2944290" y="4534891"/>
            <a:ext cx="968419" cy="523220"/>
          </a:xfrm>
          <a:prstGeom prst="rect">
            <a:avLst/>
          </a:prstGeom>
          <a:noFill/>
        </p:spPr>
        <p:txBody>
          <a:bodyPr wrap="square" rtlCol="0">
            <a:spAutoFit/>
          </a:bodyPr>
          <a:lstStyle/>
          <a:p>
            <a:r>
              <a:rPr lang="en-US" altLang="zh-CN" sz="2800" dirty="0">
                <a:solidFill>
                  <a:srgbClr val="306E39"/>
                </a:solidFill>
              </a:rPr>
              <a:t>65%</a:t>
            </a:r>
            <a:endParaRPr lang="zh-CN" altLang="en-US" sz="2800" dirty="0">
              <a:solidFill>
                <a:srgbClr val="306E39"/>
              </a:solidFill>
            </a:endParaRPr>
          </a:p>
        </p:txBody>
      </p:sp>
      <p:sp>
        <p:nvSpPr>
          <p:cNvPr id="90" name="文本框 89"/>
          <p:cNvSpPr txBox="1"/>
          <p:nvPr/>
        </p:nvSpPr>
        <p:spPr>
          <a:xfrm>
            <a:off x="5698131" y="4534891"/>
            <a:ext cx="968419" cy="523220"/>
          </a:xfrm>
          <a:prstGeom prst="rect">
            <a:avLst/>
          </a:prstGeom>
          <a:noFill/>
        </p:spPr>
        <p:txBody>
          <a:bodyPr wrap="square" rtlCol="0">
            <a:spAutoFit/>
          </a:bodyPr>
          <a:lstStyle/>
          <a:p>
            <a:r>
              <a:rPr lang="en-US" altLang="zh-CN" sz="2800" dirty="0">
                <a:solidFill>
                  <a:srgbClr val="306E39"/>
                </a:solidFill>
              </a:rPr>
              <a:t>35%</a:t>
            </a:r>
            <a:endParaRPr lang="zh-CN" altLang="en-US" sz="2800" dirty="0">
              <a:solidFill>
                <a:srgbClr val="306E39"/>
              </a:solidFill>
            </a:endParaRPr>
          </a:p>
        </p:txBody>
      </p:sp>
      <p:sp>
        <p:nvSpPr>
          <p:cNvPr id="91" name="文本框 90"/>
          <p:cNvSpPr txBox="1"/>
          <p:nvPr/>
        </p:nvSpPr>
        <p:spPr>
          <a:xfrm>
            <a:off x="8684353" y="4529340"/>
            <a:ext cx="1159208" cy="523220"/>
          </a:xfrm>
          <a:prstGeom prst="rect">
            <a:avLst/>
          </a:prstGeom>
          <a:noFill/>
        </p:spPr>
        <p:txBody>
          <a:bodyPr wrap="square" rtlCol="0">
            <a:spAutoFit/>
          </a:bodyPr>
          <a:lstStyle/>
          <a:p>
            <a:r>
              <a:rPr lang="en-US" altLang="zh-CN" sz="2800" dirty="0">
                <a:solidFill>
                  <a:srgbClr val="306E39"/>
                </a:solidFill>
              </a:rPr>
              <a:t>100%</a:t>
            </a:r>
            <a:endParaRPr lang="zh-CN" altLang="en-US" sz="2800" dirty="0">
              <a:solidFill>
                <a:srgbClr val="306E39"/>
              </a:solidFill>
            </a:endParaRPr>
          </a:p>
        </p:txBody>
      </p:sp>
      <p:sp>
        <p:nvSpPr>
          <p:cNvPr id="110" name="文本框 109"/>
          <p:cNvSpPr txBox="1"/>
          <p:nvPr/>
        </p:nvSpPr>
        <p:spPr>
          <a:xfrm>
            <a:off x="2236977" y="5140757"/>
            <a:ext cx="2115166" cy="584775"/>
          </a:xfrm>
          <a:prstGeom prst="rect">
            <a:avLst/>
          </a:prstGeom>
          <a:noFill/>
        </p:spPr>
        <p:txBody>
          <a:bodyPr wrap="square" rtlCol="0">
            <a:spAutoFit/>
          </a:bodyPr>
          <a:lstStyle/>
          <a:p>
            <a:pPr algn="ctr"/>
            <a:r>
              <a:rPr lang="zh-CN" altLang="en-US" sz="1600">
                <a:solidFill>
                  <a:srgbClr val="306E39"/>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rgbClr val="306E39"/>
              </a:solidFill>
              <a:latin typeface="微软雅黑" panose="020B0503020204020204" pitchFamily="34" charset="-122"/>
              <a:ea typeface="微软雅黑" panose="020B0503020204020204" pitchFamily="34" charset="-122"/>
            </a:endParaRPr>
          </a:p>
        </p:txBody>
      </p:sp>
      <p:sp>
        <p:nvSpPr>
          <p:cNvPr id="111" name="文本框 110"/>
          <p:cNvSpPr txBox="1"/>
          <p:nvPr/>
        </p:nvSpPr>
        <p:spPr>
          <a:xfrm>
            <a:off x="5090682" y="5158080"/>
            <a:ext cx="2115166" cy="584775"/>
          </a:xfrm>
          <a:prstGeom prst="rect">
            <a:avLst/>
          </a:prstGeom>
          <a:noFill/>
        </p:spPr>
        <p:txBody>
          <a:bodyPr wrap="square" rtlCol="0">
            <a:spAutoFit/>
          </a:bodyPr>
          <a:lstStyle/>
          <a:p>
            <a:pPr algn="ctr"/>
            <a:r>
              <a:rPr lang="zh-CN" altLang="en-US" sz="1600">
                <a:solidFill>
                  <a:srgbClr val="306E39"/>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rgbClr val="306E39"/>
              </a:solidFill>
              <a:latin typeface="微软雅黑" panose="020B0503020204020204" pitchFamily="34" charset="-122"/>
              <a:ea typeface="微软雅黑" panose="020B0503020204020204" pitchFamily="34" charset="-122"/>
            </a:endParaRPr>
          </a:p>
        </p:txBody>
      </p:sp>
      <p:sp>
        <p:nvSpPr>
          <p:cNvPr id="112" name="文本框 111"/>
          <p:cNvSpPr txBox="1"/>
          <p:nvPr/>
        </p:nvSpPr>
        <p:spPr>
          <a:xfrm>
            <a:off x="8062056" y="5140756"/>
            <a:ext cx="2115166" cy="584775"/>
          </a:xfrm>
          <a:prstGeom prst="rect">
            <a:avLst/>
          </a:prstGeom>
          <a:noFill/>
        </p:spPr>
        <p:txBody>
          <a:bodyPr wrap="square" rtlCol="0">
            <a:spAutoFit/>
          </a:bodyPr>
          <a:lstStyle/>
          <a:p>
            <a:pPr algn="ctr"/>
            <a:r>
              <a:rPr lang="zh-CN" altLang="en-US" sz="1600">
                <a:solidFill>
                  <a:srgbClr val="306E39"/>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rgbClr val="306E39"/>
              </a:solidFill>
              <a:latin typeface="微软雅黑" panose="020B0503020204020204" pitchFamily="34" charset="-122"/>
              <a:ea typeface="微软雅黑" panose="020B0503020204020204" pitchFamily="34" charset="-122"/>
            </a:endParaRPr>
          </a:p>
        </p:txBody>
      </p:sp>
      <p:sp>
        <p:nvSpPr>
          <p:cNvPr id="158" name="Freeform 15"/>
          <p:cNvSpPr/>
          <p:nvPr/>
        </p:nvSpPr>
        <p:spPr bwMode="auto">
          <a:xfrm rot="20132550">
            <a:off x="2819179" y="3778974"/>
            <a:ext cx="603842" cy="532695"/>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6"/>
          <p:cNvSpPr>
            <a:spLocks noEditPoints="1"/>
          </p:cNvSpPr>
          <p:nvPr/>
        </p:nvSpPr>
        <p:spPr bwMode="auto">
          <a:xfrm rot="20132550">
            <a:off x="2898692" y="3713976"/>
            <a:ext cx="432358" cy="335671"/>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7"/>
          <p:cNvSpPr/>
          <p:nvPr/>
        </p:nvSpPr>
        <p:spPr bwMode="auto">
          <a:xfrm rot="20132550">
            <a:off x="3162137" y="4306763"/>
            <a:ext cx="274557" cy="179693"/>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8"/>
          <p:cNvSpPr/>
          <p:nvPr/>
        </p:nvSpPr>
        <p:spPr bwMode="auto">
          <a:xfrm rot="20132550">
            <a:off x="3185647" y="4257759"/>
            <a:ext cx="296448" cy="235334"/>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9"/>
          <p:cNvSpPr>
            <a:spLocks noEditPoints="1"/>
          </p:cNvSpPr>
          <p:nvPr/>
        </p:nvSpPr>
        <p:spPr bwMode="auto">
          <a:xfrm rot="20132550">
            <a:off x="3113120" y="4000561"/>
            <a:ext cx="525398" cy="22256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0"/>
          <p:cNvSpPr>
            <a:spLocks noEditPoints="1"/>
          </p:cNvSpPr>
          <p:nvPr/>
        </p:nvSpPr>
        <p:spPr bwMode="auto">
          <a:xfrm rot="20132550">
            <a:off x="3113652" y="3851041"/>
            <a:ext cx="395873" cy="296448"/>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1"/>
          <p:cNvSpPr/>
          <p:nvPr/>
        </p:nvSpPr>
        <p:spPr bwMode="auto">
          <a:xfrm rot="20132550">
            <a:off x="2588060" y="3807164"/>
            <a:ext cx="444216" cy="248104"/>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2"/>
          <p:cNvSpPr/>
          <p:nvPr/>
        </p:nvSpPr>
        <p:spPr bwMode="auto">
          <a:xfrm rot="20132550">
            <a:off x="2532695" y="3450764"/>
            <a:ext cx="25540" cy="28277"/>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3"/>
          <p:cNvSpPr/>
          <p:nvPr/>
        </p:nvSpPr>
        <p:spPr bwMode="auto">
          <a:xfrm rot="20132550">
            <a:off x="2647074" y="3402348"/>
            <a:ext cx="252665" cy="437831"/>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4"/>
          <p:cNvSpPr/>
          <p:nvPr/>
        </p:nvSpPr>
        <p:spPr bwMode="auto">
          <a:xfrm rot="20132550">
            <a:off x="2657800" y="3414617"/>
            <a:ext cx="226213" cy="338407"/>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5"/>
          <p:cNvSpPr>
            <a:spLocks noEditPoints="1"/>
          </p:cNvSpPr>
          <p:nvPr/>
        </p:nvSpPr>
        <p:spPr bwMode="auto">
          <a:xfrm rot="20132550">
            <a:off x="2837616" y="3104001"/>
            <a:ext cx="324725" cy="622998"/>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6"/>
          <p:cNvSpPr/>
          <p:nvPr/>
        </p:nvSpPr>
        <p:spPr bwMode="auto">
          <a:xfrm rot="20132550">
            <a:off x="2922540" y="3242200"/>
            <a:ext cx="437831" cy="422325"/>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7"/>
          <p:cNvSpPr/>
          <p:nvPr/>
        </p:nvSpPr>
        <p:spPr bwMode="auto">
          <a:xfrm rot="20132550">
            <a:off x="2963427" y="3316864"/>
            <a:ext cx="361211" cy="354826"/>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8"/>
          <p:cNvSpPr/>
          <p:nvPr/>
        </p:nvSpPr>
        <p:spPr bwMode="auto">
          <a:xfrm rot="20132550">
            <a:off x="3280270" y="3390724"/>
            <a:ext cx="155977" cy="89391"/>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9"/>
          <p:cNvSpPr/>
          <p:nvPr/>
        </p:nvSpPr>
        <p:spPr bwMode="auto">
          <a:xfrm rot="20132550">
            <a:off x="3225212" y="3402248"/>
            <a:ext cx="197936" cy="110370"/>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0"/>
          <p:cNvSpPr/>
          <p:nvPr/>
        </p:nvSpPr>
        <p:spPr bwMode="auto">
          <a:xfrm rot="20132550">
            <a:off x="3276887" y="3471463"/>
            <a:ext cx="330198" cy="324725"/>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1"/>
          <p:cNvSpPr/>
          <p:nvPr/>
        </p:nvSpPr>
        <p:spPr bwMode="auto">
          <a:xfrm rot="20132550">
            <a:off x="3457534" y="3502168"/>
            <a:ext cx="121316" cy="248104"/>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2"/>
          <p:cNvSpPr/>
          <p:nvPr/>
        </p:nvSpPr>
        <p:spPr bwMode="auto">
          <a:xfrm rot="20132550">
            <a:off x="3545387" y="3390757"/>
            <a:ext cx="253577" cy="343880"/>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3"/>
          <p:cNvSpPr/>
          <p:nvPr/>
        </p:nvSpPr>
        <p:spPr bwMode="auto">
          <a:xfrm rot="20132550">
            <a:off x="3588576" y="3359866"/>
            <a:ext cx="284590" cy="421413"/>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4"/>
          <p:cNvSpPr/>
          <p:nvPr/>
        </p:nvSpPr>
        <p:spPr bwMode="auto">
          <a:xfrm rot="20132550">
            <a:off x="3559574" y="3293137"/>
            <a:ext cx="405906" cy="132262"/>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5"/>
          <p:cNvSpPr/>
          <p:nvPr/>
        </p:nvSpPr>
        <p:spPr bwMode="auto">
          <a:xfrm rot="20132550">
            <a:off x="3459832" y="3027199"/>
            <a:ext cx="431446" cy="277293"/>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6"/>
          <p:cNvSpPr/>
          <p:nvPr/>
        </p:nvSpPr>
        <p:spPr bwMode="auto">
          <a:xfrm rot="20132550">
            <a:off x="3479972" y="2997578"/>
            <a:ext cx="478878" cy="304658"/>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
          <p:cNvSpPr/>
          <p:nvPr/>
        </p:nvSpPr>
        <p:spPr bwMode="auto">
          <a:xfrm rot="20132550">
            <a:off x="3365430" y="3092730"/>
            <a:ext cx="153241" cy="346617"/>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5646436" y="3691990"/>
            <a:ext cx="1020114" cy="663229"/>
            <a:chOff x="5682930" y="3808406"/>
            <a:chExt cx="819339" cy="532695"/>
          </a:xfrm>
        </p:grpSpPr>
        <p:sp>
          <p:nvSpPr>
            <p:cNvPr id="186" name="Freeform 15"/>
            <p:cNvSpPr/>
            <p:nvPr/>
          </p:nvSpPr>
          <p:spPr bwMode="auto">
            <a:xfrm rot="20132550">
              <a:off x="5682930" y="3808406"/>
              <a:ext cx="603842" cy="532695"/>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9"/>
            <p:cNvSpPr>
              <a:spLocks noEditPoints="1"/>
            </p:cNvSpPr>
            <p:nvPr/>
          </p:nvSpPr>
          <p:spPr bwMode="auto">
            <a:xfrm rot="20132550">
              <a:off x="5976871" y="4029993"/>
              <a:ext cx="525398" cy="22256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0"/>
            <p:cNvSpPr>
              <a:spLocks noEditPoints="1"/>
            </p:cNvSpPr>
            <p:nvPr/>
          </p:nvSpPr>
          <p:spPr bwMode="auto">
            <a:xfrm rot="20132550">
              <a:off x="5977403" y="3880473"/>
              <a:ext cx="395873" cy="296448"/>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1" name="Freeform 36"/>
          <p:cNvSpPr/>
          <p:nvPr/>
        </p:nvSpPr>
        <p:spPr bwMode="auto">
          <a:xfrm rot="20132550">
            <a:off x="9375959" y="2714968"/>
            <a:ext cx="478847" cy="304638"/>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8428744" y="2744587"/>
            <a:ext cx="1432693" cy="1535771"/>
            <a:chOff x="8428744" y="2744587"/>
            <a:chExt cx="1432693" cy="1535771"/>
          </a:xfrm>
        </p:grpSpPr>
        <p:sp>
          <p:nvSpPr>
            <p:cNvPr id="196"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avLst/>
              <a:gdLst>
                <a:gd name="T0" fmla="*/ 177 w 177"/>
                <a:gd name="T1" fmla="*/ 15 h 150"/>
                <a:gd name="T2" fmla="*/ 164 w 177"/>
                <a:gd name="T3" fmla="*/ 11 h 150"/>
                <a:gd name="T4" fmla="*/ 127 w 177"/>
                <a:gd name="T5" fmla="*/ 2 h 150"/>
                <a:gd name="T6" fmla="*/ 70 w 177"/>
                <a:gd name="T7" fmla="*/ 55 h 150"/>
                <a:gd name="T8" fmla="*/ 13 w 177"/>
                <a:gd name="T9" fmla="*/ 127 h 150"/>
                <a:gd name="T10" fmla="*/ 27 w 177"/>
                <a:gd name="T11" fmla="*/ 119 h 150"/>
                <a:gd name="T12" fmla="*/ 18 w 177"/>
                <a:gd name="T13" fmla="*/ 132 h 150"/>
                <a:gd name="T14" fmla="*/ 0 w 177"/>
                <a:gd name="T15" fmla="*/ 150 h 150"/>
                <a:gd name="T16" fmla="*/ 15 w 177"/>
                <a:gd name="T17" fmla="*/ 143 h 150"/>
                <a:gd name="T18" fmla="*/ 64 w 177"/>
                <a:gd name="T19" fmla="*/ 104 h 150"/>
                <a:gd name="T20" fmla="*/ 134 w 177"/>
                <a:gd name="T21" fmla="*/ 62 h 150"/>
                <a:gd name="T22" fmla="*/ 167 w 177"/>
                <a:gd name="T23" fmla="*/ 28 h 150"/>
                <a:gd name="T24" fmla="*/ 164 w 177"/>
                <a:gd name="T25" fmla="*/ 21 h 150"/>
                <a:gd name="T26" fmla="*/ 177 w 177"/>
                <a:gd name="T27" fmla="*/ 15 h 150"/>
                <a:gd name="T28" fmla="*/ 52 w 177"/>
                <a:gd name="T29" fmla="*/ 90 h 150"/>
                <a:gd name="T30" fmla="*/ 96 w 177"/>
                <a:gd name="T31" fmla="*/ 47 h 150"/>
                <a:gd name="T32" fmla="*/ 52 w 177"/>
                <a:gd name="T33" fmla="*/ 90 h 150"/>
                <a:gd name="T34" fmla="*/ 107 w 177"/>
                <a:gd name="T35" fmla="*/ 37 h 150"/>
                <a:gd name="T36" fmla="*/ 114 w 177"/>
                <a:gd name="T37" fmla="*/ 32 h 150"/>
                <a:gd name="T38" fmla="*/ 107 w 177"/>
                <a:gd name="T39"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150">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83" y="3131"/>
              <a:ext cx="330" cy="303"/>
            </a:xfrm>
            <a:custGeom>
              <a:avLst/>
              <a:gdLst>
                <a:gd name="T0" fmla="*/ 0 w 216"/>
                <a:gd name="T1" fmla="*/ 3 h 198"/>
                <a:gd name="T2" fmla="*/ 30 w 216"/>
                <a:gd name="T3" fmla="*/ 14 h 198"/>
                <a:gd name="T4" fmla="*/ 68 w 216"/>
                <a:gd name="T5" fmla="*/ 35 h 198"/>
                <a:gd name="T6" fmla="*/ 144 w 216"/>
                <a:gd name="T7" fmla="*/ 73 h 198"/>
                <a:gd name="T8" fmla="*/ 195 w 216"/>
                <a:gd name="T9" fmla="*/ 128 h 198"/>
                <a:gd name="T10" fmla="*/ 210 w 216"/>
                <a:gd name="T11" fmla="*/ 145 h 198"/>
                <a:gd name="T12" fmla="*/ 208 w 216"/>
                <a:gd name="T13" fmla="*/ 170 h 198"/>
                <a:gd name="T14" fmla="*/ 214 w 216"/>
                <a:gd name="T15" fmla="*/ 196 h 198"/>
                <a:gd name="T16" fmla="*/ 183 w 216"/>
                <a:gd name="T17" fmla="*/ 164 h 198"/>
                <a:gd name="T18" fmla="*/ 162 w 216"/>
                <a:gd name="T19" fmla="*/ 141 h 198"/>
                <a:gd name="T20" fmla="*/ 138 w 216"/>
                <a:gd name="T21" fmla="*/ 122 h 198"/>
                <a:gd name="T22" fmla="*/ 114 w 216"/>
                <a:gd name="T23" fmla="*/ 102 h 198"/>
                <a:gd name="T24" fmla="*/ 87 w 216"/>
                <a:gd name="T25" fmla="*/ 82 h 198"/>
                <a:gd name="T26" fmla="*/ 52 w 216"/>
                <a:gd name="T27" fmla="*/ 50 h 198"/>
                <a:gd name="T28" fmla="*/ 23 w 216"/>
                <a:gd name="T29" fmla="*/ 20 h 198"/>
                <a:gd name="T30" fmla="*/ 0 w 216"/>
                <a:gd name="T31"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198">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46" y="3102"/>
              <a:ext cx="363" cy="333"/>
            </a:xfrm>
            <a:custGeom>
              <a:avLst/>
              <a:gdLst>
                <a:gd name="T0" fmla="*/ 1 w 237"/>
                <a:gd name="T1" fmla="*/ 3 h 218"/>
                <a:gd name="T2" fmla="*/ 27 w 237"/>
                <a:gd name="T3" fmla="*/ 23 h 218"/>
                <a:gd name="T4" fmla="*/ 58 w 237"/>
                <a:gd name="T5" fmla="*/ 48 h 218"/>
                <a:gd name="T6" fmla="*/ 102 w 237"/>
                <a:gd name="T7" fmla="*/ 86 h 218"/>
                <a:gd name="T8" fmla="*/ 126 w 237"/>
                <a:gd name="T9" fmla="*/ 105 h 218"/>
                <a:gd name="T10" fmla="*/ 167 w 237"/>
                <a:gd name="T11" fmla="*/ 143 h 218"/>
                <a:gd name="T12" fmla="*/ 192 w 237"/>
                <a:gd name="T13" fmla="*/ 164 h 218"/>
                <a:gd name="T14" fmla="*/ 204 w 237"/>
                <a:gd name="T15" fmla="*/ 172 h 218"/>
                <a:gd name="T16" fmla="*/ 215 w 237"/>
                <a:gd name="T17" fmla="*/ 186 h 218"/>
                <a:gd name="T18" fmla="*/ 228 w 237"/>
                <a:gd name="T19" fmla="*/ 196 h 218"/>
                <a:gd name="T20" fmla="*/ 237 w 237"/>
                <a:gd name="T21" fmla="*/ 215 h 218"/>
                <a:gd name="T22" fmla="*/ 219 w 237"/>
                <a:gd name="T23" fmla="*/ 211 h 218"/>
                <a:gd name="T24" fmla="*/ 194 w 237"/>
                <a:gd name="T25" fmla="*/ 195 h 218"/>
                <a:gd name="T26" fmla="*/ 121 w 237"/>
                <a:gd name="T27" fmla="*/ 140 h 218"/>
                <a:gd name="T28" fmla="*/ 52 w 237"/>
                <a:gd name="T29" fmla="*/ 67 h 218"/>
                <a:gd name="T30" fmla="*/ 26 w 237"/>
                <a:gd name="T31" fmla="*/ 34 h 218"/>
                <a:gd name="T32" fmla="*/ 1 w 237"/>
                <a:gd name="T33"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18">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bwMode="auto">
            <a:xfrm>
              <a:off x="285" y="2812"/>
              <a:ext cx="466" cy="564"/>
            </a:xfrm>
            <a:custGeom>
              <a:avLst/>
              <a:gdLst>
                <a:gd name="T0" fmla="*/ 305 w 305"/>
                <a:gd name="T1" fmla="*/ 3 h 369"/>
                <a:gd name="T2" fmla="*/ 247 w 305"/>
                <a:gd name="T3" fmla="*/ 27 h 369"/>
                <a:gd name="T4" fmla="*/ 200 w 305"/>
                <a:gd name="T5" fmla="*/ 71 h 369"/>
                <a:gd name="T6" fmla="*/ 181 w 305"/>
                <a:gd name="T7" fmla="*/ 86 h 369"/>
                <a:gd name="T8" fmla="*/ 112 w 305"/>
                <a:gd name="T9" fmla="*/ 163 h 369"/>
                <a:gd name="T10" fmla="*/ 73 w 305"/>
                <a:gd name="T11" fmla="*/ 203 h 369"/>
                <a:gd name="T12" fmla="*/ 50 w 305"/>
                <a:gd name="T13" fmla="*/ 228 h 369"/>
                <a:gd name="T14" fmla="*/ 13 w 305"/>
                <a:gd name="T15" fmla="*/ 267 h 369"/>
                <a:gd name="T16" fmla="*/ 7 w 305"/>
                <a:gd name="T17" fmla="*/ 300 h 369"/>
                <a:gd name="T18" fmla="*/ 1 w 305"/>
                <a:gd name="T19" fmla="*/ 330 h 369"/>
                <a:gd name="T20" fmla="*/ 5 w 305"/>
                <a:gd name="T21" fmla="*/ 348 h 369"/>
                <a:gd name="T22" fmla="*/ 9 w 305"/>
                <a:gd name="T23" fmla="*/ 366 h 369"/>
                <a:gd name="T24" fmla="*/ 17 w 305"/>
                <a:gd name="T25" fmla="*/ 341 h 369"/>
                <a:gd name="T26" fmla="*/ 25 w 305"/>
                <a:gd name="T27" fmla="*/ 314 h 369"/>
                <a:gd name="T28" fmla="*/ 31 w 305"/>
                <a:gd name="T29" fmla="*/ 299 h 369"/>
                <a:gd name="T30" fmla="*/ 41 w 305"/>
                <a:gd name="T31" fmla="*/ 286 h 369"/>
                <a:gd name="T32" fmla="*/ 49 w 305"/>
                <a:gd name="T33" fmla="*/ 269 h 369"/>
                <a:gd name="T34" fmla="*/ 73 w 305"/>
                <a:gd name="T35" fmla="*/ 248 h 369"/>
                <a:gd name="T36" fmla="*/ 85 w 305"/>
                <a:gd name="T37" fmla="*/ 225 h 369"/>
                <a:gd name="T38" fmla="*/ 95 w 305"/>
                <a:gd name="T39" fmla="*/ 215 h 369"/>
                <a:gd name="T40" fmla="*/ 99 w 305"/>
                <a:gd name="T41" fmla="*/ 207 h 369"/>
                <a:gd name="T42" fmla="*/ 110 w 305"/>
                <a:gd name="T43" fmla="*/ 196 h 369"/>
                <a:gd name="T44" fmla="*/ 137 w 305"/>
                <a:gd name="T45" fmla="*/ 159 h 369"/>
                <a:gd name="T46" fmla="*/ 150 w 305"/>
                <a:gd name="T47" fmla="*/ 144 h 369"/>
                <a:gd name="T48" fmla="*/ 110 w 305"/>
                <a:gd name="T49" fmla="*/ 205 h 369"/>
                <a:gd name="T50" fmla="*/ 80 w 305"/>
                <a:gd name="T51" fmla="*/ 247 h 369"/>
                <a:gd name="T52" fmla="*/ 44 w 305"/>
                <a:gd name="T53" fmla="*/ 299 h 369"/>
                <a:gd name="T54" fmla="*/ 17 w 305"/>
                <a:gd name="T55" fmla="*/ 368 h 369"/>
                <a:gd name="T56" fmla="*/ 47 w 305"/>
                <a:gd name="T57" fmla="*/ 335 h 369"/>
                <a:gd name="T58" fmla="*/ 118 w 305"/>
                <a:gd name="T59" fmla="*/ 233 h 369"/>
                <a:gd name="T60" fmla="*/ 178 w 305"/>
                <a:gd name="T61" fmla="*/ 122 h 369"/>
                <a:gd name="T62" fmla="*/ 253 w 305"/>
                <a:gd name="T63" fmla="*/ 31 h 369"/>
                <a:gd name="T64" fmla="*/ 305 w 305"/>
                <a:gd name="T65" fmla="*/ 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69">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3" y="3175"/>
              <a:ext cx="774" cy="838"/>
            </a:xfrm>
            <a:custGeom>
              <a:avLst/>
              <a:gdLst>
                <a:gd name="T0" fmla="*/ 489 w 507"/>
                <a:gd name="T1" fmla="*/ 92 h 548"/>
                <a:gd name="T2" fmla="*/ 481 w 507"/>
                <a:gd name="T3" fmla="*/ 86 h 548"/>
                <a:gd name="T4" fmla="*/ 461 w 507"/>
                <a:gd name="T5" fmla="*/ 110 h 548"/>
                <a:gd name="T6" fmla="*/ 367 w 507"/>
                <a:gd name="T7" fmla="*/ 177 h 548"/>
                <a:gd name="T8" fmla="*/ 310 w 507"/>
                <a:gd name="T9" fmla="*/ 217 h 548"/>
                <a:gd name="T10" fmla="*/ 298 w 507"/>
                <a:gd name="T11" fmla="*/ 223 h 548"/>
                <a:gd name="T12" fmla="*/ 286 w 507"/>
                <a:gd name="T13" fmla="*/ 233 h 548"/>
                <a:gd name="T14" fmla="*/ 257 w 507"/>
                <a:gd name="T15" fmla="*/ 257 h 548"/>
                <a:gd name="T16" fmla="*/ 203 w 507"/>
                <a:gd name="T17" fmla="*/ 303 h 548"/>
                <a:gd name="T18" fmla="*/ 173 w 507"/>
                <a:gd name="T19" fmla="*/ 320 h 548"/>
                <a:gd name="T20" fmla="*/ 159 w 507"/>
                <a:gd name="T21" fmla="*/ 327 h 548"/>
                <a:gd name="T22" fmla="*/ 172 w 507"/>
                <a:gd name="T23" fmla="*/ 238 h 548"/>
                <a:gd name="T24" fmla="*/ 181 w 507"/>
                <a:gd name="T25" fmla="*/ 199 h 548"/>
                <a:gd name="T26" fmla="*/ 213 w 507"/>
                <a:gd name="T27" fmla="*/ 174 h 548"/>
                <a:gd name="T28" fmla="*/ 277 w 507"/>
                <a:gd name="T29" fmla="*/ 125 h 548"/>
                <a:gd name="T30" fmla="*/ 341 w 507"/>
                <a:gd name="T31" fmla="*/ 86 h 548"/>
                <a:gd name="T32" fmla="*/ 431 w 507"/>
                <a:gd name="T33" fmla="*/ 21 h 548"/>
                <a:gd name="T34" fmla="*/ 467 w 507"/>
                <a:gd name="T35" fmla="*/ 2 h 548"/>
                <a:gd name="T36" fmla="*/ 407 w 507"/>
                <a:gd name="T37" fmla="*/ 23 h 548"/>
                <a:gd name="T38" fmla="*/ 333 w 507"/>
                <a:gd name="T39" fmla="*/ 66 h 548"/>
                <a:gd name="T40" fmla="*/ 258 w 507"/>
                <a:gd name="T41" fmla="*/ 98 h 548"/>
                <a:gd name="T42" fmla="*/ 232 w 507"/>
                <a:gd name="T43" fmla="*/ 119 h 548"/>
                <a:gd name="T44" fmla="*/ 208 w 507"/>
                <a:gd name="T45" fmla="*/ 143 h 548"/>
                <a:gd name="T46" fmla="*/ 190 w 507"/>
                <a:gd name="T47" fmla="*/ 183 h 548"/>
                <a:gd name="T48" fmla="*/ 184 w 507"/>
                <a:gd name="T49" fmla="*/ 187 h 548"/>
                <a:gd name="T50" fmla="*/ 190 w 507"/>
                <a:gd name="T51" fmla="*/ 156 h 548"/>
                <a:gd name="T52" fmla="*/ 157 w 507"/>
                <a:gd name="T53" fmla="*/ 252 h 548"/>
                <a:gd name="T54" fmla="*/ 155 w 507"/>
                <a:gd name="T55" fmla="*/ 264 h 548"/>
                <a:gd name="T56" fmla="*/ 152 w 507"/>
                <a:gd name="T57" fmla="*/ 253 h 548"/>
                <a:gd name="T58" fmla="*/ 147 w 507"/>
                <a:gd name="T59" fmla="*/ 232 h 548"/>
                <a:gd name="T60" fmla="*/ 118 w 507"/>
                <a:gd name="T61" fmla="*/ 258 h 548"/>
                <a:gd name="T62" fmla="*/ 87 w 507"/>
                <a:gd name="T63" fmla="*/ 290 h 548"/>
                <a:gd name="T64" fmla="*/ 131 w 507"/>
                <a:gd name="T65" fmla="*/ 263 h 548"/>
                <a:gd name="T66" fmla="*/ 154 w 507"/>
                <a:gd name="T67" fmla="*/ 267 h 548"/>
                <a:gd name="T68" fmla="*/ 138 w 507"/>
                <a:gd name="T69" fmla="*/ 340 h 548"/>
                <a:gd name="T70" fmla="*/ 131 w 507"/>
                <a:gd name="T71" fmla="*/ 350 h 548"/>
                <a:gd name="T72" fmla="*/ 133 w 507"/>
                <a:gd name="T73" fmla="*/ 373 h 548"/>
                <a:gd name="T74" fmla="*/ 73 w 507"/>
                <a:gd name="T75" fmla="*/ 445 h 548"/>
                <a:gd name="T76" fmla="*/ 23 w 507"/>
                <a:gd name="T77" fmla="*/ 505 h 548"/>
                <a:gd name="T78" fmla="*/ 12 w 507"/>
                <a:gd name="T79" fmla="*/ 505 h 548"/>
                <a:gd name="T80" fmla="*/ 6 w 507"/>
                <a:gd name="T81" fmla="*/ 514 h 548"/>
                <a:gd name="T82" fmla="*/ 0 w 507"/>
                <a:gd name="T83" fmla="*/ 530 h 548"/>
                <a:gd name="T84" fmla="*/ 13 w 507"/>
                <a:gd name="T85" fmla="*/ 544 h 548"/>
                <a:gd name="T86" fmla="*/ 24 w 507"/>
                <a:gd name="T87" fmla="*/ 547 h 548"/>
                <a:gd name="T88" fmla="*/ 35 w 507"/>
                <a:gd name="T89" fmla="*/ 516 h 548"/>
                <a:gd name="T90" fmla="*/ 94 w 507"/>
                <a:gd name="T91" fmla="*/ 448 h 548"/>
                <a:gd name="T92" fmla="*/ 155 w 507"/>
                <a:gd name="T93" fmla="*/ 385 h 548"/>
                <a:gd name="T94" fmla="*/ 177 w 507"/>
                <a:gd name="T95" fmla="*/ 360 h 548"/>
                <a:gd name="T96" fmla="*/ 144 w 507"/>
                <a:gd name="T97" fmla="*/ 352 h 548"/>
                <a:gd name="T98" fmla="*/ 153 w 507"/>
                <a:gd name="T99" fmla="*/ 344 h 548"/>
                <a:gd name="T100" fmla="*/ 164 w 507"/>
                <a:gd name="T101" fmla="*/ 348 h 548"/>
                <a:gd name="T102" fmla="*/ 190 w 507"/>
                <a:gd name="T103" fmla="*/ 347 h 548"/>
                <a:gd name="T104" fmla="*/ 242 w 507"/>
                <a:gd name="T105" fmla="*/ 292 h 548"/>
                <a:gd name="T106" fmla="*/ 298 w 507"/>
                <a:gd name="T107" fmla="*/ 243 h 548"/>
                <a:gd name="T108" fmla="*/ 310 w 507"/>
                <a:gd name="T109" fmla="*/ 236 h 548"/>
                <a:gd name="T110" fmla="*/ 318 w 507"/>
                <a:gd name="T111" fmla="*/ 228 h 548"/>
                <a:gd name="T112" fmla="*/ 392 w 507"/>
                <a:gd name="T113" fmla="*/ 174 h 548"/>
                <a:gd name="T114" fmla="*/ 460 w 507"/>
                <a:gd name="T115" fmla="*/ 132 h 548"/>
                <a:gd name="T116" fmla="*/ 497 w 507"/>
                <a:gd name="T117" fmla="*/ 116 h 548"/>
                <a:gd name="T118" fmla="*/ 503 w 507"/>
                <a:gd name="T119" fmla="*/ 102 h 548"/>
                <a:gd name="T120" fmla="*/ 507 w 507"/>
                <a:gd name="T121" fmla="*/ 96 h 548"/>
                <a:gd name="T122" fmla="*/ 489 w 507"/>
                <a:gd name="T123" fmla="*/ 9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48">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276" y="3217"/>
              <a:ext cx="399" cy="307"/>
            </a:xfrm>
            <a:custGeom>
              <a:avLst/>
              <a:gdLst>
                <a:gd name="T0" fmla="*/ 259 w 261"/>
                <a:gd name="T1" fmla="*/ 2 h 201"/>
                <a:gd name="T2" fmla="*/ 216 w 261"/>
                <a:gd name="T3" fmla="*/ 44 h 201"/>
                <a:gd name="T4" fmla="*/ 98 w 261"/>
                <a:gd name="T5" fmla="*/ 141 h 201"/>
                <a:gd name="T6" fmla="*/ 33 w 261"/>
                <a:gd name="T7" fmla="*/ 190 h 201"/>
                <a:gd name="T8" fmla="*/ 3 w 261"/>
                <a:gd name="T9" fmla="*/ 198 h 201"/>
                <a:gd name="T10" fmla="*/ 17 w 261"/>
                <a:gd name="T11" fmla="*/ 172 h 201"/>
                <a:gd name="T12" fmla="*/ 78 w 261"/>
                <a:gd name="T13" fmla="*/ 127 h 201"/>
                <a:gd name="T14" fmla="*/ 175 w 261"/>
                <a:gd name="T15" fmla="*/ 61 h 201"/>
                <a:gd name="T16" fmla="*/ 259 w 261"/>
                <a:gd name="T17"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0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782" y="3145"/>
              <a:ext cx="128" cy="151"/>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786" y="3180"/>
              <a:ext cx="309" cy="162"/>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
            <p:cNvSpPr/>
            <p:nvPr/>
          </p:nvSpPr>
          <p:spPr bwMode="auto">
            <a:xfrm>
              <a:off x="734" y="3110"/>
              <a:ext cx="315" cy="87"/>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913" y="2983"/>
              <a:ext cx="104" cy="125"/>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
            <p:cNvSpPr/>
            <p:nvPr/>
          </p:nvSpPr>
          <p:spPr bwMode="auto">
            <a:xfrm>
              <a:off x="901" y="2567"/>
              <a:ext cx="662" cy="584"/>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6"/>
            <p:cNvSpPr>
              <a:spLocks noEditPoints="1"/>
            </p:cNvSpPr>
            <p:nvPr/>
          </p:nvSpPr>
          <p:spPr bwMode="auto">
            <a:xfrm>
              <a:off x="1063" y="2509"/>
              <a:ext cx="474" cy="368"/>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7"/>
            <p:cNvSpPr/>
            <p:nvPr/>
          </p:nvSpPr>
          <p:spPr bwMode="auto">
            <a:xfrm>
              <a:off x="1100" y="3192"/>
              <a:ext cx="301" cy="197"/>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1132" y="3156"/>
              <a:ext cx="325" cy="258"/>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9"/>
            <p:cNvSpPr>
              <a:spLocks noEditPoints="1"/>
            </p:cNvSpPr>
            <p:nvPr/>
          </p:nvSpPr>
          <p:spPr bwMode="auto">
            <a:xfrm>
              <a:off x="1168" y="2919"/>
              <a:ext cx="576" cy="24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a:spLocks noEditPoints="1"/>
            </p:cNvSpPr>
            <p:nvPr/>
          </p:nvSpPr>
          <p:spPr bwMode="auto">
            <a:xfrm>
              <a:off x="1226" y="2737"/>
              <a:ext cx="434" cy="325"/>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730" y="2468"/>
              <a:ext cx="487" cy="272"/>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907" y="2003"/>
              <a:ext cx="28" cy="31"/>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3"/>
            <p:cNvSpPr/>
            <p:nvPr/>
          </p:nvSpPr>
          <p:spPr bwMode="auto">
            <a:xfrm>
              <a:off x="939" y="2038"/>
              <a:ext cx="277" cy="480"/>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4"/>
            <p:cNvSpPr/>
            <p:nvPr/>
          </p:nvSpPr>
          <p:spPr bwMode="auto">
            <a:xfrm>
              <a:off x="968" y="2054"/>
              <a:ext cx="248" cy="371"/>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1219" y="1834"/>
              <a:ext cx="356" cy="683"/>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p:nvPr/>
          </p:nvSpPr>
          <p:spPr bwMode="auto">
            <a:xfrm>
              <a:off x="1281" y="2046"/>
              <a:ext cx="480" cy="463"/>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
            <p:cNvSpPr/>
            <p:nvPr/>
          </p:nvSpPr>
          <p:spPr bwMode="auto">
            <a:xfrm>
              <a:off x="1307" y="2125"/>
              <a:ext cx="396" cy="389"/>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
            <p:cNvSpPr/>
            <p:nvPr/>
          </p:nvSpPr>
          <p:spPr bwMode="auto">
            <a:xfrm>
              <a:off x="1660" y="2309"/>
              <a:ext cx="171" cy="98"/>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9"/>
            <p:cNvSpPr/>
            <p:nvPr/>
          </p:nvSpPr>
          <p:spPr bwMode="auto">
            <a:xfrm>
              <a:off x="1593" y="2304"/>
              <a:ext cx="217" cy="121"/>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0"/>
            <p:cNvSpPr/>
            <p:nvPr/>
          </p:nvSpPr>
          <p:spPr bwMode="auto">
            <a:xfrm>
              <a:off x="1558" y="2416"/>
              <a:ext cx="362" cy="356"/>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752" y="2485"/>
              <a:ext cx="133" cy="272"/>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
            <p:cNvSpPr/>
            <p:nvPr/>
          </p:nvSpPr>
          <p:spPr bwMode="auto">
            <a:xfrm>
              <a:off x="1862" y="2439"/>
              <a:ext cx="278" cy="377"/>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3"/>
            <p:cNvSpPr/>
            <p:nvPr/>
          </p:nvSpPr>
          <p:spPr bwMode="auto">
            <a:xfrm>
              <a:off x="1900" y="2431"/>
              <a:ext cx="312" cy="462"/>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
            <p:cNvSpPr/>
            <p:nvPr/>
          </p:nvSpPr>
          <p:spPr bwMode="auto">
            <a:xfrm>
              <a:off x="1961" y="2393"/>
              <a:ext cx="445" cy="145"/>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5"/>
            <p:cNvSpPr/>
            <p:nvPr/>
          </p:nvSpPr>
          <p:spPr bwMode="auto">
            <a:xfrm>
              <a:off x="1948" y="2081"/>
              <a:ext cx="473" cy="304"/>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6"/>
            <p:cNvSpPr/>
            <p:nvPr/>
          </p:nvSpPr>
          <p:spPr bwMode="auto">
            <a:xfrm>
              <a:off x="1973" y="2070"/>
              <a:ext cx="525" cy="334"/>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
            <p:cNvSpPr/>
            <p:nvPr/>
          </p:nvSpPr>
          <p:spPr bwMode="auto">
            <a:xfrm>
              <a:off x="1822" y="2037"/>
              <a:ext cx="168" cy="380"/>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文本框 145"/>
          <p:cNvSpPr txBox="1"/>
          <p:nvPr/>
        </p:nvSpPr>
        <p:spPr>
          <a:xfrm>
            <a:off x="4227831" y="4324128"/>
            <a:ext cx="3663314" cy="523220"/>
          </a:xfrm>
          <a:prstGeom prst="rect">
            <a:avLst/>
          </a:prstGeom>
          <a:noFill/>
        </p:spPr>
        <p:txBody>
          <a:bodyPr wrap="square" rtlCol="0">
            <a:spAutoFit/>
          </a:bodyPr>
          <a:lstStyle/>
          <a:p>
            <a:pPr algn="dist"/>
            <a:r>
              <a:rPr lang="zh-CN" altLang="en-US" sz="2800">
                <a:solidFill>
                  <a:srgbClr val="306E39"/>
                </a:solidFill>
                <a:latin typeface="方正清刻本悦宋简体" panose="02000000000000000000" pitchFamily="2" charset="-122"/>
                <a:ea typeface="方正清刻本悦宋简体" panose="02000000000000000000" pitchFamily="2" charset="-122"/>
              </a:rPr>
              <a:t>叁</a:t>
            </a:r>
            <a:r>
              <a:rPr lang="en-US" altLang="zh-CN" sz="2800">
                <a:solidFill>
                  <a:srgbClr val="306E39"/>
                </a:solidFill>
                <a:latin typeface="方正清刻本悦宋简体" panose="02000000000000000000" pitchFamily="2" charset="-122"/>
                <a:ea typeface="方正清刻本悦宋简体" panose="02000000000000000000" pitchFamily="2" charset="-122"/>
              </a:rPr>
              <a:t>.</a:t>
            </a:r>
            <a:r>
              <a:rPr lang="zh-CN" altLang="en-US" sz="2800">
                <a:solidFill>
                  <a:srgbClr val="306E39"/>
                </a:solidFill>
                <a:latin typeface="方正清刻本悦宋简体" panose="02000000000000000000" pitchFamily="2" charset="-122"/>
                <a:ea typeface="方正清刻本悦宋简体" panose="02000000000000000000" pitchFamily="2" charset="-122"/>
              </a:rPr>
              <a:t>您的精彩标题</a:t>
            </a:r>
            <a:endParaRPr lang="zh-CN" altLang="en-US" sz="2800">
              <a:solidFill>
                <a:srgbClr val="306E39"/>
              </a:solidFill>
              <a:latin typeface="方正清刻本悦宋简体" panose="02000000000000000000" pitchFamily="2" charset="-122"/>
              <a:ea typeface="方正清刻本悦宋简体" panose="02000000000000000000" pitchFamily="2" charset="-122"/>
            </a:endParaRPr>
          </a:p>
        </p:txBody>
      </p:sp>
      <p:sp>
        <p:nvSpPr>
          <p:cNvPr id="149" name="矩形 148"/>
          <p:cNvSpPr/>
          <p:nvPr/>
        </p:nvSpPr>
        <p:spPr>
          <a:xfrm>
            <a:off x="4114333" y="4856192"/>
            <a:ext cx="3890310" cy="738664"/>
          </a:xfrm>
          <a:prstGeom prst="rect">
            <a:avLst/>
          </a:prstGeom>
        </p:spPr>
        <p:txBody>
          <a:bodyPr wrap="square">
            <a:spAutoFit/>
          </a:bodyPr>
          <a:lstStyle/>
          <a:p>
            <a:pPr algn="ctr">
              <a:lnSpc>
                <a:spcPct val="150000"/>
              </a:lnSpc>
            </a:pP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Nullam</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eu</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tempor</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purus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Nunc</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leo</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magna, sit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consequat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risus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endParaRPr lang="en-US" altLang="zh-CN" sz="1400">
              <a:solidFill>
                <a:schemeClr val="tx1">
                  <a:lumMod val="65000"/>
                  <a:lumOff val="35000"/>
                </a:schemeClr>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4" name="Freeform 17"/>
          <p:cNvSpPr>
            <a:spLocks noChangeAspect="1"/>
          </p:cNvSpPr>
          <p:nvPr/>
        </p:nvSpPr>
        <p:spPr bwMode="auto">
          <a:xfrm>
            <a:off x="6572473" y="3249006"/>
            <a:ext cx="2022648" cy="1991734"/>
          </a:xfrm>
          <a:custGeom>
            <a:avLst/>
            <a:gdLst>
              <a:gd name="T0" fmla="*/ 1454150 w 145"/>
              <a:gd name="T1" fmla="*/ 740996 h 143"/>
              <a:gd name="T2" fmla="*/ 1333807 w 145"/>
              <a:gd name="T3" fmla="*/ 881185 h 143"/>
              <a:gd name="T4" fmla="*/ 80229 w 145"/>
              <a:gd name="T5" fmla="*/ 1431925 h 143"/>
              <a:gd name="T6" fmla="*/ 20057 w 145"/>
              <a:gd name="T7" fmla="*/ 1411898 h 143"/>
              <a:gd name="T8" fmla="*/ 0 w 145"/>
              <a:gd name="T9" fmla="*/ 1351817 h 143"/>
              <a:gd name="T10" fmla="*/ 60172 w 145"/>
              <a:gd name="T11" fmla="*/ 1081454 h 143"/>
              <a:gd name="T12" fmla="*/ 501431 w 145"/>
              <a:gd name="T13" fmla="*/ 730983 h 143"/>
              <a:gd name="T14" fmla="*/ 210601 w 145"/>
              <a:gd name="T15" fmla="*/ 440592 h 143"/>
              <a:gd name="T16" fmla="*/ 290830 w 145"/>
              <a:gd name="T17" fmla="*/ 80108 h 143"/>
              <a:gd name="T18" fmla="*/ 361030 w 145"/>
              <a:gd name="T19" fmla="*/ 10013 h 143"/>
              <a:gd name="T20" fmla="*/ 441259 w 145"/>
              <a:gd name="T21" fmla="*/ 30040 h 143"/>
              <a:gd name="T22" fmla="*/ 1383950 w 145"/>
              <a:gd name="T23" fmla="*/ 610821 h 143"/>
              <a:gd name="T24" fmla="*/ 1454150 w 145"/>
              <a:gd name="T25" fmla="*/ 740996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06E39"/>
          </a:solidFill>
          <a:ln>
            <a:noFill/>
          </a:ln>
        </p:spPr>
        <p:txBody>
          <a:bodyPr anchor="ctr"/>
          <a:lstStyle/>
          <a:p>
            <a:endParaRPr lang="zh-CN" altLang="en-US"/>
          </a:p>
        </p:txBody>
      </p:sp>
      <p:sp>
        <p:nvSpPr>
          <p:cNvPr id="115" name="Freeform 17"/>
          <p:cNvSpPr/>
          <p:nvPr/>
        </p:nvSpPr>
        <p:spPr bwMode="auto">
          <a:xfrm>
            <a:off x="5530235" y="3498526"/>
            <a:ext cx="1545691" cy="1521401"/>
          </a:xfrm>
          <a:custGeom>
            <a:avLst/>
            <a:gdLst>
              <a:gd name="T0" fmla="*/ 1111250 w 145"/>
              <a:gd name="T1" fmla="*/ 566016 h 143"/>
              <a:gd name="T2" fmla="*/ 1019284 w 145"/>
              <a:gd name="T3" fmla="*/ 673100 h 143"/>
              <a:gd name="T4" fmla="*/ 61310 w 145"/>
              <a:gd name="T5" fmla="*/ 1093787 h 143"/>
              <a:gd name="T6" fmla="*/ 15328 w 145"/>
              <a:gd name="T7" fmla="*/ 1078489 h 143"/>
              <a:gd name="T8" fmla="*/ 0 w 145"/>
              <a:gd name="T9" fmla="*/ 1032596 h 143"/>
              <a:gd name="T10" fmla="*/ 45983 w 145"/>
              <a:gd name="T11" fmla="*/ 826077 h 143"/>
              <a:gd name="T12" fmla="*/ 383190 w 145"/>
              <a:gd name="T13" fmla="*/ 558367 h 143"/>
              <a:gd name="T14" fmla="*/ 160940 w 145"/>
              <a:gd name="T15" fmla="*/ 336550 h 143"/>
              <a:gd name="T16" fmla="*/ 222250 w 145"/>
              <a:gd name="T17" fmla="*/ 61191 h 143"/>
              <a:gd name="T18" fmla="*/ 275897 w 145"/>
              <a:gd name="T19" fmla="*/ 7649 h 143"/>
              <a:gd name="T20" fmla="*/ 337207 w 145"/>
              <a:gd name="T21" fmla="*/ 22947 h 143"/>
              <a:gd name="T22" fmla="*/ 1057603 w 145"/>
              <a:gd name="T23" fmla="*/ 466580 h 143"/>
              <a:gd name="T24" fmla="*/ 1111250 w 145"/>
              <a:gd name="T25" fmla="*/ 566016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06E39"/>
          </a:solidFill>
          <a:ln>
            <a:noFill/>
          </a:ln>
        </p:spPr>
        <p:txBody>
          <a:bodyPr anchor="ctr"/>
          <a:lstStyle/>
          <a:p>
            <a:endParaRPr lang="zh-CN" altLang="en-US"/>
          </a:p>
        </p:txBody>
      </p:sp>
      <p:sp>
        <p:nvSpPr>
          <p:cNvPr id="116" name="Freeform 18"/>
          <p:cNvSpPr/>
          <p:nvPr/>
        </p:nvSpPr>
        <p:spPr bwMode="auto">
          <a:xfrm>
            <a:off x="4569698" y="3624388"/>
            <a:ext cx="1353585" cy="1320462"/>
          </a:xfrm>
          <a:custGeom>
            <a:avLst/>
            <a:gdLst>
              <a:gd name="T0" fmla="*/ 973138 w 127"/>
              <a:gd name="T1" fmla="*/ 489974 h 124"/>
              <a:gd name="T2" fmla="*/ 896513 w 127"/>
              <a:gd name="T3" fmla="*/ 581844 h 124"/>
              <a:gd name="T4" fmla="*/ 61300 w 127"/>
              <a:gd name="T5" fmla="*/ 949325 h 124"/>
              <a:gd name="T6" fmla="*/ 15325 w 127"/>
              <a:gd name="T7" fmla="*/ 941669 h 124"/>
              <a:gd name="T8" fmla="*/ 7663 w 127"/>
              <a:gd name="T9" fmla="*/ 903390 h 124"/>
              <a:gd name="T10" fmla="*/ 45975 w 127"/>
              <a:gd name="T11" fmla="*/ 719650 h 124"/>
              <a:gd name="T12" fmla="*/ 298838 w 127"/>
              <a:gd name="T13" fmla="*/ 474663 h 124"/>
              <a:gd name="T14" fmla="*/ 145588 w 127"/>
              <a:gd name="T15" fmla="*/ 290922 h 124"/>
              <a:gd name="T16" fmla="*/ 199225 w 127"/>
              <a:gd name="T17" fmla="*/ 45935 h 124"/>
              <a:gd name="T18" fmla="*/ 245200 w 127"/>
              <a:gd name="T19" fmla="*/ 7656 h 124"/>
              <a:gd name="T20" fmla="*/ 298838 w 127"/>
              <a:gd name="T21" fmla="*/ 15312 h 124"/>
              <a:gd name="T22" fmla="*/ 927163 w 127"/>
              <a:gd name="T23" fmla="*/ 398104 h 124"/>
              <a:gd name="T24" fmla="*/ 973138 w 127"/>
              <a:gd name="T25" fmla="*/ 489974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306E39"/>
          </a:solidFill>
          <a:ln>
            <a:noFill/>
          </a:ln>
        </p:spPr>
        <p:txBody>
          <a:bodyPr anchor="ctr"/>
          <a:lstStyle/>
          <a:p>
            <a:endParaRPr lang="zh-CN" altLang="en-US"/>
          </a:p>
        </p:txBody>
      </p:sp>
      <p:sp>
        <p:nvSpPr>
          <p:cNvPr id="117" name="Freeform 19"/>
          <p:cNvSpPr/>
          <p:nvPr/>
        </p:nvSpPr>
        <p:spPr bwMode="auto">
          <a:xfrm>
            <a:off x="3816726" y="3754669"/>
            <a:ext cx="1073151" cy="1086400"/>
          </a:xfrm>
          <a:custGeom>
            <a:avLst/>
            <a:gdLst>
              <a:gd name="T0" fmla="*/ 114583 w 101"/>
              <a:gd name="T1" fmla="*/ 237378 h 102"/>
              <a:gd name="T2" fmla="*/ 160416 w 101"/>
              <a:gd name="T3" fmla="*/ 38287 h 102"/>
              <a:gd name="T4" fmla="*/ 198610 w 101"/>
              <a:gd name="T5" fmla="*/ 7657 h 102"/>
              <a:gd name="T6" fmla="*/ 244444 w 101"/>
              <a:gd name="T7" fmla="*/ 15315 h 102"/>
              <a:gd name="T8" fmla="*/ 725692 w 101"/>
              <a:gd name="T9" fmla="*/ 313951 h 102"/>
              <a:gd name="T10" fmla="*/ 771525 w 101"/>
              <a:gd name="T11" fmla="*/ 390525 h 102"/>
              <a:gd name="T12" fmla="*/ 718053 w 101"/>
              <a:gd name="T13" fmla="*/ 482413 h 102"/>
              <a:gd name="T14" fmla="*/ 45833 w 101"/>
              <a:gd name="T15" fmla="*/ 781050 h 102"/>
              <a:gd name="T16" fmla="*/ 15278 w 101"/>
              <a:gd name="T17" fmla="*/ 773393 h 102"/>
              <a:gd name="T18" fmla="*/ 0 w 101"/>
              <a:gd name="T19" fmla="*/ 742763 h 102"/>
              <a:gd name="T20" fmla="*/ 38194 w 101"/>
              <a:gd name="T21" fmla="*/ 589616 h 102"/>
              <a:gd name="T22" fmla="*/ 114583 w 101"/>
              <a:gd name="T23" fmla="*/ 237378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306E39"/>
          </a:solidFill>
          <a:ln>
            <a:noFill/>
          </a:ln>
        </p:spPr>
        <p:txBody>
          <a:bodyPr anchor="ctr"/>
          <a:lstStyle/>
          <a:p>
            <a:endParaRPr lang="zh-CN" altLang="en-US"/>
          </a:p>
        </p:txBody>
      </p:sp>
      <p:sp>
        <p:nvSpPr>
          <p:cNvPr id="118" name="任意多边形 100"/>
          <p:cNvSpPr/>
          <p:nvPr/>
        </p:nvSpPr>
        <p:spPr bwMode="auto">
          <a:xfrm>
            <a:off x="7965802" y="3668551"/>
            <a:ext cx="2658589" cy="300306"/>
          </a:xfrm>
          <a:custGeom>
            <a:avLst/>
            <a:gdLst>
              <a:gd name="T0" fmla="*/ 0 w 1600200"/>
              <a:gd name="T1" fmla="*/ 215900 h 552450"/>
              <a:gd name="T2" fmla="*/ 204788 w 1600200"/>
              <a:gd name="T3" fmla="*/ 0 h 552450"/>
              <a:gd name="T4" fmla="*/ 1911350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9" name="任意多边形 108"/>
          <p:cNvSpPr/>
          <p:nvPr/>
        </p:nvSpPr>
        <p:spPr bwMode="auto">
          <a:xfrm flipH="1">
            <a:off x="1447401" y="3990938"/>
            <a:ext cx="2663005" cy="298098"/>
          </a:xfrm>
          <a:custGeom>
            <a:avLst/>
            <a:gdLst>
              <a:gd name="T0" fmla="*/ 0 w 1600200"/>
              <a:gd name="T1" fmla="*/ 214313 h 552450"/>
              <a:gd name="T2" fmla="*/ 205128 w 1600200"/>
              <a:gd name="T3" fmla="*/ 0 h 552450"/>
              <a:gd name="T4" fmla="*/ 1914525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0" name="任意多边形 112"/>
          <p:cNvSpPr/>
          <p:nvPr/>
        </p:nvSpPr>
        <p:spPr bwMode="auto">
          <a:xfrm>
            <a:off x="6303081" y="2937661"/>
            <a:ext cx="702186" cy="1046654"/>
          </a:xfrm>
          <a:custGeom>
            <a:avLst/>
            <a:gdLst>
              <a:gd name="T0" fmla="*/ 0 w 647700"/>
              <a:gd name="T1" fmla="*/ 752475 h 965200"/>
              <a:gd name="T2" fmla="*/ 79188 w 647700"/>
              <a:gd name="T3" fmla="*/ 405940 h 965200"/>
              <a:gd name="T4" fmla="*/ 504825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1" name="任意多边形 113"/>
          <p:cNvSpPr/>
          <p:nvPr/>
        </p:nvSpPr>
        <p:spPr bwMode="auto">
          <a:xfrm flipH="1">
            <a:off x="4516703" y="2931035"/>
            <a:ext cx="702186" cy="1046654"/>
          </a:xfrm>
          <a:custGeom>
            <a:avLst/>
            <a:gdLst>
              <a:gd name="T0" fmla="*/ 0 w 647700"/>
              <a:gd name="T1" fmla="*/ 752475 h 965200"/>
              <a:gd name="T2" fmla="*/ 79188 w 647700"/>
              <a:gd name="T3" fmla="*/ 405940 h 965200"/>
              <a:gd name="T4" fmla="*/ 504825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2" name="Freeform 6"/>
          <p:cNvSpPr>
            <a:spLocks noChangeAspect="1" noEditPoints="1"/>
          </p:cNvSpPr>
          <p:nvPr/>
        </p:nvSpPr>
        <p:spPr bwMode="auto">
          <a:xfrm>
            <a:off x="4280433" y="4154340"/>
            <a:ext cx="236269" cy="251727"/>
          </a:xfrm>
          <a:custGeom>
            <a:avLst/>
            <a:gdLst>
              <a:gd name="T0" fmla="*/ 30268 w 376"/>
              <a:gd name="T1" fmla="*/ 1354 h 401"/>
              <a:gd name="T2" fmla="*/ 28009 w 376"/>
              <a:gd name="T3" fmla="*/ 1354 h 401"/>
              <a:gd name="T4" fmla="*/ 0 w 376"/>
              <a:gd name="T5" fmla="*/ 71758 h 401"/>
              <a:gd name="T6" fmla="*/ 29364 w 376"/>
              <a:gd name="T7" fmla="*/ 100642 h 401"/>
              <a:gd name="T8" fmla="*/ 58277 w 376"/>
              <a:gd name="T9" fmla="*/ 71758 h 401"/>
              <a:gd name="T10" fmla="*/ 30268 w 376"/>
              <a:gd name="T11" fmla="*/ 1354 h 401"/>
              <a:gd name="T12" fmla="*/ 141401 w 376"/>
              <a:gd name="T13" fmla="*/ 1354 h 401"/>
              <a:gd name="T14" fmla="*/ 139594 w 376"/>
              <a:gd name="T15" fmla="*/ 1354 h 401"/>
              <a:gd name="T16" fmla="*/ 111133 w 376"/>
              <a:gd name="T17" fmla="*/ 71758 h 401"/>
              <a:gd name="T18" fmla="*/ 140498 w 376"/>
              <a:gd name="T19" fmla="*/ 100642 h 401"/>
              <a:gd name="T20" fmla="*/ 169862 w 376"/>
              <a:gd name="T21" fmla="*/ 71758 h 401"/>
              <a:gd name="T22" fmla="*/ 141401 w 376"/>
              <a:gd name="T23" fmla="*/ 1354 h 401"/>
              <a:gd name="T24" fmla="*/ 83576 w 376"/>
              <a:gd name="T25" fmla="*/ 81236 h 401"/>
              <a:gd name="T26" fmla="*/ 55567 w 376"/>
              <a:gd name="T27" fmla="*/ 152091 h 401"/>
              <a:gd name="T28" fmla="*/ 84931 w 376"/>
              <a:gd name="T29" fmla="*/ 180975 h 401"/>
              <a:gd name="T30" fmla="*/ 114295 w 376"/>
              <a:gd name="T31" fmla="*/ 152091 h 401"/>
              <a:gd name="T32" fmla="*/ 85835 w 376"/>
              <a:gd name="T33" fmla="*/ 81236 h 401"/>
              <a:gd name="T34" fmla="*/ 83576 w 376"/>
              <a:gd name="T35" fmla="*/ 81236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3" name="Freeform 26"/>
          <p:cNvSpPr>
            <a:spLocks noChangeAspect="1"/>
          </p:cNvSpPr>
          <p:nvPr/>
        </p:nvSpPr>
        <p:spPr bwMode="auto">
          <a:xfrm>
            <a:off x="7612502" y="4156549"/>
            <a:ext cx="253936" cy="262767"/>
          </a:xfrm>
          <a:custGeom>
            <a:avLst/>
            <a:gdLst>
              <a:gd name="T0" fmla="*/ 68628 w 274"/>
              <a:gd name="T1" fmla="*/ 188912 h 284"/>
              <a:gd name="T2" fmla="*/ 53303 w 274"/>
              <a:gd name="T3" fmla="*/ 181595 h 284"/>
              <a:gd name="T4" fmla="*/ 5997 w 274"/>
              <a:gd name="T5" fmla="*/ 118403 h 284"/>
              <a:gd name="T6" fmla="*/ 9328 w 274"/>
              <a:gd name="T7" fmla="*/ 92460 h 284"/>
              <a:gd name="T8" fmla="*/ 35313 w 274"/>
              <a:gd name="T9" fmla="*/ 96452 h 284"/>
              <a:gd name="T10" fmla="*/ 66629 w 274"/>
              <a:gd name="T11" fmla="*/ 137693 h 284"/>
              <a:gd name="T12" fmla="*/ 145917 w 274"/>
              <a:gd name="T13" fmla="*/ 11308 h 284"/>
              <a:gd name="T14" fmla="*/ 171236 w 274"/>
              <a:gd name="T15" fmla="*/ 5321 h 284"/>
              <a:gd name="T16" fmla="*/ 177233 w 274"/>
              <a:gd name="T17" fmla="*/ 31264 h 284"/>
              <a:gd name="T18" fmla="*/ 83952 w 274"/>
              <a:gd name="T19" fmla="*/ 180265 h 284"/>
              <a:gd name="T20" fmla="*/ 69294 w 274"/>
              <a:gd name="T21" fmla="*/ 188912 h 284"/>
              <a:gd name="T22" fmla="*/ 68628 w 274"/>
              <a:gd name="T23" fmla="*/ 188912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4" name="Freeform 442"/>
          <p:cNvSpPr>
            <a:spLocks noEditPoints="1"/>
          </p:cNvSpPr>
          <p:nvPr/>
        </p:nvSpPr>
        <p:spPr bwMode="auto">
          <a:xfrm>
            <a:off x="5165893" y="4174214"/>
            <a:ext cx="269392" cy="231853"/>
          </a:xfrm>
          <a:custGeom>
            <a:avLst/>
            <a:gdLst>
              <a:gd name="T0" fmla="*/ 186950 w 288"/>
              <a:gd name="T1" fmla="*/ 0 h 246"/>
              <a:gd name="T2" fmla="*/ 34969 w 288"/>
              <a:gd name="T3" fmla="*/ 0 h 246"/>
              <a:gd name="T4" fmla="*/ 28244 w 288"/>
              <a:gd name="T5" fmla="*/ 6776 h 246"/>
              <a:gd name="T6" fmla="*/ 28244 w 288"/>
              <a:gd name="T7" fmla="*/ 29136 h 246"/>
              <a:gd name="T8" fmla="*/ 6725 w 288"/>
              <a:gd name="T9" fmla="*/ 29136 h 246"/>
              <a:gd name="T10" fmla="*/ 0 w 288"/>
              <a:gd name="T11" fmla="*/ 35912 h 246"/>
              <a:gd name="T12" fmla="*/ 0 w 288"/>
              <a:gd name="T13" fmla="*/ 148392 h 246"/>
              <a:gd name="T14" fmla="*/ 18157 w 288"/>
              <a:gd name="T15" fmla="*/ 166687 h 246"/>
              <a:gd name="T16" fmla="*/ 34969 w 288"/>
              <a:gd name="T17" fmla="*/ 166687 h 246"/>
              <a:gd name="T18" fmla="*/ 162068 w 288"/>
              <a:gd name="T19" fmla="*/ 166687 h 246"/>
              <a:gd name="T20" fmla="*/ 186950 w 288"/>
              <a:gd name="T21" fmla="*/ 166687 h 246"/>
              <a:gd name="T22" fmla="*/ 193675 w 288"/>
              <a:gd name="T23" fmla="*/ 159911 h 246"/>
              <a:gd name="T24" fmla="*/ 193675 w 288"/>
              <a:gd name="T25" fmla="*/ 6776 h 246"/>
              <a:gd name="T26" fmla="*/ 186950 w 288"/>
              <a:gd name="T27" fmla="*/ 0 h 246"/>
              <a:gd name="T28" fmla="*/ 182243 w 288"/>
              <a:gd name="T29" fmla="*/ 155168 h 246"/>
              <a:gd name="T30" fmla="*/ 162068 w 288"/>
              <a:gd name="T31" fmla="*/ 155168 h 246"/>
              <a:gd name="T32" fmla="*/ 34969 w 288"/>
              <a:gd name="T33" fmla="*/ 155168 h 246"/>
              <a:gd name="T34" fmla="*/ 18157 w 288"/>
              <a:gd name="T35" fmla="*/ 155168 h 246"/>
              <a:gd name="T36" fmla="*/ 11432 w 288"/>
              <a:gd name="T37" fmla="*/ 148392 h 246"/>
              <a:gd name="T38" fmla="*/ 11432 w 288"/>
              <a:gd name="T39" fmla="*/ 40655 h 246"/>
              <a:gd name="T40" fmla="*/ 28244 w 288"/>
              <a:gd name="T41" fmla="*/ 40655 h 246"/>
              <a:gd name="T42" fmla="*/ 28244 w 288"/>
              <a:gd name="T43" fmla="*/ 145004 h 246"/>
              <a:gd name="T44" fmla="*/ 39676 w 288"/>
              <a:gd name="T45" fmla="*/ 145004 h 246"/>
              <a:gd name="T46" fmla="*/ 39676 w 288"/>
              <a:gd name="T47" fmla="*/ 40655 h 246"/>
              <a:gd name="T48" fmla="*/ 39676 w 288"/>
              <a:gd name="T49" fmla="*/ 40655 h 246"/>
              <a:gd name="T50" fmla="*/ 39676 w 288"/>
              <a:gd name="T51" fmla="*/ 29136 h 246"/>
              <a:gd name="T52" fmla="*/ 39676 w 288"/>
              <a:gd name="T53" fmla="*/ 11519 h 246"/>
              <a:gd name="T54" fmla="*/ 182243 w 288"/>
              <a:gd name="T55" fmla="*/ 11519 h 246"/>
              <a:gd name="T56" fmla="*/ 182243 w 288"/>
              <a:gd name="T57" fmla="*/ 155168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25" name="Rectangle 443"/>
          <p:cNvSpPr>
            <a:spLocks noChangeArrowheads="1"/>
          </p:cNvSpPr>
          <p:nvPr/>
        </p:nvSpPr>
        <p:spPr bwMode="auto">
          <a:xfrm>
            <a:off x="5243178" y="4211751"/>
            <a:ext cx="70660" cy="70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Rectangle 444"/>
          <p:cNvSpPr>
            <a:spLocks noChangeArrowheads="1"/>
          </p:cNvSpPr>
          <p:nvPr/>
        </p:nvSpPr>
        <p:spPr bwMode="auto">
          <a:xfrm>
            <a:off x="5335920" y="4222793"/>
            <a:ext cx="59619" cy="11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Rectangle 445"/>
          <p:cNvSpPr>
            <a:spLocks noChangeArrowheads="1"/>
          </p:cNvSpPr>
          <p:nvPr/>
        </p:nvSpPr>
        <p:spPr bwMode="auto">
          <a:xfrm>
            <a:off x="5335920" y="4258123"/>
            <a:ext cx="59619" cy="11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Rectangle 446"/>
          <p:cNvSpPr>
            <a:spLocks noChangeArrowheads="1"/>
          </p:cNvSpPr>
          <p:nvPr/>
        </p:nvSpPr>
        <p:spPr bwMode="auto">
          <a:xfrm>
            <a:off x="5243178" y="4308909"/>
            <a:ext cx="152360" cy="110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Rectangle 447"/>
          <p:cNvSpPr>
            <a:spLocks noChangeArrowheads="1"/>
          </p:cNvSpPr>
          <p:nvPr/>
        </p:nvSpPr>
        <p:spPr bwMode="auto">
          <a:xfrm>
            <a:off x="5243178" y="4346448"/>
            <a:ext cx="152360" cy="110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Oval 56"/>
          <p:cNvSpPr>
            <a:spLocks noChangeArrowheads="1"/>
          </p:cNvSpPr>
          <p:nvPr/>
        </p:nvSpPr>
        <p:spPr bwMode="auto">
          <a:xfrm>
            <a:off x="6303081" y="4132258"/>
            <a:ext cx="315762" cy="315763"/>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60222" tIns="30111" rIns="60222" bIns="3011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57"/>
          <p:cNvSpPr/>
          <p:nvPr/>
        </p:nvSpPr>
        <p:spPr bwMode="auto">
          <a:xfrm>
            <a:off x="6351660" y="4174214"/>
            <a:ext cx="163402" cy="147944"/>
          </a:xfrm>
          <a:custGeom>
            <a:avLst/>
            <a:gdLst>
              <a:gd name="T0" fmla="*/ 9893 w 95"/>
              <a:gd name="T1" fmla="*/ 40344 h 87"/>
              <a:gd name="T2" fmla="*/ 35861 w 95"/>
              <a:gd name="T3" fmla="*/ 90469 h 87"/>
              <a:gd name="T4" fmla="*/ 70485 w 95"/>
              <a:gd name="T5" fmla="*/ 103917 h 87"/>
              <a:gd name="T6" fmla="*/ 66775 w 95"/>
              <a:gd name="T7" fmla="*/ 99027 h 87"/>
              <a:gd name="T8" fmla="*/ 59356 w 95"/>
              <a:gd name="T9" fmla="*/ 92914 h 87"/>
              <a:gd name="T10" fmla="*/ 55646 w 95"/>
              <a:gd name="T11" fmla="*/ 81911 h 87"/>
              <a:gd name="T12" fmla="*/ 44517 w 95"/>
              <a:gd name="T13" fmla="*/ 78243 h 87"/>
              <a:gd name="T14" fmla="*/ 55646 w 95"/>
              <a:gd name="T15" fmla="*/ 63573 h 87"/>
              <a:gd name="T16" fmla="*/ 87797 w 95"/>
              <a:gd name="T17" fmla="*/ 40344 h 87"/>
              <a:gd name="T18" fmla="*/ 53173 w 95"/>
              <a:gd name="T19" fmla="*/ 3668 h 87"/>
              <a:gd name="T20" fmla="*/ 7419 w 95"/>
              <a:gd name="T21" fmla="*/ 17116 h 87"/>
              <a:gd name="T22" fmla="*/ 9893 w 95"/>
              <a:gd name="T23" fmla="*/ 40344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60222" tIns="30111" rIns="60222" bIns="30111"/>
          <a:lstStyle/>
          <a:p>
            <a:endParaRPr lang="zh-CN" altLang="en-US"/>
          </a:p>
        </p:txBody>
      </p:sp>
      <p:sp>
        <p:nvSpPr>
          <p:cNvPr id="132" name="Freeform 58"/>
          <p:cNvSpPr/>
          <p:nvPr/>
        </p:nvSpPr>
        <p:spPr bwMode="auto">
          <a:xfrm>
            <a:off x="6437776" y="4289036"/>
            <a:ext cx="125864" cy="143528"/>
          </a:xfrm>
          <a:custGeom>
            <a:avLst/>
            <a:gdLst>
              <a:gd name="T0" fmla="*/ 14875 w 73"/>
              <a:gd name="T1" fmla="*/ 38847 h 85"/>
              <a:gd name="T2" fmla="*/ 14875 w 73"/>
              <a:gd name="T3" fmla="*/ 54628 h 85"/>
              <a:gd name="T4" fmla="*/ 30989 w 73"/>
              <a:gd name="T5" fmla="*/ 70410 h 85"/>
              <a:gd name="T6" fmla="*/ 23552 w 73"/>
              <a:gd name="T7" fmla="*/ 97117 h 85"/>
              <a:gd name="T8" fmla="*/ 55780 w 73"/>
              <a:gd name="T9" fmla="*/ 80122 h 85"/>
              <a:gd name="T10" fmla="*/ 81811 w 73"/>
              <a:gd name="T11" fmla="*/ 44917 h 85"/>
              <a:gd name="T12" fmla="*/ 66936 w 73"/>
              <a:gd name="T13" fmla="*/ 29135 h 85"/>
              <a:gd name="T14" fmla="*/ 29749 w 73"/>
              <a:gd name="T15" fmla="*/ 13354 h 85"/>
              <a:gd name="T16" fmla="*/ 14875 w 73"/>
              <a:gd name="T17" fmla="*/ 3884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60222" tIns="30111" rIns="60222" bIns="30111"/>
          <a:lstStyle/>
          <a:p>
            <a:endParaRPr lang="zh-CN" altLang="en-US"/>
          </a:p>
        </p:txBody>
      </p:sp>
      <p:sp>
        <p:nvSpPr>
          <p:cNvPr id="133" name="Freeform 59"/>
          <p:cNvSpPr/>
          <p:nvPr/>
        </p:nvSpPr>
        <p:spPr bwMode="auto">
          <a:xfrm>
            <a:off x="6504020" y="4141091"/>
            <a:ext cx="108199" cy="200941"/>
          </a:xfrm>
          <a:custGeom>
            <a:avLst/>
            <a:gdLst>
              <a:gd name="T0" fmla="*/ 0 w 63"/>
              <a:gd name="T1" fmla="*/ 0 h 119"/>
              <a:gd name="T2" fmla="*/ 13582 w 63"/>
              <a:gd name="T3" fmla="*/ 36419 h 119"/>
              <a:gd name="T4" fmla="*/ 56798 w 63"/>
              <a:gd name="T5" fmla="*/ 65555 h 119"/>
              <a:gd name="T6" fmla="*/ 66675 w 63"/>
              <a:gd name="T7" fmla="*/ 98332 h 119"/>
              <a:gd name="T8" fmla="*/ 64206 w 63"/>
              <a:gd name="T9" fmla="*/ 134751 h 119"/>
              <a:gd name="T10" fmla="*/ 77788 w 63"/>
              <a:gd name="T11" fmla="*/ 13717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60222" tIns="30111" rIns="60222" bIns="30111"/>
          <a:lstStyle/>
          <a:p>
            <a:endParaRPr lang="zh-CN" altLang="en-US"/>
          </a:p>
        </p:txBody>
      </p:sp>
      <p:sp>
        <p:nvSpPr>
          <p:cNvPr id="146" name="文本框 145"/>
          <p:cNvSpPr txBox="1"/>
          <p:nvPr/>
        </p:nvSpPr>
        <p:spPr>
          <a:xfrm>
            <a:off x="677770" y="4093173"/>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47" name="文本框 146"/>
          <p:cNvSpPr txBox="1"/>
          <p:nvPr/>
        </p:nvSpPr>
        <p:spPr>
          <a:xfrm>
            <a:off x="504931" y="451255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文本框 147"/>
          <p:cNvSpPr txBox="1"/>
          <p:nvPr/>
        </p:nvSpPr>
        <p:spPr>
          <a:xfrm>
            <a:off x="3435690" y="1847332"/>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49" name="文本框 148"/>
          <p:cNvSpPr txBox="1"/>
          <p:nvPr/>
        </p:nvSpPr>
        <p:spPr>
          <a:xfrm>
            <a:off x="3262851" y="2266710"/>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0" name="文本框 149"/>
          <p:cNvSpPr txBox="1"/>
          <p:nvPr/>
        </p:nvSpPr>
        <p:spPr>
          <a:xfrm>
            <a:off x="6891127" y="1905048"/>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1" name="文本框 150"/>
          <p:cNvSpPr txBox="1"/>
          <p:nvPr/>
        </p:nvSpPr>
        <p:spPr>
          <a:xfrm>
            <a:off x="6718288" y="2324426"/>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文本框 151"/>
          <p:cNvSpPr txBox="1"/>
          <p:nvPr/>
        </p:nvSpPr>
        <p:spPr>
          <a:xfrm>
            <a:off x="9661953" y="3847244"/>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3" name="文本框 152"/>
          <p:cNvSpPr txBox="1"/>
          <p:nvPr/>
        </p:nvSpPr>
        <p:spPr>
          <a:xfrm>
            <a:off x="9489114" y="4266622"/>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 name="矩形 77"/>
          <p:cNvSpPr/>
          <p:nvPr/>
        </p:nvSpPr>
        <p:spPr>
          <a:xfrm>
            <a:off x="6096000" y="2150011"/>
            <a:ext cx="4752685" cy="322914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ea typeface="华文细黑" panose="02010600040101010101" pitchFamily="2" charset="-122"/>
            </a:endParaRPr>
          </a:p>
        </p:txBody>
      </p:sp>
      <p:pic>
        <p:nvPicPr>
          <p:cNvPr id="2" name="图片 1"/>
          <p:cNvPicPr>
            <a:picLocks noChangeAspect="1"/>
          </p:cNvPicPr>
          <p:nvPr/>
        </p:nvPicPr>
        <p:blipFill rotWithShape="1">
          <a:blip r:embed="rId1"/>
          <a:srcRect t="229" r="14568"/>
          <a:stretch>
            <a:fillRect/>
          </a:stretch>
        </p:blipFill>
        <p:spPr>
          <a:xfrm>
            <a:off x="1585886" y="2156230"/>
            <a:ext cx="4528177" cy="3219476"/>
          </a:xfrm>
          <a:prstGeom prst="rect">
            <a:avLst/>
          </a:prstGeom>
        </p:spPr>
      </p:pic>
      <p:sp>
        <p:nvSpPr>
          <p:cNvPr id="85" name="文本框 84"/>
          <p:cNvSpPr txBox="1"/>
          <p:nvPr/>
        </p:nvSpPr>
        <p:spPr>
          <a:xfrm>
            <a:off x="6205686" y="4146278"/>
            <a:ext cx="4167674" cy="830997"/>
          </a:xfrm>
          <a:prstGeom prst="rect">
            <a:avLst/>
          </a:prstGeom>
          <a:noFill/>
        </p:spPr>
        <p:txBody>
          <a:bodyPr wrap="square" rtlCol="0">
            <a:spAutoFit/>
          </a:bodyPr>
          <a:lstStyle/>
          <a:p>
            <a:pPr>
              <a:lnSpc>
                <a:spcPct val="150000"/>
              </a:lnSpc>
            </a:pPr>
            <a:r>
              <a:rPr lang="zh-CN" altLang="en-US" sz="1600">
                <a:solidFill>
                  <a:schemeClr val="bg1">
                    <a:lumMod val="9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6205686" y="2965203"/>
            <a:ext cx="4331193" cy="1200329"/>
          </a:xfrm>
          <a:prstGeom prst="rect">
            <a:avLst/>
          </a:prstGeom>
          <a:noFill/>
        </p:spPr>
        <p:txBody>
          <a:bodyPr wrap="square" rtlCol="0">
            <a:spAutoFit/>
          </a:bodyPr>
          <a:lstStyle/>
          <a:p>
            <a:pPr>
              <a:lnSpc>
                <a:spcPct val="150000"/>
              </a:lnSpc>
            </a:pPr>
            <a:r>
              <a:rPr lang="zh-CN" altLang="en-US" sz="1600">
                <a:solidFill>
                  <a:schemeClr val="bg1">
                    <a:lumMod val="9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6205686" y="2425785"/>
            <a:ext cx="2680906" cy="461665"/>
          </a:xfrm>
          <a:prstGeom prst="rect">
            <a:avLst/>
          </a:prstGeom>
          <a:noFill/>
        </p:spPr>
        <p:txBody>
          <a:bodyPr wrap="square" rtlCol="0">
            <a:spAutoFit/>
          </a:bodyPr>
          <a:lstStyle/>
          <a:p>
            <a:pPr algn="dist"/>
            <a:r>
              <a:rPr lang="zh-CN" altLang="en-US" sz="2400">
                <a:solidFill>
                  <a:schemeClr val="bg1">
                    <a:lumMod val="95000"/>
                  </a:schemeClr>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chemeClr val="bg1">
                  <a:lumMod val="95000"/>
                </a:schemeClr>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8" name="圆角矩形 127"/>
          <p:cNvSpPr>
            <a:spLocks noChangeAspect="1"/>
          </p:cNvSpPr>
          <p:nvPr/>
        </p:nvSpPr>
        <p:spPr>
          <a:xfrm rot="2840741">
            <a:off x="1450143" y="3135222"/>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圆角矩形 128"/>
          <p:cNvSpPr>
            <a:spLocks noChangeAspect="1"/>
          </p:cNvSpPr>
          <p:nvPr/>
        </p:nvSpPr>
        <p:spPr>
          <a:xfrm rot="3602753">
            <a:off x="1488303" y="3466628"/>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圆角矩形 129"/>
          <p:cNvSpPr>
            <a:spLocks noChangeAspect="1"/>
          </p:cNvSpPr>
          <p:nvPr/>
        </p:nvSpPr>
        <p:spPr>
          <a:xfrm rot="2840741">
            <a:off x="4686134" y="3137217"/>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圆角矩形 130"/>
          <p:cNvSpPr>
            <a:spLocks noChangeAspect="1"/>
          </p:cNvSpPr>
          <p:nvPr/>
        </p:nvSpPr>
        <p:spPr>
          <a:xfrm rot="3602753">
            <a:off x="4724294" y="3468623"/>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圆角矩形 131"/>
          <p:cNvSpPr>
            <a:spLocks noChangeAspect="1"/>
          </p:cNvSpPr>
          <p:nvPr/>
        </p:nvSpPr>
        <p:spPr>
          <a:xfrm rot="2840741">
            <a:off x="7896654" y="3161299"/>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圆角矩形 132"/>
          <p:cNvSpPr>
            <a:spLocks noChangeAspect="1"/>
          </p:cNvSpPr>
          <p:nvPr/>
        </p:nvSpPr>
        <p:spPr>
          <a:xfrm rot="3602753">
            <a:off x="7934814" y="3492705"/>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a:spLocks noChangeAspect="1"/>
          </p:cNvSpPr>
          <p:nvPr/>
        </p:nvSpPr>
        <p:spPr>
          <a:xfrm rot="18759259" flipV="1">
            <a:off x="3078351" y="3862928"/>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圆角矩形 137"/>
          <p:cNvSpPr>
            <a:spLocks noChangeAspect="1"/>
          </p:cNvSpPr>
          <p:nvPr/>
        </p:nvSpPr>
        <p:spPr>
          <a:xfrm rot="17997247" flipV="1">
            <a:off x="3116511" y="3531522"/>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圆角矩形 139"/>
          <p:cNvSpPr>
            <a:spLocks noChangeAspect="1"/>
          </p:cNvSpPr>
          <p:nvPr/>
        </p:nvSpPr>
        <p:spPr>
          <a:xfrm rot="18759259" flipV="1">
            <a:off x="6306951" y="3862928"/>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圆角矩形 140"/>
          <p:cNvSpPr>
            <a:spLocks noChangeAspect="1"/>
          </p:cNvSpPr>
          <p:nvPr/>
        </p:nvSpPr>
        <p:spPr>
          <a:xfrm rot="17997247" flipV="1">
            <a:off x="6345111" y="3531522"/>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圆角矩形 141"/>
          <p:cNvSpPr>
            <a:spLocks noChangeAspect="1"/>
          </p:cNvSpPr>
          <p:nvPr/>
        </p:nvSpPr>
        <p:spPr>
          <a:xfrm rot="18759259" flipV="1">
            <a:off x="9464512" y="3866689"/>
            <a:ext cx="1118493" cy="1118493"/>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圆角矩形 142"/>
          <p:cNvSpPr>
            <a:spLocks noChangeAspect="1"/>
          </p:cNvSpPr>
          <p:nvPr/>
        </p:nvSpPr>
        <p:spPr>
          <a:xfrm rot="17997247" flipV="1">
            <a:off x="9502672" y="3535283"/>
            <a:ext cx="1118493" cy="1118493"/>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4" name="组合 143"/>
          <p:cNvGrpSpPr/>
          <p:nvPr/>
        </p:nvGrpSpPr>
        <p:grpSpPr>
          <a:xfrm>
            <a:off x="6664900" y="3833052"/>
            <a:ext cx="455716" cy="515431"/>
            <a:chOff x="4994016" y="4872552"/>
            <a:chExt cx="406393" cy="459645"/>
          </a:xfrm>
          <a:solidFill>
            <a:schemeClr val="tx1">
              <a:lumMod val="50000"/>
              <a:lumOff val="50000"/>
            </a:schemeClr>
          </a:solidFill>
        </p:grpSpPr>
        <p:sp>
          <p:nvSpPr>
            <p:cNvPr id="145"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8" name="组合 147"/>
          <p:cNvGrpSpPr/>
          <p:nvPr/>
        </p:nvGrpSpPr>
        <p:grpSpPr>
          <a:xfrm>
            <a:off x="8241489" y="3736874"/>
            <a:ext cx="529136" cy="554704"/>
            <a:chOff x="7002627" y="828237"/>
            <a:chExt cx="444697" cy="466185"/>
          </a:xfrm>
          <a:solidFill>
            <a:schemeClr val="tx1">
              <a:lumMod val="50000"/>
              <a:lumOff val="50000"/>
            </a:schemeClr>
          </a:solidFill>
        </p:grpSpPr>
        <p:sp>
          <p:nvSpPr>
            <p:cNvPr id="14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7" name="组合 156"/>
          <p:cNvGrpSpPr>
            <a:grpSpLocks noChangeAspect="1"/>
          </p:cNvGrpSpPr>
          <p:nvPr/>
        </p:nvGrpSpPr>
        <p:grpSpPr>
          <a:xfrm>
            <a:off x="5077260" y="3793417"/>
            <a:ext cx="435540" cy="487077"/>
            <a:chOff x="5999255" y="3275006"/>
            <a:chExt cx="402656" cy="450303"/>
          </a:xfrm>
          <a:solidFill>
            <a:schemeClr val="tx1">
              <a:lumMod val="50000"/>
              <a:lumOff val="50000"/>
            </a:schemeClr>
          </a:solidFill>
        </p:grpSpPr>
        <p:sp>
          <p:nvSpPr>
            <p:cNvPr id="158"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3" name="组合 162"/>
          <p:cNvGrpSpPr/>
          <p:nvPr/>
        </p:nvGrpSpPr>
        <p:grpSpPr>
          <a:xfrm>
            <a:off x="9824026" y="3893096"/>
            <a:ext cx="399463" cy="395343"/>
            <a:chOff x="6967126" y="4092464"/>
            <a:chExt cx="453105" cy="448433"/>
          </a:xfrm>
          <a:solidFill>
            <a:schemeClr val="tx1">
              <a:lumMod val="50000"/>
              <a:lumOff val="50000"/>
            </a:schemeClr>
          </a:solidFill>
        </p:grpSpPr>
        <p:sp>
          <p:nvSpPr>
            <p:cNvPr id="16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6" name="组合 165"/>
          <p:cNvGrpSpPr/>
          <p:nvPr/>
        </p:nvGrpSpPr>
        <p:grpSpPr>
          <a:xfrm>
            <a:off x="3491220" y="3895386"/>
            <a:ext cx="416077" cy="447763"/>
            <a:chOff x="7005429" y="4859473"/>
            <a:chExt cx="466184" cy="501686"/>
          </a:xfrm>
          <a:solidFill>
            <a:schemeClr val="tx1">
              <a:lumMod val="50000"/>
              <a:lumOff val="50000"/>
            </a:schemeClr>
          </a:solidFill>
        </p:grpSpPr>
        <p:sp>
          <p:nvSpPr>
            <p:cNvPr id="167"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2" name="组合 171"/>
          <p:cNvGrpSpPr/>
          <p:nvPr/>
        </p:nvGrpSpPr>
        <p:grpSpPr>
          <a:xfrm>
            <a:off x="1795728" y="3762301"/>
            <a:ext cx="476632" cy="458372"/>
            <a:chOff x="2607983" y="4241292"/>
            <a:chExt cx="490600" cy="471805"/>
          </a:xfrm>
          <a:solidFill>
            <a:schemeClr val="tx1">
              <a:lumMod val="50000"/>
              <a:lumOff val="50000"/>
            </a:schemeClr>
          </a:solidFill>
        </p:grpSpPr>
        <p:sp>
          <p:nvSpPr>
            <p:cNvPr id="173"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75" name="文本框 174"/>
          <p:cNvSpPr txBox="1"/>
          <p:nvPr/>
        </p:nvSpPr>
        <p:spPr>
          <a:xfrm>
            <a:off x="1163904" y="1939868"/>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6" name="文本框 175"/>
          <p:cNvSpPr txBox="1"/>
          <p:nvPr/>
        </p:nvSpPr>
        <p:spPr>
          <a:xfrm>
            <a:off x="909786" y="2383648"/>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endParaRPr lang="zh-CN" altLang="en-US" sz="1600">
              <a:latin typeface="微软雅黑" panose="020B0503020204020204" pitchFamily="34" charset="-122"/>
              <a:ea typeface="微软雅黑" panose="020B0503020204020204" pitchFamily="34" charset="-122"/>
            </a:endParaRPr>
          </a:p>
        </p:txBody>
      </p:sp>
      <p:sp>
        <p:nvSpPr>
          <p:cNvPr id="177" name="文本框 176"/>
          <p:cNvSpPr txBox="1"/>
          <p:nvPr/>
        </p:nvSpPr>
        <p:spPr>
          <a:xfrm>
            <a:off x="2770554" y="5171644"/>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8" name="文本框 177"/>
          <p:cNvSpPr txBox="1"/>
          <p:nvPr/>
        </p:nvSpPr>
        <p:spPr>
          <a:xfrm>
            <a:off x="2496116" y="5595104"/>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endParaRPr lang="zh-CN" altLang="en-US" sz="1600">
              <a:latin typeface="微软雅黑" panose="020B0503020204020204" pitchFamily="34" charset="-122"/>
              <a:ea typeface="微软雅黑" panose="020B0503020204020204" pitchFamily="34" charset="-122"/>
            </a:endParaRPr>
          </a:p>
        </p:txBody>
      </p:sp>
      <p:sp>
        <p:nvSpPr>
          <p:cNvPr id="179" name="文本框 178"/>
          <p:cNvSpPr txBox="1"/>
          <p:nvPr/>
        </p:nvSpPr>
        <p:spPr>
          <a:xfrm>
            <a:off x="4279528" y="1939320"/>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80" name="文本框 179"/>
          <p:cNvSpPr txBox="1"/>
          <p:nvPr/>
        </p:nvSpPr>
        <p:spPr>
          <a:xfrm>
            <a:off x="4025410" y="2383100"/>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endParaRPr lang="zh-CN" altLang="en-US" sz="1600">
              <a:latin typeface="微软雅黑" panose="020B0503020204020204" pitchFamily="34" charset="-122"/>
              <a:ea typeface="微软雅黑" panose="020B0503020204020204" pitchFamily="34" charset="-122"/>
            </a:endParaRPr>
          </a:p>
        </p:txBody>
      </p:sp>
      <p:sp>
        <p:nvSpPr>
          <p:cNvPr id="181" name="文本框 180"/>
          <p:cNvSpPr txBox="1"/>
          <p:nvPr/>
        </p:nvSpPr>
        <p:spPr>
          <a:xfrm>
            <a:off x="6035612" y="5145832"/>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82" name="文本框 181"/>
          <p:cNvSpPr txBox="1"/>
          <p:nvPr/>
        </p:nvSpPr>
        <p:spPr>
          <a:xfrm>
            <a:off x="5761174" y="5569292"/>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endParaRPr lang="zh-CN" altLang="en-US" sz="1600">
              <a:latin typeface="微软雅黑" panose="020B0503020204020204" pitchFamily="34" charset="-122"/>
              <a:ea typeface="微软雅黑" panose="020B0503020204020204" pitchFamily="34" charset="-122"/>
            </a:endParaRPr>
          </a:p>
        </p:txBody>
      </p:sp>
      <p:sp>
        <p:nvSpPr>
          <p:cNvPr id="183" name="文本框 182"/>
          <p:cNvSpPr txBox="1"/>
          <p:nvPr/>
        </p:nvSpPr>
        <p:spPr>
          <a:xfrm>
            <a:off x="7645349" y="1943470"/>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84" name="文本框 183"/>
          <p:cNvSpPr txBox="1"/>
          <p:nvPr/>
        </p:nvSpPr>
        <p:spPr>
          <a:xfrm>
            <a:off x="7391231" y="2387250"/>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endParaRPr lang="zh-CN" altLang="en-US" sz="1600">
              <a:latin typeface="微软雅黑" panose="020B0503020204020204" pitchFamily="34" charset="-122"/>
              <a:ea typeface="微软雅黑" panose="020B0503020204020204" pitchFamily="34" charset="-122"/>
            </a:endParaRPr>
          </a:p>
        </p:txBody>
      </p:sp>
      <p:sp>
        <p:nvSpPr>
          <p:cNvPr id="185" name="文本框 184"/>
          <p:cNvSpPr txBox="1"/>
          <p:nvPr/>
        </p:nvSpPr>
        <p:spPr>
          <a:xfrm>
            <a:off x="9292856" y="5147905"/>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86" name="文本框 185"/>
          <p:cNvSpPr txBox="1"/>
          <p:nvPr/>
        </p:nvSpPr>
        <p:spPr>
          <a:xfrm>
            <a:off x="9018418" y="5571365"/>
            <a:ext cx="2115166" cy="584775"/>
          </a:xfrm>
          <a:prstGeom prst="rect">
            <a:avLst/>
          </a:prstGeom>
          <a:noFill/>
        </p:spPr>
        <p:txBody>
          <a:bodyPr wrap="square" rtlCol="0">
            <a:spAutoFit/>
          </a:bodyPr>
          <a:lstStyle/>
          <a:p>
            <a:pPr algn="ctr"/>
            <a:r>
              <a:rPr lang="zh-CN" altLang="en-US" sz="1600">
                <a:latin typeface="微软雅黑" panose="020B0503020204020204" pitchFamily="34" charset="-122"/>
                <a:ea typeface="微软雅黑" panose="020B0503020204020204" pitchFamily="34" charset="-122"/>
              </a:rPr>
              <a:t>文艺让生活更有范文艺让生活更有范</a:t>
            </a:r>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9" name="稻壳儿小白白(http://dwz.cn/Wu2UP)"/>
          <p:cNvSpPr/>
          <p:nvPr/>
        </p:nvSpPr>
        <p:spPr bwMode="auto">
          <a:xfrm>
            <a:off x="792163" y="3370263"/>
            <a:ext cx="3484562" cy="1525587"/>
          </a:xfrm>
          <a:custGeom>
            <a:avLst/>
            <a:gdLst>
              <a:gd name="T0" fmla="*/ 0 w 1523036"/>
              <a:gd name="T1" fmla="*/ 1386393 h 1678756"/>
              <a:gd name="T2" fmla="*/ 4027793 w 1523036"/>
              <a:gd name="T3" fmla="*/ 28 h 1678756"/>
              <a:gd name="T4" fmla="*/ 7972348 w 1523036"/>
              <a:gd name="T5" fmla="*/ 1386393 h 1678756"/>
              <a:gd name="T6" fmla="*/ 0 w 1523036"/>
              <a:gd name="T7" fmla="*/ 1386393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solidFill>
          <a:ln>
            <a:noFill/>
          </a:ln>
        </p:spPr>
        <p:txBody>
          <a:bodyPr anchor="ctr"/>
          <a:lstStyle/>
          <a:p>
            <a:endParaRPr lang="zh-CN" altLang="en-US"/>
          </a:p>
        </p:txBody>
      </p:sp>
      <p:sp>
        <p:nvSpPr>
          <p:cNvPr id="190" name="稻壳儿小白白(http://dwz.cn/Wu2UP)"/>
          <p:cNvSpPr/>
          <p:nvPr/>
        </p:nvSpPr>
        <p:spPr bwMode="auto">
          <a:xfrm>
            <a:off x="2208213" y="2465388"/>
            <a:ext cx="3484562" cy="2430462"/>
          </a:xfrm>
          <a:custGeom>
            <a:avLst/>
            <a:gdLst>
              <a:gd name="T0" fmla="*/ 0 w 1523036"/>
              <a:gd name="T1" fmla="*/ 3518764 h 1678756"/>
              <a:gd name="T2" fmla="*/ 4027793 w 1523036"/>
              <a:gd name="T3" fmla="*/ 71 h 1678756"/>
              <a:gd name="T4" fmla="*/ 7972348 w 1523036"/>
              <a:gd name="T5" fmla="*/ 3518764 h 1678756"/>
              <a:gd name="T6" fmla="*/ 0 w 1523036"/>
              <a:gd name="T7" fmla="*/ 3518764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anchor="ctr"/>
          <a:lstStyle/>
          <a:p>
            <a:endParaRPr lang="zh-CN" altLang="en-US"/>
          </a:p>
        </p:txBody>
      </p:sp>
      <p:sp>
        <p:nvSpPr>
          <p:cNvPr id="191" name="稻壳儿小白白(http://dwz.cn/Wu2UP)"/>
          <p:cNvSpPr/>
          <p:nvPr/>
        </p:nvSpPr>
        <p:spPr bwMode="auto">
          <a:xfrm>
            <a:off x="3624263" y="2874963"/>
            <a:ext cx="3484562" cy="2020887"/>
          </a:xfrm>
          <a:custGeom>
            <a:avLst/>
            <a:gdLst>
              <a:gd name="T0" fmla="*/ 0 w 1523036"/>
              <a:gd name="T1" fmla="*/ 2432744 h 1678756"/>
              <a:gd name="T2" fmla="*/ 4027793 w 1523036"/>
              <a:gd name="T3" fmla="*/ 49 h 1678756"/>
              <a:gd name="T4" fmla="*/ 7972348 w 1523036"/>
              <a:gd name="T5" fmla="*/ 2432744 h 1678756"/>
              <a:gd name="T6" fmla="*/ 0 w 1523036"/>
              <a:gd name="T7" fmla="*/ 2432744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60000"/>
            </a:srgbClr>
          </a:solidFill>
          <a:ln>
            <a:noFill/>
          </a:ln>
        </p:spPr>
        <p:txBody>
          <a:bodyPr anchor="ctr"/>
          <a:lstStyle/>
          <a:p>
            <a:endParaRPr lang="zh-CN" altLang="en-US"/>
          </a:p>
        </p:txBody>
      </p:sp>
      <p:sp>
        <p:nvSpPr>
          <p:cNvPr id="192" name="稻壳儿小白白(http://dwz.cn/Wu2UP)"/>
          <p:cNvSpPr/>
          <p:nvPr/>
        </p:nvSpPr>
        <p:spPr bwMode="auto">
          <a:xfrm>
            <a:off x="5040313" y="3370263"/>
            <a:ext cx="3484562" cy="1525587"/>
          </a:xfrm>
          <a:custGeom>
            <a:avLst/>
            <a:gdLst>
              <a:gd name="T0" fmla="*/ 0 w 1523036"/>
              <a:gd name="T1" fmla="*/ 1386393 h 1678756"/>
              <a:gd name="T2" fmla="*/ 4027793 w 1523036"/>
              <a:gd name="T3" fmla="*/ 28 h 1678756"/>
              <a:gd name="T4" fmla="*/ 7972348 w 1523036"/>
              <a:gd name="T5" fmla="*/ 1386393 h 1678756"/>
              <a:gd name="T6" fmla="*/ 0 w 1523036"/>
              <a:gd name="T7" fmla="*/ 1386393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anchor="ctr"/>
          <a:lstStyle/>
          <a:p>
            <a:endParaRPr lang="zh-CN" altLang="en-US"/>
          </a:p>
        </p:txBody>
      </p:sp>
      <p:sp>
        <p:nvSpPr>
          <p:cNvPr id="193" name="稻壳儿小白白(http://dwz.cn/Wu2UP)"/>
          <p:cNvSpPr/>
          <p:nvPr/>
        </p:nvSpPr>
        <p:spPr bwMode="auto">
          <a:xfrm>
            <a:off x="6456363" y="3068638"/>
            <a:ext cx="3484562" cy="1812925"/>
          </a:xfrm>
          <a:custGeom>
            <a:avLst/>
            <a:gdLst>
              <a:gd name="T0" fmla="*/ 0 w 1523036"/>
              <a:gd name="T1" fmla="*/ 1957817 h 1678756"/>
              <a:gd name="T2" fmla="*/ 4027793 w 1523036"/>
              <a:gd name="T3" fmla="*/ 40 h 1678756"/>
              <a:gd name="T4" fmla="*/ 7972348 w 1523036"/>
              <a:gd name="T5" fmla="*/ 1957817 h 1678756"/>
              <a:gd name="T6" fmla="*/ 0 w 1523036"/>
              <a:gd name="T7" fmla="*/ 1957817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anchor="ctr"/>
          <a:lstStyle/>
          <a:p>
            <a:endParaRPr lang="zh-CN" altLang="en-US"/>
          </a:p>
        </p:txBody>
      </p:sp>
      <p:sp>
        <p:nvSpPr>
          <p:cNvPr id="194" name="稻壳儿小白白(http://dwz.cn/Wu2UP)"/>
          <p:cNvSpPr/>
          <p:nvPr/>
        </p:nvSpPr>
        <p:spPr bwMode="auto">
          <a:xfrm>
            <a:off x="7870825" y="3225800"/>
            <a:ext cx="3486150" cy="1662113"/>
          </a:xfrm>
          <a:custGeom>
            <a:avLst/>
            <a:gdLst>
              <a:gd name="T0" fmla="*/ 0 w 1523036"/>
              <a:gd name="T1" fmla="*/ 1645635 h 1678756"/>
              <a:gd name="T2" fmla="*/ 4031464 w 1523036"/>
              <a:gd name="T3" fmla="*/ 34 h 1678756"/>
              <a:gd name="T4" fmla="*/ 7979616 w 1523036"/>
              <a:gd name="T5" fmla="*/ 1645635 h 1678756"/>
              <a:gd name="T6" fmla="*/ 0 w 1523036"/>
              <a:gd name="T7" fmla="*/ 1645635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solidFill>
          <a:ln>
            <a:noFill/>
          </a:ln>
        </p:spPr>
        <p:txBody>
          <a:bodyPr anchor="ctr"/>
          <a:lstStyle/>
          <a:p>
            <a:endParaRPr lang="zh-CN" altLang="en-US"/>
          </a:p>
        </p:txBody>
      </p:sp>
      <p:sp>
        <p:nvSpPr>
          <p:cNvPr id="195" name="稻壳儿小白白(http://dwz.cn/Wu2UP)"/>
          <p:cNvSpPr txBox="1">
            <a:spLocks noChangeArrowheads="1"/>
          </p:cNvSpPr>
          <p:nvPr/>
        </p:nvSpPr>
        <p:spPr bwMode="auto">
          <a:xfrm>
            <a:off x="2172269" y="2465388"/>
            <a:ext cx="67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1</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endPar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196" name="稻壳儿小白白(http://dwz.cn/Wu2UP)"/>
          <p:cNvSpPr txBox="1">
            <a:spLocks noChangeArrowheads="1"/>
          </p:cNvSpPr>
          <p:nvPr/>
        </p:nvSpPr>
        <p:spPr bwMode="auto">
          <a:xfrm>
            <a:off x="1697038" y="3016250"/>
            <a:ext cx="16208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endParaRPr lang="zh-CN" altLang="en-US" sz="1200">
              <a:sym typeface="Arial" panose="020B0604020202020204" pitchFamily="34" charset="0"/>
            </a:endParaRPr>
          </a:p>
        </p:txBody>
      </p:sp>
      <p:sp>
        <p:nvSpPr>
          <p:cNvPr id="197" name="稻壳儿小白白(http://dwz.cn/Wu2UP)"/>
          <p:cNvSpPr txBox="1">
            <a:spLocks noChangeArrowheads="1"/>
          </p:cNvSpPr>
          <p:nvPr/>
        </p:nvSpPr>
        <p:spPr bwMode="auto">
          <a:xfrm>
            <a:off x="3649266" y="1519238"/>
            <a:ext cx="705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2</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endPar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198" name="稻壳儿小白白(http://dwz.cn/Wu2UP)"/>
          <p:cNvSpPr txBox="1">
            <a:spLocks noChangeArrowheads="1"/>
          </p:cNvSpPr>
          <p:nvPr/>
        </p:nvSpPr>
        <p:spPr bwMode="auto">
          <a:xfrm>
            <a:off x="3192463" y="2070100"/>
            <a:ext cx="1619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endParaRPr lang="zh-CN" altLang="en-US" sz="1200">
              <a:sym typeface="Arial" panose="020B0604020202020204" pitchFamily="34" charset="0"/>
            </a:endParaRPr>
          </a:p>
        </p:txBody>
      </p:sp>
      <p:sp>
        <p:nvSpPr>
          <p:cNvPr id="199" name="稻壳儿小白白(http://dwz.cn/Wu2UP)"/>
          <p:cNvSpPr txBox="1">
            <a:spLocks noChangeArrowheads="1"/>
          </p:cNvSpPr>
          <p:nvPr/>
        </p:nvSpPr>
        <p:spPr bwMode="auto">
          <a:xfrm>
            <a:off x="5050259" y="1984375"/>
            <a:ext cx="70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3</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endPar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200" name="稻壳儿小白白(http://dwz.cn/Wu2UP)"/>
          <p:cNvSpPr txBox="1">
            <a:spLocks noChangeArrowheads="1"/>
          </p:cNvSpPr>
          <p:nvPr/>
        </p:nvSpPr>
        <p:spPr bwMode="auto">
          <a:xfrm>
            <a:off x="4619625" y="2487613"/>
            <a:ext cx="161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endParaRPr lang="zh-CN" altLang="en-US" sz="1200">
              <a:sym typeface="Arial" panose="020B0604020202020204" pitchFamily="34" charset="0"/>
            </a:endParaRPr>
          </a:p>
        </p:txBody>
      </p:sp>
      <p:sp>
        <p:nvSpPr>
          <p:cNvPr id="201" name="稻壳儿小白白(http://dwz.cn/Wu2UP)"/>
          <p:cNvSpPr txBox="1">
            <a:spLocks noChangeArrowheads="1"/>
          </p:cNvSpPr>
          <p:nvPr/>
        </p:nvSpPr>
        <p:spPr bwMode="auto">
          <a:xfrm>
            <a:off x="6219825" y="2492375"/>
            <a:ext cx="1073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4</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endPar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202" name="稻壳儿小白白(http://dwz.cn/Wu2UP)"/>
          <p:cNvSpPr txBox="1">
            <a:spLocks noChangeArrowheads="1"/>
          </p:cNvSpPr>
          <p:nvPr/>
        </p:nvSpPr>
        <p:spPr bwMode="auto">
          <a:xfrm>
            <a:off x="5978525" y="2995613"/>
            <a:ext cx="1555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endParaRPr lang="zh-CN" altLang="en-US" sz="1200">
              <a:sym typeface="Arial" panose="020B0604020202020204" pitchFamily="34" charset="0"/>
            </a:endParaRPr>
          </a:p>
        </p:txBody>
      </p:sp>
      <p:sp>
        <p:nvSpPr>
          <p:cNvPr id="203" name="稻壳儿小白白(http://dwz.cn/Wu2UP)"/>
          <p:cNvSpPr txBox="1">
            <a:spLocks noChangeArrowheads="1"/>
          </p:cNvSpPr>
          <p:nvPr/>
        </p:nvSpPr>
        <p:spPr bwMode="auto">
          <a:xfrm>
            <a:off x="7902996" y="2190750"/>
            <a:ext cx="700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5</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endPar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204" name="稻壳儿小白白(http://dwz.cn/Wu2UP)"/>
          <p:cNvSpPr txBox="1">
            <a:spLocks noChangeArrowheads="1"/>
          </p:cNvSpPr>
          <p:nvPr/>
        </p:nvSpPr>
        <p:spPr bwMode="auto">
          <a:xfrm>
            <a:off x="7443788" y="2697163"/>
            <a:ext cx="16192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endParaRPr lang="zh-CN" altLang="en-US" sz="1200">
              <a:sym typeface="Arial" panose="020B0604020202020204" pitchFamily="34" charset="0"/>
            </a:endParaRPr>
          </a:p>
        </p:txBody>
      </p:sp>
      <p:sp>
        <p:nvSpPr>
          <p:cNvPr id="205" name="稻壳儿小白白(http://dwz.cn/Wu2UP)"/>
          <p:cNvSpPr txBox="1">
            <a:spLocks noChangeArrowheads="1"/>
          </p:cNvSpPr>
          <p:nvPr/>
        </p:nvSpPr>
        <p:spPr bwMode="auto">
          <a:xfrm>
            <a:off x="9327770" y="2312988"/>
            <a:ext cx="7024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6</a:t>
            </a:r>
            <a:r>
              <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endParaRPr lang="zh-CN" altLang="en-US" sz="28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206" name="稻壳儿小白白(http://dwz.cn/Wu2UP)"/>
          <p:cNvSpPr txBox="1">
            <a:spLocks noChangeArrowheads="1"/>
          </p:cNvSpPr>
          <p:nvPr/>
        </p:nvSpPr>
        <p:spPr bwMode="auto">
          <a:xfrm>
            <a:off x="8867775" y="2819400"/>
            <a:ext cx="16208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a:sym typeface="Arial" panose="020B0604020202020204" pitchFamily="34" charset="0"/>
              </a:rPr>
              <a:t>点击此处添加标题</a:t>
            </a:r>
            <a:endParaRPr lang="zh-CN" altLang="en-US" sz="1200">
              <a:sym typeface="Arial" panose="020B0604020202020204" pitchFamily="34" charset="0"/>
            </a:endParaRPr>
          </a:p>
        </p:txBody>
      </p:sp>
      <p:sp>
        <p:nvSpPr>
          <p:cNvPr id="208" name="文本框 207"/>
          <p:cNvSpPr txBox="1"/>
          <p:nvPr/>
        </p:nvSpPr>
        <p:spPr>
          <a:xfrm>
            <a:off x="1080679" y="5100994"/>
            <a:ext cx="10076285"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文艺让生活更有范文艺让生活更有范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2" name="组合 1"/>
          <p:cNvGrpSpPr/>
          <p:nvPr/>
        </p:nvGrpSpPr>
        <p:grpSpPr>
          <a:xfrm rot="327736">
            <a:off x="7620190" y="944817"/>
            <a:ext cx="5958857" cy="5866519"/>
            <a:chOff x="7353491" y="1048428"/>
            <a:chExt cx="5958857" cy="5866519"/>
          </a:xfrm>
        </p:grpSpPr>
        <p:sp>
          <p:nvSpPr>
            <p:cNvPr id="8" name="Freeform 5"/>
            <p:cNvSpPr/>
            <p:nvPr/>
          </p:nvSpPr>
          <p:spPr bwMode="auto">
            <a:xfrm>
              <a:off x="11560122" y="5952941"/>
              <a:ext cx="803103" cy="962006"/>
            </a:xfrm>
            <a:custGeom>
              <a:avLst/>
              <a:gdLst>
                <a:gd name="T0" fmla="*/ 0 w 517"/>
                <a:gd name="T1" fmla="*/ 595 h 619"/>
                <a:gd name="T2" fmla="*/ 21 w 517"/>
                <a:gd name="T3" fmla="*/ 619 h 619"/>
                <a:gd name="T4" fmla="*/ 286 w 517"/>
                <a:gd name="T5" fmla="*/ 172 h 619"/>
                <a:gd name="T6" fmla="*/ 310 w 517"/>
                <a:gd name="T7" fmla="*/ 100 h 619"/>
                <a:gd name="T8" fmla="*/ 455 w 517"/>
                <a:gd name="T9" fmla="*/ 133 h 619"/>
                <a:gd name="T10" fmla="*/ 471 w 517"/>
                <a:gd name="T11" fmla="*/ 167 h 619"/>
                <a:gd name="T12" fmla="*/ 412 w 517"/>
                <a:gd name="T13" fmla="*/ 253 h 619"/>
                <a:gd name="T14" fmla="*/ 345 w 517"/>
                <a:gd name="T15" fmla="*/ 416 h 619"/>
                <a:gd name="T16" fmla="*/ 291 w 517"/>
                <a:gd name="T17" fmla="*/ 520 h 619"/>
                <a:gd name="T18" fmla="*/ 312 w 517"/>
                <a:gd name="T19" fmla="*/ 536 h 619"/>
                <a:gd name="T20" fmla="*/ 439 w 517"/>
                <a:gd name="T21" fmla="*/ 250 h 619"/>
                <a:gd name="T22" fmla="*/ 485 w 517"/>
                <a:gd name="T23" fmla="*/ 191 h 619"/>
                <a:gd name="T24" fmla="*/ 512 w 517"/>
                <a:gd name="T25" fmla="*/ 139 h 619"/>
                <a:gd name="T26" fmla="*/ 457 w 517"/>
                <a:gd name="T27" fmla="*/ 107 h 619"/>
                <a:gd name="T28" fmla="*/ 348 w 517"/>
                <a:gd name="T29" fmla="*/ 96 h 619"/>
                <a:gd name="T30" fmla="*/ 258 w 517"/>
                <a:gd name="T31" fmla="*/ 154 h 619"/>
                <a:gd name="T32" fmla="*/ 255 w 517"/>
                <a:gd name="T33" fmla="*/ 189 h 619"/>
                <a:gd name="T34" fmla="*/ 95 w 517"/>
                <a:gd name="T35" fmla="*/ 478 h 619"/>
                <a:gd name="T36" fmla="*/ 134 w 517"/>
                <a:gd name="T37" fmla="*/ 152 h 619"/>
                <a:gd name="T38" fmla="*/ 112 w 517"/>
                <a:gd name="T39" fmla="*/ 166 h 619"/>
                <a:gd name="T40" fmla="*/ 112 w 517"/>
                <a:gd name="T41" fmla="*/ 167 h 619"/>
                <a:gd name="T42" fmla="*/ 82 w 517"/>
                <a:gd name="T43" fmla="*/ 396 h 619"/>
                <a:gd name="T44" fmla="*/ 63 w 517"/>
                <a:gd name="T45" fmla="*/ 485 h 619"/>
                <a:gd name="T46" fmla="*/ 0 w 517"/>
                <a:gd name="T47" fmla="*/ 5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619">
                  <a:moveTo>
                    <a:pt x="0" y="595"/>
                  </a:moveTo>
                  <a:cubicBezTo>
                    <a:pt x="21" y="619"/>
                    <a:pt x="21" y="619"/>
                    <a:pt x="21" y="619"/>
                  </a:cubicBezTo>
                  <a:cubicBezTo>
                    <a:pt x="21" y="619"/>
                    <a:pt x="231" y="357"/>
                    <a:pt x="286" y="172"/>
                  </a:cubicBezTo>
                  <a:cubicBezTo>
                    <a:pt x="286" y="172"/>
                    <a:pt x="257" y="69"/>
                    <a:pt x="310" y="100"/>
                  </a:cubicBezTo>
                  <a:cubicBezTo>
                    <a:pt x="310" y="100"/>
                    <a:pt x="373" y="176"/>
                    <a:pt x="455" y="133"/>
                  </a:cubicBezTo>
                  <a:cubicBezTo>
                    <a:pt x="455" y="133"/>
                    <a:pt x="493" y="122"/>
                    <a:pt x="471" y="167"/>
                  </a:cubicBezTo>
                  <a:cubicBezTo>
                    <a:pt x="471" y="167"/>
                    <a:pt x="422" y="194"/>
                    <a:pt x="412" y="253"/>
                  </a:cubicBezTo>
                  <a:cubicBezTo>
                    <a:pt x="412" y="253"/>
                    <a:pt x="366" y="375"/>
                    <a:pt x="345" y="416"/>
                  </a:cubicBezTo>
                  <a:cubicBezTo>
                    <a:pt x="345" y="416"/>
                    <a:pt x="299" y="498"/>
                    <a:pt x="291" y="520"/>
                  </a:cubicBezTo>
                  <a:cubicBezTo>
                    <a:pt x="291" y="520"/>
                    <a:pt x="291" y="542"/>
                    <a:pt x="312" y="536"/>
                  </a:cubicBezTo>
                  <a:cubicBezTo>
                    <a:pt x="312" y="536"/>
                    <a:pt x="418" y="338"/>
                    <a:pt x="439" y="250"/>
                  </a:cubicBezTo>
                  <a:cubicBezTo>
                    <a:pt x="439" y="250"/>
                    <a:pt x="435" y="221"/>
                    <a:pt x="485" y="191"/>
                  </a:cubicBezTo>
                  <a:cubicBezTo>
                    <a:pt x="485" y="191"/>
                    <a:pt x="517" y="179"/>
                    <a:pt x="512" y="139"/>
                  </a:cubicBezTo>
                  <a:cubicBezTo>
                    <a:pt x="512" y="139"/>
                    <a:pt x="505" y="97"/>
                    <a:pt x="457" y="107"/>
                  </a:cubicBezTo>
                  <a:cubicBezTo>
                    <a:pt x="457" y="107"/>
                    <a:pt x="388" y="147"/>
                    <a:pt x="348" y="96"/>
                  </a:cubicBezTo>
                  <a:cubicBezTo>
                    <a:pt x="348" y="96"/>
                    <a:pt x="235" y="0"/>
                    <a:pt x="258" y="154"/>
                  </a:cubicBezTo>
                  <a:cubicBezTo>
                    <a:pt x="258" y="154"/>
                    <a:pt x="261" y="173"/>
                    <a:pt x="255" y="189"/>
                  </a:cubicBezTo>
                  <a:cubicBezTo>
                    <a:pt x="255" y="189"/>
                    <a:pt x="146" y="417"/>
                    <a:pt x="95" y="478"/>
                  </a:cubicBezTo>
                  <a:cubicBezTo>
                    <a:pt x="95" y="478"/>
                    <a:pt x="146" y="201"/>
                    <a:pt x="134" y="152"/>
                  </a:cubicBezTo>
                  <a:cubicBezTo>
                    <a:pt x="134" y="152"/>
                    <a:pt x="114" y="143"/>
                    <a:pt x="112" y="166"/>
                  </a:cubicBezTo>
                  <a:cubicBezTo>
                    <a:pt x="112" y="166"/>
                    <a:pt x="112" y="167"/>
                    <a:pt x="112" y="167"/>
                  </a:cubicBezTo>
                  <a:cubicBezTo>
                    <a:pt x="111" y="193"/>
                    <a:pt x="104" y="352"/>
                    <a:pt x="82" y="396"/>
                  </a:cubicBezTo>
                  <a:cubicBezTo>
                    <a:pt x="82" y="396"/>
                    <a:pt x="67" y="460"/>
                    <a:pt x="63" y="485"/>
                  </a:cubicBezTo>
                  <a:cubicBezTo>
                    <a:pt x="63" y="485"/>
                    <a:pt x="37" y="582"/>
                    <a:pt x="0" y="59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11779150" y="6354493"/>
              <a:ext cx="221176" cy="345720"/>
            </a:xfrm>
            <a:custGeom>
              <a:avLst/>
              <a:gdLst>
                <a:gd name="T0" fmla="*/ 129 w 142"/>
                <a:gd name="T1" fmla="*/ 9 h 222"/>
                <a:gd name="T2" fmla="*/ 142 w 142"/>
                <a:gd name="T3" fmla="*/ 17 h 222"/>
                <a:gd name="T4" fmla="*/ 17 w 142"/>
                <a:gd name="T5" fmla="*/ 221 h 222"/>
                <a:gd name="T6" fmla="*/ 5 w 142"/>
                <a:gd name="T7" fmla="*/ 207 h 222"/>
                <a:gd name="T8" fmla="*/ 129 w 142"/>
                <a:gd name="T9" fmla="*/ 9 h 222"/>
              </a:gdLst>
              <a:ahLst/>
              <a:cxnLst>
                <a:cxn ang="0">
                  <a:pos x="T0" y="T1"/>
                </a:cxn>
                <a:cxn ang="0">
                  <a:pos x="T2" y="T3"/>
                </a:cxn>
                <a:cxn ang="0">
                  <a:pos x="T4" y="T5"/>
                </a:cxn>
                <a:cxn ang="0">
                  <a:pos x="T6" y="T7"/>
                </a:cxn>
                <a:cxn ang="0">
                  <a:pos x="T8" y="T9"/>
                </a:cxn>
              </a:cxnLst>
              <a:rect l="0" t="0" r="r" b="b"/>
              <a:pathLst>
                <a:path w="142" h="222">
                  <a:moveTo>
                    <a:pt x="129" y="9"/>
                  </a:moveTo>
                  <a:cubicBezTo>
                    <a:pt x="129" y="9"/>
                    <a:pt x="140" y="0"/>
                    <a:pt x="142" y="17"/>
                  </a:cubicBezTo>
                  <a:cubicBezTo>
                    <a:pt x="142" y="17"/>
                    <a:pt x="58" y="177"/>
                    <a:pt x="17" y="221"/>
                  </a:cubicBezTo>
                  <a:cubicBezTo>
                    <a:pt x="17" y="221"/>
                    <a:pt x="0" y="222"/>
                    <a:pt x="5" y="207"/>
                  </a:cubicBezTo>
                  <a:cubicBezTo>
                    <a:pt x="5" y="207"/>
                    <a:pt x="84" y="98"/>
                    <a:pt x="129" y="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11888664" y="6468301"/>
              <a:ext cx="118104" cy="193260"/>
            </a:xfrm>
            <a:custGeom>
              <a:avLst/>
              <a:gdLst>
                <a:gd name="T0" fmla="*/ 63 w 75"/>
                <a:gd name="T1" fmla="*/ 5 h 124"/>
                <a:gd name="T2" fmla="*/ 75 w 75"/>
                <a:gd name="T3" fmla="*/ 17 h 124"/>
                <a:gd name="T4" fmla="*/ 14 w 75"/>
                <a:gd name="T5" fmla="*/ 121 h 124"/>
                <a:gd name="T6" fmla="*/ 3 w 75"/>
                <a:gd name="T7" fmla="*/ 110 h 124"/>
                <a:gd name="T8" fmla="*/ 63 w 75"/>
                <a:gd name="T9" fmla="*/ 5 h 124"/>
              </a:gdLst>
              <a:ahLst/>
              <a:cxnLst>
                <a:cxn ang="0">
                  <a:pos x="T0" y="T1"/>
                </a:cxn>
                <a:cxn ang="0">
                  <a:pos x="T2" y="T3"/>
                </a:cxn>
                <a:cxn ang="0">
                  <a:pos x="T4" y="T5"/>
                </a:cxn>
                <a:cxn ang="0">
                  <a:pos x="T6" y="T7"/>
                </a:cxn>
                <a:cxn ang="0">
                  <a:pos x="T8" y="T9"/>
                </a:cxn>
              </a:cxnLst>
              <a:rect l="0" t="0" r="r" b="b"/>
              <a:pathLst>
                <a:path w="75" h="124">
                  <a:moveTo>
                    <a:pt x="63" y="5"/>
                  </a:moveTo>
                  <a:cubicBezTo>
                    <a:pt x="63" y="5"/>
                    <a:pt x="75" y="0"/>
                    <a:pt x="75" y="17"/>
                  </a:cubicBezTo>
                  <a:cubicBezTo>
                    <a:pt x="75" y="17"/>
                    <a:pt x="23" y="120"/>
                    <a:pt x="14" y="121"/>
                  </a:cubicBezTo>
                  <a:cubicBezTo>
                    <a:pt x="14" y="121"/>
                    <a:pt x="0" y="124"/>
                    <a:pt x="3" y="110"/>
                  </a:cubicBezTo>
                  <a:cubicBezTo>
                    <a:pt x="3" y="110"/>
                    <a:pt x="55" y="18"/>
                    <a:pt x="63" y="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1" name="Freeform 8"/>
            <p:cNvSpPr/>
            <p:nvPr/>
          </p:nvSpPr>
          <p:spPr bwMode="auto">
            <a:xfrm>
              <a:off x="11517175" y="5368866"/>
              <a:ext cx="360752" cy="815987"/>
            </a:xfrm>
            <a:custGeom>
              <a:avLst/>
              <a:gdLst>
                <a:gd name="T0" fmla="*/ 159 w 233"/>
                <a:gd name="T1" fmla="*/ 515 h 526"/>
                <a:gd name="T2" fmla="*/ 135 w 233"/>
                <a:gd name="T3" fmla="*/ 514 h 526"/>
                <a:gd name="T4" fmla="*/ 5 w 233"/>
                <a:gd name="T5" fmla="*/ 262 h 526"/>
                <a:gd name="T6" fmla="*/ 22 w 233"/>
                <a:gd name="T7" fmla="*/ 249 h 526"/>
                <a:gd name="T8" fmla="*/ 112 w 233"/>
                <a:gd name="T9" fmla="*/ 377 h 526"/>
                <a:gd name="T10" fmla="*/ 124 w 233"/>
                <a:gd name="T11" fmla="*/ 372 h 526"/>
                <a:gd name="T12" fmla="*/ 225 w 233"/>
                <a:gd name="T13" fmla="*/ 0 h 526"/>
                <a:gd name="T14" fmla="*/ 217 w 233"/>
                <a:gd name="T15" fmla="*/ 380 h 526"/>
                <a:gd name="T16" fmla="*/ 150 w 233"/>
                <a:gd name="T17" fmla="*/ 456 h 526"/>
                <a:gd name="T18" fmla="*/ 146 w 233"/>
                <a:gd name="T19" fmla="*/ 463 h 526"/>
                <a:gd name="T20" fmla="*/ 159 w 233"/>
                <a:gd name="T21" fmla="*/ 5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526">
                  <a:moveTo>
                    <a:pt x="159" y="515"/>
                  </a:moveTo>
                  <a:cubicBezTo>
                    <a:pt x="159" y="515"/>
                    <a:pt x="142" y="526"/>
                    <a:pt x="135" y="514"/>
                  </a:cubicBezTo>
                  <a:cubicBezTo>
                    <a:pt x="135" y="514"/>
                    <a:pt x="82" y="324"/>
                    <a:pt x="5" y="262"/>
                  </a:cubicBezTo>
                  <a:cubicBezTo>
                    <a:pt x="5" y="262"/>
                    <a:pt x="0" y="244"/>
                    <a:pt x="22" y="249"/>
                  </a:cubicBezTo>
                  <a:cubicBezTo>
                    <a:pt x="22" y="249"/>
                    <a:pt x="94" y="312"/>
                    <a:pt x="112" y="377"/>
                  </a:cubicBezTo>
                  <a:cubicBezTo>
                    <a:pt x="112" y="377"/>
                    <a:pt x="121" y="379"/>
                    <a:pt x="124" y="372"/>
                  </a:cubicBezTo>
                  <a:cubicBezTo>
                    <a:pt x="124" y="372"/>
                    <a:pt x="178" y="85"/>
                    <a:pt x="225" y="0"/>
                  </a:cubicBezTo>
                  <a:cubicBezTo>
                    <a:pt x="225" y="0"/>
                    <a:pt x="233" y="272"/>
                    <a:pt x="217" y="380"/>
                  </a:cubicBezTo>
                  <a:cubicBezTo>
                    <a:pt x="217" y="380"/>
                    <a:pt x="206" y="470"/>
                    <a:pt x="150" y="456"/>
                  </a:cubicBezTo>
                  <a:cubicBezTo>
                    <a:pt x="150" y="456"/>
                    <a:pt x="144" y="456"/>
                    <a:pt x="146" y="463"/>
                  </a:cubicBezTo>
                  <a:cubicBezTo>
                    <a:pt x="146" y="463"/>
                    <a:pt x="165" y="516"/>
                    <a:pt x="159" y="5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1536501" y="4993082"/>
              <a:ext cx="223323" cy="674263"/>
            </a:xfrm>
            <a:custGeom>
              <a:avLst/>
              <a:gdLst>
                <a:gd name="T0" fmla="*/ 86 w 145"/>
                <a:gd name="T1" fmla="*/ 434 h 434"/>
                <a:gd name="T2" fmla="*/ 23 w 145"/>
                <a:gd name="T3" fmla="*/ 422 h 434"/>
                <a:gd name="T4" fmla="*/ 145 w 145"/>
                <a:gd name="T5" fmla="*/ 0 h 434"/>
                <a:gd name="T6" fmla="*/ 86 w 145"/>
                <a:gd name="T7" fmla="*/ 434 h 434"/>
              </a:gdLst>
              <a:ahLst/>
              <a:cxnLst>
                <a:cxn ang="0">
                  <a:pos x="T0" y="T1"/>
                </a:cxn>
                <a:cxn ang="0">
                  <a:pos x="T2" y="T3"/>
                </a:cxn>
                <a:cxn ang="0">
                  <a:pos x="T4" y="T5"/>
                </a:cxn>
                <a:cxn ang="0">
                  <a:pos x="T6" y="T7"/>
                </a:cxn>
              </a:cxnLst>
              <a:rect l="0" t="0" r="r" b="b"/>
              <a:pathLst>
                <a:path w="145" h="434">
                  <a:moveTo>
                    <a:pt x="86" y="434"/>
                  </a:moveTo>
                  <a:cubicBezTo>
                    <a:pt x="23" y="422"/>
                    <a:pt x="23" y="422"/>
                    <a:pt x="23" y="422"/>
                  </a:cubicBezTo>
                  <a:cubicBezTo>
                    <a:pt x="23" y="422"/>
                    <a:pt x="0" y="362"/>
                    <a:pt x="145" y="0"/>
                  </a:cubicBezTo>
                  <a:cubicBezTo>
                    <a:pt x="145" y="0"/>
                    <a:pt x="145" y="361"/>
                    <a:pt x="86" y="434"/>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11338946" y="4881421"/>
              <a:ext cx="292038" cy="790219"/>
            </a:xfrm>
            <a:custGeom>
              <a:avLst/>
              <a:gdLst>
                <a:gd name="T0" fmla="*/ 112 w 187"/>
                <a:gd name="T1" fmla="*/ 508 h 508"/>
                <a:gd name="T2" fmla="*/ 0 w 187"/>
                <a:gd name="T3" fmla="*/ 0 h 508"/>
                <a:gd name="T4" fmla="*/ 112 w 187"/>
                <a:gd name="T5" fmla="*/ 508 h 508"/>
              </a:gdLst>
              <a:ahLst/>
              <a:cxnLst>
                <a:cxn ang="0">
                  <a:pos x="T0" y="T1"/>
                </a:cxn>
                <a:cxn ang="0">
                  <a:pos x="T2" y="T3"/>
                </a:cxn>
                <a:cxn ang="0">
                  <a:pos x="T4" y="T5"/>
                </a:cxn>
              </a:cxnLst>
              <a:rect l="0" t="0" r="r" b="b"/>
              <a:pathLst>
                <a:path w="187" h="508">
                  <a:moveTo>
                    <a:pt x="112" y="508"/>
                  </a:moveTo>
                  <a:cubicBezTo>
                    <a:pt x="112" y="508"/>
                    <a:pt x="0" y="443"/>
                    <a:pt x="0" y="0"/>
                  </a:cubicBezTo>
                  <a:cubicBezTo>
                    <a:pt x="0" y="0"/>
                    <a:pt x="187" y="354"/>
                    <a:pt x="112" y="508"/>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4" name="Freeform 11"/>
            <p:cNvSpPr/>
            <p:nvPr/>
          </p:nvSpPr>
          <p:spPr bwMode="auto">
            <a:xfrm>
              <a:off x="10976047" y="5276531"/>
              <a:ext cx="547571" cy="858934"/>
            </a:xfrm>
            <a:custGeom>
              <a:avLst/>
              <a:gdLst>
                <a:gd name="T0" fmla="*/ 353 w 353"/>
                <a:gd name="T1" fmla="*/ 291 h 554"/>
                <a:gd name="T2" fmla="*/ 337 w 353"/>
                <a:gd name="T3" fmla="*/ 304 h 554"/>
                <a:gd name="T4" fmla="*/ 204 w 353"/>
                <a:gd name="T5" fmla="*/ 174 h 554"/>
                <a:gd name="T6" fmla="*/ 122 w 353"/>
                <a:gd name="T7" fmla="*/ 554 h 554"/>
                <a:gd name="T8" fmla="*/ 97 w 353"/>
                <a:gd name="T9" fmla="*/ 436 h 554"/>
                <a:gd name="T10" fmla="*/ 89 w 353"/>
                <a:gd name="T11" fmla="*/ 101 h 554"/>
                <a:gd name="T12" fmla="*/ 126 w 353"/>
                <a:gd name="T13" fmla="*/ 107 h 554"/>
                <a:gd name="T14" fmla="*/ 9 w 353"/>
                <a:gd name="T15" fmla="*/ 22 h 554"/>
                <a:gd name="T16" fmla="*/ 25 w 353"/>
                <a:gd name="T17" fmla="*/ 2 h 554"/>
                <a:gd name="T18" fmla="*/ 353 w 353"/>
                <a:gd name="T19" fmla="*/ 2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554">
                  <a:moveTo>
                    <a:pt x="353" y="291"/>
                  </a:moveTo>
                  <a:cubicBezTo>
                    <a:pt x="353" y="291"/>
                    <a:pt x="351" y="308"/>
                    <a:pt x="337" y="304"/>
                  </a:cubicBezTo>
                  <a:cubicBezTo>
                    <a:pt x="337" y="304"/>
                    <a:pt x="231" y="195"/>
                    <a:pt x="204" y="174"/>
                  </a:cubicBezTo>
                  <a:cubicBezTo>
                    <a:pt x="204" y="174"/>
                    <a:pt x="171" y="480"/>
                    <a:pt x="122" y="554"/>
                  </a:cubicBezTo>
                  <a:cubicBezTo>
                    <a:pt x="122" y="554"/>
                    <a:pt x="118" y="471"/>
                    <a:pt x="97" y="436"/>
                  </a:cubicBezTo>
                  <a:cubicBezTo>
                    <a:pt x="97" y="436"/>
                    <a:pt x="4" y="80"/>
                    <a:pt x="89" y="101"/>
                  </a:cubicBezTo>
                  <a:cubicBezTo>
                    <a:pt x="89" y="101"/>
                    <a:pt x="115" y="126"/>
                    <a:pt x="126" y="107"/>
                  </a:cubicBezTo>
                  <a:cubicBezTo>
                    <a:pt x="126" y="107"/>
                    <a:pt x="29" y="35"/>
                    <a:pt x="9" y="22"/>
                  </a:cubicBezTo>
                  <a:cubicBezTo>
                    <a:pt x="9" y="22"/>
                    <a:pt x="0" y="0"/>
                    <a:pt x="25" y="2"/>
                  </a:cubicBezTo>
                  <a:cubicBezTo>
                    <a:pt x="25" y="2"/>
                    <a:pt x="266" y="180"/>
                    <a:pt x="353" y="291"/>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10716218" y="5542800"/>
              <a:ext cx="328543" cy="706473"/>
            </a:xfrm>
            <a:custGeom>
              <a:avLst/>
              <a:gdLst>
                <a:gd name="T0" fmla="*/ 200 w 212"/>
                <a:gd name="T1" fmla="*/ 0 h 455"/>
                <a:gd name="T2" fmla="*/ 212 w 212"/>
                <a:gd name="T3" fmla="*/ 143 h 455"/>
                <a:gd name="T4" fmla="*/ 0 w 212"/>
                <a:gd name="T5" fmla="*/ 455 h 455"/>
                <a:gd name="T6" fmla="*/ 200 w 212"/>
                <a:gd name="T7" fmla="*/ 0 h 455"/>
              </a:gdLst>
              <a:ahLst/>
              <a:cxnLst>
                <a:cxn ang="0">
                  <a:pos x="T0" y="T1"/>
                </a:cxn>
                <a:cxn ang="0">
                  <a:pos x="T2" y="T3"/>
                </a:cxn>
                <a:cxn ang="0">
                  <a:pos x="T4" y="T5"/>
                </a:cxn>
                <a:cxn ang="0">
                  <a:pos x="T6" y="T7"/>
                </a:cxn>
              </a:cxnLst>
              <a:rect l="0" t="0" r="r" b="b"/>
              <a:pathLst>
                <a:path w="212" h="455">
                  <a:moveTo>
                    <a:pt x="200" y="0"/>
                  </a:moveTo>
                  <a:cubicBezTo>
                    <a:pt x="212" y="143"/>
                    <a:pt x="212" y="143"/>
                    <a:pt x="212" y="143"/>
                  </a:cubicBezTo>
                  <a:cubicBezTo>
                    <a:pt x="212" y="143"/>
                    <a:pt x="124" y="316"/>
                    <a:pt x="0" y="455"/>
                  </a:cubicBezTo>
                  <a:cubicBezTo>
                    <a:pt x="0" y="455"/>
                    <a:pt x="138" y="24"/>
                    <a:pt x="20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10473570" y="5592188"/>
              <a:ext cx="440204" cy="450940"/>
            </a:xfrm>
            <a:custGeom>
              <a:avLst/>
              <a:gdLst>
                <a:gd name="T0" fmla="*/ 0 w 284"/>
                <a:gd name="T1" fmla="*/ 290 h 290"/>
                <a:gd name="T2" fmla="*/ 263 w 284"/>
                <a:gd name="T3" fmla="*/ 72 h 290"/>
                <a:gd name="T4" fmla="*/ 200 w 284"/>
                <a:gd name="T5" fmla="*/ 138 h 290"/>
                <a:gd name="T6" fmla="*/ 0 w 284"/>
                <a:gd name="T7" fmla="*/ 290 h 290"/>
              </a:gdLst>
              <a:ahLst/>
              <a:cxnLst>
                <a:cxn ang="0">
                  <a:pos x="T0" y="T1"/>
                </a:cxn>
                <a:cxn ang="0">
                  <a:pos x="T2" y="T3"/>
                </a:cxn>
                <a:cxn ang="0">
                  <a:pos x="T4" y="T5"/>
                </a:cxn>
                <a:cxn ang="0">
                  <a:pos x="T6" y="T7"/>
                </a:cxn>
              </a:cxnLst>
              <a:rect l="0" t="0" r="r" b="b"/>
              <a:pathLst>
                <a:path w="284" h="290">
                  <a:moveTo>
                    <a:pt x="0" y="290"/>
                  </a:moveTo>
                  <a:cubicBezTo>
                    <a:pt x="0" y="290"/>
                    <a:pt x="218" y="0"/>
                    <a:pt x="263" y="72"/>
                  </a:cubicBezTo>
                  <a:cubicBezTo>
                    <a:pt x="263" y="72"/>
                    <a:pt x="284" y="110"/>
                    <a:pt x="200" y="138"/>
                  </a:cubicBezTo>
                  <a:cubicBezTo>
                    <a:pt x="200" y="138"/>
                    <a:pt x="70" y="220"/>
                    <a:pt x="0" y="29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7" name="Freeform 14"/>
            <p:cNvSpPr/>
            <p:nvPr/>
          </p:nvSpPr>
          <p:spPr bwMode="auto">
            <a:xfrm>
              <a:off x="11014699" y="4954430"/>
              <a:ext cx="431615" cy="564749"/>
            </a:xfrm>
            <a:custGeom>
              <a:avLst/>
              <a:gdLst>
                <a:gd name="T0" fmla="*/ 234 w 279"/>
                <a:gd name="T1" fmla="*/ 363 h 363"/>
                <a:gd name="T2" fmla="*/ 0 w 279"/>
                <a:gd name="T3" fmla="*/ 0 h 363"/>
                <a:gd name="T4" fmla="*/ 234 w 279"/>
                <a:gd name="T5" fmla="*/ 363 h 363"/>
              </a:gdLst>
              <a:ahLst/>
              <a:cxnLst>
                <a:cxn ang="0">
                  <a:pos x="T0" y="T1"/>
                </a:cxn>
                <a:cxn ang="0">
                  <a:pos x="T2" y="T3"/>
                </a:cxn>
                <a:cxn ang="0">
                  <a:pos x="T4" y="T5"/>
                </a:cxn>
              </a:cxnLst>
              <a:rect l="0" t="0" r="r" b="b"/>
              <a:pathLst>
                <a:path w="279" h="363">
                  <a:moveTo>
                    <a:pt x="234" y="363"/>
                  </a:moveTo>
                  <a:cubicBezTo>
                    <a:pt x="234" y="363"/>
                    <a:pt x="117" y="304"/>
                    <a:pt x="0" y="0"/>
                  </a:cubicBezTo>
                  <a:cubicBezTo>
                    <a:pt x="0" y="0"/>
                    <a:pt x="279" y="329"/>
                    <a:pt x="234" y="363"/>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9" name="Freeform 16"/>
            <p:cNvSpPr/>
            <p:nvPr/>
          </p:nvSpPr>
          <p:spPr bwMode="auto">
            <a:xfrm>
              <a:off x="9483648" y="4993082"/>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0" name="Freeform 17"/>
            <p:cNvSpPr/>
            <p:nvPr/>
          </p:nvSpPr>
          <p:spPr bwMode="auto">
            <a:xfrm>
              <a:off x="9350513" y="4829885"/>
              <a:ext cx="865377" cy="307068"/>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1" name="Freeform 18"/>
            <p:cNvSpPr/>
            <p:nvPr/>
          </p:nvSpPr>
          <p:spPr bwMode="auto">
            <a:xfrm>
              <a:off x="11287410" y="5675935"/>
              <a:ext cx="167492" cy="833166"/>
            </a:xfrm>
            <a:custGeom>
              <a:avLst/>
              <a:gdLst>
                <a:gd name="T0" fmla="*/ 0 w 108"/>
                <a:gd name="T1" fmla="*/ 104 h 537"/>
                <a:gd name="T2" fmla="*/ 11 w 108"/>
                <a:gd name="T3" fmla="*/ 26 h 537"/>
                <a:gd name="T4" fmla="*/ 103 w 108"/>
                <a:gd name="T5" fmla="*/ 237 h 537"/>
                <a:gd name="T6" fmla="*/ 103 w 108"/>
                <a:gd name="T7" fmla="*/ 537 h 537"/>
                <a:gd name="T8" fmla="*/ 42 w 108"/>
                <a:gd name="T9" fmla="*/ 222 h 537"/>
                <a:gd name="T10" fmla="*/ 0 w 108"/>
                <a:gd name="T11" fmla="*/ 104 h 537"/>
              </a:gdLst>
              <a:ahLst/>
              <a:cxnLst>
                <a:cxn ang="0">
                  <a:pos x="T0" y="T1"/>
                </a:cxn>
                <a:cxn ang="0">
                  <a:pos x="T2" y="T3"/>
                </a:cxn>
                <a:cxn ang="0">
                  <a:pos x="T4" y="T5"/>
                </a:cxn>
                <a:cxn ang="0">
                  <a:pos x="T6" y="T7"/>
                </a:cxn>
                <a:cxn ang="0">
                  <a:pos x="T8" y="T9"/>
                </a:cxn>
                <a:cxn ang="0">
                  <a:pos x="T10" y="T11"/>
                </a:cxn>
              </a:cxnLst>
              <a:rect l="0" t="0" r="r" b="b"/>
              <a:pathLst>
                <a:path w="108" h="537">
                  <a:moveTo>
                    <a:pt x="0" y="104"/>
                  </a:moveTo>
                  <a:cubicBezTo>
                    <a:pt x="11" y="26"/>
                    <a:pt x="11" y="26"/>
                    <a:pt x="11" y="26"/>
                  </a:cubicBezTo>
                  <a:cubicBezTo>
                    <a:pt x="11" y="26"/>
                    <a:pt x="103" y="0"/>
                    <a:pt x="103" y="237"/>
                  </a:cubicBezTo>
                  <a:cubicBezTo>
                    <a:pt x="103" y="237"/>
                    <a:pt x="108" y="442"/>
                    <a:pt x="103" y="537"/>
                  </a:cubicBezTo>
                  <a:cubicBezTo>
                    <a:pt x="103" y="537"/>
                    <a:pt x="58" y="301"/>
                    <a:pt x="42" y="222"/>
                  </a:cubicBezTo>
                  <a:cubicBezTo>
                    <a:pt x="42" y="222"/>
                    <a:pt x="34" y="171"/>
                    <a:pt x="0" y="10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9850843" y="3809901"/>
              <a:ext cx="1108025" cy="146877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0718366" y="4323114"/>
              <a:ext cx="249091" cy="654937"/>
            </a:xfrm>
            <a:custGeom>
              <a:avLst/>
              <a:gdLst>
                <a:gd name="T0" fmla="*/ 62 w 160"/>
                <a:gd name="T1" fmla="*/ 422 h 422"/>
                <a:gd name="T2" fmla="*/ 60 w 160"/>
                <a:gd name="T3" fmla="*/ 192 h 422"/>
                <a:gd name="T4" fmla="*/ 123 w 160"/>
                <a:gd name="T5" fmla="*/ 0 h 422"/>
                <a:gd name="T6" fmla="*/ 126 w 160"/>
                <a:gd name="T7" fmla="*/ 307 h 422"/>
                <a:gd name="T8" fmla="*/ 62 w 160"/>
                <a:gd name="T9" fmla="*/ 422 h 422"/>
              </a:gdLst>
              <a:ahLst/>
              <a:cxnLst>
                <a:cxn ang="0">
                  <a:pos x="T0" y="T1"/>
                </a:cxn>
                <a:cxn ang="0">
                  <a:pos x="T2" y="T3"/>
                </a:cxn>
                <a:cxn ang="0">
                  <a:pos x="T4" y="T5"/>
                </a:cxn>
                <a:cxn ang="0">
                  <a:pos x="T6" y="T7"/>
                </a:cxn>
                <a:cxn ang="0">
                  <a:pos x="T8" y="T9"/>
                </a:cxn>
              </a:cxnLst>
              <a:rect l="0" t="0" r="r" b="b"/>
              <a:pathLst>
                <a:path w="160" h="422">
                  <a:moveTo>
                    <a:pt x="62" y="422"/>
                  </a:moveTo>
                  <a:cubicBezTo>
                    <a:pt x="62" y="422"/>
                    <a:pt x="0" y="382"/>
                    <a:pt x="60" y="192"/>
                  </a:cubicBezTo>
                  <a:cubicBezTo>
                    <a:pt x="60" y="192"/>
                    <a:pt x="110" y="62"/>
                    <a:pt x="123" y="0"/>
                  </a:cubicBezTo>
                  <a:cubicBezTo>
                    <a:pt x="123" y="0"/>
                    <a:pt x="160" y="125"/>
                    <a:pt x="126" y="307"/>
                  </a:cubicBezTo>
                  <a:cubicBezTo>
                    <a:pt x="126" y="307"/>
                    <a:pt x="103" y="422"/>
                    <a:pt x="62" y="42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0643209" y="4196420"/>
              <a:ext cx="122399" cy="558307"/>
            </a:xfrm>
            <a:custGeom>
              <a:avLst/>
              <a:gdLst>
                <a:gd name="T0" fmla="*/ 79 w 79"/>
                <a:gd name="T1" fmla="*/ 285 h 359"/>
                <a:gd name="T2" fmla="*/ 56 w 79"/>
                <a:gd name="T3" fmla="*/ 359 h 359"/>
                <a:gd name="T4" fmla="*/ 7 w 79"/>
                <a:gd name="T5" fmla="*/ 157 h 359"/>
                <a:gd name="T6" fmla="*/ 5 w 79"/>
                <a:gd name="T7" fmla="*/ 0 h 359"/>
                <a:gd name="T8" fmla="*/ 43 w 79"/>
                <a:gd name="T9" fmla="*/ 141 h 359"/>
                <a:gd name="T10" fmla="*/ 79 w 79"/>
                <a:gd name="T11" fmla="*/ 285 h 359"/>
              </a:gdLst>
              <a:ahLst/>
              <a:cxnLst>
                <a:cxn ang="0">
                  <a:pos x="T0" y="T1"/>
                </a:cxn>
                <a:cxn ang="0">
                  <a:pos x="T2" y="T3"/>
                </a:cxn>
                <a:cxn ang="0">
                  <a:pos x="T4" y="T5"/>
                </a:cxn>
                <a:cxn ang="0">
                  <a:pos x="T6" y="T7"/>
                </a:cxn>
                <a:cxn ang="0">
                  <a:pos x="T8" y="T9"/>
                </a:cxn>
                <a:cxn ang="0">
                  <a:pos x="T10" y="T11"/>
                </a:cxn>
              </a:cxnLst>
              <a:rect l="0" t="0" r="r" b="b"/>
              <a:pathLst>
                <a:path w="79" h="359">
                  <a:moveTo>
                    <a:pt x="79" y="285"/>
                  </a:moveTo>
                  <a:cubicBezTo>
                    <a:pt x="79" y="285"/>
                    <a:pt x="64" y="339"/>
                    <a:pt x="56" y="359"/>
                  </a:cubicBezTo>
                  <a:cubicBezTo>
                    <a:pt x="56" y="359"/>
                    <a:pt x="0" y="259"/>
                    <a:pt x="7" y="157"/>
                  </a:cubicBezTo>
                  <a:cubicBezTo>
                    <a:pt x="7" y="157"/>
                    <a:pt x="4" y="41"/>
                    <a:pt x="5" y="0"/>
                  </a:cubicBezTo>
                  <a:cubicBezTo>
                    <a:pt x="5" y="0"/>
                    <a:pt x="46" y="43"/>
                    <a:pt x="43" y="141"/>
                  </a:cubicBezTo>
                  <a:cubicBezTo>
                    <a:pt x="43" y="141"/>
                    <a:pt x="41" y="218"/>
                    <a:pt x="79" y="28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6" name="Freeform 23"/>
            <p:cNvSpPr/>
            <p:nvPr/>
          </p:nvSpPr>
          <p:spPr bwMode="auto">
            <a:xfrm>
              <a:off x="8968287" y="4284462"/>
              <a:ext cx="876113" cy="502476"/>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9960356" y="3743333"/>
              <a:ext cx="309216" cy="783777"/>
            </a:xfrm>
            <a:custGeom>
              <a:avLst/>
              <a:gdLst>
                <a:gd name="T0" fmla="*/ 16 w 198"/>
                <a:gd name="T1" fmla="*/ 505 h 505"/>
                <a:gd name="T2" fmla="*/ 16 w 198"/>
                <a:gd name="T3" fmla="*/ 502 h 505"/>
                <a:gd name="T4" fmla="*/ 8 w 198"/>
                <a:gd name="T5" fmla="*/ 148 h 505"/>
                <a:gd name="T6" fmla="*/ 120 w 198"/>
                <a:gd name="T7" fmla="*/ 20 h 505"/>
                <a:gd name="T8" fmla="*/ 139 w 198"/>
                <a:gd name="T9" fmla="*/ 231 h 505"/>
                <a:gd name="T10" fmla="*/ 16 w 198"/>
                <a:gd name="T11" fmla="*/ 505 h 505"/>
              </a:gdLst>
              <a:ahLst/>
              <a:cxnLst>
                <a:cxn ang="0">
                  <a:pos x="T0" y="T1"/>
                </a:cxn>
                <a:cxn ang="0">
                  <a:pos x="T2" y="T3"/>
                </a:cxn>
                <a:cxn ang="0">
                  <a:pos x="T4" y="T5"/>
                </a:cxn>
                <a:cxn ang="0">
                  <a:pos x="T6" y="T7"/>
                </a:cxn>
                <a:cxn ang="0">
                  <a:pos x="T8" y="T9"/>
                </a:cxn>
                <a:cxn ang="0">
                  <a:pos x="T10" y="T11"/>
                </a:cxn>
              </a:cxnLst>
              <a:rect l="0" t="0" r="r" b="b"/>
              <a:pathLst>
                <a:path w="198" h="505">
                  <a:moveTo>
                    <a:pt x="16" y="505"/>
                  </a:moveTo>
                  <a:cubicBezTo>
                    <a:pt x="16" y="505"/>
                    <a:pt x="16" y="504"/>
                    <a:pt x="16" y="502"/>
                  </a:cubicBezTo>
                  <a:cubicBezTo>
                    <a:pt x="14" y="476"/>
                    <a:pt x="0" y="293"/>
                    <a:pt x="8" y="148"/>
                  </a:cubicBezTo>
                  <a:cubicBezTo>
                    <a:pt x="8" y="148"/>
                    <a:pt x="27" y="0"/>
                    <a:pt x="120" y="20"/>
                  </a:cubicBezTo>
                  <a:cubicBezTo>
                    <a:pt x="120" y="20"/>
                    <a:pt x="198" y="40"/>
                    <a:pt x="139" y="231"/>
                  </a:cubicBezTo>
                  <a:cubicBezTo>
                    <a:pt x="139" y="231"/>
                    <a:pt x="43" y="469"/>
                    <a:pt x="16" y="50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8" name="Freeform 25"/>
            <p:cNvSpPr/>
            <p:nvPr/>
          </p:nvSpPr>
          <p:spPr bwMode="auto">
            <a:xfrm>
              <a:off x="9533037" y="3764807"/>
              <a:ext cx="483151" cy="543275"/>
            </a:xfrm>
            <a:custGeom>
              <a:avLst/>
              <a:gdLst>
                <a:gd name="T0" fmla="*/ 310 w 310"/>
                <a:gd name="T1" fmla="*/ 0 h 351"/>
                <a:gd name="T2" fmla="*/ 115 w 310"/>
                <a:gd name="T3" fmla="*/ 180 h 351"/>
                <a:gd name="T4" fmla="*/ 0 w 310"/>
                <a:gd name="T5" fmla="*/ 351 h 351"/>
                <a:gd name="T6" fmla="*/ 210 w 310"/>
                <a:gd name="T7" fmla="*/ 171 h 351"/>
                <a:gd name="T8" fmla="*/ 310 w 310"/>
                <a:gd name="T9" fmla="*/ 0 h 351"/>
              </a:gdLst>
              <a:ahLst/>
              <a:cxnLst>
                <a:cxn ang="0">
                  <a:pos x="T0" y="T1"/>
                </a:cxn>
                <a:cxn ang="0">
                  <a:pos x="T2" y="T3"/>
                </a:cxn>
                <a:cxn ang="0">
                  <a:pos x="T4" y="T5"/>
                </a:cxn>
                <a:cxn ang="0">
                  <a:pos x="T6" y="T7"/>
                </a:cxn>
                <a:cxn ang="0">
                  <a:pos x="T8" y="T9"/>
                </a:cxn>
              </a:cxnLst>
              <a:rect l="0" t="0" r="r" b="b"/>
              <a:pathLst>
                <a:path w="310" h="351">
                  <a:moveTo>
                    <a:pt x="310" y="0"/>
                  </a:moveTo>
                  <a:cubicBezTo>
                    <a:pt x="310" y="0"/>
                    <a:pt x="201" y="48"/>
                    <a:pt x="115" y="180"/>
                  </a:cubicBezTo>
                  <a:cubicBezTo>
                    <a:pt x="115" y="180"/>
                    <a:pt x="33" y="288"/>
                    <a:pt x="0" y="351"/>
                  </a:cubicBezTo>
                  <a:cubicBezTo>
                    <a:pt x="0" y="351"/>
                    <a:pt x="132" y="268"/>
                    <a:pt x="210" y="171"/>
                  </a:cubicBezTo>
                  <a:cubicBezTo>
                    <a:pt x="210" y="171"/>
                    <a:pt x="295" y="72"/>
                    <a:pt x="3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0" name="Freeform 27"/>
            <p:cNvSpPr/>
            <p:nvPr/>
          </p:nvSpPr>
          <p:spPr bwMode="auto">
            <a:xfrm>
              <a:off x="9283946" y="3511421"/>
              <a:ext cx="637759" cy="403699"/>
            </a:xfrm>
            <a:custGeom>
              <a:avLst/>
              <a:gdLst>
                <a:gd name="T0" fmla="*/ 410 w 410"/>
                <a:gd name="T1" fmla="*/ 0 h 261"/>
                <a:gd name="T2" fmla="*/ 0 w 410"/>
                <a:gd name="T3" fmla="*/ 261 h 261"/>
                <a:gd name="T4" fmla="*/ 410 w 410"/>
                <a:gd name="T5" fmla="*/ 0 h 261"/>
              </a:gdLst>
              <a:ahLst/>
              <a:cxnLst>
                <a:cxn ang="0">
                  <a:pos x="T0" y="T1"/>
                </a:cxn>
                <a:cxn ang="0">
                  <a:pos x="T2" y="T3"/>
                </a:cxn>
                <a:cxn ang="0">
                  <a:pos x="T4" y="T5"/>
                </a:cxn>
              </a:cxnLst>
              <a:rect l="0" t="0" r="r" b="b"/>
              <a:pathLst>
                <a:path w="410" h="261">
                  <a:moveTo>
                    <a:pt x="410" y="0"/>
                  </a:moveTo>
                  <a:cubicBezTo>
                    <a:pt x="410" y="0"/>
                    <a:pt x="385" y="152"/>
                    <a:pt x="0" y="261"/>
                  </a:cubicBezTo>
                  <a:cubicBezTo>
                    <a:pt x="0" y="261"/>
                    <a:pt x="207" y="56"/>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1" name="Freeform 28"/>
            <p:cNvSpPr/>
            <p:nvPr/>
          </p:nvSpPr>
          <p:spPr bwMode="auto">
            <a:xfrm>
              <a:off x="9855138" y="3404054"/>
              <a:ext cx="352163" cy="433762"/>
            </a:xfrm>
            <a:custGeom>
              <a:avLst/>
              <a:gdLst>
                <a:gd name="T0" fmla="*/ 0 w 226"/>
                <a:gd name="T1" fmla="*/ 192 h 280"/>
                <a:gd name="T2" fmla="*/ 226 w 226"/>
                <a:gd name="T3" fmla="*/ 69 h 280"/>
                <a:gd name="T4" fmla="*/ 110 w 226"/>
                <a:gd name="T5" fmla="*/ 39 h 280"/>
                <a:gd name="T6" fmla="*/ 0 w 226"/>
                <a:gd name="T7" fmla="*/ 192 h 280"/>
              </a:gdLst>
              <a:ahLst/>
              <a:cxnLst>
                <a:cxn ang="0">
                  <a:pos x="T0" y="T1"/>
                </a:cxn>
                <a:cxn ang="0">
                  <a:pos x="T2" y="T3"/>
                </a:cxn>
                <a:cxn ang="0">
                  <a:pos x="T4" y="T5"/>
                </a:cxn>
                <a:cxn ang="0">
                  <a:pos x="T6" y="T7"/>
                </a:cxn>
              </a:cxnLst>
              <a:rect l="0" t="0" r="r" b="b"/>
              <a:pathLst>
                <a:path w="226" h="280">
                  <a:moveTo>
                    <a:pt x="0" y="192"/>
                  </a:moveTo>
                  <a:cubicBezTo>
                    <a:pt x="0" y="192"/>
                    <a:pt x="159" y="280"/>
                    <a:pt x="226" y="69"/>
                  </a:cubicBezTo>
                  <a:cubicBezTo>
                    <a:pt x="226" y="69"/>
                    <a:pt x="148" y="0"/>
                    <a:pt x="110" y="39"/>
                  </a:cubicBezTo>
                  <a:cubicBezTo>
                    <a:pt x="110" y="39"/>
                    <a:pt x="33" y="107"/>
                    <a:pt x="0" y="19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2" name="Freeform 29"/>
            <p:cNvSpPr/>
            <p:nvPr/>
          </p:nvSpPr>
          <p:spPr bwMode="auto">
            <a:xfrm>
              <a:off x="10106375" y="3545778"/>
              <a:ext cx="888997" cy="573338"/>
            </a:xfrm>
            <a:custGeom>
              <a:avLst/>
              <a:gdLst>
                <a:gd name="T0" fmla="*/ 88 w 573"/>
                <a:gd name="T1" fmla="*/ 0 h 370"/>
                <a:gd name="T2" fmla="*/ 0 w 573"/>
                <a:gd name="T3" fmla="*/ 115 h 370"/>
                <a:gd name="T4" fmla="*/ 119 w 573"/>
                <a:gd name="T5" fmla="*/ 161 h 370"/>
                <a:gd name="T6" fmla="*/ 128 w 573"/>
                <a:gd name="T7" fmla="*/ 146 h 370"/>
                <a:gd name="T8" fmla="*/ 555 w 573"/>
                <a:gd name="T9" fmla="*/ 370 h 370"/>
                <a:gd name="T10" fmla="*/ 566 w 573"/>
                <a:gd name="T11" fmla="*/ 352 h 370"/>
                <a:gd name="T12" fmla="*/ 134 w 573"/>
                <a:gd name="T13" fmla="*/ 124 h 370"/>
                <a:gd name="T14" fmla="*/ 88 w 573"/>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70">
                  <a:moveTo>
                    <a:pt x="88" y="0"/>
                  </a:moveTo>
                  <a:cubicBezTo>
                    <a:pt x="88" y="0"/>
                    <a:pt x="55" y="90"/>
                    <a:pt x="0" y="115"/>
                  </a:cubicBezTo>
                  <a:cubicBezTo>
                    <a:pt x="0" y="115"/>
                    <a:pt x="85" y="132"/>
                    <a:pt x="119" y="161"/>
                  </a:cubicBezTo>
                  <a:cubicBezTo>
                    <a:pt x="119" y="161"/>
                    <a:pt x="126" y="157"/>
                    <a:pt x="128" y="146"/>
                  </a:cubicBezTo>
                  <a:cubicBezTo>
                    <a:pt x="128" y="146"/>
                    <a:pt x="479" y="339"/>
                    <a:pt x="555" y="370"/>
                  </a:cubicBezTo>
                  <a:cubicBezTo>
                    <a:pt x="555" y="370"/>
                    <a:pt x="573" y="370"/>
                    <a:pt x="566" y="352"/>
                  </a:cubicBezTo>
                  <a:cubicBezTo>
                    <a:pt x="566" y="352"/>
                    <a:pt x="250" y="183"/>
                    <a:pt x="134" y="124"/>
                  </a:cubicBezTo>
                  <a:cubicBezTo>
                    <a:pt x="134" y="124"/>
                    <a:pt x="143" y="40"/>
                    <a:pt x="88"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3" name="Freeform 30"/>
            <p:cNvSpPr/>
            <p:nvPr/>
          </p:nvSpPr>
          <p:spPr bwMode="auto">
            <a:xfrm>
              <a:off x="8921046" y="2581625"/>
              <a:ext cx="893292" cy="985626"/>
            </a:xfrm>
            <a:custGeom>
              <a:avLst/>
              <a:gdLst>
                <a:gd name="T0" fmla="*/ 576 w 576"/>
                <a:gd name="T1" fmla="*/ 597 h 635"/>
                <a:gd name="T2" fmla="*/ 520 w 576"/>
                <a:gd name="T3" fmla="*/ 627 h 635"/>
                <a:gd name="T4" fmla="*/ 413 w 576"/>
                <a:gd name="T5" fmla="*/ 592 h 635"/>
                <a:gd name="T6" fmla="*/ 203 w 576"/>
                <a:gd name="T7" fmla="*/ 635 h 635"/>
                <a:gd name="T8" fmla="*/ 332 w 576"/>
                <a:gd name="T9" fmla="*/ 572 h 635"/>
                <a:gd name="T10" fmla="*/ 193 w 576"/>
                <a:gd name="T11" fmla="*/ 484 h 635"/>
                <a:gd name="T12" fmla="*/ 0 w 576"/>
                <a:gd name="T13" fmla="*/ 0 h 635"/>
                <a:gd name="T14" fmla="*/ 278 w 576"/>
                <a:gd name="T15" fmla="*/ 500 h 635"/>
                <a:gd name="T16" fmla="*/ 291 w 576"/>
                <a:gd name="T17" fmla="*/ 524 h 635"/>
                <a:gd name="T18" fmla="*/ 370 w 576"/>
                <a:gd name="T19" fmla="*/ 556 h 635"/>
                <a:gd name="T20" fmla="*/ 405 w 576"/>
                <a:gd name="T21" fmla="*/ 549 h 635"/>
                <a:gd name="T22" fmla="*/ 576 w 576"/>
                <a:gd name="T23" fmla="*/ 5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635">
                  <a:moveTo>
                    <a:pt x="576" y="597"/>
                  </a:moveTo>
                  <a:cubicBezTo>
                    <a:pt x="520" y="627"/>
                    <a:pt x="520" y="627"/>
                    <a:pt x="520" y="627"/>
                  </a:cubicBezTo>
                  <a:cubicBezTo>
                    <a:pt x="520" y="627"/>
                    <a:pt x="474" y="581"/>
                    <a:pt x="413" y="592"/>
                  </a:cubicBezTo>
                  <a:cubicBezTo>
                    <a:pt x="413" y="592"/>
                    <a:pt x="259" y="615"/>
                    <a:pt x="203" y="635"/>
                  </a:cubicBezTo>
                  <a:cubicBezTo>
                    <a:pt x="203" y="635"/>
                    <a:pt x="254" y="595"/>
                    <a:pt x="332" y="572"/>
                  </a:cubicBezTo>
                  <a:cubicBezTo>
                    <a:pt x="332" y="572"/>
                    <a:pt x="232" y="531"/>
                    <a:pt x="193" y="484"/>
                  </a:cubicBezTo>
                  <a:cubicBezTo>
                    <a:pt x="193" y="484"/>
                    <a:pt x="36" y="219"/>
                    <a:pt x="0" y="0"/>
                  </a:cubicBezTo>
                  <a:cubicBezTo>
                    <a:pt x="0" y="0"/>
                    <a:pt x="267" y="295"/>
                    <a:pt x="278" y="500"/>
                  </a:cubicBezTo>
                  <a:cubicBezTo>
                    <a:pt x="278" y="500"/>
                    <a:pt x="280" y="520"/>
                    <a:pt x="291" y="524"/>
                  </a:cubicBezTo>
                  <a:cubicBezTo>
                    <a:pt x="291" y="524"/>
                    <a:pt x="354" y="555"/>
                    <a:pt x="370" y="556"/>
                  </a:cubicBezTo>
                  <a:cubicBezTo>
                    <a:pt x="370" y="556"/>
                    <a:pt x="382" y="559"/>
                    <a:pt x="405" y="549"/>
                  </a:cubicBezTo>
                  <a:cubicBezTo>
                    <a:pt x="405" y="549"/>
                    <a:pt x="520" y="479"/>
                    <a:pt x="576" y="59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4" name="Freeform 31"/>
            <p:cNvSpPr/>
            <p:nvPr/>
          </p:nvSpPr>
          <p:spPr bwMode="auto">
            <a:xfrm>
              <a:off x="9324745" y="2641751"/>
              <a:ext cx="287743" cy="661379"/>
            </a:xfrm>
            <a:custGeom>
              <a:avLst/>
              <a:gdLst>
                <a:gd name="T0" fmla="*/ 50 w 186"/>
                <a:gd name="T1" fmla="*/ 426 h 426"/>
                <a:gd name="T2" fmla="*/ 0 w 186"/>
                <a:gd name="T3" fmla="*/ 306 h 426"/>
                <a:gd name="T4" fmla="*/ 22 w 186"/>
                <a:gd name="T5" fmla="*/ 0 h 426"/>
                <a:gd name="T6" fmla="*/ 50 w 186"/>
                <a:gd name="T7" fmla="*/ 426 h 426"/>
              </a:gdLst>
              <a:ahLst/>
              <a:cxnLst>
                <a:cxn ang="0">
                  <a:pos x="T0" y="T1"/>
                </a:cxn>
                <a:cxn ang="0">
                  <a:pos x="T2" y="T3"/>
                </a:cxn>
                <a:cxn ang="0">
                  <a:pos x="T4" y="T5"/>
                </a:cxn>
                <a:cxn ang="0">
                  <a:pos x="T6" y="T7"/>
                </a:cxn>
              </a:cxnLst>
              <a:rect l="0" t="0" r="r" b="b"/>
              <a:pathLst>
                <a:path w="186" h="426">
                  <a:moveTo>
                    <a:pt x="50" y="426"/>
                  </a:moveTo>
                  <a:cubicBezTo>
                    <a:pt x="50" y="426"/>
                    <a:pt x="17" y="330"/>
                    <a:pt x="0" y="306"/>
                  </a:cubicBezTo>
                  <a:cubicBezTo>
                    <a:pt x="0" y="306"/>
                    <a:pt x="25" y="68"/>
                    <a:pt x="22" y="0"/>
                  </a:cubicBezTo>
                  <a:cubicBezTo>
                    <a:pt x="22" y="0"/>
                    <a:pt x="186" y="340"/>
                    <a:pt x="50" y="42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5" name="Freeform 32"/>
            <p:cNvSpPr/>
            <p:nvPr/>
          </p:nvSpPr>
          <p:spPr bwMode="auto">
            <a:xfrm>
              <a:off x="9524448" y="2910167"/>
              <a:ext cx="88041" cy="221175"/>
            </a:xfrm>
            <a:custGeom>
              <a:avLst/>
              <a:gdLst>
                <a:gd name="T0" fmla="*/ 31 w 57"/>
                <a:gd name="T1" fmla="*/ 142 h 142"/>
                <a:gd name="T2" fmla="*/ 0 w 57"/>
                <a:gd name="T3" fmla="*/ 139 h 142"/>
                <a:gd name="T4" fmla="*/ 57 w 57"/>
                <a:gd name="T5" fmla="*/ 0 h 142"/>
                <a:gd name="T6" fmla="*/ 31 w 57"/>
                <a:gd name="T7" fmla="*/ 142 h 142"/>
              </a:gdLst>
              <a:ahLst/>
              <a:cxnLst>
                <a:cxn ang="0">
                  <a:pos x="T0" y="T1"/>
                </a:cxn>
                <a:cxn ang="0">
                  <a:pos x="T2" y="T3"/>
                </a:cxn>
                <a:cxn ang="0">
                  <a:pos x="T4" y="T5"/>
                </a:cxn>
                <a:cxn ang="0">
                  <a:pos x="T6" y="T7"/>
                </a:cxn>
              </a:cxnLst>
              <a:rect l="0" t="0" r="r" b="b"/>
              <a:pathLst>
                <a:path w="57" h="142">
                  <a:moveTo>
                    <a:pt x="31" y="142"/>
                  </a:moveTo>
                  <a:cubicBezTo>
                    <a:pt x="0" y="139"/>
                    <a:pt x="0" y="139"/>
                    <a:pt x="0" y="139"/>
                  </a:cubicBezTo>
                  <a:cubicBezTo>
                    <a:pt x="0" y="139"/>
                    <a:pt x="17" y="68"/>
                    <a:pt x="57" y="0"/>
                  </a:cubicBezTo>
                  <a:cubicBezTo>
                    <a:pt x="57" y="0"/>
                    <a:pt x="27" y="127"/>
                    <a:pt x="31" y="14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6" name="Freeform 33"/>
            <p:cNvSpPr/>
            <p:nvPr/>
          </p:nvSpPr>
          <p:spPr bwMode="auto">
            <a:xfrm>
              <a:off x="8644040" y="3442706"/>
              <a:ext cx="554013" cy="511066"/>
            </a:xfrm>
            <a:custGeom>
              <a:avLst/>
              <a:gdLst>
                <a:gd name="T0" fmla="*/ 353 w 356"/>
                <a:gd name="T1" fmla="*/ 0 h 329"/>
                <a:gd name="T2" fmla="*/ 99 w 356"/>
                <a:gd name="T3" fmla="*/ 222 h 329"/>
                <a:gd name="T4" fmla="*/ 0 w 356"/>
                <a:gd name="T5" fmla="*/ 329 h 329"/>
                <a:gd name="T6" fmla="*/ 251 w 356"/>
                <a:gd name="T7" fmla="*/ 176 h 329"/>
                <a:gd name="T8" fmla="*/ 353 w 356"/>
                <a:gd name="T9" fmla="*/ 0 h 329"/>
              </a:gdLst>
              <a:ahLst/>
              <a:cxnLst>
                <a:cxn ang="0">
                  <a:pos x="T0" y="T1"/>
                </a:cxn>
                <a:cxn ang="0">
                  <a:pos x="T2" y="T3"/>
                </a:cxn>
                <a:cxn ang="0">
                  <a:pos x="T4" y="T5"/>
                </a:cxn>
                <a:cxn ang="0">
                  <a:pos x="T6" y="T7"/>
                </a:cxn>
                <a:cxn ang="0">
                  <a:pos x="T8" y="T9"/>
                </a:cxn>
              </a:cxnLst>
              <a:rect l="0" t="0" r="r" b="b"/>
              <a:pathLst>
                <a:path w="356" h="329">
                  <a:moveTo>
                    <a:pt x="353" y="0"/>
                  </a:moveTo>
                  <a:cubicBezTo>
                    <a:pt x="353" y="0"/>
                    <a:pt x="199" y="59"/>
                    <a:pt x="99" y="222"/>
                  </a:cubicBezTo>
                  <a:cubicBezTo>
                    <a:pt x="99" y="222"/>
                    <a:pt x="44" y="314"/>
                    <a:pt x="0" y="329"/>
                  </a:cubicBezTo>
                  <a:cubicBezTo>
                    <a:pt x="0" y="329"/>
                    <a:pt x="114" y="310"/>
                    <a:pt x="251" y="176"/>
                  </a:cubicBezTo>
                  <a:cubicBezTo>
                    <a:pt x="251" y="176"/>
                    <a:pt x="356" y="75"/>
                    <a:pt x="353"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7" name="Freeform 34"/>
            <p:cNvSpPr/>
            <p:nvPr/>
          </p:nvSpPr>
          <p:spPr bwMode="auto">
            <a:xfrm>
              <a:off x="8644040" y="3303130"/>
              <a:ext cx="457383" cy="180376"/>
            </a:xfrm>
            <a:custGeom>
              <a:avLst/>
              <a:gdLst>
                <a:gd name="T0" fmla="*/ 0 w 294"/>
                <a:gd name="T1" fmla="*/ 117 h 117"/>
                <a:gd name="T2" fmla="*/ 294 w 294"/>
                <a:gd name="T3" fmla="*/ 63 h 117"/>
                <a:gd name="T4" fmla="*/ 0 w 294"/>
                <a:gd name="T5" fmla="*/ 117 h 117"/>
              </a:gdLst>
              <a:ahLst/>
              <a:cxnLst>
                <a:cxn ang="0">
                  <a:pos x="T0" y="T1"/>
                </a:cxn>
                <a:cxn ang="0">
                  <a:pos x="T2" y="T3"/>
                </a:cxn>
                <a:cxn ang="0">
                  <a:pos x="T4" y="T5"/>
                </a:cxn>
              </a:cxnLst>
              <a:rect l="0" t="0" r="r" b="b"/>
              <a:pathLst>
                <a:path w="294" h="117">
                  <a:moveTo>
                    <a:pt x="0" y="117"/>
                  </a:moveTo>
                  <a:cubicBezTo>
                    <a:pt x="0" y="117"/>
                    <a:pt x="243" y="117"/>
                    <a:pt x="294" y="63"/>
                  </a:cubicBezTo>
                  <a:cubicBezTo>
                    <a:pt x="294" y="63"/>
                    <a:pt x="224" y="0"/>
                    <a:pt x="0" y="11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8" name="Freeform 35"/>
            <p:cNvSpPr/>
            <p:nvPr/>
          </p:nvSpPr>
          <p:spPr bwMode="auto">
            <a:xfrm>
              <a:off x="7353491" y="2676108"/>
              <a:ext cx="1835973" cy="712915"/>
            </a:xfrm>
            <a:custGeom>
              <a:avLst/>
              <a:gdLst>
                <a:gd name="T0" fmla="*/ 1163 w 1182"/>
                <a:gd name="T1" fmla="*/ 456 h 459"/>
                <a:gd name="T2" fmla="*/ 1142 w 1182"/>
                <a:gd name="T3" fmla="*/ 459 h 459"/>
                <a:gd name="T4" fmla="*/ 1008 w 1182"/>
                <a:gd name="T5" fmla="*/ 425 h 459"/>
                <a:gd name="T6" fmla="*/ 418 w 1182"/>
                <a:gd name="T7" fmla="*/ 393 h 459"/>
                <a:gd name="T8" fmla="*/ 18 w 1182"/>
                <a:gd name="T9" fmla="*/ 445 h 459"/>
                <a:gd name="T10" fmla="*/ 7 w 1182"/>
                <a:gd name="T11" fmla="*/ 424 h 459"/>
                <a:gd name="T12" fmla="*/ 436 w 1182"/>
                <a:gd name="T13" fmla="*/ 370 h 459"/>
                <a:gd name="T14" fmla="*/ 154 w 1182"/>
                <a:gd name="T15" fmla="*/ 175 h 459"/>
                <a:gd name="T16" fmla="*/ 502 w 1182"/>
                <a:gd name="T17" fmla="*/ 364 h 459"/>
                <a:gd name="T18" fmla="*/ 528 w 1182"/>
                <a:gd name="T19" fmla="*/ 363 h 459"/>
                <a:gd name="T20" fmla="*/ 413 w 1182"/>
                <a:gd name="T21" fmla="*/ 202 h 459"/>
                <a:gd name="T22" fmla="*/ 253 w 1182"/>
                <a:gd name="T23" fmla="*/ 0 h 459"/>
                <a:gd name="T24" fmla="*/ 575 w 1182"/>
                <a:gd name="T25" fmla="*/ 212 h 459"/>
                <a:gd name="T26" fmla="*/ 617 w 1182"/>
                <a:gd name="T27" fmla="*/ 366 h 459"/>
                <a:gd name="T28" fmla="*/ 1082 w 1182"/>
                <a:gd name="T29" fmla="*/ 419 h 459"/>
                <a:gd name="T30" fmla="*/ 1085 w 1182"/>
                <a:gd name="T31" fmla="*/ 409 h 459"/>
                <a:gd name="T32" fmla="*/ 908 w 1182"/>
                <a:gd name="T33" fmla="*/ 149 h 459"/>
                <a:gd name="T34" fmla="*/ 1163 w 1182"/>
                <a:gd name="T35" fmla="*/ 45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2" h="459">
                  <a:moveTo>
                    <a:pt x="1163" y="456"/>
                  </a:moveTo>
                  <a:cubicBezTo>
                    <a:pt x="1142" y="459"/>
                    <a:pt x="1142" y="459"/>
                    <a:pt x="1142" y="459"/>
                  </a:cubicBezTo>
                  <a:cubicBezTo>
                    <a:pt x="1142" y="459"/>
                    <a:pt x="1149" y="447"/>
                    <a:pt x="1008" y="425"/>
                  </a:cubicBezTo>
                  <a:cubicBezTo>
                    <a:pt x="1008" y="425"/>
                    <a:pt x="566" y="382"/>
                    <a:pt x="418" y="393"/>
                  </a:cubicBezTo>
                  <a:cubicBezTo>
                    <a:pt x="418" y="393"/>
                    <a:pt x="90" y="409"/>
                    <a:pt x="18" y="445"/>
                  </a:cubicBezTo>
                  <a:cubicBezTo>
                    <a:pt x="18" y="445"/>
                    <a:pt x="0" y="446"/>
                    <a:pt x="7" y="424"/>
                  </a:cubicBezTo>
                  <a:cubicBezTo>
                    <a:pt x="7" y="424"/>
                    <a:pt x="203" y="356"/>
                    <a:pt x="436" y="370"/>
                  </a:cubicBezTo>
                  <a:cubicBezTo>
                    <a:pt x="436" y="370"/>
                    <a:pt x="191" y="254"/>
                    <a:pt x="154" y="175"/>
                  </a:cubicBezTo>
                  <a:cubicBezTo>
                    <a:pt x="154" y="175"/>
                    <a:pt x="388" y="208"/>
                    <a:pt x="502" y="364"/>
                  </a:cubicBezTo>
                  <a:cubicBezTo>
                    <a:pt x="502" y="364"/>
                    <a:pt x="513" y="372"/>
                    <a:pt x="528" y="363"/>
                  </a:cubicBezTo>
                  <a:cubicBezTo>
                    <a:pt x="528" y="363"/>
                    <a:pt x="459" y="285"/>
                    <a:pt x="413" y="202"/>
                  </a:cubicBezTo>
                  <a:cubicBezTo>
                    <a:pt x="413" y="202"/>
                    <a:pt x="310" y="42"/>
                    <a:pt x="253" y="0"/>
                  </a:cubicBezTo>
                  <a:cubicBezTo>
                    <a:pt x="253" y="0"/>
                    <a:pt x="431" y="78"/>
                    <a:pt x="575" y="212"/>
                  </a:cubicBezTo>
                  <a:cubicBezTo>
                    <a:pt x="575" y="212"/>
                    <a:pt x="668" y="303"/>
                    <a:pt x="617" y="366"/>
                  </a:cubicBezTo>
                  <a:cubicBezTo>
                    <a:pt x="617" y="366"/>
                    <a:pt x="998" y="384"/>
                    <a:pt x="1082" y="419"/>
                  </a:cubicBezTo>
                  <a:cubicBezTo>
                    <a:pt x="1082" y="419"/>
                    <a:pt x="1090" y="417"/>
                    <a:pt x="1085" y="409"/>
                  </a:cubicBezTo>
                  <a:cubicBezTo>
                    <a:pt x="1085" y="409"/>
                    <a:pt x="957" y="261"/>
                    <a:pt x="908" y="149"/>
                  </a:cubicBezTo>
                  <a:cubicBezTo>
                    <a:pt x="908" y="149"/>
                    <a:pt x="1182" y="350"/>
                    <a:pt x="1163" y="4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1" name="Freeform 38"/>
            <p:cNvSpPr/>
            <p:nvPr/>
          </p:nvSpPr>
          <p:spPr bwMode="auto">
            <a:xfrm>
              <a:off x="9376281" y="1048428"/>
              <a:ext cx="1183183" cy="723651"/>
            </a:xfrm>
            <a:custGeom>
              <a:avLst/>
              <a:gdLst>
                <a:gd name="T0" fmla="*/ 117 w 762"/>
                <a:gd name="T1" fmla="*/ 4 h 466"/>
                <a:gd name="T2" fmla="*/ 95 w 762"/>
                <a:gd name="T3" fmla="*/ 23 h 466"/>
                <a:gd name="T4" fmla="*/ 246 w 762"/>
                <a:gd name="T5" fmla="*/ 112 h 466"/>
                <a:gd name="T6" fmla="*/ 376 w 762"/>
                <a:gd name="T7" fmla="*/ 193 h 466"/>
                <a:gd name="T8" fmla="*/ 243 w 762"/>
                <a:gd name="T9" fmla="*/ 181 h 466"/>
                <a:gd name="T10" fmla="*/ 0 w 762"/>
                <a:gd name="T11" fmla="*/ 237 h 466"/>
                <a:gd name="T12" fmla="*/ 267 w 762"/>
                <a:gd name="T13" fmla="*/ 225 h 466"/>
                <a:gd name="T14" fmla="*/ 423 w 762"/>
                <a:gd name="T15" fmla="*/ 226 h 466"/>
                <a:gd name="T16" fmla="*/ 683 w 762"/>
                <a:gd name="T17" fmla="*/ 461 h 466"/>
                <a:gd name="T18" fmla="*/ 699 w 762"/>
                <a:gd name="T19" fmla="*/ 444 h 466"/>
                <a:gd name="T20" fmla="*/ 691 w 762"/>
                <a:gd name="T21" fmla="*/ 437 h 466"/>
                <a:gd name="T22" fmla="*/ 742 w 762"/>
                <a:gd name="T23" fmla="*/ 328 h 466"/>
                <a:gd name="T24" fmla="*/ 622 w 762"/>
                <a:gd name="T25" fmla="*/ 10 h 466"/>
                <a:gd name="T26" fmla="*/ 658 w 762"/>
                <a:gd name="T27" fmla="*/ 401 h 466"/>
                <a:gd name="T28" fmla="*/ 117 w 762"/>
                <a:gd name="T29" fmla="*/ 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2" h="466">
                  <a:moveTo>
                    <a:pt x="117" y="4"/>
                  </a:moveTo>
                  <a:cubicBezTo>
                    <a:pt x="117" y="4"/>
                    <a:pt x="90" y="0"/>
                    <a:pt x="95" y="23"/>
                  </a:cubicBezTo>
                  <a:cubicBezTo>
                    <a:pt x="95" y="23"/>
                    <a:pt x="215" y="91"/>
                    <a:pt x="246" y="112"/>
                  </a:cubicBezTo>
                  <a:cubicBezTo>
                    <a:pt x="246" y="112"/>
                    <a:pt x="360" y="182"/>
                    <a:pt x="376" y="193"/>
                  </a:cubicBezTo>
                  <a:cubicBezTo>
                    <a:pt x="376" y="193"/>
                    <a:pt x="310" y="201"/>
                    <a:pt x="243" y="181"/>
                  </a:cubicBezTo>
                  <a:cubicBezTo>
                    <a:pt x="243" y="181"/>
                    <a:pt x="82" y="141"/>
                    <a:pt x="0" y="237"/>
                  </a:cubicBezTo>
                  <a:cubicBezTo>
                    <a:pt x="0" y="237"/>
                    <a:pt x="160" y="219"/>
                    <a:pt x="267" y="225"/>
                  </a:cubicBezTo>
                  <a:cubicBezTo>
                    <a:pt x="267" y="225"/>
                    <a:pt x="366" y="221"/>
                    <a:pt x="423" y="226"/>
                  </a:cubicBezTo>
                  <a:cubicBezTo>
                    <a:pt x="423" y="226"/>
                    <a:pt x="628" y="409"/>
                    <a:pt x="683" y="461"/>
                  </a:cubicBezTo>
                  <a:cubicBezTo>
                    <a:pt x="683" y="461"/>
                    <a:pt x="702" y="466"/>
                    <a:pt x="699" y="444"/>
                  </a:cubicBezTo>
                  <a:cubicBezTo>
                    <a:pt x="691" y="437"/>
                    <a:pt x="691" y="437"/>
                    <a:pt x="691" y="437"/>
                  </a:cubicBezTo>
                  <a:cubicBezTo>
                    <a:pt x="691" y="437"/>
                    <a:pt x="762" y="452"/>
                    <a:pt x="742" y="328"/>
                  </a:cubicBezTo>
                  <a:cubicBezTo>
                    <a:pt x="742" y="328"/>
                    <a:pt x="633" y="59"/>
                    <a:pt x="622" y="10"/>
                  </a:cubicBezTo>
                  <a:cubicBezTo>
                    <a:pt x="622" y="10"/>
                    <a:pt x="618" y="318"/>
                    <a:pt x="658" y="401"/>
                  </a:cubicBezTo>
                  <a:cubicBezTo>
                    <a:pt x="658" y="401"/>
                    <a:pt x="419" y="155"/>
                    <a:pt x="117" y="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2" name="Freeform 39"/>
            <p:cNvSpPr/>
            <p:nvPr/>
          </p:nvSpPr>
          <p:spPr bwMode="auto">
            <a:xfrm>
              <a:off x="9614636" y="1808585"/>
              <a:ext cx="637759" cy="343574"/>
            </a:xfrm>
            <a:custGeom>
              <a:avLst/>
              <a:gdLst>
                <a:gd name="T0" fmla="*/ 410 w 410"/>
                <a:gd name="T1" fmla="*/ 0 h 221"/>
                <a:gd name="T2" fmla="*/ 0 w 410"/>
                <a:gd name="T3" fmla="*/ 221 h 221"/>
                <a:gd name="T4" fmla="*/ 410 w 410"/>
                <a:gd name="T5" fmla="*/ 0 h 221"/>
              </a:gdLst>
              <a:ahLst/>
              <a:cxnLst>
                <a:cxn ang="0">
                  <a:pos x="T0" y="T1"/>
                </a:cxn>
                <a:cxn ang="0">
                  <a:pos x="T2" y="T3"/>
                </a:cxn>
                <a:cxn ang="0">
                  <a:pos x="T4" y="T5"/>
                </a:cxn>
              </a:cxnLst>
              <a:rect l="0" t="0" r="r" b="b"/>
              <a:pathLst>
                <a:path w="410" h="221">
                  <a:moveTo>
                    <a:pt x="410" y="0"/>
                  </a:moveTo>
                  <a:cubicBezTo>
                    <a:pt x="410" y="0"/>
                    <a:pt x="169" y="182"/>
                    <a:pt x="0" y="221"/>
                  </a:cubicBezTo>
                  <a:cubicBezTo>
                    <a:pt x="0" y="221"/>
                    <a:pt x="258" y="13"/>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4" name="Freeform 41"/>
            <p:cNvSpPr/>
            <p:nvPr/>
          </p:nvSpPr>
          <p:spPr bwMode="auto">
            <a:xfrm>
              <a:off x="10447802" y="1819321"/>
              <a:ext cx="212587" cy="523950"/>
            </a:xfrm>
            <a:custGeom>
              <a:avLst/>
              <a:gdLst>
                <a:gd name="T0" fmla="*/ 138 w 138"/>
                <a:gd name="T1" fmla="*/ 56 h 338"/>
                <a:gd name="T2" fmla="*/ 64 w 138"/>
                <a:gd name="T3" fmla="*/ 0 h 338"/>
                <a:gd name="T4" fmla="*/ 0 w 138"/>
                <a:gd name="T5" fmla="*/ 338 h 338"/>
                <a:gd name="T6" fmla="*/ 67 w 138"/>
                <a:gd name="T7" fmla="*/ 168 h 338"/>
                <a:gd name="T8" fmla="*/ 138 w 138"/>
                <a:gd name="T9" fmla="*/ 56 h 338"/>
              </a:gdLst>
              <a:ahLst/>
              <a:cxnLst>
                <a:cxn ang="0">
                  <a:pos x="T0" y="T1"/>
                </a:cxn>
                <a:cxn ang="0">
                  <a:pos x="T2" y="T3"/>
                </a:cxn>
                <a:cxn ang="0">
                  <a:pos x="T4" y="T5"/>
                </a:cxn>
                <a:cxn ang="0">
                  <a:pos x="T6" y="T7"/>
                </a:cxn>
                <a:cxn ang="0">
                  <a:pos x="T8" y="T9"/>
                </a:cxn>
              </a:cxnLst>
              <a:rect l="0" t="0" r="r" b="b"/>
              <a:pathLst>
                <a:path w="138" h="338">
                  <a:moveTo>
                    <a:pt x="138" y="56"/>
                  </a:moveTo>
                  <a:cubicBezTo>
                    <a:pt x="64" y="0"/>
                    <a:pt x="64" y="0"/>
                    <a:pt x="64" y="0"/>
                  </a:cubicBezTo>
                  <a:cubicBezTo>
                    <a:pt x="64" y="0"/>
                    <a:pt x="2" y="22"/>
                    <a:pt x="0" y="338"/>
                  </a:cubicBezTo>
                  <a:cubicBezTo>
                    <a:pt x="0" y="338"/>
                    <a:pt x="37" y="224"/>
                    <a:pt x="67" y="168"/>
                  </a:cubicBezTo>
                  <a:cubicBezTo>
                    <a:pt x="67" y="168"/>
                    <a:pt x="131" y="87"/>
                    <a:pt x="138" y="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6" name="Freeform 43"/>
            <p:cNvSpPr/>
            <p:nvPr/>
          </p:nvSpPr>
          <p:spPr bwMode="auto">
            <a:xfrm>
              <a:off x="10501485" y="2061970"/>
              <a:ext cx="266270" cy="811693"/>
            </a:xfrm>
            <a:custGeom>
              <a:avLst/>
              <a:gdLst>
                <a:gd name="T0" fmla="*/ 70 w 171"/>
                <a:gd name="T1" fmla="*/ 0 h 522"/>
                <a:gd name="T2" fmla="*/ 55 w 171"/>
                <a:gd name="T3" fmla="*/ 212 h 522"/>
                <a:gd name="T4" fmla="*/ 148 w 171"/>
                <a:gd name="T5" fmla="*/ 522 h 522"/>
                <a:gd name="T6" fmla="*/ 157 w 171"/>
                <a:gd name="T7" fmla="*/ 230 h 522"/>
                <a:gd name="T8" fmla="*/ 125 w 171"/>
                <a:gd name="T9" fmla="*/ 150 h 522"/>
                <a:gd name="T10" fmla="*/ 70 w 171"/>
                <a:gd name="T11" fmla="*/ 0 h 522"/>
              </a:gdLst>
              <a:ahLst/>
              <a:cxnLst>
                <a:cxn ang="0">
                  <a:pos x="T0" y="T1"/>
                </a:cxn>
                <a:cxn ang="0">
                  <a:pos x="T2" y="T3"/>
                </a:cxn>
                <a:cxn ang="0">
                  <a:pos x="T4" y="T5"/>
                </a:cxn>
                <a:cxn ang="0">
                  <a:pos x="T6" y="T7"/>
                </a:cxn>
                <a:cxn ang="0">
                  <a:pos x="T8" y="T9"/>
                </a:cxn>
                <a:cxn ang="0">
                  <a:pos x="T10" y="T11"/>
                </a:cxn>
              </a:cxnLst>
              <a:rect l="0" t="0" r="r" b="b"/>
              <a:pathLst>
                <a:path w="171" h="522">
                  <a:moveTo>
                    <a:pt x="70" y="0"/>
                  </a:moveTo>
                  <a:cubicBezTo>
                    <a:pt x="70" y="0"/>
                    <a:pt x="0" y="36"/>
                    <a:pt x="55" y="212"/>
                  </a:cubicBezTo>
                  <a:cubicBezTo>
                    <a:pt x="55" y="212"/>
                    <a:pt x="106" y="482"/>
                    <a:pt x="148" y="522"/>
                  </a:cubicBezTo>
                  <a:cubicBezTo>
                    <a:pt x="148" y="522"/>
                    <a:pt x="171" y="376"/>
                    <a:pt x="157" y="230"/>
                  </a:cubicBezTo>
                  <a:cubicBezTo>
                    <a:pt x="157" y="230"/>
                    <a:pt x="147" y="194"/>
                    <a:pt x="125" y="150"/>
                  </a:cubicBezTo>
                  <a:cubicBezTo>
                    <a:pt x="125" y="150"/>
                    <a:pt x="72" y="69"/>
                    <a:pt x="7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9" name="Freeform 46"/>
            <p:cNvSpPr/>
            <p:nvPr/>
          </p:nvSpPr>
          <p:spPr bwMode="auto">
            <a:xfrm>
              <a:off x="10593821" y="1896625"/>
              <a:ext cx="811693" cy="1303432"/>
            </a:xfrm>
            <a:custGeom>
              <a:avLst/>
              <a:gdLst>
                <a:gd name="T0" fmla="*/ 149 w 522"/>
                <a:gd name="T1" fmla="*/ 47 h 839"/>
                <a:gd name="T2" fmla="*/ 87 w 522"/>
                <a:gd name="T3" fmla="*/ 0 h 839"/>
                <a:gd name="T4" fmla="*/ 46 w 522"/>
                <a:gd name="T5" fmla="*/ 176 h 839"/>
                <a:gd name="T6" fmla="*/ 190 w 522"/>
                <a:gd name="T7" fmla="*/ 368 h 839"/>
                <a:gd name="T8" fmla="*/ 300 w 522"/>
                <a:gd name="T9" fmla="*/ 500 h 839"/>
                <a:gd name="T10" fmla="*/ 295 w 522"/>
                <a:gd name="T11" fmla="*/ 435 h 839"/>
                <a:gd name="T12" fmla="*/ 502 w 522"/>
                <a:gd name="T13" fmla="*/ 827 h 839"/>
                <a:gd name="T14" fmla="*/ 522 w 522"/>
                <a:gd name="T15" fmla="*/ 821 h 839"/>
                <a:gd name="T16" fmla="*/ 321 w 522"/>
                <a:gd name="T17" fmla="*/ 426 h 839"/>
                <a:gd name="T18" fmla="*/ 283 w 522"/>
                <a:gd name="T19" fmla="*/ 370 h 839"/>
                <a:gd name="T20" fmla="*/ 277 w 522"/>
                <a:gd name="T21" fmla="*/ 341 h 839"/>
                <a:gd name="T22" fmla="*/ 277 w 522"/>
                <a:gd name="T23" fmla="*/ 339 h 839"/>
                <a:gd name="T24" fmla="*/ 149 w 522"/>
                <a:gd name="T25" fmla="*/ 4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2" h="839">
                  <a:moveTo>
                    <a:pt x="149" y="47"/>
                  </a:moveTo>
                  <a:cubicBezTo>
                    <a:pt x="149" y="47"/>
                    <a:pt x="106" y="53"/>
                    <a:pt x="87" y="0"/>
                  </a:cubicBezTo>
                  <a:cubicBezTo>
                    <a:pt x="87" y="0"/>
                    <a:pt x="0" y="30"/>
                    <a:pt x="46" y="176"/>
                  </a:cubicBezTo>
                  <a:cubicBezTo>
                    <a:pt x="46" y="176"/>
                    <a:pt x="101" y="301"/>
                    <a:pt x="190" y="368"/>
                  </a:cubicBezTo>
                  <a:cubicBezTo>
                    <a:pt x="190" y="368"/>
                    <a:pt x="262" y="436"/>
                    <a:pt x="300" y="500"/>
                  </a:cubicBezTo>
                  <a:cubicBezTo>
                    <a:pt x="300" y="500"/>
                    <a:pt x="306" y="475"/>
                    <a:pt x="295" y="435"/>
                  </a:cubicBezTo>
                  <a:cubicBezTo>
                    <a:pt x="295" y="435"/>
                    <a:pt x="477" y="703"/>
                    <a:pt x="502" y="827"/>
                  </a:cubicBezTo>
                  <a:cubicBezTo>
                    <a:pt x="502" y="827"/>
                    <a:pt x="514" y="839"/>
                    <a:pt x="522" y="821"/>
                  </a:cubicBezTo>
                  <a:cubicBezTo>
                    <a:pt x="522" y="821"/>
                    <a:pt x="447" y="614"/>
                    <a:pt x="321" y="426"/>
                  </a:cubicBezTo>
                  <a:cubicBezTo>
                    <a:pt x="283" y="370"/>
                    <a:pt x="283" y="370"/>
                    <a:pt x="283" y="370"/>
                  </a:cubicBezTo>
                  <a:cubicBezTo>
                    <a:pt x="283" y="370"/>
                    <a:pt x="280" y="362"/>
                    <a:pt x="277" y="341"/>
                  </a:cubicBezTo>
                  <a:cubicBezTo>
                    <a:pt x="277" y="340"/>
                    <a:pt x="277" y="340"/>
                    <a:pt x="277" y="339"/>
                  </a:cubicBezTo>
                  <a:cubicBezTo>
                    <a:pt x="275" y="318"/>
                    <a:pt x="188" y="96"/>
                    <a:pt x="149" y="4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3" name="Freeform 50"/>
            <p:cNvSpPr/>
            <p:nvPr/>
          </p:nvSpPr>
          <p:spPr bwMode="auto">
            <a:xfrm>
              <a:off x="9494385" y="1535872"/>
              <a:ext cx="880408" cy="356458"/>
            </a:xfrm>
            <a:custGeom>
              <a:avLst/>
              <a:gdLst>
                <a:gd name="T0" fmla="*/ 0 w 567"/>
                <a:gd name="T1" fmla="*/ 220 h 230"/>
                <a:gd name="T2" fmla="*/ 244 w 567"/>
                <a:gd name="T3" fmla="*/ 102 h 230"/>
                <a:gd name="T4" fmla="*/ 531 w 567"/>
                <a:gd name="T5" fmla="*/ 98 h 230"/>
                <a:gd name="T6" fmla="*/ 297 w 567"/>
                <a:gd name="T7" fmla="*/ 191 h 230"/>
                <a:gd name="T8" fmla="*/ 0 w 567"/>
                <a:gd name="T9" fmla="*/ 220 h 230"/>
              </a:gdLst>
              <a:ahLst/>
              <a:cxnLst>
                <a:cxn ang="0">
                  <a:pos x="T0" y="T1"/>
                </a:cxn>
                <a:cxn ang="0">
                  <a:pos x="T2" y="T3"/>
                </a:cxn>
                <a:cxn ang="0">
                  <a:pos x="T4" y="T5"/>
                </a:cxn>
                <a:cxn ang="0">
                  <a:pos x="T6" y="T7"/>
                </a:cxn>
                <a:cxn ang="0">
                  <a:pos x="T8" y="T9"/>
                </a:cxn>
              </a:cxnLst>
              <a:rect l="0" t="0" r="r" b="b"/>
              <a:pathLst>
                <a:path w="567" h="230">
                  <a:moveTo>
                    <a:pt x="0" y="220"/>
                  </a:moveTo>
                  <a:cubicBezTo>
                    <a:pt x="0" y="220"/>
                    <a:pt x="97" y="196"/>
                    <a:pt x="244" y="102"/>
                  </a:cubicBezTo>
                  <a:cubicBezTo>
                    <a:pt x="244" y="102"/>
                    <a:pt x="448" y="0"/>
                    <a:pt x="531" y="98"/>
                  </a:cubicBezTo>
                  <a:cubicBezTo>
                    <a:pt x="531" y="98"/>
                    <a:pt x="567" y="165"/>
                    <a:pt x="297" y="191"/>
                  </a:cubicBezTo>
                  <a:cubicBezTo>
                    <a:pt x="297" y="191"/>
                    <a:pt x="93" y="230"/>
                    <a:pt x="0" y="22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4" name="Freeform 51"/>
            <p:cNvSpPr/>
            <p:nvPr/>
          </p:nvSpPr>
          <p:spPr bwMode="auto">
            <a:xfrm rot="19545566">
              <a:off x="10789848" y="2854435"/>
              <a:ext cx="476708" cy="304922"/>
            </a:xfrm>
            <a:custGeom>
              <a:avLst/>
              <a:gdLst>
                <a:gd name="T0" fmla="*/ 307 w 307"/>
                <a:gd name="T1" fmla="*/ 6 h 197"/>
                <a:gd name="T2" fmla="*/ 252 w 307"/>
                <a:gd name="T3" fmla="*/ 128 h 197"/>
                <a:gd name="T4" fmla="*/ 150 w 307"/>
                <a:gd name="T5" fmla="*/ 147 h 197"/>
                <a:gd name="T6" fmla="*/ 0 w 307"/>
                <a:gd name="T7" fmla="*/ 197 h 197"/>
                <a:gd name="T8" fmla="*/ 179 w 307"/>
                <a:gd name="T9" fmla="*/ 70 h 197"/>
                <a:gd name="T10" fmla="*/ 307 w 307"/>
                <a:gd name="T11" fmla="*/ 6 h 197"/>
              </a:gdLst>
              <a:ahLst/>
              <a:cxnLst>
                <a:cxn ang="0">
                  <a:pos x="T0" y="T1"/>
                </a:cxn>
                <a:cxn ang="0">
                  <a:pos x="T2" y="T3"/>
                </a:cxn>
                <a:cxn ang="0">
                  <a:pos x="T4" y="T5"/>
                </a:cxn>
                <a:cxn ang="0">
                  <a:pos x="T6" y="T7"/>
                </a:cxn>
                <a:cxn ang="0">
                  <a:pos x="T8" y="T9"/>
                </a:cxn>
                <a:cxn ang="0">
                  <a:pos x="T10" y="T11"/>
                </a:cxn>
              </a:cxnLst>
              <a:rect l="0" t="0" r="r" b="b"/>
              <a:pathLst>
                <a:path w="307" h="197">
                  <a:moveTo>
                    <a:pt x="307" y="6"/>
                  </a:moveTo>
                  <a:cubicBezTo>
                    <a:pt x="307" y="6"/>
                    <a:pt x="301" y="90"/>
                    <a:pt x="252" y="128"/>
                  </a:cubicBezTo>
                  <a:cubicBezTo>
                    <a:pt x="252" y="128"/>
                    <a:pt x="175" y="130"/>
                    <a:pt x="150" y="147"/>
                  </a:cubicBezTo>
                  <a:cubicBezTo>
                    <a:pt x="150" y="147"/>
                    <a:pt x="55" y="194"/>
                    <a:pt x="0" y="197"/>
                  </a:cubicBezTo>
                  <a:cubicBezTo>
                    <a:pt x="0" y="197"/>
                    <a:pt x="68" y="170"/>
                    <a:pt x="179" y="70"/>
                  </a:cubicBezTo>
                  <a:cubicBezTo>
                    <a:pt x="179" y="70"/>
                    <a:pt x="276" y="0"/>
                    <a:pt x="307" y="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11199370" y="3030418"/>
              <a:ext cx="167492" cy="302774"/>
            </a:xfrm>
            <a:custGeom>
              <a:avLst/>
              <a:gdLst>
                <a:gd name="T0" fmla="*/ 0 w 107"/>
                <a:gd name="T1" fmla="*/ 0 h 196"/>
                <a:gd name="T2" fmla="*/ 69 w 107"/>
                <a:gd name="T3" fmla="*/ 196 h 196"/>
                <a:gd name="T4" fmla="*/ 107 w 107"/>
                <a:gd name="T5" fmla="*/ 104 h 196"/>
                <a:gd name="T6" fmla="*/ 0 w 107"/>
                <a:gd name="T7" fmla="*/ 0 h 196"/>
              </a:gdLst>
              <a:ahLst/>
              <a:cxnLst>
                <a:cxn ang="0">
                  <a:pos x="T0" y="T1"/>
                </a:cxn>
                <a:cxn ang="0">
                  <a:pos x="T2" y="T3"/>
                </a:cxn>
                <a:cxn ang="0">
                  <a:pos x="T4" y="T5"/>
                </a:cxn>
                <a:cxn ang="0">
                  <a:pos x="T6" y="T7"/>
                </a:cxn>
              </a:cxnLst>
              <a:rect l="0" t="0" r="r" b="b"/>
              <a:pathLst>
                <a:path w="107" h="196">
                  <a:moveTo>
                    <a:pt x="0" y="0"/>
                  </a:moveTo>
                  <a:cubicBezTo>
                    <a:pt x="0" y="0"/>
                    <a:pt x="33" y="163"/>
                    <a:pt x="69" y="196"/>
                  </a:cubicBezTo>
                  <a:cubicBezTo>
                    <a:pt x="107" y="104"/>
                    <a:pt x="107" y="104"/>
                    <a:pt x="107" y="104"/>
                  </a:cubicBezTo>
                  <a:cubicBezTo>
                    <a:pt x="107" y="104"/>
                    <a:pt x="23" y="16"/>
                    <a:pt x="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59" name="Freeform 56"/>
            <p:cNvSpPr/>
            <p:nvPr/>
          </p:nvSpPr>
          <p:spPr bwMode="auto">
            <a:xfrm>
              <a:off x="11321767" y="3249446"/>
              <a:ext cx="107367" cy="180376"/>
            </a:xfrm>
            <a:custGeom>
              <a:avLst/>
              <a:gdLst>
                <a:gd name="T0" fmla="*/ 46 w 68"/>
                <a:gd name="T1" fmla="*/ 0 h 116"/>
                <a:gd name="T2" fmla="*/ 68 w 68"/>
                <a:gd name="T3" fmla="*/ 109 h 116"/>
                <a:gd name="T4" fmla="*/ 0 w 68"/>
                <a:gd name="T5" fmla="*/ 116 h 116"/>
                <a:gd name="T6" fmla="*/ 46 w 68"/>
                <a:gd name="T7" fmla="*/ 0 h 116"/>
              </a:gdLst>
              <a:ahLst/>
              <a:cxnLst>
                <a:cxn ang="0">
                  <a:pos x="T0" y="T1"/>
                </a:cxn>
                <a:cxn ang="0">
                  <a:pos x="T2" y="T3"/>
                </a:cxn>
                <a:cxn ang="0">
                  <a:pos x="T4" y="T5"/>
                </a:cxn>
                <a:cxn ang="0">
                  <a:pos x="T6" y="T7"/>
                </a:cxn>
              </a:cxnLst>
              <a:rect l="0" t="0" r="r" b="b"/>
              <a:pathLst>
                <a:path w="68" h="116">
                  <a:moveTo>
                    <a:pt x="46" y="0"/>
                  </a:moveTo>
                  <a:cubicBezTo>
                    <a:pt x="46" y="0"/>
                    <a:pt x="48" y="85"/>
                    <a:pt x="68" y="109"/>
                  </a:cubicBezTo>
                  <a:cubicBezTo>
                    <a:pt x="0" y="116"/>
                    <a:pt x="0" y="116"/>
                    <a:pt x="0" y="116"/>
                  </a:cubicBezTo>
                  <a:cubicBezTo>
                    <a:pt x="0" y="116"/>
                    <a:pt x="13" y="38"/>
                    <a:pt x="46"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0" name="Freeform 57"/>
            <p:cNvSpPr/>
            <p:nvPr/>
          </p:nvSpPr>
          <p:spPr bwMode="auto">
            <a:xfrm>
              <a:off x="10941689" y="3562957"/>
              <a:ext cx="292038" cy="446646"/>
            </a:xfrm>
            <a:custGeom>
              <a:avLst/>
              <a:gdLst>
                <a:gd name="T0" fmla="*/ 189 w 189"/>
                <a:gd name="T1" fmla="*/ 0 h 288"/>
                <a:gd name="T2" fmla="*/ 184 w 189"/>
                <a:gd name="T3" fmla="*/ 166 h 288"/>
                <a:gd name="T4" fmla="*/ 89 w 189"/>
                <a:gd name="T5" fmla="*/ 217 h 288"/>
                <a:gd name="T6" fmla="*/ 0 w 189"/>
                <a:gd name="T7" fmla="*/ 288 h 288"/>
                <a:gd name="T8" fmla="*/ 189 w 189"/>
                <a:gd name="T9" fmla="*/ 0 h 288"/>
              </a:gdLst>
              <a:ahLst/>
              <a:cxnLst>
                <a:cxn ang="0">
                  <a:pos x="T0" y="T1"/>
                </a:cxn>
                <a:cxn ang="0">
                  <a:pos x="T2" y="T3"/>
                </a:cxn>
                <a:cxn ang="0">
                  <a:pos x="T4" y="T5"/>
                </a:cxn>
                <a:cxn ang="0">
                  <a:pos x="T6" y="T7"/>
                </a:cxn>
                <a:cxn ang="0">
                  <a:pos x="T8" y="T9"/>
                </a:cxn>
              </a:cxnLst>
              <a:rect l="0" t="0" r="r" b="b"/>
              <a:pathLst>
                <a:path w="189" h="288">
                  <a:moveTo>
                    <a:pt x="189" y="0"/>
                  </a:moveTo>
                  <a:cubicBezTo>
                    <a:pt x="189" y="0"/>
                    <a:pt x="175" y="122"/>
                    <a:pt x="184" y="166"/>
                  </a:cubicBezTo>
                  <a:cubicBezTo>
                    <a:pt x="184" y="166"/>
                    <a:pt x="159" y="212"/>
                    <a:pt x="89" y="217"/>
                  </a:cubicBezTo>
                  <a:cubicBezTo>
                    <a:pt x="89" y="217"/>
                    <a:pt x="59" y="221"/>
                    <a:pt x="0" y="288"/>
                  </a:cubicBezTo>
                  <a:cubicBezTo>
                    <a:pt x="0" y="288"/>
                    <a:pt x="21" y="131"/>
                    <a:pt x="189"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1" name="Freeform 58"/>
            <p:cNvSpPr/>
            <p:nvPr/>
          </p:nvSpPr>
          <p:spPr bwMode="auto">
            <a:xfrm>
              <a:off x="11205811" y="3457738"/>
              <a:ext cx="259828" cy="496034"/>
            </a:xfrm>
            <a:custGeom>
              <a:avLst/>
              <a:gdLst>
                <a:gd name="T0" fmla="*/ 120 w 167"/>
                <a:gd name="T1" fmla="*/ 0 h 319"/>
                <a:gd name="T2" fmla="*/ 155 w 167"/>
                <a:gd name="T3" fmla="*/ 140 h 319"/>
                <a:gd name="T4" fmla="*/ 99 w 167"/>
                <a:gd name="T5" fmla="*/ 246 h 319"/>
                <a:gd name="T6" fmla="*/ 32 w 167"/>
                <a:gd name="T7" fmla="*/ 319 h 319"/>
                <a:gd name="T8" fmla="*/ 120 w 167"/>
                <a:gd name="T9" fmla="*/ 0 h 319"/>
              </a:gdLst>
              <a:ahLst/>
              <a:cxnLst>
                <a:cxn ang="0">
                  <a:pos x="T0" y="T1"/>
                </a:cxn>
                <a:cxn ang="0">
                  <a:pos x="T2" y="T3"/>
                </a:cxn>
                <a:cxn ang="0">
                  <a:pos x="T4" y="T5"/>
                </a:cxn>
                <a:cxn ang="0">
                  <a:pos x="T6" y="T7"/>
                </a:cxn>
                <a:cxn ang="0">
                  <a:pos x="T8" y="T9"/>
                </a:cxn>
              </a:cxnLst>
              <a:rect l="0" t="0" r="r" b="b"/>
              <a:pathLst>
                <a:path w="167" h="319">
                  <a:moveTo>
                    <a:pt x="120" y="0"/>
                  </a:moveTo>
                  <a:cubicBezTo>
                    <a:pt x="120" y="0"/>
                    <a:pt x="167" y="35"/>
                    <a:pt x="155" y="140"/>
                  </a:cubicBezTo>
                  <a:cubicBezTo>
                    <a:pt x="155" y="140"/>
                    <a:pt x="89" y="170"/>
                    <a:pt x="99" y="246"/>
                  </a:cubicBezTo>
                  <a:cubicBezTo>
                    <a:pt x="99" y="246"/>
                    <a:pt x="50" y="288"/>
                    <a:pt x="32" y="319"/>
                  </a:cubicBezTo>
                  <a:cubicBezTo>
                    <a:pt x="32" y="319"/>
                    <a:pt x="0" y="64"/>
                    <a:pt x="12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2" name="Freeform 59"/>
            <p:cNvSpPr/>
            <p:nvPr/>
          </p:nvSpPr>
          <p:spPr bwMode="auto">
            <a:xfrm>
              <a:off x="11431282" y="3103427"/>
              <a:ext cx="240502" cy="298479"/>
            </a:xfrm>
            <a:custGeom>
              <a:avLst/>
              <a:gdLst>
                <a:gd name="T0" fmla="*/ 8 w 155"/>
                <a:gd name="T1" fmla="*/ 0 h 193"/>
                <a:gd name="T2" fmla="*/ 94 w 155"/>
                <a:gd name="T3" fmla="*/ 93 h 193"/>
                <a:gd name="T4" fmla="*/ 155 w 155"/>
                <a:gd name="T5" fmla="*/ 95 h 193"/>
                <a:gd name="T6" fmla="*/ 149 w 155"/>
                <a:gd name="T7" fmla="*/ 150 h 193"/>
                <a:gd name="T8" fmla="*/ 43 w 155"/>
                <a:gd name="T9" fmla="*/ 182 h 193"/>
                <a:gd name="T10" fmla="*/ 15 w 155"/>
                <a:gd name="T11" fmla="*/ 174 h 193"/>
                <a:gd name="T12" fmla="*/ 8 w 155"/>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155" h="193">
                  <a:moveTo>
                    <a:pt x="8" y="0"/>
                  </a:moveTo>
                  <a:cubicBezTo>
                    <a:pt x="8" y="0"/>
                    <a:pt x="61" y="75"/>
                    <a:pt x="94" y="93"/>
                  </a:cubicBezTo>
                  <a:cubicBezTo>
                    <a:pt x="94" y="93"/>
                    <a:pt x="121" y="107"/>
                    <a:pt x="155" y="95"/>
                  </a:cubicBezTo>
                  <a:cubicBezTo>
                    <a:pt x="155" y="95"/>
                    <a:pt x="145" y="135"/>
                    <a:pt x="149" y="150"/>
                  </a:cubicBezTo>
                  <a:cubicBezTo>
                    <a:pt x="149" y="150"/>
                    <a:pt x="70" y="148"/>
                    <a:pt x="43" y="182"/>
                  </a:cubicBezTo>
                  <a:cubicBezTo>
                    <a:pt x="43" y="182"/>
                    <a:pt x="12" y="193"/>
                    <a:pt x="15" y="174"/>
                  </a:cubicBezTo>
                  <a:cubicBezTo>
                    <a:pt x="15" y="174"/>
                    <a:pt x="0" y="43"/>
                    <a:pt x="8"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3" name="Freeform 60"/>
            <p:cNvSpPr/>
            <p:nvPr/>
          </p:nvSpPr>
          <p:spPr bwMode="auto">
            <a:xfrm>
              <a:off x="11439871" y="3309572"/>
              <a:ext cx="347868" cy="347868"/>
            </a:xfrm>
            <a:custGeom>
              <a:avLst/>
              <a:gdLst>
                <a:gd name="T0" fmla="*/ 54 w 225"/>
                <a:gd name="T1" fmla="*/ 65 h 225"/>
                <a:gd name="T2" fmla="*/ 15 w 225"/>
                <a:gd name="T3" fmla="*/ 116 h 225"/>
                <a:gd name="T4" fmla="*/ 58 w 225"/>
                <a:gd name="T5" fmla="*/ 214 h 225"/>
                <a:gd name="T6" fmla="*/ 93 w 225"/>
                <a:gd name="T7" fmla="*/ 205 h 225"/>
                <a:gd name="T8" fmla="*/ 225 w 225"/>
                <a:gd name="T9" fmla="*/ 208 h 225"/>
                <a:gd name="T10" fmla="*/ 54 w 225"/>
                <a:gd name="T11" fmla="*/ 65 h 225"/>
              </a:gdLst>
              <a:ahLst/>
              <a:cxnLst>
                <a:cxn ang="0">
                  <a:pos x="T0" y="T1"/>
                </a:cxn>
                <a:cxn ang="0">
                  <a:pos x="T2" y="T3"/>
                </a:cxn>
                <a:cxn ang="0">
                  <a:pos x="T4" y="T5"/>
                </a:cxn>
                <a:cxn ang="0">
                  <a:pos x="T6" y="T7"/>
                </a:cxn>
                <a:cxn ang="0">
                  <a:pos x="T8" y="T9"/>
                </a:cxn>
                <a:cxn ang="0">
                  <a:pos x="T10" y="T11"/>
                </a:cxn>
              </a:cxnLst>
              <a:rect l="0" t="0" r="r" b="b"/>
              <a:pathLst>
                <a:path w="225" h="225">
                  <a:moveTo>
                    <a:pt x="54" y="65"/>
                  </a:moveTo>
                  <a:cubicBezTo>
                    <a:pt x="54" y="65"/>
                    <a:pt x="0" y="64"/>
                    <a:pt x="15" y="116"/>
                  </a:cubicBezTo>
                  <a:cubicBezTo>
                    <a:pt x="15" y="116"/>
                    <a:pt x="52" y="195"/>
                    <a:pt x="58" y="214"/>
                  </a:cubicBezTo>
                  <a:cubicBezTo>
                    <a:pt x="58" y="214"/>
                    <a:pt x="72" y="225"/>
                    <a:pt x="93" y="205"/>
                  </a:cubicBezTo>
                  <a:cubicBezTo>
                    <a:pt x="93" y="205"/>
                    <a:pt x="125" y="189"/>
                    <a:pt x="225" y="208"/>
                  </a:cubicBezTo>
                  <a:cubicBezTo>
                    <a:pt x="225" y="208"/>
                    <a:pt x="139" y="0"/>
                    <a:pt x="54" y="6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4" name="Freeform 61"/>
            <p:cNvSpPr/>
            <p:nvPr/>
          </p:nvSpPr>
          <p:spPr bwMode="auto">
            <a:xfrm>
              <a:off x="11450607" y="2914462"/>
              <a:ext cx="730094" cy="573338"/>
            </a:xfrm>
            <a:custGeom>
              <a:avLst/>
              <a:gdLst>
                <a:gd name="T0" fmla="*/ 63 w 471"/>
                <a:gd name="T1" fmla="*/ 32 h 369"/>
                <a:gd name="T2" fmla="*/ 0 w 471"/>
                <a:gd name="T3" fmla="*/ 93 h 369"/>
                <a:gd name="T4" fmla="*/ 216 w 471"/>
                <a:gd name="T5" fmla="*/ 235 h 369"/>
                <a:gd name="T6" fmla="*/ 471 w 471"/>
                <a:gd name="T7" fmla="*/ 369 h 369"/>
                <a:gd name="T8" fmla="*/ 327 w 471"/>
                <a:gd name="T9" fmla="*/ 193 h 369"/>
                <a:gd name="T10" fmla="*/ 126 w 471"/>
                <a:gd name="T11" fmla="*/ 9 h 369"/>
                <a:gd name="T12" fmla="*/ 63 w 471"/>
                <a:gd name="T13" fmla="*/ 32 h 369"/>
              </a:gdLst>
              <a:ahLst/>
              <a:cxnLst>
                <a:cxn ang="0">
                  <a:pos x="T0" y="T1"/>
                </a:cxn>
                <a:cxn ang="0">
                  <a:pos x="T2" y="T3"/>
                </a:cxn>
                <a:cxn ang="0">
                  <a:pos x="T4" y="T5"/>
                </a:cxn>
                <a:cxn ang="0">
                  <a:pos x="T6" y="T7"/>
                </a:cxn>
                <a:cxn ang="0">
                  <a:pos x="T8" y="T9"/>
                </a:cxn>
                <a:cxn ang="0">
                  <a:pos x="T10" y="T11"/>
                </a:cxn>
                <a:cxn ang="0">
                  <a:pos x="T12" y="T13"/>
                </a:cxn>
              </a:cxnLst>
              <a:rect l="0" t="0" r="r" b="b"/>
              <a:pathLst>
                <a:path w="471" h="369">
                  <a:moveTo>
                    <a:pt x="63" y="32"/>
                  </a:moveTo>
                  <a:cubicBezTo>
                    <a:pt x="63" y="32"/>
                    <a:pt x="12" y="34"/>
                    <a:pt x="0" y="93"/>
                  </a:cubicBezTo>
                  <a:cubicBezTo>
                    <a:pt x="0" y="93"/>
                    <a:pt x="1" y="155"/>
                    <a:pt x="216" y="235"/>
                  </a:cubicBezTo>
                  <a:cubicBezTo>
                    <a:pt x="216" y="235"/>
                    <a:pt x="409" y="347"/>
                    <a:pt x="471" y="369"/>
                  </a:cubicBezTo>
                  <a:cubicBezTo>
                    <a:pt x="471" y="369"/>
                    <a:pt x="394" y="260"/>
                    <a:pt x="327" y="193"/>
                  </a:cubicBezTo>
                  <a:cubicBezTo>
                    <a:pt x="327" y="193"/>
                    <a:pt x="279" y="105"/>
                    <a:pt x="126" y="9"/>
                  </a:cubicBezTo>
                  <a:cubicBezTo>
                    <a:pt x="126" y="9"/>
                    <a:pt x="82" y="0"/>
                    <a:pt x="63" y="32"/>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5" name="Freeform 62"/>
            <p:cNvSpPr/>
            <p:nvPr/>
          </p:nvSpPr>
          <p:spPr bwMode="auto">
            <a:xfrm>
              <a:off x="11703993" y="2871515"/>
              <a:ext cx="751567" cy="304922"/>
            </a:xfrm>
            <a:custGeom>
              <a:avLst/>
              <a:gdLst>
                <a:gd name="T0" fmla="*/ 0 w 484"/>
                <a:gd name="T1" fmla="*/ 15 h 196"/>
                <a:gd name="T2" fmla="*/ 245 w 484"/>
                <a:gd name="T3" fmla="*/ 161 h 196"/>
                <a:gd name="T4" fmla="*/ 484 w 484"/>
                <a:gd name="T5" fmla="*/ 99 h 196"/>
                <a:gd name="T6" fmla="*/ 213 w 484"/>
                <a:gd name="T7" fmla="*/ 47 h 196"/>
                <a:gd name="T8" fmla="*/ 0 w 484"/>
                <a:gd name="T9" fmla="*/ 15 h 196"/>
              </a:gdLst>
              <a:ahLst/>
              <a:cxnLst>
                <a:cxn ang="0">
                  <a:pos x="T0" y="T1"/>
                </a:cxn>
                <a:cxn ang="0">
                  <a:pos x="T2" y="T3"/>
                </a:cxn>
                <a:cxn ang="0">
                  <a:pos x="T4" y="T5"/>
                </a:cxn>
                <a:cxn ang="0">
                  <a:pos x="T6" y="T7"/>
                </a:cxn>
                <a:cxn ang="0">
                  <a:pos x="T8" y="T9"/>
                </a:cxn>
              </a:cxnLst>
              <a:rect l="0" t="0" r="r" b="b"/>
              <a:pathLst>
                <a:path w="484" h="196">
                  <a:moveTo>
                    <a:pt x="0" y="15"/>
                  </a:moveTo>
                  <a:cubicBezTo>
                    <a:pt x="0" y="15"/>
                    <a:pt x="154" y="196"/>
                    <a:pt x="245" y="161"/>
                  </a:cubicBezTo>
                  <a:cubicBezTo>
                    <a:pt x="245" y="161"/>
                    <a:pt x="323" y="116"/>
                    <a:pt x="484" y="99"/>
                  </a:cubicBezTo>
                  <a:cubicBezTo>
                    <a:pt x="484" y="99"/>
                    <a:pt x="313" y="87"/>
                    <a:pt x="213" y="47"/>
                  </a:cubicBezTo>
                  <a:cubicBezTo>
                    <a:pt x="213" y="47"/>
                    <a:pt x="38" y="0"/>
                    <a:pt x="0" y="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6" name="Freeform 63"/>
            <p:cNvSpPr/>
            <p:nvPr/>
          </p:nvSpPr>
          <p:spPr bwMode="auto">
            <a:xfrm>
              <a:off x="11807065" y="2536531"/>
              <a:ext cx="596959" cy="341426"/>
            </a:xfrm>
            <a:custGeom>
              <a:avLst/>
              <a:gdLst>
                <a:gd name="T0" fmla="*/ 0 w 384"/>
                <a:gd name="T1" fmla="*/ 196 h 221"/>
                <a:gd name="T2" fmla="*/ 91 w 384"/>
                <a:gd name="T3" fmla="*/ 221 h 221"/>
                <a:gd name="T4" fmla="*/ 384 w 384"/>
                <a:gd name="T5" fmla="*/ 76 h 221"/>
                <a:gd name="T6" fmla="*/ 0 w 384"/>
                <a:gd name="T7" fmla="*/ 196 h 221"/>
              </a:gdLst>
              <a:ahLst/>
              <a:cxnLst>
                <a:cxn ang="0">
                  <a:pos x="T0" y="T1"/>
                </a:cxn>
                <a:cxn ang="0">
                  <a:pos x="T2" y="T3"/>
                </a:cxn>
                <a:cxn ang="0">
                  <a:pos x="T4" y="T5"/>
                </a:cxn>
                <a:cxn ang="0">
                  <a:pos x="T6" y="T7"/>
                </a:cxn>
              </a:cxnLst>
              <a:rect l="0" t="0" r="r" b="b"/>
              <a:pathLst>
                <a:path w="384" h="221">
                  <a:moveTo>
                    <a:pt x="0" y="196"/>
                  </a:moveTo>
                  <a:cubicBezTo>
                    <a:pt x="91" y="221"/>
                    <a:pt x="91" y="221"/>
                    <a:pt x="91" y="221"/>
                  </a:cubicBezTo>
                  <a:cubicBezTo>
                    <a:pt x="91" y="221"/>
                    <a:pt x="159" y="112"/>
                    <a:pt x="384" y="76"/>
                  </a:cubicBezTo>
                  <a:cubicBezTo>
                    <a:pt x="384" y="76"/>
                    <a:pt x="117" y="0"/>
                    <a:pt x="0" y="196"/>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7" name="Freeform 64"/>
            <p:cNvSpPr/>
            <p:nvPr/>
          </p:nvSpPr>
          <p:spPr bwMode="auto">
            <a:xfrm>
              <a:off x="11671783" y="3335340"/>
              <a:ext cx="611991" cy="274859"/>
            </a:xfrm>
            <a:custGeom>
              <a:avLst/>
              <a:gdLst>
                <a:gd name="T0" fmla="*/ 128 w 394"/>
                <a:gd name="T1" fmla="*/ 177 h 177"/>
                <a:gd name="T2" fmla="*/ 394 w 394"/>
                <a:gd name="T3" fmla="*/ 173 h 177"/>
                <a:gd name="T4" fmla="*/ 102 w 394"/>
                <a:gd name="T5" fmla="*/ 47 h 177"/>
                <a:gd name="T6" fmla="*/ 0 w 394"/>
                <a:gd name="T7" fmla="*/ 27 h 177"/>
                <a:gd name="T8" fmla="*/ 128 w 394"/>
                <a:gd name="T9" fmla="*/ 177 h 177"/>
              </a:gdLst>
              <a:ahLst/>
              <a:cxnLst>
                <a:cxn ang="0">
                  <a:pos x="T0" y="T1"/>
                </a:cxn>
                <a:cxn ang="0">
                  <a:pos x="T2" y="T3"/>
                </a:cxn>
                <a:cxn ang="0">
                  <a:pos x="T4" y="T5"/>
                </a:cxn>
                <a:cxn ang="0">
                  <a:pos x="T6" y="T7"/>
                </a:cxn>
                <a:cxn ang="0">
                  <a:pos x="T8" y="T9"/>
                </a:cxn>
              </a:cxnLst>
              <a:rect l="0" t="0" r="r" b="b"/>
              <a:pathLst>
                <a:path w="394" h="177">
                  <a:moveTo>
                    <a:pt x="128" y="177"/>
                  </a:moveTo>
                  <a:cubicBezTo>
                    <a:pt x="394" y="173"/>
                    <a:pt x="394" y="173"/>
                    <a:pt x="394" y="173"/>
                  </a:cubicBezTo>
                  <a:cubicBezTo>
                    <a:pt x="394" y="173"/>
                    <a:pt x="150" y="76"/>
                    <a:pt x="102" y="47"/>
                  </a:cubicBezTo>
                  <a:cubicBezTo>
                    <a:pt x="102" y="47"/>
                    <a:pt x="26" y="0"/>
                    <a:pt x="0" y="27"/>
                  </a:cubicBezTo>
                  <a:cubicBezTo>
                    <a:pt x="0" y="27"/>
                    <a:pt x="88" y="165"/>
                    <a:pt x="128" y="177"/>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8" name="Freeform 65"/>
            <p:cNvSpPr/>
            <p:nvPr/>
          </p:nvSpPr>
          <p:spPr bwMode="auto">
            <a:xfrm>
              <a:off x="11892958" y="3631672"/>
              <a:ext cx="534687" cy="167492"/>
            </a:xfrm>
            <a:custGeom>
              <a:avLst/>
              <a:gdLst>
                <a:gd name="T0" fmla="*/ 0 w 344"/>
                <a:gd name="T1" fmla="*/ 19 h 107"/>
                <a:gd name="T2" fmla="*/ 96 w 344"/>
                <a:gd name="T3" fmla="*/ 107 h 107"/>
                <a:gd name="T4" fmla="*/ 337 w 344"/>
                <a:gd name="T5" fmla="*/ 24 h 107"/>
                <a:gd name="T6" fmla="*/ 267 w 344"/>
                <a:gd name="T7" fmla="*/ 7 h 107"/>
                <a:gd name="T8" fmla="*/ 0 w 344"/>
                <a:gd name="T9" fmla="*/ 19 h 107"/>
              </a:gdLst>
              <a:ahLst/>
              <a:cxnLst>
                <a:cxn ang="0">
                  <a:pos x="T0" y="T1"/>
                </a:cxn>
                <a:cxn ang="0">
                  <a:pos x="T2" y="T3"/>
                </a:cxn>
                <a:cxn ang="0">
                  <a:pos x="T4" y="T5"/>
                </a:cxn>
                <a:cxn ang="0">
                  <a:pos x="T6" y="T7"/>
                </a:cxn>
                <a:cxn ang="0">
                  <a:pos x="T8" y="T9"/>
                </a:cxn>
              </a:cxnLst>
              <a:rect l="0" t="0" r="r" b="b"/>
              <a:pathLst>
                <a:path w="344" h="107">
                  <a:moveTo>
                    <a:pt x="0" y="19"/>
                  </a:moveTo>
                  <a:cubicBezTo>
                    <a:pt x="96" y="107"/>
                    <a:pt x="96" y="107"/>
                    <a:pt x="96" y="107"/>
                  </a:cubicBezTo>
                  <a:cubicBezTo>
                    <a:pt x="96" y="107"/>
                    <a:pt x="251" y="32"/>
                    <a:pt x="337" y="24"/>
                  </a:cubicBezTo>
                  <a:cubicBezTo>
                    <a:pt x="337" y="24"/>
                    <a:pt x="344" y="0"/>
                    <a:pt x="267" y="7"/>
                  </a:cubicBezTo>
                  <a:cubicBezTo>
                    <a:pt x="267" y="7"/>
                    <a:pt x="26" y="19"/>
                    <a:pt x="0"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9" name="Freeform 66"/>
            <p:cNvSpPr/>
            <p:nvPr/>
          </p:nvSpPr>
          <p:spPr bwMode="auto">
            <a:xfrm>
              <a:off x="11012551" y="3878616"/>
              <a:ext cx="459530" cy="648495"/>
            </a:xfrm>
            <a:custGeom>
              <a:avLst/>
              <a:gdLst>
                <a:gd name="T0" fmla="*/ 17 w 296"/>
                <a:gd name="T1" fmla="*/ 160 h 418"/>
                <a:gd name="T2" fmla="*/ 0 w 296"/>
                <a:gd name="T3" fmla="*/ 176 h 418"/>
                <a:gd name="T4" fmla="*/ 94 w 296"/>
                <a:gd name="T5" fmla="*/ 234 h 418"/>
                <a:gd name="T6" fmla="*/ 64 w 296"/>
                <a:gd name="T7" fmla="*/ 410 h 418"/>
                <a:gd name="T8" fmla="*/ 146 w 296"/>
                <a:gd name="T9" fmla="*/ 274 h 418"/>
                <a:gd name="T10" fmla="*/ 280 w 296"/>
                <a:gd name="T11" fmla="*/ 396 h 418"/>
                <a:gd name="T12" fmla="*/ 292 w 296"/>
                <a:gd name="T13" fmla="*/ 381 h 418"/>
                <a:gd name="T14" fmla="*/ 165 w 296"/>
                <a:gd name="T15" fmla="*/ 250 h 418"/>
                <a:gd name="T16" fmla="*/ 238 w 296"/>
                <a:gd name="T17" fmla="*/ 187 h 418"/>
                <a:gd name="T18" fmla="*/ 210 w 296"/>
                <a:gd name="T19" fmla="*/ 22 h 418"/>
                <a:gd name="T20" fmla="*/ 108 w 296"/>
                <a:gd name="T21" fmla="*/ 212 h 418"/>
                <a:gd name="T22" fmla="*/ 17 w 296"/>
                <a:gd name="T23" fmla="*/ 16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418">
                  <a:moveTo>
                    <a:pt x="17" y="160"/>
                  </a:moveTo>
                  <a:cubicBezTo>
                    <a:pt x="0" y="176"/>
                    <a:pt x="0" y="176"/>
                    <a:pt x="0" y="176"/>
                  </a:cubicBezTo>
                  <a:cubicBezTo>
                    <a:pt x="94" y="234"/>
                    <a:pt x="94" y="234"/>
                    <a:pt x="94" y="234"/>
                  </a:cubicBezTo>
                  <a:cubicBezTo>
                    <a:pt x="94" y="234"/>
                    <a:pt x="79" y="319"/>
                    <a:pt x="64" y="410"/>
                  </a:cubicBezTo>
                  <a:cubicBezTo>
                    <a:pt x="64" y="410"/>
                    <a:pt x="75" y="418"/>
                    <a:pt x="146" y="274"/>
                  </a:cubicBezTo>
                  <a:cubicBezTo>
                    <a:pt x="280" y="396"/>
                    <a:pt x="280" y="396"/>
                    <a:pt x="280" y="396"/>
                  </a:cubicBezTo>
                  <a:cubicBezTo>
                    <a:pt x="280" y="396"/>
                    <a:pt x="296" y="396"/>
                    <a:pt x="292" y="381"/>
                  </a:cubicBezTo>
                  <a:cubicBezTo>
                    <a:pt x="292" y="381"/>
                    <a:pt x="171" y="262"/>
                    <a:pt x="165" y="250"/>
                  </a:cubicBezTo>
                  <a:cubicBezTo>
                    <a:pt x="165" y="250"/>
                    <a:pt x="198" y="179"/>
                    <a:pt x="238" y="187"/>
                  </a:cubicBezTo>
                  <a:cubicBezTo>
                    <a:pt x="238" y="187"/>
                    <a:pt x="260" y="0"/>
                    <a:pt x="210" y="22"/>
                  </a:cubicBezTo>
                  <a:cubicBezTo>
                    <a:pt x="210" y="22"/>
                    <a:pt x="139" y="75"/>
                    <a:pt x="108" y="212"/>
                  </a:cubicBezTo>
                  <a:lnTo>
                    <a:pt x="17" y="160"/>
                  </a:ln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0" name="Freeform 67"/>
            <p:cNvSpPr/>
            <p:nvPr/>
          </p:nvSpPr>
          <p:spPr bwMode="auto">
            <a:xfrm>
              <a:off x="11373303" y="3764807"/>
              <a:ext cx="453088" cy="1123056"/>
            </a:xfrm>
            <a:custGeom>
              <a:avLst/>
              <a:gdLst>
                <a:gd name="T0" fmla="*/ 41 w 291"/>
                <a:gd name="T1" fmla="*/ 0 h 724"/>
                <a:gd name="T2" fmla="*/ 28 w 291"/>
                <a:gd name="T3" fmla="*/ 210 h 724"/>
                <a:gd name="T4" fmla="*/ 94 w 291"/>
                <a:gd name="T5" fmla="*/ 568 h 724"/>
                <a:gd name="T6" fmla="*/ 112 w 291"/>
                <a:gd name="T7" fmla="*/ 545 h 724"/>
                <a:gd name="T8" fmla="*/ 272 w 291"/>
                <a:gd name="T9" fmla="*/ 724 h 724"/>
                <a:gd name="T10" fmla="*/ 286 w 291"/>
                <a:gd name="T11" fmla="*/ 711 h 724"/>
                <a:gd name="T12" fmla="*/ 127 w 291"/>
                <a:gd name="T13" fmla="*/ 518 h 724"/>
                <a:gd name="T14" fmla="*/ 134 w 291"/>
                <a:gd name="T15" fmla="*/ 465 h 724"/>
                <a:gd name="T16" fmla="*/ 173 w 291"/>
                <a:gd name="T17" fmla="*/ 405 h 724"/>
                <a:gd name="T18" fmla="*/ 41 w 291"/>
                <a:gd name="T19"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724">
                  <a:moveTo>
                    <a:pt x="41" y="0"/>
                  </a:moveTo>
                  <a:cubicBezTo>
                    <a:pt x="41" y="0"/>
                    <a:pt x="0" y="52"/>
                    <a:pt x="28" y="210"/>
                  </a:cubicBezTo>
                  <a:cubicBezTo>
                    <a:pt x="28" y="210"/>
                    <a:pt x="80" y="510"/>
                    <a:pt x="94" y="568"/>
                  </a:cubicBezTo>
                  <a:cubicBezTo>
                    <a:pt x="94" y="568"/>
                    <a:pt x="112" y="578"/>
                    <a:pt x="112" y="545"/>
                  </a:cubicBezTo>
                  <a:cubicBezTo>
                    <a:pt x="112" y="512"/>
                    <a:pt x="211" y="654"/>
                    <a:pt x="272" y="724"/>
                  </a:cubicBezTo>
                  <a:cubicBezTo>
                    <a:pt x="272" y="724"/>
                    <a:pt x="291" y="723"/>
                    <a:pt x="286" y="711"/>
                  </a:cubicBezTo>
                  <a:cubicBezTo>
                    <a:pt x="286" y="711"/>
                    <a:pt x="155" y="554"/>
                    <a:pt x="127" y="518"/>
                  </a:cubicBezTo>
                  <a:cubicBezTo>
                    <a:pt x="127" y="518"/>
                    <a:pt x="114" y="496"/>
                    <a:pt x="134" y="465"/>
                  </a:cubicBezTo>
                  <a:cubicBezTo>
                    <a:pt x="134" y="465"/>
                    <a:pt x="164" y="417"/>
                    <a:pt x="173" y="405"/>
                  </a:cubicBezTo>
                  <a:cubicBezTo>
                    <a:pt x="173" y="405"/>
                    <a:pt x="116" y="59"/>
                    <a:pt x="41"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1" name="Freeform 68"/>
            <p:cNvSpPr/>
            <p:nvPr/>
          </p:nvSpPr>
          <p:spPr bwMode="auto">
            <a:xfrm>
              <a:off x="11457050" y="3663883"/>
              <a:ext cx="487446" cy="1043605"/>
            </a:xfrm>
            <a:custGeom>
              <a:avLst/>
              <a:gdLst>
                <a:gd name="T0" fmla="*/ 39 w 314"/>
                <a:gd name="T1" fmla="*/ 19 h 671"/>
                <a:gd name="T2" fmla="*/ 241 w 314"/>
                <a:gd name="T3" fmla="*/ 449 h 671"/>
                <a:gd name="T4" fmla="*/ 288 w 314"/>
                <a:gd name="T5" fmla="*/ 660 h 671"/>
                <a:gd name="T6" fmla="*/ 314 w 314"/>
                <a:gd name="T7" fmla="*/ 655 h 671"/>
                <a:gd name="T8" fmla="*/ 265 w 314"/>
                <a:gd name="T9" fmla="*/ 441 h 671"/>
                <a:gd name="T10" fmla="*/ 241 w 314"/>
                <a:gd name="T11" fmla="*/ 268 h 671"/>
                <a:gd name="T12" fmla="*/ 39 w 314"/>
                <a:gd name="T13" fmla="*/ 19 h 671"/>
              </a:gdLst>
              <a:ahLst/>
              <a:cxnLst>
                <a:cxn ang="0">
                  <a:pos x="T0" y="T1"/>
                </a:cxn>
                <a:cxn ang="0">
                  <a:pos x="T2" y="T3"/>
                </a:cxn>
                <a:cxn ang="0">
                  <a:pos x="T4" y="T5"/>
                </a:cxn>
                <a:cxn ang="0">
                  <a:pos x="T6" y="T7"/>
                </a:cxn>
                <a:cxn ang="0">
                  <a:pos x="T8" y="T9"/>
                </a:cxn>
                <a:cxn ang="0">
                  <a:pos x="T10" y="T11"/>
                </a:cxn>
                <a:cxn ang="0">
                  <a:pos x="T12" y="T13"/>
                </a:cxn>
              </a:cxnLst>
              <a:rect l="0" t="0" r="r" b="b"/>
              <a:pathLst>
                <a:path w="314" h="671">
                  <a:moveTo>
                    <a:pt x="39" y="19"/>
                  </a:moveTo>
                  <a:cubicBezTo>
                    <a:pt x="39" y="19"/>
                    <a:pt x="0" y="141"/>
                    <a:pt x="241" y="449"/>
                  </a:cubicBezTo>
                  <a:cubicBezTo>
                    <a:pt x="241" y="449"/>
                    <a:pt x="288" y="598"/>
                    <a:pt x="288" y="660"/>
                  </a:cubicBezTo>
                  <a:cubicBezTo>
                    <a:pt x="288" y="660"/>
                    <a:pt x="302" y="671"/>
                    <a:pt x="314" y="655"/>
                  </a:cubicBezTo>
                  <a:cubicBezTo>
                    <a:pt x="314" y="655"/>
                    <a:pt x="275" y="484"/>
                    <a:pt x="265" y="441"/>
                  </a:cubicBezTo>
                  <a:cubicBezTo>
                    <a:pt x="265" y="441"/>
                    <a:pt x="257" y="307"/>
                    <a:pt x="241" y="268"/>
                  </a:cubicBezTo>
                  <a:cubicBezTo>
                    <a:pt x="241" y="268"/>
                    <a:pt x="139" y="0"/>
                    <a:pt x="39"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2" name="Freeform 69"/>
            <p:cNvSpPr/>
            <p:nvPr/>
          </p:nvSpPr>
          <p:spPr bwMode="auto">
            <a:xfrm>
              <a:off x="11588037" y="3625230"/>
              <a:ext cx="667822" cy="515360"/>
            </a:xfrm>
            <a:custGeom>
              <a:avLst/>
              <a:gdLst>
                <a:gd name="T0" fmla="*/ 0 w 430"/>
                <a:gd name="T1" fmla="*/ 29 h 333"/>
                <a:gd name="T2" fmla="*/ 99 w 430"/>
                <a:gd name="T3" fmla="*/ 139 h 333"/>
                <a:gd name="T4" fmla="*/ 248 w 430"/>
                <a:gd name="T5" fmla="*/ 261 h 333"/>
                <a:gd name="T6" fmla="*/ 430 w 430"/>
                <a:gd name="T7" fmla="*/ 333 h 333"/>
                <a:gd name="T8" fmla="*/ 222 w 430"/>
                <a:gd name="T9" fmla="*/ 89 h 333"/>
                <a:gd name="T10" fmla="*/ 0 w 430"/>
                <a:gd name="T11" fmla="*/ 29 h 333"/>
              </a:gdLst>
              <a:ahLst/>
              <a:cxnLst>
                <a:cxn ang="0">
                  <a:pos x="T0" y="T1"/>
                </a:cxn>
                <a:cxn ang="0">
                  <a:pos x="T2" y="T3"/>
                </a:cxn>
                <a:cxn ang="0">
                  <a:pos x="T4" y="T5"/>
                </a:cxn>
                <a:cxn ang="0">
                  <a:pos x="T6" y="T7"/>
                </a:cxn>
                <a:cxn ang="0">
                  <a:pos x="T8" y="T9"/>
                </a:cxn>
                <a:cxn ang="0">
                  <a:pos x="T10" y="T11"/>
                </a:cxn>
              </a:cxnLst>
              <a:rect l="0" t="0" r="r" b="b"/>
              <a:pathLst>
                <a:path w="430" h="333">
                  <a:moveTo>
                    <a:pt x="0" y="29"/>
                  </a:moveTo>
                  <a:cubicBezTo>
                    <a:pt x="0" y="29"/>
                    <a:pt x="78" y="90"/>
                    <a:pt x="99" y="139"/>
                  </a:cubicBezTo>
                  <a:cubicBezTo>
                    <a:pt x="99" y="139"/>
                    <a:pt x="171" y="233"/>
                    <a:pt x="248" y="261"/>
                  </a:cubicBezTo>
                  <a:cubicBezTo>
                    <a:pt x="248" y="261"/>
                    <a:pt x="376" y="282"/>
                    <a:pt x="430" y="333"/>
                  </a:cubicBezTo>
                  <a:cubicBezTo>
                    <a:pt x="430" y="333"/>
                    <a:pt x="361" y="209"/>
                    <a:pt x="222" y="89"/>
                  </a:cubicBezTo>
                  <a:cubicBezTo>
                    <a:pt x="222" y="89"/>
                    <a:pt x="117" y="0"/>
                    <a:pt x="0" y="2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3" name="Freeform 70"/>
            <p:cNvSpPr>
              <a:spLocks noEditPoints="1"/>
            </p:cNvSpPr>
            <p:nvPr/>
          </p:nvSpPr>
          <p:spPr bwMode="auto">
            <a:xfrm>
              <a:off x="11794181" y="4692456"/>
              <a:ext cx="788073" cy="1432272"/>
            </a:xfrm>
            <a:custGeom>
              <a:avLst/>
              <a:gdLst>
                <a:gd name="T0" fmla="*/ 421 w 508"/>
                <a:gd name="T1" fmla="*/ 175 h 922"/>
                <a:gd name="T2" fmla="*/ 373 w 508"/>
                <a:gd name="T3" fmla="*/ 240 h 922"/>
                <a:gd name="T4" fmla="*/ 371 w 508"/>
                <a:gd name="T5" fmla="*/ 310 h 922"/>
                <a:gd name="T6" fmla="*/ 334 w 508"/>
                <a:gd name="T7" fmla="*/ 262 h 922"/>
                <a:gd name="T8" fmla="*/ 226 w 508"/>
                <a:gd name="T9" fmla="*/ 494 h 922"/>
                <a:gd name="T10" fmla="*/ 218 w 508"/>
                <a:gd name="T11" fmla="*/ 478 h 922"/>
                <a:gd name="T12" fmla="*/ 162 w 508"/>
                <a:gd name="T13" fmla="*/ 189 h 922"/>
                <a:gd name="T14" fmla="*/ 224 w 508"/>
                <a:gd name="T15" fmla="*/ 171 h 922"/>
                <a:gd name="T16" fmla="*/ 222 w 508"/>
                <a:gd name="T17" fmla="*/ 73 h 922"/>
                <a:gd name="T18" fmla="*/ 142 w 508"/>
                <a:gd name="T19" fmla="*/ 124 h 922"/>
                <a:gd name="T20" fmla="*/ 105 w 508"/>
                <a:gd name="T21" fmla="*/ 13 h 922"/>
                <a:gd name="T22" fmla="*/ 83 w 508"/>
                <a:gd name="T23" fmla="*/ 25 h 922"/>
                <a:gd name="T24" fmla="*/ 120 w 508"/>
                <a:gd name="T25" fmla="*/ 143 h 922"/>
                <a:gd name="T26" fmla="*/ 79 w 508"/>
                <a:gd name="T27" fmla="*/ 219 h 922"/>
                <a:gd name="T28" fmla="*/ 29 w 508"/>
                <a:gd name="T29" fmla="*/ 145 h 922"/>
                <a:gd name="T30" fmla="*/ 12 w 508"/>
                <a:gd name="T31" fmla="*/ 156 h 922"/>
                <a:gd name="T32" fmla="*/ 12 w 508"/>
                <a:gd name="T33" fmla="*/ 158 h 922"/>
                <a:gd name="T34" fmla="*/ 63 w 508"/>
                <a:gd name="T35" fmla="*/ 248 h 922"/>
                <a:gd name="T36" fmla="*/ 15 w 508"/>
                <a:gd name="T37" fmla="*/ 450 h 922"/>
                <a:gd name="T38" fmla="*/ 85 w 508"/>
                <a:gd name="T39" fmla="*/ 286 h 922"/>
                <a:gd name="T40" fmla="*/ 191 w 508"/>
                <a:gd name="T41" fmla="*/ 564 h 922"/>
                <a:gd name="T42" fmla="*/ 162 w 508"/>
                <a:gd name="T43" fmla="*/ 641 h 922"/>
                <a:gd name="T44" fmla="*/ 198 w 508"/>
                <a:gd name="T45" fmla="*/ 612 h 922"/>
                <a:gd name="T46" fmla="*/ 181 w 508"/>
                <a:gd name="T47" fmla="*/ 747 h 922"/>
                <a:gd name="T48" fmla="*/ 150 w 508"/>
                <a:gd name="T49" fmla="*/ 796 h 922"/>
                <a:gd name="T50" fmla="*/ 163 w 508"/>
                <a:gd name="T51" fmla="*/ 856 h 922"/>
                <a:gd name="T52" fmla="*/ 366 w 508"/>
                <a:gd name="T53" fmla="*/ 868 h 922"/>
                <a:gd name="T54" fmla="*/ 400 w 508"/>
                <a:gd name="T55" fmla="*/ 827 h 922"/>
                <a:gd name="T56" fmla="*/ 398 w 508"/>
                <a:gd name="T57" fmla="*/ 769 h 922"/>
                <a:gd name="T58" fmla="*/ 451 w 508"/>
                <a:gd name="T59" fmla="*/ 609 h 922"/>
                <a:gd name="T60" fmla="*/ 495 w 508"/>
                <a:gd name="T61" fmla="*/ 744 h 922"/>
                <a:gd name="T62" fmla="*/ 508 w 508"/>
                <a:gd name="T63" fmla="*/ 383 h 922"/>
                <a:gd name="T64" fmla="*/ 421 w 508"/>
                <a:gd name="T65" fmla="*/ 175 h 922"/>
                <a:gd name="T66" fmla="*/ 95 w 508"/>
                <a:gd name="T67" fmla="*/ 254 h 922"/>
                <a:gd name="T68" fmla="*/ 138 w 508"/>
                <a:gd name="T69" fmla="*/ 203 h 922"/>
                <a:gd name="T70" fmla="*/ 178 w 508"/>
                <a:gd name="T71" fmla="*/ 434 h 922"/>
                <a:gd name="T72" fmla="*/ 95 w 508"/>
                <a:gd name="T73" fmla="*/ 254 h 922"/>
                <a:gd name="T74" fmla="*/ 367 w 508"/>
                <a:gd name="T75" fmla="*/ 814 h 922"/>
                <a:gd name="T76" fmla="*/ 376 w 508"/>
                <a:gd name="T77" fmla="*/ 844 h 922"/>
                <a:gd name="T78" fmla="*/ 232 w 508"/>
                <a:gd name="T79" fmla="*/ 867 h 922"/>
                <a:gd name="T80" fmla="*/ 165 w 508"/>
                <a:gd name="T81" fmla="*/ 818 h 922"/>
                <a:gd name="T82" fmla="*/ 208 w 508"/>
                <a:gd name="T83" fmla="*/ 750 h 922"/>
                <a:gd name="T84" fmla="*/ 226 w 508"/>
                <a:gd name="T85" fmla="*/ 598 h 922"/>
                <a:gd name="T86" fmla="*/ 273 w 508"/>
                <a:gd name="T87" fmla="*/ 559 h 922"/>
                <a:gd name="T88" fmla="*/ 240 w 508"/>
                <a:gd name="T89" fmla="*/ 699 h 922"/>
                <a:gd name="T90" fmla="*/ 293 w 508"/>
                <a:gd name="T91" fmla="*/ 552 h 922"/>
                <a:gd name="T92" fmla="*/ 328 w 508"/>
                <a:gd name="T93" fmla="*/ 462 h 922"/>
                <a:gd name="T94" fmla="*/ 370 w 508"/>
                <a:gd name="T95" fmla="*/ 380 h 922"/>
                <a:gd name="T96" fmla="*/ 427 w 508"/>
                <a:gd name="T97" fmla="*/ 587 h 922"/>
                <a:gd name="T98" fmla="*/ 367 w 508"/>
                <a:gd name="T99" fmla="*/ 814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8" h="922">
                  <a:moveTo>
                    <a:pt x="421" y="175"/>
                  </a:moveTo>
                  <a:cubicBezTo>
                    <a:pt x="421" y="175"/>
                    <a:pt x="385" y="153"/>
                    <a:pt x="373" y="240"/>
                  </a:cubicBezTo>
                  <a:cubicBezTo>
                    <a:pt x="373" y="240"/>
                    <a:pt x="370" y="289"/>
                    <a:pt x="371" y="310"/>
                  </a:cubicBezTo>
                  <a:cubicBezTo>
                    <a:pt x="371" y="310"/>
                    <a:pt x="338" y="312"/>
                    <a:pt x="334" y="262"/>
                  </a:cubicBezTo>
                  <a:cubicBezTo>
                    <a:pt x="334" y="262"/>
                    <a:pt x="266" y="323"/>
                    <a:pt x="226" y="494"/>
                  </a:cubicBezTo>
                  <a:cubicBezTo>
                    <a:pt x="226" y="494"/>
                    <a:pt x="220" y="499"/>
                    <a:pt x="218" y="478"/>
                  </a:cubicBezTo>
                  <a:cubicBezTo>
                    <a:pt x="218" y="478"/>
                    <a:pt x="167" y="209"/>
                    <a:pt x="162" y="189"/>
                  </a:cubicBezTo>
                  <a:cubicBezTo>
                    <a:pt x="162" y="189"/>
                    <a:pt x="170" y="137"/>
                    <a:pt x="224" y="171"/>
                  </a:cubicBezTo>
                  <a:cubicBezTo>
                    <a:pt x="224" y="171"/>
                    <a:pt x="259" y="142"/>
                    <a:pt x="222" y="73"/>
                  </a:cubicBezTo>
                  <a:cubicBezTo>
                    <a:pt x="222" y="73"/>
                    <a:pt x="193" y="68"/>
                    <a:pt x="142" y="124"/>
                  </a:cubicBezTo>
                  <a:cubicBezTo>
                    <a:pt x="105" y="13"/>
                    <a:pt x="105" y="13"/>
                    <a:pt x="105" y="13"/>
                  </a:cubicBezTo>
                  <a:cubicBezTo>
                    <a:pt x="105" y="13"/>
                    <a:pt x="84" y="0"/>
                    <a:pt x="83" y="25"/>
                  </a:cubicBezTo>
                  <a:cubicBezTo>
                    <a:pt x="83" y="25"/>
                    <a:pt x="95" y="86"/>
                    <a:pt x="120" y="143"/>
                  </a:cubicBezTo>
                  <a:cubicBezTo>
                    <a:pt x="120" y="143"/>
                    <a:pt x="90" y="192"/>
                    <a:pt x="79" y="219"/>
                  </a:cubicBezTo>
                  <a:cubicBezTo>
                    <a:pt x="29" y="145"/>
                    <a:pt x="29" y="145"/>
                    <a:pt x="29" y="145"/>
                  </a:cubicBezTo>
                  <a:cubicBezTo>
                    <a:pt x="29" y="145"/>
                    <a:pt x="13" y="136"/>
                    <a:pt x="12" y="156"/>
                  </a:cubicBezTo>
                  <a:cubicBezTo>
                    <a:pt x="12" y="156"/>
                    <a:pt x="12" y="157"/>
                    <a:pt x="12" y="158"/>
                  </a:cubicBezTo>
                  <a:cubicBezTo>
                    <a:pt x="11" y="181"/>
                    <a:pt x="54" y="219"/>
                    <a:pt x="63" y="248"/>
                  </a:cubicBezTo>
                  <a:cubicBezTo>
                    <a:pt x="63" y="248"/>
                    <a:pt x="0" y="335"/>
                    <a:pt x="15" y="450"/>
                  </a:cubicBezTo>
                  <a:cubicBezTo>
                    <a:pt x="15" y="450"/>
                    <a:pt x="62" y="308"/>
                    <a:pt x="85" y="286"/>
                  </a:cubicBezTo>
                  <a:cubicBezTo>
                    <a:pt x="85" y="286"/>
                    <a:pt x="182" y="490"/>
                    <a:pt x="191" y="564"/>
                  </a:cubicBezTo>
                  <a:cubicBezTo>
                    <a:pt x="191" y="564"/>
                    <a:pt x="182" y="611"/>
                    <a:pt x="162" y="641"/>
                  </a:cubicBezTo>
                  <a:cubicBezTo>
                    <a:pt x="162" y="641"/>
                    <a:pt x="180" y="640"/>
                    <a:pt x="198" y="612"/>
                  </a:cubicBezTo>
                  <a:cubicBezTo>
                    <a:pt x="198" y="612"/>
                    <a:pt x="207" y="674"/>
                    <a:pt x="181" y="747"/>
                  </a:cubicBezTo>
                  <a:cubicBezTo>
                    <a:pt x="181" y="747"/>
                    <a:pt x="169" y="782"/>
                    <a:pt x="150" y="796"/>
                  </a:cubicBezTo>
                  <a:cubicBezTo>
                    <a:pt x="150" y="796"/>
                    <a:pt x="118" y="838"/>
                    <a:pt x="163" y="856"/>
                  </a:cubicBezTo>
                  <a:cubicBezTo>
                    <a:pt x="163" y="856"/>
                    <a:pt x="213" y="922"/>
                    <a:pt x="366" y="868"/>
                  </a:cubicBezTo>
                  <a:cubicBezTo>
                    <a:pt x="366" y="868"/>
                    <a:pt x="406" y="870"/>
                    <a:pt x="400" y="827"/>
                  </a:cubicBezTo>
                  <a:cubicBezTo>
                    <a:pt x="400" y="827"/>
                    <a:pt x="382" y="780"/>
                    <a:pt x="398" y="769"/>
                  </a:cubicBezTo>
                  <a:cubicBezTo>
                    <a:pt x="398" y="769"/>
                    <a:pt x="437" y="623"/>
                    <a:pt x="451" y="609"/>
                  </a:cubicBezTo>
                  <a:cubicBezTo>
                    <a:pt x="451" y="609"/>
                    <a:pt x="484" y="710"/>
                    <a:pt x="495" y="744"/>
                  </a:cubicBezTo>
                  <a:cubicBezTo>
                    <a:pt x="508" y="383"/>
                    <a:pt x="508" y="383"/>
                    <a:pt x="508" y="383"/>
                  </a:cubicBezTo>
                  <a:cubicBezTo>
                    <a:pt x="508" y="383"/>
                    <a:pt x="408" y="282"/>
                    <a:pt x="421" y="175"/>
                  </a:cubicBezTo>
                  <a:close/>
                  <a:moveTo>
                    <a:pt x="95" y="254"/>
                  </a:moveTo>
                  <a:cubicBezTo>
                    <a:pt x="138" y="203"/>
                    <a:pt x="138" y="203"/>
                    <a:pt x="138" y="203"/>
                  </a:cubicBezTo>
                  <a:cubicBezTo>
                    <a:pt x="152" y="223"/>
                    <a:pt x="178" y="434"/>
                    <a:pt x="178" y="434"/>
                  </a:cubicBezTo>
                  <a:cubicBezTo>
                    <a:pt x="169" y="392"/>
                    <a:pt x="95" y="254"/>
                    <a:pt x="95" y="254"/>
                  </a:cubicBezTo>
                  <a:close/>
                  <a:moveTo>
                    <a:pt x="367" y="814"/>
                  </a:moveTo>
                  <a:cubicBezTo>
                    <a:pt x="382" y="822"/>
                    <a:pt x="376" y="844"/>
                    <a:pt x="376" y="844"/>
                  </a:cubicBezTo>
                  <a:cubicBezTo>
                    <a:pt x="359" y="863"/>
                    <a:pt x="232" y="867"/>
                    <a:pt x="232" y="867"/>
                  </a:cubicBezTo>
                  <a:cubicBezTo>
                    <a:pt x="157" y="845"/>
                    <a:pt x="165" y="818"/>
                    <a:pt x="165" y="818"/>
                  </a:cubicBezTo>
                  <a:cubicBezTo>
                    <a:pt x="194" y="799"/>
                    <a:pt x="208" y="750"/>
                    <a:pt x="208" y="750"/>
                  </a:cubicBezTo>
                  <a:cubicBezTo>
                    <a:pt x="224" y="712"/>
                    <a:pt x="226" y="598"/>
                    <a:pt x="226" y="598"/>
                  </a:cubicBezTo>
                  <a:cubicBezTo>
                    <a:pt x="234" y="565"/>
                    <a:pt x="273" y="559"/>
                    <a:pt x="273" y="559"/>
                  </a:cubicBezTo>
                  <a:cubicBezTo>
                    <a:pt x="291" y="566"/>
                    <a:pt x="240" y="699"/>
                    <a:pt x="240" y="699"/>
                  </a:cubicBezTo>
                  <a:cubicBezTo>
                    <a:pt x="269" y="737"/>
                    <a:pt x="293" y="552"/>
                    <a:pt x="293" y="552"/>
                  </a:cubicBezTo>
                  <a:cubicBezTo>
                    <a:pt x="305" y="517"/>
                    <a:pt x="328" y="462"/>
                    <a:pt x="328" y="462"/>
                  </a:cubicBezTo>
                  <a:cubicBezTo>
                    <a:pt x="370" y="413"/>
                    <a:pt x="370" y="380"/>
                    <a:pt x="370" y="380"/>
                  </a:cubicBezTo>
                  <a:cubicBezTo>
                    <a:pt x="391" y="393"/>
                    <a:pt x="427" y="587"/>
                    <a:pt x="427" y="587"/>
                  </a:cubicBezTo>
                  <a:cubicBezTo>
                    <a:pt x="398" y="641"/>
                    <a:pt x="367" y="814"/>
                    <a:pt x="367" y="8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4" name="Freeform 71"/>
            <p:cNvSpPr/>
            <p:nvPr/>
          </p:nvSpPr>
          <p:spPr bwMode="auto">
            <a:xfrm>
              <a:off x="12182849" y="5461202"/>
              <a:ext cx="137429" cy="444498"/>
            </a:xfrm>
            <a:custGeom>
              <a:avLst/>
              <a:gdLst>
                <a:gd name="T0" fmla="*/ 73 w 89"/>
                <a:gd name="T1" fmla="*/ 16 h 287"/>
                <a:gd name="T2" fmla="*/ 89 w 89"/>
                <a:gd name="T3" fmla="*/ 20 h 287"/>
                <a:gd name="T4" fmla="*/ 17 w 89"/>
                <a:gd name="T5" fmla="*/ 281 h 287"/>
                <a:gd name="T6" fmla="*/ 5 w 89"/>
                <a:gd name="T7" fmla="*/ 266 h 287"/>
                <a:gd name="T8" fmla="*/ 73 w 89"/>
                <a:gd name="T9" fmla="*/ 16 h 287"/>
              </a:gdLst>
              <a:ahLst/>
              <a:cxnLst>
                <a:cxn ang="0">
                  <a:pos x="T0" y="T1"/>
                </a:cxn>
                <a:cxn ang="0">
                  <a:pos x="T2" y="T3"/>
                </a:cxn>
                <a:cxn ang="0">
                  <a:pos x="T4" y="T5"/>
                </a:cxn>
                <a:cxn ang="0">
                  <a:pos x="T6" y="T7"/>
                </a:cxn>
                <a:cxn ang="0">
                  <a:pos x="T8" y="T9"/>
                </a:cxn>
              </a:cxnLst>
              <a:rect l="0" t="0" r="r" b="b"/>
              <a:pathLst>
                <a:path w="89" h="287">
                  <a:moveTo>
                    <a:pt x="73" y="16"/>
                  </a:moveTo>
                  <a:cubicBezTo>
                    <a:pt x="73" y="16"/>
                    <a:pt x="87" y="0"/>
                    <a:pt x="89" y="20"/>
                  </a:cubicBezTo>
                  <a:cubicBezTo>
                    <a:pt x="89" y="20"/>
                    <a:pt x="43" y="247"/>
                    <a:pt x="17" y="281"/>
                  </a:cubicBezTo>
                  <a:cubicBezTo>
                    <a:pt x="17" y="281"/>
                    <a:pt x="0" y="287"/>
                    <a:pt x="5" y="266"/>
                  </a:cubicBezTo>
                  <a:cubicBezTo>
                    <a:pt x="5" y="266"/>
                    <a:pt x="55" y="107"/>
                    <a:pt x="73" y="1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5" name="Freeform 72"/>
            <p:cNvSpPr/>
            <p:nvPr/>
          </p:nvSpPr>
          <p:spPr bwMode="auto">
            <a:xfrm>
              <a:off x="12167817" y="4617298"/>
              <a:ext cx="249091" cy="581927"/>
            </a:xfrm>
            <a:custGeom>
              <a:avLst/>
              <a:gdLst>
                <a:gd name="T0" fmla="*/ 25 w 161"/>
                <a:gd name="T1" fmla="*/ 376 h 376"/>
                <a:gd name="T2" fmla="*/ 112 w 161"/>
                <a:gd name="T3" fmla="*/ 278 h 376"/>
                <a:gd name="T4" fmla="*/ 161 w 161"/>
                <a:gd name="T5" fmla="*/ 143 h 376"/>
                <a:gd name="T6" fmla="*/ 99 w 161"/>
                <a:gd name="T7" fmla="*/ 44 h 376"/>
                <a:gd name="T8" fmla="*/ 93 w 161"/>
                <a:gd name="T9" fmla="*/ 11 h 376"/>
                <a:gd name="T10" fmla="*/ 23 w 161"/>
                <a:gd name="T11" fmla="*/ 72 h 376"/>
                <a:gd name="T12" fmla="*/ 25 w 161"/>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161" h="376">
                  <a:moveTo>
                    <a:pt x="25" y="376"/>
                  </a:moveTo>
                  <a:cubicBezTo>
                    <a:pt x="25" y="376"/>
                    <a:pt x="25" y="314"/>
                    <a:pt x="112" y="278"/>
                  </a:cubicBezTo>
                  <a:cubicBezTo>
                    <a:pt x="112" y="278"/>
                    <a:pt x="120" y="228"/>
                    <a:pt x="161" y="143"/>
                  </a:cubicBezTo>
                  <a:cubicBezTo>
                    <a:pt x="161" y="143"/>
                    <a:pt x="114" y="52"/>
                    <a:pt x="99" y="44"/>
                  </a:cubicBezTo>
                  <a:cubicBezTo>
                    <a:pt x="99" y="44"/>
                    <a:pt x="88" y="23"/>
                    <a:pt x="93" y="11"/>
                  </a:cubicBezTo>
                  <a:cubicBezTo>
                    <a:pt x="93" y="11"/>
                    <a:pt x="49" y="0"/>
                    <a:pt x="23" y="72"/>
                  </a:cubicBezTo>
                  <a:cubicBezTo>
                    <a:pt x="23" y="72"/>
                    <a:pt x="0" y="302"/>
                    <a:pt x="25" y="37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6" name="Freeform 73"/>
            <p:cNvSpPr/>
            <p:nvPr/>
          </p:nvSpPr>
          <p:spPr bwMode="auto">
            <a:xfrm>
              <a:off x="12427645" y="4879273"/>
              <a:ext cx="549718" cy="738683"/>
            </a:xfrm>
            <a:custGeom>
              <a:avLst/>
              <a:gdLst>
                <a:gd name="T0" fmla="*/ 153 w 353"/>
                <a:gd name="T1" fmla="*/ 14 h 476"/>
                <a:gd name="T2" fmla="*/ 44 w 353"/>
                <a:gd name="T3" fmla="*/ 22 h 476"/>
                <a:gd name="T4" fmla="*/ 179 w 353"/>
                <a:gd name="T5" fmla="*/ 303 h 476"/>
                <a:gd name="T6" fmla="*/ 308 w 353"/>
                <a:gd name="T7" fmla="*/ 427 h 476"/>
                <a:gd name="T8" fmla="*/ 353 w 353"/>
                <a:gd name="T9" fmla="*/ 476 h 476"/>
                <a:gd name="T10" fmla="*/ 292 w 353"/>
                <a:gd name="T11" fmla="*/ 297 h 476"/>
                <a:gd name="T12" fmla="*/ 153 w 353"/>
                <a:gd name="T13" fmla="*/ 14 h 476"/>
              </a:gdLst>
              <a:ahLst/>
              <a:cxnLst>
                <a:cxn ang="0">
                  <a:pos x="T0" y="T1"/>
                </a:cxn>
                <a:cxn ang="0">
                  <a:pos x="T2" y="T3"/>
                </a:cxn>
                <a:cxn ang="0">
                  <a:pos x="T4" y="T5"/>
                </a:cxn>
                <a:cxn ang="0">
                  <a:pos x="T6" y="T7"/>
                </a:cxn>
                <a:cxn ang="0">
                  <a:pos x="T8" y="T9"/>
                </a:cxn>
                <a:cxn ang="0">
                  <a:pos x="T10" y="T11"/>
                </a:cxn>
                <a:cxn ang="0">
                  <a:pos x="T12" y="T13"/>
                </a:cxn>
              </a:cxnLst>
              <a:rect l="0" t="0" r="r" b="b"/>
              <a:pathLst>
                <a:path w="353" h="476">
                  <a:moveTo>
                    <a:pt x="153" y="14"/>
                  </a:moveTo>
                  <a:cubicBezTo>
                    <a:pt x="153" y="14"/>
                    <a:pt x="69" y="0"/>
                    <a:pt x="44" y="22"/>
                  </a:cubicBezTo>
                  <a:cubicBezTo>
                    <a:pt x="44" y="22"/>
                    <a:pt x="0" y="183"/>
                    <a:pt x="179" y="303"/>
                  </a:cubicBezTo>
                  <a:cubicBezTo>
                    <a:pt x="179" y="303"/>
                    <a:pt x="272" y="358"/>
                    <a:pt x="308" y="427"/>
                  </a:cubicBezTo>
                  <a:cubicBezTo>
                    <a:pt x="308" y="427"/>
                    <a:pt x="343" y="466"/>
                    <a:pt x="353" y="476"/>
                  </a:cubicBezTo>
                  <a:cubicBezTo>
                    <a:pt x="353" y="476"/>
                    <a:pt x="312" y="347"/>
                    <a:pt x="292" y="297"/>
                  </a:cubicBezTo>
                  <a:cubicBezTo>
                    <a:pt x="292" y="297"/>
                    <a:pt x="182" y="38"/>
                    <a:pt x="153" y="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7" name="Freeform 74"/>
            <p:cNvSpPr/>
            <p:nvPr/>
          </p:nvSpPr>
          <p:spPr bwMode="auto">
            <a:xfrm>
              <a:off x="12668147" y="4801969"/>
              <a:ext cx="644201" cy="403699"/>
            </a:xfrm>
            <a:custGeom>
              <a:avLst/>
              <a:gdLst>
                <a:gd name="T0" fmla="*/ 0 w 415"/>
                <a:gd name="T1" fmla="*/ 43 h 261"/>
                <a:gd name="T2" fmla="*/ 43 w 415"/>
                <a:gd name="T3" fmla="*/ 91 h 261"/>
                <a:gd name="T4" fmla="*/ 249 w 415"/>
                <a:gd name="T5" fmla="*/ 226 h 261"/>
                <a:gd name="T6" fmla="*/ 415 w 415"/>
                <a:gd name="T7" fmla="*/ 242 h 261"/>
                <a:gd name="T8" fmla="*/ 306 w 415"/>
                <a:gd name="T9" fmla="*/ 156 h 261"/>
                <a:gd name="T10" fmla="*/ 120 w 415"/>
                <a:gd name="T11" fmla="*/ 61 h 261"/>
                <a:gd name="T12" fmla="*/ 0 w 415"/>
                <a:gd name="T13" fmla="*/ 43 h 261"/>
              </a:gdLst>
              <a:ahLst/>
              <a:cxnLst>
                <a:cxn ang="0">
                  <a:pos x="T0" y="T1"/>
                </a:cxn>
                <a:cxn ang="0">
                  <a:pos x="T2" y="T3"/>
                </a:cxn>
                <a:cxn ang="0">
                  <a:pos x="T4" y="T5"/>
                </a:cxn>
                <a:cxn ang="0">
                  <a:pos x="T6" y="T7"/>
                </a:cxn>
                <a:cxn ang="0">
                  <a:pos x="T8" y="T9"/>
                </a:cxn>
                <a:cxn ang="0">
                  <a:pos x="T10" y="T11"/>
                </a:cxn>
                <a:cxn ang="0">
                  <a:pos x="T12" y="T13"/>
                </a:cxn>
              </a:cxnLst>
              <a:rect l="0" t="0" r="r" b="b"/>
              <a:pathLst>
                <a:path w="415" h="261">
                  <a:moveTo>
                    <a:pt x="0" y="43"/>
                  </a:moveTo>
                  <a:cubicBezTo>
                    <a:pt x="0" y="43"/>
                    <a:pt x="31" y="63"/>
                    <a:pt x="43" y="91"/>
                  </a:cubicBezTo>
                  <a:cubicBezTo>
                    <a:pt x="43" y="91"/>
                    <a:pt x="98" y="261"/>
                    <a:pt x="249" y="226"/>
                  </a:cubicBezTo>
                  <a:cubicBezTo>
                    <a:pt x="249" y="226"/>
                    <a:pt x="335" y="199"/>
                    <a:pt x="415" y="242"/>
                  </a:cubicBezTo>
                  <a:cubicBezTo>
                    <a:pt x="415" y="242"/>
                    <a:pt x="415" y="208"/>
                    <a:pt x="306" y="156"/>
                  </a:cubicBezTo>
                  <a:cubicBezTo>
                    <a:pt x="306" y="156"/>
                    <a:pt x="152" y="85"/>
                    <a:pt x="120" y="61"/>
                  </a:cubicBezTo>
                  <a:cubicBezTo>
                    <a:pt x="120" y="61"/>
                    <a:pt x="47" y="0"/>
                    <a:pt x="0" y="43"/>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0" name="Freeform 77"/>
            <p:cNvSpPr/>
            <p:nvPr/>
          </p:nvSpPr>
          <p:spPr bwMode="auto">
            <a:xfrm>
              <a:off x="12238680" y="3812048"/>
              <a:ext cx="425172" cy="1101582"/>
            </a:xfrm>
            <a:custGeom>
              <a:avLst/>
              <a:gdLst>
                <a:gd name="T0" fmla="*/ 274 w 274"/>
                <a:gd name="T1" fmla="*/ 630 h 710"/>
                <a:gd name="T2" fmla="*/ 149 w 274"/>
                <a:gd name="T3" fmla="*/ 680 h 710"/>
                <a:gd name="T4" fmla="*/ 60 w 274"/>
                <a:gd name="T5" fmla="*/ 535 h 710"/>
                <a:gd name="T6" fmla="*/ 0 w 274"/>
                <a:gd name="T7" fmla="*/ 18 h 710"/>
                <a:gd name="T8" fmla="*/ 25 w 274"/>
                <a:gd name="T9" fmla="*/ 25 h 710"/>
                <a:gd name="T10" fmla="*/ 70 w 274"/>
                <a:gd name="T11" fmla="*/ 152 h 710"/>
                <a:gd name="T12" fmla="*/ 114 w 274"/>
                <a:gd name="T13" fmla="*/ 172 h 710"/>
                <a:gd name="T14" fmla="*/ 164 w 274"/>
                <a:gd name="T15" fmla="*/ 250 h 710"/>
                <a:gd name="T16" fmla="*/ 195 w 274"/>
                <a:gd name="T17" fmla="*/ 106 h 710"/>
                <a:gd name="T18" fmla="*/ 209 w 274"/>
                <a:gd name="T19" fmla="*/ 227 h 710"/>
                <a:gd name="T20" fmla="*/ 212 w 274"/>
                <a:gd name="T21" fmla="*/ 462 h 710"/>
                <a:gd name="T22" fmla="*/ 188 w 274"/>
                <a:gd name="T23" fmla="*/ 466 h 710"/>
                <a:gd name="T24" fmla="*/ 189 w 274"/>
                <a:gd name="T25" fmla="*/ 247 h 710"/>
                <a:gd name="T26" fmla="*/ 174 w 274"/>
                <a:gd name="T27" fmla="*/ 369 h 710"/>
                <a:gd name="T28" fmla="*/ 152 w 274"/>
                <a:gd name="T29" fmla="*/ 367 h 710"/>
                <a:gd name="T30" fmla="*/ 131 w 274"/>
                <a:gd name="T31" fmla="*/ 295 h 710"/>
                <a:gd name="T32" fmla="*/ 103 w 274"/>
                <a:gd name="T33" fmla="*/ 200 h 710"/>
                <a:gd name="T34" fmla="*/ 83 w 274"/>
                <a:gd name="T35" fmla="*/ 216 h 710"/>
                <a:gd name="T36" fmla="*/ 58 w 274"/>
                <a:gd name="T37" fmla="*/ 170 h 710"/>
                <a:gd name="T38" fmla="*/ 53 w 274"/>
                <a:gd name="T39" fmla="*/ 180 h 710"/>
                <a:gd name="T40" fmla="*/ 80 w 274"/>
                <a:gd name="T41" fmla="*/ 504 h 710"/>
                <a:gd name="T42" fmla="*/ 196 w 274"/>
                <a:gd name="T43" fmla="*/ 490 h 710"/>
                <a:gd name="T44" fmla="*/ 274 w 274"/>
                <a:gd name="T45" fmla="*/ 63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4" h="710">
                  <a:moveTo>
                    <a:pt x="274" y="630"/>
                  </a:moveTo>
                  <a:cubicBezTo>
                    <a:pt x="274" y="630"/>
                    <a:pt x="249" y="710"/>
                    <a:pt x="149" y="680"/>
                  </a:cubicBezTo>
                  <a:cubicBezTo>
                    <a:pt x="149" y="680"/>
                    <a:pt x="82" y="562"/>
                    <a:pt x="60" y="535"/>
                  </a:cubicBezTo>
                  <a:cubicBezTo>
                    <a:pt x="60" y="535"/>
                    <a:pt x="17" y="85"/>
                    <a:pt x="0" y="18"/>
                  </a:cubicBezTo>
                  <a:cubicBezTo>
                    <a:pt x="0" y="18"/>
                    <a:pt x="4" y="0"/>
                    <a:pt x="25" y="25"/>
                  </a:cubicBezTo>
                  <a:cubicBezTo>
                    <a:pt x="45" y="51"/>
                    <a:pt x="65" y="119"/>
                    <a:pt x="70" y="152"/>
                  </a:cubicBezTo>
                  <a:cubicBezTo>
                    <a:pt x="70" y="152"/>
                    <a:pt x="100" y="110"/>
                    <a:pt x="114" y="172"/>
                  </a:cubicBezTo>
                  <a:cubicBezTo>
                    <a:pt x="114" y="172"/>
                    <a:pt x="134" y="282"/>
                    <a:pt x="164" y="250"/>
                  </a:cubicBezTo>
                  <a:cubicBezTo>
                    <a:pt x="164" y="250"/>
                    <a:pt x="179" y="91"/>
                    <a:pt x="195" y="106"/>
                  </a:cubicBezTo>
                  <a:cubicBezTo>
                    <a:pt x="195" y="106"/>
                    <a:pt x="214" y="83"/>
                    <a:pt x="209" y="227"/>
                  </a:cubicBezTo>
                  <a:cubicBezTo>
                    <a:pt x="209" y="227"/>
                    <a:pt x="215" y="442"/>
                    <a:pt x="212" y="462"/>
                  </a:cubicBezTo>
                  <a:cubicBezTo>
                    <a:pt x="188" y="466"/>
                    <a:pt x="188" y="466"/>
                    <a:pt x="188" y="466"/>
                  </a:cubicBezTo>
                  <a:cubicBezTo>
                    <a:pt x="189" y="247"/>
                    <a:pt x="189" y="247"/>
                    <a:pt x="189" y="247"/>
                  </a:cubicBezTo>
                  <a:cubicBezTo>
                    <a:pt x="189" y="247"/>
                    <a:pt x="178" y="207"/>
                    <a:pt x="174" y="369"/>
                  </a:cubicBezTo>
                  <a:cubicBezTo>
                    <a:pt x="174" y="369"/>
                    <a:pt x="161" y="389"/>
                    <a:pt x="152" y="367"/>
                  </a:cubicBezTo>
                  <a:cubicBezTo>
                    <a:pt x="152" y="367"/>
                    <a:pt x="156" y="281"/>
                    <a:pt x="131" y="295"/>
                  </a:cubicBezTo>
                  <a:cubicBezTo>
                    <a:pt x="131" y="295"/>
                    <a:pt x="113" y="296"/>
                    <a:pt x="103" y="200"/>
                  </a:cubicBezTo>
                  <a:cubicBezTo>
                    <a:pt x="103" y="200"/>
                    <a:pt x="90" y="183"/>
                    <a:pt x="83" y="216"/>
                  </a:cubicBezTo>
                  <a:cubicBezTo>
                    <a:pt x="83" y="216"/>
                    <a:pt x="58" y="225"/>
                    <a:pt x="58" y="170"/>
                  </a:cubicBezTo>
                  <a:cubicBezTo>
                    <a:pt x="58" y="170"/>
                    <a:pt x="52" y="165"/>
                    <a:pt x="53" y="180"/>
                  </a:cubicBezTo>
                  <a:cubicBezTo>
                    <a:pt x="53" y="180"/>
                    <a:pt x="80" y="473"/>
                    <a:pt x="80" y="504"/>
                  </a:cubicBezTo>
                  <a:cubicBezTo>
                    <a:pt x="80" y="504"/>
                    <a:pt x="172" y="436"/>
                    <a:pt x="196" y="490"/>
                  </a:cubicBezTo>
                  <a:cubicBezTo>
                    <a:pt x="196" y="490"/>
                    <a:pt x="267" y="599"/>
                    <a:pt x="274" y="63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1" name="Freeform 78"/>
            <p:cNvSpPr/>
            <p:nvPr/>
          </p:nvSpPr>
          <p:spPr bwMode="auto">
            <a:xfrm>
              <a:off x="12365372" y="4200715"/>
              <a:ext cx="51536" cy="343574"/>
            </a:xfrm>
            <a:custGeom>
              <a:avLst/>
              <a:gdLst>
                <a:gd name="T0" fmla="*/ 0 w 33"/>
                <a:gd name="T1" fmla="*/ 19 h 221"/>
                <a:gd name="T2" fmla="*/ 11 w 33"/>
                <a:gd name="T3" fmla="*/ 62 h 221"/>
                <a:gd name="T4" fmla="*/ 14 w 33"/>
                <a:gd name="T5" fmla="*/ 220 h 221"/>
                <a:gd name="T6" fmla="*/ 31 w 33"/>
                <a:gd name="T7" fmla="*/ 221 h 221"/>
                <a:gd name="T8" fmla="*/ 17 w 33"/>
                <a:gd name="T9" fmla="*/ 19 h 221"/>
                <a:gd name="T10" fmla="*/ 0 w 33"/>
                <a:gd name="T11" fmla="*/ 19 h 221"/>
              </a:gdLst>
              <a:ahLst/>
              <a:cxnLst>
                <a:cxn ang="0">
                  <a:pos x="T0" y="T1"/>
                </a:cxn>
                <a:cxn ang="0">
                  <a:pos x="T2" y="T3"/>
                </a:cxn>
                <a:cxn ang="0">
                  <a:pos x="T4" y="T5"/>
                </a:cxn>
                <a:cxn ang="0">
                  <a:pos x="T6" y="T7"/>
                </a:cxn>
                <a:cxn ang="0">
                  <a:pos x="T8" y="T9"/>
                </a:cxn>
                <a:cxn ang="0">
                  <a:pos x="T10" y="T11"/>
                </a:cxn>
              </a:cxnLst>
              <a:rect l="0" t="0" r="r" b="b"/>
              <a:pathLst>
                <a:path w="33" h="221">
                  <a:moveTo>
                    <a:pt x="0" y="19"/>
                  </a:moveTo>
                  <a:cubicBezTo>
                    <a:pt x="0" y="19"/>
                    <a:pt x="8" y="29"/>
                    <a:pt x="11" y="62"/>
                  </a:cubicBezTo>
                  <a:cubicBezTo>
                    <a:pt x="14" y="94"/>
                    <a:pt x="15" y="198"/>
                    <a:pt x="14" y="220"/>
                  </a:cubicBezTo>
                  <a:cubicBezTo>
                    <a:pt x="31" y="221"/>
                    <a:pt x="31" y="221"/>
                    <a:pt x="31" y="221"/>
                  </a:cubicBezTo>
                  <a:cubicBezTo>
                    <a:pt x="31" y="221"/>
                    <a:pt x="33" y="92"/>
                    <a:pt x="17" y="19"/>
                  </a:cubicBezTo>
                  <a:cubicBezTo>
                    <a:pt x="17" y="19"/>
                    <a:pt x="7" y="0"/>
                    <a:pt x="0" y="1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7" name="Freeform 16"/>
            <p:cNvSpPr/>
            <p:nvPr/>
          </p:nvSpPr>
          <p:spPr bwMode="auto">
            <a:xfrm>
              <a:off x="9689792" y="5199227"/>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grpSp>
      <p:grpSp>
        <p:nvGrpSpPr>
          <p:cNvPr id="99" name="Group 92"/>
          <p:cNvGrpSpPr>
            <a:grpSpLocks noChangeAspect="1"/>
          </p:cNvGrpSpPr>
          <p:nvPr/>
        </p:nvGrpSpPr>
        <p:grpSpPr bwMode="auto">
          <a:xfrm rot="20158118">
            <a:off x="-164457" y="162334"/>
            <a:ext cx="2398160" cy="1766827"/>
            <a:chOff x="-28" y="112"/>
            <a:chExt cx="2112" cy="1556"/>
          </a:xfrm>
          <a:solidFill>
            <a:srgbClr val="306E39"/>
          </a:solidFill>
        </p:grpSpPr>
        <p:sp>
          <p:nvSpPr>
            <p:cNvPr id="101"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6" name="文本框 135"/>
          <p:cNvSpPr txBox="1"/>
          <p:nvPr/>
        </p:nvSpPr>
        <p:spPr>
          <a:xfrm>
            <a:off x="979824" y="1578105"/>
            <a:ext cx="940152" cy="1200329"/>
          </a:xfrm>
          <a:prstGeom prst="rect">
            <a:avLst/>
          </a:prstGeom>
          <a:noFill/>
        </p:spPr>
        <p:txBody>
          <a:bodyPr wrap="square" rtlCol="0">
            <a:spAutoFit/>
          </a:bodyPr>
          <a:lstStyle/>
          <a:p>
            <a:pPr algn="dist"/>
            <a:r>
              <a:rPr lang="zh-CN" altLang="en-US" sz="7200">
                <a:solidFill>
                  <a:srgbClr val="306E39"/>
                </a:solidFill>
                <a:latin typeface="方正清刻本悦宋简体" panose="02000000000000000000" pitchFamily="2" charset="-122"/>
                <a:ea typeface="方正清刻本悦宋简体" panose="02000000000000000000" pitchFamily="2" charset="-122"/>
              </a:rPr>
              <a:t>目</a:t>
            </a:r>
            <a:endParaRPr lang="zh-CN" altLang="en-US" sz="72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a:off x="1106377" y="2078725"/>
            <a:ext cx="1048313" cy="1736463"/>
            <a:chOff x="3335" y="1325"/>
            <a:chExt cx="1010" cy="1673"/>
          </a:xfrm>
          <a:solidFill>
            <a:srgbClr val="306E39"/>
          </a:solidFill>
        </p:grpSpPr>
        <p:sp>
          <p:nvSpPr>
            <p:cNvPr id="6" name="Freeform 5"/>
            <p:cNvSpPr/>
            <p:nvPr/>
          </p:nvSpPr>
          <p:spPr bwMode="auto">
            <a:xfrm>
              <a:off x="4153" y="1325"/>
              <a:ext cx="192" cy="1037"/>
            </a:xfrm>
            <a:custGeom>
              <a:avLst/>
              <a:gdLst>
                <a:gd name="T0" fmla="*/ 0 w 81"/>
                <a:gd name="T1" fmla="*/ 0 h 437"/>
                <a:gd name="T2" fmla="*/ 58 w 81"/>
                <a:gd name="T3" fmla="*/ 5 h 437"/>
                <a:gd name="T4" fmla="*/ 77 w 81"/>
                <a:gd name="T5" fmla="*/ 83 h 437"/>
                <a:gd name="T6" fmla="*/ 78 w 81"/>
                <a:gd name="T7" fmla="*/ 187 h 437"/>
                <a:gd name="T8" fmla="*/ 75 w 81"/>
                <a:gd name="T9" fmla="*/ 238 h 437"/>
                <a:gd name="T10" fmla="*/ 55 w 81"/>
                <a:gd name="T11" fmla="*/ 355 h 437"/>
                <a:gd name="T12" fmla="*/ 54 w 81"/>
                <a:gd name="T13" fmla="*/ 437 h 437"/>
                <a:gd name="T14" fmla="*/ 46 w 81"/>
                <a:gd name="T15" fmla="*/ 424 h 437"/>
                <a:gd name="T16" fmla="*/ 41 w 81"/>
                <a:gd name="T17" fmla="*/ 293 h 437"/>
                <a:gd name="T18" fmla="*/ 42 w 81"/>
                <a:gd name="T19" fmla="*/ 224 h 437"/>
                <a:gd name="T20" fmla="*/ 40 w 81"/>
                <a:gd name="T21" fmla="*/ 71 h 437"/>
                <a:gd name="T22" fmla="*/ 25 w 81"/>
                <a:gd name="T23" fmla="*/ 30 h 437"/>
                <a:gd name="T24" fmla="*/ 0 w 81"/>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437">
                  <a:moveTo>
                    <a:pt x="0" y="0"/>
                  </a:moveTo>
                  <a:cubicBezTo>
                    <a:pt x="19" y="4"/>
                    <a:pt x="39" y="5"/>
                    <a:pt x="58" y="5"/>
                  </a:cubicBezTo>
                  <a:cubicBezTo>
                    <a:pt x="79" y="25"/>
                    <a:pt x="76" y="56"/>
                    <a:pt x="77" y="83"/>
                  </a:cubicBezTo>
                  <a:cubicBezTo>
                    <a:pt x="81" y="117"/>
                    <a:pt x="77" y="152"/>
                    <a:pt x="78" y="187"/>
                  </a:cubicBezTo>
                  <a:cubicBezTo>
                    <a:pt x="78" y="204"/>
                    <a:pt x="80" y="222"/>
                    <a:pt x="75" y="238"/>
                  </a:cubicBezTo>
                  <a:cubicBezTo>
                    <a:pt x="64" y="276"/>
                    <a:pt x="55" y="315"/>
                    <a:pt x="55" y="355"/>
                  </a:cubicBezTo>
                  <a:cubicBezTo>
                    <a:pt x="55" y="383"/>
                    <a:pt x="59" y="410"/>
                    <a:pt x="54" y="437"/>
                  </a:cubicBezTo>
                  <a:cubicBezTo>
                    <a:pt x="52" y="433"/>
                    <a:pt x="47" y="429"/>
                    <a:pt x="46" y="424"/>
                  </a:cubicBezTo>
                  <a:cubicBezTo>
                    <a:pt x="34" y="381"/>
                    <a:pt x="36" y="337"/>
                    <a:pt x="41" y="293"/>
                  </a:cubicBezTo>
                  <a:cubicBezTo>
                    <a:pt x="44" y="270"/>
                    <a:pt x="44" y="247"/>
                    <a:pt x="42" y="224"/>
                  </a:cubicBezTo>
                  <a:cubicBezTo>
                    <a:pt x="36" y="173"/>
                    <a:pt x="40" y="122"/>
                    <a:pt x="40" y="71"/>
                  </a:cubicBezTo>
                  <a:cubicBezTo>
                    <a:pt x="40" y="56"/>
                    <a:pt x="37" y="40"/>
                    <a:pt x="25" y="30"/>
                  </a:cubicBezTo>
                  <a:cubicBezTo>
                    <a:pt x="15" y="21"/>
                    <a:pt x="5" y="1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
            <p:cNvSpPr/>
            <p:nvPr/>
          </p:nvSpPr>
          <p:spPr bwMode="auto">
            <a:xfrm>
              <a:off x="3335" y="1671"/>
              <a:ext cx="654" cy="1305"/>
            </a:xfrm>
            <a:custGeom>
              <a:avLst/>
              <a:gdLst>
                <a:gd name="T0" fmla="*/ 12 w 275"/>
                <a:gd name="T1" fmla="*/ 21 h 550"/>
                <a:gd name="T2" fmla="*/ 23 w 275"/>
                <a:gd name="T3" fmla="*/ 0 h 550"/>
                <a:gd name="T4" fmla="*/ 28 w 275"/>
                <a:gd name="T5" fmla="*/ 73 h 550"/>
                <a:gd name="T6" fmla="*/ 28 w 275"/>
                <a:gd name="T7" fmla="*/ 185 h 550"/>
                <a:gd name="T8" fmla="*/ 30 w 275"/>
                <a:gd name="T9" fmla="*/ 260 h 550"/>
                <a:gd name="T10" fmla="*/ 32 w 275"/>
                <a:gd name="T11" fmla="*/ 417 h 550"/>
                <a:gd name="T12" fmla="*/ 37 w 275"/>
                <a:gd name="T13" fmla="*/ 492 h 550"/>
                <a:gd name="T14" fmla="*/ 84 w 275"/>
                <a:gd name="T15" fmla="*/ 512 h 550"/>
                <a:gd name="T16" fmla="*/ 260 w 275"/>
                <a:gd name="T17" fmla="*/ 514 h 550"/>
                <a:gd name="T18" fmla="*/ 274 w 275"/>
                <a:gd name="T19" fmla="*/ 521 h 550"/>
                <a:gd name="T20" fmla="*/ 228 w 275"/>
                <a:gd name="T21" fmla="*/ 532 h 550"/>
                <a:gd name="T22" fmla="*/ 136 w 275"/>
                <a:gd name="T23" fmla="*/ 533 h 550"/>
                <a:gd name="T24" fmla="*/ 80 w 275"/>
                <a:gd name="T25" fmla="*/ 529 h 550"/>
                <a:gd name="T26" fmla="*/ 95 w 275"/>
                <a:gd name="T27" fmla="*/ 539 h 550"/>
                <a:gd name="T28" fmla="*/ 33 w 275"/>
                <a:gd name="T29" fmla="*/ 544 h 550"/>
                <a:gd name="T30" fmla="*/ 1 w 275"/>
                <a:gd name="T31" fmla="*/ 500 h 550"/>
                <a:gd name="T32" fmla="*/ 1 w 275"/>
                <a:gd name="T33" fmla="*/ 437 h 550"/>
                <a:gd name="T34" fmla="*/ 13 w 275"/>
                <a:gd name="T35" fmla="*/ 385 h 550"/>
                <a:gd name="T36" fmla="*/ 9 w 275"/>
                <a:gd name="T37" fmla="*/ 345 h 550"/>
                <a:gd name="T38" fmla="*/ 13 w 275"/>
                <a:gd name="T39" fmla="*/ 243 h 550"/>
                <a:gd name="T40" fmla="*/ 14 w 275"/>
                <a:gd name="T41" fmla="*/ 99 h 550"/>
                <a:gd name="T42" fmla="*/ 12 w 275"/>
                <a:gd name="T43" fmla="*/ 21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550">
                  <a:moveTo>
                    <a:pt x="12" y="21"/>
                  </a:moveTo>
                  <a:cubicBezTo>
                    <a:pt x="13" y="13"/>
                    <a:pt x="19" y="7"/>
                    <a:pt x="23" y="0"/>
                  </a:cubicBezTo>
                  <a:cubicBezTo>
                    <a:pt x="29" y="24"/>
                    <a:pt x="30" y="49"/>
                    <a:pt x="28" y="73"/>
                  </a:cubicBezTo>
                  <a:cubicBezTo>
                    <a:pt x="24" y="110"/>
                    <a:pt x="31" y="148"/>
                    <a:pt x="28" y="185"/>
                  </a:cubicBezTo>
                  <a:cubicBezTo>
                    <a:pt x="27" y="210"/>
                    <a:pt x="30" y="235"/>
                    <a:pt x="30" y="260"/>
                  </a:cubicBezTo>
                  <a:cubicBezTo>
                    <a:pt x="27" y="312"/>
                    <a:pt x="31" y="365"/>
                    <a:pt x="32" y="417"/>
                  </a:cubicBezTo>
                  <a:cubicBezTo>
                    <a:pt x="32" y="442"/>
                    <a:pt x="26" y="469"/>
                    <a:pt x="37" y="492"/>
                  </a:cubicBezTo>
                  <a:cubicBezTo>
                    <a:pt x="45" y="510"/>
                    <a:pt x="68" y="510"/>
                    <a:pt x="84" y="512"/>
                  </a:cubicBezTo>
                  <a:cubicBezTo>
                    <a:pt x="143" y="521"/>
                    <a:pt x="201" y="512"/>
                    <a:pt x="260" y="514"/>
                  </a:cubicBezTo>
                  <a:cubicBezTo>
                    <a:pt x="264" y="515"/>
                    <a:pt x="275" y="514"/>
                    <a:pt x="274" y="521"/>
                  </a:cubicBezTo>
                  <a:cubicBezTo>
                    <a:pt x="264" y="536"/>
                    <a:pt x="243" y="530"/>
                    <a:pt x="228" y="532"/>
                  </a:cubicBezTo>
                  <a:cubicBezTo>
                    <a:pt x="197" y="534"/>
                    <a:pt x="166" y="529"/>
                    <a:pt x="136" y="533"/>
                  </a:cubicBezTo>
                  <a:cubicBezTo>
                    <a:pt x="117" y="535"/>
                    <a:pt x="99" y="531"/>
                    <a:pt x="80" y="529"/>
                  </a:cubicBezTo>
                  <a:cubicBezTo>
                    <a:pt x="85" y="532"/>
                    <a:pt x="90" y="535"/>
                    <a:pt x="95" y="539"/>
                  </a:cubicBezTo>
                  <a:cubicBezTo>
                    <a:pt x="76" y="546"/>
                    <a:pt x="54" y="550"/>
                    <a:pt x="33" y="544"/>
                  </a:cubicBezTo>
                  <a:cubicBezTo>
                    <a:pt x="17" y="535"/>
                    <a:pt x="6" y="518"/>
                    <a:pt x="1" y="500"/>
                  </a:cubicBezTo>
                  <a:cubicBezTo>
                    <a:pt x="1" y="479"/>
                    <a:pt x="2" y="458"/>
                    <a:pt x="1" y="437"/>
                  </a:cubicBezTo>
                  <a:cubicBezTo>
                    <a:pt x="0" y="419"/>
                    <a:pt x="9" y="402"/>
                    <a:pt x="13" y="385"/>
                  </a:cubicBezTo>
                  <a:cubicBezTo>
                    <a:pt x="14" y="371"/>
                    <a:pt x="10" y="358"/>
                    <a:pt x="9" y="345"/>
                  </a:cubicBezTo>
                  <a:cubicBezTo>
                    <a:pt x="4" y="311"/>
                    <a:pt x="8" y="277"/>
                    <a:pt x="13" y="243"/>
                  </a:cubicBezTo>
                  <a:cubicBezTo>
                    <a:pt x="17" y="195"/>
                    <a:pt x="19" y="147"/>
                    <a:pt x="14" y="99"/>
                  </a:cubicBezTo>
                  <a:cubicBezTo>
                    <a:pt x="13" y="73"/>
                    <a:pt x="9" y="47"/>
                    <a:pt x="1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
            <p:cNvSpPr/>
            <p:nvPr/>
          </p:nvSpPr>
          <p:spPr bwMode="auto">
            <a:xfrm>
              <a:off x="4295" y="2143"/>
              <a:ext cx="46" cy="620"/>
            </a:xfrm>
            <a:custGeom>
              <a:avLst/>
              <a:gdLst>
                <a:gd name="T0" fmla="*/ 8 w 19"/>
                <a:gd name="T1" fmla="*/ 0 h 261"/>
                <a:gd name="T2" fmla="*/ 18 w 19"/>
                <a:gd name="T3" fmla="*/ 22 h 261"/>
                <a:gd name="T4" fmla="*/ 14 w 19"/>
                <a:gd name="T5" fmla="*/ 128 h 261"/>
                <a:gd name="T6" fmla="*/ 14 w 19"/>
                <a:gd name="T7" fmla="*/ 194 h 261"/>
                <a:gd name="T8" fmla="*/ 8 w 19"/>
                <a:gd name="T9" fmla="*/ 261 h 261"/>
                <a:gd name="T10" fmla="*/ 0 w 19"/>
                <a:gd name="T11" fmla="*/ 242 h 261"/>
                <a:gd name="T12" fmla="*/ 3 w 19"/>
                <a:gd name="T13" fmla="*/ 167 h 261"/>
                <a:gd name="T14" fmla="*/ 3 w 19"/>
                <a:gd name="T15" fmla="*/ 90 h 261"/>
                <a:gd name="T16" fmla="*/ 8 w 19"/>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1">
                  <a:moveTo>
                    <a:pt x="8" y="0"/>
                  </a:moveTo>
                  <a:cubicBezTo>
                    <a:pt x="13" y="7"/>
                    <a:pt x="19" y="13"/>
                    <a:pt x="18" y="22"/>
                  </a:cubicBezTo>
                  <a:cubicBezTo>
                    <a:pt x="19" y="57"/>
                    <a:pt x="19" y="93"/>
                    <a:pt x="14" y="128"/>
                  </a:cubicBezTo>
                  <a:cubicBezTo>
                    <a:pt x="12" y="150"/>
                    <a:pt x="16" y="172"/>
                    <a:pt x="14" y="194"/>
                  </a:cubicBezTo>
                  <a:cubicBezTo>
                    <a:pt x="12" y="216"/>
                    <a:pt x="16" y="239"/>
                    <a:pt x="8" y="261"/>
                  </a:cubicBezTo>
                  <a:cubicBezTo>
                    <a:pt x="4" y="255"/>
                    <a:pt x="0" y="249"/>
                    <a:pt x="0" y="242"/>
                  </a:cubicBezTo>
                  <a:cubicBezTo>
                    <a:pt x="0" y="217"/>
                    <a:pt x="4" y="192"/>
                    <a:pt x="3" y="167"/>
                  </a:cubicBezTo>
                  <a:cubicBezTo>
                    <a:pt x="1" y="142"/>
                    <a:pt x="1" y="116"/>
                    <a:pt x="3" y="90"/>
                  </a:cubicBezTo>
                  <a:cubicBezTo>
                    <a:pt x="6" y="60"/>
                    <a:pt x="2" y="3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
            <p:cNvSpPr/>
            <p:nvPr/>
          </p:nvSpPr>
          <p:spPr bwMode="auto">
            <a:xfrm>
              <a:off x="4236" y="2381"/>
              <a:ext cx="50" cy="349"/>
            </a:xfrm>
            <a:custGeom>
              <a:avLst/>
              <a:gdLst>
                <a:gd name="T0" fmla="*/ 2 w 21"/>
                <a:gd name="T1" fmla="*/ 0 h 147"/>
                <a:gd name="T2" fmla="*/ 20 w 21"/>
                <a:gd name="T3" fmla="*/ 18 h 147"/>
                <a:gd name="T4" fmla="*/ 19 w 21"/>
                <a:gd name="T5" fmla="*/ 147 h 147"/>
                <a:gd name="T6" fmla="*/ 0 w 21"/>
                <a:gd name="T7" fmla="*/ 130 h 147"/>
                <a:gd name="T8" fmla="*/ 9 w 21"/>
                <a:gd name="T9" fmla="*/ 50 h 147"/>
                <a:gd name="T10" fmla="*/ 2 w 21"/>
                <a:gd name="T11" fmla="*/ 0 h 147"/>
              </a:gdLst>
              <a:ahLst/>
              <a:cxnLst>
                <a:cxn ang="0">
                  <a:pos x="T0" y="T1"/>
                </a:cxn>
                <a:cxn ang="0">
                  <a:pos x="T2" y="T3"/>
                </a:cxn>
                <a:cxn ang="0">
                  <a:pos x="T4" y="T5"/>
                </a:cxn>
                <a:cxn ang="0">
                  <a:pos x="T6" y="T7"/>
                </a:cxn>
                <a:cxn ang="0">
                  <a:pos x="T8" y="T9"/>
                </a:cxn>
                <a:cxn ang="0">
                  <a:pos x="T10" y="T11"/>
                </a:cxn>
              </a:cxnLst>
              <a:rect l="0" t="0" r="r" b="b"/>
              <a:pathLst>
                <a:path w="21" h="147">
                  <a:moveTo>
                    <a:pt x="2" y="0"/>
                  </a:moveTo>
                  <a:cubicBezTo>
                    <a:pt x="10" y="3"/>
                    <a:pt x="21" y="7"/>
                    <a:pt x="20" y="18"/>
                  </a:cubicBezTo>
                  <a:cubicBezTo>
                    <a:pt x="19" y="61"/>
                    <a:pt x="19" y="104"/>
                    <a:pt x="19" y="147"/>
                  </a:cubicBezTo>
                  <a:cubicBezTo>
                    <a:pt x="13" y="141"/>
                    <a:pt x="4" y="137"/>
                    <a:pt x="0" y="130"/>
                  </a:cubicBezTo>
                  <a:cubicBezTo>
                    <a:pt x="0" y="103"/>
                    <a:pt x="9" y="77"/>
                    <a:pt x="9" y="50"/>
                  </a:cubicBezTo>
                  <a:cubicBezTo>
                    <a:pt x="11" y="33"/>
                    <a:pt x="6" y="16"/>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
            <p:cNvSpPr/>
            <p:nvPr/>
          </p:nvSpPr>
          <p:spPr bwMode="auto">
            <a:xfrm>
              <a:off x="3998" y="2863"/>
              <a:ext cx="248" cy="73"/>
            </a:xfrm>
            <a:custGeom>
              <a:avLst/>
              <a:gdLst>
                <a:gd name="T0" fmla="*/ 85 w 104"/>
                <a:gd name="T1" fmla="*/ 3 h 31"/>
                <a:gd name="T2" fmla="*/ 104 w 104"/>
                <a:gd name="T3" fmla="*/ 6 h 31"/>
                <a:gd name="T4" fmla="*/ 86 w 104"/>
                <a:gd name="T5" fmla="*/ 24 h 31"/>
                <a:gd name="T6" fmla="*/ 11 w 104"/>
                <a:gd name="T7" fmla="*/ 28 h 31"/>
                <a:gd name="T8" fmla="*/ 0 w 104"/>
                <a:gd name="T9" fmla="*/ 8 h 31"/>
                <a:gd name="T10" fmla="*/ 85 w 104"/>
                <a:gd name="T11" fmla="*/ 3 h 31"/>
              </a:gdLst>
              <a:ahLst/>
              <a:cxnLst>
                <a:cxn ang="0">
                  <a:pos x="T0" y="T1"/>
                </a:cxn>
                <a:cxn ang="0">
                  <a:pos x="T2" y="T3"/>
                </a:cxn>
                <a:cxn ang="0">
                  <a:pos x="T4" y="T5"/>
                </a:cxn>
                <a:cxn ang="0">
                  <a:pos x="T6" y="T7"/>
                </a:cxn>
                <a:cxn ang="0">
                  <a:pos x="T8" y="T9"/>
                </a:cxn>
                <a:cxn ang="0">
                  <a:pos x="T10" y="T11"/>
                </a:cxn>
              </a:cxnLst>
              <a:rect l="0" t="0" r="r" b="b"/>
              <a:pathLst>
                <a:path w="104" h="31">
                  <a:moveTo>
                    <a:pt x="85" y="3"/>
                  </a:moveTo>
                  <a:cubicBezTo>
                    <a:pt x="92" y="0"/>
                    <a:pt x="98" y="4"/>
                    <a:pt x="104" y="6"/>
                  </a:cubicBezTo>
                  <a:cubicBezTo>
                    <a:pt x="100" y="14"/>
                    <a:pt x="96" y="24"/>
                    <a:pt x="86" y="24"/>
                  </a:cubicBezTo>
                  <a:cubicBezTo>
                    <a:pt x="61" y="27"/>
                    <a:pt x="36" y="31"/>
                    <a:pt x="11" y="28"/>
                  </a:cubicBezTo>
                  <a:cubicBezTo>
                    <a:pt x="1" y="27"/>
                    <a:pt x="0" y="16"/>
                    <a:pt x="0" y="8"/>
                  </a:cubicBezTo>
                  <a:cubicBezTo>
                    <a:pt x="28" y="7"/>
                    <a:pt x="58" y="12"/>
                    <a:pt x="8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
            <p:cNvSpPr/>
            <p:nvPr/>
          </p:nvSpPr>
          <p:spPr bwMode="auto">
            <a:xfrm>
              <a:off x="4193" y="2915"/>
              <a:ext cx="110" cy="59"/>
            </a:xfrm>
            <a:custGeom>
              <a:avLst/>
              <a:gdLst>
                <a:gd name="T0" fmla="*/ 0 w 46"/>
                <a:gd name="T1" fmla="*/ 15 h 25"/>
                <a:gd name="T2" fmla="*/ 46 w 46"/>
                <a:gd name="T3" fmla="*/ 0 h 25"/>
                <a:gd name="T4" fmla="*/ 46 w 46"/>
                <a:gd name="T5" fmla="*/ 13 h 25"/>
                <a:gd name="T6" fmla="*/ 15 w 46"/>
                <a:gd name="T7" fmla="*/ 24 h 25"/>
                <a:gd name="T8" fmla="*/ 0 w 46"/>
                <a:gd name="T9" fmla="*/ 15 h 25"/>
              </a:gdLst>
              <a:ahLst/>
              <a:cxnLst>
                <a:cxn ang="0">
                  <a:pos x="T0" y="T1"/>
                </a:cxn>
                <a:cxn ang="0">
                  <a:pos x="T2" y="T3"/>
                </a:cxn>
                <a:cxn ang="0">
                  <a:pos x="T4" y="T5"/>
                </a:cxn>
                <a:cxn ang="0">
                  <a:pos x="T6" y="T7"/>
                </a:cxn>
                <a:cxn ang="0">
                  <a:pos x="T8" y="T9"/>
                </a:cxn>
              </a:cxnLst>
              <a:rect l="0" t="0" r="r" b="b"/>
              <a:pathLst>
                <a:path w="46" h="25">
                  <a:moveTo>
                    <a:pt x="0" y="15"/>
                  </a:moveTo>
                  <a:cubicBezTo>
                    <a:pt x="15" y="9"/>
                    <a:pt x="29" y="0"/>
                    <a:pt x="46" y="0"/>
                  </a:cubicBezTo>
                  <a:cubicBezTo>
                    <a:pt x="46" y="3"/>
                    <a:pt x="46" y="9"/>
                    <a:pt x="46" y="13"/>
                  </a:cubicBezTo>
                  <a:cubicBezTo>
                    <a:pt x="36" y="17"/>
                    <a:pt x="26" y="23"/>
                    <a:pt x="15" y="24"/>
                  </a:cubicBezTo>
                  <a:cubicBezTo>
                    <a:pt x="8" y="25"/>
                    <a:pt x="5" y="18"/>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3"/>
            <p:cNvSpPr/>
            <p:nvPr/>
          </p:nvSpPr>
          <p:spPr bwMode="auto">
            <a:xfrm>
              <a:off x="3682" y="2946"/>
              <a:ext cx="380" cy="52"/>
            </a:xfrm>
            <a:custGeom>
              <a:avLst/>
              <a:gdLst>
                <a:gd name="T0" fmla="*/ 90 w 160"/>
                <a:gd name="T1" fmla="*/ 9 h 22"/>
                <a:gd name="T2" fmla="*/ 160 w 160"/>
                <a:gd name="T3" fmla="*/ 14 h 22"/>
                <a:gd name="T4" fmla="*/ 138 w 160"/>
                <a:gd name="T5" fmla="*/ 20 h 22"/>
                <a:gd name="T6" fmla="*/ 30 w 160"/>
                <a:gd name="T7" fmla="*/ 19 h 22"/>
                <a:gd name="T8" fmla="*/ 0 w 160"/>
                <a:gd name="T9" fmla="*/ 9 h 22"/>
                <a:gd name="T10" fmla="*/ 90 w 160"/>
                <a:gd name="T11" fmla="*/ 9 h 22"/>
              </a:gdLst>
              <a:ahLst/>
              <a:cxnLst>
                <a:cxn ang="0">
                  <a:pos x="T0" y="T1"/>
                </a:cxn>
                <a:cxn ang="0">
                  <a:pos x="T2" y="T3"/>
                </a:cxn>
                <a:cxn ang="0">
                  <a:pos x="T4" y="T5"/>
                </a:cxn>
                <a:cxn ang="0">
                  <a:pos x="T6" y="T7"/>
                </a:cxn>
                <a:cxn ang="0">
                  <a:pos x="T8" y="T9"/>
                </a:cxn>
                <a:cxn ang="0">
                  <a:pos x="T10" y="T11"/>
                </a:cxn>
              </a:cxnLst>
              <a:rect l="0" t="0" r="r" b="b"/>
              <a:pathLst>
                <a:path w="160" h="22">
                  <a:moveTo>
                    <a:pt x="90" y="9"/>
                  </a:moveTo>
                  <a:cubicBezTo>
                    <a:pt x="113" y="9"/>
                    <a:pt x="138" y="0"/>
                    <a:pt x="160" y="14"/>
                  </a:cubicBezTo>
                  <a:cubicBezTo>
                    <a:pt x="153" y="16"/>
                    <a:pt x="146" y="20"/>
                    <a:pt x="138" y="20"/>
                  </a:cubicBezTo>
                  <a:cubicBezTo>
                    <a:pt x="102" y="20"/>
                    <a:pt x="66" y="19"/>
                    <a:pt x="30" y="19"/>
                  </a:cubicBezTo>
                  <a:cubicBezTo>
                    <a:pt x="19" y="19"/>
                    <a:pt x="5" y="22"/>
                    <a:pt x="0" y="9"/>
                  </a:cubicBezTo>
                  <a:cubicBezTo>
                    <a:pt x="30" y="6"/>
                    <a:pt x="60" y="11"/>
                    <a:pt x="9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4" name="文本框 133"/>
          <p:cNvSpPr txBox="1"/>
          <p:nvPr/>
        </p:nvSpPr>
        <p:spPr>
          <a:xfrm>
            <a:off x="1247600" y="2758057"/>
            <a:ext cx="940152" cy="923330"/>
          </a:xfrm>
          <a:prstGeom prst="rect">
            <a:avLst/>
          </a:prstGeom>
          <a:noFill/>
        </p:spPr>
        <p:txBody>
          <a:bodyPr wrap="square" rtlCol="0">
            <a:spAutoFit/>
          </a:bodyPr>
          <a:lstStyle/>
          <a:p>
            <a:pPr algn="dist"/>
            <a:r>
              <a:rPr lang="zh-CN" altLang="en-US" sz="5400">
                <a:solidFill>
                  <a:srgbClr val="306E39"/>
                </a:solidFill>
                <a:latin typeface="方正清刻本悦宋简体" panose="02000000000000000000" pitchFamily="2" charset="-122"/>
                <a:ea typeface="方正清刻本悦宋简体" panose="02000000000000000000" pitchFamily="2" charset="-122"/>
              </a:rPr>
              <a:t>录</a:t>
            </a:r>
            <a:endParaRPr lang="zh-CN" altLang="en-US" sz="5400">
              <a:solidFill>
                <a:srgbClr val="306E39"/>
              </a:solidFill>
              <a:latin typeface="方正清刻本悦宋简体" panose="02000000000000000000" pitchFamily="2" charset="-122"/>
              <a:ea typeface="方正清刻本悦宋简体" panose="02000000000000000000" pitchFamily="2" charset="-122"/>
            </a:endParaRPr>
          </a:p>
        </p:txBody>
      </p:sp>
      <p:sp>
        <p:nvSpPr>
          <p:cNvPr id="47" name="文本框 46"/>
          <p:cNvSpPr txBox="1"/>
          <p:nvPr/>
        </p:nvSpPr>
        <p:spPr>
          <a:xfrm>
            <a:off x="3015372" y="2592186"/>
            <a:ext cx="3680453" cy="461665"/>
          </a:xfrm>
          <a:prstGeom prst="rect">
            <a:avLst/>
          </a:prstGeom>
          <a:noFill/>
        </p:spPr>
        <p:txBody>
          <a:bodyPr wrap="square" rtlCol="0">
            <a:spAutoFit/>
          </a:bodyPr>
          <a:lstStyle/>
          <a:p>
            <a:pPr algn="dist"/>
            <a:r>
              <a:rPr lang="en-US" altLang="zh-CN" sz="2400">
                <a:solidFill>
                  <a:srgbClr val="306E39"/>
                </a:solidFill>
                <a:latin typeface="方正清刻本悦宋简体" panose="02000000000000000000" pitchFamily="2" charset="-122"/>
                <a:ea typeface="方正清刻本悦宋简体" panose="02000000000000000000" pitchFamily="2" charset="-122"/>
              </a:rPr>
              <a:t>1.</a:t>
            </a:r>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这里是您的精彩标题</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sp>
        <p:nvSpPr>
          <p:cNvPr id="135" name="文本框 134"/>
          <p:cNvSpPr txBox="1"/>
          <p:nvPr/>
        </p:nvSpPr>
        <p:spPr>
          <a:xfrm>
            <a:off x="3015372" y="3606817"/>
            <a:ext cx="3680453" cy="461665"/>
          </a:xfrm>
          <a:prstGeom prst="rect">
            <a:avLst/>
          </a:prstGeom>
          <a:noFill/>
        </p:spPr>
        <p:txBody>
          <a:bodyPr wrap="square" rtlCol="0">
            <a:spAutoFit/>
          </a:bodyPr>
          <a:lstStyle/>
          <a:p>
            <a:pPr algn="dist"/>
            <a:r>
              <a:rPr lang="en-US" altLang="zh-CN" sz="2400" dirty="0">
                <a:solidFill>
                  <a:srgbClr val="306E39"/>
                </a:solidFill>
                <a:latin typeface="方正清刻本悦宋简体" panose="02000000000000000000" pitchFamily="2" charset="-122"/>
                <a:ea typeface="方正清刻本悦宋简体" panose="02000000000000000000" pitchFamily="2" charset="-122"/>
              </a:rPr>
              <a:t>2.</a:t>
            </a:r>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这里是您的精彩标题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37" name="文本框 136"/>
          <p:cNvSpPr txBox="1"/>
          <p:nvPr/>
        </p:nvSpPr>
        <p:spPr>
          <a:xfrm>
            <a:off x="3007950" y="4621448"/>
            <a:ext cx="3680453" cy="461665"/>
          </a:xfrm>
          <a:prstGeom prst="rect">
            <a:avLst/>
          </a:prstGeom>
          <a:noFill/>
        </p:spPr>
        <p:txBody>
          <a:bodyPr wrap="square" rtlCol="0">
            <a:spAutoFit/>
          </a:bodyPr>
          <a:lstStyle/>
          <a:p>
            <a:pPr algn="dist"/>
            <a:r>
              <a:rPr lang="en-US" altLang="zh-CN" sz="2400">
                <a:solidFill>
                  <a:srgbClr val="306E39"/>
                </a:solidFill>
                <a:latin typeface="方正清刻本悦宋简体" panose="02000000000000000000" pitchFamily="2" charset="-122"/>
                <a:ea typeface="方正清刻本悦宋简体" panose="02000000000000000000" pitchFamily="2" charset="-122"/>
              </a:rPr>
              <a:t>3.</a:t>
            </a:r>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这里是您的精彩标题</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sp>
        <p:nvSpPr>
          <p:cNvPr id="139" name="文本框 138"/>
          <p:cNvSpPr txBox="1"/>
          <p:nvPr/>
        </p:nvSpPr>
        <p:spPr>
          <a:xfrm>
            <a:off x="3015372" y="5605849"/>
            <a:ext cx="3680453" cy="461665"/>
          </a:xfrm>
          <a:prstGeom prst="rect">
            <a:avLst/>
          </a:prstGeom>
          <a:noFill/>
        </p:spPr>
        <p:txBody>
          <a:bodyPr wrap="square" rtlCol="0">
            <a:spAutoFit/>
          </a:bodyPr>
          <a:lstStyle/>
          <a:p>
            <a:pPr algn="dist"/>
            <a:r>
              <a:rPr lang="en-US" altLang="zh-CN" sz="2400">
                <a:solidFill>
                  <a:srgbClr val="306E39"/>
                </a:solidFill>
                <a:latin typeface="方正清刻本悦宋简体" panose="02000000000000000000" pitchFamily="2" charset="-122"/>
                <a:ea typeface="方正清刻本悦宋简体" panose="02000000000000000000" pitchFamily="2" charset="-122"/>
              </a:rPr>
              <a:t>4.</a:t>
            </a:r>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这里是您的精彩标题</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227" name="组合 226"/>
          <p:cNvGrpSpPr/>
          <p:nvPr/>
        </p:nvGrpSpPr>
        <p:grpSpPr>
          <a:xfrm rot="13407431">
            <a:off x="6798100" y="3440375"/>
            <a:ext cx="1432693" cy="1535771"/>
            <a:chOff x="8428744" y="2744587"/>
            <a:chExt cx="1432693" cy="1535771"/>
          </a:xfrm>
        </p:grpSpPr>
        <p:sp>
          <p:nvSpPr>
            <p:cNvPr id="228"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1" name="组合 180"/>
          <p:cNvGrpSpPr/>
          <p:nvPr/>
        </p:nvGrpSpPr>
        <p:grpSpPr>
          <a:xfrm rot="9610246">
            <a:off x="9945577" y="3080582"/>
            <a:ext cx="1432693" cy="1535771"/>
            <a:chOff x="8428744" y="2744587"/>
            <a:chExt cx="1432693" cy="1535771"/>
          </a:xfrm>
        </p:grpSpPr>
        <p:sp>
          <p:nvSpPr>
            <p:cNvPr id="182"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4" name="组合 153"/>
          <p:cNvGrpSpPr/>
          <p:nvPr/>
        </p:nvGrpSpPr>
        <p:grpSpPr>
          <a:xfrm rot="2934620">
            <a:off x="3760524" y="2427949"/>
            <a:ext cx="1432693" cy="1535771"/>
            <a:chOff x="8428744" y="2744587"/>
            <a:chExt cx="1432693" cy="1535771"/>
          </a:xfrm>
        </p:grpSpPr>
        <p:sp>
          <p:nvSpPr>
            <p:cNvPr id="155"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3" name="组合 122"/>
          <p:cNvGrpSpPr/>
          <p:nvPr/>
        </p:nvGrpSpPr>
        <p:grpSpPr>
          <a:xfrm rot="19180566">
            <a:off x="788067" y="2643263"/>
            <a:ext cx="1432693" cy="1535771"/>
            <a:chOff x="8428744" y="2744587"/>
            <a:chExt cx="1432693" cy="1535771"/>
          </a:xfrm>
        </p:grpSpPr>
        <p:sp>
          <p:nvSpPr>
            <p:cNvPr id="124" name="Freeform 11"/>
            <p:cNvSpPr/>
            <p:nvPr/>
          </p:nvSpPr>
          <p:spPr bwMode="auto">
            <a:xfrm rot="20132550">
              <a:off x="8774773" y="4139677"/>
              <a:ext cx="116747" cy="137726"/>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2"/>
            <p:cNvSpPr/>
            <p:nvPr/>
          </p:nvSpPr>
          <p:spPr bwMode="auto">
            <a:xfrm rot="20132550">
              <a:off x="8785981" y="4132600"/>
              <a:ext cx="281836" cy="147758"/>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3"/>
            <p:cNvSpPr/>
            <p:nvPr/>
          </p:nvSpPr>
          <p:spPr bwMode="auto">
            <a:xfrm rot="20132550">
              <a:off x="8701968" y="4096056"/>
              <a:ext cx="287308" cy="79352"/>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4"/>
            <p:cNvSpPr/>
            <p:nvPr/>
          </p:nvSpPr>
          <p:spPr bwMode="auto">
            <a:xfrm rot="20132550">
              <a:off x="8818433" y="3961304"/>
              <a:ext cx="94857" cy="114011"/>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5"/>
            <p:cNvSpPr/>
            <p:nvPr/>
          </p:nvSpPr>
          <p:spPr bwMode="auto">
            <a:xfrm rot="20132550">
              <a:off x="8715210" y="3496314"/>
              <a:ext cx="603803" cy="532660"/>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6"/>
            <p:cNvSpPr>
              <a:spLocks noEditPoints="1"/>
            </p:cNvSpPr>
            <p:nvPr/>
          </p:nvSpPr>
          <p:spPr bwMode="auto">
            <a:xfrm rot="20132550">
              <a:off x="8794718" y="3431320"/>
              <a:ext cx="432330" cy="335649"/>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7"/>
            <p:cNvSpPr/>
            <p:nvPr/>
          </p:nvSpPr>
          <p:spPr bwMode="auto">
            <a:xfrm rot="20132550">
              <a:off x="9058145" y="4024068"/>
              <a:ext cx="274539" cy="179682"/>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8"/>
            <p:cNvSpPr/>
            <p:nvPr/>
          </p:nvSpPr>
          <p:spPr bwMode="auto">
            <a:xfrm rot="20132550">
              <a:off x="9081654" y="3975068"/>
              <a:ext cx="296429" cy="235319"/>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9"/>
            <p:cNvSpPr>
              <a:spLocks noEditPoints="1"/>
            </p:cNvSpPr>
            <p:nvPr/>
          </p:nvSpPr>
          <p:spPr bwMode="auto">
            <a:xfrm rot="20132550">
              <a:off x="9009132" y="3717887"/>
              <a:ext cx="525363" cy="222550"/>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0"/>
            <p:cNvSpPr>
              <a:spLocks noEditPoints="1"/>
            </p:cNvSpPr>
            <p:nvPr/>
          </p:nvSpPr>
          <p:spPr bwMode="auto">
            <a:xfrm rot="20132550">
              <a:off x="9009663" y="3568376"/>
              <a:ext cx="395847" cy="296429"/>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rot="20132550">
              <a:off x="8484105" y="3524502"/>
              <a:ext cx="444187" cy="248088"/>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2"/>
            <p:cNvSpPr/>
            <p:nvPr/>
          </p:nvSpPr>
          <p:spPr bwMode="auto">
            <a:xfrm rot="20132550">
              <a:off x="8428744" y="3168125"/>
              <a:ext cx="25538" cy="28275"/>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3"/>
            <p:cNvSpPr/>
            <p:nvPr/>
          </p:nvSpPr>
          <p:spPr bwMode="auto">
            <a:xfrm rot="20132550">
              <a:off x="8543116" y="3119712"/>
              <a:ext cx="252649" cy="437803"/>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4"/>
            <p:cNvSpPr/>
            <p:nvPr/>
          </p:nvSpPr>
          <p:spPr bwMode="auto">
            <a:xfrm rot="20132550">
              <a:off x="8553841" y="3131981"/>
              <a:ext cx="226198" cy="338385"/>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5"/>
            <p:cNvSpPr>
              <a:spLocks noEditPoints="1"/>
            </p:cNvSpPr>
            <p:nvPr/>
          </p:nvSpPr>
          <p:spPr bwMode="auto">
            <a:xfrm rot="20132550">
              <a:off x="8733646" y="2821384"/>
              <a:ext cx="324704" cy="622957"/>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6"/>
            <p:cNvSpPr/>
            <p:nvPr/>
          </p:nvSpPr>
          <p:spPr bwMode="auto">
            <a:xfrm rot="20132550">
              <a:off x="8818564" y="2959574"/>
              <a:ext cx="437803" cy="422297"/>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7"/>
            <p:cNvSpPr/>
            <p:nvPr/>
          </p:nvSpPr>
          <p:spPr bwMode="auto">
            <a:xfrm rot="20132550">
              <a:off x="8859448" y="3034234"/>
              <a:ext cx="361187" cy="354803"/>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8"/>
            <p:cNvSpPr/>
            <p:nvPr/>
          </p:nvSpPr>
          <p:spPr bwMode="auto">
            <a:xfrm rot="20132550">
              <a:off x="9176271" y="3108089"/>
              <a:ext cx="155967" cy="89385"/>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9"/>
            <p:cNvSpPr/>
            <p:nvPr/>
          </p:nvSpPr>
          <p:spPr bwMode="auto">
            <a:xfrm rot="20132550">
              <a:off x="9121216" y="3119612"/>
              <a:ext cx="197923" cy="110363"/>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0"/>
            <p:cNvSpPr/>
            <p:nvPr/>
          </p:nvSpPr>
          <p:spPr bwMode="auto">
            <a:xfrm rot="20132550">
              <a:off x="9172888" y="3188822"/>
              <a:ext cx="330176" cy="324704"/>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1"/>
            <p:cNvSpPr/>
            <p:nvPr/>
          </p:nvSpPr>
          <p:spPr bwMode="auto">
            <a:xfrm rot="20132550">
              <a:off x="9353523" y="3219526"/>
              <a:ext cx="121308" cy="248088"/>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2"/>
            <p:cNvSpPr/>
            <p:nvPr/>
          </p:nvSpPr>
          <p:spPr bwMode="auto">
            <a:xfrm rot="20132550">
              <a:off x="9441371" y="3108122"/>
              <a:ext cx="253561" cy="343858"/>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3"/>
            <p:cNvSpPr/>
            <p:nvPr/>
          </p:nvSpPr>
          <p:spPr bwMode="auto">
            <a:xfrm rot="20132550">
              <a:off x="9484557" y="3077232"/>
              <a:ext cx="284572" cy="421385"/>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4"/>
            <p:cNvSpPr/>
            <p:nvPr/>
          </p:nvSpPr>
          <p:spPr bwMode="auto">
            <a:xfrm rot="20132550">
              <a:off x="9455557" y="3010508"/>
              <a:ext cx="405880" cy="132253"/>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5"/>
            <p:cNvSpPr/>
            <p:nvPr/>
          </p:nvSpPr>
          <p:spPr bwMode="auto">
            <a:xfrm rot="20132550">
              <a:off x="9355821" y="2744587"/>
              <a:ext cx="431418" cy="277275"/>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7"/>
            <p:cNvSpPr/>
            <p:nvPr/>
          </p:nvSpPr>
          <p:spPr bwMode="auto">
            <a:xfrm rot="20132550">
              <a:off x="9261425" y="2810114"/>
              <a:ext cx="153231" cy="346594"/>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3" name="Shape 40"/>
          <p:cNvSpPr/>
          <p:nvPr/>
        </p:nvSpPr>
        <p:spPr>
          <a:xfrm>
            <a:off x="2292940" y="3240683"/>
            <a:ext cx="1770328" cy="1609389"/>
          </a:xfrm>
          <a:prstGeom prst="leftCircularArrow">
            <a:avLst>
              <a:gd name="adj1" fmla="val 2550"/>
              <a:gd name="adj2" fmla="val 309429"/>
              <a:gd name="adj3" fmla="val 2084940"/>
              <a:gd name="adj4" fmla="val 9024489"/>
              <a:gd name="adj5" fmla="val 2975"/>
            </a:avLst>
          </a:prstGeom>
          <a:solidFill>
            <a:srgbClr val="306E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4" name="Circular Arrow 43"/>
          <p:cNvSpPr/>
          <p:nvPr/>
        </p:nvSpPr>
        <p:spPr>
          <a:xfrm>
            <a:off x="4808421" y="2365203"/>
            <a:ext cx="1987928" cy="1807207"/>
          </a:xfrm>
          <a:prstGeom prst="circularArrow">
            <a:avLst>
              <a:gd name="adj1" fmla="val 2271"/>
              <a:gd name="adj2" fmla="val 273786"/>
              <a:gd name="adj3" fmla="val 19550703"/>
              <a:gd name="adj4" fmla="val 12575511"/>
              <a:gd name="adj5" fmla="val 2650"/>
            </a:avLst>
          </a:prstGeom>
          <a:solidFill>
            <a:srgbClr val="306E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5" name="Shape 51"/>
          <p:cNvSpPr/>
          <p:nvPr/>
        </p:nvSpPr>
        <p:spPr>
          <a:xfrm>
            <a:off x="7552682" y="3240683"/>
            <a:ext cx="1770328" cy="1609389"/>
          </a:xfrm>
          <a:prstGeom prst="leftCircularArrow">
            <a:avLst>
              <a:gd name="adj1" fmla="val 2550"/>
              <a:gd name="adj2" fmla="val 309429"/>
              <a:gd name="adj3" fmla="val 2084940"/>
              <a:gd name="adj4" fmla="val 9024489"/>
              <a:gd name="adj5" fmla="val 2975"/>
            </a:avLst>
          </a:prstGeom>
          <a:solidFill>
            <a:srgbClr val="306E3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useBgFill="1">
        <p:nvSpPr>
          <p:cNvPr id="87" name="Freeform 39"/>
          <p:cNvSpPr/>
          <p:nvPr/>
        </p:nvSpPr>
        <p:spPr>
          <a:xfrm>
            <a:off x="1540391" y="3047453"/>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p:txBody>
      </p:sp>
      <p:grpSp>
        <p:nvGrpSpPr>
          <p:cNvPr id="88" name="Group 83"/>
          <p:cNvGrpSpPr/>
          <p:nvPr/>
        </p:nvGrpSpPr>
        <p:grpSpPr>
          <a:xfrm>
            <a:off x="2067100" y="3380863"/>
            <a:ext cx="319088" cy="465138"/>
            <a:chOff x="3519488" y="3561557"/>
            <a:chExt cx="319088" cy="465138"/>
          </a:xfrm>
          <a:solidFill>
            <a:srgbClr val="306E39"/>
          </a:solidFill>
        </p:grpSpPr>
        <p:sp>
          <p:nvSpPr>
            <p:cNvPr id="89" name="AutoShape 113"/>
            <p:cNvSpPr/>
            <p:nvPr/>
          </p:nvSpPr>
          <p:spPr bwMode="auto">
            <a:xfrm>
              <a:off x="3519488" y="35615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90" name="AutoShape 114"/>
            <p:cNvSpPr/>
            <p:nvPr/>
          </p:nvSpPr>
          <p:spPr bwMode="auto">
            <a:xfrm>
              <a:off x="3605211" y="3632339"/>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sp useBgFill="1">
        <p:nvSpPr>
          <p:cNvPr id="92" name="Freeform 42"/>
          <p:cNvSpPr/>
          <p:nvPr/>
        </p:nvSpPr>
        <p:spPr>
          <a:xfrm>
            <a:off x="4086482" y="3047453"/>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p:txBody>
      </p:sp>
      <p:sp>
        <p:nvSpPr>
          <p:cNvPr id="93" name="Freeform 98"/>
          <p:cNvSpPr>
            <a:spLocks noEditPoints="1"/>
          </p:cNvSpPr>
          <p:nvPr/>
        </p:nvSpPr>
        <p:spPr bwMode="auto">
          <a:xfrm>
            <a:off x="4604570" y="3451182"/>
            <a:ext cx="439876" cy="4497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306E39"/>
          </a:solidFill>
          <a:ln w="22225">
            <a:noFill/>
          </a:ln>
        </p:spPr>
        <p:txBody>
          <a:bodyPr vert="horz" wrap="square" lIns="91440" tIns="45720" rIns="91440" bIns="45720" numCol="1" anchor="t" anchorCtr="0" compatLnSpc="1"/>
          <a:lstStyle/>
          <a:p>
            <a:endParaRPr lang="en-US" dirty="0"/>
          </a:p>
        </p:txBody>
      </p:sp>
      <p:sp useBgFill="1">
        <p:nvSpPr>
          <p:cNvPr id="110" name="Freeform 50"/>
          <p:cNvSpPr/>
          <p:nvPr/>
        </p:nvSpPr>
        <p:spPr>
          <a:xfrm>
            <a:off x="6800133" y="3047453"/>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p:txBody>
      </p:sp>
      <p:grpSp>
        <p:nvGrpSpPr>
          <p:cNvPr id="111" name="Group 86"/>
          <p:cNvGrpSpPr/>
          <p:nvPr/>
        </p:nvGrpSpPr>
        <p:grpSpPr>
          <a:xfrm>
            <a:off x="7277190" y="3328613"/>
            <a:ext cx="464344" cy="464344"/>
            <a:chOff x="4439444" y="1652588"/>
            <a:chExt cx="464344" cy="464344"/>
          </a:xfrm>
          <a:solidFill>
            <a:srgbClr val="306E39"/>
          </a:solidFill>
        </p:grpSpPr>
        <p:sp>
          <p:nvSpPr>
            <p:cNvPr id="11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sp>
          <p:nvSpPr>
            <p:cNvPr id="11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sp useBgFill="1">
        <p:nvSpPr>
          <p:cNvPr id="117" name="Freeform 53"/>
          <p:cNvSpPr/>
          <p:nvPr/>
        </p:nvSpPr>
        <p:spPr>
          <a:xfrm>
            <a:off x="9303733" y="3047453"/>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w="22225">
            <a:solidFill>
              <a:srgbClr val="306E39"/>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algn="l" defTabSz="1822450">
              <a:lnSpc>
                <a:spcPct val="90000"/>
              </a:lnSpc>
              <a:spcBef>
                <a:spcPct val="0"/>
              </a:spcBef>
              <a:spcAft>
                <a:spcPct val="15000"/>
              </a:spcAft>
              <a:buChar char="•"/>
            </a:pPr>
            <a:endParaRPr lang="en-US" sz="4100" kern="1200"/>
          </a:p>
          <a:p>
            <a:pPr marL="285750" lvl="1" indent="-285750" algn="l" defTabSz="1822450">
              <a:lnSpc>
                <a:spcPct val="90000"/>
              </a:lnSpc>
              <a:spcBef>
                <a:spcPct val="0"/>
              </a:spcBef>
              <a:spcAft>
                <a:spcPct val="15000"/>
              </a:spcAft>
              <a:buChar char="•"/>
            </a:pPr>
            <a:endParaRPr lang="en-US" sz="4100" kern="1200"/>
          </a:p>
        </p:txBody>
      </p:sp>
      <p:grpSp>
        <p:nvGrpSpPr>
          <p:cNvPr id="118" name="Group 79"/>
          <p:cNvGrpSpPr/>
          <p:nvPr/>
        </p:nvGrpSpPr>
        <p:grpSpPr>
          <a:xfrm>
            <a:off x="9789943" y="3439832"/>
            <a:ext cx="434975" cy="464344"/>
            <a:chOff x="9159875" y="1633311"/>
            <a:chExt cx="434975" cy="464344"/>
          </a:xfrm>
          <a:solidFill>
            <a:srgbClr val="306E39"/>
          </a:solidFill>
        </p:grpSpPr>
        <p:sp>
          <p:nvSpPr>
            <p:cNvPr id="119" name="AutoShape 78"/>
            <p:cNvSpPr/>
            <p:nvPr/>
          </p:nvSpPr>
          <p:spPr bwMode="auto">
            <a:xfrm>
              <a:off x="9159875" y="1633311"/>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0" name="AutoShape 79"/>
            <p:cNvSpPr/>
            <p:nvPr/>
          </p:nvSpPr>
          <p:spPr bwMode="auto">
            <a:xfrm>
              <a:off x="9217819" y="1691255"/>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12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w="22225">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122" name="文本框 121"/>
          <p:cNvSpPr txBox="1"/>
          <p:nvPr/>
        </p:nvSpPr>
        <p:spPr>
          <a:xfrm>
            <a:off x="1532426" y="5203767"/>
            <a:ext cx="9504981" cy="830997"/>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范文艺让生活更有范文艺让生活更有范文艺让生活更有范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avLst/>
              <a:gdLst>
                <a:gd name="T0" fmla="*/ 177 w 177"/>
                <a:gd name="T1" fmla="*/ 15 h 150"/>
                <a:gd name="T2" fmla="*/ 164 w 177"/>
                <a:gd name="T3" fmla="*/ 11 h 150"/>
                <a:gd name="T4" fmla="*/ 127 w 177"/>
                <a:gd name="T5" fmla="*/ 2 h 150"/>
                <a:gd name="T6" fmla="*/ 70 w 177"/>
                <a:gd name="T7" fmla="*/ 55 h 150"/>
                <a:gd name="T8" fmla="*/ 13 w 177"/>
                <a:gd name="T9" fmla="*/ 127 h 150"/>
                <a:gd name="T10" fmla="*/ 27 w 177"/>
                <a:gd name="T11" fmla="*/ 119 h 150"/>
                <a:gd name="T12" fmla="*/ 18 w 177"/>
                <a:gd name="T13" fmla="*/ 132 h 150"/>
                <a:gd name="T14" fmla="*/ 0 w 177"/>
                <a:gd name="T15" fmla="*/ 150 h 150"/>
                <a:gd name="T16" fmla="*/ 15 w 177"/>
                <a:gd name="T17" fmla="*/ 143 h 150"/>
                <a:gd name="T18" fmla="*/ 64 w 177"/>
                <a:gd name="T19" fmla="*/ 104 h 150"/>
                <a:gd name="T20" fmla="*/ 134 w 177"/>
                <a:gd name="T21" fmla="*/ 62 h 150"/>
                <a:gd name="T22" fmla="*/ 167 w 177"/>
                <a:gd name="T23" fmla="*/ 28 h 150"/>
                <a:gd name="T24" fmla="*/ 164 w 177"/>
                <a:gd name="T25" fmla="*/ 21 h 150"/>
                <a:gd name="T26" fmla="*/ 177 w 177"/>
                <a:gd name="T27" fmla="*/ 15 h 150"/>
                <a:gd name="T28" fmla="*/ 52 w 177"/>
                <a:gd name="T29" fmla="*/ 90 h 150"/>
                <a:gd name="T30" fmla="*/ 96 w 177"/>
                <a:gd name="T31" fmla="*/ 47 h 150"/>
                <a:gd name="T32" fmla="*/ 52 w 177"/>
                <a:gd name="T33" fmla="*/ 90 h 150"/>
                <a:gd name="T34" fmla="*/ 107 w 177"/>
                <a:gd name="T35" fmla="*/ 37 h 150"/>
                <a:gd name="T36" fmla="*/ 114 w 177"/>
                <a:gd name="T37" fmla="*/ 32 h 150"/>
                <a:gd name="T38" fmla="*/ 107 w 177"/>
                <a:gd name="T39"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150">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83" y="3131"/>
              <a:ext cx="330" cy="303"/>
            </a:xfrm>
            <a:custGeom>
              <a:avLst/>
              <a:gdLst>
                <a:gd name="T0" fmla="*/ 0 w 216"/>
                <a:gd name="T1" fmla="*/ 3 h 198"/>
                <a:gd name="T2" fmla="*/ 30 w 216"/>
                <a:gd name="T3" fmla="*/ 14 h 198"/>
                <a:gd name="T4" fmla="*/ 68 w 216"/>
                <a:gd name="T5" fmla="*/ 35 h 198"/>
                <a:gd name="T6" fmla="*/ 144 w 216"/>
                <a:gd name="T7" fmla="*/ 73 h 198"/>
                <a:gd name="T8" fmla="*/ 195 w 216"/>
                <a:gd name="T9" fmla="*/ 128 h 198"/>
                <a:gd name="T10" fmla="*/ 210 w 216"/>
                <a:gd name="T11" fmla="*/ 145 h 198"/>
                <a:gd name="T12" fmla="*/ 208 w 216"/>
                <a:gd name="T13" fmla="*/ 170 h 198"/>
                <a:gd name="T14" fmla="*/ 214 w 216"/>
                <a:gd name="T15" fmla="*/ 196 h 198"/>
                <a:gd name="T16" fmla="*/ 183 w 216"/>
                <a:gd name="T17" fmla="*/ 164 h 198"/>
                <a:gd name="T18" fmla="*/ 162 w 216"/>
                <a:gd name="T19" fmla="*/ 141 h 198"/>
                <a:gd name="T20" fmla="*/ 138 w 216"/>
                <a:gd name="T21" fmla="*/ 122 h 198"/>
                <a:gd name="T22" fmla="*/ 114 w 216"/>
                <a:gd name="T23" fmla="*/ 102 h 198"/>
                <a:gd name="T24" fmla="*/ 87 w 216"/>
                <a:gd name="T25" fmla="*/ 82 h 198"/>
                <a:gd name="T26" fmla="*/ 52 w 216"/>
                <a:gd name="T27" fmla="*/ 50 h 198"/>
                <a:gd name="T28" fmla="*/ 23 w 216"/>
                <a:gd name="T29" fmla="*/ 20 h 198"/>
                <a:gd name="T30" fmla="*/ 0 w 216"/>
                <a:gd name="T31"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198">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46" y="3102"/>
              <a:ext cx="363" cy="333"/>
            </a:xfrm>
            <a:custGeom>
              <a:avLst/>
              <a:gdLst>
                <a:gd name="T0" fmla="*/ 1 w 237"/>
                <a:gd name="T1" fmla="*/ 3 h 218"/>
                <a:gd name="T2" fmla="*/ 27 w 237"/>
                <a:gd name="T3" fmla="*/ 23 h 218"/>
                <a:gd name="T4" fmla="*/ 58 w 237"/>
                <a:gd name="T5" fmla="*/ 48 h 218"/>
                <a:gd name="T6" fmla="*/ 102 w 237"/>
                <a:gd name="T7" fmla="*/ 86 h 218"/>
                <a:gd name="T8" fmla="*/ 126 w 237"/>
                <a:gd name="T9" fmla="*/ 105 h 218"/>
                <a:gd name="T10" fmla="*/ 167 w 237"/>
                <a:gd name="T11" fmla="*/ 143 h 218"/>
                <a:gd name="T12" fmla="*/ 192 w 237"/>
                <a:gd name="T13" fmla="*/ 164 h 218"/>
                <a:gd name="T14" fmla="*/ 204 w 237"/>
                <a:gd name="T15" fmla="*/ 172 h 218"/>
                <a:gd name="T16" fmla="*/ 215 w 237"/>
                <a:gd name="T17" fmla="*/ 186 h 218"/>
                <a:gd name="T18" fmla="*/ 228 w 237"/>
                <a:gd name="T19" fmla="*/ 196 h 218"/>
                <a:gd name="T20" fmla="*/ 237 w 237"/>
                <a:gd name="T21" fmla="*/ 215 h 218"/>
                <a:gd name="T22" fmla="*/ 219 w 237"/>
                <a:gd name="T23" fmla="*/ 211 h 218"/>
                <a:gd name="T24" fmla="*/ 194 w 237"/>
                <a:gd name="T25" fmla="*/ 195 h 218"/>
                <a:gd name="T26" fmla="*/ 121 w 237"/>
                <a:gd name="T27" fmla="*/ 140 h 218"/>
                <a:gd name="T28" fmla="*/ 52 w 237"/>
                <a:gd name="T29" fmla="*/ 67 h 218"/>
                <a:gd name="T30" fmla="*/ 26 w 237"/>
                <a:gd name="T31" fmla="*/ 34 h 218"/>
                <a:gd name="T32" fmla="*/ 1 w 237"/>
                <a:gd name="T33"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18">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bwMode="auto">
            <a:xfrm>
              <a:off x="285" y="2812"/>
              <a:ext cx="466" cy="564"/>
            </a:xfrm>
            <a:custGeom>
              <a:avLst/>
              <a:gdLst>
                <a:gd name="T0" fmla="*/ 305 w 305"/>
                <a:gd name="T1" fmla="*/ 3 h 369"/>
                <a:gd name="T2" fmla="*/ 247 w 305"/>
                <a:gd name="T3" fmla="*/ 27 h 369"/>
                <a:gd name="T4" fmla="*/ 200 w 305"/>
                <a:gd name="T5" fmla="*/ 71 h 369"/>
                <a:gd name="T6" fmla="*/ 181 w 305"/>
                <a:gd name="T7" fmla="*/ 86 h 369"/>
                <a:gd name="T8" fmla="*/ 112 w 305"/>
                <a:gd name="T9" fmla="*/ 163 h 369"/>
                <a:gd name="T10" fmla="*/ 73 w 305"/>
                <a:gd name="T11" fmla="*/ 203 h 369"/>
                <a:gd name="T12" fmla="*/ 50 w 305"/>
                <a:gd name="T13" fmla="*/ 228 h 369"/>
                <a:gd name="T14" fmla="*/ 13 w 305"/>
                <a:gd name="T15" fmla="*/ 267 h 369"/>
                <a:gd name="T16" fmla="*/ 7 w 305"/>
                <a:gd name="T17" fmla="*/ 300 h 369"/>
                <a:gd name="T18" fmla="*/ 1 w 305"/>
                <a:gd name="T19" fmla="*/ 330 h 369"/>
                <a:gd name="T20" fmla="*/ 5 w 305"/>
                <a:gd name="T21" fmla="*/ 348 h 369"/>
                <a:gd name="T22" fmla="*/ 9 w 305"/>
                <a:gd name="T23" fmla="*/ 366 h 369"/>
                <a:gd name="T24" fmla="*/ 17 w 305"/>
                <a:gd name="T25" fmla="*/ 341 h 369"/>
                <a:gd name="T26" fmla="*/ 25 w 305"/>
                <a:gd name="T27" fmla="*/ 314 h 369"/>
                <a:gd name="T28" fmla="*/ 31 w 305"/>
                <a:gd name="T29" fmla="*/ 299 h 369"/>
                <a:gd name="T30" fmla="*/ 41 w 305"/>
                <a:gd name="T31" fmla="*/ 286 h 369"/>
                <a:gd name="T32" fmla="*/ 49 w 305"/>
                <a:gd name="T33" fmla="*/ 269 h 369"/>
                <a:gd name="T34" fmla="*/ 73 w 305"/>
                <a:gd name="T35" fmla="*/ 248 h 369"/>
                <a:gd name="T36" fmla="*/ 85 w 305"/>
                <a:gd name="T37" fmla="*/ 225 h 369"/>
                <a:gd name="T38" fmla="*/ 95 w 305"/>
                <a:gd name="T39" fmla="*/ 215 h 369"/>
                <a:gd name="T40" fmla="*/ 99 w 305"/>
                <a:gd name="T41" fmla="*/ 207 h 369"/>
                <a:gd name="T42" fmla="*/ 110 w 305"/>
                <a:gd name="T43" fmla="*/ 196 h 369"/>
                <a:gd name="T44" fmla="*/ 137 w 305"/>
                <a:gd name="T45" fmla="*/ 159 h 369"/>
                <a:gd name="T46" fmla="*/ 150 w 305"/>
                <a:gd name="T47" fmla="*/ 144 h 369"/>
                <a:gd name="T48" fmla="*/ 110 w 305"/>
                <a:gd name="T49" fmla="*/ 205 h 369"/>
                <a:gd name="T50" fmla="*/ 80 w 305"/>
                <a:gd name="T51" fmla="*/ 247 h 369"/>
                <a:gd name="T52" fmla="*/ 44 w 305"/>
                <a:gd name="T53" fmla="*/ 299 h 369"/>
                <a:gd name="T54" fmla="*/ 17 w 305"/>
                <a:gd name="T55" fmla="*/ 368 h 369"/>
                <a:gd name="T56" fmla="*/ 47 w 305"/>
                <a:gd name="T57" fmla="*/ 335 h 369"/>
                <a:gd name="T58" fmla="*/ 118 w 305"/>
                <a:gd name="T59" fmla="*/ 233 h 369"/>
                <a:gd name="T60" fmla="*/ 178 w 305"/>
                <a:gd name="T61" fmla="*/ 122 h 369"/>
                <a:gd name="T62" fmla="*/ 253 w 305"/>
                <a:gd name="T63" fmla="*/ 31 h 369"/>
                <a:gd name="T64" fmla="*/ 305 w 305"/>
                <a:gd name="T65" fmla="*/ 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69">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3" y="3175"/>
              <a:ext cx="774" cy="838"/>
            </a:xfrm>
            <a:custGeom>
              <a:avLst/>
              <a:gdLst>
                <a:gd name="T0" fmla="*/ 489 w 507"/>
                <a:gd name="T1" fmla="*/ 92 h 548"/>
                <a:gd name="T2" fmla="*/ 481 w 507"/>
                <a:gd name="T3" fmla="*/ 86 h 548"/>
                <a:gd name="T4" fmla="*/ 461 w 507"/>
                <a:gd name="T5" fmla="*/ 110 h 548"/>
                <a:gd name="T6" fmla="*/ 367 w 507"/>
                <a:gd name="T7" fmla="*/ 177 h 548"/>
                <a:gd name="T8" fmla="*/ 310 w 507"/>
                <a:gd name="T9" fmla="*/ 217 h 548"/>
                <a:gd name="T10" fmla="*/ 298 w 507"/>
                <a:gd name="T11" fmla="*/ 223 h 548"/>
                <a:gd name="T12" fmla="*/ 286 w 507"/>
                <a:gd name="T13" fmla="*/ 233 h 548"/>
                <a:gd name="T14" fmla="*/ 257 w 507"/>
                <a:gd name="T15" fmla="*/ 257 h 548"/>
                <a:gd name="T16" fmla="*/ 203 w 507"/>
                <a:gd name="T17" fmla="*/ 303 h 548"/>
                <a:gd name="T18" fmla="*/ 173 w 507"/>
                <a:gd name="T19" fmla="*/ 320 h 548"/>
                <a:gd name="T20" fmla="*/ 159 w 507"/>
                <a:gd name="T21" fmla="*/ 327 h 548"/>
                <a:gd name="T22" fmla="*/ 172 w 507"/>
                <a:gd name="T23" fmla="*/ 238 h 548"/>
                <a:gd name="T24" fmla="*/ 181 w 507"/>
                <a:gd name="T25" fmla="*/ 199 h 548"/>
                <a:gd name="T26" fmla="*/ 213 w 507"/>
                <a:gd name="T27" fmla="*/ 174 h 548"/>
                <a:gd name="T28" fmla="*/ 277 w 507"/>
                <a:gd name="T29" fmla="*/ 125 h 548"/>
                <a:gd name="T30" fmla="*/ 341 w 507"/>
                <a:gd name="T31" fmla="*/ 86 h 548"/>
                <a:gd name="T32" fmla="*/ 431 w 507"/>
                <a:gd name="T33" fmla="*/ 21 h 548"/>
                <a:gd name="T34" fmla="*/ 467 w 507"/>
                <a:gd name="T35" fmla="*/ 2 h 548"/>
                <a:gd name="T36" fmla="*/ 407 w 507"/>
                <a:gd name="T37" fmla="*/ 23 h 548"/>
                <a:gd name="T38" fmla="*/ 333 w 507"/>
                <a:gd name="T39" fmla="*/ 66 h 548"/>
                <a:gd name="T40" fmla="*/ 258 w 507"/>
                <a:gd name="T41" fmla="*/ 98 h 548"/>
                <a:gd name="T42" fmla="*/ 232 w 507"/>
                <a:gd name="T43" fmla="*/ 119 h 548"/>
                <a:gd name="T44" fmla="*/ 208 w 507"/>
                <a:gd name="T45" fmla="*/ 143 h 548"/>
                <a:gd name="T46" fmla="*/ 190 w 507"/>
                <a:gd name="T47" fmla="*/ 183 h 548"/>
                <a:gd name="T48" fmla="*/ 184 w 507"/>
                <a:gd name="T49" fmla="*/ 187 h 548"/>
                <a:gd name="T50" fmla="*/ 190 w 507"/>
                <a:gd name="T51" fmla="*/ 156 h 548"/>
                <a:gd name="T52" fmla="*/ 157 w 507"/>
                <a:gd name="T53" fmla="*/ 252 h 548"/>
                <a:gd name="T54" fmla="*/ 155 w 507"/>
                <a:gd name="T55" fmla="*/ 264 h 548"/>
                <a:gd name="T56" fmla="*/ 152 w 507"/>
                <a:gd name="T57" fmla="*/ 253 h 548"/>
                <a:gd name="T58" fmla="*/ 147 w 507"/>
                <a:gd name="T59" fmla="*/ 232 h 548"/>
                <a:gd name="T60" fmla="*/ 118 w 507"/>
                <a:gd name="T61" fmla="*/ 258 h 548"/>
                <a:gd name="T62" fmla="*/ 87 w 507"/>
                <a:gd name="T63" fmla="*/ 290 h 548"/>
                <a:gd name="T64" fmla="*/ 131 w 507"/>
                <a:gd name="T65" fmla="*/ 263 h 548"/>
                <a:gd name="T66" fmla="*/ 154 w 507"/>
                <a:gd name="T67" fmla="*/ 267 h 548"/>
                <a:gd name="T68" fmla="*/ 138 w 507"/>
                <a:gd name="T69" fmla="*/ 340 h 548"/>
                <a:gd name="T70" fmla="*/ 131 w 507"/>
                <a:gd name="T71" fmla="*/ 350 h 548"/>
                <a:gd name="T72" fmla="*/ 133 w 507"/>
                <a:gd name="T73" fmla="*/ 373 h 548"/>
                <a:gd name="T74" fmla="*/ 73 w 507"/>
                <a:gd name="T75" fmla="*/ 445 h 548"/>
                <a:gd name="T76" fmla="*/ 23 w 507"/>
                <a:gd name="T77" fmla="*/ 505 h 548"/>
                <a:gd name="T78" fmla="*/ 12 w 507"/>
                <a:gd name="T79" fmla="*/ 505 h 548"/>
                <a:gd name="T80" fmla="*/ 6 w 507"/>
                <a:gd name="T81" fmla="*/ 514 h 548"/>
                <a:gd name="T82" fmla="*/ 0 w 507"/>
                <a:gd name="T83" fmla="*/ 530 h 548"/>
                <a:gd name="T84" fmla="*/ 13 w 507"/>
                <a:gd name="T85" fmla="*/ 544 h 548"/>
                <a:gd name="T86" fmla="*/ 24 w 507"/>
                <a:gd name="T87" fmla="*/ 547 h 548"/>
                <a:gd name="T88" fmla="*/ 35 w 507"/>
                <a:gd name="T89" fmla="*/ 516 h 548"/>
                <a:gd name="T90" fmla="*/ 94 w 507"/>
                <a:gd name="T91" fmla="*/ 448 h 548"/>
                <a:gd name="T92" fmla="*/ 155 w 507"/>
                <a:gd name="T93" fmla="*/ 385 h 548"/>
                <a:gd name="T94" fmla="*/ 177 w 507"/>
                <a:gd name="T95" fmla="*/ 360 h 548"/>
                <a:gd name="T96" fmla="*/ 144 w 507"/>
                <a:gd name="T97" fmla="*/ 352 h 548"/>
                <a:gd name="T98" fmla="*/ 153 w 507"/>
                <a:gd name="T99" fmla="*/ 344 h 548"/>
                <a:gd name="T100" fmla="*/ 164 w 507"/>
                <a:gd name="T101" fmla="*/ 348 h 548"/>
                <a:gd name="T102" fmla="*/ 190 w 507"/>
                <a:gd name="T103" fmla="*/ 347 h 548"/>
                <a:gd name="T104" fmla="*/ 242 w 507"/>
                <a:gd name="T105" fmla="*/ 292 h 548"/>
                <a:gd name="T106" fmla="*/ 298 w 507"/>
                <a:gd name="T107" fmla="*/ 243 h 548"/>
                <a:gd name="T108" fmla="*/ 310 w 507"/>
                <a:gd name="T109" fmla="*/ 236 h 548"/>
                <a:gd name="T110" fmla="*/ 318 w 507"/>
                <a:gd name="T111" fmla="*/ 228 h 548"/>
                <a:gd name="T112" fmla="*/ 392 w 507"/>
                <a:gd name="T113" fmla="*/ 174 h 548"/>
                <a:gd name="T114" fmla="*/ 460 w 507"/>
                <a:gd name="T115" fmla="*/ 132 h 548"/>
                <a:gd name="T116" fmla="*/ 497 w 507"/>
                <a:gd name="T117" fmla="*/ 116 h 548"/>
                <a:gd name="T118" fmla="*/ 503 w 507"/>
                <a:gd name="T119" fmla="*/ 102 h 548"/>
                <a:gd name="T120" fmla="*/ 507 w 507"/>
                <a:gd name="T121" fmla="*/ 96 h 548"/>
                <a:gd name="T122" fmla="*/ 489 w 507"/>
                <a:gd name="T123" fmla="*/ 9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48">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276" y="3217"/>
              <a:ext cx="399" cy="307"/>
            </a:xfrm>
            <a:custGeom>
              <a:avLst/>
              <a:gdLst>
                <a:gd name="T0" fmla="*/ 259 w 261"/>
                <a:gd name="T1" fmla="*/ 2 h 201"/>
                <a:gd name="T2" fmla="*/ 216 w 261"/>
                <a:gd name="T3" fmla="*/ 44 h 201"/>
                <a:gd name="T4" fmla="*/ 98 w 261"/>
                <a:gd name="T5" fmla="*/ 141 h 201"/>
                <a:gd name="T6" fmla="*/ 33 w 261"/>
                <a:gd name="T7" fmla="*/ 190 h 201"/>
                <a:gd name="T8" fmla="*/ 3 w 261"/>
                <a:gd name="T9" fmla="*/ 198 h 201"/>
                <a:gd name="T10" fmla="*/ 17 w 261"/>
                <a:gd name="T11" fmla="*/ 172 h 201"/>
                <a:gd name="T12" fmla="*/ 78 w 261"/>
                <a:gd name="T13" fmla="*/ 127 h 201"/>
                <a:gd name="T14" fmla="*/ 175 w 261"/>
                <a:gd name="T15" fmla="*/ 61 h 201"/>
                <a:gd name="T16" fmla="*/ 259 w 261"/>
                <a:gd name="T17"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0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782" y="3145"/>
              <a:ext cx="128" cy="151"/>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786" y="3180"/>
              <a:ext cx="309" cy="162"/>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
            <p:cNvSpPr/>
            <p:nvPr/>
          </p:nvSpPr>
          <p:spPr bwMode="auto">
            <a:xfrm>
              <a:off x="734" y="3110"/>
              <a:ext cx="315" cy="87"/>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913" y="2983"/>
              <a:ext cx="104" cy="125"/>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
            <p:cNvSpPr/>
            <p:nvPr/>
          </p:nvSpPr>
          <p:spPr bwMode="auto">
            <a:xfrm>
              <a:off x="901" y="2567"/>
              <a:ext cx="662" cy="584"/>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6"/>
            <p:cNvSpPr>
              <a:spLocks noEditPoints="1"/>
            </p:cNvSpPr>
            <p:nvPr/>
          </p:nvSpPr>
          <p:spPr bwMode="auto">
            <a:xfrm>
              <a:off x="1063" y="2509"/>
              <a:ext cx="474" cy="368"/>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7"/>
            <p:cNvSpPr/>
            <p:nvPr/>
          </p:nvSpPr>
          <p:spPr bwMode="auto">
            <a:xfrm>
              <a:off x="1100" y="3192"/>
              <a:ext cx="301" cy="197"/>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1132" y="3156"/>
              <a:ext cx="325" cy="258"/>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9"/>
            <p:cNvSpPr>
              <a:spLocks noEditPoints="1"/>
            </p:cNvSpPr>
            <p:nvPr/>
          </p:nvSpPr>
          <p:spPr bwMode="auto">
            <a:xfrm>
              <a:off x="1168" y="2919"/>
              <a:ext cx="576" cy="24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a:spLocks noEditPoints="1"/>
            </p:cNvSpPr>
            <p:nvPr/>
          </p:nvSpPr>
          <p:spPr bwMode="auto">
            <a:xfrm>
              <a:off x="1226" y="2737"/>
              <a:ext cx="434" cy="325"/>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730" y="2468"/>
              <a:ext cx="487" cy="272"/>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907" y="2003"/>
              <a:ext cx="28" cy="31"/>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3"/>
            <p:cNvSpPr/>
            <p:nvPr/>
          </p:nvSpPr>
          <p:spPr bwMode="auto">
            <a:xfrm>
              <a:off x="939" y="2038"/>
              <a:ext cx="277" cy="480"/>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4"/>
            <p:cNvSpPr/>
            <p:nvPr/>
          </p:nvSpPr>
          <p:spPr bwMode="auto">
            <a:xfrm>
              <a:off x="968" y="2054"/>
              <a:ext cx="248" cy="371"/>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1219" y="1834"/>
              <a:ext cx="356" cy="683"/>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p:nvPr/>
          </p:nvSpPr>
          <p:spPr bwMode="auto">
            <a:xfrm>
              <a:off x="1281" y="2046"/>
              <a:ext cx="480" cy="463"/>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
            <p:cNvSpPr/>
            <p:nvPr/>
          </p:nvSpPr>
          <p:spPr bwMode="auto">
            <a:xfrm>
              <a:off x="1307" y="2125"/>
              <a:ext cx="396" cy="389"/>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
            <p:cNvSpPr/>
            <p:nvPr/>
          </p:nvSpPr>
          <p:spPr bwMode="auto">
            <a:xfrm>
              <a:off x="1660" y="2309"/>
              <a:ext cx="171" cy="98"/>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9"/>
            <p:cNvSpPr/>
            <p:nvPr/>
          </p:nvSpPr>
          <p:spPr bwMode="auto">
            <a:xfrm>
              <a:off x="1593" y="2304"/>
              <a:ext cx="217" cy="121"/>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0"/>
            <p:cNvSpPr/>
            <p:nvPr/>
          </p:nvSpPr>
          <p:spPr bwMode="auto">
            <a:xfrm>
              <a:off x="1558" y="2416"/>
              <a:ext cx="362" cy="356"/>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752" y="2485"/>
              <a:ext cx="133" cy="272"/>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
            <p:cNvSpPr/>
            <p:nvPr/>
          </p:nvSpPr>
          <p:spPr bwMode="auto">
            <a:xfrm>
              <a:off x="1862" y="2439"/>
              <a:ext cx="278" cy="377"/>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3"/>
            <p:cNvSpPr/>
            <p:nvPr/>
          </p:nvSpPr>
          <p:spPr bwMode="auto">
            <a:xfrm>
              <a:off x="1900" y="2431"/>
              <a:ext cx="312" cy="462"/>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
            <p:cNvSpPr/>
            <p:nvPr/>
          </p:nvSpPr>
          <p:spPr bwMode="auto">
            <a:xfrm>
              <a:off x="1961" y="2393"/>
              <a:ext cx="445" cy="145"/>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5"/>
            <p:cNvSpPr/>
            <p:nvPr/>
          </p:nvSpPr>
          <p:spPr bwMode="auto">
            <a:xfrm>
              <a:off x="1948" y="2081"/>
              <a:ext cx="473" cy="304"/>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6"/>
            <p:cNvSpPr/>
            <p:nvPr/>
          </p:nvSpPr>
          <p:spPr bwMode="auto">
            <a:xfrm>
              <a:off x="1973" y="2070"/>
              <a:ext cx="525" cy="334"/>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
            <p:cNvSpPr/>
            <p:nvPr/>
          </p:nvSpPr>
          <p:spPr bwMode="auto">
            <a:xfrm>
              <a:off x="1822" y="2037"/>
              <a:ext cx="168" cy="380"/>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文本框 145"/>
          <p:cNvSpPr txBox="1"/>
          <p:nvPr/>
        </p:nvSpPr>
        <p:spPr>
          <a:xfrm>
            <a:off x="4227831" y="4324128"/>
            <a:ext cx="3663314" cy="523220"/>
          </a:xfrm>
          <a:prstGeom prst="rect">
            <a:avLst/>
          </a:prstGeom>
          <a:noFill/>
        </p:spPr>
        <p:txBody>
          <a:bodyPr wrap="square" rtlCol="0">
            <a:spAutoFit/>
          </a:bodyPr>
          <a:lstStyle/>
          <a:p>
            <a:pPr algn="dist"/>
            <a:r>
              <a:rPr lang="zh-CN" altLang="en-US" sz="2800">
                <a:solidFill>
                  <a:srgbClr val="306E39"/>
                </a:solidFill>
                <a:latin typeface="方正清刻本悦宋简体" panose="02000000000000000000" pitchFamily="2" charset="-122"/>
                <a:ea typeface="方正清刻本悦宋简体" panose="02000000000000000000" pitchFamily="2" charset="-122"/>
              </a:rPr>
              <a:t>肆</a:t>
            </a:r>
            <a:r>
              <a:rPr lang="en-US" altLang="zh-CN" sz="2800">
                <a:solidFill>
                  <a:srgbClr val="306E39"/>
                </a:solidFill>
                <a:latin typeface="方正清刻本悦宋简体" panose="02000000000000000000" pitchFamily="2" charset="-122"/>
                <a:ea typeface="方正清刻本悦宋简体" panose="02000000000000000000" pitchFamily="2" charset="-122"/>
              </a:rPr>
              <a:t>.</a:t>
            </a:r>
            <a:r>
              <a:rPr lang="zh-CN" altLang="en-US" sz="2800">
                <a:solidFill>
                  <a:srgbClr val="306E39"/>
                </a:solidFill>
                <a:latin typeface="方正清刻本悦宋简体" panose="02000000000000000000" pitchFamily="2" charset="-122"/>
                <a:ea typeface="方正清刻本悦宋简体" panose="02000000000000000000" pitchFamily="2" charset="-122"/>
              </a:rPr>
              <a:t>您的精彩标题</a:t>
            </a:r>
            <a:endParaRPr lang="zh-CN" altLang="en-US" sz="2800">
              <a:solidFill>
                <a:srgbClr val="306E39"/>
              </a:solidFill>
              <a:latin typeface="方正清刻本悦宋简体" panose="02000000000000000000" pitchFamily="2" charset="-122"/>
              <a:ea typeface="方正清刻本悦宋简体" panose="02000000000000000000" pitchFamily="2" charset="-122"/>
            </a:endParaRPr>
          </a:p>
        </p:txBody>
      </p:sp>
      <p:sp>
        <p:nvSpPr>
          <p:cNvPr id="149" name="矩形 148"/>
          <p:cNvSpPr/>
          <p:nvPr/>
        </p:nvSpPr>
        <p:spPr>
          <a:xfrm>
            <a:off x="4114333" y="4856192"/>
            <a:ext cx="3890310" cy="738664"/>
          </a:xfrm>
          <a:prstGeom prst="rect">
            <a:avLst/>
          </a:prstGeom>
        </p:spPr>
        <p:txBody>
          <a:bodyPr wrap="square">
            <a:spAutoFit/>
          </a:bodyPr>
          <a:lstStyle/>
          <a:p>
            <a:pPr algn="ctr">
              <a:lnSpc>
                <a:spcPct val="150000"/>
              </a:lnSpc>
            </a:pP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Nullam</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eu</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tempor</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purus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Nunc</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leo</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magna, sit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consequat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risus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endParaRPr lang="en-US" altLang="zh-CN" sz="1400">
              <a:solidFill>
                <a:schemeClr val="tx1">
                  <a:lumMod val="65000"/>
                  <a:lumOff val="35000"/>
                </a:schemeClr>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2" name="任意多边形 261"/>
          <p:cNvSpPr/>
          <p:nvPr/>
        </p:nvSpPr>
        <p:spPr>
          <a:xfrm flipV="1">
            <a:off x="3867784" y="2064775"/>
            <a:ext cx="4460872" cy="1259166"/>
          </a:xfrm>
          <a:custGeom>
            <a:avLst/>
            <a:gdLst>
              <a:gd name="connsiteX0" fmla="*/ 1928081 w 3856164"/>
              <a:gd name="connsiteY0" fmla="*/ 1088476 h 1088476"/>
              <a:gd name="connsiteX1" fmla="*/ 3734157 w 3856164"/>
              <a:gd name="connsiteY1" fmla="*/ 622681 h 1088476"/>
              <a:gd name="connsiteX2" fmla="*/ 3856164 w 3856164"/>
              <a:gd name="connsiteY2" fmla="*/ 543018 h 1088476"/>
              <a:gd name="connsiteX3" fmla="*/ 3500450 w 3856164"/>
              <a:gd name="connsiteY3" fmla="*/ 0 h 1088476"/>
              <a:gd name="connsiteX4" fmla="*/ 3364732 w 3856164"/>
              <a:gd name="connsiteY4" fmla="*/ 55801 h 1088476"/>
              <a:gd name="connsiteX5" fmla="*/ 1928080 w 3856164"/>
              <a:gd name="connsiteY5" fmla="*/ 301996 h 1088476"/>
              <a:gd name="connsiteX6" fmla="*/ 491428 w 3856164"/>
              <a:gd name="connsiteY6" fmla="*/ 55801 h 1088476"/>
              <a:gd name="connsiteX7" fmla="*/ 355714 w 3856164"/>
              <a:gd name="connsiteY7" fmla="*/ 2 h 1088476"/>
              <a:gd name="connsiteX8" fmla="*/ 0 w 3856164"/>
              <a:gd name="connsiteY8" fmla="*/ 543019 h 1088476"/>
              <a:gd name="connsiteX9" fmla="*/ 122006 w 3856164"/>
              <a:gd name="connsiteY9" fmla="*/ 622681 h 1088476"/>
              <a:gd name="connsiteX10" fmla="*/ 1928081 w 3856164"/>
              <a:gd name="connsiteY10" fmla="*/ 1088476 h 108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164" h="1088476">
                <a:moveTo>
                  <a:pt x="1928081" y="1088476"/>
                </a:moveTo>
                <a:cubicBezTo>
                  <a:pt x="2614132" y="1088476"/>
                  <a:pt x="3243354" y="913673"/>
                  <a:pt x="3734157" y="622681"/>
                </a:cubicBezTo>
                <a:lnTo>
                  <a:pt x="3856164" y="543018"/>
                </a:lnTo>
                <a:lnTo>
                  <a:pt x="3500450" y="0"/>
                </a:lnTo>
                <a:lnTo>
                  <a:pt x="3364732" y="55801"/>
                </a:lnTo>
                <a:cubicBezTo>
                  <a:pt x="2937669" y="212811"/>
                  <a:pt x="2448264" y="301996"/>
                  <a:pt x="1928080" y="301996"/>
                </a:cubicBezTo>
                <a:cubicBezTo>
                  <a:pt x="1407897" y="301996"/>
                  <a:pt x="918492" y="212811"/>
                  <a:pt x="491428" y="55801"/>
                </a:cubicBezTo>
                <a:lnTo>
                  <a:pt x="355714" y="2"/>
                </a:lnTo>
                <a:lnTo>
                  <a:pt x="0" y="543019"/>
                </a:lnTo>
                <a:lnTo>
                  <a:pt x="122006" y="622681"/>
                </a:lnTo>
                <a:cubicBezTo>
                  <a:pt x="612809" y="913673"/>
                  <a:pt x="1242030" y="1088476"/>
                  <a:pt x="1928081" y="1088476"/>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任意多边形 262"/>
          <p:cNvSpPr/>
          <p:nvPr/>
        </p:nvSpPr>
        <p:spPr>
          <a:xfrm flipV="1">
            <a:off x="4304475" y="3072232"/>
            <a:ext cx="3587490" cy="964317"/>
          </a:xfrm>
          <a:custGeom>
            <a:avLst/>
            <a:gdLst>
              <a:gd name="connsiteX0" fmla="*/ 1550586 w 3101176"/>
              <a:gd name="connsiteY0" fmla="*/ 833596 h 833596"/>
              <a:gd name="connsiteX1" fmla="*/ 2987238 w 3101176"/>
              <a:gd name="connsiteY1" fmla="*/ 587401 h 833596"/>
              <a:gd name="connsiteX2" fmla="*/ 3101176 w 3101176"/>
              <a:gd name="connsiteY2" fmla="*/ 540555 h 833596"/>
              <a:gd name="connsiteX3" fmla="*/ 2747076 w 3101176"/>
              <a:gd name="connsiteY3" fmla="*/ 0 h 833596"/>
              <a:gd name="connsiteX4" fmla="*/ 2723772 w 3101176"/>
              <a:gd name="connsiteY4" fmla="*/ 7598 h 833596"/>
              <a:gd name="connsiteX5" fmla="*/ 1550586 w 3101176"/>
              <a:gd name="connsiteY5" fmla="*/ 167897 h 833596"/>
              <a:gd name="connsiteX6" fmla="*/ 377401 w 3101176"/>
              <a:gd name="connsiteY6" fmla="*/ 7598 h 833596"/>
              <a:gd name="connsiteX7" fmla="*/ 354101 w 3101176"/>
              <a:gd name="connsiteY7" fmla="*/ 2 h 833596"/>
              <a:gd name="connsiteX8" fmla="*/ 0 w 3101176"/>
              <a:gd name="connsiteY8" fmla="*/ 540557 h 833596"/>
              <a:gd name="connsiteX9" fmla="*/ 113934 w 3101176"/>
              <a:gd name="connsiteY9" fmla="*/ 587401 h 833596"/>
              <a:gd name="connsiteX10" fmla="*/ 1550586 w 3101176"/>
              <a:gd name="connsiteY10" fmla="*/ 833596 h 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176" h="833596">
                <a:moveTo>
                  <a:pt x="1550586" y="833596"/>
                </a:moveTo>
                <a:cubicBezTo>
                  <a:pt x="2070770" y="833596"/>
                  <a:pt x="2560175" y="744411"/>
                  <a:pt x="2987238" y="587401"/>
                </a:cubicBezTo>
                <a:lnTo>
                  <a:pt x="3101176" y="540555"/>
                </a:lnTo>
                <a:lnTo>
                  <a:pt x="2747076" y="0"/>
                </a:lnTo>
                <a:lnTo>
                  <a:pt x="2723772" y="7598"/>
                </a:lnTo>
                <a:cubicBezTo>
                  <a:pt x="2363182" y="110819"/>
                  <a:pt x="1966733" y="167897"/>
                  <a:pt x="1550586" y="167897"/>
                </a:cubicBezTo>
                <a:cubicBezTo>
                  <a:pt x="1134440" y="167897"/>
                  <a:pt x="737991" y="110819"/>
                  <a:pt x="377401" y="7598"/>
                </a:cubicBezTo>
                <a:lnTo>
                  <a:pt x="354101" y="2"/>
                </a:lnTo>
                <a:lnTo>
                  <a:pt x="0" y="540557"/>
                </a:lnTo>
                <a:lnTo>
                  <a:pt x="113934" y="587401"/>
                </a:lnTo>
                <a:cubicBezTo>
                  <a:pt x="540998" y="744411"/>
                  <a:pt x="1030403" y="833596"/>
                  <a:pt x="1550586" y="833596"/>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任意多边形 263"/>
          <p:cNvSpPr/>
          <p:nvPr/>
        </p:nvSpPr>
        <p:spPr>
          <a:xfrm flipV="1">
            <a:off x="4740459" y="3939969"/>
            <a:ext cx="2715525" cy="860872"/>
          </a:xfrm>
          <a:custGeom>
            <a:avLst/>
            <a:gdLst>
              <a:gd name="connsiteX0" fmla="*/ 1173704 w 2347413"/>
              <a:gd name="connsiteY0" fmla="*/ 744174 h 744174"/>
              <a:gd name="connsiteX1" fmla="*/ 2346890 w 2347413"/>
              <a:gd name="connsiteY1" fmla="*/ 583875 h 744174"/>
              <a:gd name="connsiteX2" fmla="*/ 2347413 w 2347413"/>
              <a:gd name="connsiteY2" fmla="*/ 583705 h 744174"/>
              <a:gd name="connsiteX3" fmla="*/ 1965046 w 2347413"/>
              <a:gd name="connsiteY3" fmla="*/ 0 h 744174"/>
              <a:gd name="connsiteX4" fmla="*/ 1781130 w 2347413"/>
              <a:gd name="connsiteY4" fmla="*/ 32004 h 744174"/>
              <a:gd name="connsiteX5" fmla="*/ 1173703 w 2347413"/>
              <a:gd name="connsiteY5" fmla="*/ 73446 h 744174"/>
              <a:gd name="connsiteX6" fmla="*/ 566277 w 2347413"/>
              <a:gd name="connsiteY6" fmla="*/ 32004 h 744174"/>
              <a:gd name="connsiteX7" fmla="*/ 382367 w 2347413"/>
              <a:gd name="connsiteY7" fmla="*/ 1 h 744174"/>
              <a:gd name="connsiteX8" fmla="*/ 0 w 2347413"/>
              <a:gd name="connsiteY8" fmla="*/ 583706 h 744174"/>
              <a:gd name="connsiteX9" fmla="*/ 519 w 2347413"/>
              <a:gd name="connsiteY9" fmla="*/ 583875 h 744174"/>
              <a:gd name="connsiteX10" fmla="*/ 1173704 w 2347413"/>
              <a:gd name="connsiteY10" fmla="*/ 744174 h 7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413" h="744174">
                <a:moveTo>
                  <a:pt x="1173704" y="744174"/>
                </a:moveTo>
                <a:cubicBezTo>
                  <a:pt x="1589851" y="744174"/>
                  <a:pt x="1986300" y="687095"/>
                  <a:pt x="2346890" y="583875"/>
                </a:cubicBezTo>
                <a:lnTo>
                  <a:pt x="2347413" y="583705"/>
                </a:lnTo>
                <a:lnTo>
                  <a:pt x="1965046" y="0"/>
                </a:lnTo>
                <a:lnTo>
                  <a:pt x="1781130" y="32004"/>
                </a:lnTo>
                <a:cubicBezTo>
                  <a:pt x="1584925" y="59177"/>
                  <a:pt x="1381777" y="73446"/>
                  <a:pt x="1173703" y="73446"/>
                </a:cubicBezTo>
                <a:cubicBezTo>
                  <a:pt x="965630" y="73446"/>
                  <a:pt x="762481" y="59177"/>
                  <a:pt x="566277" y="32004"/>
                </a:cubicBezTo>
                <a:lnTo>
                  <a:pt x="382367" y="1"/>
                </a:lnTo>
                <a:lnTo>
                  <a:pt x="0" y="583706"/>
                </a:lnTo>
                <a:lnTo>
                  <a:pt x="519" y="583875"/>
                </a:lnTo>
                <a:cubicBezTo>
                  <a:pt x="361109" y="687095"/>
                  <a:pt x="757558" y="744174"/>
                  <a:pt x="1173704" y="744174"/>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任意多边形 264"/>
          <p:cNvSpPr/>
          <p:nvPr/>
        </p:nvSpPr>
        <p:spPr>
          <a:xfrm flipV="1">
            <a:off x="5221067" y="4813522"/>
            <a:ext cx="1754310" cy="1417332"/>
          </a:xfrm>
          <a:custGeom>
            <a:avLst/>
            <a:gdLst>
              <a:gd name="connsiteX0" fmla="*/ 758246 w 1516499"/>
              <a:gd name="connsiteY0" fmla="*/ 1225201 h 1225201"/>
              <a:gd name="connsiteX1" fmla="*/ 1365673 w 1516499"/>
              <a:gd name="connsiteY1" fmla="*/ 1183759 h 1225201"/>
              <a:gd name="connsiteX2" fmla="*/ 1516499 w 1516499"/>
              <a:gd name="connsiteY2" fmla="*/ 1157513 h 1225201"/>
              <a:gd name="connsiteX3" fmla="*/ 758249 w 1516499"/>
              <a:gd name="connsiteY3" fmla="*/ 0 h 1225201"/>
              <a:gd name="connsiteX4" fmla="*/ 0 w 1516499"/>
              <a:gd name="connsiteY4" fmla="*/ 1157514 h 1225201"/>
              <a:gd name="connsiteX5" fmla="*/ 150820 w 1516499"/>
              <a:gd name="connsiteY5" fmla="*/ 1183759 h 1225201"/>
              <a:gd name="connsiteX6" fmla="*/ 758246 w 1516499"/>
              <a:gd name="connsiteY6" fmla="*/ 1225201 h 12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6499" h="1225201">
                <a:moveTo>
                  <a:pt x="758246" y="1225201"/>
                </a:moveTo>
                <a:cubicBezTo>
                  <a:pt x="966320" y="1225201"/>
                  <a:pt x="1169468" y="1210932"/>
                  <a:pt x="1365673" y="1183759"/>
                </a:cubicBezTo>
                <a:lnTo>
                  <a:pt x="1516499" y="1157513"/>
                </a:lnTo>
                <a:lnTo>
                  <a:pt x="758249" y="0"/>
                </a:lnTo>
                <a:lnTo>
                  <a:pt x="0" y="1157514"/>
                </a:lnTo>
                <a:lnTo>
                  <a:pt x="150820" y="1183759"/>
                </a:lnTo>
                <a:cubicBezTo>
                  <a:pt x="347024" y="1210932"/>
                  <a:pt x="550173" y="1225201"/>
                  <a:pt x="758246" y="1225201"/>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6" name="组合 265"/>
          <p:cNvGrpSpPr>
            <a:grpSpLocks noChangeAspect="1"/>
          </p:cNvGrpSpPr>
          <p:nvPr/>
        </p:nvGrpSpPr>
        <p:grpSpPr>
          <a:xfrm>
            <a:off x="5874946" y="2331149"/>
            <a:ext cx="374808" cy="370942"/>
            <a:chOff x="6967126" y="4092464"/>
            <a:chExt cx="453105" cy="448433"/>
          </a:xfrm>
          <a:solidFill>
            <a:schemeClr val="bg1"/>
          </a:solidFill>
          <a:effectLst/>
        </p:grpSpPr>
        <p:sp>
          <p:nvSpPr>
            <p:cNvPr id="26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9" name="组合 268"/>
          <p:cNvGrpSpPr>
            <a:grpSpLocks noChangeAspect="1"/>
          </p:cNvGrpSpPr>
          <p:nvPr/>
        </p:nvGrpSpPr>
        <p:grpSpPr>
          <a:xfrm>
            <a:off x="5867116" y="3272914"/>
            <a:ext cx="527912" cy="401113"/>
            <a:chOff x="4268086" y="4221191"/>
            <a:chExt cx="509646" cy="387231"/>
          </a:xfrm>
          <a:solidFill>
            <a:schemeClr val="bg1"/>
          </a:solidFill>
          <a:effectLst/>
        </p:grpSpPr>
        <p:sp>
          <p:nvSpPr>
            <p:cNvPr id="270"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71"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272" name="组合 271"/>
          <p:cNvGrpSpPr>
            <a:grpSpLocks noChangeAspect="1"/>
          </p:cNvGrpSpPr>
          <p:nvPr/>
        </p:nvGrpSpPr>
        <p:grpSpPr>
          <a:xfrm>
            <a:off x="5910444" y="4129665"/>
            <a:ext cx="358095" cy="400468"/>
            <a:chOff x="5999255" y="3275006"/>
            <a:chExt cx="402656" cy="450303"/>
          </a:xfrm>
          <a:solidFill>
            <a:schemeClr val="bg1"/>
          </a:solidFill>
          <a:effectLst/>
        </p:grpSpPr>
        <p:sp>
          <p:nvSpPr>
            <p:cNvPr id="273"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7"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8" name="组合 277"/>
          <p:cNvGrpSpPr/>
          <p:nvPr/>
        </p:nvGrpSpPr>
        <p:grpSpPr>
          <a:xfrm>
            <a:off x="5883390" y="5092828"/>
            <a:ext cx="417697" cy="472430"/>
            <a:chOff x="4994016" y="4872552"/>
            <a:chExt cx="406393" cy="459645"/>
          </a:xfrm>
          <a:solidFill>
            <a:schemeClr val="bg1"/>
          </a:solidFill>
          <a:effectLst/>
        </p:grpSpPr>
        <p:sp>
          <p:nvSpPr>
            <p:cNvPr id="279"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82" name="文本框 281"/>
          <p:cNvSpPr txBox="1"/>
          <p:nvPr/>
        </p:nvSpPr>
        <p:spPr>
          <a:xfrm>
            <a:off x="9007527" y="2331149"/>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83" name="文本框 282"/>
          <p:cNvSpPr txBox="1"/>
          <p:nvPr/>
        </p:nvSpPr>
        <p:spPr>
          <a:xfrm>
            <a:off x="8834688" y="2750527"/>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4" name="文本框 283"/>
          <p:cNvSpPr txBox="1"/>
          <p:nvPr/>
        </p:nvSpPr>
        <p:spPr>
          <a:xfrm>
            <a:off x="8943666" y="4196376"/>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85" name="文本框 284"/>
          <p:cNvSpPr txBox="1"/>
          <p:nvPr/>
        </p:nvSpPr>
        <p:spPr>
          <a:xfrm>
            <a:off x="8770827" y="4615754"/>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6" name="文本框 285"/>
          <p:cNvSpPr txBox="1"/>
          <p:nvPr/>
        </p:nvSpPr>
        <p:spPr>
          <a:xfrm>
            <a:off x="1521535" y="2331149"/>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87" name="文本框 286"/>
          <p:cNvSpPr txBox="1"/>
          <p:nvPr/>
        </p:nvSpPr>
        <p:spPr>
          <a:xfrm>
            <a:off x="1348696" y="2750527"/>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8" name="文本框 287"/>
          <p:cNvSpPr txBox="1"/>
          <p:nvPr/>
        </p:nvSpPr>
        <p:spPr>
          <a:xfrm>
            <a:off x="1457674" y="4196376"/>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89" name="文本框 288"/>
          <p:cNvSpPr txBox="1"/>
          <p:nvPr/>
        </p:nvSpPr>
        <p:spPr>
          <a:xfrm>
            <a:off x="1284835" y="4615754"/>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8" name="任意多边形 77"/>
          <p:cNvSpPr/>
          <p:nvPr/>
        </p:nvSpPr>
        <p:spPr>
          <a:xfrm rot="5400000">
            <a:off x="6807019" y="3612039"/>
            <a:ext cx="1645920" cy="1919923"/>
          </a:xfrm>
          <a:custGeom>
            <a:avLst/>
            <a:gdLst>
              <a:gd name="connsiteX0" fmla="*/ 0 w 1645920"/>
              <a:gd name="connsiteY0" fmla="*/ 1919923 h 1919923"/>
              <a:gd name="connsiteX1" fmla="*/ 0 w 1645920"/>
              <a:gd name="connsiteY1" fmla="*/ 274003 h 1919923"/>
              <a:gd name="connsiteX2" fmla="*/ 577148 w 1645920"/>
              <a:gd name="connsiteY2" fmla="*/ 274003 h 1919923"/>
              <a:gd name="connsiteX3" fmla="*/ 822960 w 1645920"/>
              <a:gd name="connsiteY3" fmla="*/ 0 h 1919923"/>
              <a:gd name="connsiteX4" fmla="*/ 1068773 w 1645920"/>
              <a:gd name="connsiteY4" fmla="*/ 274003 h 1919923"/>
              <a:gd name="connsiteX5" fmla="*/ 1645920 w 1645920"/>
              <a:gd name="connsiteY5" fmla="*/ 274003 h 1919923"/>
              <a:gd name="connsiteX6" fmla="*/ 1645920 w 1645920"/>
              <a:gd name="connsiteY6" fmla="*/ 1919923 h 19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1919923">
                <a:moveTo>
                  <a:pt x="0" y="1919923"/>
                </a:moveTo>
                <a:lnTo>
                  <a:pt x="0" y="274003"/>
                </a:lnTo>
                <a:lnTo>
                  <a:pt x="577148" y="274003"/>
                </a:lnTo>
                <a:lnTo>
                  <a:pt x="822960" y="0"/>
                </a:lnTo>
                <a:lnTo>
                  <a:pt x="1068773" y="274003"/>
                </a:lnTo>
                <a:lnTo>
                  <a:pt x="1645920" y="274003"/>
                </a:lnTo>
                <a:lnTo>
                  <a:pt x="1645920" y="1919923"/>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rot="5400000">
            <a:off x="3527890" y="3612039"/>
            <a:ext cx="1645920" cy="1919923"/>
          </a:xfrm>
          <a:custGeom>
            <a:avLst/>
            <a:gdLst>
              <a:gd name="connsiteX0" fmla="*/ 0 w 1645920"/>
              <a:gd name="connsiteY0" fmla="*/ 1919923 h 1919923"/>
              <a:gd name="connsiteX1" fmla="*/ 0 w 1645920"/>
              <a:gd name="connsiteY1" fmla="*/ 274003 h 1919923"/>
              <a:gd name="connsiteX2" fmla="*/ 577148 w 1645920"/>
              <a:gd name="connsiteY2" fmla="*/ 274003 h 1919923"/>
              <a:gd name="connsiteX3" fmla="*/ 822960 w 1645920"/>
              <a:gd name="connsiteY3" fmla="*/ 0 h 1919923"/>
              <a:gd name="connsiteX4" fmla="*/ 1068773 w 1645920"/>
              <a:gd name="connsiteY4" fmla="*/ 274003 h 1919923"/>
              <a:gd name="connsiteX5" fmla="*/ 1645920 w 1645920"/>
              <a:gd name="connsiteY5" fmla="*/ 274003 h 1919923"/>
              <a:gd name="connsiteX6" fmla="*/ 1645920 w 1645920"/>
              <a:gd name="connsiteY6" fmla="*/ 1919923 h 19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1919923">
                <a:moveTo>
                  <a:pt x="0" y="1919923"/>
                </a:moveTo>
                <a:lnTo>
                  <a:pt x="0" y="274003"/>
                </a:lnTo>
                <a:lnTo>
                  <a:pt x="577148" y="274003"/>
                </a:lnTo>
                <a:lnTo>
                  <a:pt x="822960" y="0"/>
                </a:lnTo>
                <a:lnTo>
                  <a:pt x="1068773" y="274003"/>
                </a:lnTo>
                <a:lnTo>
                  <a:pt x="1645920" y="274003"/>
                </a:lnTo>
                <a:lnTo>
                  <a:pt x="1645920" y="1919923"/>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rot="5400000">
            <a:off x="8114545" y="3529190"/>
            <a:ext cx="2398037" cy="2022045"/>
          </a:xfrm>
          <a:custGeom>
            <a:avLst/>
            <a:gdLst>
              <a:gd name="connsiteX0" fmla="*/ 0 w 2398037"/>
              <a:gd name="connsiteY0" fmla="*/ 756302 h 2022045"/>
              <a:gd name="connsiteX1" fmla="*/ 1199019 w 2398037"/>
              <a:gd name="connsiteY1" fmla="*/ 0 h 2022045"/>
              <a:gd name="connsiteX2" fmla="*/ 2398037 w 2398037"/>
              <a:gd name="connsiteY2" fmla="*/ 756302 h 2022045"/>
              <a:gd name="connsiteX3" fmla="*/ 2053765 w 2398037"/>
              <a:gd name="connsiteY3" fmla="*/ 756302 h 2022045"/>
              <a:gd name="connsiteX4" fmla="*/ 2053765 w 2398037"/>
              <a:gd name="connsiteY4" fmla="*/ 2008649 h 2022045"/>
              <a:gd name="connsiteX5" fmla="*/ 1476620 w 2398037"/>
              <a:gd name="connsiteY5" fmla="*/ 2008649 h 2022045"/>
              <a:gd name="connsiteX6" fmla="*/ 1230807 w 2398037"/>
              <a:gd name="connsiteY6" fmla="*/ 1734646 h 2022045"/>
              <a:gd name="connsiteX7" fmla="*/ 984995 w 2398037"/>
              <a:gd name="connsiteY7" fmla="*/ 2008649 h 2022045"/>
              <a:gd name="connsiteX8" fmla="*/ 407847 w 2398037"/>
              <a:gd name="connsiteY8" fmla="*/ 2008649 h 2022045"/>
              <a:gd name="connsiteX9" fmla="*/ 407847 w 2398037"/>
              <a:gd name="connsiteY9" fmla="*/ 2022045 h 2022045"/>
              <a:gd name="connsiteX10" fmla="*/ 407845 w 2398037"/>
              <a:gd name="connsiteY10" fmla="*/ 2022045 h 2022045"/>
              <a:gd name="connsiteX11" fmla="*/ 407845 w 2398037"/>
              <a:gd name="connsiteY11" fmla="*/ 756302 h 202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8037" h="2022045">
                <a:moveTo>
                  <a:pt x="0" y="756302"/>
                </a:moveTo>
                <a:lnTo>
                  <a:pt x="1199019" y="0"/>
                </a:lnTo>
                <a:lnTo>
                  <a:pt x="2398037" y="756302"/>
                </a:lnTo>
                <a:lnTo>
                  <a:pt x="2053765" y="756302"/>
                </a:lnTo>
                <a:lnTo>
                  <a:pt x="2053765" y="2008649"/>
                </a:lnTo>
                <a:lnTo>
                  <a:pt x="1476620" y="2008649"/>
                </a:lnTo>
                <a:lnTo>
                  <a:pt x="1230807" y="1734646"/>
                </a:lnTo>
                <a:lnTo>
                  <a:pt x="984995" y="2008649"/>
                </a:lnTo>
                <a:lnTo>
                  <a:pt x="407847" y="2008649"/>
                </a:lnTo>
                <a:lnTo>
                  <a:pt x="407847" y="2022045"/>
                </a:lnTo>
                <a:lnTo>
                  <a:pt x="407845" y="2022045"/>
                </a:lnTo>
                <a:lnTo>
                  <a:pt x="407845" y="756302"/>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3" name="任意多边形 82"/>
          <p:cNvSpPr/>
          <p:nvPr/>
        </p:nvSpPr>
        <p:spPr>
          <a:xfrm rot="5400000">
            <a:off x="5170800" y="3615049"/>
            <a:ext cx="1645920" cy="1913903"/>
          </a:xfrm>
          <a:custGeom>
            <a:avLst/>
            <a:gdLst>
              <a:gd name="connsiteX0" fmla="*/ 0 w 1645920"/>
              <a:gd name="connsiteY0" fmla="*/ 1913903 h 1913903"/>
              <a:gd name="connsiteX1" fmla="*/ 0 w 1645920"/>
              <a:gd name="connsiteY1" fmla="*/ 274003 h 1913903"/>
              <a:gd name="connsiteX2" fmla="*/ 577148 w 1645920"/>
              <a:gd name="connsiteY2" fmla="*/ 274003 h 1913903"/>
              <a:gd name="connsiteX3" fmla="*/ 822960 w 1645920"/>
              <a:gd name="connsiteY3" fmla="*/ 0 h 1913903"/>
              <a:gd name="connsiteX4" fmla="*/ 1068773 w 1645920"/>
              <a:gd name="connsiteY4" fmla="*/ 274003 h 1913903"/>
              <a:gd name="connsiteX5" fmla="*/ 1645920 w 1645920"/>
              <a:gd name="connsiteY5" fmla="*/ 274003 h 1913903"/>
              <a:gd name="connsiteX6" fmla="*/ 1645920 w 1645920"/>
              <a:gd name="connsiteY6" fmla="*/ 1913903 h 1913903"/>
              <a:gd name="connsiteX7" fmla="*/ 1068773 w 1645920"/>
              <a:gd name="connsiteY7" fmla="*/ 1913903 h 1913903"/>
              <a:gd name="connsiteX8" fmla="*/ 822960 w 1645920"/>
              <a:gd name="connsiteY8" fmla="*/ 1639900 h 1913903"/>
              <a:gd name="connsiteX9" fmla="*/ 577148 w 1645920"/>
              <a:gd name="connsiteY9" fmla="*/ 1913903 h 191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920" h="1913903">
                <a:moveTo>
                  <a:pt x="0" y="1913903"/>
                </a:moveTo>
                <a:lnTo>
                  <a:pt x="0" y="274003"/>
                </a:lnTo>
                <a:lnTo>
                  <a:pt x="577148" y="274003"/>
                </a:lnTo>
                <a:lnTo>
                  <a:pt x="822960" y="0"/>
                </a:lnTo>
                <a:lnTo>
                  <a:pt x="1068773" y="274003"/>
                </a:lnTo>
                <a:lnTo>
                  <a:pt x="1645920" y="274003"/>
                </a:lnTo>
                <a:lnTo>
                  <a:pt x="1645920" y="1913903"/>
                </a:lnTo>
                <a:lnTo>
                  <a:pt x="1068773" y="1913903"/>
                </a:lnTo>
                <a:lnTo>
                  <a:pt x="822960" y="1639900"/>
                </a:lnTo>
                <a:lnTo>
                  <a:pt x="577148" y="1913903"/>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4" name="任意多边形 83"/>
          <p:cNvSpPr/>
          <p:nvPr/>
        </p:nvSpPr>
        <p:spPr>
          <a:xfrm rot="10800000">
            <a:off x="3395255" y="2106478"/>
            <a:ext cx="1645920" cy="1919923"/>
          </a:xfrm>
          <a:custGeom>
            <a:avLst/>
            <a:gdLst>
              <a:gd name="connsiteX0" fmla="*/ 1636898 w 1645920"/>
              <a:gd name="connsiteY0" fmla="*/ 1919923 h 1919923"/>
              <a:gd name="connsiteX1" fmla="*/ 0 w 1645920"/>
              <a:gd name="connsiteY1" fmla="*/ 1919923 h 1919923"/>
              <a:gd name="connsiteX2" fmla="*/ 0 w 1645920"/>
              <a:gd name="connsiteY2" fmla="*/ 274003 h 1919923"/>
              <a:gd name="connsiteX3" fmla="*/ 577148 w 1645920"/>
              <a:gd name="connsiteY3" fmla="*/ 274003 h 1919923"/>
              <a:gd name="connsiteX4" fmla="*/ 822960 w 1645920"/>
              <a:gd name="connsiteY4" fmla="*/ 0 h 1919923"/>
              <a:gd name="connsiteX5" fmla="*/ 1068773 w 1645920"/>
              <a:gd name="connsiteY5" fmla="*/ 274003 h 1919923"/>
              <a:gd name="connsiteX6" fmla="*/ 1645920 w 1645920"/>
              <a:gd name="connsiteY6" fmla="*/ 274003 h 1919923"/>
              <a:gd name="connsiteX7" fmla="*/ 1645920 w 1645920"/>
              <a:gd name="connsiteY7" fmla="*/ 275682 h 1919923"/>
              <a:gd name="connsiteX8" fmla="*/ 1636898 w 1645920"/>
              <a:gd name="connsiteY8" fmla="*/ 275682 h 1919923"/>
              <a:gd name="connsiteX9" fmla="*/ 1636898 w 1645920"/>
              <a:gd name="connsiteY9" fmla="*/ 852829 h 1919923"/>
              <a:gd name="connsiteX10" fmla="*/ 1362895 w 1645920"/>
              <a:gd name="connsiteY10" fmla="*/ 1098642 h 1919923"/>
              <a:gd name="connsiteX11" fmla="*/ 1636898 w 1645920"/>
              <a:gd name="connsiteY11" fmla="*/ 1344454 h 19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919923">
                <a:moveTo>
                  <a:pt x="1636898" y="1919923"/>
                </a:moveTo>
                <a:lnTo>
                  <a:pt x="0" y="1919923"/>
                </a:lnTo>
                <a:lnTo>
                  <a:pt x="0" y="274003"/>
                </a:lnTo>
                <a:lnTo>
                  <a:pt x="577148" y="274003"/>
                </a:lnTo>
                <a:lnTo>
                  <a:pt x="822960" y="0"/>
                </a:lnTo>
                <a:lnTo>
                  <a:pt x="1068773" y="274003"/>
                </a:lnTo>
                <a:lnTo>
                  <a:pt x="1645920" y="274003"/>
                </a:lnTo>
                <a:lnTo>
                  <a:pt x="1645920" y="275682"/>
                </a:lnTo>
                <a:lnTo>
                  <a:pt x="1636898" y="275682"/>
                </a:lnTo>
                <a:lnTo>
                  <a:pt x="1636898" y="852829"/>
                </a:lnTo>
                <a:lnTo>
                  <a:pt x="1362895" y="1098642"/>
                </a:lnTo>
                <a:lnTo>
                  <a:pt x="1636898" y="1344454"/>
                </a:lnTo>
                <a:close/>
              </a:path>
            </a:pathLst>
          </a:custGeom>
          <a:solidFill>
            <a:srgbClr val="306E3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5" name="组合 84"/>
          <p:cNvGrpSpPr>
            <a:grpSpLocks noChangeAspect="1"/>
          </p:cNvGrpSpPr>
          <p:nvPr/>
        </p:nvGrpSpPr>
        <p:grpSpPr>
          <a:xfrm>
            <a:off x="4000102" y="2318366"/>
            <a:ext cx="519024" cy="394359"/>
            <a:chOff x="4268086" y="4221191"/>
            <a:chExt cx="509646" cy="387231"/>
          </a:xfrm>
          <a:solidFill>
            <a:schemeClr val="bg1"/>
          </a:solidFill>
        </p:grpSpPr>
        <p:sp>
          <p:nvSpPr>
            <p:cNvPr id="8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8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88" name="组合 87"/>
          <p:cNvGrpSpPr/>
          <p:nvPr/>
        </p:nvGrpSpPr>
        <p:grpSpPr>
          <a:xfrm>
            <a:off x="2389438" y="2376850"/>
            <a:ext cx="417501" cy="399289"/>
            <a:chOff x="1004888" y="993775"/>
            <a:chExt cx="2438400" cy="2332038"/>
          </a:xfrm>
          <a:solidFill>
            <a:srgbClr val="FFFFFF"/>
          </a:solidFill>
        </p:grpSpPr>
        <p:sp>
          <p:nvSpPr>
            <p:cNvPr id="89"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90" name="任意多边形 8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91" name="组合 90"/>
          <p:cNvGrpSpPr/>
          <p:nvPr/>
        </p:nvGrpSpPr>
        <p:grpSpPr>
          <a:xfrm>
            <a:off x="7346161" y="4059989"/>
            <a:ext cx="349520" cy="446996"/>
            <a:chOff x="1605186" y="572440"/>
            <a:chExt cx="563562" cy="720725"/>
          </a:xfrm>
          <a:solidFill>
            <a:srgbClr val="FFFFFF"/>
          </a:solidFill>
        </p:grpSpPr>
        <p:sp>
          <p:nvSpPr>
            <p:cNvPr id="9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10" name="组合 109"/>
          <p:cNvGrpSpPr>
            <a:grpSpLocks noChangeAspect="1"/>
          </p:cNvGrpSpPr>
          <p:nvPr/>
        </p:nvGrpSpPr>
        <p:grpSpPr>
          <a:xfrm>
            <a:off x="5748162" y="4085281"/>
            <a:ext cx="406795" cy="454931"/>
            <a:chOff x="5999255" y="3275006"/>
            <a:chExt cx="402656" cy="450303"/>
          </a:xfrm>
          <a:solidFill>
            <a:schemeClr val="bg1"/>
          </a:solidFill>
          <a:effectLst/>
        </p:grpSpPr>
        <p:sp>
          <p:nvSpPr>
            <p:cNvPr id="111"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6" name="Freeform 223"/>
          <p:cNvSpPr>
            <a:spLocks noChangeAspect="1"/>
          </p:cNvSpPr>
          <p:nvPr/>
        </p:nvSpPr>
        <p:spPr bwMode="auto">
          <a:xfrm>
            <a:off x="4014170" y="4196214"/>
            <a:ext cx="463349" cy="375786"/>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17" name="组合 116"/>
          <p:cNvGrpSpPr/>
          <p:nvPr/>
        </p:nvGrpSpPr>
        <p:grpSpPr>
          <a:xfrm>
            <a:off x="9030353" y="4040135"/>
            <a:ext cx="426491" cy="482377"/>
            <a:chOff x="4994016" y="4872552"/>
            <a:chExt cx="406393" cy="459645"/>
          </a:xfrm>
          <a:solidFill>
            <a:schemeClr val="bg1"/>
          </a:solidFill>
        </p:grpSpPr>
        <p:sp>
          <p:nvSpPr>
            <p:cNvPr id="118"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1" name="文本框 120"/>
          <p:cNvSpPr txBox="1"/>
          <p:nvPr/>
        </p:nvSpPr>
        <p:spPr>
          <a:xfrm>
            <a:off x="1935658" y="3168340"/>
            <a:ext cx="1319592" cy="400110"/>
          </a:xfrm>
          <a:prstGeom prst="rect">
            <a:avLst/>
          </a:prstGeom>
          <a:noFill/>
          <a:effectLst/>
        </p:spPr>
        <p:txBody>
          <a:bodyPr wrap="none" rtlCol="0">
            <a:spAutoFit/>
          </a:bodyPr>
          <a:lstStyle/>
          <a:p>
            <a:r>
              <a:rPr lang="en-US" altLang="zh-CN" sz="2000" b="1" dirty="0">
                <a:solidFill>
                  <a:schemeClr val="bg1"/>
                </a:solidFill>
                <a:latin typeface="方正姚体" panose="02010601030101010101" pitchFamily="2" charset="-122"/>
              </a:rPr>
              <a:t>TEMPLATE</a:t>
            </a:r>
            <a:endParaRPr lang="en-US" altLang="zh-CN" sz="2000" b="1" dirty="0">
              <a:solidFill>
                <a:schemeClr val="bg1"/>
              </a:solidFill>
              <a:latin typeface="方正姚体" panose="02010601030101010101" pitchFamily="2" charset="-122"/>
            </a:endParaRPr>
          </a:p>
        </p:txBody>
      </p:sp>
      <p:sp>
        <p:nvSpPr>
          <p:cNvPr id="122" name="文本框 121"/>
          <p:cNvSpPr txBox="1"/>
          <p:nvPr/>
        </p:nvSpPr>
        <p:spPr>
          <a:xfrm>
            <a:off x="3550222" y="3179117"/>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endParaRPr lang="en-US" altLang="zh-CN" sz="2000" b="1" dirty="0">
              <a:solidFill>
                <a:srgbClr val="F9F6E1"/>
              </a:solidFill>
              <a:latin typeface="方正姚体" panose="02010601030101010101" pitchFamily="2" charset="-122"/>
            </a:endParaRPr>
          </a:p>
        </p:txBody>
      </p:sp>
      <p:sp>
        <p:nvSpPr>
          <p:cNvPr id="123" name="文本框 122"/>
          <p:cNvSpPr txBox="1"/>
          <p:nvPr/>
        </p:nvSpPr>
        <p:spPr>
          <a:xfrm>
            <a:off x="3580553" y="4821679"/>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endParaRPr lang="en-US" altLang="zh-CN" sz="2000" b="1" dirty="0">
              <a:solidFill>
                <a:srgbClr val="F9F6E1"/>
              </a:solidFill>
              <a:latin typeface="方正姚体" panose="02010601030101010101" pitchFamily="2" charset="-122"/>
            </a:endParaRPr>
          </a:p>
        </p:txBody>
      </p:sp>
      <p:sp>
        <p:nvSpPr>
          <p:cNvPr id="124" name="文本框 123"/>
          <p:cNvSpPr txBox="1"/>
          <p:nvPr/>
        </p:nvSpPr>
        <p:spPr>
          <a:xfrm>
            <a:off x="5234030" y="4824876"/>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endParaRPr lang="en-US" altLang="zh-CN" sz="2000" b="1" dirty="0">
              <a:solidFill>
                <a:srgbClr val="F9F6E1"/>
              </a:solidFill>
              <a:latin typeface="方正姚体" panose="02010601030101010101" pitchFamily="2" charset="-122"/>
            </a:endParaRPr>
          </a:p>
        </p:txBody>
      </p:sp>
      <p:sp>
        <p:nvSpPr>
          <p:cNvPr id="125" name="文本框 124"/>
          <p:cNvSpPr txBox="1"/>
          <p:nvPr/>
        </p:nvSpPr>
        <p:spPr>
          <a:xfrm>
            <a:off x="6830759" y="4828140"/>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endParaRPr lang="en-US" altLang="zh-CN" sz="2000" b="1" dirty="0">
              <a:solidFill>
                <a:srgbClr val="F9F6E1"/>
              </a:solidFill>
              <a:latin typeface="方正姚体" panose="02010601030101010101" pitchFamily="2" charset="-122"/>
            </a:endParaRPr>
          </a:p>
        </p:txBody>
      </p:sp>
      <p:sp>
        <p:nvSpPr>
          <p:cNvPr id="126" name="文本框 125"/>
          <p:cNvSpPr txBox="1"/>
          <p:nvPr/>
        </p:nvSpPr>
        <p:spPr>
          <a:xfrm>
            <a:off x="8537005" y="4843328"/>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endParaRPr lang="en-US" altLang="zh-CN" sz="2000" b="1" dirty="0">
              <a:solidFill>
                <a:srgbClr val="F9F6E1"/>
              </a:solidFill>
              <a:latin typeface="方正姚体" panose="02010601030101010101" pitchFamily="2" charset="-122"/>
            </a:endParaRPr>
          </a:p>
        </p:txBody>
      </p:sp>
      <p:sp>
        <p:nvSpPr>
          <p:cNvPr id="127" name="任意多边形 126"/>
          <p:cNvSpPr/>
          <p:nvPr/>
        </p:nvSpPr>
        <p:spPr>
          <a:xfrm rot="5400000">
            <a:off x="1861944" y="1986223"/>
            <a:ext cx="1645920" cy="1919923"/>
          </a:xfrm>
          <a:custGeom>
            <a:avLst/>
            <a:gdLst>
              <a:gd name="connsiteX0" fmla="*/ 0 w 1645920"/>
              <a:gd name="connsiteY0" fmla="*/ 1919923 h 1919923"/>
              <a:gd name="connsiteX1" fmla="*/ 0 w 1645920"/>
              <a:gd name="connsiteY1" fmla="*/ 274003 h 1919923"/>
              <a:gd name="connsiteX2" fmla="*/ 577148 w 1645920"/>
              <a:gd name="connsiteY2" fmla="*/ 274003 h 1919923"/>
              <a:gd name="connsiteX3" fmla="*/ 822960 w 1645920"/>
              <a:gd name="connsiteY3" fmla="*/ 0 h 1919923"/>
              <a:gd name="connsiteX4" fmla="*/ 1068773 w 1645920"/>
              <a:gd name="connsiteY4" fmla="*/ 274003 h 1919923"/>
              <a:gd name="connsiteX5" fmla="*/ 1645920 w 1645920"/>
              <a:gd name="connsiteY5" fmla="*/ 274003 h 1919923"/>
              <a:gd name="connsiteX6" fmla="*/ 1645920 w 1645920"/>
              <a:gd name="connsiteY6" fmla="*/ 1919923 h 19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1919923">
                <a:moveTo>
                  <a:pt x="0" y="1919923"/>
                </a:moveTo>
                <a:lnTo>
                  <a:pt x="0" y="274003"/>
                </a:lnTo>
                <a:lnTo>
                  <a:pt x="577148" y="274003"/>
                </a:lnTo>
                <a:lnTo>
                  <a:pt x="822960" y="0"/>
                </a:lnTo>
                <a:lnTo>
                  <a:pt x="1068773" y="274003"/>
                </a:lnTo>
                <a:lnTo>
                  <a:pt x="1645920" y="274003"/>
                </a:lnTo>
                <a:lnTo>
                  <a:pt x="1645920" y="1919923"/>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文本框 127"/>
          <p:cNvSpPr txBox="1"/>
          <p:nvPr/>
        </p:nvSpPr>
        <p:spPr>
          <a:xfrm>
            <a:off x="5574317" y="2189812"/>
            <a:ext cx="3980834" cy="1077218"/>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9" name="组合 128"/>
          <p:cNvGrpSpPr/>
          <p:nvPr/>
        </p:nvGrpSpPr>
        <p:grpSpPr>
          <a:xfrm>
            <a:off x="2387840" y="2361142"/>
            <a:ext cx="426491" cy="482377"/>
            <a:chOff x="4994016" y="4872552"/>
            <a:chExt cx="406393" cy="459645"/>
          </a:xfrm>
          <a:solidFill>
            <a:schemeClr val="bg1"/>
          </a:solidFill>
        </p:grpSpPr>
        <p:sp>
          <p:nvSpPr>
            <p:cNvPr id="130"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33" name="文本框 132"/>
          <p:cNvSpPr txBox="1"/>
          <p:nvPr/>
        </p:nvSpPr>
        <p:spPr>
          <a:xfrm>
            <a:off x="1894492" y="3164335"/>
            <a:ext cx="1319592" cy="400110"/>
          </a:xfrm>
          <a:prstGeom prst="rect">
            <a:avLst/>
          </a:prstGeom>
          <a:noFill/>
          <a:effectLst/>
        </p:spPr>
        <p:txBody>
          <a:bodyPr wrap="none" rtlCol="0">
            <a:spAutoFit/>
          </a:bodyPr>
          <a:lstStyle/>
          <a:p>
            <a:r>
              <a:rPr lang="en-US" altLang="zh-CN" sz="2000" b="1" dirty="0">
                <a:solidFill>
                  <a:srgbClr val="F9F6E1"/>
                </a:solidFill>
                <a:latin typeface="方正姚体" panose="02010601030101010101" pitchFamily="2" charset="-122"/>
              </a:rPr>
              <a:t>TEMPLATE</a:t>
            </a:r>
            <a:endParaRPr lang="en-US" altLang="zh-CN" sz="2000" b="1" dirty="0">
              <a:solidFill>
                <a:srgbClr val="F9F6E1"/>
              </a:solidFill>
              <a:latin typeface="方正姚体" panose="02010601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6" name="组合 135"/>
          <p:cNvGrpSpPr/>
          <p:nvPr/>
        </p:nvGrpSpPr>
        <p:grpSpPr>
          <a:xfrm>
            <a:off x="6025421" y="3347132"/>
            <a:ext cx="619762" cy="999026"/>
            <a:chOff x="5892071" y="3347132"/>
            <a:chExt cx="619762" cy="999026"/>
          </a:xfrm>
          <a:solidFill>
            <a:srgbClr val="306E39"/>
          </a:solidFill>
        </p:grpSpPr>
        <p:sp>
          <p:nvSpPr>
            <p:cNvPr id="138" name="矩形 137"/>
            <p:cNvSpPr/>
            <p:nvPr/>
          </p:nvSpPr>
          <p:spPr>
            <a:xfrm rot="2567970">
              <a:off x="5892071" y="3756214"/>
              <a:ext cx="37461" cy="58994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圆角矩形 139"/>
            <p:cNvSpPr>
              <a:spLocks noChangeAspect="1"/>
            </p:cNvSpPr>
            <p:nvPr/>
          </p:nvSpPr>
          <p:spPr>
            <a:xfrm>
              <a:off x="6068845" y="3347132"/>
              <a:ext cx="113440" cy="471956"/>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1" name="圆角矩形 140"/>
            <p:cNvSpPr>
              <a:spLocks noChangeAspect="1"/>
            </p:cNvSpPr>
            <p:nvPr/>
          </p:nvSpPr>
          <p:spPr>
            <a:xfrm rot="18840000">
              <a:off x="6238151" y="3764305"/>
              <a:ext cx="88492" cy="458873"/>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2" name="椭圆 141"/>
            <p:cNvSpPr>
              <a:spLocks noChangeAspect="1"/>
            </p:cNvSpPr>
            <p:nvPr/>
          </p:nvSpPr>
          <p:spPr>
            <a:xfrm>
              <a:off x="6052571" y="3780834"/>
              <a:ext cx="147486" cy="147486"/>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4" name="任意多边形 143"/>
          <p:cNvSpPr>
            <a:spLocks noChangeAspect="1"/>
          </p:cNvSpPr>
          <p:nvPr/>
        </p:nvSpPr>
        <p:spPr>
          <a:xfrm rot="2700000">
            <a:off x="6773517" y="1795465"/>
            <a:ext cx="1202426" cy="1775980"/>
          </a:xfrm>
          <a:custGeom>
            <a:avLst/>
            <a:gdLst>
              <a:gd name="connsiteX0" fmla="*/ 214911 w 1467506"/>
              <a:gd name="connsiteY0" fmla="*/ 214911 h 2167502"/>
              <a:gd name="connsiteX1" fmla="*/ 733753 w 1467506"/>
              <a:gd name="connsiteY1" fmla="*/ 0 h 2167502"/>
              <a:gd name="connsiteX2" fmla="*/ 1467506 w 1467506"/>
              <a:gd name="connsiteY2" fmla="*/ 733753 h 2167502"/>
              <a:gd name="connsiteX3" fmla="*/ 1467506 w 1467506"/>
              <a:gd name="connsiteY3" fmla="*/ 2102543 h 2167502"/>
              <a:gd name="connsiteX4" fmla="*/ 1380034 w 1467506"/>
              <a:gd name="connsiteY4" fmla="*/ 2038235 h 2167502"/>
              <a:gd name="connsiteX5" fmla="*/ 70029 w 1467506"/>
              <a:gd name="connsiteY5" fmla="*/ 2104206 h 2167502"/>
              <a:gd name="connsiteX6" fmla="*/ 0 w 1467506"/>
              <a:gd name="connsiteY6" fmla="*/ 2167502 h 2167502"/>
              <a:gd name="connsiteX7" fmla="*/ 0 w 1467506"/>
              <a:gd name="connsiteY7" fmla="*/ 733753 h 2167502"/>
              <a:gd name="connsiteX8" fmla="*/ 214911 w 1467506"/>
              <a:gd name="connsiteY8" fmla="*/ 214911 h 21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06" h="2167502">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solidFill>
            <a:srgbClr val="306E39"/>
          </a:solidFill>
          <a:ln>
            <a:noFill/>
          </a:ln>
          <a:effectLst>
            <a:outerShdw blurRad="508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45" name="任意多边形 144"/>
          <p:cNvSpPr/>
          <p:nvPr/>
        </p:nvSpPr>
        <p:spPr>
          <a:xfrm>
            <a:off x="6269652" y="2774775"/>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solidFill>
          <a:ln w="25400">
            <a:noFill/>
          </a:ln>
          <a:effectLst>
            <a:outerShdw blurRad="127000" dist="25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46" name="组合 145"/>
          <p:cNvGrpSpPr>
            <a:grpSpLocks noChangeAspect="1"/>
          </p:cNvGrpSpPr>
          <p:nvPr/>
        </p:nvGrpSpPr>
        <p:grpSpPr>
          <a:xfrm>
            <a:off x="7376084" y="2215356"/>
            <a:ext cx="504000" cy="382943"/>
            <a:chOff x="4268086" y="4221191"/>
            <a:chExt cx="509646" cy="387231"/>
          </a:xfrm>
          <a:solidFill>
            <a:schemeClr val="bg1"/>
          </a:solidFill>
          <a:effectLst/>
        </p:grpSpPr>
        <p:sp>
          <p:nvSpPr>
            <p:cNvPr id="14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4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150" name="任意多边形 149"/>
          <p:cNvSpPr>
            <a:spLocks noChangeAspect="1"/>
          </p:cNvSpPr>
          <p:nvPr/>
        </p:nvSpPr>
        <p:spPr>
          <a:xfrm rot="13500000">
            <a:off x="4478366" y="4119728"/>
            <a:ext cx="1202426" cy="1775980"/>
          </a:xfrm>
          <a:custGeom>
            <a:avLst/>
            <a:gdLst>
              <a:gd name="connsiteX0" fmla="*/ 214911 w 1467506"/>
              <a:gd name="connsiteY0" fmla="*/ 214911 h 2167502"/>
              <a:gd name="connsiteX1" fmla="*/ 733753 w 1467506"/>
              <a:gd name="connsiteY1" fmla="*/ 0 h 2167502"/>
              <a:gd name="connsiteX2" fmla="*/ 1467506 w 1467506"/>
              <a:gd name="connsiteY2" fmla="*/ 733753 h 2167502"/>
              <a:gd name="connsiteX3" fmla="*/ 1467506 w 1467506"/>
              <a:gd name="connsiteY3" fmla="*/ 2102543 h 2167502"/>
              <a:gd name="connsiteX4" fmla="*/ 1380034 w 1467506"/>
              <a:gd name="connsiteY4" fmla="*/ 2038235 h 2167502"/>
              <a:gd name="connsiteX5" fmla="*/ 70029 w 1467506"/>
              <a:gd name="connsiteY5" fmla="*/ 2104206 h 2167502"/>
              <a:gd name="connsiteX6" fmla="*/ 0 w 1467506"/>
              <a:gd name="connsiteY6" fmla="*/ 2167502 h 2167502"/>
              <a:gd name="connsiteX7" fmla="*/ 0 w 1467506"/>
              <a:gd name="connsiteY7" fmla="*/ 733753 h 2167502"/>
              <a:gd name="connsiteX8" fmla="*/ 214911 w 1467506"/>
              <a:gd name="connsiteY8" fmla="*/ 214911 h 21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506" h="2167502">
                <a:moveTo>
                  <a:pt x="214911" y="214911"/>
                </a:moveTo>
                <a:cubicBezTo>
                  <a:pt x="347694" y="82128"/>
                  <a:pt x="531133" y="0"/>
                  <a:pt x="733753" y="0"/>
                </a:cubicBezTo>
                <a:cubicBezTo>
                  <a:pt x="1138994" y="0"/>
                  <a:pt x="1467506" y="328512"/>
                  <a:pt x="1467506" y="733753"/>
                </a:cubicBezTo>
                <a:lnTo>
                  <a:pt x="1467506" y="2102543"/>
                </a:lnTo>
                <a:lnTo>
                  <a:pt x="1380034" y="2038235"/>
                </a:lnTo>
                <a:cubicBezTo>
                  <a:pt x="980369" y="1774352"/>
                  <a:pt x="447491" y="1796343"/>
                  <a:pt x="70029" y="2104206"/>
                </a:cubicBezTo>
                <a:lnTo>
                  <a:pt x="0" y="2167502"/>
                </a:lnTo>
                <a:lnTo>
                  <a:pt x="0" y="733753"/>
                </a:lnTo>
                <a:cubicBezTo>
                  <a:pt x="0" y="531132"/>
                  <a:pt x="82128" y="347694"/>
                  <a:pt x="214911" y="214911"/>
                </a:cubicBezTo>
                <a:close/>
              </a:path>
            </a:pathLst>
          </a:custGeom>
          <a:solidFill>
            <a:srgbClr val="306E39"/>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51" name="任意多边形 150"/>
          <p:cNvSpPr/>
          <p:nvPr/>
        </p:nvSpPr>
        <p:spPr>
          <a:xfrm flipH="1" flipV="1">
            <a:off x="5196191" y="3847526"/>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solidFill>
          <a:ln w="25400">
            <a:noFill/>
          </a:ln>
          <a:effectLst>
            <a:outerShdw blurRad="1270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2" name="组合 151"/>
          <p:cNvGrpSpPr/>
          <p:nvPr/>
        </p:nvGrpSpPr>
        <p:grpSpPr>
          <a:xfrm>
            <a:off x="4628886" y="5024046"/>
            <a:ext cx="356693" cy="456169"/>
            <a:chOff x="1605186" y="572440"/>
            <a:chExt cx="563562" cy="720725"/>
          </a:xfrm>
          <a:solidFill>
            <a:schemeClr val="bg1"/>
          </a:solidFill>
          <a:effectLst/>
        </p:grpSpPr>
        <p:sp>
          <p:nvSpPr>
            <p:cNvPr id="153"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7" name="任意多边形 156"/>
          <p:cNvSpPr>
            <a:spLocks noChangeAspect="1"/>
          </p:cNvSpPr>
          <p:nvPr/>
        </p:nvSpPr>
        <p:spPr>
          <a:xfrm rot="18900000">
            <a:off x="4442843" y="1814060"/>
            <a:ext cx="1202426" cy="1675505"/>
          </a:xfrm>
          <a:custGeom>
            <a:avLst/>
            <a:gdLst>
              <a:gd name="connsiteX0" fmla="*/ 1026335 w 1202426"/>
              <a:gd name="connsiteY0" fmla="*/ 176091 h 1675505"/>
              <a:gd name="connsiteX1" fmla="*/ 1202426 w 1202426"/>
              <a:gd name="connsiteY1" fmla="*/ 601213 h 1675505"/>
              <a:gd name="connsiteX2" fmla="*/ 1202426 w 1202426"/>
              <a:gd name="connsiteY2" fmla="*/ 1646083 h 1675505"/>
              <a:gd name="connsiteX3" fmla="*/ 1117859 w 1202426"/>
              <a:gd name="connsiteY3" fmla="*/ 1596110 h 1675505"/>
              <a:gd name="connsiteX4" fmla="*/ 34959 w 1202426"/>
              <a:gd name="connsiteY4" fmla="*/ 1649804 h 1675505"/>
              <a:gd name="connsiteX5" fmla="*/ 0 w 1202426"/>
              <a:gd name="connsiteY5" fmla="*/ 1675505 h 1675505"/>
              <a:gd name="connsiteX6" fmla="*/ 0 w 1202426"/>
              <a:gd name="connsiteY6" fmla="*/ 601213 h 1675505"/>
              <a:gd name="connsiteX7" fmla="*/ 176091 w 1202426"/>
              <a:gd name="connsiteY7" fmla="*/ 176091 h 1675505"/>
              <a:gd name="connsiteX8" fmla="*/ 601213 w 1202426"/>
              <a:gd name="connsiteY8" fmla="*/ 0 h 1675505"/>
              <a:gd name="connsiteX9" fmla="*/ 1026335 w 1202426"/>
              <a:gd name="connsiteY9" fmla="*/ 176091 h 1675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2426" h="1675505">
                <a:moveTo>
                  <a:pt x="1026335" y="176091"/>
                </a:moveTo>
                <a:cubicBezTo>
                  <a:pt x="1135133" y="284889"/>
                  <a:pt x="1202426" y="435193"/>
                  <a:pt x="1202426" y="601213"/>
                </a:cubicBezTo>
                <a:lnTo>
                  <a:pt x="1202426" y="1646083"/>
                </a:lnTo>
                <a:lnTo>
                  <a:pt x="1117859" y="1596110"/>
                </a:lnTo>
                <a:cubicBezTo>
                  <a:pt x="777280" y="1417130"/>
                  <a:pt x="360248" y="1435028"/>
                  <a:pt x="34959" y="1649804"/>
                </a:cubicBezTo>
                <a:lnTo>
                  <a:pt x="0" y="1675505"/>
                </a:lnTo>
                <a:lnTo>
                  <a:pt x="0" y="601213"/>
                </a:lnTo>
                <a:cubicBezTo>
                  <a:pt x="0" y="435192"/>
                  <a:pt x="67293" y="284889"/>
                  <a:pt x="176091" y="176091"/>
                </a:cubicBezTo>
                <a:cubicBezTo>
                  <a:pt x="284889" y="67293"/>
                  <a:pt x="435193" y="0"/>
                  <a:pt x="601213" y="0"/>
                </a:cubicBezTo>
                <a:cubicBezTo>
                  <a:pt x="767234" y="0"/>
                  <a:pt x="917537" y="67293"/>
                  <a:pt x="1026335" y="176091"/>
                </a:cubicBezTo>
                <a:close/>
              </a:path>
            </a:pathLst>
          </a:custGeom>
          <a:solidFill>
            <a:srgbClr val="306E39">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158" name="组合 157"/>
          <p:cNvGrpSpPr>
            <a:grpSpLocks noChangeAspect="1"/>
          </p:cNvGrpSpPr>
          <p:nvPr/>
        </p:nvGrpSpPr>
        <p:grpSpPr>
          <a:xfrm>
            <a:off x="4608729" y="2208515"/>
            <a:ext cx="396001" cy="447889"/>
            <a:chOff x="4994016" y="4872553"/>
            <a:chExt cx="406394" cy="459644"/>
          </a:xfrm>
          <a:solidFill>
            <a:srgbClr val="233053">
              <a:alpha val="90000"/>
            </a:srgbClr>
          </a:solidFill>
          <a:effectLst/>
        </p:grpSpPr>
        <p:sp>
          <p:nvSpPr>
            <p:cNvPr id="160"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Oval 150"/>
            <p:cNvSpPr>
              <a:spLocks noChangeArrowheads="1"/>
            </p:cNvSpPr>
            <p:nvPr/>
          </p:nvSpPr>
          <p:spPr bwMode="auto">
            <a:xfrm>
              <a:off x="5091176" y="5199535"/>
              <a:ext cx="37370" cy="37370"/>
            </a:xfrm>
            <a:prstGeom prst="ellipse">
              <a:avLst/>
            </a:pr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9" name="任意多边形 158"/>
          <p:cNvSpPr/>
          <p:nvPr/>
        </p:nvSpPr>
        <p:spPr>
          <a:xfrm flipH="1">
            <a:off x="5196191" y="2774775"/>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alpha val="90000"/>
            </a:srgbClr>
          </a:solidFill>
          <a:ln w="254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任意多边形 163"/>
          <p:cNvSpPr>
            <a:spLocks noChangeAspect="1"/>
          </p:cNvSpPr>
          <p:nvPr/>
        </p:nvSpPr>
        <p:spPr>
          <a:xfrm rot="8100000">
            <a:off x="6821569" y="4245617"/>
            <a:ext cx="1202426" cy="1628491"/>
          </a:xfrm>
          <a:custGeom>
            <a:avLst/>
            <a:gdLst>
              <a:gd name="connsiteX0" fmla="*/ 0 w 1202426"/>
              <a:gd name="connsiteY0" fmla="*/ 1570242 h 1628491"/>
              <a:gd name="connsiteX1" fmla="*/ 0 w 1202426"/>
              <a:gd name="connsiteY1" fmla="*/ 601213 h 1628491"/>
              <a:gd name="connsiteX2" fmla="*/ 176091 w 1202426"/>
              <a:gd name="connsiteY2" fmla="*/ 176091 h 1628491"/>
              <a:gd name="connsiteX3" fmla="*/ 601213 w 1202426"/>
              <a:gd name="connsiteY3" fmla="*/ 0 h 1628491"/>
              <a:gd name="connsiteX4" fmla="*/ 1202426 w 1202426"/>
              <a:gd name="connsiteY4" fmla="*/ 601213 h 1628491"/>
              <a:gd name="connsiteX5" fmla="*/ 1202426 w 1202426"/>
              <a:gd name="connsiteY5" fmla="*/ 1628491 h 1628491"/>
              <a:gd name="connsiteX6" fmla="*/ 1145728 w 1202426"/>
              <a:gd name="connsiteY6" fmla="*/ 1586808 h 1628491"/>
              <a:gd name="connsiteX7" fmla="*/ 62828 w 1202426"/>
              <a:gd name="connsiteY7" fmla="*/ 1533115 h 162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426" h="1628491">
                <a:moveTo>
                  <a:pt x="0" y="1570242"/>
                </a:moveTo>
                <a:lnTo>
                  <a:pt x="0" y="601213"/>
                </a:lnTo>
                <a:cubicBezTo>
                  <a:pt x="0" y="435192"/>
                  <a:pt x="67293" y="284889"/>
                  <a:pt x="176091" y="176091"/>
                </a:cubicBezTo>
                <a:cubicBezTo>
                  <a:pt x="284889" y="67293"/>
                  <a:pt x="435193" y="0"/>
                  <a:pt x="601213" y="0"/>
                </a:cubicBezTo>
                <a:cubicBezTo>
                  <a:pt x="933254" y="0"/>
                  <a:pt x="1202426" y="269172"/>
                  <a:pt x="1202426" y="601213"/>
                </a:cubicBezTo>
                <a:lnTo>
                  <a:pt x="1202426" y="1628491"/>
                </a:lnTo>
                <a:lnTo>
                  <a:pt x="1145728" y="1586808"/>
                </a:lnTo>
                <a:cubicBezTo>
                  <a:pt x="820439" y="1372033"/>
                  <a:pt x="403407" y="1354135"/>
                  <a:pt x="62828" y="1533115"/>
                </a:cubicBezTo>
                <a:close/>
              </a:path>
            </a:pathLst>
          </a:custGeom>
          <a:solidFill>
            <a:srgbClr val="306E39">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nvGrpSpPr>
          <p:cNvPr id="165" name="组合 164"/>
          <p:cNvGrpSpPr/>
          <p:nvPr/>
        </p:nvGrpSpPr>
        <p:grpSpPr>
          <a:xfrm>
            <a:off x="7435225" y="5164271"/>
            <a:ext cx="405415" cy="387731"/>
            <a:chOff x="1004888" y="993775"/>
            <a:chExt cx="2438400" cy="2332038"/>
          </a:xfrm>
          <a:solidFill>
            <a:srgbClr val="233053">
              <a:alpha val="90000"/>
            </a:srgbClr>
          </a:solidFill>
          <a:effectLst/>
        </p:grpSpPr>
        <p:sp>
          <p:nvSpPr>
            <p:cNvPr id="167"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68" name="任意多边形 167"/>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9F6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sp>
        <p:nvSpPr>
          <p:cNvPr id="166" name="任意多边形 165"/>
          <p:cNvSpPr/>
          <p:nvPr/>
        </p:nvSpPr>
        <p:spPr>
          <a:xfrm flipV="1">
            <a:off x="6269652" y="3847526"/>
            <a:ext cx="1073461" cy="1072752"/>
          </a:xfrm>
          <a:custGeom>
            <a:avLst/>
            <a:gdLst>
              <a:gd name="connsiteX0" fmla="*/ 8369 w 1310110"/>
              <a:gd name="connsiteY0" fmla="*/ 0 h 1309244"/>
              <a:gd name="connsiteX1" fmla="*/ 0 w 1310110"/>
              <a:gd name="connsiteY1" fmla="*/ 423 h 1309244"/>
              <a:gd name="connsiteX2" fmla="*/ 0 w 1310110"/>
              <a:gd name="connsiteY2" fmla="*/ 340195 h 1309244"/>
              <a:gd name="connsiteX3" fmla="*/ 8369 w 1310110"/>
              <a:gd name="connsiteY3" fmla="*/ 339772 h 1309244"/>
              <a:gd name="connsiteX4" fmla="*/ 970337 w 1310110"/>
              <a:gd name="connsiteY4" fmla="*/ 1301740 h 1309244"/>
              <a:gd name="connsiteX5" fmla="*/ 969958 w 1310110"/>
              <a:gd name="connsiteY5" fmla="*/ 1309244 h 1309244"/>
              <a:gd name="connsiteX6" fmla="*/ 1309731 w 1310110"/>
              <a:gd name="connsiteY6" fmla="*/ 1309244 h 1309244"/>
              <a:gd name="connsiteX7" fmla="*/ 1310110 w 1310110"/>
              <a:gd name="connsiteY7" fmla="*/ 1301741 h 1309244"/>
              <a:gd name="connsiteX8" fmla="*/ 8369 w 1310110"/>
              <a:gd name="connsiteY8" fmla="*/ 0 h 130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10" h="1309244">
                <a:moveTo>
                  <a:pt x="8369" y="0"/>
                </a:moveTo>
                <a:lnTo>
                  <a:pt x="0" y="423"/>
                </a:lnTo>
                <a:lnTo>
                  <a:pt x="0" y="340195"/>
                </a:lnTo>
                <a:lnTo>
                  <a:pt x="8369" y="339772"/>
                </a:lnTo>
                <a:cubicBezTo>
                  <a:pt x="539649" y="339772"/>
                  <a:pt x="970337" y="770460"/>
                  <a:pt x="970337" y="1301740"/>
                </a:cubicBezTo>
                <a:lnTo>
                  <a:pt x="969958" y="1309244"/>
                </a:lnTo>
                <a:lnTo>
                  <a:pt x="1309731" y="1309244"/>
                </a:lnTo>
                <a:lnTo>
                  <a:pt x="1310110" y="1301741"/>
                </a:lnTo>
                <a:cubicBezTo>
                  <a:pt x="1310110" y="582809"/>
                  <a:pt x="727301" y="0"/>
                  <a:pt x="8369" y="0"/>
                </a:cubicBezTo>
                <a:close/>
              </a:path>
            </a:pathLst>
          </a:custGeom>
          <a:solidFill>
            <a:srgbClr val="306E39">
              <a:alpha val="90000"/>
            </a:srgbClr>
          </a:solidFill>
          <a:ln w="254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文本框 168"/>
          <p:cNvSpPr txBox="1"/>
          <p:nvPr/>
        </p:nvSpPr>
        <p:spPr>
          <a:xfrm>
            <a:off x="8876685" y="201240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0" name="文本框 169"/>
          <p:cNvSpPr txBox="1"/>
          <p:nvPr/>
        </p:nvSpPr>
        <p:spPr>
          <a:xfrm>
            <a:off x="8703846" y="243178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1" name="文本框 170"/>
          <p:cNvSpPr txBox="1"/>
          <p:nvPr/>
        </p:nvSpPr>
        <p:spPr>
          <a:xfrm>
            <a:off x="8876685" y="459493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2" name="文本框 171"/>
          <p:cNvSpPr txBox="1"/>
          <p:nvPr/>
        </p:nvSpPr>
        <p:spPr>
          <a:xfrm>
            <a:off x="8703846" y="501431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3" name="文本框 172"/>
          <p:cNvSpPr txBox="1"/>
          <p:nvPr/>
        </p:nvSpPr>
        <p:spPr>
          <a:xfrm>
            <a:off x="1731978" y="2012403"/>
            <a:ext cx="1783199" cy="461665"/>
          </a:xfrm>
          <a:prstGeom prst="rect">
            <a:avLst/>
          </a:prstGeom>
          <a:noFill/>
        </p:spPr>
        <p:txBody>
          <a:bodyPr wrap="square" rtlCol="0">
            <a:spAutoFit/>
          </a:bodyPr>
          <a:lstStyle/>
          <a:p>
            <a:r>
              <a:rPr lang="zh-CN" altLang="en-US" sz="2400" dirty="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4" name="文本框 173"/>
          <p:cNvSpPr txBox="1"/>
          <p:nvPr/>
        </p:nvSpPr>
        <p:spPr>
          <a:xfrm>
            <a:off x="1559139" y="243178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5" name="文本框 174"/>
          <p:cNvSpPr txBox="1"/>
          <p:nvPr/>
        </p:nvSpPr>
        <p:spPr>
          <a:xfrm>
            <a:off x="1731978" y="4594933"/>
            <a:ext cx="1783199"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6" name="文本框 175"/>
          <p:cNvSpPr txBox="1"/>
          <p:nvPr/>
        </p:nvSpPr>
        <p:spPr>
          <a:xfrm>
            <a:off x="1559139" y="5014311"/>
            <a:ext cx="2115166" cy="584775"/>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4" name="组合 83"/>
          <p:cNvGrpSpPr/>
          <p:nvPr/>
        </p:nvGrpSpPr>
        <p:grpSpPr>
          <a:xfrm>
            <a:off x="2166719" y="2216616"/>
            <a:ext cx="1154775" cy="1647339"/>
            <a:chOff x="1882357" y="2216617"/>
            <a:chExt cx="1154775" cy="1647339"/>
          </a:xfrm>
        </p:grpSpPr>
        <p:sp>
          <p:nvSpPr>
            <p:cNvPr id="85" name="Freeform 57"/>
            <p:cNvSpPr/>
            <p:nvPr/>
          </p:nvSpPr>
          <p:spPr bwMode="auto">
            <a:xfrm>
              <a:off x="1908502" y="2730137"/>
              <a:ext cx="1128630" cy="1133819"/>
            </a:xfrm>
            <a:custGeom>
              <a:avLst/>
              <a:gdLst>
                <a:gd name="T0" fmla="*/ 8 w 38"/>
                <a:gd name="T1" fmla="*/ 0 h 38"/>
                <a:gd name="T2" fmla="*/ 0 w 38"/>
                <a:gd name="T3" fmla="*/ 19 h 38"/>
                <a:gd name="T4" fmla="*/ 19 w 38"/>
                <a:gd name="T5" fmla="*/ 38 h 38"/>
                <a:gd name="T6" fmla="*/ 38 w 38"/>
                <a:gd name="T7" fmla="*/ 19 h 38"/>
                <a:gd name="T8" fmla="*/ 31 w 38"/>
                <a:gd name="T9" fmla="*/ 0 h 38"/>
                <a:gd name="T10" fmla="*/ 8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8" y="0"/>
                  </a:moveTo>
                  <a:cubicBezTo>
                    <a:pt x="4" y="7"/>
                    <a:pt x="0" y="14"/>
                    <a:pt x="0" y="19"/>
                  </a:cubicBezTo>
                  <a:cubicBezTo>
                    <a:pt x="0" y="30"/>
                    <a:pt x="9" y="38"/>
                    <a:pt x="19" y="38"/>
                  </a:cubicBezTo>
                  <a:cubicBezTo>
                    <a:pt x="29" y="38"/>
                    <a:pt x="38" y="30"/>
                    <a:pt x="38" y="19"/>
                  </a:cubicBezTo>
                  <a:cubicBezTo>
                    <a:pt x="38" y="14"/>
                    <a:pt x="35" y="7"/>
                    <a:pt x="31" y="0"/>
                  </a:cubicBezTo>
                  <a:lnTo>
                    <a:pt x="8" y="0"/>
                  </a:lnTo>
                  <a:close/>
                </a:path>
              </a:pathLst>
            </a:custGeom>
            <a:solidFill>
              <a:srgbClr val="306E39"/>
            </a:solidFill>
            <a:ln>
              <a:solidFill>
                <a:srgbClr val="306E39"/>
              </a:solidFill>
            </a:ln>
          </p:spPr>
          <p:txBody>
            <a:bodyPr vert="horz" wrap="square" lIns="91440" tIns="45720" rIns="91440" bIns="45720" numCol="1" anchor="t" anchorCtr="0" compatLnSpc="1"/>
            <a:lstStyle/>
            <a:p>
              <a:endParaRPr lang="zh-CN" altLang="en-US"/>
            </a:p>
          </p:txBody>
        </p:sp>
        <p:sp>
          <p:nvSpPr>
            <p:cNvPr id="86" name="Freeform 5"/>
            <p:cNvSpPr/>
            <p:nvPr/>
          </p:nvSpPr>
          <p:spPr bwMode="auto">
            <a:xfrm>
              <a:off x="1882357" y="2216617"/>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4370172" y="2238845"/>
            <a:ext cx="1154775" cy="1647339"/>
            <a:chOff x="3834051" y="2238845"/>
            <a:chExt cx="1154775" cy="1647339"/>
          </a:xfrm>
        </p:grpSpPr>
        <p:sp>
          <p:nvSpPr>
            <p:cNvPr id="88" name="Freeform 65"/>
            <p:cNvSpPr/>
            <p:nvPr/>
          </p:nvSpPr>
          <p:spPr bwMode="auto">
            <a:xfrm>
              <a:off x="3871522" y="2639253"/>
              <a:ext cx="1112541" cy="1243755"/>
            </a:xfrm>
            <a:custGeom>
              <a:avLst/>
              <a:gdLst>
                <a:gd name="T0" fmla="*/ 28 w 38"/>
                <a:gd name="T1" fmla="*/ 0 h 43"/>
                <a:gd name="T2" fmla="*/ 10 w 38"/>
                <a:gd name="T3" fmla="*/ 0 h 43"/>
                <a:gd name="T4" fmla="*/ 0 w 38"/>
                <a:gd name="T5" fmla="*/ 24 h 43"/>
                <a:gd name="T6" fmla="*/ 19 w 38"/>
                <a:gd name="T7" fmla="*/ 43 h 43"/>
                <a:gd name="T8" fmla="*/ 38 w 38"/>
                <a:gd name="T9" fmla="*/ 24 h 43"/>
                <a:gd name="T10" fmla="*/ 28 w 38"/>
                <a:gd name="T11" fmla="*/ 0 h 43"/>
              </a:gdLst>
              <a:ahLst/>
              <a:cxnLst>
                <a:cxn ang="0">
                  <a:pos x="T0" y="T1"/>
                </a:cxn>
                <a:cxn ang="0">
                  <a:pos x="T2" y="T3"/>
                </a:cxn>
                <a:cxn ang="0">
                  <a:pos x="T4" y="T5"/>
                </a:cxn>
                <a:cxn ang="0">
                  <a:pos x="T6" y="T7"/>
                </a:cxn>
                <a:cxn ang="0">
                  <a:pos x="T8" y="T9"/>
                </a:cxn>
                <a:cxn ang="0">
                  <a:pos x="T10" y="T11"/>
                </a:cxn>
              </a:cxnLst>
              <a:rect l="0" t="0" r="r" b="b"/>
              <a:pathLst>
                <a:path w="38" h="43">
                  <a:moveTo>
                    <a:pt x="28" y="0"/>
                  </a:moveTo>
                  <a:cubicBezTo>
                    <a:pt x="10" y="0"/>
                    <a:pt x="10" y="0"/>
                    <a:pt x="10" y="0"/>
                  </a:cubicBezTo>
                  <a:cubicBezTo>
                    <a:pt x="5" y="8"/>
                    <a:pt x="0" y="18"/>
                    <a:pt x="0" y="24"/>
                  </a:cubicBezTo>
                  <a:cubicBezTo>
                    <a:pt x="0" y="34"/>
                    <a:pt x="8" y="43"/>
                    <a:pt x="19" y="43"/>
                  </a:cubicBezTo>
                  <a:cubicBezTo>
                    <a:pt x="29" y="43"/>
                    <a:pt x="38" y="34"/>
                    <a:pt x="38" y="24"/>
                  </a:cubicBezTo>
                  <a:cubicBezTo>
                    <a:pt x="38" y="18"/>
                    <a:pt x="33" y="8"/>
                    <a:pt x="28" y="0"/>
                  </a:cubicBezTo>
                  <a:close/>
                </a:path>
              </a:pathLst>
            </a:custGeom>
            <a:solidFill>
              <a:srgbClr val="306E39"/>
            </a:solidFill>
            <a:ln>
              <a:solidFill>
                <a:srgbClr val="306E39"/>
              </a:solidFill>
            </a:ln>
          </p:spPr>
          <p:txBody>
            <a:bodyPr vert="horz" wrap="square" lIns="91440" tIns="45720" rIns="91440" bIns="45720" numCol="1" anchor="t" anchorCtr="0" compatLnSpc="1"/>
            <a:lstStyle/>
            <a:p>
              <a:endParaRPr lang="zh-CN" altLang="en-US"/>
            </a:p>
          </p:txBody>
        </p:sp>
        <p:sp>
          <p:nvSpPr>
            <p:cNvPr id="89" name="Freeform 5"/>
            <p:cNvSpPr/>
            <p:nvPr/>
          </p:nvSpPr>
          <p:spPr bwMode="auto">
            <a:xfrm>
              <a:off x="3834051" y="2238845"/>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vert="horz" wrap="square" lIns="91440" tIns="45720" rIns="91440" bIns="45720" numCol="1" anchor="t" anchorCtr="0" compatLnSpc="1"/>
            <a:lstStyle/>
            <a:p>
              <a:endParaRPr lang="zh-CN" altLang="en-US"/>
            </a:p>
          </p:txBody>
        </p:sp>
      </p:grpSp>
      <p:grpSp>
        <p:nvGrpSpPr>
          <p:cNvPr id="90" name="组合 89"/>
          <p:cNvGrpSpPr/>
          <p:nvPr/>
        </p:nvGrpSpPr>
        <p:grpSpPr>
          <a:xfrm>
            <a:off x="6637447" y="2235669"/>
            <a:ext cx="1154775" cy="1647339"/>
            <a:chOff x="5752401" y="2238845"/>
            <a:chExt cx="1154775" cy="1647339"/>
          </a:xfrm>
        </p:grpSpPr>
        <p:sp>
          <p:nvSpPr>
            <p:cNvPr id="91" name="Freeform 61"/>
            <p:cNvSpPr/>
            <p:nvPr/>
          </p:nvSpPr>
          <p:spPr bwMode="auto">
            <a:xfrm>
              <a:off x="5793301" y="2959100"/>
              <a:ext cx="1106861" cy="923908"/>
            </a:xfrm>
            <a:custGeom>
              <a:avLst/>
              <a:gdLst>
                <a:gd name="T0" fmla="*/ 3 w 38"/>
                <a:gd name="T1" fmla="*/ 0 h 31"/>
                <a:gd name="T2" fmla="*/ 0 w 38"/>
                <a:gd name="T3" fmla="*/ 12 h 31"/>
                <a:gd name="T4" fmla="*/ 19 w 38"/>
                <a:gd name="T5" fmla="*/ 31 h 31"/>
                <a:gd name="T6" fmla="*/ 38 w 38"/>
                <a:gd name="T7" fmla="*/ 12 h 31"/>
                <a:gd name="T8" fmla="*/ 34 w 38"/>
                <a:gd name="T9" fmla="*/ 0 h 31"/>
                <a:gd name="T10" fmla="*/ 3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 y="0"/>
                  </a:moveTo>
                  <a:cubicBezTo>
                    <a:pt x="1" y="5"/>
                    <a:pt x="0" y="9"/>
                    <a:pt x="0" y="12"/>
                  </a:cubicBezTo>
                  <a:cubicBezTo>
                    <a:pt x="0" y="23"/>
                    <a:pt x="8" y="31"/>
                    <a:pt x="19" y="31"/>
                  </a:cubicBezTo>
                  <a:cubicBezTo>
                    <a:pt x="29" y="31"/>
                    <a:pt x="38" y="23"/>
                    <a:pt x="38" y="12"/>
                  </a:cubicBezTo>
                  <a:cubicBezTo>
                    <a:pt x="38" y="9"/>
                    <a:pt x="36" y="5"/>
                    <a:pt x="34" y="0"/>
                  </a:cubicBezTo>
                  <a:lnTo>
                    <a:pt x="3" y="0"/>
                  </a:lnTo>
                  <a:close/>
                </a:path>
              </a:pathLst>
            </a:custGeom>
            <a:solidFill>
              <a:srgbClr val="306E39"/>
            </a:solidFill>
            <a:ln>
              <a:solidFill>
                <a:srgbClr val="306E39"/>
              </a:solidFill>
            </a:ln>
          </p:spPr>
          <p:txBody>
            <a:bodyPr vert="horz" wrap="square" lIns="91440" tIns="45720" rIns="91440" bIns="45720" numCol="1" anchor="t" anchorCtr="0" compatLnSpc="1"/>
            <a:lstStyle/>
            <a:p>
              <a:endParaRPr lang="zh-CN" altLang="en-US"/>
            </a:p>
          </p:txBody>
        </p:sp>
        <p:sp>
          <p:nvSpPr>
            <p:cNvPr id="92" name="Freeform 5"/>
            <p:cNvSpPr/>
            <p:nvPr/>
          </p:nvSpPr>
          <p:spPr bwMode="auto">
            <a:xfrm>
              <a:off x="5752401" y="2238845"/>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vert="horz" wrap="square" lIns="91440" tIns="45720" rIns="91440" bIns="45720" numCol="1" anchor="t" anchorCtr="0" compatLnSpc="1"/>
            <a:lstStyle/>
            <a:p>
              <a:endParaRPr lang="zh-CN" altLang="en-US"/>
            </a:p>
          </p:txBody>
        </p:sp>
      </p:grpSp>
      <p:grpSp>
        <p:nvGrpSpPr>
          <p:cNvPr id="93" name="组合 92"/>
          <p:cNvGrpSpPr/>
          <p:nvPr/>
        </p:nvGrpSpPr>
        <p:grpSpPr>
          <a:xfrm>
            <a:off x="8904722" y="2216616"/>
            <a:ext cx="1154775" cy="1647340"/>
            <a:chOff x="7428801" y="2216616"/>
            <a:chExt cx="1154775" cy="1647340"/>
          </a:xfrm>
        </p:grpSpPr>
        <p:sp>
          <p:nvSpPr>
            <p:cNvPr id="94" name="Freeform 69"/>
            <p:cNvSpPr/>
            <p:nvPr/>
          </p:nvSpPr>
          <p:spPr bwMode="auto">
            <a:xfrm>
              <a:off x="7456913" y="3095626"/>
              <a:ext cx="1116982" cy="768330"/>
            </a:xfrm>
            <a:custGeom>
              <a:avLst/>
              <a:gdLst>
                <a:gd name="T0" fmla="*/ 1 w 38"/>
                <a:gd name="T1" fmla="*/ 0 h 25"/>
                <a:gd name="T2" fmla="*/ 0 w 38"/>
                <a:gd name="T3" fmla="*/ 6 h 25"/>
                <a:gd name="T4" fmla="*/ 19 w 38"/>
                <a:gd name="T5" fmla="*/ 25 h 25"/>
                <a:gd name="T6" fmla="*/ 38 w 38"/>
                <a:gd name="T7" fmla="*/ 6 h 25"/>
                <a:gd name="T8" fmla="*/ 36 w 38"/>
                <a:gd name="T9" fmla="*/ 0 h 25"/>
                <a:gd name="T10" fmla="*/ 1 w 38"/>
                <a:gd name="T11" fmla="*/ 0 h 25"/>
              </a:gdLst>
              <a:ahLst/>
              <a:cxnLst>
                <a:cxn ang="0">
                  <a:pos x="T0" y="T1"/>
                </a:cxn>
                <a:cxn ang="0">
                  <a:pos x="T2" y="T3"/>
                </a:cxn>
                <a:cxn ang="0">
                  <a:pos x="T4" y="T5"/>
                </a:cxn>
                <a:cxn ang="0">
                  <a:pos x="T6" y="T7"/>
                </a:cxn>
                <a:cxn ang="0">
                  <a:pos x="T8" y="T9"/>
                </a:cxn>
                <a:cxn ang="0">
                  <a:pos x="T10" y="T11"/>
                </a:cxn>
              </a:cxnLst>
              <a:rect l="0" t="0" r="r" b="b"/>
              <a:pathLst>
                <a:path w="38" h="25">
                  <a:moveTo>
                    <a:pt x="1" y="0"/>
                  </a:moveTo>
                  <a:cubicBezTo>
                    <a:pt x="0" y="2"/>
                    <a:pt x="0" y="5"/>
                    <a:pt x="0" y="6"/>
                  </a:cubicBezTo>
                  <a:cubicBezTo>
                    <a:pt x="0" y="17"/>
                    <a:pt x="8" y="25"/>
                    <a:pt x="19" y="25"/>
                  </a:cubicBezTo>
                  <a:cubicBezTo>
                    <a:pt x="29" y="25"/>
                    <a:pt x="38" y="17"/>
                    <a:pt x="38" y="6"/>
                  </a:cubicBezTo>
                  <a:cubicBezTo>
                    <a:pt x="38" y="5"/>
                    <a:pt x="37" y="2"/>
                    <a:pt x="36" y="0"/>
                  </a:cubicBezTo>
                  <a:lnTo>
                    <a:pt x="1" y="0"/>
                  </a:lnTo>
                  <a:close/>
                </a:path>
              </a:pathLst>
            </a:custGeom>
            <a:solidFill>
              <a:srgbClr val="306E39"/>
            </a:solidFill>
            <a:ln>
              <a:solidFill>
                <a:srgbClr val="306E39"/>
              </a:solidFill>
            </a:ln>
          </p:spPr>
          <p:txBody>
            <a:bodyPr vert="horz" wrap="square" lIns="91440" tIns="45720" rIns="91440" bIns="45720" numCol="1" anchor="t" anchorCtr="0" compatLnSpc="1"/>
            <a:lstStyle/>
            <a:p>
              <a:endParaRPr lang="zh-CN" altLang="en-US"/>
            </a:p>
          </p:txBody>
        </p:sp>
        <p:sp>
          <p:nvSpPr>
            <p:cNvPr id="110" name="Freeform 5"/>
            <p:cNvSpPr/>
            <p:nvPr/>
          </p:nvSpPr>
          <p:spPr bwMode="auto">
            <a:xfrm>
              <a:off x="7428801" y="2216616"/>
              <a:ext cx="1154775" cy="1647339"/>
            </a:xfrm>
            <a:custGeom>
              <a:avLst/>
              <a:gdLst>
                <a:gd name="T0" fmla="*/ 21 w 39"/>
                <a:gd name="T1" fmla="*/ 0 h 57"/>
                <a:gd name="T2" fmla="*/ 1 w 39"/>
                <a:gd name="T3" fmla="*/ 38 h 57"/>
                <a:gd name="T4" fmla="*/ 20 w 39"/>
                <a:gd name="T5" fmla="*/ 57 h 57"/>
                <a:gd name="T6" fmla="*/ 39 w 39"/>
                <a:gd name="T7" fmla="*/ 38 h 57"/>
                <a:gd name="T8" fmla="*/ 21 w 39"/>
                <a:gd name="T9" fmla="*/ 0 h 57"/>
              </a:gdLst>
              <a:ahLst/>
              <a:cxnLst>
                <a:cxn ang="0">
                  <a:pos x="T0" y="T1"/>
                </a:cxn>
                <a:cxn ang="0">
                  <a:pos x="T2" y="T3"/>
                </a:cxn>
                <a:cxn ang="0">
                  <a:pos x="T4" y="T5"/>
                </a:cxn>
                <a:cxn ang="0">
                  <a:pos x="T6" y="T7"/>
                </a:cxn>
                <a:cxn ang="0">
                  <a:pos x="T8" y="T9"/>
                </a:cxn>
              </a:cxnLst>
              <a:rect l="0" t="0" r="r" b="b"/>
              <a:pathLst>
                <a:path w="39" h="57">
                  <a:moveTo>
                    <a:pt x="21" y="0"/>
                  </a:moveTo>
                  <a:cubicBezTo>
                    <a:pt x="21" y="0"/>
                    <a:pt x="0" y="27"/>
                    <a:pt x="1" y="38"/>
                  </a:cubicBezTo>
                  <a:cubicBezTo>
                    <a:pt x="1" y="48"/>
                    <a:pt x="9" y="57"/>
                    <a:pt x="20" y="57"/>
                  </a:cubicBezTo>
                  <a:cubicBezTo>
                    <a:pt x="30" y="57"/>
                    <a:pt x="39" y="48"/>
                    <a:pt x="39" y="38"/>
                  </a:cubicBezTo>
                  <a:cubicBezTo>
                    <a:pt x="39" y="26"/>
                    <a:pt x="21" y="0"/>
                    <a:pt x="21" y="0"/>
                  </a:cubicBezTo>
                  <a:close/>
                </a:path>
              </a:pathLst>
            </a:custGeom>
            <a:noFill/>
            <a:ln w="19050">
              <a:solidFill>
                <a:srgbClr val="306E39"/>
              </a:solidFill>
            </a:ln>
          </p:spPr>
          <p:txBody>
            <a:bodyPr vert="horz" wrap="square" lIns="91440" tIns="45720" rIns="91440" bIns="45720" numCol="1" anchor="t" anchorCtr="0" compatLnSpc="1"/>
            <a:lstStyle/>
            <a:p>
              <a:endParaRPr lang="zh-CN" altLang="en-US"/>
            </a:p>
          </p:txBody>
        </p:sp>
      </p:grpSp>
      <p:sp>
        <p:nvSpPr>
          <p:cNvPr id="111" name="文本框 110"/>
          <p:cNvSpPr txBox="1"/>
          <p:nvPr/>
        </p:nvSpPr>
        <p:spPr>
          <a:xfrm>
            <a:off x="2454773" y="3040285"/>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12" name="文本框 111"/>
          <p:cNvSpPr txBox="1"/>
          <p:nvPr/>
        </p:nvSpPr>
        <p:spPr>
          <a:xfrm>
            <a:off x="4658260" y="3040284"/>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13" name="文本框 112"/>
          <p:cNvSpPr txBox="1"/>
          <p:nvPr/>
        </p:nvSpPr>
        <p:spPr>
          <a:xfrm>
            <a:off x="6955463" y="3093757"/>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114" name="文本框 113"/>
          <p:cNvSpPr txBox="1"/>
          <p:nvPr/>
        </p:nvSpPr>
        <p:spPr>
          <a:xfrm>
            <a:off x="9215247" y="3093757"/>
            <a:ext cx="761999" cy="584775"/>
          </a:xfrm>
          <a:prstGeom prst="rect">
            <a:avLst/>
          </a:prstGeom>
          <a:noFill/>
          <a:ln>
            <a:noFill/>
          </a:ln>
        </p:spPr>
        <p:txBody>
          <a:bodyPr wrap="square" rtlCol="0">
            <a:spAutoFit/>
          </a:bodyPr>
          <a:lstStyle/>
          <a:p>
            <a:r>
              <a:rPr lang="en-US" altLang="zh-CN" sz="3200" dirty="0">
                <a:solidFill>
                  <a:schemeClr val="bg1"/>
                </a:solidFill>
                <a:latin typeface="Impact" panose="020B0806030902050204" pitchFamily="34" charset="0"/>
              </a:rPr>
              <a:t>04</a:t>
            </a:r>
            <a:endParaRPr lang="zh-CN" altLang="en-US" sz="3200" dirty="0">
              <a:solidFill>
                <a:schemeClr val="bg1"/>
              </a:solidFill>
              <a:latin typeface="Impact" panose="020B0806030902050204" pitchFamily="34" charset="0"/>
            </a:endParaRPr>
          </a:p>
        </p:txBody>
      </p:sp>
      <p:sp>
        <p:nvSpPr>
          <p:cNvPr id="115" name="文本框 114"/>
          <p:cNvSpPr txBox="1"/>
          <p:nvPr/>
        </p:nvSpPr>
        <p:spPr>
          <a:xfrm>
            <a:off x="1676387" y="4608307"/>
            <a:ext cx="2161583" cy="646331"/>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请在此处添加文字请在此处添加文字</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文本框 115"/>
          <p:cNvSpPr txBox="1"/>
          <p:nvPr/>
        </p:nvSpPr>
        <p:spPr>
          <a:xfrm>
            <a:off x="2125932" y="4146642"/>
            <a:ext cx="1236347"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小文艺</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7" name="文本框 116"/>
          <p:cNvSpPr txBox="1"/>
          <p:nvPr/>
        </p:nvSpPr>
        <p:spPr>
          <a:xfrm>
            <a:off x="3920627" y="4608307"/>
            <a:ext cx="2161583" cy="646331"/>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请在此处添加文字请在此处添加文字</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4370172" y="4146642"/>
            <a:ext cx="1236347"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小文艺</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19" name="文本框 118"/>
          <p:cNvSpPr txBox="1"/>
          <p:nvPr/>
        </p:nvSpPr>
        <p:spPr>
          <a:xfrm>
            <a:off x="6177036" y="4608307"/>
            <a:ext cx="2161583" cy="646331"/>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请在此处添加文字请在此处添加文字</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6626581" y="4146642"/>
            <a:ext cx="1236347"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小文艺</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1" name="文本框 120"/>
          <p:cNvSpPr txBox="1"/>
          <p:nvPr/>
        </p:nvSpPr>
        <p:spPr>
          <a:xfrm>
            <a:off x="8483289" y="4555673"/>
            <a:ext cx="2161583" cy="646331"/>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请在此处添加文字请在此处添加文字</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8932834" y="4094008"/>
            <a:ext cx="1236347"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小文艺</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sp>
        <p:nvSpPr>
          <p:cNvPr id="8" name="Freeform 5"/>
          <p:cNvSpPr/>
          <p:nvPr/>
        </p:nvSpPr>
        <p:spPr bwMode="auto">
          <a:xfrm>
            <a:off x="11560122" y="5952941"/>
            <a:ext cx="803103" cy="962006"/>
          </a:xfrm>
          <a:custGeom>
            <a:avLst/>
            <a:gdLst>
              <a:gd name="T0" fmla="*/ 0 w 517"/>
              <a:gd name="T1" fmla="*/ 595 h 619"/>
              <a:gd name="T2" fmla="*/ 21 w 517"/>
              <a:gd name="T3" fmla="*/ 619 h 619"/>
              <a:gd name="T4" fmla="*/ 286 w 517"/>
              <a:gd name="T5" fmla="*/ 172 h 619"/>
              <a:gd name="T6" fmla="*/ 310 w 517"/>
              <a:gd name="T7" fmla="*/ 100 h 619"/>
              <a:gd name="T8" fmla="*/ 455 w 517"/>
              <a:gd name="T9" fmla="*/ 133 h 619"/>
              <a:gd name="T10" fmla="*/ 471 w 517"/>
              <a:gd name="T11" fmla="*/ 167 h 619"/>
              <a:gd name="T12" fmla="*/ 412 w 517"/>
              <a:gd name="T13" fmla="*/ 253 h 619"/>
              <a:gd name="T14" fmla="*/ 345 w 517"/>
              <a:gd name="T15" fmla="*/ 416 h 619"/>
              <a:gd name="T16" fmla="*/ 291 w 517"/>
              <a:gd name="T17" fmla="*/ 520 h 619"/>
              <a:gd name="T18" fmla="*/ 312 w 517"/>
              <a:gd name="T19" fmla="*/ 536 h 619"/>
              <a:gd name="T20" fmla="*/ 439 w 517"/>
              <a:gd name="T21" fmla="*/ 250 h 619"/>
              <a:gd name="T22" fmla="*/ 485 w 517"/>
              <a:gd name="T23" fmla="*/ 191 h 619"/>
              <a:gd name="T24" fmla="*/ 512 w 517"/>
              <a:gd name="T25" fmla="*/ 139 h 619"/>
              <a:gd name="T26" fmla="*/ 457 w 517"/>
              <a:gd name="T27" fmla="*/ 107 h 619"/>
              <a:gd name="T28" fmla="*/ 348 w 517"/>
              <a:gd name="T29" fmla="*/ 96 h 619"/>
              <a:gd name="T30" fmla="*/ 258 w 517"/>
              <a:gd name="T31" fmla="*/ 154 h 619"/>
              <a:gd name="T32" fmla="*/ 255 w 517"/>
              <a:gd name="T33" fmla="*/ 189 h 619"/>
              <a:gd name="T34" fmla="*/ 95 w 517"/>
              <a:gd name="T35" fmla="*/ 478 h 619"/>
              <a:gd name="T36" fmla="*/ 134 w 517"/>
              <a:gd name="T37" fmla="*/ 152 h 619"/>
              <a:gd name="T38" fmla="*/ 112 w 517"/>
              <a:gd name="T39" fmla="*/ 166 h 619"/>
              <a:gd name="T40" fmla="*/ 112 w 517"/>
              <a:gd name="T41" fmla="*/ 167 h 619"/>
              <a:gd name="T42" fmla="*/ 82 w 517"/>
              <a:gd name="T43" fmla="*/ 396 h 619"/>
              <a:gd name="T44" fmla="*/ 63 w 517"/>
              <a:gd name="T45" fmla="*/ 485 h 619"/>
              <a:gd name="T46" fmla="*/ 0 w 517"/>
              <a:gd name="T47" fmla="*/ 595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7" h="619">
                <a:moveTo>
                  <a:pt x="0" y="595"/>
                </a:moveTo>
                <a:cubicBezTo>
                  <a:pt x="21" y="619"/>
                  <a:pt x="21" y="619"/>
                  <a:pt x="21" y="619"/>
                </a:cubicBezTo>
                <a:cubicBezTo>
                  <a:pt x="21" y="619"/>
                  <a:pt x="231" y="357"/>
                  <a:pt x="286" y="172"/>
                </a:cubicBezTo>
                <a:cubicBezTo>
                  <a:pt x="286" y="172"/>
                  <a:pt x="257" y="69"/>
                  <a:pt x="310" y="100"/>
                </a:cubicBezTo>
                <a:cubicBezTo>
                  <a:pt x="310" y="100"/>
                  <a:pt x="373" y="176"/>
                  <a:pt x="455" y="133"/>
                </a:cubicBezTo>
                <a:cubicBezTo>
                  <a:pt x="455" y="133"/>
                  <a:pt x="493" y="122"/>
                  <a:pt x="471" y="167"/>
                </a:cubicBezTo>
                <a:cubicBezTo>
                  <a:pt x="471" y="167"/>
                  <a:pt x="422" y="194"/>
                  <a:pt x="412" y="253"/>
                </a:cubicBezTo>
                <a:cubicBezTo>
                  <a:pt x="412" y="253"/>
                  <a:pt x="366" y="375"/>
                  <a:pt x="345" y="416"/>
                </a:cubicBezTo>
                <a:cubicBezTo>
                  <a:pt x="345" y="416"/>
                  <a:pt x="299" y="498"/>
                  <a:pt x="291" y="520"/>
                </a:cubicBezTo>
                <a:cubicBezTo>
                  <a:pt x="291" y="520"/>
                  <a:pt x="291" y="542"/>
                  <a:pt x="312" y="536"/>
                </a:cubicBezTo>
                <a:cubicBezTo>
                  <a:pt x="312" y="536"/>
                  <a:pt x="418" y="338"/>
                  <a:pt x="439" y="250"/>
                </a:cubicBezTo>
                <a:cubicBezTo>
                  <a:pt x="439" y="250"/>
                  <a:pt x="435" y="221"/>
                  <a:pt x="485" y="191"/>
                </a:cubicBezTo>
                <a:cubicBezTo>
                  <a:pt x="485" y="191"/>
                  <a:pt x="517" y="179"/>
                  <a:pt x="512" y="139"/>
                </a:cubicBezTo>
                <a:cubicBezTo>
                  <a:pt x="512" y="139"/>
                  <a:pt x="505" y="97"/>
                  <a:pt x="457" y="107"/>
                </a:cubicBezTo>
                <a:cubicBezTo>
                  <a:pt x="457" y="107"/>
                  <a:pt x="388" y="147"/>
                  <a:pt x="348" y="96"/>
                </a:cubicBezTo>
                <a:cubicBezTo>
                  <a:pt x="348" y="96"/>
                  <a:pt x="235" y="0"/>
                  <a:pt x="258" y="154"/>
                </a:cubicBezTo>
                <a:cubicBezTo>
                  <a:pt x="258" y="154"/>
                  <a:pt x="261" y="173"/>
                  <a:pt x="255" y="189"/>
                </a:cubicBezTo>
                <a:cubicBezTo>
                  <a:pt x="255" y="189"/>
                  <a:pt x="146" y="417"/>
                  <a:pt x="95" y="478"/>
                </a:cubicBezTo>
                <a:cubicBezTo>
                  <a:pt x="95" y="478"/>
                  <a:pt x="146" y="201"/>
                  <a:pt x="134" y="152"/>
                </a:cubicBezTo>
                <a:cubicBezTo>
                  <a:pt x="134" y="152"/>
                  <a:pt x="114" y="143"/>
                  <a:pt x="112" y="166"/>
                </a:cubicBezTo>
                <a:cubicBezTo>
                  <a:pt x="112" y="166"/>
                  <a:pt x="112" y="167"/>
                  <a:pt x="112" y="167"/>
                </a:cubicBezTo>
                <a:cubicBezTo>
                  <a:pt x="111" y="193"/>
                  <a:pt x="104" y="352"/>
                  <a:pt x="82" y="396"/>
                </a:cubicBezTo>
                <a:cubicBezTo>
                  <a:pt x="82" y="396"/>
                  <a:pt x="67" y="460"/>
                  <a:pt x="63" y="485"/>
                </a:cubicBezTo>
                <a:cubicBezTo>
                  <a:pt x="63" y="485"/>
                  <a:pt x="37" y="582"/>
                  <a:pt x="0" y="59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 name="Freeform 6"/>
          <p:cNvSpPr/>
          <p:nvPr/>
        </p:nvSpPr>
        <p:spPr bwMode="auto">
          <a:xfrm>
            <a:off x="11779150" y="6354493"/>
            <a:ext cx="221176" cy="345720"/>
          </a:xfrm>
          <a:custGeom>
            <a:avLst/>
            <a:gdLst>
              <a:gd name="T0" fmla="*/ 129 w 142"/>
              <a:gd name="T1" fmla="*/ 9 h 222"/>
              <a:gd name="T2" fmla="*/ 142 w 142"/>
              <a:gd name="T3" fmla="*/ 17 h 222"/>
              <a:gd name="T4" fmla="*/ 17 w 142"/>
              <a:gd name="T5" fmla="*/ 221 h 222"/>
              <a:gd name="T6" fmla="*/ 5 w 142"/>
              <a:gd name="T7" fmla="*/ 207 h 222"/>
              <a:gd name="T8" fmla="*/ 129 w 142"/>
              <a:gd name="T9" fmla="*/ 9 h 222"/>
            </a:gdLst>
            <a:ahLst/>
            <a:cxnLst>
              <a:cxn ang="0">
                <a:pos x="T0" y="T1"/>
              </a:cxn>
              <a:cxn ang="0">
                <a:pos x="T2" y="T3"/>
              </a:cxn>
              <a:cxn ang="0">
                <a:pos x="T4" y="T5"/>
              </a:cxn>
              <a:cxn ang="0">
                <a:pos x="T6" y="T7"/>
              </a:cxn>
              <a:cxn ang="0">
                <a:pos x="T8" y="T9"/>
              </a:cxn>
            </a:cxnLst>
            <a:rect l="0" t="0" r="r" b="b"/>
            <a:pathLst>
              <a:path w="142" h="222">
                <a:moveTo>
                  <a:pt x="129" y="9"/>
                </a:moveTo>
                <a:cubicBezTo>
                  <a:pt x="129" y="9"/>
                  <a:pt x="140" y="0"/>
                  <a:pt x="142" y="17"/>
                </a:cubicBezTo>
                <a:cubicBezTo>
                  <a:pt x="142" y="17"/>
                  <a:pt x="58" y="177"/>
                  <a:pt x="17" y="221"/>
                </a:cubicBezTo>
                <a:cubicBezTo>
                  <a:pt x="17" y="221"/>
                  <a:pt x="0" y="222"/>
                  <a:pt x="5" y="207"/>
                </a:cubicBezTo>
                <a:cubicBezTo>
                  <a:pt x="5" y="207"/>
                  <a:pt x="84" y="98"/>
                  <a:pt x="129" y="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11888664" y="6468301"/>
            <a:ext cx="118104" cy="193260"/>
          </a:xfrm>
          <a:custGeom>
            <a:avLst/>
            <a:gdLst>
              <a:gd name="T0" fmla="*/ 63 w 75"/>
              <a:gd name="T1" fmla="*/ 5 h 124"/>
              <a:gd name="T2" fmla="*/ 75 w 75"/>
              <a:gd name="T3" fmla="*/ 17 h 124"/>
              <a:gd name="T4" fmla="*/ 14 w 75"/>
              <a:gd name="T5" fmla="*/ 121 h 124"/>
              <a:gd name="T6" fmla="*/ 3 w 75"/>
              <a:gd name="T7" fmla="*/ 110 h 124"/>
              <a:gd name="T8" fmla="*/ 63 w 75"/>
              <a:gd name="T9" fmla="*/ 5 h 124"/>
            </a:gdLst>
            <a:ahLst/>
            <a:cxnLst>
              <a:cxn ang="0">
                <a:pos x="T0" y="T1"/>
              </a:cxn>
              <a:cxn ang="0">
                <a:pos x="T2" y="T3"/>
              </a:cxn>
              <a:cxn ang="0">
                <a:pos x="T4" y="T5"/>
              </a:cxn>
              <a:cxn ang="0">
                <a:pos x="T6" y="T7"/>
              </a:cxn>
              <a:cxn ang="0">
                <a:pos x="T8" y="T9"/>
              </a:cxn>
            </a:cxnLst>
            <a:rect l="0" t="0" r="r" b="b"/>
            <a:pathLst>
              <a:path w="75" h="124">
                <a:moveTo>
                  <a:pt x="63" y="5"/>
                </a:moveTo>
                <a:cubicBezTo>
                  <a:pt x="63" y="5"/>
                  <a:pt x="75" y="0"/>
                  <a:pt x="75" y="17"/>
                </a:cubicBezTo>
                <a:cubicBezTo>
                  <a:pt x="75" y="17"/>
                  <a:pt x="23" y="120"/>
                  <a:pt x="14" y="121"/>
                </a:cubicBezTo>
                <a:cubicBezTo>
                  <a:pt x="14" y="121"/>
                  <a:pt x="0" y="124"/>
                  <a:pt x="3" y="110"/>
                </a:cubicBezTo>
                <a:cubicBezTo>
                  <a:pt x="3" y="110"/>
                  <a:pt x="55" y="18"/>
                  <a:pt x="63" y="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11" name="Freeform 8"/>
          <p:cNvSpPr/>
          <p:nvPr/>
        </p:nvSpPr>
        <p:spPr bwMode="auto">
          <a:xfrm>
            <a:off x="11517175" y="5368866"/>
            <a:ext cx="360752" cy="815987"/>
          </a:xfrm>
          <a:custGeom>
            <a:avLst/>
            <a:gdLst>
              <a:gd name="T0" fmla="*/ 159 w 233"/>
              <a:gd name="T1" fmla="*/ 515 h 526"/>
              <a:gd name="T2" fmla="*/ 135 w 233"/>
              <a:gd name="T3" fmla="*/ 514 h 526"/>
              <a:gd name="T4" fmla="*/ 5 w 233"/>
              <a:gd name="T5" fmla="*/ 262 h 526"/>
              <a:gd name="T6" fmla="*/ 22 w 233"/>
              <a:gd name="T7" fmla="*/ 249 h 526"/>
              <a:gd name="T8" fmla="*/ 112 w 233"/>
              <a:gd name="T9" fmla="*/ 377 h 526"/>
              <a:gd name="T10" fmla="*/ 124 w 233"/>
              <a:gd name="T11" fmla="*/ 372 h 526"/>
              <a:gd name="T12" fmla="*/ 225 w 233"/>
              <a:gd name="T13" fmla="*/ 0 h 526"/>
              <a:gd name="T14" fmla="*/ 217 w 233"/>
              <a:gd name="T15" fmla="*/ 380 h 526"/>
              <a:gd name="T16" fmla="*/ 150 w 233"/>
              <a:gd name="T17" fmla="*/ 456 h 526"/>
              <a:gd name="T18" fmla="*/ 146 w 233"/>
              <a:gd name="T19" fmla="*/ 463 h 526"/>
              <a:gd name="T20" fmla="*/ 159 w 233"/>
              <a:gd name="T21" fmla="*/ 51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526">
                <a:moveTo>
                  <a:pt x="159" y="515"/>
                </a:moveTo>
                <a:cubicBezTo>
                  <a:pt x="159" y="515"/>
                  <a:pt x="142" y="526"/>
                  <a:pt x="135" y="514"/>
                </a:cubicBezTo>
                <a:cubicBezTo>
                  <a:pt x="135" y="514"/>
                  <a:pt x="82" y="324"/>
                  <a:pt x="5" y="262"/>
                </a:cubicBezTo>
                <a:cubicBezTo>
                  <a:pt x="5" y="262"/>
                  <a:pt x="0" y="244"/>
                  <a:pt x="22" y="249"/>
                </a:cubicBezTo>
                <a:cubicBezTo>
                  <a:pt x="22" y="249"/>
                  <a:pt x="94" y="312"/>
                  <a:pt x="112" y="377"/>
                </a:cubicBezTo>
                <a:cubicBezTo>
                  <a:pt x="112" y="377"/>
                  <a:pt x="121" y="379"/>
                  <a:pt x="124" y="372"/>
                </a:cubicBezTo>
                <a:cubicBezTo>
                  <a:pt x="124" y="372"/>
                  <a:pt x="178" y="85"/>
                  <a:pt x="225" y="0"/>
                </a:cubicBezTo>
                <a:cubicBezTo>
                  <a:pt x="225" y="0"/>
                  <a:pt x="233" y="272"/>
                  <a:pt x="217" y="380"/>
                </a:cubicBezTo>
                <a:cubicBezTo>
                  <a:pt x="217" y="380"/>
                  <a:pt x="206" y="470"/>
                  <a:pt x="150" y="456"/>
                </a:cubicBezTo>
                <a:cubicBezTo>
                  <a:pt x="150" y="456"/>
                  <a:pt x="144" y="456"/>
                  <a:pt x="146" y="463"/>
                </a:cubicBezTo>
                <a:cubicBezTo>
                  <a:pt x="146" y="463"/>
                  <a:pt x="165" y="516"/>
                  <a:pt x="159" y="5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1536501" y="4993082"/>
            <a:ext cx="223323" cy="674263"/>
          </a:xfrm>
          <a:custGeom>
            <a:avLst/>
            <a:gdLst>
              <a:gd name="T0" fmla="*/ 86 w 145"/>
              <a:gd name="T1" fmla="*/ 434 h 434"/>
              <a:gd name="T2" fmla="*/ 23 w 145"/>
              <a:gd name="T3" fmla="*/ 422 h 434"/>
              <a:gd name="T4" fmla="*/ 145 w 145"/>
              <a:gd name="T5" fmla="*/ 0 h 434"/>
              <a:gd name="T6" fmla="*/ 86 w 145"/>
              <a:gd name="T7" fmla="*/ 434 h 434"/>
            </a:gdLst>
            <a:ahLst/>
            <a:cxnLst>
              <a:cxn ang="0">
                <a:pos x="T0" y="T1"/>
              </a:cxn>
              <a:cxn ang="0">
                <a:pos x="T2" y="T3"/>
              </a:cxn>
              <a:cxn ang="0">
                <a:pos x="T4" y="T5"/>
              </a:cxn>
              <a:cxn ang="0">
                <a:pos x="T6" y="T7"/>
              </a:cxn>
            </a:cxnLst>
            <a:rect l="0" t="0" r="r" b="b"/>
            <a:pathLst>
              <a:path w="145" h="434">
                <a:moveTo>
                  <a:pt x="86" y="434"/>
                </a:moveTo>
                <a:cubicBezTo>
                  <a:pt x="23" y="422"/>
                  <a:pt x="23" y="422"/>
                  <a:pt x="23" y="422"/>
                </a:cubicBezTo>
                <a:cubicBezTo>
                  <a:pt x="23" y="422"/>
                  <a:pt x="0" y="362"/>
                  <a:pt x="145" y="0"/>
                </a:cubicBezTo>
                <a:cubicBezTo>
                  <a:pt x="145" y="0"/>
                  <a:pt x="145" y="361"/>
                  <a:pt x="86" y="434"/>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3" name="Freeform 10"/>
          <p:cNvSpPr/>
          <p:nvPr/>
        </p:nvSpPr>
        <p:spPr bwMode="auto">
          <a:xfrm>
            <a:off x="11338946" y="4881421"/>
            <a:ext cx="292038" cy="790219"/>
          </a:xfrm>
          <a:custGeom>
            <a:avLst/>
            <a:gdLst>
              <a:gd name="T0" fmla="*/ 112 w 187"/>
              <a:gd name="T1" fmla="*/ 508 h 508"/>
              <a:gd name="T2" fmla="*/ 0 w 187"/>
              <a:gd name="T3" fmla="*/ 0 h 508"/>
              <a:gd name="T4" fmla="*/ 112 w 187"/>
              <a:gd name="T5" fmla="*/ 508 h 508"/>
            </a:gdLst>
            <a:ahLst/>
            <a:cxnLst>
              <a:cxn ang="0">
                <a:pos x="T0" y="T1"/>
              </a:cxn>
              <a:cxn ang="0">
                <a:pos x="T2" y="T3"/>
              </a:cxn>
              <a:cxn ang="0">
                <a:pos x="T4" y="T5"/>
              </a:cxn>
            </a:cxnLst>
            <a:rect l="0" t="0" r="r" b="b"/>
            <a:pathLst>
              <a:path w="187" h="508">
                <a:moveTo>
                  <a:pt x="112" y="508"/>
                </a:moveTo>
                <a:cubicBezTo>
                  <a:pt x="112" y="508"/>
                  <a:pt x="0" y="443"/>
                  <a:pt x="0" y="0"/>
                </a:cubicBezTo>
                <a:cubicBezTo>
                  <a:pt x="0" y="0"/>
                  <a:pt x="187" y="354"/>
                  <a:pt x="112" y="508"/>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4" name="Freeform 11"/>
          <p:cNvSpPr/>
          <p:nvPr/>
        </p:nvSpPr>
        <p:spPr bwMode="auto">
          <a:xfrm>
            <a:off x="10976047" y="5276531"/>
            <a:ext cx="547571" cy="858934"/>
          </a:xfrm>
          <a:custGeom>
            <a:avLst/>
            <a:gdLst>
              <a:gd name="T0" fmla="*/ 353 w 353"/>
              <a:gd name="T1" fmla="*/ 291 h 554"/>
              <a:gd name="T2" fmla="*/ 337 w 353"/>
              <a:gd name="T3" fmla="*/ 304 h 554"/>
              <a:gd name="T4" fmla="*/ 204 w 353"/>
              <a:gd name="T5" fmla="*/ 174 h 554"/>
              <a:gd name="T6" fmla="*/ 122 w 353"/>
              <a:gd name="T7" fmla="*/ 554 h 554"/>
              <a:gd name="T8" fmla="*/ 97 w 353"/>
              <a:gd name="T9" fmla="*/ 436 h 554"/>
              <a:gd name="T10" fmla="*/ 89 w 353"/>
              <a:gd name="T11" fmla="*/ 101 h 554"/>
              <a:gd name="T12" fmla="*/ 126 w 353"/>
              <a:gd name="T13" fmla="*/ 107 h 554"/>
              <a:gd name="T14" fmla="*/ 9 w 353"/>
              <a:gd name="T15" fmla="*/ 22 h 554"/>
              <a:gd name="T16" fmla="*/ 25 w 353"/>
              <a:gd name="T17" fmla="*/ 2 h 554"/>
              <a:gd name="T18" fmla="*/ 353 w 353"/>
              <a:gd name="T19" fmla="*/ 2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554">
                <a:moveTo>
                  <a:pt x="353" y="291"/>
                </a:moveTo>
                <a:cubicBezTo>
                  <a:pt x="353" y="291"/>
                  <a:pt x="351" y="308"/>
                  <a:pt x="337" y="304"/>
                </a:cubicBezTo>
                <a:cubicBezTo>
                  <a:pt x="337" y="304"/>
                  <a:pt x="231" y="195"/>
                  <a:pt x="204" y="174"/>
                </a:cubicBezTo>
                <a:cubicBezTo>
                  <a:pt x="204" y="174"/>
                  <a:pt x="171" y="480"/>
                  <a:pt x="122" y="554"/>
                </a:cubicBezTo>
                <a:cubicBezTo>
                  <a:pt x="122" y="554"/>
                  <a:pt x="118" y="471"/>
                  <a:pt x="97" y="436"/>
                </a:cubicBezTo>
                <a:cubicBezTo>
                  <a:pt x="97" y="436"/>
                  <a:pt x="4" y="80"/>
                  <a:pt x="89" y="101"/>
                </a:cubicBezTo>
                <a:cubicBezTo>
                  <a:pt x="89" y="101"/>
                  <a:pt x="115" y="126"/>
                  <a:pt x="126" y="107"/>
                </a:cubicBezTo>
                <a:cubicBezTo>
                  <a:pt x="126" y="107"/>
                  <a:pt x="29" y="35"/>
                  <a:pt x="9" y="22"/>
                </a:cubicBezTo>
                <a:cubicBezTo>
                  <a:pt x="9" y="22"/>
                  <a:pt x="0" y="0"/>
                  <a:pt x="25" y="2"/>
                </a:cubicBezTo>
                <a:cubicBezTo>
                  <a:pt x="25" y="2"/>
                  <a:pt x="266" y="180"/>
                  <a:pt x="353" y="291"/>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5" name="Freeform 12"/>
          <p:cNvSpPr/>
          <p:nvPr/>
        </p:nvSpPr>
        <p:spPr bwMode="auto">
          <a:xfrm>
            <a:off x="10716218" y="5542800"/>
            <a:ext cx="328543" cy="706473"/>
          </a:xfrm>
          <a:custGeom>
            <a:avLst/>
            <a:gdLst>
              <a:gd name="T0" fmla="*/ 200 w 212"/>
              <a:gd name="T1" fmla="*/ 0 h 455"/>
              <a:gd name="T2" fmla="*/ 212 w 212"/>
              <a:gd name="T3" fmla="*/ 143 h 455"/>
              <a:gd name="T4" fmla="*/ 0 w 212"/>
              <a:gd name="T5" fmla="*/ 455 h 455"/>
              <a:gd name="T6" fmla="*/ 200 w 212"/>
              <a:gd name="T7" fmla="*/ 0 h 455"/>
            </a:gdLst>
            <a:ahLst/>
            <a:cxnLst>
              <a:cxn ang="0">
                <a:pos x="T0" y="T1"/>
              </a:cxn>
              <a:cxn ang="0">
                <a:pos x="T2" y="T3"/>
              </a:cxn>
              <a:cxn ang="0">
                <a:pos x="T4" y="T5"/>
              </a:cxn>
              <a:cxn ang="0">
                <a:pos x="T6" y="T7"/>
              </a:cxn>
            </a:cxnLst>
            <a:rect l="0" t="0" r="r" b="b"/>
            <a:pathLst>
              <a:path w="212" h="455">
                <a:moveTo>
                  <a:pt x="200" y="0"/>
                </a:moveTo>
                <a:cubicBezTo>
                  <a:pt x="212" y="143"/>
                  <a:pt x="212" y="143"/>
                  <a:pt x="212" y="143"/>
                </a:cubicBezTo>
                <a:cubicBezTo>
                  <a:pt x="212" y="143"/>
                  <a:pt x="124" y="316"/>
                  <a:pt x="0" y="455"/>
                </a:cubicBezTo>
                <a:cubicBezTo>
                  <a:pt x="0" y="455"/>
                  <a:pt x="138" y="24"/>
                  <a:pt x="20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10473570" y="5592188"/>
            <a:ext cx="440204" cy="450940"/>
          </a:xfrm>
          <a:custGeom>
            <a:avLst/>
            <a:gdLst>
              <a:gd name="T0" fmla="*/ 0 w 284"/>
              <a:gd name="T1" fmla="*/ 290 h 290"/>
              <a:gd name="T2" fmla="*/ 263 w 284"/>
              <a:gd name="T3" fmla="*/ 72 h 290"/>
              <a:gd name="T4" fmla="*/ 200 w 284"/>
              <a:gd name="T5" fmla="*/ 138 h 290"/>
              <a:gd name="T6" fmla="*/ 0 w 284"/>
              <a:gd name="T7" fmla="*/ 290 h 290"/>
            </a:gdLst>
            <a:ahLst/>
            <a:cxnLst>
              <a:cxn ang="0">
                <a:pos x="T0" y="T1"/>
              </a:cxn>
              <a:cxn ang="0">
                <a:pos x="T2" y="T3"/>
              </a:cxn>
              <a:cxn ang="0">
                <a:pos x="T4" y="T5"/>
              </a:cxn>
              <a:cxn ang="0">
                <a:pos x="T6" y="T7"/>
              </a:cxn>
            </a:cxnLst>
            <a:rect l="0" t="0" r="r" b="b"/>
            <a:pathLst>
              <a:path w="284" h="290">
                <a:moveTo>
                  <a:pt x="0" y="290"/>
                </a:moveTo>
                <a:cubicBezTo>
                  <a:pt x="0" y="290"/>
                  <a:pt x="218" y="0"/>
                  <a:pt x="263" y="72"/>
                </a:cubicBezTo>
                <a:cubicBezTo>
                  <a:pt x="263" y="72"/>
                  <a:pt x="284" y="110"/>
                  <a:pt x="200" y="138"/>
                </a:cubicBezTo>
                <a:cubicBezTo>
                  <a:pt x="200" y="138"/>
                  <a:pt x="70" y="220"/>
                  <a:pt x="0" y="29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7" name="Freeform 14"/>
          <p:cNvSpPr/>
          <p:nvPr/>
        </p:nvSpPr>
        <p:spPr bwMode="auto">
          <a:xfrm>
            <a:off x="11014699" y="4954430"/>
            <a:ext cx="431615" cy="564749"/>
          </a:xfrm>
          <a:custGeom>
            <a:avLst/>
            <a:gdLst>
              <a:gd name="T0" fmla="*/ 234 w 279"/>
              <a:gd name="T1" fmla="*/ 363 h 363"/>
              <a:gd name="T2" fmla="*/ 0 w 279"/>
              <a:gd name="T3" fmla="*/ 0 h 363"/>
              <a:gd name="T4" fmla="*/ 234 w 279"/>
              <a:gd name="T5" fmla="*/ 363 h 363"/>
            </a:gdLst>
            <a:ahLst/>
            <a:cxnLst>
              <a:cxn ang="0">
                <a:pos x="T0" y="T1"/>
              </a:cxn>
              <a:cxn ang="0">
                <a:pos x="T2" y="T3"/>
              </a:cxn>
              <a:cxn ang="0">
                <a:pos x="T4" y="T5"/>
              </a:cxn>
            </a:cxnLst>
            <a:rect l="0" t="0" r="r" b="b"/>
            <a:pathLst>
              <a:path w="279" h="363">
                <a:moveTo>
                  <a:pt x="234" y="363"/>
                </a:moveTo>
                <a:cubicBezTo>
                  <a:pt x="234" y="363"/>
                  <a:pt x="117" y="304"/>
                  <a:pt x="0" y="0"/>
                </a:cubicBezTo>
                <a:cubicBezTo>
                  <a:pt x="0" y="0"/>
                  <a:pt x="279" y="329"/>
                  <a:pt x="234" y="363"/>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19" name="Freeform 16"/>
          <p:cNvSpPr/>
          <p:nvPr/>
        </p:nvSpPr>
        <p:spPr bwMode="auto">
          <a:xfrm>
            <a:off x="9483648" y="4993082"/>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0" name="Freeform 17"/>
          <p:cNvSpPr/>
          <p:nvPr/>
        </p:nvSpPr>
        <p:spPr bwMode="auto">
          <a:xfrm>
            <a:off x="9350513" y="4829885"/>
            <a:ext cx="865377" cy="307068"/>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1" name="Freeform 18"/>
          <p:cNvSpPr/>
          <p:nvPr/>
        </p:nvSpPr>
        <p:spPr bwMode="auto">
          <a:xfrm>
            <a:off x="11287410" y="5675935"/>
            <a:ext cx="167492" cy="833166"/>
          </a:xfrm>
          <a:custGeom>
            <a:avLst/>
            <a:gdLst>
              <a:gd name="T0" fmla="*/ 0 w 108"/>
              <a:gd name="T1" fmla="*/ 104 h 537"/>
              <a:gd name="T2" fmla="*/ 11 w 108"/>
              <a:gd name="T3" fmla="*/ 26 h 537"/>
              <a:gd name="T4" fmla="*/ 103 w 108"/>
              <a:gd name="T5" fmla="*/ 237 h 537"/>
              <a:gd name="T6" fmla="*/ 103 w 108"/>
              <a:gd name="T7" fmla="*/ 537 h 537"/>
              <a:gd name="T8" fmla="*/ 42 w 108"/>
              <a:gd name="T9" fmla="*/ 222 h 537"/>
              <a:gd name="T10" fmla="*/ 0 w 108"/>
              <a:gd name="T11" fmla="*/ 104 h 537"/>
            </a:gdLst>
            <a:ahLst/>
            <a:cxnLst>
              <a:cxn ang="0">
                <a:pos x="T0" y="T1"/>
              </a:cxn>
              <a:cxn ang="0">
                <a:pos x="T2" y="T3"/>
              </a:cxn>
              <a:cxn ang="0">
                <a:pos x="T4" y="T5"/>
              </a:cxn>
              <a:cxn ang="0">
                <a:pos x="T6" y="T7"/>
              </a:cxn>
              <a:cxn ang="0">
                <a:pos x="T8" y="T9"/>
              </a:cxn>
              <a:cxn ang="0">
                <a:pos x="T10" y="T11"/>
              </a:cxn>
            </a:cxnLst>
            <a:rect l="0" t="0" r="r" b="b"/>
            <a:pathLst>
              <a:path w="108" h="537">
                <a:moveTo>
                  <a:pt x="0" y="104"/>
                </a:moveTo>
                <a:cubicBezTo>
                  <a:pt x="11" y="26"/>
                  <a:pt x="11" y="26"/>
                  <a:pt x="11" y="26"/>
                </a:cubicBezTo>
                <a:cubicBezTo>
                  <a:pt x="11" y="26"/>
                  <a:pt x="103" y="0"/>
                  <a:pt x="103" y="237"/>
                </a:cubicBezTo>
                <a:cubicBezTo>
                  <a:pt x="103" y="237"/>
                  <a:pt x="108" y="442"/>
                  <a:pt x="103" y="537"/>
                </a:cubicBezTo>
                <a:cubicBezTo>
                  <a:pt x="103" y="537"/>
                  <a:pt x="58" y="301"/>
                  <a:pt x="42" y="222"/>
                </a:cubicBezTo>
                <a:cubicBezTo>
                  <a:pt x="42" y="222"/>
                  <a:pt x="34" y="171"/>
                  <a:pt x="0" y="10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9850843" y="3809901"/>
            <a:ext cx="1108025" cy="146877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0718366" y="4323114"/>
            <a:ext cx="249091" cy="654937"/>
          </a:xfrm>
          <a:custGeom>
            <a:avLst/>
            <a:gdLst>
              <a:gd name="T0" fmla="*/ 62 w 160"/>
              <a:gd name="T1" fmla="*/ 422 h 422"/>
              <a:gd name="T2" fmla="*/ 60 w 160"/>
              <a:gd name="T3" fmla="*/ 192 h 422"/>
              <a:gd name="T4" fmla="*/ 123 w 160"/>
              <a:gd name="T5" fmla="*/ 0 h 422"/>
              <a:gd name="T6" fmla="*/ 126 w 160"/>
              <a:gd name="T7" fmla="*/ 307 h 422"/>
              <a:gd name="T8" fmla="*/ 62 w 160"/>
              <a:gd name="T9" fmla="*/ 422 h 422"/>
            </a:gdLst>
            <a:ahLst/>
            <a:cxnLst>
              <a:cxn ang="0">
                <a:pos x="T0" y="T1"/>
              </a:cxn>
              <a:cxn ang="0">
                <a:pos x="T2" y="T3"/>
              </a:cxn>
              <a:cxn ang="0">
                <a:pos x="T4" y="T5"/>
              </a:cxn>
              <a:cxn ang="0">
                <a:pos x="T6" y="T7"/>
              </a:cxn>
              <a:cxn ang="0">
                <a:pos x="T8" y="T9"/>
              </a:cxn>
            </a:cxnLst>
            <a:rect l="0" t="0" r="r" b="b"/>
            <a:pathLst>
              <a:path w="160" h="422">
                <a:moveTo>
                  <a:pt x="62" y="422"/>
                </a:moveTo>
                <a:cubicBezTo>
                  <a:pt x="62" y="422"/>
                  <a:pt x="0" y="382"/>
                  <a:pt x="60" y="192"/>
                </a:cubicBezTo>
                <a:cubicBezTo>
                  <a:pt x="60" y="192"/>
                  <a:pt x="110" y="62"/>
                  <a:pt x="123" y="0"/>
                </a:cubicBezTo>
                <a:cubicBezTo>
                  <a:pt x="123" y="0"/>
                  <a:pt x="160" y="125"/>
                  <a:pt x="126" y="307"/>
                </a:cubicBezTo>
                <a:cubicBezTo>
                  <a:pt x="126" y="307"/>
                  <a:pt x="103" y="422"/>
                  <a:pt x="62" y="42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0643209" y="4196420"/>
            <a:ext cx="122399" cy="558307"/>
          </a:xfrm>
          <a:custGeom>
            <a:avLst/>
            <a:gdLst>
              <a:gd name="T0" fmla="*/ 79 w 79"/>
              <a:gd name="T1" fmla="*/ 285 h 359"/>
              <a:gd name="T2" fmla="*/ 56 w 79"/>
              <a:gd name="T3" fmla="*/ 359 h 359"/>
              <a:gd name="T4" fmla="*/ 7 w 79"/>
              <a:gd name="T5" fmla="*/ 157 h 359"/>
              <a:gd name="T6" fmla="*/ 5 w 79"/>
              <a:gd name="T7" fmla="*/ 0 h 359"/>
              <a:gd name="T8" fmla="*/ 43 w 79"/>
              <a:gd name="T9" fmla="*/ 141 h 359"/>
              <a:gd name="T10" fmla="*/ 79 w 79"/>
              <a:gd name="T11" fmla="*/ 285 h 359"/>
            </a:gdLst>
            <a:ahLst/>
            <a:cxnLst>
              <a:cxn ang="0">
                <a:pos x="T0" y="T1"/>
              </a:cxn>
              <a:cxn ang="0">
                <a:pos x="T2" y="T3"/>
              </a:cxn>
              <a:cxn ang="0">
                <a:pos x="T4" y="T5"/>
              </a:cxn>
              <a:cxn ang="0">
                <a:pos x="T6" y="T7"/>
              </a:cxn>
              <a:cxn ang="0">
                <a:pos x="T8" y="T9"/>
              </a:cxn>
              <a:cxn ang="0">
                <a:pos x="T10" y="T11"/>
              </a:cxn>
            </a:cxnLst>
            <a:rect l="0" t="0" r="r" b="b"/>
            <a:pathLst>
              <a:path w="79" h="359">
                <a:moveTo>
                  <a:pt x="79" y="285"/>
                </a:moveTo>
                <a:cubicBezTo>
                  <a:pt x="79" y="285"/>
                  <a:pt x="64" y="339"/>
                  <a:pt x="56" y="359"/>
                </a:cubicBezTo>
                <a:cubicBezTo>
                  <a:pt x="56" y="359"/>
                  <a:pt x="0" y="259"/>
                  <a:pt x="7" y="157"/>
                </a:cubicBezTo>
                <a:cubicBezTo>
                  <a:pt x="7" y="157"/>
                  <a:pt x="4" y="41"/>
                  <a:pt x="5" y="0"/>
                </a:cubicBezTo>
                <a:cubicBezTo>
                  <a:pt x="5" y="0"/>
                  <a:pt x="46" y="43"/>
                  <a:pt x="43" y="141"/>
                </a:cubicBezTo>
                <a:cubicBezTo>
                  <a:pt x="43" y="141"/>
                  <a:pt x="41" y="218"/>
                  <a:pt x="79" y="28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6" name="Freeform 23"/>
          <p:cNvSpPr/>
          <p:nvPr/>
        </p:nvSpPr>
        <p:spPr bwMode="auto">
          <a:xfrm>
            <a:off x="8968287" y="4284462"/>
            <a:ext cx="876113" cy="502476"/>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9960356" y="3743333"/>
            <a:ext cx="309216" cy="783777"/>
          </a:xfrm>
          <a:custGeom>
            <a:avLst/>
            <a:gdLst>
              <a:gd name="T0" fmla="*/ 16 w 198"/>
              <a:gd name="T1" fmla="*/ 505 h 505"/>
              <a:gd name="T2" fmla="*/ 16 w 198"/>
              <a:gd name="T3" fmla="*/ 502 h 505"/>
              <a:gd name="T4" fmla="*/ 8 w 198"/>
              <a:gd name="T5" fmla="*/ 148 h 505"/>
              <a:gd name="T6" fmla="*/ 120 w 198"/>
              <a:gd name="T7" fmla="*/ 20 h 505"/>
              <a:gd name="T8" fmla="*/ 139 w 198"/>
              <a:gd name="T9" fmla="*/ 231 h 505"/>
              <a:gd name="T10" fmla="*/ 16 w 198"/>
              <a:gd name="T11" fmla="*/ 505 h 505"/>
            </a:gdLst>
            <a:ahLst/>
            <a:cxnLst>
              <a:cxn ang="0">
                <a:pos x="T0" y="T1"/>
              </a:cxn>
              <a:cxn ang="0">
                <a:pos x="T2" y="T3"/>
              </a:cxn>
              <a:cxn ang="0">
                <a:pos x="T4" y="T5"/>
              </a:cxn>
              <a:cxn ang="0">
                <a:pos x="T6" y="T7"/>
              </a:cxn>
              <a:cxn ang="0">
                <a:pos x="T8" y="T9"/>
              </a:cxn>
              <a:cxn ang="0">
                <a:pos x="T10" y="T11"/>
              </a:cxn>
            </a:cxnLst>
            <a:rect l="0" t="0" r="r" b="b"/>
            <a:pathLst>
              <a:path w="198" h="505">
                <a:moveTo>
                  <a:pt x="16" y="505"/>
                </a:moveTo>
                <a:cubicBezTo>
                  <a:pt x="16" y="505"/>
                  <a:pt x="16" y="504"/>
                  <a:pt x="16" y="502"/>
                </a:cubicBezTo>
                <a:cubicBezTo>
                  <a:pt x="14" y="476"/>
                  <a:pt x="0" y="293"/>
                  <a:pt x="8" y="148"/>
                </a:cubicBezTo>
                <a:cubicBezTo>
                  <a:pt x="8" y="148"/>
                  <a:pt x="27" y="0"/>
                  <a:pt x="120" y="20"/>
                </a:cubicBezTo>
                <a:cubicBezTo>
                  <a:pt x="120" y="20"/>
                  <a:pt x="198" y="40"/>
                  <a:pt x="139" y="231"/>
                </a:cubicBezTo>
                <a:cubicBezTo>
                  <a:pt x="139" y="231"/>
                  <a:pt x="43" y="469"/>
                  <a:pt x="16" y="505"/>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28" name="Freeform 25"/>
          <p:cNvSpPr/>
          <p:nvPr/>
        </p:nvSpPr>
        <p:spPr bwMode="auto">
          <a:xfrm>
            <a:off x="9533037" y="3764807"/>
            <a:ext cx="483151" cy="543275"/>
          </a:xfrm>
          <a:custGeom>
            <a:avLst/>
            <a:gdLst>
              <a:gd name="T0" fmla="*/ 310 w 310"/>
              <a:gd name="T1" fmla="*/ 0 h 351"/>
              <a:gd name="T2" fmla="*/ 115 w 310"/>
              <a:gd name="T3" fmla="*/ 180 h 351"/>
              <a:gd name="T4" fmla="*/ 0 w 310"/>
              <a:gd name="T5" fmla="*/ 351 h 351"/>
              <a:gd name="T6" fmla="*/ 210 w 310"/>
              <a:gd name="T7" fmla="*/ 171 h 351"/>
              <a:gd name="T8" fmla="*/ 310 w 310"/>
              <a:gd name="T9" fmla="*/ 0 h 351"/>
            </a:gdLst>
            <a:ahLst/>
            <a:cxnLst>
              <a:cxn ang="0">
                <a:pos x="T0" y="T1"/>
              </a:cxn>
              <a:cxn ang="0">
                <a:pos x="T2" y="T3"/>
              </a:cxn>
              <a:cxn ang="0">
                <a:pos x="T4" y="T5"/>
              </a:cxn>
              <a:cxn ang="0">
                <a:pos x="T6" y="T7"/>
              </a:cxn>
              <a:cxn ang="0">
                <a:pos x="T8" y="T9"/>
              </a:cxn>
            </a:cxnLst>
            <a:rect l="0" t="0" r="r" b="b"/>
            <a:pathLst>
              <a:path w="310" h="351">
                <a:moveTo>
                  <a:pt x="310" y="0"/>
                </a:moveTo>
                <a:cubicBezTo>
                  <a:pt x="310" y="0"/>
                  <a:pt x="201" y="48"/>
                  <a:pt x="115" y="180"/>
                </a:cubicBezTo>
                <a:cubicBezTo>
                  <a:pt x="115" y="180"/>
                  <a:pt x="33" y="288"/>
                  <a:pt x="0" y="351"/>
                </a:cubicBezTo>
                <a:cubicBezTo>
                  <a:pt x="0" y="351"/>
                  <a:pt x="132" y="268"/>
                  <a:pt x="210" y="171"/>
                </a:cubicBezTo>
                <a:cubicBezTo>
                  <a:pt x="210" y="171"/>
                  <a:pt x="295" y="72"/>
                  <a:pt x="3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0" name="Freeform 27"/>
          <p:cNvSpPr/>
          <p:nvPr/>
        </p:nvSpPr>
        <p:spPr bwMode="auto">
          <a:xfrm>
            <a:off x="9283946" y="3511421"/>
            <a:ext cx="637759" cy="403699"/>
          </a:xfrm>
          <a:custGeom>
            <a:avLst/>
            <a:gdLst>
              <a:gd name="T0" fmla="*/ 410 w 410"/>
              <a:gd name="T1" fmla="*/ 0 h 261"/>
              <a:gd name="T2" fmla="*/ 0 w 410"/>
              <a:gd name="T3" fmla="*/ 261 h 261"/>
              <a:gd name="T4" fmla="*/ 410 w 410"/>
              <a:gd name="T5" fmla="*/ 0 h 261"/>
            </a:gdLst>
            <a:ahLst/>
            <a:cxnLst>
              <a:cxn ang="0">
                <a:pos x="T0" y="T1"/>
              </a:cxn>
              <a:cxn ang="0">
                <a:pos x="T2" y="T3"/>
              </a:cxn>
              <a:cxn ang="0">
                <a:pos x="T4" y="T5"/>
              </a:cxn>
            </a:cxnLst>
            <a:rect l="0" t="0" r="r" b="b"/>
            <a:pathLst>
              <a:path w="410" h="261">
                <a:moveTo>
                  <a:pt x="410" y="0"/>
                </a:moveTo>
                <a:cubicBezTo>
                  <a:pt x="410" y="0"/>
                  <a:pt x="385" y="152"/>
                  <a:pt x="0" y="261"/>
                </a:cubicBezTo>
                <a:cubicBezTo>
                  <a:pt x="0" y="261"/>
                  <a:pt x="207" y="56"/>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1" name="Freeform 28"/>
          <p:cNvSpPr/>
          <p:nvPr/>
        </p:nvSpPr>
        <p:spPr bwMode="auto">
          <a:xfrm>
            <a:off x="9855138" y="3404054"/>
            <a:ext cx="352163" cy="433762"/>
          </a:xfrm>
          <a:custGeom>
            <a:avLst/>
            <a:gdLst>
              <a:gd name="T0" fmla="*/ 0 w 226"/>
              <a:gd name="T1" fmla="*/ 192 h 280"/>
              <a:gd name="T2" fmla="*/ 226 w 226"/>
              <a:gd name="T3" fmla="*/ 69 h 280"/>
              <a:gd name="T4" fmla="*/ 110 w 226"/>
              <a:gd name="T5" fmla="*/ 39 h 280"/>
              <a:gd name="T6" fmla="*/ 0 w 226"/>
              <a:gd name="T7" fmla="*/ 192 h 280"/>
            </a:gdLst>
            <a:ahLst/>
            <a:cxnLst>
              <a:cxn ang="0">
                <a:pos x="T0" y="T1"/>
              </a:cxn>
              <a:cxn ang="0">
                <a:pos x="T2" y="T3"/>
              </a:cxn>
              <a:cxn ang="0">
                <a:pos x="T4" y="T5"/>
              </a:cxn>
              <a:cxn ang="0">
                <a:pos x="T6" y="T7"/>
              </a:cxn>
            </a:cxnLst>
            <a:rect l="0" t="0" r="r" b="b"/>
            <a:pathLst>
              <a:path w="226" h="280">
                <a:moveTo>
                  <a:pt x="0" y="192"/>
                </a:moveTo>
                <a:cubicBezTo>
                  <a:pt x="0" y="192"/>
                  <a:pt x="159" y="280"/>
                  <a:pt x="226" y="69"/>
                </a:cubicBezTo>
                <a:cubicBezTo>
                  <a:pt x="226" y="69"/>
                  <a:pt x="148" y="0"/>
                  <a:pt x="110" y="39"/>
                </a:cubicBezTo>
                <a:cubicBezTo>
                  <a:pt x="110" y="39"/>
                  <a:pt x="33" y="107"/>
                  <a:pt x="0" y="19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2" name="Freeform 29"/>
          <p:cNvSpPr/>
          <p:nvPr/>
        </p:nvSpPr>
        <p:spPr bwMode="auto">
          <a:xfrm>
            <a:off x="10106375" y="3545778"/>
            <a:ext cx="888997" cy="573338"/>
          </a:xfrm>
          <a:custGeom>
            <a:avLst/>
            <a:gdLst>
              <a:gd name="T0" fmla="*/ 88 w 573"/>
              <a:gd name="T1" fmla="*/ 0 h 370"/>
              <a:gd name="T2" fmla="*/ 0 w 573"/>
              <a:gd name="T3" fmla="*/ 115 h 370"/>
              <a:gd name="T4" fmla="*/ 119 w 573"/>
              <a:gd name="T5" fmla="*/ 161 h 370"/>
              <a:gd name="T6" fmla="*/ 128 w 573"/>
              <a:gd name="T7" fmla="*/ 146 h 370"/>
              <a:gd name="T8" fmla="*/ 555 w 573"/>
              <a:gd name="T9" fmla="*/ 370 h 370"/>
              <a:gd name="T10" fmla="*/ 566 w 573"/>
              <a:gd name="T11" fmla="*/ 352 h 370"/>
              <a:gd name="T12" fmla="*/ 134 w 573"/>
              <a:gd name="T13" fmla="*/ 124 h 370"/>
              <a:gd name="T14" fmla="*/ 88 w 573"/>
              <a:gd name="T15" fmla="*/ 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370">
                <a:moveTo>
                  <a:pt x="88" y="0"/>
                </a:moveTo>
                <a:cubicBezTo>
                  <a:pt x="88" y="0"/>
                  <a:pt x="55" y="90"/>
                  <a:pt x="0" y="115"/>
                </a:cubicBezTo>
                <a:cubicBezTo>
                  <a:pt x="0" y="115"/>
                  <a:pt x="85" y="132"/>
                  <a:pt x="119" y="161"/>
                </a:cubicBezTo>
                <a:cubicBezTo>
                  <a:pt x="119" y="161"/>
                  <a:pt x="126" y="157"/>
                  <a:pt x="128" y="146"/>
                </a:cubicBezTo>
                <a:cubicBezTo>
                  <a:pt x="128" y="146"/>
                  <a:pt x="479" y="339"/>
                  <a:pt x="555" y="370"/>
                </a:cubicBezTo>
                <a:cubicBezTo>
                  <a:pt x="555" y="370"/>
                  <a:pt x="573" y="370"/>
                  <a:pt x="566" y="352"/>
                </a:cubicBezTo>
                <a:cubicBezTo>
                  <a:pt x="566" y="352"/>
                  <a:pt x="250" y="183"/>
                  <a:pt x="134" y="124"/>
                </a:cubicBezTo>
                <a:cubicBezTo>
                  <a:pt x="134" y="124"/>
                  <a:pt x="143" y="40"/>
                  <a:pt x="88"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3" name="Freeform 30"/>
          <p:cNvSpPr/>
          <p:nvPr/>
        </p:nvSpPr>
        <p:spPr bwMode="auto">
          <a:xfrm>
            <a:off x="8921046" y="2581625"/>
            <a:ext cx="893292" cy="985626"/>
          </a:xfrm>
          <a:custGeom>
            <a:avLst/>
            <a:gdLst>
              <a:gd name="T0" fmla="*/ 576 w 576"/>
              <a:gd name="T1" fmla="*/ 597 h 635"/>
              <a:gd name="T2" fmla="*/ 520 w 576"/>
              <a:gd name="T3" fmla="*/ 627 h 635"/>
              <a:gd name="T4" fmla="*/ 413 w 576"/>
              <a:gd name="T5" fmla="*/ 592 h 635"/>
              <a:gd name="T6" fmla="*/ 203 w 576"/>
              <a:gd name="T7" fmla="*/ 635 h 635"/>
              <a:gd name="T8" fmla="*/ 332 w 576"/>
              <a:gd name="T9" fmla="*/ 572 h 635"/>
              <a:gd name="T10" fmla="*/ 193 w 576"/>
              <a:gd name="T11" fmla="*/ 484 h 635"/>
              <a:gd name="T12" fmla="*/ 0 w 576"/>
              <a:gd name="T13" fmla="*/ 0 h 635"/>
              <a:gd name="T14" fmla="*/ 278 w 576"/>
              <a:gd name="T15" fmla="*/ 500 h 635"/>
              <a:gd name="T16" fmla="*/ 291 w 576"/>
              <a:gd name="T17" fmla="*/ 524 h 635"/>
              <a:gd name="T18" fmla="*/ 370 w 576"/>
              <a:gd name="T19" fmla="*/ 556 h 635"/>
              <a:gd name="T20" fmla="*/ 405 w 576"/>
              <a:gd name="T21" fmla="*/ 549 h 635"/>
              <a:gd name="T22" fmla="*/ 576 w 576"/>
              <a:gd name="T23" fmla="*/ 59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635">
                <a:moveTo>
                  <a:pt x="576" y="597"/>
                </a:moveTo>
                <a:cubicBezTo>
                  <a:pt x="520" y="627"/>
                  <a:pt x="520" y="627"/>
                  <a:pt x="520" y="627"/>
                </a:cubicBezTo>
                <a:cubicBezTo>
                  <a:pt x="520" y="627"/>
                  <a:pt x="474" y="581"/>
                  <a:pt x="413" y="592"/>
                </a:cubicBezTo>
                <a:cubicBezTo>
                  <a:pt x="413" y="592"/>
                  <a:pt x="259" y="615"/>
                  <a:pt x="203" y="635"/>
                </a:cubicBezTo>
                <a:cubicBezTo>
                  <a:pt x="203" y="635"/>
                  <a:pt x="254" y="595"/>
                  <a:pt x="332" y="572"/>
                </a:cubicBezTo>
                <a:cubicBezTo>
                  <a:pt x="332" y="572"/>
                  <a:pt x="232" y="531"/>
                  <a:pt x="193" y="484"/>
                </a:cubicBezTo>
                <a:cubicBezTo>
                  <a:pt x="193" y="484"/>
                  <a:pt x="36" y="219"/>
                  <a:pt x="0" y="0"/>
                </a:cubicBezTo>
                <a:cubicBezTo>
                  <a:pt x="0" y="0"/>
                  <a:pt x="267" y="295"/>
                  <a:pt x="278" y="500"/>
                </a:cubicBezTo>
                <a:cubicBezTo>
                  <a:pt x="278" y="500"/>
                  <a:pt x="280" y="520"/>
                  <a:pt x="291" y="524"/>
                </a:cubicBezTo>
                <a:cubicBezTo>
                  <a:pt x="291" y="524"/>
                  <a:pt x="354" y="555"/>
                  <a:pt x="370" y="556"/>
                </a:cubicBezTo>
                <a:cubicBezTo>
                  <a:pt x="370" y="556"/>
                  <a:pt x="382" y="559"/>
                  <a:pt x="405" y="549"/>
                </a:cubicBezTo>
                <a:cubicBezTo>
                  <a:pt x="405" y="549"/>
                  <a:pt x="520" y="479"/>
                  <a:pt x="576" y="59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4" name="Freeform 31"/>
          <p:cNvSpPr/>
          <p:nvPr/>
        </p:nvSpPr>
        <p:spPr bwMode="auto">
          <a:xfrm>
            <a:off x="9324745" y="2641751"/>
            <a:ext cx="287743" cy="661379"/>
          </a:xfrm>
          <a:custGeom>
            <a:avLst/>
            <a:gdLst>
              <a:gd name="T0" fmla="*/ 50 w 186"/>
              <a:gd name="T1" fmla="*/ 426 h 426"/>
              <a:gd name="T2" fmla="*/ 0 w 186"/>
              <a:gd name="T3" fmla="*/ 306 h 426"/>
              <a:gd name="T4" fmla="*/ 22 w 186"/>
              <a:gd name="T5" fmla="*/ 0 h 426"/>
              <a:gd name="T6" fmla="*/ 50 w 186"/>
              <a:gd name="T7" fmla="*/ 426 h 426"/>
            </a:gdLst>
            <a:ahLst/>
            <a:cxnLst>
              <a:cxn ang="0">
                <a:pos x="T0" y="T1"/>
              </a:cxn>
              <a:cxn ang="0">
                <a:pos x="T2" y="T3"/>
              </a:cxn>
              <a:cxn ang="0">
                <a:pos x="T4" y="T5"/>
              </a:cxn>
              <a:cxn ang="0">
                <a:pos x="T6" y="T7"/>
              </a:cxn>
            </a:cxnLst>
            <a:rect l="0" t="0" r="r" b="b"/>
            <a:pathLst>
              <a:path w="186" h="426">
                <a:moveTo>
                  <a:pt x="50" y="426"/>
                </a:moveTo>
                <a:cubicBezTo>
                  <a:pt x="50" y="426"/>
                  <a:pt x="17" y="330"/>
                  <a:pt x="0" y="306"/>
                </a:cubicBezTo>
                <a:cubicBezTo>
                  <a:pt x="0" y="306"/>
                  <a:pt x="25" y="68"/>
                  <a:pt x="22" y="0"/>
                </a:cubicBezTo>
                <a:cubicBezTo>
                  <a:pt x="22" y="0"/>
                  <a:pt x="186" y="340"/>
                  <a:pt x="50" y="42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5" name="Freeform 32"/>
          <p:cNvSpPr/>
          <p:nvPr/>
        </p:nvSpPr>
        <p:spPr bwMode="auto">
          <a:xfrm>
            <a:off x="9524448" y="2910167"/>
            <a:ext cx="88041" cy="221175"/>
          </a:xfrm>
          <a:custGeom>
            <a:avLst/>
            <a:gdLst>
              <a:gd name="T0" fmla="*/ 31 w 57"/>
              <a:gd name="T1" fmla="*/ 142 h 142"/>
              <a:gd name="T2" fmla="*/ 0 w 57"/>
              <a:gd name="T3" fmla="*/ 139 h 142"/>
              <a:gd name="T4" fmla="*/ 57 w 57"/>
              <a:gd name="T5" fmla="*/ 0 h 142"/>
              <a:gd name="T6" fmla="*/ 31 w 57"/>
              <a:gd name="T7" fmla="*/ 142 h 142"/>
            </a:gdLst>
            <a:ahLst/>
            <a:cxnLst>
              <a:cxn ang="0">
                <a:pos x="T0" y="T1"/>
              </a:cxn>
              <a:cxn ang="0">
                <a:pos x="T2" y="T3"/>
              </a:cxn>
              <a:cxn ang="0">
                <a:pos x="T4" y="T5"/>
              </a:cxn>
              <a:cxn ang="0">
                <a:pos x="T6" y="T7"/>
              </a:cxn>
            </a:cxnLst>
            <a:rect l="0" t="0" r="r" b="b"/>
            <a:pathLst>
              <a:path w="57" h="142">
                <a:moveTo>
                  <a:pt x="31" y="142"/>
                </a:moveTo>
                <a:cubicBezTo>
                  <a:pt x="0" y="139"/>
                  <a:pt x="0" y="139"/>
                  <a:pt x="0" y="139"/>
                </a:cubicBezTo>
                <a:cubicBezTo>
                  <a:pt x="0" y="139"/>
                  <a:pt x="17" y="68"/>
                  <a:pt x="57" y="0"/>
                </a:cubicBezTo>
                <a:cubicBezTo>
                  <a:pt x="57" y="0"/>
                  <a:pt x="27" y="127"/>
                  <a:pt x="31" y="142"/>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6" name="Freeform 33"/>
          <p:cNvSpPr/>
          <p:nvPr/>
        </p:nvSpPr>
        <p:spPr bwMode="auto">
          <a:xfrm>
            <a:off x="8644040" y="3442706"/>
            <a:ext cx="554013" cy="511066"/>
          </a:xfrm>
          <a:custGeom>
            <a:avLst/>
            <a:gdLst>
              <a:gd name="T0" fmla="*/ 353 w 356"/>
              <a:gd name="T1" fmla="*/ 0 h 329"/>
              <a:gd name="T2" fmla="*/ 99 w 356"/>
              <a:gd name="T3" fmla="*/ 222 h 329"/>
              <a:gd name="T4" fmla="*/ 0 w 356"/>
              <a:gd name="T5" fmla="*/ 329 h 329"/>
              <a:gd name="T6" fmla="*/ 251 w 356"/>
              <a:gd name="T7" fmla="*/ 176 h 329"/>
              <a:gd name="T8" fmla="*/ 353 w 356"/>
              <a:gd name="T9" fmla="*/ 0 h 329"/>
            </a:gdLst>
            <a:ahLst/>
            <a:cxnLst>
              <a:cxn ang="0">
                <a:pos x="T0" y="T1"/>
              </a:cxn>
              <a:cxn ang="0">
                <a:pos x="T2" y="T3"/>
              </a:cxn>
              <a:cxn ang="0">
                <a:pos x="T4" y="T5"/>
              </a:cxn>
              <a:cxn ang="0">
                <a:pos x="T6" y="T7"/>
              </a:cxn>
              <a:cxn ang="0">
                <a:pos x="T8" y="T9"/>
              </a:cxn>
            </a:cxnLst>
            <a:rect l="0" t="0" r="r" b="b"/>
            <a:pathLst>
              <a:path w="356" h="329">
                <a:moveTo>
                  <a:pt x="353" y="0"/>
                </a:moveTo>
                <a:cubicBezTo>
                  <a:pt x="353" y="0"/>
                  <a:pt x="199" y="59"/>
                  <a:pt x="99" y="222"/>
                </a:cubicBezTo>
                <a:cubicBezTo>
                  <a:pt x="99" y="222"/>
                  <a:pt x="44" y="314"/>
                  <a:pt x="0" y="329"/>
                </a:cubicBezTo>
                <a:cubicBezTo>
                  <a:pt x="0" y="329"/>
                  <a:pt x="114" y="310"/>
                  <a:pt x="251" y="176"/>
                </a:cubicBezTo>
                <a:cubicBezTo>
                  <a:pt x="251" y="176"/>
                  <a:pt x="356" y="75"/>
                  <a:pt x="353"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7" name="Freeform 34"/>
          <p:cNvSpPr/>
          <p:nvPr/>
        </p:nvSpPr>
        <p:spPr bwMode="auto">
          <a:xfrm>
            <a:off x="8644040" y="3303130"/>
            <a:ext cx="457383" cy="180376"/>
          </a:xfrm>
          <a:custGeom>
            <a:avLst/>
            <a:gdLst>
              <a:gd name="T0" fmla="*/ 0 w 294"/>
              <a:gd name="T1" fmla="*/ 117 h 117"/>
              <a:gd name="T2" fmla="*/ 294 w 294"/>
              <a:gd name="T3" fmla="*/ 63 h 117"/>
              <a:gd name="T4" fmla="*/ 0 w 294"/>
              <a:gd name="T5" fmla="*/ 117 h 117"/>
            </a:gdLst>
            <a:ahLst/>
            <a:cxnLst>
              <a:cxn ang="0">
                <a:pos x="T0" y="T1"/>
              </a:cxn>
              <a:cxn ang="0">
                <a:pos x="T2" y="T3"/>
              </a:cxn>
              <a:cxn ang="0">
                <a:pos x="T4" y="T5"/>
              </a:cxn>
            </a:cxnLst>
            <a:rect l="0" t="0" r="r" b="b"/>
            <a:pathLst>
              <a:path w="294" h="117">
                <a:moveTo>
                  <a:pt x="0" y="117"/>
                </a:moveTo>
                <a:cubicBezTo>
                  <a:pt x="0" y="117"/>
                  <a:pt x="243" y="117"/>
                  <a:pt x="294" y="63"/>
                </a:cubicBezTo>
                <a:cubicBezTo>
                  <a:pt x="294" y="63"/>
                  <a:pt x="224" y="0"/>
                  <a:pt x="0" y="11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38" name="Freeform 35"/>
          <p:cNvSpPr/>
          <p:nvPr/>
        </p:nvSpPr>
        <p:spPr bwMode="auto">
          <a:xfrm>
            <a:off x="7353491" y="2676108"/>
            <a:ext cx="1835973" cy="712915"/>
          </a:xfrm>
          <a:custGeom>
            <a:avLst/>
            <a:gdLst>
              <a:gd name="T0" fmla="*/ 1163 w 1182"/>
              <a:gd name="T1" fmla="*/ 456 h 459"/>
              <a:gd name="T2" fmla="*/ 1142 w 1182"/>
              <a:gd name="T3" fmla="*/ 459 h 459"/>
              <a:gd name="T4" fmla="*/ 1008 w 1182"/>
              <a:gd name="T5" fmla="*/ 425 h 459"/>
              <a:gd name="T6" fmla="*/ 418 w 1182"/>
              <a:gd name="T7" fmla="*/ 393 h 459"/>
              <a:gd name="T8" fmla="*/ 18 w 1182"/>
              <a:gd name="T9" fmla="*/ 445 h 459"/>
              <a:gd name="T10" fmla="*/ 7 w 1182"/>
              <a:gd name="T11" fmla="*/ 424 h 459"/>
              <a:gd name="T12" fmla="*/ 436 w 1182"/>
              <a:gd name="T13" fmla="*/ 370 h 459"/>
              <a:gd name="T14" fmla="*/ 154 w 1182"/>
              <a:gd name="T15" fmla="*/ 175 h 459"/>
              <a:gd name="T16" fmla="*/ 502 w 1182"/>
              <a:gd name="T17" fmla="*/ 364 h 459"/>
              <a:gd name="T18" fmla="*/ 528 w 1182"/>
              <a:gd name="T19" fmla="*/ 363 h 459"/>
              <a:gd name="T20" fmla="*/ 413 w 1182"/>
              <a:gd name="T21" fmla="*/ 202 h 459"/>
              <a:gd name="T22" fmla="*/ 253 w 1182"/>
              <a:gd name="T23" fmla="*/ 0 h 459"/>
              <a:gd name="T24" fmla="*/ 575 w 1182"/>
              <a:gd name="T25" fmla="*/ 212 h 459"/>
              <a:gd name="T26" fmla="*/ 617 w 1182"/>
              <a:gd name="T27" fmla="*/ 366 h 459"/>
              <a:gd name="T28" fmla="*/ 1082 w 1182"/>
              <a:gd name="T29" fmla="*/ 419 h 459"/>
              <a:gd name="T30" fmla="*/ 1085 w 1182"/>
              <a:gd name="T31" fmla="*/ 409 h 459"/>
              <a:gd name="T32" fmla="*/ 908 w 1182"/>
              <a:gd name="T33" fmla="*/ 149 h 459"/>
              <a:gd name="T34" fmla="*/ 1163 w 1182"/>
              <a:gd name="T35" fmla="*/ 45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2" h="459">
                <a:moveTo>
                  <a:pt x="1163" y="456"/>
                </a:moveTo>
                <a:cubicBezTo>
                  <a:pt x="1142" y="459"/>
                  <a:pt x="1142" y="459"/>
                  <a:pt x="1142" y="459"/>
                </a:cubicBezTo>
                <a:cubicBezTo>
                  <a:pt x="1142" y="459"/>
                  <a:pt x="1149" y="447"/>
                  <a:pt x="1008" y="425"/>
                </a:cubicBezTo>
                <a:cubicBezTo>
                  <a:pt x="1008" y="425"/>
                  <a:pt x="566" y="382"/>
                  <a:pt x="418" y="393"/>
                </a:cubicBezTo>
                <a:cubicBezTo>
                  <a:pt x="418" y="393"/>
                  <a:pt x="90" y="409"/>
                  <a:pt x="18" y="445"/>
                </a:cubicBezTo>
                <a:cubicBezTo>
                  <a:pt x="18" y="445"/>
                  <a:pt x="0" y="446"/>
                  <a:pt x="7" y="424"/>
                </a:cubicBezTo>
                <a:cubicBezTo>
                  <a:pt x="7" y="424"/>
                  <a:pt x="203" y="356"/>
                  <a:pt x="436" y="370"/>
                </a:cubicBezTo>
                <a:cubicBezTo>
                  <a:pt x="436" y="370"/>
                  <a:pt x="191" y="254"/>
                  <a:pt x="154" y="175"/>
                </a:cubicBezTo>
                <a:cubicBezTo>
                  <a:pt x="154" y="175"/>
                  <a:pt x="388" y="208"/>
                  <a:pt x="502" y="364"/>
                </a:cubicBezTo>
                <a:cubicBezTo>
                  <a:pt x="502" y="364"/>
                  <a:pt x="513" y="372"/>
                  <a:pt x="528" y="363"/>
                </a:cubicBezTo>
                <a:cubicBezTo>
                  <a:pt x="528" y="363"/>
                  <a:pt x="459" y="285"/>
                  <a:pt x="413" y="202"/>
                </a:cubicBezTo>
                <a:cubicBezTo>
                  <a:pt x="413" y="202"/>
                  <a:pt x="310" y="42"/>
                  <a:pt x="253" y="0"/>
                </a:cubicBezTo>
                <a:cubicBezTo>
                  <a:pt x="253" y="0"/>
                  <a:pt x="431" y="78"/>
                  <a:pt x="575" y="212"/>
                </a:cubicBezTo>
                <a:cubicBezTo>
                  <a:pt x="575" y="212"/>
                  <a:pt x="668" y="303"/>
                  <a:pt x="617" y="366"/>
                </a:cubicBezTo>
                <a:cubicBezTo>
                  <a:pt x="617" y="366"/>
                  <a:pt x="998" y="384"/>
                  <a:pt x="1082" y="419"/>
                </a:cubicBezTo>
                <a:cubicBezTo>
                  <a:pt x="1082" y="419"/>
                  <a:pt x="1090" y="417"/>
                  <a:pt x="1085" y="409"/>
                </a:cubicBezTo>
                <a:cubicBezTo>
                  <a:pt x="1085" y="409"/>
                  <a:pt x="957" y="261"/>
                  <a:pt x="908" y="149"/>
                </a:cubicBezTo>
                <a:cubicBezTo>
                  <a:pt x="908" y="149"/>
                  <a:pt x="1182" y="350"/>
                  <a:pt x="1163" y="4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1" name="Freeform 38"/>
          <p:cNvSpPr/>
          <p:nvPr/>
        </p:nvSpPr>
        <p:spPr bwMode="auto">
          <a:xfrm>
            <a:off x="9376281" y="1048428"/>
            <a:ext cx="1183183" cy="723651"/>
          </a:xfrm>
          <a:custGeom>
            <a:avLst/>
            <a:gdLst>
              <a:gd name="T0" fmla="*/ 117 w 762"/>
              <a:gd name="T1" fmla="*/ 4 h 466"/>
              <a:gd name="T2" fmla="*/ 95 w 762"/>
              <a:gd name="T3" fmla="*/ 23 h 466"/>
              <a:gd name="T4" fmla="*/ 246 w 762"/>
              <a:gd name="T5" fmla="*/ 112 h 466"/>
              <a:gd name="T6" fmla="*/ 376 w 762"/>
              <a:gd name="T7" fmla="*/ 193 h 466"/>
              <a:gd name="T8" fmla="*/ 243 w 762"/>
              <a:gd name="T9" fmla="*/ 181 h 466"/>
              <a:gd name="T10" fmla="*/ 0 w 762"/>
              <a:gd name="T11" fmla="*/ 237 h 466"/>
              <a:gd name="T12" fmla="*/ 267 w 762"/>
              <a:gd name="T13" fmla="*/ 225 h 466"/>
              <a:gd name="T14" fmla="*/ 423 w 762"/>
              <a:gd name="T15" fmla="*/ 226 h 466"/>
              <a:gd name="T16" fmla="*/ 683 w 762"/>
              <a:gd name="T17" fmla="*/ 461 h 466"/>
              <a:gd name="T18" fmla="*/ 699 w 762"/>
              <a:gd name="T19" fmla="*/ 444 h 466"/>
              <a:gd name="T20" fmla="*/ 691 w 762"/>
              <a:gd name="T21" fmla="*/ 437 h 466"/>
              <a:gd name="T22" fmla="*/ 742 w 762"/>
              <a:gd name="T23" fmla="*/ 328 h 466"/>
              <a:gd name="T24" fmla="*/ 622 w 762"/>
              <a:gd name="T25" fmla="*/ 10 h 466"/>
              <a:gd name="T26" fmla="*/ 658 w 762"/>
              <a:gd name="T27" fmla="*/ 401 h 466"/>
              <a:gd name="T28" fmla="*/ 117 w 762"/>
              <a:gd name="T29" fmla="*/ 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2" h="466">
                <a:moveTo>
                  <a:pt x="117" y="4"/>
                </a:moveTo>
                <a:cubicBezTo>
                  <a:pt x="117" y="4"/>
                  <a:pt x="90" y="0"/>
                  <a:pt x="95" y="23"/>
                </a:cubicBezTo>
                <a:cubicBezTo>
                  <a:pt x="95" y="23"/>
                  <a:pt x="215" y="91"/>
                  <a:pt x="246" y="112"/>
                </a:cubicBezTo>
                <a:cubicBezTo>
                  <a:pt x="246" y="112"/>
                  <a:pt x="360" y="182"/>
                  <a:pt x="376" y="193"/>
                </a:cubicBezTo>
                <a:cubicBezTo>
                  <a:pt x="376" y="193"/>
                  <a:pt x="310" y="201"/>
                  <a:pt x="243" y="181"/>
                </a:cubicBezTo>
                <a:cubicBezTo>
                  <a:pt x="243" y="181"/>
                  <a:pt x="82" y="141"/>
                  <a:pt x="0" y="237"/>
                </a:cubicBezTo>
                <a:cubicBezTo>
                  <a:pt x="0" y="237"/>
                  <a:pt x="160" y="219"/>
                  <a:pt x="267" y="225"/>
                </a:cubicBezTo>
                <a:cubicBezTo>
                  <a:pt x="267" y="225"/>
                  <a:pt x="366" y="221"/>
                  <a:pt x="423" y="226"/>
                </a:cubicBezTo>
                <a:cubicBezTo>
                  <a:pt x="423" y="226"/>
                  <a:pt x="628" y="409"/>
                  <a:pt x="683" y="461"/>
                </a:cubicBezTo>
                <a:cubicBezTo>
                  <a:pt x="683" y="461"/>
                  <a:pt x="702" y="466"/>
                  <a:pt x="699" y="444"/>
                </a:cubicBezTo>
                <a:cubicBezTo>
                  <a:pt x="691" y="437"/>
                  <a:pt x="691" y="437"/>
                  <a:pt x="691" y="437"/>
                </a:cubicBezTo>
                <a:cubicBezTo>
                  <a:pt x="691" y="437"/>
                  <a:pt x="762" y="452"/>
                  <a:pt x="742" y="328"/>
                </a:cubicBezTo>
                <a:cubicBezTo>
                  <a:pt x="742" y="328"/>
                  <a:pt x="633" y="59"/>
                  <a:pt x="622" y="10"/>
                </a:cubicBezTo>
                <a:cubicBezTo>
                  <a:pt x="622" y="10"/>
                  <a:pt x="618" y="318"/>
                  <a:pt x="658" y="401"/>
                </a:cubicBezTo>
                <a:cubicBezTo>
                  <a:pt x="658" y="401"/>
                  <a:pt x="419" y="155"/>
                  <a:pt x="117" y="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2" name="Freeform 39"/>
          <p:cNvSpPr/>
          <p:nvPr/>
        </p:nvSpPr>
        <p:spPr bwMode="auto">
          <a:xfrm>
            <a:off x="9614636" y="1808585"/>
            <a:ext cx="637759" cy="343574"/>
          </a:xfrm>
          <a:custGeom>
            <a:avLst/>
            <a:gdLst>
              <a:gd name="T0" fmla="*/ 410 w 410"/>
              <a:gd name="T1" fmla="*/ 0 h 221"/>
              <a:gd name="T2" fmla="*/ 0 w 410"/>
              <a:gd name="T3" fmla="*/ 221 h 221"/>
              <a:gd name="T4" fmla="*/ 410 w 410"/>
              <a:gd name="T5" fmla="*/ 0 h 221"/>
            </a:gdLst>
            <a:ahLst/>
            <a:cxnLst>
              <a:cxn ang="0">
                <a:pos x="T0" y="T1"/>
              </a:cxn>
              <a:cxn ang="0">
                <a:pos x="T2" y="T3"/>
              </a:cxn>
              <a:cxn ang="0">
                <a:pos x="T4" y="T5"/>
              </a:cxn>
            </a:cxnLst>
            <a:rect l="0" t="0" r="r" b="b"/>
            <a:pathLst>
              <a:path w="410" h="221">
                <a:moveTo>
                  <a:pt x="410" y="0"/>
                </a:moveTo>
                <a:cubicBezTo>
                  <a:pt x="410" y="0"/>
                  <a:pt x="169" y="182"/>
                  <a:pt x="0" y="221"/>
                </a:cubicBezTo>
                <a:cubicBezTo>
                  <a:pt x="0" y="221"/>
                  <a:pt x="258" y="13"/>
                  <a:pt x="41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4" name="Freeform 41"/>
          <p:cNvSpPr/>
          <p:nvPr/>
        </p:nvSpPr>
        <p:spPr bwMode="auto">
          <a:xfrm>
            <a:off x="10447802" y="1819321"/>
            <a:ext cx="212587" cy="523950"/>
          </a:xfrm>
          <a:custGeom>
            <a:avLst/>
            <a:gdLst>
              <a:gd name="T0" fmla="*/ 138 w 138"/>
              <a:gd name="T1" fmla="*/ 56 h 338"/>
              <a:gd name="T2" fmla="*/ 64 w 138"/>
              <a:gd name="T3" fmla="*/ 0 h 338"/>
              <a:gd name="T4" fmla="*/ 0 w 138"/>
              <a:gd name="T5" fmla="*/ 338 h 338"/>
              <a:gd name="T6" fmla="*/ 67 w 138"/>
              <a:gd name="T7" fmla="*/ 168 h 338"/>
              <a:gd name="T8" fmla="*/ 138 w 138"/>
              <a:gd name="T9" fmla="*/ 56 h 338"/>
            </a:gdLst>
            <a:ahLst/>
            <a:cxnLst>
              <a:cxn ang="0">
                <a:pos x="T0" y="T1"/>
              </a:cxn>
              <a:cxn ang="0">
                <a:pos x="T2" y="T3"/>
              </a:cxn>
              <a:cxn ang="0">
                <a:pos x="T4" y="T5"/>
              </a:cxn>
              <a:cxn ang="0">
                <a:pos x="T6" y="T7"/>
              </a:cxn>
              <a:cxn ang="0">
                <a:pos x="T8" y="T9"/>
              </a:cxn>
            </a:cxnLst>
            <a:rect l="0" t="0" r="r" b="b"/>
            <a:pathLst>
              <a:path w="138" h="338">
                <a:moveTo>
                  <a:pt x="138" y="56"/>
                </a:moveTo>
                <a:cubicBezTo>
                  <a:pt x="64" y="0"/>
                  <a:pt x="64" y="0"/>
                  <a:pt x="64" y="0"/>
                </a:cubicBezTo>
                <a:cubicBezTo>
                  <a:pt x="64" y="0"/>
                  <a:pt x="2" y="22"/>
                  <a:pt x="0" y="338"/>
                </a:cubicBezTo>
                <a:cubicBezTo>
                  <a:pt x="0" y="338"/>
                  <a:pt x="37" y="224"/>
                  <a:pt x="67" y="168"/>
                </a:cubicBezTo>
                <a:cubicBezTo>
                  <a:pt x="67" y="168"/>
                  <a:pt x="131" y="87"/>
                  <a:pt x="138" y="5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6" name="Freeform 43"/>
          <p:cNvSpPr/>
          <p:nvPr/>
        </p:nvSpPr>
        <p:spPr bwMode="auto">
          <a:xfrm>
            <a:off x="10501485" y="2061970"/>
            <a:ext cx="266270" cy="811693"/>
          </a:xfrm>
          <a:custGeom>
            <a:avLst/>
            <a:gdLst>
              <a:gd name="T0" fmla="*/ 70 w 171"/>
              <a:gd name="T1" fmla="*/ 0 h 522"/>
              <a:gd name="T2" fmla="*/ 55 w 171"/>
              <a:gd name="T3" fmla="*/ 212 h 522"/>
              <a:gd name="T4" fmla="*/ 148 w 171"/>
              <a:gd name="T5" fmla="*/ 522 h 522"/>
              <a:gd name="T6" fmla="*/ 157 w 171"/>
              <a:gd name="T7" fmla="*/ 230 h 522"/>
              <a:gd name="T8" fmla="*/ 125 w 171"/>
              <a:gd name="T9" fmla="*/ 150 h 522"/>
              <a:gd name="T10" fmla="*/ 70 w 171"/>
              <a:gd name="T11" fmla="*/ 0 h 522"/>
            </a:gdLst>
            <a:ahLst/>
            <a:cxnLst>
              <a:cxn ang="0">
                <a:pos x="T0" y="T1"/>
              </a:cxn>
              <a:cxn ang="0">
                <a:pos x="T2" y="T3"/>
              </a:cxn>
              <a:cxn ang="0">
                <a:pos x="T4" y="T5"/>
              </a:cxn>
              <a:cxn ang="0">
                <a:pos x="T6" y="T7"/>
              </a:cxn>
              <a:cxn ang="0">
                <a:pos x="T8" y="T9"/>
              </a:cxn>
              <a:cxn ang="0">
                <a:pos x="T10" y="T11"/>
              </a:cxn>
            </a:cxnLst>
            <a:rect l="0" t="0" r="r" b="b"/>
            <a:pathLst>
              <a:path w="171" h="522">
                <a:moveTo>
                  <a:pt x="70" y="0"/>
                </a:moveTo>
                <a:cubicBezTo>
                  <a:pt x="70" y="0"/>
                  <a:pt x="0" y="36"/>
                  <a:pt x="55" y="212"/>
                </a:cubicBezTo>
                <a:cubicBezTo>
                  <a:pt x="55" y="212"/>
                  <a:pt x="106" y="482"/>
                  <a:pt x="148" y="522"/>
                </a:cubicBezTo>
                <a:cubicBezTo>
                  <a:pt x="148" y="522"/>
                  <a:pt x="171" y="376"/>
                  <a:pt x="157" y="230"/>
                </a:cubicBezTo>
                <a:cubicBezTo>
                  <a:pt x="157" y="230"/>
                  <a:pt x="147" y="194"/>
                  <a:pt x="125" y="150"/>
                </a:cubicBezTo>
                <a:cubicBezTo>
                  <a:pt x="125" y="150"/>
                  <a:pt x="72" y="69"/>
                  <a:pt x="70"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49" name="Freeform 46"/>
          <p:cNvSpPr/>
          <p:nvPr/>
        </p:nvSpPr>
        <p:spPr bwMode="auto">
          <a:xfrm>
            <a:off x="10593821" y="1896625"/>
            <a:ext cx="811693" cy="1303432"/>
          </a:xfrm>
          <a:custGeom>
            <a:avLst/>
            <a:gdLst>
              <a:gd name="T0" fmla="*/ 149 w 522"/>
              <a:gd name="T1" fmla="*/ 47 h 839"/>
              <a:gd name="T2" fmla="*/ 87 w 522"/>
              <a:gd name="T3" fmla="*/ 0 h 839"/>
              <a:gd name="T4" fmla="*/ 46 w 522"/>
              <a:gd name="T5" fmla="*/ 176 h 839"/>
              <a:gd name="T6" fmla="*/ 190 w 522"/>
              <a:gd name="T7" fmla="*/ 368 h 839"/>
              <a:gd name="T8" fmla="*/ 300 w 522"/>
              <a:gd name="T9" fmla="*/ 500 h 839"/>
              <a:gd name="T10" fmla="*/ 295 w 522"/>
              <a:gd name="T11" fmla="*/ 435 h 839"/>
              <a:gd name="T12" fmla="*/ 502 w 522"/>
              <a:gd name="T13" fmla="*/ 827 h 839"/>
              <a:gd name="T14" fmla="*/ 522 w 522"/>
              <a:gd name="T15" fmla="*/ 821 h 839"/>
              <a:gd name="T16" fmla="*/ 321 w 522"/>
              <a:gd name="T17" fmla="*/ 426 h 839"/>
              <a:gd name="T18" fmla="*/ 283 w 522"/>
              <a:gd name="T19" fmla="*/ 370 h 839"/>
              <a:gd name="T20" fmla="*/ 277 w 522"/>
              <a:gd name="T21" fmla="*/ 341 h 839"/>
              <a:gd name="T22" fmla="*/ 277 w 522"/>
              <a:gd name="T23" fmla="*/ 339 h 839"/>
              <a:gd name="T24" fmla="*/ 149 w 522"/>
              <a:gd name="T25" fmla="*/ 4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2" h="839">
                <a:moveTo>
                  <a:pt x="149" y="47"/>
                </a:moveTo>
                <a:cubicBezTo>
                  <a:pt x="149" y="47"/>
                  <a:pt x="106" y="53"/>
                  <a:pt x="87" y="0"/>
                </a:cubicBezTo>
                <a:cubicBezTo>
                  <a:pt x="87" y="0"/>
                  <a:pt x="0" y="30"/>
                  <a:pt x="46" y="176"/>
                </a:cubicBezTo>
                <a:cubicBezTo>
                  <a:pt x="46" y="176"/>
                  <a:pt x="101" y="301"/>
                  <a:pt x="190" y="368"/>
                </a:cubicBezTo>
                <a:cubicBezTo>
                  <a:pt x="190" y="368"/>
                  <a:pt x="262" y="436"/>
                  <a:pt x="300" y="500"/>
                </a:cubicBezTo>
                <a:cubicBezTo>
                  <a:pt x="300" y="500"/>
                  <a:pt x="306" y="475"/>
                  <a:pt x="295" y="435"/>
                </a:cubicBezTo>
                <a:cubicBezTo>
                  <a:pt x="295" y="435"/>
                  <a:pt x="477" y="703"/>
                  <a:pt x="502" y="827"/>
                </a:cubicBezTo>
                <a:cubicBezTo>
                  <a:pt x="502" y="827"/>
                  <a:pt x="514" y="839"/>
                  <a:pt x="522" y="821"/>
                </a:cubicBezTo>
                <a:cubicBezTo>
                  <a:pt x="522" y="821"/>
                  <a:pt x="447" y="614"/>
                  <a:pt x="321" y="426"/>
                </a:cubicBezTo>
                <a:cubicBezTo>
                  <a:pt x="283" y="370"/>
                  <a:pt x="283" y="370"/>
                  <a:pt x="283" y="370"/>
                </a:cubicBezTo>
                <a:cubicBezTo>
                  <a:pt x="283" y="370"/>
                  <a:pt x="280" y="362"/>
                  <a:pt x="277" y="341"/>
                </a:cubicBezTo>
                <a:cubicBezTo>
                  <a:pt x="277" y="340"/>
                  <a:pt x="277" y="340"/>
                  <a:pt x="277" y="339"/>
                </a:cubicBezTo>
                <a:cubicBezTo>
                  <a:pt x="275" y="318"/>
                  <a:pt x="188" y="96"/>
                  <a:pt x="149" y="47"/>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3" name="Freeform 50"/>
          <p:cNvSpPr/>
          <p:nvPr/>
        </p:nvSpPr>
        <p:spPr bwMode="auto">
          <a:xfrm>
            <a:off x="9494385" y="1535872"/>
            <a:ext cx="880408" cy="356458"/>
          </a:xfrm>
          <a:custGeom>
            <a:avLst/>
            <a:gdLst>
              <a:gd name="T0" fmla="*/ 0 w 567"/>
              <a:gd name="T1" fmla="*/ 220 h 230"/>
              <a:gd name="T2" fmla="*/ 244 w 567"/>
              <a:gd name="T3" fmla="*/ 102 h 230"/>
              <a:gd name="T4" fmla="*/ 531 w 567"/>
              <a:gd name="T5" fmla="*/ 98 h 230"/>
              <a:gd name="T6" fmla="*/ 297 w 567"/>
              <a:gd name="T7" fmla="*/ 191 h 230"/>
              <a:gd name="T8" fmla="*/ 0 w 567"/>
              <a:gd name="T9" fmla="*/ 220 h 230"/>
            </a:gdLst>
            <a:ahLst/>
            <a:cxnLst>
              <a:cxn ang="0">
                <a:pos x="T0" y="T1"/>
              </a:cxn>
              <a:cxn ang="0">
                <a:pos x="T2" y="T3"/>
              </a:cxn>
              <a:cxn ang="0">
                <a:pos x="T4" y="T5"/>
              </a:cxn>
              <a:cxn ang="0">
                <a:pos x="T6" y="T7"/>
              </a:cxn>
              <a:cxn ang="0">
                <a:pos x="T8" y="T9"/>
              </a:cxn>
            </a:cxnLst>
            <a:rect l="0" t="0" r="r" b="b"/>
            <a:pathLst>
              <a:path w="567" h="230">
                <a:moveTo>
                  <a:pt x="0" y="220"/>
                </a:moveTo>
                <a:cubicBezTo>
                  <a:pt x="0" y="220"/>
                  <a:pt x="97" y="196"/>
                  <a:pt x="244" y="102"/>
                </a:cubicBezTo>
                <a:cubicBezTo>
                  <a:pt x="244" y="102"/>
                  <a:pt x="448" y="0"/>
                  <a:pt x="531" y="98"/>
                </a:cubicBezTo>
                <a:cubicBezTo>
                  <a:pt x="531" y="98"/>
                  <a:pt x="567" y="165"/>
                  <a:pt x="297" y="191"/>
                </a:cubicBezTo>
                <a:cubicBezTo>
                  <a:pt x="297" y="191"/>
                  <a:pt x="93" y="230"/>
                  <a:pt x="0" y="22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4" name="Freeform 51"/>
          <p:cNvSpPr/>
          <p:nvPr/>
        </p:nvSpPr>
        <p:spPr bwMode="auto">
          <a:xfrm rot="19545566">
            <a:off x="10789848" y="2854435"/>
            <a:ext cx="476708" cy="304922"/>
          </a:xfrm>
          <a:custGeom>
            <a:avLst/>
            <a:gdLst>
              <a:gd name="T0" fmla="*/ 307 w 307"/>
              <a:gd name="T1" fmla="*/ 6 h 197"/>
              <a:gd name="T2" fmla="*/ 252 w 307"/>
              <a:gd name="T3" fmla="*/ 128 h 197"/>
              <a:gd name="T4" fmla="*/ 150 w 307"/>
              <a:gd name="T5" fmla="*/ 147 h 197"/>
              <a:gd name="T6" fmla="*/ 0 w 307"/>
              <a:gd name="T7" fmla="*/ 197 h 197"/>
              <a:gd name="T8" fmla="*/ 179 w 307"/>
              <a:gd name="T9" fmla="*/ 70 h 197"/>
              <a:gd name="T10" fmla="*/ 307 w 307"/>
              <a:gd name="T11" fmla="*/ 6 h 197"/>
            </a:gdLst>
            <a:ahLst/>
            <a:cxnLst>
              <a:cxn ang="0">
                <a:pos x="T0" y="T1"/>
              </a:cxn>
              <a:cxn ang="0">
                <a:pos x="T2" y="T3"/>
              </a:cxn>
              <a:cxn ang="0">
                <a:pos x="T4" y="T5"/>
              </a:cxn>
              <a:cxn ang="0">
                <a:pos x="T6" y="T7"/>
              </a:cxn>
              <a:cxn ang="0">
                <a:pos x="T8" y="T9"/>
              </a:cxn>
              <a:cxn ang="0">
                <a:pos x="T10" y="T11"/>
              </a:cxn>
            </a:cxnLst>
            <a:rect l="0" t="0" r="r" b="b"/>
            <a:pathLst>
              <a:path w="307" h="197">
                <a:moveTo>
                  <a:pt x="307" y="6"/>
                </a:moveTo>
                <a:cubicBezTo>
                  <a:pt x="307" y="6"/>
                  <a:pt x="301" y="90"/>
                  <a:pt x="252" y="128"/>
                </a:cubicBezTo>
                <a:cubicBezTo>
                  <a:pt x="252" y="128"/>
                  <a:pt x="175" y="130"/>
                  <a:pt x="150" y="147"/>
                </a:cubicBezTo>
                <a:cubicBezTo>
                  <a:pt x="150" y="147"/>
                  <a:pt x="55" y="194"/>
                  <a:pt x="0" y="197"/>
                </a:cubicBezTo>
                <a:cubicBezTo>
                  <a:pt x="0" y="197"/>
                  <a:pt x="68" y="170"/>
                  <a:pt x="179" y="70"/>
                </a:cubicBezTo>
                <a:cubicBezTo>
                  <a:pt x="179" y="70"/>
                  <a:pt x="276" y="0"/>
                  <a:pt x="307" y="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11199370" y="3030418"/>
            <a:ext cx="167492" cy="302774"/>
          </a:xfrm>
          <a:custGeom>
            <a:avLst/>
            <a:gdLst>
              <a:gd name="T0" fmla="*/ 0 w 107"/>
              <a:gd name="T1" fmla="*/ 0 h 196"/>
              <a:gd name="T2" fmla="*/ 69 w 107"/>
              <a:gd name="T3" fmla="*/ 196 h 196"/>
              <a:gd name="T4" fmla="*/ 107 w 107"/>
              <a:gd name="T5" fmla="*/ 104 h 196"/>
              <a:gd name="T6" fmla="*/ 0 w 107"/>
              <a:gd name="T7" fmla="*/ 0 h 196"/>
            </a:gdLst>
            <a:ahLst/>
            <a:cxnLst>
              <a:cxn ang="0">
                <a:pos x="T0" y="T1"/>
              </a:cxn>
              <a:cxn ang="0">
                <a:pos x="T2" y="T3"/>
              </a:cxn>
              <a:cxn ang="0">
                <a:pos x="T4" y="T5"/>
              </a:cxn>
              <a:cxn ang="0">
                <a:pos x="T6" y="T7"/>
              </a:cxn>
            </a:cxnLst>
            <a:rect l="0" t="0" r="r" b="b"/>
            <a:pathLst>
              <a:path w="107" h="196">
                <a:moveTo>
                  <a:pt x="0" y="0"/>
                </a:moveTo>
                <a:cubicBezTo>
                  <a:pt x="0" y="0"/>
                  <a:pt x="33" y="163"/>
                  <a:pt x="69" y="196"/>
                </a:cubicBezTo>
                <a:cubicBezTo>
                  <a:pt x="107" y="104"/>
                  <a:pt x="107" y="104"/>
                  <a:pt x="107" y="104"/>
                </a:cubicBezTo>
                <a:cubicBezTo>
                  <a:pt x="107" y="104"/>
                  <a:pt x="23" y="16"/>
                  <a:pt x="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59" name="Freeform 56"/>
          <p:cNvSpPr/>
          <p:nvPr/>
        </p:nvSpPr>
        <p:spPr bwMode="auto">
          <a:xfrm>
            <a:off x="11321767" y="3249446"/>
            <a:ext cx="107367" cy="180376"/>
          </a:xfrm>
          <a:custGeom>
            <a:avLst/>
            <a:gdLst>
              <a:gd name="T0" fmla="*/ 46 w 68"/>
              <a:gd name="T1" fmla="*/ 0 h 116"/>
              <a:gd name="T2" fmla="*/ 68 w 68"/>
              <a:gd name="T3" fmla="*/ 109 h 116"/>
              <a:gd name="T4" fmla="*/ 0 w 68"/>
              <a:gd name="T5" fmla="*/ 116 h 116"/>
              <a:gd name="T6" fmla="*/ 46 w 68"/>
              <a:gd name="T7" fmla="*/ 0 h 116"/>
            </a:gdLst>
            <a:ahLst/>
            <a:cxnLst>
              <a:cxn ang="0">
                <a:pos x="T0" y="T1"/>
              </a:cxn>
              <a:cxn ang="0">
                <a:pos x="T2" y="T3"/>
              </a:cxn>
              <a:cxn ang="0">
                <a:pos x="T4" y="T5"/>
              </a:cxn>
              <a:cxn ang="0">
                <a:pos x="T6" y="T7"/>
              </a:cxn>
            </a:cxnLst>
            <a:rect l="0" t="0" r="r" b="b"/>
            <a:pathLst>
              <a:path w="68" h="116">
                <a:moveTo>
                  <a:pt x="46" y="0"/>
                </a:moveTo>
                <a:cubicBezTo>
                  <a:pt x="46" y="0"/>
                  <a:pt x="48" y="85"/>
                  <a:pt x="68" y="109"/>
                </a:cubicBezTo>
                <a:cubicBezTo>
                  <a:pt x="0" y="116"/>
                  <a:pt x="0" y="116"/>
                  <a:pt x="0" y="116"/>
                </a:cubicBezTo>
                <a:cubicBezTo>
                  <a:pt x="0" y="116"/>
                  <a:pt x="13" y="38"/>
                  <a:pt x="46"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0" name="Freeform 57"/>
          <p:cNvSpPr/>
          <p:nvPr/>
        </p:nvSpPr>
        <p:spPr bwMode="auto">
          <a:xfrm>
            <a:off x="10941689" y="3562957"/>
            <a:ext cx="292038" cy="446646"/>
          </a:xfrm>
          <a:custGeom>
            <a:avLst/>
            <a:gdLst>
              <a:gd name="T0" fmla="*/ 189 w 189"/>
              <a:gd name="T1" fmla="*/ 0 h 288"/>
              <a:gd name="T2" fmla="*/ 184 w 189"/>
              <a:gd name="T3" fmla="*/ 166 h 288"/>
              <a:gd name="T4" fmla="*/ 89 w 189"/>
              <a:gd name="T5" fmla="*/ 217 h 288"/>
              <a:gd name="T6" fmla="*/ 0 w 189"/>
              <a:gd name="T7" fmla="*/ 288 h 288"/>
              <a:gd name="T8" fmla="*/ 189 w 189"/>
              <a:gd name="T9" fmla="*/ 0 h 288"/>
            </a:gdLst>
            <a:ahLst/>
            <a:cxnLst>
              <a:cxn ang="0">
                <a:pos x="T0" y="T1"/>
              </a:cxn>
              <a:cxn ang="0">
                <a:pos x="T2" y="T3"/>
              </a:cxn>
              <a:cxn ang="0">
                <a:pos x="T4" y="T5"/>
              </a:cxn>
              <a:cxn ang="0">
                <a:pos x="T6" y="T7"/>
              </a:cxn>
              <a:cxn ang="0">
                <a:pos x="T8" y="T9"/>
              </a:cxn>
            </a:cxnLst>
            <a:rect l="0" t="0" r="r" b="b"/>
            <a:pathLst>
              <a:path w="189" h="288">
                <a:moveTo>
                  <a:pt x="189" y="0"/>
                </a:moveTo>
                <a:cubicBezTo>
                  <a:pt x="189" y="0"/>
                  <a:pt x="175" y="122"/>
                  <a:pt x="184" y="166"/>
                </a:cubicBezTo>
                <a:cubicBezTo>
                  <a:pt x="184" y="166"/>
                  <a:pt x="159" y="212"/>
                  <a:pt x="89" y="217"/>
                </a:cubicBezTo>
                <a:cubicBezTo>
                  <a:pt x="89" y="217"/>
                  <a:pt x="59" y="221"/>
                  <a:pt x="0" y="288"/>
                </a:cubicBezTo>
                <a:cubicBezTo>
                  <a:pt x="0" y="288"/>
                  <a:pt x="21" y="131"/>
                  <a:pt x="189"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1" name="Freeform 58"/>
          <p:cNvSpPr/>
          <p:nvPr/>
        </p:nvSpPr>
        <p:spPr bwMode="auto">
          <a:xfrm>
            <a:off x="11205811" y="3457738"/>
            <a:ext cx="259828" cy="496034"/>
          </a:xfrm>
          <a:custGeom>
            <a:avLst/>
            <a:gdLst>
              <a:gd name="T0" fmla="*/ 120 w 167"/>
              <a:gd name="T1" fmla="*/ 0 h 319"/>
              <a:gd name="T2" fmla="*/ 155 w 167"/>
              <a:gd name="T3" fmla="*/ 140 h 319"/>
              <a:gd name="T4" fmla="*/ 99 w 167"/>
              <a:gd name="T5" fmla="*/ 246 h 319"/>
              <a:gd name="T6" fmla="*/ 32 w 167"/>
              <a:gd name="T7" fmla="*/ 319 h 319"/>
              <a:gd name="T8" fmla="*/ 120 w 167"/>
              <a:gd name="T9" fmla="*/ 0 h 319"/>
            </a:gdLst>
            <a:ahLst/>
            <a:cxnLst>
              <a:cxn ang="0">
                <a:pos x="T0" y="T1"/>
              </a:cxn>
              <a:cxn ang="0">
                <a:pos x="T2" y="T3"/>
              </a:cxn>
              <a:cxn ang="0">
                <a:pos x="T4" y="T5"/>
              </a:cxn>
              <a:cxn ang="0">
                <a:pos x="T6" y="T7"/>
              </a:cxn>
              <a:cxn ang="0">
                <a:pos x="T8" y="T9"/>
              </a:cxn>
            </a:cxnLst>
            <a:rect l="0" t="0" r="r" b="b"/>
            <a:pathLst>
              <a:path w="167" h="319">
                <a:moveTo>
                  <a:pt x="120" y="0"/>
                </a:moveTo>
                <a:cubicBezTo>
                  <a:pt x="120" y="0"/>
                  <a:pt x="167" y="35"/>
                  <a:pt x="155" y="140"/>
                </a:cubicBezTo>
                <a:cubicBezTo>
                  <a:pt x="155" y="140"/>
                  <a:pt x="89" y="170"/>
                  <a:pt x="99" y="246"/>
                </a:cubicBezTo>
                <a:cubicBezTo>
                  <a:pt x="99" y="246"/>
                  <a:pt x="50" y="288"/>
                  <a:pt x="32" y="319"/>
                </a:cubicBezTo>
                <a:cubicBezTo>
                  <a:pt x="32" y="319"/>
                  <a:pt x="0" y="64"/>
                  <a:pt x="120"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2" name="Freeform 59"/>
          <p:cNvSpPr/>
          <p:nvPr/>
        </p:nvSpPr>
        <p:spPr bwMode="auto">
          <a:xfrm>
            <a:off x="11431282" y="3103427"/>
            <a:ext cx="240502" cy="298479"/>
          </a:xfrm>
          <a:custGeom>
            <a:avLst/>
            <a:gdLst>
              <a:gd name="T0" fmla="*/ 8 w 155"/>
              <a:gd name="T1" fmla="*/ 0 h 193"/>
              <a:gd name="T2" fmla="*/ 94 w 155"/>
              <a:gd name="T3" fmla="*/ 93 h 193"/>
              <a:gd name="T4" fmla="*/ 155 w 155"/>
              <a:gd name="T5" fmla="*/ 95 h 193"/>
              <a:gd name="T6" fmla="*/ 149 w 155"/>
              <a:gd name="T7" fmla="*/ 150 h 193"/>
              <a:gd name="T8" fmla="*/ 43 w 155"/>
              <a:gd name="T9" fmla="*/ 182 h 193"/>
              <a:gd name="T10" fmla="*/ 15 w 155"/>
              <a:gd name="T11" fmla="*/ 174 h 193"/>
              <a:gd name="T12" fmla="*/ 8 w 155"/>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155" h="193">
                <a:moveTo>
                  <a:pt x="8" y="0"/>
                </a:moveTo>
                <a:cubicBezTo>
                  <a:pt x="8" y="0"/>
                  <a:pt x="61" y="75"/>
                  <a:pt x="94" y="93"/>
                </a:cubicBezTo>
                <a:cubicBezTo>
                  <a:pt x="94" y="93"/>
                  <a:pt x="121" y="107"/>
                  <a:pt x="155" y="95"/>
                </a:cubicBezTo>
                <a:cubicBezTo>
                  <a:pt x="155" y="95"/>
                  <a:pt x="145" y="135"/>
                  <a:pt x="149" y="150"/>
                </a:cubicBezTo>
                <a:cubicBezTo>
                  <a:pt x="149" y="150"/>
                  <a:pt x="70" y="148"/>
                  <a:pt x="43" y="182"/>
                </a:cubicBezTo>
                <a:cubicBezTo>
                  <a:pt x="43" y="182"/>
                  <a:pt x="12" y="193"/>
                  <a:pt x="15" y="174"/>
                </a:cubicBezTo>
                <a:cubicBezTo>
                  <a:pt x="15" y="174"/>
                  <a:pt x="0" y="43"/>
                  <a:pt x="8"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3" name="Freeform 60"/>
          <p:cNvSpPr/>
          <p:nvPr/>
        </p:nvSpPr>
        <p:spPr bwMode="auto">
          <a:xfrm>
            <a:off x="11439871" y="3309572"/>
            <a:ext cx="347868" cy="347868"/>
          </a:xfrm>
          <a:custGeom>
            <a:avLst/>
            <a:gdLst>
              <a:gd name="T0" fmla="*/ 54 w 225"/>
              <a:gd name="T1" fmla="*/ 65 h 225"/>
              <a:gd name="T2" fmla="*/ 15 w 225"/>
              <a:gd name="T3" fmla="*/ 116 h 225"/>
              <a:gd name="T4" fmla="*/ 58 w 225"/>
              <a:gd name="T5" fmla="*/ 214 h 225"/>
              <a:gd name="T6" fmla="*/ 93 w 225"/>
              <a:gd name="T7" fmla="*/ 205 h 225"/>
              <a:gd name="T8" fmla="*/ 225 w 225"/>
              <a:gd name="T9" fmla="*/ 208 h 225"/>
              <a:gd name="T10" fmla="*/ 54 w 225"/>
              <a:gd name="T11" fmla="*/ 65 h 225"/>
            </a:gdLst>
            <a:ahLst/>
            <a:cxnLst>
              <a:cxn ang="0">
                <a:pos x="T0" y="T1"/>
              </a:cxn>
              <a:cxn ang="0">
                <a:pos x="T2" y="T3"/>
              </a:cxn>
              <a:cxn ang="0">
                <a:pos x="T4" y="T5"/>
              </a:cxn>
              <a:cxn ang="0">
                <a:pos x="T6" y="T7"/>
              </a:cxn>
              <a:cxn ang="0">
                <a:pos x="T8" y="T9"/>
              </a:cxn>
              <a:cxn ang="0">
                <a:pos x="T10" y="T11"/>
              </a:cxn>
            </a:cxnLst>
            <a:rect l="0" t="0" r="r" b="b"/>
            <a:pathLst>
              <a:path w="225" h="225">
                <a:moveTo>
                  <a:pt x="54" y="65"/>
                </a:moveTo>
                <a:cubicBezTo>
                  <a:pt x="54" y="65"/>
                  <a:pt x="0" y="64"/>
                  <a:pt x="15" y="116"/>
                </a:cubicBezTo>
                <a:cubicBezTo>
                  <a:pt x="15" y="116"/>
                  <a:pt x="52" y="195"/>
                  <a:pt x="58" y="214"/>
                </a:cubicBezTo>
                <a:cubicBezTo>
                  <a:pt x="58" y="214"/>
                  <a:pt x="72" y="225"/>
                  <a:pt x="93" y="205"/>
                </a:cubicBezTo>
                <a:cubicBezTo>
                  <a:pt x="93" y="205"/>
                  <a:pt x="125" y="189"/>
                  <a:pt x="225" y="208"/>
                </a:cubicBezTo>
                <a:cubicBezTo>
                  <a:pt x="225" y="208"/>
                  <a:pt x="139" y="0"/>
                  <a:pt x="54" y="6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4" name="Freeform 61"/>
          <p:cNvSpPr/>
          <p:nvPr/>
        </p:nvSpPr>
        <p:spPr bwMode="auto">
          <a:xfrm>
            <a:off x="11450607" y="2914462"/>
            <a:ext cx="730094" cy="573338"/>
          </a:xfrm>
          <a:custGeom>
            <a:avLst/>
            <a:gdLst>
              <a:gd name="T0" fmla="*/ 63 w 471"/>
              <a:gd name="T1" fmla="*/ 32 h 369"/>
              <a:gd name="T2" fmla="*/ 0 w 471"/>
              <a:gd name="T3" fmla="*/ 93 h 369"/>
              <a:gd name="T4" fmla="*/ 216 w 471"/>
              <a:gd name="T5" fmla="*/ 235 h 369"/>
              <a:gd name="T6" fmla="*/ 471 w 471"/>
              <a:gd name="T7" fmla="*/ 369 h 369"/>
              <a:gd name="T8" fmla="*/ 327 w 471"/>
              <a:gd name="T9" fmla="*/ 193 h 369"/>
              <a:gd name="T10" fmla="*/ 126 w 471"/>
              <a:gd name="T11" fmla="*/ 9 h 369"/>
              <a:gd name="T12" fmla="*/ 63 w 471"/>
              <a:gd name="T13" fmla="*/ 32 h 369"/>
            </a:gdLst>
            <a:ahLst/>
            <a:cxnLst>
              <a:cxn ang="0">
                <a:pos x="T0" y="T1"/>
              </a:cxn>
              <a:cxn ang="0">
                <a:pos x="T2" y="T3"/>
              </a:cxn>
              <a:cxn ang="0">
                <a:pos x="T4" y="T5"/>
              </a:cxn>
              <a:cxn ang="0">
                <a:pos x="T6" y="T7"/>
              </a:cxn>
              <a:cxn ang="0">
                <a:pos x="T8" y="T9"/>
              </a:cxn>
              <a:cxn ang="0">
                <a:pos x="T10" y="T11"/>
              </a:cxn>
              <a:cxn ang="0">
                <a:pos x="T12" y="T13"/>
              </a:cxn>
            </a:cxnLst>
            <a:rect l="0" t="0" r="r" b="b"/>
            <a:pathLst>
              <a:path w="471" h="369">
                <a:moveTo>
                  <a:pt x="63" y="32"/>
                </a:moveTo>
                <a:cubicBezTo>
                  <a:pt x="63" y="32"/>
                  <a:pt x="12" y="34"/>
                  <a:pt x="0" y="93"/>
                </a:cubicBezTo>
                <a:cubicBezTo>
                  <a:pt x="0" y="93"/>
                  <a:pt x="1" y="155"/>
                  <a:pt x="216" y="235"/>
                </a:cubicBezTo>
                <a:cubicBezTo>
                  <a:pt x="216" y="235"/>
                  <a:pt x="409" y="347"/>
                  <a:pt x="471" y="369"/>
                </a:cubicBezTo>
                <a:cubicBezTo>
                  <a:pt x="471" y="369"/>
                  <a:pt x="394" y="260"/>
                  <a:pt x="327" y="193"/>
                </a:cubicBezTo>
                <a:cubicBezTo>
                  <a:pt x="327" y="193"/>
                  <a:pt x="279" y="105"/>
                  <a:pt x="126" y="9"/>
                </a:cubicBezTo>
                <a:cubicBezTo>
                  <a:pt x="126" y="9"/>
                  <a:pt x="82" y="0"/>
                  <a:pt x="63" y="32"/>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5" name="Freeform 62"/>
          <p:cNvSpPr/>
          <p:nvPr/>
        </p:nvSpPr>
        <p:spPr bwMode="auto">
          <a:xfrm>
            <a:off x="11703993" y="2871515"/>
            <a:ext cx="751567" cy="304922"/>
          </a:xfrm>
          <a:custGeom>
            <a:avLst/>
            <a:gdLst>
              <a:gd name="T0" fmla="*/ 0 w 484"/>
              <a:gd name="T1" fmla="*/ 15 h 196"/>
              <a:gd name="T2" fmla="*/ 245 w 484"/>
              <a:gd name="T3" fmla="*/ 161 h 196"/>
              <a:gd name="T4" fmla="*/ 484 w 484"/>
              <a:gd name="T5" fmla="*/ 99 h 196"/>
              <a:gd name="T6" fmla="*/ 213 w 484"/>
              <a:gd name="T7" fmla="*/ 47 h 196"/>
              <a:gd name="T8" fmla="*/ 0 w 484"/>
              <a:gd name="T9" fmla="*/ 15 h 196"/>
            </a:gdLst>
            <a:ahLst/>
            <a:cxnLst>
              <a:cxn ang="0">
                <a:pos x="T0" y="T1"/>
              </a:cxn>
              <a:cxn ang="0">
                <a:pos x="T2" y="T3"/>
              </a:cxn>
              <a:cxn ang="0">
                <a:pos x="T4" y="T5"/>
              </a:cxn>
              <a:cxn ang="0">
                <a:pos x="T6" y="T7"/>
              </a:cxn>
              <a:cxn ang="0">
                <a:pos x="T8" y="T9"/>
              </a:cxn>
            </a:cxnLst>
            <a:rect l="0" t="0" r="r" b="b"/>
            <a:pathLst>
              <a:path w="484" h="196">
                <a:moveTo>
                  <a:pt x="0" y="15"/>
                </a:moveTo>
                <a:cubicBezTo>
                  <a:pt x="0" y="15"/>
                  <a:pt x="154" y="196"/>
                  <a:pt x="245" y="161"/>
                </a:cubicBezTo>
                <a:cubicBezTo>
                  <a:pt x="245" y="161"/>
                  <a:pt x="323" y="116"/>
                  <a:pt x="484" y="99"/>
                </a:cubicBezTo>
                <a:cubicBezTo>
                  <a:pt x="484" y="99"/>
                  <a:pt x="313" y="87"/>
                  <a:pt x="213" y="47"/>
                </a:cubicBezTo>
                <a:cubicBezTo>
                  <a:pt x="213" y="47"/>
                  <a:pt x="38" y="0"/>
                  <a:pt x="0" y="15"/>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6" name="Freeform 63"/>
          <p:cNvSpPr/>
          <p:nvPr/>
        </p:nvSpPr>
        <p:spPr bwMode="auto">
          <a:xfrm>
            <a:off x="11807065" y="2536531"/>
            <a:ext cx="596959" cy="341426"/>
          </a:xfrm>
          <a:custGeom>
            <a:avLst/>
            <a:gdLst>
              <a:gd name="T0" fmla="*/ 0 w 384"/>
              <a:gd name="T1" fmla="*/ 196 h 221"/>
              <a:gd name="T2" fmla="*/ 91 w 384"/>
              <a:gd name="T3" fmla="*/ 221 h 221"/>
              <a:gd name="T4" fmla="*/ 384 w 384"/>
              <a:gd name="T5" fmla="*/ 76 h 221"/>
              <a:gd name="T6" fmla="*/ 0 w 384"/>
              <a:gd name="T7" fmla="*/ 196 h 221"/>
            </a:gdLst>
            <a:ahLst/>
            <a:cxnLst>
              <a:cxn ang="0">
                <a:pos x="T0" y="T1"/>
              </a:cxn>
              <a:cxn ang="0">
                <a:pos x="T2" y="T3"/>
              </a:cxn>
              <a:cxn ang="0">
                <a:pos x="T4" y="T5"/>
              </a:cxn>
              <a:cxn ang="0">
                <a:pos x="T6" y="T7"/>
              </a:cxn>
            </a:cxnLst>
            <a:rect l="0" t="0" r="r" b="b"/>
            <a:pathLst>
              <a:path w="384" h="221">
                <a:moveTo>
                  <a:pt x="0" y="196"/>
                </a:moveTo>
                <a:cubicBezTo>
                  <a:pt x="91" y="221"/>
                  <a:pt x="91" y="221"/>
                  <a:pt x="91" y="221"/>
                </a:cubicBezTo>
                <a:cubicBezTo>
                  <a:pt x="91" y="221"/>
                  <a:pt x="159" y="112"/>
                  <a:pt x="384" y="76"/>
                </a:cubicBezTo>
                <a:cubicBezTo>
                  <a:pt x="384" y="76"/>
                  <a:pt x="117" y="0"/>
                  <a:pt x="0" y="196"/>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7" name="Freeform 64"/>
          <p:cNvSpPr/>
          <p:nvPr/>
        </p:nvSpPr>
        <p:spPr bwMode="auto">
          <a:xfrm>
            <a:off x="11671783" y="3335340"/>
            <a:ext cx="611991" cy="274859"/>
          </a:xfrm>
          <a:custGeom>
            <a:avLst/>
            <a:gdLst>
              <a:gd name="T0" fmla="*/ 128 w 394"/>
              <a:gd name="T1" fmla="*/ 177 h 177"/>
              <a:gd name="T2" fmla="*/ 394 w 394"/>
              <a:gd name="T3" fmla="*/ 173 h 177"/>
              <a:gd name="T4" fmla="*/ 102 w 394"/>
              <a:gd name="T5" fmla="*/ 47 h 177"/>
              <a:gd name="T6" fmla="*/ 0 w 394"/>
              <a:gd name="T7" fmla="*/ 27 h 177"/>
              <a:gd name="T8" fmla="*/ 128 w 394"/>
              <a:gd name="T9" fmla="*/ 177 h 177"/>
            </a:gdLst>
            <a:ahLst/>
            <a:cxnLst>
              <a:cxn ang="0">
                <a:pos x="T0" y="T1"/>
              </a:cxn>
              <a:cxn ang="0">
                <a:pos x="T2" y="T3"/>
              </a:cxn>
              <a:cxn ang="0">
                <a:pos x="T4" y="T5"/>
              </a:cxn>
              <a:cxn ang="0">
                <a:pos x="T6" y="T7"/>
              </a:cxn>
              <a:cxn ang="0">
                <a:pos x="T8" y="T9"/>
              </a:cxn>
            </a:cxnLst>
            <a:rect l="0" t="0" r="r" b="b"/>
            <a:pathLst>
              <a:path w="394" h="177">
                <a:moveTo>
                  <a:pt x="128" y="177"/>
                </a:moveTo>
                <a:cubicBezTo>
                  <a:pt x="394" y="173"/>
                  <a:pt x="394" y="173"/>
                  <a:pt x="394" y="173"/>
                </a:cubicBezTo>
                <a:cubicBezTo>
                  <a:pt x="394" y="173"/>
                  <a:pt x="150" y="76"/>
                  <a:pt x="102" y="47"/>
                </a:cubicBezTo>
                <a:cubicBezTo>
                  <a:pt x="102" y="47"/>
                  <a:pt x="26" y="0"/>
                  <a:pt x="0" y="27"/>
                </a:cubicBezTo>
                <a:cubicBezTo>
                  <a:pt x="0" y="27"/>
                  <a:pt x="88" y="165"/>
                  <a:pt x="128" y="177"/>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8" name="Freeform 65"/>
          <p:cNvSpPr/>
          <p:nvPr/>
        </p:nvSpPr>
        <p:spPr bwMode="auto">
          <a:xfrm>
            <a:off x="11892958" y="3631672"/>
            <a:ext cx="534687" cy="167492"/>
          </a:xfrm>
          <a:custGeom>
            <a:avLst/>
            <a:gdLst>
              <a:gd name="T0" fmla="*/ 0 w 344"/>
              <a:gd name="T1" fmla="*/ 19 h 107"/>
              <a:gd name="T2" fmla="*/ 96 w 344"/>
              <a:gd name="T3" fmla="*/ 107 h 107"/>
              <a:gd name="T4" fmla="*/ 337 w 344"/>
              <a:gd name="T5" fmla="*/ 24 h 107"/>
              <a:gd name="T6" fmla="*/ 267 w 344"/>
              <a:gd name="T7" fmla="*/ 7 h 107"/>
              <a:gd name="T8" fmla="*/ 0 w 344"/>
              <a:gd name="T9" fmla="*/ 19 h 107"/>
            </a:gdLst>
            <a:ahLst/>
            <a:cxnLst>
              <a:cxn ang="0">
                <a:pos x="T0" y="T1"/>
              </a:cxn>
              <a:cxn ang="0">
                <a:pos x="T2" y="T3"/>
              </a:cxn>
              <a:cxn ang="0">
                <a:pos x="T4" y="T5"/>
              </a:cxn>
              <a:cxn ang="0">
                <a:pos x="T6" y="T7"/>
              </a:cxn>
              <a:cxn ang="0">
                <a:pos x="T8" y="T9"/>
              </a:cxn>
            </a:cxnLst>
            <a:rect l="0" t="0" r="r" b="b"/>
            <a:pathLst>
              <a:path w="344" h="107">
                <a:moveTo>
                  <a:pt x="0" y="19"/>
                </a:moveTo>
                <a:cubicBezTo>
                  <a:pt x="96" y="107"/>
                  <a:pt x="96" y="107"/>
                  <a:pt x="96" y="107"/>
                </a:cubicBezTo>
                <a:cubicBezTo>
                  <a:pt x="96" y="107"/>
                  <a:pt x="251" y="32"/>
                  <a:pt x="337" y="24"/>
                </a:cubicBezTo>
                <a:cubicBezTo>
                  <a:pt x="337" y="24"/>
                  <a:pt x="344" y="0"/>
                  <a:pt x="267" y="7"/>
                </a:cubicBezTo>
                <a:cubicBezTo>
                  <a:pt x="267" y="7"/>
                  <a:pt x="26" y="19"/>
                  <a:pt x="0"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69" name="Freeform 66"/>
          <p:cNvSpPr/>
          <p:nvPr/>
        </p:nvSpPr>
        <p:spPr bwMode="auto">
          <a:xfrm>
            <a:off x="11012551" y="3878616"/>
            <a:ext cx="459530" cy="648495"/>
          </a:xfrm>
          <a:custGeom>
            <a:avLst/>
            <a:gdLst>
              <a:gd name="T0" fmla="*/ 17 w 296"/>
              <a:gd name="T1" fmla="*/ 160 h 418"/>
              <a:gd name="T2" fmla="*/ 0 w 296"/>
              <a:gd name="T3" fmla="*/ 176 h 418"/>
              <a:gd name="T4" fmla="*/ 94 w 296"/>
              <a:gd name="T5" fmla="*/ 234 h 418"/>
              <a:gd name="T6" fmla="*/ 64 w 296"/>
              <a:gd name="T7" fmla="*/ 410 h 418"/>
              <a:gd name="T8" fmla="*/ 146 w 296"/>
              <a:gd name="T9" fmla="*/ 274 h 418"/>
              <a:gd name="T10" fmla="*/ 280 w 296"/>
              <a:gd name="T11" fmla="*/ 396 h 418"/>
              <a:gd name="T12" fmla="*/ 292 w 296"/>
              <a:gd name="T13" fmla="*/ 381 h 418"/>
              <a:gd name="T14" fmla="*/ 165 w 296"/>
              <a:gd name="T15" fmla="*/ 250 h 418"/>
              <a:gd name="T16" fmla="*/ 238 w 296"/>
              <a:gd name="T17" fmla="*/ 187 h 418"/>
              <a:gd name="T18" fmla="*/ 210 w 296"/>
              <a:gd name="T19" fmla="*/ 22 h 418"/>
              <a:gd name="T20" fmla="*/ 108 w 296"/>
              <a:gd name="T21" fmla="*/ 212 h 418"/>
              <a:gd name="T22" fmla="*/ 17 w 296"/>
              <a:gd name="T23" fmla="*/ 16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6" h="418">
                <a:moveTo>
                  <a:pt x="17" y="160"/>
                </a:moveTo>
                <a:cubicBezTo>
                  <a:pt x="0" y="176"/>
                  <a:pt x="0" y="176"/>
                  <a:pt x="0" y="176"/>
                </a:cubicBezTo>
                <a:cubicBezTo>
                  <a:pt x="94" y="234"/>
                  <a:pt x="94" y="234"/>
                  <a:pt x="94" y="234"/>
                </a:cubicBezTo>
                <a:cubicBezTo>
                  <a:pt x="94" y="234"/>
                  <a:pt x="79" y="319"/>
                  <a:pt x="64" y="410"/>
                </a:cubicBezTo>
                <a:cubicBezTo>
                  <a:pt x="64" y="410"/>
                  <a:pt x="75" y="418"/>
                  <a:pt x="146" y="274"/>
                </a:cubicBezTo>
                <a:cubicBezTo>
                  <a:pt x="280" y="396"/>
                  <a:pt x="280" y="396"/>
                  <a:pt x="280" y="396"/>
                </a:cubicBezTo>
                <a:cubicBezTo>
                  <a:pt x="280" y="396"/>
                  <a:pt x="296" y="396"/>
                  <a:pt x="292" y="381"/>
                </a:cubicBezTo>
                <a:cubicBezTo>
                  <a:pt x="292" y="381"/>
                  <a:pt x="171" y="262"/>
                  <a:pt x="165" y="250"/>
                </a:cubicBezTo>
                <a:cubicBezTo>
                  <a:pt x="165" y="250"/>
                  <a:pt x="198" y="179"/>
                  <a:pt x="238" y="187"/>
                </a:cubicBezTo>
                <a:cubicBezTo>
                  <a:pt x="238" y="187"/>
                  <a:pt x="260" y="0"/>
                  <a:pt x="210" y="22"/>
                </a:cubicBezTo>
                <a:cubicBezTo>
                  <a:pt x="210" y="22"/>
                  <a:pt x="139" y="75"/>
                  <a:pt x="108" y="212"/>
                </a:cubicBezTo>
                <a:lnTo>
                  <a:pt x="17" y="160"/>
                </a:ln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0" name="Freeform 67"/>
          <p:cNvSpPr/>
          <p:nvPr/>
        </p:nvSpPr>
        <p:spPr bwMode="auto">
          <a:xfrm>
            <a:off x="11373303" y="3764807"/>
            <a:ext cx="453088" cy="1123056"/>
          </a:xfrm>
          <a:custGeom>
            <a:avLst/>
            <a:gdLst>
              <a:gd name="T0" fmla="*/ 41 w 291"/>
              <a:gd name="T1" fmla="*/ 0 h 724"/>
              <a:gd name="T2" fmla="*/ 28 w 291"/>
              <a:gd name="T3" fmla="*/ 210 h 724"/>
              <a:gd name="T4" fmla="*/ 94 w 291"/>
              <a:gd name="T5" fmla="*/ 568 h 724"/>
              <a:gd name="T6" fmla="*/ 112 w 291"/>
              <a:gd name="T7" fmla="*/ 545 h 724"/>
              <a:gd name="T8" fmla="*/ 272 w 291"/>
              <a:gd name="T9" fmla="*/ 724 h 724"/>
              <a:gd name="T10" fmla="*/ 286 w 291"/>
              <a:gd name="T11" fmla="*/ 711 h 724"/>
              <a:gd name="T12" fmla="*/ 127 w 291"/>
              <a:gd name="T13" fmla="*/ 518 h 724"/>
              <a:gd name="T14" fmla="*/ 134 w 291"/>
              <a:gd name="T15" fmla="*/ 465 h 724"/>
              <a:gd name="T16" fmla="*/ 173 w 291"/>
              <a:gd name="T17" fmla="*/ 405 h 724"/>
              <a:gd name="T18" fmla="*/ 41 w 291"/>
              <a:gd name="T19"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724">
                <a:moveTo>
                  <a:pt x="41" y="0"/>
                </a:moveTo>
                <a:cubicBezTo>
                  <a:pt x="41" y="0"/>
                  <a:pt x="0" y="52"/>
                  <a:pt x="28" y="210"/>
                </a:cubicBezTo>
                <a:cubicBezTo>
                  <a:pt x="28" y="210"/>
                  <a:pt x="80" y="510"/>
                  <a:pt x="94" y="568"/>
                </a:cubicBezTo>
                <a:cubicBezTo>
                  <a:pt x="94" y="568"/>
                  <a:pt x="112" y="578"/>
                  <a:pt x="112" y="545"/>
                </a:cubicBezTo>
                <a:cubicBezTo>
                  <a:pt x="112" y="512"/>
                  <a:pt x="211" y="654"/>
                  <a:pt x="272" y="724"/>
                </a:cubicBezTo>
                <a:cubicBezTo>
                  <a:pt x="272" y="724"/>
                  <a:pt x="291" y="723"/>
                  <a:pt x="286" y="711"/>
                </a:cubicBezTo>
                <a:cubicBezTo>
                  <a:pt x="286" y="711"/>
                  <a:pt x="155" y="554"/>
                  <a:pt x="127" y="518"/>
                </a:cubicBezTo>
                <a:cubicBezTo>
                  <a:pt x="127" y="518"/>
                  <a:pt x="114" y="496"/>
                  <a:pt x="134" y="465"/>
                </a:cubicBezTo>
                <a:cubicBezTo>
                  <a:pt x="134" y="465"/>
                  <a:pt x="164" y="417"/>
                  <a:pt x="173" y="405"/>
                </a:cubicBezTo>
                <a:cubicBezTo>
                  <a:pt x="173" y="405"/>
                  <a:pt x="116" y="59"/>
                  <a:pt x="41" y="0"/>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1" name="Freeform 68"/>
          <p:cNvSpPr/>
          <p:nvPr/>
        </p:nvSpPr>
        <p:spPr bwMode="auto">
          <a:xfrm>
            <a:off x="11457050" y="3663883"/>
            <a:ext cx="487446" cy="1043605"/>
          </a:xfrm>
          <a:custGeom>
            <a:avLst/>
            <a:gdLst>
              <a:gd name="T0" fmla="*/ 39 w 314"/>
              <a:gd name="T1" fmla="*/ 19 h 671"/>
              <a:gd name="T2" fmla="*/ 241 w 314"/>
              <a:gd name="T3" fmla="*/ 449 h 671"/>
              <a:gd name="T4" fmla="*/ 288 w 314"/>
              <a:gd name="T5" fmla="*/ 660 h 671"/>
              <a:gd name="T6" fmla="*/ 314 w 314"/>
              <a:gd name="T7" fmla="*/ 655 h 671"/>
              <a:gd name="T8" fmla="*/ 265 w 314"/>
              <a:gd name="T9" fmla="*/ 441 h 671"/>
              <a:gd name="T10" fmla="*/ 241 w 314"/>
              <a:gd name="T11" fmla="*/ 268 h 671"/>
              <a:gd name="T12" fmla="*/ 39 w 314"/>
              <a:gd name="T13" fmla="*/ 19 h 671"/>
            </a:gdLst>
            <a:ahLst/>
            <a:cxnLst>
              <a:cxn ang="0">
                <a:pos x="T0" y="T1"/>
              </a:cxn>
              <a:cxn ang="0">
                <a:pos x="T2" y="T3"/>
              </a:cxn>
              <a:cxn ang="0">
                <a:pos x="T4" y="T5"/>
              </a:cxn>
              <a:cxn ang="0">
                <a:pos x="T6" y="T7"/>
              </a:cxn>
              <a:cxn ang="0">
                <a:pos x="T8" y="T9"/>
              </a:cxn>
              <a:cxn ang="0">
                <a:pos x="T10" y="T11"/>
              </a:cxn>
              <a:cxn ang="0">
                <a:pos x="T12" y="T13"/>
              </a:cxn>
            </a:cxnLst>
            <a:rect l="0" t="0" r="r" b="b"/>
            <a:pathLst>
              <a:path w="314" h="671">
                <a:moveTo>
                  <a:pt x="39" y="19"/>
                </a:moveTo>
                <a:cubicBezTo>
                  <a:pt x="39" y="19"/>
                  <a:pt x="0" y="141"/>
                  <a:pt x="241" y="449"/>
                </a:cubicBezTo>
                <a:cubicBezTo>
                  <a:pt x="241" y="449"/>
                  <a:pt x="288" y="598"/>
                  <a:pt x="288" y="660"/>
                </a:cubicBezTo>
                <a:cubicBezTo>
                  <a:pt x="288" y="660"/>
                  <a:pt x="302" y="671"/>
                  <a:pt x="314" y="655"/>
                </a:cubicBezTo>
                <a:cubicBezTo>
                  <a:pt x="314" y="655"/>
                  <a:pt x="275" y="484"/>
                  <a:pt x="265" y="441"/>
                </a:cubicBezTo>
                <a:cubicBezTo>
                  <a:pt x="265" y="441"/>
                  <a:pt x="257" y="307"/>
                  <a:pt x="241" y="268"/>
                </a:cubicBezTo>
                <a:cubicBezTo>
                  <a:pt x="241" y="268"/>
                  <a:pt x="139" y="0"/>
                  <a:pt x="39" y="1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2" name="Freeform 69"/>
          <p:cNvSpPr/>
          <p:nvPr/>
        </p:nvSpPr>
        <p:spPr bwMode="auto">
          <a:xfrm>
            <a:off x="11588037" y="3625230"/>
            <a:ext cx="667822" cy="515360"/>
          </a:xfrm>
          <a:custGeom>
            <a:avLst/>
            <a:gdLst>
              <a:gd name="T0" fmla="*/ 0 w 430"/>
              <a:gd name="T1" fmla="*/ 29 h 333"/>
              <a:gd name="T2" fmla="*/ 99 w 430"/>
              <a:gd name="T3" fmla="*/ 139 h 333"/>
              <a:gd name="T4" fmla="*/ 248 w 430"/>
              <a:gd name="T5" fmla="*/ 261 h 333"/>
              <a:gd name="T6" fmla="*/ 430 w 430"/>
              <a:gd name="T7" fmla="*/ 333 h 333"/>
              <a:gd name="T8" fmla="*/ 222 w 430"/>
              <a:gd name="T9" fmla="*/ 89 h 333"/>
              <a:gd name="T10" fmla="*/ 0 w 430"/>
              <a:gd name="T11" fmla="*/ 29 h 333"/>
            </a:gdLst>
            <a:ahLst/>
            <a:cxnLst>
              <a:cxn ang="0">
                <a:pos x="T0" y="T1"/>
              </a:cxn>
              <a:cxn ang="0">
                <a:pos x="T2" y="T3"/>
              </a:cxn>
              <a:cxn ang="0">
                <a:pos x="T4" y="T5"/>
              </a:cxn>
              <a:cxn ang="0">
                <a:pos x="T6" y="T7"/>
              </a:cxn>
              <a:cxn ang="0">
                <a:pos x="T8" y="T9"/>
              </a:cxn>
              <a:cxn ang="0">
                <a:pos x="T10" y="T11"/>
              </a:cxn>
            </a:cxnLst>
            <a:rect l="0" t="0" r="r" b="b"/>
            <a:pathLst>
              <a:path w="430" h="333">
                <a:moveTo>
                  <a:pt x="0" y="29"/>
                </a:moveTo>
                <a:cubicBezTo>
                  <a:pt x="0" y="29"/>
                  <a:pt x="78" y="90"/>
                  <a:pt x="99" y="139"/>
                </a:cubicBezTo>
                <a:cubicBezTo>
                  <a:pt x="99" y="139"/>
                  <a:pt x="171" y="233"/>
                  <a:pt x="248" y="261"/>
                </a:cubicBezTo>
                <a:cubicBezTo>
                  <a:pt x="248" y="261"/>
                  <a:pt x="376" y="282"/>
                  <a:pt x="430" y="333"/>
                </a:cubicBezTo>
                <a:cubicBezTo>
                  <a:pt x="430" y="333"/>
                  <a:pt x="361" y="209"/>
                  <a:pt x="222" y="89"/>
                </a:cubicBezTo>
                <a:cubicBezTo>
                  <a:pt x="222" y="89"/>
                  <a:pt x="117" y="0"/>
                  <a:pt x="0" y="29"/>
                </a:cubicBezTo>
                <a:close/>
              </a:path>
            </a:pathLst>
          </a:custGeom>
          <a:solidFill>
            <a:srgbClr val="306E39"/>
          </a:solidFill>
          <a:ln w="0" cap="flat">
            <a:noFill/>
            <a:prstDash val="solid"/>
            <a:miter lim="800000"/>
          </a:ln>
        </p:spPr>
        <p:txBody>
          <a:bodyPr vert="horz" wrap="square" lIns="91440" tIns="45720" rIns="91440" bIns="45720" numCol="1" anchor="t" anchorCtr="0" compatLnSpc="1"/>
          <a:lstStyle/>
          <a:p>
            <a:endParaRPr lang="zh-CN" altLang="en-US"/>
          </a:p>
        </p:txBody>
      </p:sp>
      <p:sp>
        <p:nvSpPr>
          <p:cNvPr id="73" name="Freeform 70"/>
          <p:cNvSpPr>
            <a:spLocks noEditPoints="1"/>
          </p:cNvSpPr>
          <p:nvPr/>
        </p:nvSpPr>
        <p:spPr bwMode="auto">
          <a:xfrm>
            <a:off x="11794181" y="4692456"/>
            <a:ext cx="788073" cy="1432272"/>
          </a:xfrm>
          <a:custGeom>
            <a:avLst/>
            <a:gdLst>
              <a:gd name="T0" fmla="*/ 421 w 508"/>
              <a:gd name="T1" fmla="*/ 175 h 922"/>
              <a:gd name="T2" fmla="*/ 373 w 508"/>
              <a:gd name="T3" fmla="*/ 240 h 922"/>
              <a:gd name="T4" fmla="*/ 371 w 508"/>
              <a:gd name="T5" fmla="*/ 310 h 922"/>
              <a:gd name="T6" fmla="*/ 334 w 508"/>
              <a:gd name="T7" fmla="*/ 262 h 922"/>
              <a:gd name="T8" fmla="*/ 226 w 508"/>
              <a:gd name="T9" fmla="*/ 494 h 922"/>
              <a:gd name="T10" fmla="*/ 218 w 508"/>
              <a:gd name="T11" fmla="*/ 478 h 922"/>
              <a:gd name="T12" fmla="*/ 162 w 508"/>
              <a:gd name="T13" fmla="*/ 189 h 922"/>
              <a:gd name="T14" fmla="*/ 224 w 508"/>
              <a:gd name="T15" fmla="*/ 171 h 922"/>
              <a:gd name="T16" fmla="*/ 222 w 508"/>
              <a:gd name="T17" fmla="*/ 73 h 922"/>
              <a:gd name="T18" fmla="*/ 142 w 508"/>
              <a:gd name="T19" fmla="*/ 124 h 922"/>
              <a:gd name="T20" fmla="*/ 105 w 508"/>
              <a:gd name="T21" fmla="*/ 13 h 922"/>
              <a:gd name="T22" fmla="*/ 83 w 508"/>
              <a:gd name="T23" fmla="*/ 25 h 922"/>
              <a:gd name="T24" fmla="*/ 120 w 508"/>
              <a:gd name="T25" fmla="*/ 143 h 922"/>
              <a:gd name="T26" fmla="*/ 79 w 508"/>
              <a:gd name="T27" fmla="*/ 219 h 922"/>
              <a:gd name="T28" fmla="*/ 29 w 508"/>
              <a:gd name="T29" fmla="*/ 145 h 922"/>
              <a:gd name="T30" fmla="*/ 12 w 508"/>
              <a:gd name="T31" fmla="*/ 156 h 922"/>
              <a:gd name="T32" fmla="*/ 12 w 508"/>
              <a:gd name="T33" fmla="*/ 158 h 922"/>
              <a:gd name="T34" fmla="*/ 63 w 508"/>
              <a:gd name="T35" fmla="*/ 248 h 922"/>
              <a:gd name="T36" fmla="*/ 15 w 508"/>
              <a:gd name="T37" fmla="*/ 450 h 922"/>
              <a:gd name="T38" fmla="*/ 85 w 508"/>
              <a:gd name="T39" fmla="*/ 286 h 922"/>
              <a:gd name="T40" fmla="*/ 191 w 508"/>
              <a:gd name="T41" fmla="*/ 564 h 922"/>
              <a:gd name="T42" fmla="*/ 162 w 508"/>
              <a:gd name="T43" fmla="*/ 641 h 922"/>
              <a:gd name="T44" fmla="*/ 198 w 508"/>
              <a:gd name="T45" fmla="*/ 612 h 922"/>
              <a:gd name="T46" fmla="*/ 181 w 508"/>
              <a:gd name="T47" fmla="*/ 747 h 922"/>
              <a:gd name="T48" fmla="*/ 150 w 508"/>
              <a:gd name="T49" fmla="*/ 796 h 922"/>
              <a:gd name="T50" fmla="*/ 163 w 508"/>
              <a:gd name="T51" fmla="*/ 856 h 922"/>
              <a:gd name="T52" fmla="*/ 366 w 508"/>
              <a:gd name="T53" fmla="*/ 868 h 922"/>
              <a:gd name="T54" fmla="*/ 400 w 508"/>
              <a:gd name="T55" fmla="*/ 827 h 922"/>
              <a:gd name="T56" fmla="*/ 398 w 508"/>
              <a:gd name="T57" fmla="*/ 769 h 922"/>
              <a:gd name="T58" fmla="*/ 451 w 508"/>
              <a:gd name="T59" fmla="*/ 609 h 922"/>
              <a:gd name="T60" fmla="*/ 495 w 508"/>
              <a:gd name="T61" fmla="*/ 744 h 922"/>
              <a:gd name="T62" fmla="*/ 508 w 508"/>
              <a:gd name="T63" fmla="*/ 383 h 922"/>
              <a:gd name="T64" fmla="*/ 421 w 508"/>
              <a:gd name="T65" fmla="*/ 175 h 922"/>
              <a:gd name="T66" fmla="*/ 95 w 508"/>
              <a:gd name="T67" fmla="*/ 254 h 922"/>
              <a:gd name="T68" fmla="*/ 138 w 508"/>
              <a:gd name="T69" fmla="*/ 203 h 922"/>
              <a:gd name="T70" fmla="*/ 178 w 508"/>
              <a:gd name="T71" fmla="*/ 434 h 922"/>
              <a:gd name="T72" fmla="*/ 95 w 508"/>
              <a:gd name="T73" fmla="*/ 254 h 922"/>
              <a:gd name="T74" fmla="*/ 367 w 508"/>
              <a:gd name="T75" fmla="*/ 814 h 922"/>
              <a:gd name="T76" fmla="*/ 376 w 508"/>
              <a:gd name="T77" fmla="*/ 844 h 922"/>
              <a:gd name="T78" fmla="*/ 232 w 508"/>
              <a:gd name="T79" fmla="*/ 867 h 922"/>
              <a:gd name="T80" fmla="*/ 165 w 508"/>
              <a:gd name="T81" fmla="*/ 818 h 922"/>
              <a:gd name="T82" fmla="*/ 208 w 508"/>
              <a:gd name="T83" fmla="*/ 750 h 922"/>
              <a:gd name="T84" fmla="*/ 226 w 508"/>
              <a:gd name="T85" fmla="*/ 598 h 922"/>
              <a:gd name="T86" fmla="*/ 273 w 508"/>
              <a:gd name="T87" fmla="*/ 559 h 922"/>
              <a:gd name="T88" fmla="*/ 240 w 508"/>
              <a:gd name="T89" fmla="*/ 699 h 922"/>
              <a:gd name="T90" fmla="*/ 293 w 508"/>
              <a:gd name="T91" fmla="*/ 552 h 922"/>
              <a:gd name="T92" fmla="*/ 328 w 508"/>
              <a:gd name="T93" fmla="*/ 462 h 922"/>
              <a:gd name="T94" fmla="*/ 370 w 508"/>
              <a:gd name="T95" fmla="*/ 380 h 922"/>
              <a:gd name="T96" fmla="*/ 427 w 508"/>
              <a:gd name="T97" fmla="*/ 587 h 922"/>
              <a:gd name="T98" fmla="*/ 367 w 508"/>
              <a:gd name="T99" fmla="*/ 814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8" h="922">
                <a:moveTo>
                  <a:pt x="421" y="175"/>
                </a:moveTo>
                <a:cubicBezTo>
                  <a:pt x="421" y="175"/>
                  <a:pt x="385" y="153"/>
                  <a:pt x="373" y="240"/>
                </a:cubicBezTo>
                <a:cubicBezTo>
                  <a:pt x="373" y="240"/>
                  <a:pt x="370" y="289"/>
                  <a:pt x="371" y="310"/>
                </a:cubicBezTo>
                <a:cubicBezTo>
                  <a:pt x="371" y="310"/>
                  <a:pt x="338" y="312"/>
                  <a:pt x="334" y="262"/>
                </a:cubicBezTo>
                <a:cubicBezTo>
                  <a:pt x="334" y="262"/>
                  <a:pt x="266" y="323"/>
                  <a:pt x="226" y="494"/>
                </a:cubicBezTo>
                <a:cubicBezTo>
                  <a:pt x="226" y="494"/>
                  <a:pt x="220" y="499"/>
                  <a:pt x="218" y="478"/>
                </a:cubicBezTo>
                <a:cubicBezTo>
                  <a:pt x="218" y="478"/>
                  <a:pt x="167" y="209"/>
                  <a:pt x="162" y="189"/>
                </a:cubicBezTo>
                <a:cubicBezTo>
                  <a:pt x="162" y="189"/>
                  <a:pt x="170" y="137"/>
                  <a:pt x="224" y="171"/>
                </a:cubicBezTo>
                <a:cubicBezTo>
                  <a:pt x="224" y="171"/>
                  <a:pt x="259" y="142"/>
                  <a:pt x="222" y="73"/>
                </a:cubicBezTo>
                <a:cubicBezTo>
                  <a:pt x="222" y="73"/>
                  <a:pt x="193" y="68"/>
                  <a:pt x="142" y="124"/>
                </a:cubicBezTo>
                <a:cubicBezTo>
                  <a:pt x="105" y="13"/>
                  <a:pt x="105" y="13"/>
                  <a:pt x="105" y="13"/>
                </a:cubicBezTo>
                <a:cubicBezTo>
                  <a:pt x="105" y="13"/>
                  <a:pt x="84" y="0"/>
                  <a:pt x="83" y="25"/>
                </a:cubicBezTo>
                <a:cubicBezTo>
                  <a:pt x="83" y="25"/>
                  <a:pt x="95" y="86"/>
                  <a:pt x="120" y="143"/>
                </a:cubicBezTo>
                <a:cubicBezTo>
                  <a:pt x="120" y="143"/>
                  <a:pt x="90" y="192"/>
                  <a:pt x="79" y="219"/>
                </a:cubicBezTo>
                <a:cubicBezTo>
                  <a:pt x="29" y="145"/>
                  <a:pt x="29" y="145"/>
                  <a:pt x="29" y="145"/>
                </a:cubicBezTo>
                <a:cubicBezTo>
                  <a:pt x="29" y="145"/>
                  <a:pt x="13" y="136"/>
                  <a:pt x="12" y="156"/>
                </a:cubicBezTo>
                <a:cubicBezTo>
                  <a:pt x="12" y="156"/>
                  <a:pt x="12" y="157"/>
                  <a:pt x="12" y="158"/>
                </a:cubicBezTo>
                <a:cubicBezTo>
                  <a:pt x="11" y="181"/>
                  <a:pt x="54" y="219"/>
                  <a:pt x="63" y="248"/>
                </a:cubicBezTo>
                <a:cubicBezTo>
                  <a:pt x="63" y="248"/>
                  <a:pt x="0" y="335"/>
                  <a:pt x="15" y="450"/>
                </a:cubicBezTo>
                <a:cubicBezTo>
                  <a:pt x="15" y="450"/>
                  <a:pt x="62" y="308"/>
                  <a:pt x="85" y="286"/>
                </a:cubicBezTo>
                <a:cubicBezTo>
                  <a:pt x="85" y="286"/>
                  <a:pt x="182" y="490"/>
                  <a:pt x="191" y="564"/>
                </a:cubicBezTo>
                <a:cubicBezTo>
                  <a:pt x="191" y="564"/>
                  <a:pt x="182" y="611"/>
                  <a:pt x="162" y="641"/>
                </a:cubicBezTo>
                <a:cubicBezTo>
                  <a:pt x="162" y="641"/>
                  <a:pt x="180" y="640"/>
                  <a:pt x="198" y="612"/>
                </a:cubicBezTo>
                <a:cubicBezTo>
                  <a:pt x="198" y="612"/>
                  <a:pt x="207" y="674"/>
                  <a:pt x="181" y="747"/>
                </a:cubicBezTo>
                <a:cubicBezTo>
                  <a:pt x="181" y="747"/>
                  <a:pt x="169" y="782"/>
                  <a:pt x="150" y="796"/>
                </a:cubicBezTo>
                <a:cubicBezTo>
                  <a:pt x="150" y="796"/>
                  <a:pt x="118" y="838"/>
                  <a:pt x="163" y="856"/>
                </a:cubicBezTo>
                <a:cubicBezTo>
                  <a:pt x="163" y="856"/>
                  <a:pt x="213" y="922"/>
                  <a:pt x="366" y="868"/>
                </a:cubicBezTo>
                <a:cubicBezTo>
                  <a:pt x="366" y="868"/>
                  <a:pt x="406" y="870"/>
                  <a:pt x="400" y="827"/>
                </a:cubicBezTo>
                <a:cubicBezTo>
                  <a:pt x="400" y="827"/>
                  <a:pt x="382" y="780"/>
                  <a:pt x="398" y="769"/>
                </a:cubicBezTo>
                <a:cubicBezTo>
                  <a:pt x="398" y="769"/>
                  <a:pt x="437" y="623"/>
                  <a:pt x="451" y="609"/>
                </a:cubicBezTo>
                <a:cubicBezTo>
                  <a:pt x="451" y="609"/>
                  <a:pt x="484" y="710"/>
                  <a:pt x="495" y="744"/>
                </a:cubicBezTo>
                <a:cubicBezTo>
                  <a:pt x="508" y="383"/>
                  <a:pt x="508" y="383"/>
                  <a:pt x="508" y="383"/>
                </a:cubicBezTo>
                <a:cubicBezTo>
                  <a:pt x="508" y="383"/>
                  <a:pt x="408" y="282"/>
                  <a:pt x="421" y="175"/>
                </a:cubicBezTo>
                <a:close/>
                <a:moveTo>
                  <a:pt x="95" y="254"/>
                </a:moveTo>
                <a:cubicBezTo>
                  <a:pt x="138" y="203"/>
                  <a:pt x="138" y="203"/>
                  <a:pt x="138" y="203"/>
                </a:cubicBezTo>
                <a:cubicBezTo>
                  <a:pt x="152" y="223"/>
                  <a:pt x="178" y="434"/>
                  <a:pt x="178" y="434"/>
                </a:cubicBezTo>
                <a:cubicBezTo>
                  <a:pt x="169" y="392"/>
                  <a:pt x="95" y="254"/>
                  <a:pt x="95" y="254"/>
                </a:cubicBezTo>
                <a:close/>
                <a:moveTo>
                  <a:pt x="367" y="814"/>
                </a:moveTo>
                <a:cubicBezTo>
                  <a:pt x="382" y="822"/>
                  <a:pt x="376" y="844"/>
                  <a:pt x="376" y="844"/>
                </a:cubicBezTo>
                <a:cubicBezTo>
                  <a:pt x="359" y="863"/>
                  <a:pt x="232" y="867"/>
                  <a:pt x="232" y="867"/>
                </a:cubicBezTo>
                <a:cubicBezTo>
                  <a:pt x="157" y="845"/>
                  <a:pt x="165" y="818"/>
                  <a:pt x="165" y="818"/>
                </a:cubicBezTo>
                <a:cubicBezTo>
                  <a:pt x="194" y="799"/>
                  <a:pt x="208" y="750"/>
                  <a:pt x="208" y="750"/>
                </a:cubicBezTo>
                <a:cubicBezTo>
                  <a:pt x="224" y="712"/>
                  <a:pt x="226" y="598"/>
                  <a:pt x="226" y="598"/>
                </a:cubicBezTo>
                <a:cubicBezTo>
                  <a:pt x="234" y="565"/>
                  <a:pt x="273" y="559"/>
                  <a:pt x="273" y="559"/>
                </a:cubicBezTo>
                <a:cubicBezTo>
                  <a:pt x="291" y="566"/>
                  <a:pt x="240" y="699"/>
                  <a:pt x="240" y="699"/>
                </a:cubicBezTo>
                <a:cubicBezTo>
                  <a:pt x="269" y="737"/>
                  <a:pt x="293" y="552"/>
                  <a:pt x="293" y="552"/>
                </a:cubicBezTo>
                <a:cubicBezTo>
                  <a:pt x="305" y="517"/>
                  <a:pt x="328" y="462"/>
                  <a:pt x="328" y="462"/>
                </a:cubicBezTo>
                <a:cubicBezTo>
                  <a:pt x="370" y="413"/>
                  <a:pt x="370" y="380"/>
                  <a:pt x="370" y="380"/>
                </a:cubicBezTo>
                <a:cubicBezTo>
                  <a:pt x="391" y="393"/>
                  <a:pt x="427" y="587"/>
                  <a:pt x="427" y="587"/>
                </a:cubicBezTo>
                <a:cubicBezTo>
                  <a:pt x="398" y="641"/>
                  <a:pt x="367" y="814"/>
                  <a:pt x="367" y="8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4" name="Freeform 71"/>
          <p:cNvSpPr/>
          <p:nvPr/>
        </p:nvSpPr>
        <p:spPr bwMode="auto">
          <a:xfrm>
            <a:off x="12182849" y="5461202"/>
            <a:ext cx="137429" cy="444498"/>
          </a:xfrm>
          <a:custGeom>
            <a:avLst/>
            <a:gdLst>
              <a:gd name="T0" fmla="*/ 73 w 89"/>
              <a:gd name="T1" fmla="*/ 16 h 287"/>
              <a:gd name="T2" fmla="*/ 89 w 89"/>
              <a:gd name="T3" fmla="*/ 20 h 287"/>
              <a:gd name="T4" fmla="*/ 17 w 89"/>
              <a:gd name="T5" fmla="*/ 281 h 287"/>
              <a:gd name="T6" fmla="*/ 5 w 89"/>
              <a:gd name="T7" fmla="*/ 266 h 287"/>
              <a:gd name="T8" fmla="*/ 73 w 89"/>
              <a:gd name="T9" fmla="*/ 16 h 287"/>
            </a:gdLst>
            <a:ahLst/>
            <a:cxnLst>
              <a:cxn ang="0">
                <a:pos x="T0" y="T1"/>
              </a:cxn>
              <a:cxn ang="0">
                <a:pos x="T2" y="T3"/>
              </a:cxn>
              <a:cxn ang="0">
                <a:pos x="T4" y="T5"/>
              </a:cxn>
              <a:cxn ang="0">
                <a:pos x="T6" y="T7"/>
              </a:cxn>
              <a:cxn ang="0">
                <a:pos x="T8" y="T9"/>
              </a:cxn>
            </a:cxnLst>
            <a:rect l="0" t="0" r="r" b="b"/>
            <a:pathLst>
              <a:path w="89" h="287">
                <a:moveTo>
                  <a:pt x="73" y="16"/>
                </a:moveTo>
                <a:cubicBezTo>
                  <a:pt x="73" y="16"/>
                  <a:pt x="87" y="0"/>
                  <a:pt x="89" y="20"/>
                </a:cubicBezTo>
                <a:cubicBezTo>
                  <a:pt x="89" y="20"/>
                  <a:pt x="43" y="247"/>
                  <a:pt x="17" y="281"/>
                </a:cubicBezTo>
                <a:cubicBezTo>
                  <a:pt x="17" y="281"/>
                  <a:pt x="0" y="287"/>
                  <a:pt x="5" y="266"/>
                </a:cubicBezTo>
                <a:cubicBezTo>
                  <a:pt x="5" y="266"/>
                  <a:pt x="55" y="107"/>
                  <a:pt x="73" y="1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5" name="Freeform 72"/>
          <p:cNvSpPr/>
          <p:nvPr/>
        </p:nvSpPr>
        <p:spPr bwMode="auto">
          <a:xfrm>
            <a:off x="12167817" y="4617298"/>
            <a:ext cx="249091" cy="581927"/>
          </a:xfrm>
          <a:custGeom>
            <a:avLst/>
            <a:gdLst>
              <a:gd name="T0" fmla="*/ 25 w 161"/>
              <a:gd name="T1" fmla="*/ 376 h 376"/>
              <a:gd name="T2" fmla="*/ 112 w 161"/>
              <a:gd name="T3" fmla="*/ 278 h 376"/>
              <a:gd name="T4" fmla="*/ 161 w 161"/>
              <a:gd name="T5" fmla="*/ 143 h 376"/>
              <a:gd name="T6" fmla="*/ 99 w 161"/>
              <a:gd name="T7" fmla="*/ 44 h 376"/>
              <a:gd name="T8" fmla="*/ 93 w 161"/>
              <a:gd name="T9" fmla="*/ 11 h 376"/>
              <a:gd name="T10" fmla="*/ 23 w 161"/>
              <a:gd name="T11" fmla="*/ 72 h 376"/>
              <a:gd name="T12" fmla="*/ 25 w 161"/>
              <a:gd name="T13" fmla="*/ 376 h 376"/>
            </a:gdLst>
            <a:ahLst/>
            <a:cxnLst>
              <a:cxn ang="0">
                <a:pos x="T0" y="T1"/>
              </a:cxn>
              <a:cxn ang="0">
                <a:pos x="T2" y="T3"/>
              </a:cxn>
              <a:cxn ang="0">
                <a:pos x="T4" y="T5"/>
              </a:cxn>
              <a:cxn ang="0">
                <a:pos x="T6" y="T7"/>
              </a:cxn>
              <a:cxn ang="0">
                <a:pos x="T8" y="T9"/>
              </a:cxn>
              <a:cxn ang="0">
                <a:pos x="T10" y="T11"/>
              </a:cxn>
              <a:cxn ang="0">
                <a:pos x="T12" y="T13"/>
              </a:cxn>
            </a:cxnLst>
            <a:rect l="0" t="0" r="r" b="b"/>
            <a:pathLst>
              <a:path w="161" h="376">
                <a:moveTo>
                  <a:pt x="25" y="376"/>
                </a:moveTo>
                <a:cubicBezTo>
                  <a:pt x="25" y="376"/>
                  <a:pt x="25" y="314"/>
                  <a:pt x="112" y="278"/>
                </a:cubicBezTo>
                <a:cubicBezTo>
                  <a:pt x="112" y="278"/>
                  <a:pt x="120" y="228"/>
                  <a:pt x="161" y="143"/>
                </a:cubicBezTo>
                <a:cubicBezTo>
                  <a:pt x="161" y="143"/>
                  <a:pt x="114" y="52"/>
                  <a:pt x="99" y="44"/>
                </a:cubicBezTo>
                <a:cubicBezTo>
                  <a:pt x="99" y="44"/>
                  <a:pt x="88" y="23"/>
                  <a:pt x="93" y="11"/>
                </a:cubicBezTo>
                <a:cubicBezTo>
                  <a:pt x="93" y="11"/>
                  <a:pt x="49" y="0"/>
                  <a:pt x="23" y="72"/>
                </a:cubicBezTo>
                <a:cubicBezTo>
                  <a:pt x="23" y="72"/>
                  <a:pt x="0" y="302"/>
                  <a:pt x="25" y="376"/>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6" name="Freeform 73"/>
          <p:cNvSpPr/>
          <p:nvPr/>
        </p:nvSpPr>
        <p:spPr bwMode="auto">
          <a:xfrm>
            <a:off x="12427645" y="4879273"/>
            <a:ext cx="549718" cy="738683"/>
          </a:xfrm>
          <a:custGeom>
            <a:avLst/>
            <a:gdLst>
              <a:gd name="T0" fmla="*/ 153 w 353"/>
              <a:gd name="T1" fmla="*/ 14 h 476"/>
              <a:gd name="T2" fmla="*/ 44 w 353"/>
              <a:gd name="T3" fmla="*/ 22 h 476"/>
              <a:gd name="T4" fmla="*/ 179 w 353"/>
              <a:gd name="T5" fmla="*/ 303 h 476"/>
              <a:gd name="T6" fmla="*/ 308 w 353"/>
              <a:gd name="T7" fmla="*/ 427 h 476"/>
              <a:gd name="T8" fmla="*/ 353 w 353"/>
              <a:gd name="T9" fmla="*/ 476 h 476"/>
              <a:gd name="T10" fmla="*/ 292 w 353"/>
              <a:gd name="T11" fmla="*/ 297 h 476"/>
              <a:gd name="T12" fmla="*/ 153 w 353"/>
              <a:gd name="T13" fmla="*/ 14 h 476"/>
            </a:gdLst>
            <a:ahLst/>
            <a:cxnLst>
              <a:cxn ang="0">
                <a:pos x="T0" y="T1"/>
              </a:cxn>
              <a:cxn ang="0">
                <a:pos x="T2" y="T3"/>
              </a:cxn>
              <a:cxn ang="0">
                <a:pos x="T4" y="T5"/>
              </a:cxn>
              <a:cxn ang="0">
                <a:pos x="T6" y="T7"/>
              </a:cxn>
              <a:cxn ang="0">
                <a:pos x="T8" y="T9"/>
              </a:cxn>
              <a:cxn ang="0">
                <a:pos x="T10" y="T11"/>
              </a:cxn>
              <a:cxn ang="0">
                <a:pos x="T12" y="T13"/>
              </a:cxn>
            </a:cxnLst>
            <a:rect l="0" t="0" r="r" b="b"/>
            <a:pathLst>
              <a:path w="353" h="476">
                <a:moveTo>
                  <a:pt x="153" y="14"/>
                </a:moveTo>
                <a:cubicBezTo>
                  <a:pt x="153" y="14"/>
                  <a:pt x="69" y="0"/>
                  <a:pt x="44" y="22"/>
                </a:cubicBezTo>
                <a:cubicBezTo>
                  <a:pt x="44" y="22"/>
                  <a:pt x="0" y="183"/>
                  <a:pt x="179" y="303"/>
                </a:cubicBezTo>
                <a:cubicBezTo>
                  <a:pt x="179" y="303"/>
                  <a:pt x="272" y="358"/>
                  <a:pt x="308" y="427"/>
                </a:cubicBezTo>
                <a:cubicBezTo>
                  <a:pt x="308" y="427"/>
                  <a:pt x="343" y="466"/>
                  <a:pt x="353" y="476"/>
                </a:cubicBezTo>
                <a:cubicBezTo>
                  <a:pt x="353" y="476"/>
                  <a:pt x="312" y="347"/>
                  <a:pt x="292" y="297"/>
                </a:cubicBezTo>
                <a:cubicBezTo>
                  <a:pt x="292" y="297"/>
                  <a:pt x="182" y="38"/>
                  <a:pt x="153" y="14"/>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77" name="Freeform 74"/>
          <p:cNvSpPr/>
          <p:nvPr/>
        </p:nvSpPr>
        <p:spPr bwMode="auto">
          <a:xfrm>
            <a:off x="12668147" y="4801969"/>
            <a:ext cx="644201" cy="403699"/>
          </a:xfrm>
          <a:custGeom>
            <a:avLst/>
            <a:gdLst>
              <a:gd name="T0" fmla="*/ 0 w 415"/>
              <a:gd name="T1" fmla="*/ 43 h 261"/>
              <a:gd name="T2" fmla="*/ 43 w 415"/>
              <a:gd name="T3" fmla="*/ 91 h 261"/>
              <a:gd name="T4" fmla="*/ 249 w 415"/>
              <a:gd name="T5" fmla="*/ 226 h 261"/>
              <a:gd name="T6" fmla="*/ 415 w 415"/>
              <a:gd name="T7" fmla="*/ 242 h 261"/>
              <a:gd name="T8" fmla="*/ 306 w 415"/>
              <a:gd name="T9" fmla="*/ 156 h 261"/>
              <a:gd name="T10" fmla="*/ 120 w 415"/>
              <a:gd name="T11" fmla="*/ 61 h 261"/>
              <a:gd name="T12" fmla="*/ 0 w 415"/>
              <a:gd name="T13" fmla="*/ 43 h 261"/>
            </a:gdLst>
            <a:ahLst/>
            <a:cxnLst>
              <a:cxn ang="0">
                <a:pos x="T0" y="T1"/>
              </a:cxn>
              <a:cxn ang="0">
                <a:pos x="T2" y="T3"/>
              </a:cxn>
              <a:cxn ang="0">
                <a:pos x="T4" y="T5"/>
              </a:cxn>
              <a:cxn ang="0">
                <a:pos x="T6" y="T7"/>
              </a:cxn>
              <a:cxn ang="0">
                <a:pos x="T8" y="T9"/>
              </a:cxn>
              <a:cxn ang="0">
                <a:pos x="T10" y="T11"/>
              </a:cxn>
              <a:cxn ang="0">
                <a:pos x="T12" y="T13"/>
              </a:cxn>
            </a:cxnLst>
            <a:rect l="0" t="0" r="r" b="b"/>
            <a:pathLst>
              <a:path w="415" h="261">
                <a:moveTo>
                  <a:pt x="0" y="43"/>
                </a:moveTo>
                <a:cubicBezTo>
                  <a:pt x="0" y="43"/>
                  <a:pt x="31" y="63"/>
                  <a:pt x="43" y="91"/>
                </a:cubicBezTo>
                <a:cubicBezTo>
                  <a:pt x="43" y="91"/>
                  <a:pt x="98" y="261"/>
                  <a:pt x="249" y="226"/>
                </a:cubicBezTo>
                <a:cubicBezTo>
                  <a:pt x="249" y="226"/>
                  <a:pt x="335" y="199"/>
                  <a:pt x="415" y="242"/>
                </a:cubicBezTo>
                <a:cubicBezTo>
                  <a:pt x="415" y="242"/>
                  <a:pt x="415" y="208"/>
                  <a:pt x="306" y="156"/>
                </a:cubicBezTo>
                <a:cubicBezTo>
                  <a:pt x="306" y="156"/>
                  <a:pt x="152" y="85"/>
                  <a:pt x="120" y="61"/>
                </a:cubicBezTo>
                <a:cubicBezTo>
                  <a:pt x="120" y="61"/>
                  <a:pt x="47" y="0"/>
                  <a:pt x="0" y="43"/>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0" name="Freeform 77"/>
          <p:cNvSpPr/>
          <p:nvPr/>
        </p:nvSpPr>
        <p:spPr bwMode="auto">
          <a:xfrm>
            <a:off x="12238680" y="3812048"/>
            <a:ext cx="425172" cy="1101582"/>
          </a:xfrm>
          <a:custGeom>
            <a:avLst/>
            <a:gdLst>
              <a:gd name="T0" fmla="*/ 274 w 274"/>
              <a:gd name="T1" fmla="*/ 630 h 710"/>
              <a:gd name="T2" fmla="*/ 149 w 274"/>
              <a:gd name="T3" fmla="*/ 680 h 710"/>
              <a:gd name="T4" fmla="*/ 60 w 274"/>
              <a:gd name="T5" fmla="*/ 535 h 710"/>
              <a:gd name="T6" fmla="*/ 0 w 274"/>
              <a:gd name="T7" fmla="*/ 18 h 710"/>
              <a:gd name="T8" fmla="*/ 25 w 274"/>
              <a:gd name="T9" fmla="*/ 25 h 710"/>
              <a:gd name="T10" fmla="*/ 70 w 274"/>
              <a:gd name="T11" fmla="*/ 152 h 710"/>
              <a:gd name="T12" fmla="*/ 114 w 274"/>
              <a:gd name="T13" fmla="*/ 172 h 710"/>
              <a:gd name="T14" fmla="*/ 164 w 274"/>
              <a:gd name="T15" fmla="*/ 250 h 710"/>
              <a:gd name="T16" fmla="*/ 195 w 274"/>
              <a:gd name="T17" fmla="*/ 106 h 710"/>
              <a:gd name="T18" fmla="*/ 209 w 274"/>
              <a:gd name="T19" fmla="*/ 227 h 710"/>
              <a:gd name="T20" fmla="*/ 212 w 274"/>
              <a:gd name="T21" fmla="*/ 462 h 710"/>
              <a:gd name="T22" fmla="*/ 188 w 274"/>
              <a:gd name="T23" fmla="*/ 466 h 710"/>
              <a:gd name="T24" fmla="*/ 189 w 274"/>
              <a:gd name="T25" fmla="*/ 247 h 710"/>
              <a:gd name="T26" fmla="*/ 174 w 274"/>
              <a:gd name="T27" fmla="*/ 369 h 710"/>
              <a:gd name="T28" fmla="*/ 152 w 274"/>
              <a:gd name="T29" fmla="*/ 367 h 710"/>
              <a:gd name="T30" fmla="*/ 131 w 274"/>
              <a:gd name="T31" fmla="*/ 295 h 710"/>
              <a:gd name="T32" fmla="*/ 103 w 274"/>
              <a:gd name="T33" fmla="*/ 200 h 710"/>
              <a:gd name="T34" fmla="*/ 83 w 274"/>
              <a:gd name="T35" fmla="*/ 216 h 710"/>
              <a:gd name="T36" fmla="*/ 58 w 274"/>
              <a:gd name="T37" fmla="*/ 170 h 710"/>
              <a:gd name="T38" fmla="*/ 53 w 274"/>
              <a:gd name="T39" fmla="*/ 180 h 710"/>
              <a:gd name="T40" fmla="*/ 80 w 274"/>
              <a:gd name="T41" fmla="*/ 504 h 710"/>
              <a:gd name="T42" fmla="*/ 196 w 274"/>
              <a:gd name="T43" fmla="*/ 490 h 710"/>
              <a:gd name="T44" fmla="*/ 274 w 274"/>
              <a:gd name="T45" fmla="*/ 63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4" h="710">
                <a:moveTo>
                  <a:pt x="274" y="630"/>
                </a:moveTo>
                <a:cubicBezTo>
                  <a:pt x="274" y="630"/>
                  <a:pt x="249" y="710"/>
                  <a:pt x="149" y="680"/>
                </a:cubicBezTo>
                <a:cubicBezTo>
                  <a:pt x="149" y="680"/>
                  <a:pt x="82" y="562"/>
                  <a:pt x="60" y="535"/>
                </a:cubicBezTo>
                <a:cubicBezTo>
                  <a:pt x="60" y="535"/>
                  <a:pt x="17" y="85"/>
                  <a:pt x="0" y="18"/>
                </a:cubicBezTo>
                <a:cubicBezTo>
                  <a:pt x="0" y="18"/>
                  <a:pt x="4" y="0"/>
                  <a:pt x="25" y="25"/>
                </a:cubicBezTo>
                <a:cubicBezTo>
                  <a:pt x="45" y="51"/>
                  <a:pt x="65" y="119"/>
                  <a:pt x="70" y="152"/>
                </a:cubicBezTo>
                <a:cubicBezTo>
                  <a:pt x="70" y="152"/>
                  <a:pt x="100" y="110"/>
                  <a:pt x="114" y="172"/>
                </a:cubicBezTo>
                <a:cubicBezTo>
                  <a:pt x="114" y="172"/>
                  <a:pt x="134" y="282"/>
                  <a:pt x="164" y="250"/>
                </a:cubicBezTo>
                <a:cubicBezTo>
                  <a:pt x="164" y="250"/>
                  <a:pt x="179" y="91"/>
                  <a:pt x="195" y="106"/>
                </a:cubicBezTo>
                <a:cubicBezTo>
                  <a:pt x="195" y="106"/>
                  <a:pt x="214" y="83"/>
                  <a:pt x="209" y="227"/>
                </a:cubicBezTo>
                <a:cubicBezTo>
                  <a:pt x="209" y="227"/>
                  <a:pt x="215" y="442"/>
                  <a:pt x="212" y="462"/>
                </a:cubicBezTo>
                <a:cubicBezTo>
                  <a:pt x="188" y="466"/>
                  <a:pt x="188" y="466"/>
                  <a:pt x="188" y="466"/>
                </a:cubicBezTo>
                <a:cubicBezTo>
                  <a:pt x="189" y="247"/>
                  <a:pt x="189" y="247"/>
                  <a:pt x="189" y="247"/>
                </a:cubicBezTo>
                <a:cubicBezTo>
                  <a:pt x="189" y="247"/>
                  <a:pt x="178" y="207"/>
                  <a:pt x="174" y="369"/>
                </a:cubicBezTo>
                <a:cubicBezTo>
                  <a:pt x="174" y="369"/>
                  <a:pt x="161" y="389"/>
                  <a:pt x="152" y="367"/>
                </a:cubicBezTo>
                <a:cubicBezTo>
                  <a:pt x="152" y="367"/>
                  <a:pt x="156" y="281"/>
                  <a:pt x="131" y="295"/>
                </a:cubicBezTo>
                <a:cubicBezTo>
                  <a:pt x="131" y="295"/>
                  <a:pt x="113" y="296"/>
                  <a:pt x="103" y="200"/>
                </a:cubicBezTo>
                <a:cubicBezTo>
                  <a:pt x="103" y="200"/>
                  <a:pt x="90" y="183"/>
                  <a:pt x="83" y="216"/>
                </a:cubicBezTo>
                <a:cubicBezTo>
                  <a:pt x="83" y="216"/>
                  <a:pt x="58" y="225"/>
                  <a:pt x="58" y="170"/>
                </a:cubicBezTo>
                <a:cubicBezTo>
                  <a:pt x="58" y="170"/>
                  <a:pt x="52" y="165"/>
                  <a:pt x="53" y="180"/>
                </a:cubicBezTo>
                <a:cubicBezTo>
                  <a:pt x="53" y="180"/>
                  <a:pt x="80" y="473"/>
                  <a:pt x="80" y="504"/>
                </a:cubicBezTo>
                <a:cubicBezTo>
                  <a:pt x="80" y="504"/>
                  <a:pt x="172" y="436"/>
                  <a:pt x="196" y="490"/>
                </a:cubicBezTo>
                <a:cubicBezTo>
                  <a:pt x="196" y="490"/>
                  <a:pt x="267" y="599"/>
                  <a:pt x="274" y="63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81" name="Freeform 78"/>
          <p:cNvSpPr/>
          <p:nvPr/>
        </p:nvSpPr>
        <p:spPr bwMode="auto">
          <a:xfrm>
            <a:off x="12365372" y="4200715"/>
            <a:ext cx="51536" cy="343574"/>
          </a:xfrm>
          <a:custGeom>
            <a:avLst/>
            <a:gdLst>
              <a:gd name="T0" fmla="*/ 0 w 33"/>
              <a:gd name="T1" fmla="*/ 19 h 221"/>
              <a:gd name="T2" fmla="*/ 11 w 33"/>
              <a:gd name="T3" fmla="*/ 62 h 221"/>
              <a:gd name="T4" fmla="*/ 14 w 33"/>
              <a:gd name="T5" fmla="*/ 220 h 221"/>
              <a:gd name="T6" fmla="*/ 31 w 33"/>
              <a:gd name="T7" fmla="*/ 221 h 221"/>
              <a:gd name="T8" fmla="*/ 17 w 33"/>
              <a:gd name="T9" fmla="*/ 19 h 221"/>
              <a:gd name="T10" fmla="*/ 0 w 33"/>
              <a:gd name="T11" fmla="*/ 19 h 221"/>
            </a:gdLst>
            <a:ahLst/>
            <a:cxnLst>
              <a:cxn ang="0">
                <a:pos x="T0" y="T1"/>
              </a:cxn>
              <a:cxn ang="0">
                <a:pos x="T2" y="T3"/>
              </a:cxn>
              <a:cxn ang="0">
                <a:pos x="T4" y="T5"/>
              </a:cxn>
              <a:cxn ang="0">
                <a:pos x="T6" y="T7"/>
              </a:cxn>
              <a:cxn ang="0">
                <a:pos x="T8" y="T9"/>
              </a:cxn>
              <a:cxn ang="0">
                <a:pos x="T10" y="T11"/>
              </a:cxn>
            </a:cxnLst>
            <a:rect l="0" t="0" r="r" b="b"/>
            <a:pathLst>
              <a:path w="33" h="221">
                <a:moveTo>
                  <a:pt x="0" y="19"/>
                </a:moveTo>
                <a:cubicBezTo>
                  <a:pt x="0" y="19"/>
                  <a:pt x="8" y="29"/>
                  <a:pt x="11" y="62"/>
                </a:cubicBezTo>
                <a:cubicBezTo>
                  <a:pt x="14" y="94"/>
                  <a:pt x="15" y="198"/>
                  <a:pt x="14" y="220"/>
                </a:cubicBezTo>
                <a:cubicBezTo>
                  <a:pt x="31" y="221"/>
                  <a:pt x="31" y="221"/>
                  <a:pt x="31" y="221"/>
                </a:cubicBezTo>
                <a:cubicBezTo>
                  <a:pt x="31" y="221"/>
                  <a:pt x="33" y="92"/>
                  <a:pt x="17" y="19"/>
                </a:cubicBezTo>
                <a:cubicBezTo>
                  <a:pt x="17" y="19"/>
                  <a:pt x="7" y="0"/>
                  <a:pt x="0" y="19"/>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sp>
        <p:nvSpPr>
          <p:cNvPr id="97" name="Freeform 16"/>
          <p:cNvSpPr/>
          <p:nvPr/>
        </p:nvSpPr>
        <p:spPr bwMode="auto">
          <a:xfrm>
            <a:off x="9689792" y="5199227"/>
            <a:ext cx="839609" cy="609843"/>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solidFill>
            <a:srgbClr val="306E39"/>
          </a:solidFill>
          <a:ln w="9525">
            <a:noFill/>
            <a:round/>
          </a:ln>
        </p:spPr>
        <p:txBody>
          <a:bodyPr vert="horz" wrap="square" lIns="91440" tIns="45720" rIns="91440" bIns="45720" numCol="1" anchor="t" anchorCtr="0" compatLnSpc="1"/>
          <a:lstStyle/>
          <a:p>
            <a:endParaRPr lang="zh-CN" altLang="en-US"/>
          </a:p>
        </p:txBody>
      </p:sp>
      <p:grpSp>
        <p:nvGrpSpPr>
          <p:cNvPr id="99" name="Group 92"/>
          <p:cNvGrpSpPr>
            <a:grpSpLocks noChangeAspect="1"/>
          </p:cNvGrpSpPr>
          <p:nvPr/>
        </p:nvGrpSpPr>
        <p:grpSpPr bwMode="auto">
          <a:xfrm rot="20380696">
            <a:off x="-115392" y="321849"/>
            <a:ext cx="2620008" cy="1930272"/>
            <a:chOff x="-28" y="112"/>
            <a:chExt cx="2112" cy="1556"/>
          </a:xfrm>
          <a:solidFill>
            <a:srgbClr val="306E39"/>
          </a:solidFill>
        </p:grpSpPr>
        <p:sp>
          <p:nvSpPr>
            <p:cNvPr id="101"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6" name="文本框 135"/>
          <p:cNvSpPr txBox="1"/>
          <p:nvPr/>
        </p:nvSpPr>
        <p:spPr>
          <a:xfrm>
            <a:off x="1375046" y="3118826"/>
            <a:ext cx="4797323" cy="707886"/>
          </a:xfrm>
          <a:prstGeom prst="rect">
            <a:avLst/>
          </a:prstGeom>
          <a:noFill/>
        </p:spPr>
        <p:txBody>
          <a:bodyPr wrap="square" rtlCol="0">
            <a:spAutoFit/>
          </a:bodyPr>
          <a:lstStyle/>
          <a:p>
            <a:pPr algn="dist"/>
            <a:r>
              <a:rPr lang="zh-CN" altLang="en-US" sz="4000" dirty="0">
                <a:solidFill>
                  <a:srgbClr val="306E39"/>
                </a:solidFill>
                <a:latin typeface="方正清刻本悦宋简体" panose="02000000000000000000" pitchFamily="2" charset="-122"/>
                <a:ea typeface="方正清刻本悦宋简体" panose="02000000000000000000" pitchFamily="2" charset="-122"/>
              </a:rPr>
              <a:t>感谢在场嘉宾倾听</a:t>
            </a:r>
            <a:endParaRPr lang="zh-CN" altLang="en-US" sz="4000" dirty="0">
              <a:solidFill>
                <a:srgbClr val="306E39"/>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avLst/>
              <a:gdLst>
                <a:gd name="T0" fmla="*/ 177 w 177"/>
                <a:gd name="T1" fmla="*/ 15 h 150"/>
                <a:gd name="T2" fmla="*/ 164 w 177"/>
                <a:gd name="T3" fmla="*/ 11 h 150"/>
                <a:gd name="T4" fmla="*/ 127 w 177"/>
                <a:gd name="T5" fmla="*/ 2 h 150"/>
                <a:gd name="T6" fmla="*/ 70 w 177"/>
                <a:gd name="T7" fmla="*/ 55 h 150"/>
                <a:gd name="T8" fmla="*/ 13 w 177"/>
                <a:gd name="T9" fmla="*/ 127 h 150"/>
                <a:gd name="T10" fmla="*/ 27 w 177"/>
                <a:gd name="T11" fmla="*/ 119 h 150"/>
                <a:gd name="T12" fmla="*/ 18 w 177"/>
                <a:gd name="T13" fmla="*/ 132 h 150"/>
                <a:gd name="T14" fmla="*/ 0 w 177"/>
                <a:gd name="T15" fmla="*/ 150 h 150"/>
                <a:gd name="T16" fmla="*/ 15 w 177"/>
                <a:gd name="T17" fmla="*/ 143 h 150"/>
                <a:gd name="T18" fmla="*/ 64 w 177"/>
                <a:gd name="T19" fmla="*/ 104 h 150"/>
                <a:gd name="T20" fmla="*/ 134 w 177"/>
                <a:gd name="T21" fmla="*/ 62 h 150"/>
                <a:gd name="T22" fmla="*/ 167 w 177"/>
                <a:gd name="T23" fmla="*/ 28 h 150"/>
                <a:gd name="T24" fmla="*/ 164 w 177"/>
                <a:gd name="T25" fmla="*/ 21 h 150"/>
                <a:gd name="T26" fmla="*/ 177 w 177"/>
                <a:gd name="T27" fmla="*/ 15 h 150"/>
                <a:gd name="T28" fmla="*/ 52 w 177"/>
                <a:gd name="T29" fmla="*/ 90 h 150"/>
                <a:gd name="T30" fmla="*/ 96 w 177"/>
                <a:gd name="T31" fmla="*/ 47 h 150"/>
                <a:gd name="T32" fmla="*/ 52 w 177"/>
                <a:gd name="T33" fmla="*/ 90 h 150"/>
                <a:gd name="T34" fmla="*/ 107 w 177"/>
                <a:gd name="T35" fmla="*/ 37 h 150"/>
                <a:gd name="T36" fmla="*/ 114 w 177"/>
                <a:gd name="T37" fmla="*/ 32 h 150"/>
                <a:gd name="T38" fmla="*/ 107 w 177"/>
                <a:gd name="T39"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150">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83" y="3131"/>
              <a:ext cx="330" cy="303"/>
            </a:xfrm>
            <a:custGeom>
              <a:avLst/>
              <a:gdLst>
                <a:gd name="T0" fmla="*/ 0 w 216"/>
                <a:gd name="T1" fmla="*/ 3 h 198"/>
                <a:gd name="T2" fmla="*/ 30 w 216"/>
                <a:gd name="T3" fmla="*/ 14 h 198"/>
                <a:gd name="T4" fmla="*/ 68 w 216"/>
                <a:gd name="T5" fmla="*/ 35 h 198"/>
                <a:gd name="T6" fmla="*/ 144 w 216"/>
                <a:gd name="T7" fmla="*/ 73 h 198"/>
                <a:gd name="T8" fmla="*/ 195 w 216"/>
                <a:gd name="T9" fmla="*/ 128 h 198"/>
                <a:gd name="T10" fmla="*/ 210 w 216"/>
                <a:gd name="T11" fmla="*/ 145 h 198"/>
                <a:gd name="T12" fmla="*/ 208 w 216"/>
                <a:gd name="T13" fmla="*/ 170 h 198"/>
                <a:gd name="T14" fmla="*/ 214 w 216"/>
                <a:gd name="T15" fmla="*/ 196 h 198"/>
                <a:gd name="T16" fmla="*/ 183 w 216"/>
                <a:gd name="T17" fmla="*/ 164 h 198"/>
                <a:gd name="T18" fmla="*/ 162 w 216"/>
                <a:gd name="T19" fmla="*/ 141 h 198"/>
                <a:gd name="T20" fmla="*/ 138 w 216"/>
                <a:gd name="T21" fmla="*/ 122 h 198"/>
                <a:gd name="T22" fmla="*/ 114 w 216"/>
                <a:gd name="T23" fmla="*/ 102 h 198"/>
                <a:gd name="T24" fmla="*/ 87 w 216"/>
                <a:gd name="T25" fmla="*/ 82 h 198"/>
                <a:gd name="T26" fmla="*/ 52 w 216"/>
                <a:gd name="T27" fmla="*/ 50 h 198"/>
                <a:gd name="T28" fmla="*/ 23 w 216"/>
                <a:gd name="T29" fmla="*/ 20 h 198"/>
                <a:gd name="T30" fmla="*/ 0 w 216"/>
                <a:gd name="T31"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198">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46" y="3102"/>
              <a:ext cx="363" cy="333"/>
            </a:xfrm>
            <a:custGeom>
              <a:avLst/>
              <a:gdLst>
                <a:gd name="T0" fmla="*/ 1 w 237"/>
                <a:gd name="T1" fmla="*/ 3 h 218"/>
                <a:gd name="T2" fmla="*/ 27 w 237"/>
                <a:gd name="T3" fmla="*/ 23 h 218"/>
                <a:gd name="T4" fmla="*/ 58 w 237"/>
                <a:gd name="T5" fmla="*/ 48 h 218"/>
                <a:gd name="T6" fmla="*/ 102 w 237"/>
                <a:gd name="T7" fmla="*/ 86 h 218"/>
                <a:gd name="T8" fmla="*/ 126 w 237"/>
                <a:gd name="T9" fmla="*/ 105 h 218"/>
                <a:gd name="T10" fmla="*/ 167 w 237"/>
                <a:gd name="T11" fmla="*/ 143 h 218"/>
                <a:gd name="T12" fmla="*/ 192 w 237"/>
                <a:gd name="T13" fmla="*/ 164 h 218"/>
                <a:gd name="T14" fmla="*/ 204 w 237"/>
                <a:gd name="T15" fmla="*/ 172 h 218"/>
                <a:gd name="T16" fmla="*/ 215 w 237"/>
                <a:gd name="T17" fmla="*/ 186 h 218"/>
                <a:gd name="T18" fmla="*/ 228 w 237"/>
                <a:gd name="T19" fmla="*/ 196 h 218"/>
                <a:gd name="T20" fmla="*/ 237 w 237"/>
                <a:gd name="T21" fmla="*/ 215 h 218"/>
                <a:gd name="T22" fmla="*/ 219 w 237"/>
                <a:gd name="T23" fmla="*/ 211 h 218"/>
                <a:gd name="T24" fmla="*/ 194 w 237"/>
                <a:gd name="T25" fmla="*/ 195 h 218"/>
                <a:gd name="T26" fmla="*/ 121 w 237"/>
                <a:gd name="T27" fmla="*/ 140 h 218"/>
                <a:gd name="T28" fmla="*/ 52 w 237"/>
                <a:gd name="T29" fmla="*/ 67 h 218"/>
                <a:gd name="T30" fmla="*/ 26 w 237"/>
                <a:gd name="T31" fmla="*/ 34 h 218"/>
                <a:gd name="T32" fmla="*/ 1 w 237"/>
                <a:gd name="T33"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18">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bwMode="auto">
            <a:xfrm>
              <a:off x="285" y="2812"/>
              <a:ext cx="466" cy="564"/>
            </a:xfrm>
            <a:custGeom>
              <a:avLst/>
              <a:gdLst>
                <a:gd name="T0" fmla="*/ 305 w 305"/>
                <a:gd name="T1" fmla="*/ 3 h 369"/>
                <a:gd name="T2" fmla="*/ 247 w 305"/>
                <a:gd name="T3" fmla="*/ 27 h 369"/>
                <a:gd name="T4" fmla="*/ 200 w 305"/>
                <a:gd name="T5" fmla="*/ 71 h 369"/>
                <a:gd name="T6" fmla="*/ 181 w 305"/>
                <a:gd name="T7" fmla="*/ 86 h 369"/>
                <a:gd name="T8" fmla="*/ 112 w 305"/>
                <a:gd name="T9" fmla="*/ 163 h 369"/>
                <a:gd name="T10" fmla="*/ 73 w 305"/>
                <a:gd name="T11" fmla="*/ 203 h 369"/>
                <a:gd name="T12" fmla="*/ 50 w 305"/>
                <a:gd name="T13" fmla="*/ 228 h 369"/>
                <a:gd name="T14" fmla="*/ 13 w 305"/>
                <a:gd name="T15" fmla="*/ 267 h 369"/>
                <a:gd name="T16" fmla="*/ 7 w 305"/>
                <a:gd name="T17" fmla="*/ 300 h 369"/>
                <a:gd name="T18" fmla="*/ 1 w 305"/>
                <a:gd name="T19" fmla="*/ 330 h 369"/>
                <a:gd name="T20" fmla="*/ 5 w 305"/>
                <a:gd name="T21" fmla="*/ 348 h 369"/>
                <a:gd name="T22" fmla="*/ 9 w 305"/>
                <a:gd name="T23" fmla="*/ 366 h 369"/>
                <a:gd name="T24" fmla="*/ 17 w 305"/>
                <a:gd name="T25" fmla="*/ 341 h 369"/>
                <a:gd name="T26" fmla="*/ 25 w 305"/>
                <a:gd name="T27" fmla="*/ 314 h 369"/>
                <a:gd name="T28" fmla="*/ 31 w 305"/>
                <a:gd name="T29" fmla="*/ 299 h 369"/>
                <a:gd name="T30" fmla="*/ 41 w 305"/>
                <a:gd name="T31" fmla="*/ 286 h 369"/>
                <a:gd name="T32" fmla="*/ 49 w 305"/>
                <a:gd name="T33" fmla="*/ 269 h 369"/>
                <a:gd name="T34" fmla="*/ 73 w 305"/>
                <a:gd name="T35" fmla="*/ 248 h 369"/>
                <a:gd name="T36" fmla="*/ 85 w 305"/>
                <a:gd name="T37" fmla="*/ 225 h 369"/>
                <a:gd name="T38" fmla="*/ 95 w 305"/>
                <a:gd name="T39" fmla="*/ 215 h 369"/>
                <a:gd name="T40" fmla="*/ 99 w 305"/>
                <a:gd name="T41" fmla="*/ 207 h 369"/>
                <a:gd name="T42" fmla="*/ 110 w 305"/>
                <a:gd name="T43" fmla="*/ 196 h 369"/>
                <a:gd name="T44" fmla="*/ 137 w 305"/>
                <a:gd name="T45" fmla="*/ 159 h 369"/>
                <a:gd name="T46" fmla="*/ 150 w 305"/>
                <a:gd name="T47" fmla="*/ 144 h 369"/>
                <a:gd name="T48" fmla="*/ 110 w 305"/>
                <a:gd name="T49" fmla="*/ 205 h 369"/>
                <a:gd name="T50" fmla="*/ 80 w 305"/>
                <a:gd name="T51" fmla="*/ 247 h 369"/>
                <a:gd name="T52" fmla="*/ 44 w 305"/>
                <a:gd name="T53" fmla="*/ 299 h 369"/>
                <a:gd name="T54" fmla="*/ 17 w 305"/>
                <a:gd name="T55" fmla="*/ 368 h 369"/>
                <a:gd name="T56" fmla="*/ 47 w 305"/>
                <a:gd name="T57" fmla="*/ 335 h 369"/>
                <a:gd name="T58" fmla="*/ 118 w 305"/>
                <a:gd name="T59" fmla="*/ 233 h 369"/>
                <a:gd name="T60" fmla="*/ 178 w 305"/>
                <a:gd name="T61" fmla="*/ 122 h 369"/>
                <a:gd name="T62" fmla="*/ 253 w 305"/>
                <a:gd name="T63" fmla="*/ 31 h 369"/>
                <a:gd name="T64" fmla="*/ 305 w 305"/>
                <a:gd name="T65" fmla="*/ 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69">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3" y="3175"/>
              <a:ext cx="774" cy="838"/>
            </a:xfrm>
            <a:custGeom>
              <a:avLst/>
              <a:gdLst>
                <a:gd name="T0" fmla="*/ 489 w 507"/>
                <a:gd name="T1" fmla="*/ 92 h 548"/>
                <a:gd name="T2" fmla="*/ 481 w 507"/>
                <a:gd name="T3" fmla="*/ 86 h 548"/>
                <a:gd name="T4" fmla="*/ 461 w 507"/>
                <a:gd name="T5" fmla="*/ 110 h 548"/>
                <a:gd name="T6" fmla="*/ 367 w 507"/>
                <a:gd name="T7" fmla="*/ 177 h 548"/>
                <a:gd name="T8" fmla="*/ 310 w 507"/>
                <a:gd name="T9" fmla="*/ 217 h 548"/>
                <a:gd name="T10" fmla="*/ 298 w 507"/>
                <a:gd name="T11" fmla="*/ 223 h 548"/>
                <a:gd name="T12" fmla="*/ 286 w 507"/>
                <a:gd name="T13" fmla="*/ 233 h 548"/>
                <a:gd name="T14" fmla="*/ 257 w 507"/>
                <a:gd name="T15" fmla="*/ 257 h 548"/>
                <a:gd name="T16" fmla="*/ 203 w 507"/>
                <a:gd name="T17" fmla="*/ 303 h 548"/>
                <a:gd name="T18" fmla="*/ 173 w 507"/>
                <a:gd name="T19" fmla="*/ 320 h 548"/>
                <a:gd name="T20" fmla="*/ 159 w 507"/>
                <a:gd name="T21" fmla="*/ 327 h 548"/>
                <a:gd name="T22" fmla="*/ 172 w 507"/>
                <a:gd name="T23" fmla="*/ 238 h 548"/>
                <a:gd name="T24" fmla="*/ 181 w 507"/>
                <a:gd name="T25" fmla="*/ 199 h 548"/>
                <a:gd name="T26" fmla="*/ 213 w 507"/>
                <a:gd name="T27" fmla="*/ 174 h 548"/>
                <a:gd name="T28" fmla="*/ 277 w 507"/>
                <a:gd name="T29" fmla="*/ 125 h 548"/>
                <a:gd name="T30" fmla="*/ 341 w 507"/>
                <a:gd name="T31" fmla="*/ 86 h 548"/>
                <a:gd name="T32" fmla="*/ 431 w 507"/>
                <a:gd name="T33" fmla="*/ 21 h 548"/>
                <a:gd name="T34" fmla="*/ 467 w 507"/>
                <a:gd name="T35" fmla="*/ 2 h 548"/>
                <a:gd name="T36" fmla="*/ 407 w 507"/>
                <a:gd name="T37" fmla="*/ 23 h 548"/>
                <a:gd name="T38" fmla="*/ 333 w 507"/>
                <a:gd name="T39" fmla="*/ 66 h 548"/>
                <a:gd name="T40" fmla="*/ 258 w 507"/>
                <a:gd name="T41" fmla="*/ 98 h 548"/>
                <a:gd name="T42" fmla="*/ 232 w 507"/>
                <a:gd name="T43" fmla="*/ 119 h 548"/>
                <a:gd name="T44" fmla="*/ 208 w 507"/>
                <a:gd name="T45" fmla="*/ 143 h 548"/>
                <a:gd name="T46" fmla="*/ 190 w 507"/>
                <a:gd name="T47" fmla="*/ 183 h 548"/>
                <a:gd name="T48" fmla="*/ 184 w 507"/>
                <a:gd name="T49" fmla="*/ 187 h 548"/>
                <a:gd name="T50" fmla="*/ 190 w 507"/>
                <a:gd name="T51" fmla="*/ 156 h 548"/>
                <a:gd name="T52" fmla="*/ 157 w 507"/>
                <a:gd name="T53" fmla="*/ 252 h 548"/>
                <a:gd name="T54" fmla="*/ 155 w 507"/>
                <a:gd name="T55" fmla="*/ 264 h 548"/>
                <a:gd name="T56" fmla="*/ 152 w 507"/>
                <a:gd name="T57" fmla="*/ 253 h 548"/>
                <a:gd name="T58" fmla="*/ 147 w 507"/>
                <a:gd name="T59" fmla="*/ 232 h 548"/>
                <a:gd name="T60" fmla="*/ 118 w 507"/>
                <a:gd name="T61" fmla="*/ 258 h 548"/>
                <a:gd name="T62" fmla="*/ 87 w 507"/>
                <a:gd name="T63" fmla="*/ 290 h 548"/>
                <a:gd name="T64" fmla="*/ 131 w 507"/>
                <a:gd name="T65" fmla="*/ 263 h 548"/>
                <a:gd name="T66" fmla="*/ 154 w 507"/>
                <a:gd name="T67" fmla="*/ 267 h 548"/>
                <a:gd name="T68" fmla="*/ 138 w 507"/>
                <a:gd name="T69" fmla="*/ 340 h 548"/>
                <a:gd name="T70" fmla="*/ 131 w 507"/>
                <a:gd name="T71" fmla="*/ 350 h 548"/>
                <a:gd name="T72" fmla="*/ 133 w 507"/>
                <a:gd name="T73" fmla="*/ 373 h 548"/>
                <a:gd name="T74" fmla="*/ 73 w 507"/>
                <a:gd name="T75" fmla="*/ 445 h 548"/>
                <a:gd name="T76" fmla="*/ 23 w 507"/>
                <a:gd name="T77" fmla="*/ 505 h 548"/>
                <a:gd name="T78" fmla="*/ 12 w 507"/>
                <a:gd name="T79" fmla="*/ 505 h 548"/>
                <a:gd name="T80" fmla="*/ 6 w 507"/>
                <a:gd name="T81" fmla="*/ 514 h 548"/>
                <a:gd name="T82" fmla="*/ 0 w 507"/>
                <a:gd name="T83" fmla="*/ 530 h 548"/>
                <a:gd name="T84" fmla="*/ 13 w 507"/>
                <a:gd name="T85" fmla="*/ 544 h 548"/>
                <a:gd name="T86" fmla="*/ 24 w 507"/>
                <a:gd name="T87" fmla="*/ 547 h 548"/>
                <a:gd name="T88" fmla="*/ 35 w 507"/>
                <a:gd name="T89" fmla="*/ 516 h 548"/>
                <a:gd name="T90" fmla="*/ 94 w 507"/>
                <a:gd name="T91" fmla="*/ 448 h 548"/>
                <a:gd name="T92" fmla="*/ 155 w 507"/>
                <a:gd name="T93" fmla="*/ 385 h 548"/>
                <a:gd name="T94" fmla="*/ 177 w 507"/>
                <a:gd name="T95" fmla="*/ 360 h 548"/>
                <a:gd name="T96" fmla="*/ 144 w 507"/>
                <a:gd name="T97" fmla="*/ 352 h 548"/>
                <a:gd name="T98" fmla="*/ 153 w 507"/>
                <a:gd name="T99" fmla="*/ 344 h 548"/>
                <a:gd name="T100" fmla="*/ 164 w 507"/>
                <a:gd name="T101" fmla="*/ 348 h 548"/>
                <a:gd name="T102" fmla="*/ 190 w 507"/>
                <a:gd name="T103" fmla="*/ 347 h 548"/>
                <a:gd name="T104" fmla="*/ 242 w 507"/>
                <a:gd name="T105" fmla="*/ 292 h 548"/>
                <a:gd name="T106" fmla="*/ 298 w 507"/>
                <a:gd name="T107" fmla="*/ 243 h 548"/>
                <a:gd name="T108" fmla="*/ 310 w 507"/>
                <a:gd name="T109" fmla="*/ 236 h 548"/>
                <a:gd name="T110" fmla="*/ 318 w 507"/>
                <a:gd name="T111" fmla="*/ 228 h 548"/>
                <a:gd name="T112" fmla="*/ 392 w 507"/>
                <a:gd name="T113" fmla="*/ 174 h 548"/>
                <a:gd name="T114" fmla="*/ 460 w 507"/>
                <a:gd name="T115" fmla="*/ 132 h 548"/>
                <a:gd name="T116" fmla="*/ 497 w 507"/>
                <a:gd name="T117" fmla="*/ 116 h 548"/>
                <a:gd name="T118" fmla="*/ 503 w 507"/>
                <a:gd name="T119" fmla="*/ 102 h 548"/>
                <a:gd name="T120" fmla="*/ 507 w 507"/>
                <a:gd name="T121" fmla="*/ 96 h 548"/>
                <a:gd name="T122" fmla="*/ 489 w 507"/>
                <a:gd name="T123" fmla="*/ 9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48">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276" y="3217"/>
              <a:ext cx="399" cy="307"/>
            </a:xfrm>
            <a:custGeom>
              <a:avLst/>
              <a:gdLst>
                <a:gd name="T0" fmla="*/ 259 w 261"/>
                <a:gd name="T1" fmla="*/ 2 h 201"/>
                <a:gd name="T2" fmla="*/ 216 w 261"/>
                <a:gd name="T3" fmla="*/ 44 h 201"/>
                <a:gd name="T4" fmla="*/ 98 w 261"/>
                <a:gd name="T5" fmla="*/ 141 h 201"/>
                <a:gd name="T6" fmla="*/ 33 w 261"/>
                <a:gd name="T7" fmla="*/ 190 h 201"/>
                <a:gd name="T8" fmla="*/ 3 w 261"/>
                <a:gd name="T9" fmla="*/ 198 h 201"/>
                <a:gd name="T10" fmla="*/ 17 w 261"/>
                <a:gd name="T11" fmla="*/ 172 h 201"/>
                <a:gd name="T12" fmla="*/ 78 w 261"/>
                <a:gd name="T13" fmla="*/ 127 h 201"/>
                <a:gd name="T14" fmla="*/ 175 w 261"/>
                <a:gd name="T15" fmla="*/ 61 h 201"/>
                <a:gd name="T16" fmla="*/ 259 w 261"/>
                <a:gd name="T17"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0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782" y="3145"/>
              <a:ext cx="128" cy="151"/>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786" y="3180"/>
              <a:ext cx="309" cy="162"/>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
            <p:cNvSpPr/>
            <p:nvPr/>
          </p:nvSpPr>
          <p:spPr bwMode="auto">
            <a:xfrm>
              <a:off x="734" y="3110"/>
              <a:ext cx="315" cy="87"/>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913" y="2983"/>
              <a:ext cx="104" cy="125"/>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
            <p:cNvSpPr/>
            <p:nvPr/>
          </p:nvSpPr>
          <p:spPr bwMode="auto">
            <a:xfrm>
              <a:off x="901" y="2567"/>
              <a:ext cx="662" cy="584"/>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6"/>
            <p:cNvSpPr>
              <a:spLocks noEditPoints="1"/>
            </p:cNvSpPr>
            <p:nvPr/>
          </p:nvSpPr>
          <p:spPr bwMode="auto">
            <a:xfrm>
              <a:off x="1063" y="2509"/>
              <a:ext cx="474" cy="368"/>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7"/>
            <p:cNvSpPr/>
            <p:nvPr/>
          </p:nvSpPr>
          <p:spPr bwMode="auto">
            <a:xfrm>
              <a:off x="1100" y="3192"/>
              <a:ext cx="301" cy="197"/>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1132" y="3156"/>
              <a:ext cx="325" cy="258"/>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9"/>
            <p:cNvSpPr>
              <a:spLocks noEditPoints="1"/>
            </p:cNvSpPr>
            <p:nvPr/>
          </p:nvSpPr>
          <p:spPr bwMode="auto">
            <a:xfrm>
              <a:off x="1168" y="2919"/>
              <a:ext cx="576" cy="24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a:spLocks noEditPoints="1"/>
            </p:cNvSpPr>
            <p:nvPr/>
          </p:nvSpPr>
          <p:spPr bwMode="auto">
            <a:xfrm>
              <a:off x="1226" y="2737"/>
              <a:ext cx="434" cy="325"/>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730" y="2468"/>
              <a:ext cx="487" cy="272"/>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907" y="2003"/>
              <a:ext cx="28" cy="31"/>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3"/>
            <p:cNvSpPr/>
            <p:nvPr/>
          </p:nvSpPr>
          <p:spPr bwMode="auto">
            <a:xfrm>
              <a:off x="939" y="2038"/>
              <a:ext cx="277" cy="480"/>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4"/>
            <p:cNvSpPr/>
            <p:nvPr/>
          </p:nvSpPr>
          <p:spPr bwMode="auto">
            <a:xfrm>
              <a:off x="968" y="2054"/>
              <a:ext cx="248" cy="371"/>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1219" y="1834"/>
              <a:ext cx="356" cy="683"/>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p:nvPr/>
          </p:nvSpPr>
          <p:spPr bwMode="auto">
            <a:xfrm>
              <a:off x="1281" y="2046"/>
              <a:ext cx="480" cy="463"/>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
            <p:cNvSpPr/>
            <p:nvPr/>
          </p:nvSpPr>
          <p:spPr bwMode="auto">
            <a:xfrm>
              <a:off x="1307" y="2125"/>
              <a:ext cx="396" cy="389"/>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
            <p:cNvSpPr/>
            <p:nvPr/>
          </p:nvSpPr>
          <p:spPr bwMode="auto">
            <a:xfrm>
              <a:off x="1660" y="2309"/>
              <a:ext cx="171" cy="98"/>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9"/>
            <p:cNvSpPr/>
            <p:nvPr/>
          </p:nvSpPr>
          <p:spPr bwMode="auto">
            <a:xfrm>
              <a:off x="1593" y="2304"/>
              <a:ext cx="217" cy="121"/>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0"/>
            <p:cNvSpPr/>
            <p:nvPr/>
          </p:nvSpPr>
          <p:spPr bwMode="auto">
            <a:xfrm>
              <a:off x="1558" y="2416"/>
              <a:ext cx="362" cy="356"/>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752" y="2485"/>
              <a:ext cx="133" cy="272"/>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
            <p:cNvSpPr/>
            <p:nvPr/>
          </p:nvSpPr>
          <p:spPr bwMode="auto">
            <a:xfrm>
              <a:off x="1862" y="2439"/>
              <a:ext cx="278" cy="377"/>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3"/>
            <p:cNvSpPr/>
            <p:nvPr/>
          </p:nvSpPr>
          <p:spPr bwMode="auto">
            <a:xfrm>
              <a:off x="1900" y="2431"/>
              <a:ext cx="312" cy="462"/>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
            <p:cNvSpPr/>
            <p:nvPr/>
          </p:nvSpPr>
          <p:spPr bwMode="auto">
            <a:xfrm>
              <a:off x="1961" y="2393"/>
              <a:ext cx="445" cy="145"/>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5"/>
            <p:cNvSpPr/>
            <p:nvPr/>
          </p:nvSpPr>
          <p:spPr bwMode="auto">
            <a:xfrm>
              <a:off x="1948" y="2081"/>
              <a:ext cx="473" cy="304"/>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6"/>
            <p:cNvSpPr/>
            <p:nvPr/>
          </p:nvSpPr>
          <p:spPr bwMode="auto">
            <a:xfrm>
              <a:off x="1973" y="2070"/>
              <a:ext cx="525" cy="334"/>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
            <p:cNvSpPr/>
            <p:nvPr/>
          </p:nvSpPr>
          <p:spPr bwMode="auto">
            <a:xfrm>
              <a:off x="1822" y="2037"/>
              <a:ext cx="168" cy="380"/>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文本框 145"/>
          <p:cNvSpPr txBox="1"/>
          <p:nvPr/>
        </p:nvSpPr>
        <p:spPr>
          <a:xfrm>
            <a:off x="4227831" y="4324128"/>
            <a:ext cx="3663314" cy="523220"/>
          </a:xfrm>
          <a:prstGeom prst="rect">
            <a:avLst/>
          </a:prstGeom>
          <a:noFill/>
        </p:spPr>
        <p:txBody>
          <a:bodyPr wrap="square" rtlCol="0">
            <a:spAutoFit/>
          </a:bodyPr>
          <a:lstStyle/>
          <a:p>
            <a:pPr algn="dist"/>
            <a:r>
              <a:rPr lang="zh-CN" altLang="en-US" sz="2800">
                <a:solidFill>
                  <a:srgbClr val="306E39"/>
                </a:solidFill>
                <a:latin typeface="方正清刻本悦宋简体" panose="02000000000000000000" pitchFamily="2" charset="-122"/>
                <a:ea typeface="方正清刻本悦宋简体" panose="02000000000000000000" pitchFamily="2" charset="-122"/>
              </a:rPr>
              <a:t>壹</a:t>
            </a:r>
            <a:r>
              <a:rPr lang="en-US" altLang="zh-CN" sz="2800">
                <a:solidFill>
                  <a:srgbClr val="306E39"/>
                </a:solidFill>
                <a:latin typeface="方正清刻本悦宋简体" panose="02000000000000000000" pitchFamily="2" charset="-122"/>
                <a:ea typeface="方正清刻本悦宋简体" panose="02000000000000000000" pitchFamily="2" charset="-122"/>
              </a:rPr>
              <a:t>.</a:t>
            </a:r>
            <a:r>
              <a:rPr lang="zh-CN" altLang="en-US" sz="2800">
                <a:solidFill>
                  <a:srgbClr val="306E39"/>
                </a:solidFill>
                <a:latin typeface="方正清刻本悦宋简体" panose="02000000000000000000" pitchFamily="2" charset="-122"/>
                <a:ea typeface="方正清刻本悦宋简体" panose="02000000000000000000" pitchFamily="2" charset="-122"/>
              </a:rPr>
              <a:t>您的精彩标题</a:t>
            </a:r>
            <a:endParaRPr lang="zh-CN" altLang="en-US" sz="2800">
              <a:solidFill>
                <a:srgbClr val="306E39"/>
              </a:solidFill>
              <a:latin typeface="方正清刻本悦宋简体" panose="02000000000000000000" pitchFamily="2" charset="-122"/>
              <a:ea typeface="方正清刻本悦宋简体" panose="02000000000000000000" pitchFamily="2" charset="-122"/>
            </a:endParaRPr>
          </a:p>
        </p:txBody>
      </p:sp>
      <p:sp>
        <p:nvSpPr>
          <p:cNvPr id="149" name="矩形 148"/>
          <p:cNvSpPr/>
          <p:nvPr/>
        </p:nvSpPr>
        <p:spPr>
          <a:xfrm>
            <a:off x="4114333" y="4856192"/>
            <a:ext cx="3890310" cy="738664"/>
          </a:xfrm>
          <a:prstGeom prst="rect">
            <a:avLst/>
          </a:prstGeom>
        </p:spPr>
        <p:txBody>
          <a:bodyPr wrap="square">
            <a:spAutoFit/>
          </a:bodyPr>
          <a:lstStyle/>
          <a:p>
            <a:pPr algn="ctr">
              <a:lnSpc>
                <a:spcPct val="150000"/>
              </a:lnSpc>
            </a:pP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Nullam</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eu</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tempor</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purus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Nunc</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leo</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magna, sit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consequat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risus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endParaRPr lang="en-US" altLang="zh-CN" sz="1400">
              <a:solidFill>
                <a:schemeClr val="tx1">
                  <a:lumMod val="65000"/>
                  <a:lumOff val="35000"/>
                </a:schemeClr>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 name="等腰三角形 110"/>
          <p:cNvSpPr/>
          <p:nvPr/>
        </p:nvSpPr>
        <p:spPr>
          <a:xfrm rot="5400000">
            <a:off x="1987783" y="2205395"/>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椭圆 111"/>
          <p:cNvSpPr>
            <a:spLocks noChangeAspect="1"/>
          </p:cNvSpPr>
          <p:nvPr/>
        </p:nvSpPr>
        <p:spPr>
          <a:xfrm>
            <a:off x="1442515" y="2661168"/>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3" name="组合 112"/>
          <p:cNvGrpSpPr>
            <a:grpSpLocks noChangeAspect="1"/>
          </p:cNvGrpSpPr>
          <p:nvPr/>
        </p:nvGrpSpPr>
        <p:grpSpPr>
          <a:xfrm>
            <a:off x="1724761" y="2888275"/>
            <a:ext cx="347974" cy="389149"/>
            <a:chOff x="5999255" y="3275006"/>
            <a:chExt cx="402656" cy="450303"/>
          </a:xfrm>
          <a:solidFill>
            <a:srgbClr val="306E39"/>
          </a:solidFill>
          <a:effectLst/>
        </p:grpSpPr>
        <p:sp>
          <p:nvSpPr>
            <p:cNvPr id="11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110"/>
            <p:cNvSpPr>
              <a:spLocks noEditPoints="1"/>
            </p:cNvSpPr>
            <p:nvPr/>
          </p:nvSpPr>
          <p:spPr bwMode="auto">
            <a:xfrm>
              <a:off x="6081468" y="3456248"/>
              <a:ext cx="30829" cy="30829"/>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111"/>
            <p:cNvSpPr>
              <a:spLocks noEditPoints="1"/>
            </p:cNvSpPr>
            <p:nvPr/>
          </p:nvSpPr>
          <p:spPr bwMode="auto">
            <a:xfrm>
              <a:off x="6172090" y="3380575"/>
              <a:ext cx="97161" cy="9716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0" name="等腰三角形 119"/>
          <p:cNvSpPr/>
          <p:nvPr/>
        </p:nvSpPr>
        <p:spPr>
          <a:xfrm rot="5400000">
            <a:off x="9052514" y="2205396"/>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椭圆 120"/>
          <p:cNvSpPr>
            <a:spLocks noChangeAspect="1"/>
          </p:cNvSpPr>
          <p:nvPr/>
        </p:nvSpPr>
        <p:spPr>
          <a:xfrm>
            <a:off x="8507246" y="2661169"/>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2" name="组合 121"/>
          <p:cNvGrpSpPr/>
          <p:nvPr/>
        </p:nvGrpSpPr>
        <p:grpSpPr>
          <a:xfrm>
            <a:off x="8759095" y="2905658"/>
            <a:ext cx="339665" cy="336162"/>
            <a:chOff x="6967126" y="4092464"/>
            <a:chExt cx="453105" cy="448433"/>
          </a:xfrm>
          <a:solidFill>
            <a:srgbClr val="306E39"/>
          </a:solidFill>
          <a:effectLst/>
        </p:grpSpPr>
        <p:sp>
          <p:nvSpPr>
            <p:cNvPr id="123"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26" name="等腰三角形 125"/>
          <p:cNvSpPr/>
          <p:nvPr/>
        </p:nvSpPr>
        <p:spPr>
          <a:xfrm rot="5400000">
            <a:off x="6686797" y="2205395"/>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椭圆 126"/>
          <p:cNvSpPr>
            <a:spLocks noChangeAspect="1"/>
          </p:cNvSpPr>
          <p:nvPr/>
        </p:nvSpPr>
        <p:spPr>
          <a:xfrm>
            <a:off x="6141529" y="2661168"/>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8" name="组合 127"/>
          <p:cNvGrpSpPr/>
          <p:nvPr/>
        </p:nvGrpSpPr>
        <p:grpSpPr>
          <a:xfrm>
            <a:off x="6397469" y="2854971"/>
            <a:ext cx="317228" cy="405698"/>
            <a:chOff x="1605186" y="572440"/>
            <a:chExt cx="563562" cy="720725"/>
          </a:xfrm>
          <a:solidFill>
            <a:srgbClr val="306E39"/>
          </a:solidFill>
          <a:effectLst/>
        </p:grpSpPr>
        <p:sp>
          <p:nvSpPr>
            <p:cNvPr id="129"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33" name="等腰三角形 132"/>
          <p:cNvSpPr/>
          <p:nvPr/>
        </p:nvSpPr>
        <p:spPr>
          <a:xfrm rot="5400000">
            <a:off x="4353252" y="2205395"/>
            <a:ext cx="1540698" cy="1787869"/>
          </a:xfrm>
          <a:prstGeom prst="triangle">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椭圆 135"/>
          <p:cNvSpPr>
            <a:spLocks noChangeAspect="1"/>
          </p:cNvSpPr>
          <p:nvPr/>
        </p:nvSpPr>
        <p:spPr>
          <a:xfrm>
            <a:off x="3807984" y="2661168"/>
            <a:ext cx="843365" cy="843364"/>
          </a:xfrm>
          <a:prstGeom prst="ellipse">
            <a:avLst/>
          </a:prstGeom>
          <a:gradFill>
            <a:gsLst>
              <a:gs pos="0">
                <a:schemeClr val="bg1"/>
              </a:gs>
              <a:gs pos="100000">
                <a:srgbClr val="F9F6E1"/>
              </a:gs>
            </a:gsLst>
            <a:lin ang="5400000" scaled="0"/>
          </a:gradFill>
          <a:ln w="38100">
            <a:solidFill>
              <a:srgbClr val="306E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8" name="组合 137"/>
          <p:cNvGrpSpPr/>
          <p:nvPr/>
        </p:nvGrpSpPr>
        <p:grpSpPr>
          <a:xfrm>
            <a:off x="4059433" y="2934700"/>
            <a:ext cx="334312" cy="332704"/>
            <a:chOff x="-136302" y="1682102"/>
            <a:chExt cx="660401" cy="657225"/>
          </a:xfrm>
          <a:solidFill>
            <a:srgbClr val="306E39"/>
          </a:solidFill>
          <a:effectLst/>
        </p:grpSpPr>
        <p:sp>
          <p:nvSpPr>
            <p:cNvPr id="140"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2" name="文本框 141"/>
          <p:cNvSpPr txBox="1"/>
          <p:nvPr/>
        </p:nvSpPr>
        <p:spPr>
          <a:xfrm>
            <a:off x="1524222" y="420186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43" name="文本框 142"/>
          <p:cNvSpPr txBox="1"/>
          <p:nvPr/>
        </p:nvSpPr>
        <p:spPr>
          <a:xfrm>
            <a:off x="1168279" y="4699283"/>
            <a:ext cx="2115166" cy="830997"/>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文本框 147"/>
          <p:cNvSpPr txBox="1"/>
          <p:nvPr/>
        </p:nvSpPr>
        <p:spPr>
          <a:xfrm>
            <a:off x="3945888" y="420186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0" name="文本框 149"/>
          <p:cNvSpPr txBox="1"/>
          <p:nvPr/>
        </p:nvSpPr>
        <p:spPr>
          <a:xfrm>
            <a:off x="6374677" y="420186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1" name="文本框 150"/>
          <p:cNvSpPr txBox="1"/>
          <p:nvPr/>
        </p:nvSpPr>
        <p:spPr>
          <a:xfrm>
            <a:off x="8803466" y="420186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2" name="文本框 151"/>
          <p:cNvSpPr txBox="1"/>
          <p:nvPr/>
        </p:nvSpPr>
        <p:spPr>
          <a:xfrm>
            <a:off x="3652067" y="4699283"/>
            <a:ext cx="2115166" cy="830997"/>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文本框 152"/>
          <p:cNvSpPr txBox="1"/>
          <p:nvPr/>
        </p:nvSpPr>
        <p:spPr>
          <a:xfrm>
            <a:off x="6150565" y="4699283"/>
            <a:ext cx="2115166" cy="830997"/>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文本框 153"/>
          <p:cNvSpPr txBox="1"/>
          <p:nvPr/>
        </p:nvSpPr>
        <p:spPr>
          <a:xfrm>
            <a:off x="8601632" y="4699283"/>
            <a:ext cx="2115166" cy="830997"/>
          </a:xfrm>
          <a:prstGeom prst="rect">
            <a:avLst/>
          </a:prstGeom>
          <a:noFill/>
        </p:spPr>
        <p:txBody>
          <a:bodyPr wrap="square" rtlCol="0">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166" name="Group 40"/>
          <p:cNvGrpSpPr>
            <a:grpSpLocks noChangeAspect="1"/>
          </p:cNvGrpSpPr>
          <p:nvPr/>
        </p:nvGrpSpPr>
        <p:grpSpPr bwMode="auto">
          <a:xfrm rot="1117784">
            <a:off x="4535056" y="1448006"/>
            <a:ext cx="1228656" cy="1205985"/>
            <a:chOff x="2298" y="643"/>
            <a:chExt cx="3089" cy="3032"/>
          </a:xfrm>
          <a:solidFill>
            <a:srgbClr val="306E39"/>
          </a:solidFill>
        </p:grpSpPr>
        <p:sp>
          <p:nvSpPr>
            <p:cNvPr id="167"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68"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2" name="矩形 81"/>
          <p:cNvSpPr/>
          <p:nvPr/>
        </p:nvSpPr>
        <p:spPr>
          <a:xfrm flipV="1">
            <a:off x="5569794"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flipV="1">
            <a:off x="7294188"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flipV="1">
            <a:off x="9018582"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flipV="1">
            <a:off x="3839540"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flipV="1">
            <a:off x="2109286" y="4290646"/>
            <a:ext cx="1070157" cy="1232294"/>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p:nvSpPr>
        <p:spPr>
          <a:xfrm flipV="1">
            <a:off x="5563934" y="3100196"/>
            <a:ext cx="1081676" cy="1190449"/>
          </a:xfrm>
          <a:custGeom>
            <a:avLst/>
            <a:gdLst>
              <a:gd name="connsiteX0" fmla="*/ 523748 w 1051979"/>
              <a:gd name="connsiteY0" fmla="*/ 1190449 h 1190449"/>
              <a:gd name="connsiteX1" fmla="*/ 1051979 w 1051979"/>
              <a:gd name="connsiteY1" fmla="*/ 0 h 1190449"/>
              <a:gd name="connsiteX2" fmla="*/ 0 w 1051979"/>
              <a:gd name="connsiteY2" fmla="*/ 0 h 1190449"/>
              <a:gd name="connsiteX3" fmla="*/ 0 w 1051979"/>
              <a:gd name="connsiteY3" fmla="*/ 10102 h 1190449"/>
            </a:gdLst>
            <a:ahLst/>
            <a:cxnLst>
              <a:cxn ang="0">
                <a:pos x="connsiteX0" y="connsiteY0"/>
              </a:cxn>
              <a:cxn ang="0">
                <a:pos x="connsiteX1" y="connsiteY1"/>
              </a:cxn>
              <a:cxn ang="0">
                <a:pos x="connsiteX2" y="connsiteY2"/>
              </a:cxn>
              <a:cxn ang="0">
                <a:pos x="connsiteX3" y="connsiteY3"/>
              </a:cxn>
            </a:cxnLst>
            <a:rect l="l" t="t" r="r" b="b"/>
            <a:pathLst>
              <a:path w="1051979" h="1190449">
                <a:moveTo>
                  <a:pt x="523748" y="1190449"/>
                </a:moveTo>
                <a:lnTo>
                  <a:pt x="1051979" y="0"/>
                </a:lnTo>
                <a:lnTo>
                  <a:pt x="0" y="0"/>
                </a:lnTo>
                <a:lnTo>
                  <a:pt x="0" y="10102"/>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8" name="矩形 53"/>
          <p:cNvSpPr/>
          <p:nvPr/>
        </p:nvSpPr>
        <p:spPr>
          <a:xfrm flipV="1">
            <a:off x="6407923" y="3367841"/>
            <a:ext cx="1956422" cy="922805"/>
          </a:xfrm>
          <a:custGeom>
            <a:avLst/>
            <a:gdLst>
              <a:gd name="connsiteX0" fmla="*/ 0 w 1070157"/>
              <a:gd name="connsiteY0" fmla="*/ 0 h 1232294"/>
              <a:gd name="connsiteX1" fmla="*/ 1070157 w 1070157"/>
              <a:gd name="connsiteY1" fmla="*/ 0 h 1232294"/>
              <a:gd name="connsiteX2" fmla="*/ 1070157 w 1070157"/>
              <a:gd name="connsiteY2" fmla="*/ 1232294 h 1232294"/>
              <a:gd name="connsiteX3" fmla="*/ 0 w 1070157"/>
              <a:gd name="connsiteY3" fmla="*/ 1232294 h 1232294"/>
              <a:gd name="connsiteX4" fmla="*/ 0 w 1070157"/>
              <a:gd name="connsiteY4" fmla="*/ 0 h 1232294"/>
              <a:gd name="connsiteX0-1" fmla="*/ 759656 w 1829813"/>
              <a:gd name="connsiteY0-2" fmla="*/ 0 h 1232294"/>
              <a:gd name="connsiteX1-3" fmla="*/ 1829813 w 1829813"/>
              <a:gd name="connsiteY1-4" fmla="*/ 0 h 1232294"/>
              <a:gd name="connsiteX2-5" fmla="*/ 1829813 w 1829813"/>
              <a:gd name="connsiteY2-6" fmla="*/ 1232294 h 1232294"/>
              <a:gd name="connsiteX3-7" fmla="*/ 0 w 1829813"/>
              <a:gd name="connsiteY3-8" fmla="*/ 725857 h 1232294"/>
              <a:gd name="connsiteX4-9" fmla="*/ 759656 w 1829813"/>
              <a:gd name="connsiteY4-10" fmla="*/ 0 h 1232294"/>
              <a:gd name="connsiteX0-11" fmla="*/ 886265 w 1956422"/>
              <a:gd name="connsiteY0-12" fmla="*/ 0 h 1232294"/>
              <a:gd name="connsiteX1-13" fmla="*/ 1956422 w 1956422"/>
              <a:gd name="connsiteY1-14" fmla="*/ 0 h 1232294"/>
              <a:gd name="connsiteX2-15" fmla="*/ 1956422 w 1956422"/>
              <a:gd name="connsiteY2-16" fmla="*/ 1232294 h 1232294"/>
              <a:gd name="connsiteX3-17" fmla="*/ 0 w 1956422"/>
              <a:gd name="connsiteY3-18" fmla="*/ 894669 h 1232294"/>
              <a:gd name="connsiteX4-19" fmla="*/ 886265 w 1956422"/>
              <a:gd name="connsiteY4-20" fmla="*/ 0 h 1232294"/>
              <a:gd name="connsiteX0-21" fmla="*/ 886265 w 1956422"/>
              <a:gd name="connsiteY0-22" fmla="*/ 0 h 922805"/>
              <a:gd name="connsiteX1-23" fmla="*/ 1956422 w 1956422"/>
              <a:gd name="connsiteY1-24" fmla="*/ 0 h 922805"/>
              <a:gd name="connsiteX2-25" fmla="*/ 113554 w 1956422"/>
              <a:gd name="connsiteY2-26" fmla="*/ 922805 h 922805"/>
              <a:gd name="connsiteX3-27" fmla="*/ 0 w 1956422"/>
              <a:gd name="connsiteY3-28" fmla="*/ 894669 h 922805"/>
              <a:gd name="connsiteX4-29" fmla="*/ 886265 w 1956422"/>
              <a:gd name="connsiteY4-30" fmla="*/ 0 h 9228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56422" h="922805">
                <a:moveTo>
                  <a:pt x="886265" y="0"/>
                </a:moveTo>
                <a:lnTo>
                  <a:pt x="1956422" y="0"/>
                </a:lnTo>
                <a:lnTo>
                  <a:pt x="113554" y="922805"/>
                </a:lnTo>
                <a:lnTo>
                  <a:pt x="0" y="894669"/>
                </a:lnTo>
                <a:lnTo>
                  <a:pt x="886265"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54"/>
          <p:cNvSpPr/>
          <p:nvPr/>
        </p:nvSpPr>
        <p:spPr>
          <a:xfrm flipV="1">
            <a:off x="6447650" y="3241232"/>
            <a:ext cx="3643533" cy="1049414"/>
          </a:xfrm>
          <a:custGeom>
            <a:avLst/>
            <a:gdLst>
              <a:gd name="connsiteX0" fmla="*/ 0 w 1070157"/>
              <a:gd name="connsiteY0" fmla="*/ 0 h 1232294"/>
              <a:gd name="connsiteX1" fmla="*/ 1070157 w 1070157"/>
              <a:gd name="connsiteY1" fmla="*/ 0 h 1232294"/>
              <a:gd name="connsiteX2" fmla="*/ 1070157 w 1070157"/>
              <a:gd name="connsiteY2" fmla="*/ 1232294 h 1232294"/>
              <a:gd name="connsiteX3" fmla="*/ 0 w 1070157"/>
              <a:gd name="connsiteY3" fmla="*/ 1232294 h 1232294"/>
              <a:gd name="connsiteX4" fmla="*/ 0 w 1070157"/>
              <a:gd name="connsiteY4" fmla="*/ 0 h 1232294"/>
              <a:gd name="connsiteX0-1" fmla="*/ 2391508 w 3461665"/>
              <a:gd name="connsiteY0-2" fmla="*/ 0 h 1232294"/>
              <a:gd name="connsiteX1-3" fmla="*/ 3461665 w 3461665"/>
              <a:gd name="connsiteY1-4" fmla="*/ 0 h 1232294"/>
              <a:gd name="connsiteX2-5" fmla="*/ 3461665 w 3461665"/>
              <a:gd name="connsiteY2-6" fmla="*/ 1232294 h 1232294"/>
              <a:gd name="connsiteX3-7" fmla="*/ 0 w 3461665"/>
              <a:gd name="connsiteY3-8" fmla="*/ 936872 h 1232294"/>
              <a:gd name="connsiteX4-9" fmla="*/ 2391508 w 3461665"/>
              <a:gd name="connsiteY4-10" fmla="*/ 0 h 1232294"/>
              <a:gd name="connsiteX0-11" fmla="*/ 2573376 w 3643533"/>
              <a:gd name="connsiteY0-12" fmla="*/ 0 h 1049414"/>
              <a:gd name="connsiteX1-13" fmla="*/ 3643533 w 3643533"/>
              <a:gd name="connsiteY1-14" fmla="*/ 0 h 1049414"/>
              <a:gd name="connsiteX2-15" fmla="*/ 0 w 3643533"/>
              <a:gd name="connsiteY2-16" fmla="*/ 1049414 h 1049414"/>
              <a:gd name="connsiteX3-17" fmla="*/ 181868 w 3643533"/>
              <a:gd name="connsiteY3-18" fmla="*/ 936872 h 1049414"/>
              <a:gd name="connsiteX4-19" fmla="*/ 2573376 w 3643533"/>
              <a:gd name="connsiteY4-20" fmla="*/ 0 h 10494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43533" h="1049414">
                <a:moveTo>
                  <a:pt x="2573376" y="0"/>
                </a:moveTo>
                <a:lnTo>
                  <a:pt x="3643533" y="0"/>
                </a:lnTo>
                <a:lnTo>
                  <a:pt x="0" y="1049414"/>
                </a:lnTo>
                <a:lnTo>
                  <a:pt x="181868" y="936872"/>
                </a:lnTo>
                <a:lnTo>
                  <a:pt x="2573376"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53"/>
          <p:cNvSpPr/>
          <p:nvPr/>
        </p:nvSpPr>
        <p:spPr>
          <a:xfrm flipH="1" flipV="1">
            <a:off x="3836991" y="3367840"/>
            <a:ext cx="1956422" cy="922805"/>
          </a:xfrm>
          <a:custGeom>
            <a:avLst/>
            <a:gdLst>
              <a:gd name="connsiteX0" fmla="*/ 0 w 1070157"/>
              <a:gd name="connsiteY0" fmla="*/ 0 h 1232294"/>
              <a:gd name="connsiteX1" fmla="*/ 1070157 w 1070157"/>
              <a:gd name="connsiteY1" fmla="*/ 0 h 1232294"/>
              <a:gd name="connsiteX2" fmla="*/ 1070157 w 1070157"/>
              <a:gd name="connsiteY2" fmla="*/ 1232294 h 1232294"/>
              <a:gd name="connsiteX3" fmla="*/ 0 w 1070157"/>
              <a:gd name="connsiteY3" fmla="*/ 1232294 h 1232294"/>
              <a:gd name="connsiteX4" fmla="*/ 0 w 1070157"/>
              <a:gd name="connsiteY4" fmla="*/ 0 h 1232294"/>
              <a:gd name="connsiteX0-1" fmla="*/ 759656 w 1829813"/>
              <a:gd name="connsiteY0-2" fmla="*/ 0 h 1232294"/>
              <a:gd name="connsiteX1-3" fmla="*/ 1829813 w 1829813"/>
              <a:gd name="connsiteY1-4" fmla="*/ 0 h 1232294"/>
              <a:gd name="connsiteX2-5" fmla="*/ 1829813 w 1829813"/>
              <a:gd name="connsiteY2-6" fmla="*/ 1232294 h 1232294"/>
              <a:gd name="connsiteX3-7" fmla="*/ 0 w 1829813"/>
              <a:gd name="connsiteY3-8" fmla="*/ 725857 h 1232294"/>
              <a:gd name="connsiteX4-9" fmla="*/ 759656 w 1829813"/>
              <a:gd name="connsiteY4-10" fmla="*/ 0 h 1232294"/>
              <a:gd name="connsiteX0-11" fmla="*/ 886265 w 1956422"/>
              <a:gd name="connsiteY0-12" fmla="*/ 0 h 1232294"/>
              <a:gd name="connsiteX1-13" fmla="*/ 1956422 w 1956422"/>
              <a:gd name="connsiteY1-14" fmla="*/ 0 h 1232294"/>
              <a:gd name="connsiteX2-15" fmla="*/ 1956422 w 1956422"/>
              <a:gd name="connsiteY2-16" fmla="*/ 1232294 h 1232294"/>
              <a:gd name="connsiteX3-17" fmla="*/ 0 w 1956422"/>
              <a:gd name="connsiteY3-18" fmla="*/ 894669 h 1232294"/>
              <a:gd name="connsiteX4-19" fmla="*/ 886265 w 1956422"/>
              <a:gd name="connsiteY4-20" fmla="*/ 0 h 1232294"/>
              <a:gd name="connsiteX0-21" fmla="*/ 886265 w 1956422"/>
              <a:gd name="connsiteY0-22" fmla="*/ 0 h 922805"/>
              <a:gd name="connsiteX1-23" fmla="*/ 1956422 w 1956422"/>
              <a:gd name="connsiteY1-24" fmla="*/ 0 h 922805"/>
              <a:gd name="connsiteX2-25" fmla="*/ 113554 w 1956422"/>
              <a:gd name="connsiteY2-26" fmla="*/ 922805 h 922805"/>
              <a:gd name="connsiteX3-27" fmla="*/ 0 w 1956422"/>
              <a:gd name="connsiteY3-28" fmla="*/ 894669 h 922805"/>
              <a:gd name="connsiteX4-29" fmla="*/ 886265 w 1956422"/>
              <a:gd name="connsiteY4-30" fmla="*/ 0 h 92280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56422" h="922805">
                <a:moveTo>
                  <a:pt x="886265" y="0"/>
                </a:moveTo>
                <a:lnTo>
                  <a:pt x="1956422" y="0"/>
                </a:lnTo>
                <a:lnTo>
                  <a:pt x="113554" y="922805"/>
                </a:lnTo>
                <a:lnTo>
                  <a:pt x="0" y="894669"/>
                </a:lnTo>
                <a:lnTo>
                  <a:pt x="886265"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54"/>
          <p:cNvSpPr/>
          <p:nvPr/>
        </p:nvSpPr>
        <p:spPr>
          <a:xfrm flipH="1" flipV="1">
            <a:off x="2086810" y="3241231"/>
            <a:ext cx="3643533" cy="1049414"/>
          </a:xfrm>
          <a:custGeom>
            <a:avLst/>
            <a:gdLst>
              <a:gd name="connsiteX0" fmla="*/ 0 w 1070157"/>
              <a:gd name="connsiteY0" fmla="*/ 0 h 1232294"/>
              <a:gd name="connsiteX1" fmla="*/ 1070157 w 1070157"/>
              <a:gd name="connsiteY1" fmla="*/ 0 h 1232294"/>
              <a:gd name="connsiteX2" fmla="*/ 1070157 w 1070157"/>
              <a:gd name="connsiteY2" fmla="*/ 1232294 h 1232294"/>
              <a:gd name="connsiteX3" fmla="*/ 0 w 1070157"/>
              <a:gd name="connsiteY3" fmla="*/ 1232294 h 1232294"/>
              <a:gd name="connsiteX4" fmla="*/ 0 w 1070157"/>
              <a:gd name="connsiteY4" fmla="*/ 0 h 1232294"/>
              <a:gd name="connsiteX0-1" fmla="*/ 2391508 w 3461665"/>
              <a:gd name="connsiteY0-2" fmla="*/ 0 h 1232294"/>
              <a:gd name="connsiteX1-3" fmla="*/ 3461665 w 3461665"/>
              <a:gd name="connsiteY1-4" fmla="*/ 0 h 1232294"/>
              <a:gd name="connsiteX2-5" fmla="*/ 3461665 w 3461665"/>
              <a:gd name="connsiteY2-6" fmla="*/ 1232294 h 1232294"/>
              <a:gd name="connsiteX3-7" fmla="*/ 0 w 3461665"/>
              <a:gd name="connsiteY3-8" fmla="*/ 936872 h 1232294"/>
              <a:gd name="connsiteX4-9" fmla="*/ 2391508 w 3461665"/>
              <a:gd name="connsiteY4-10" fmla="*/ 0 h 1232294"/>
              <a:gd name="connsiteX0-11" fmla="*/ 2573376 w 3643533"/>
              <a:gd name="connsiteY0-12" fmla="*/ 0 h 1049414"/>
              <a:gd name="connsiteX1-13" fmla="*/ 3643533 w 3643533"/>
              <a:gd name="connsiteY1-14" fmla="*/ 0 h 1049414"/>
              <a:gd name="connsiteX2-15" fmla="*/ 0 w 3643533"/>
              <a:gd name="connsiteY2-16" fmla="*/ 1049414 h 1049414"/>
              <a:gd name="connsiteX3-17" fmla="*/ 181868 w 3643533"/>
              <a:gd name="connsiteY3-18" fmla="*/ 936872 h 1049414"/>
              <a:gd name="connsiteX4-19" fmla="*/ 2573376 w 3643533"/>
              <a:gd name="connsiteY4-20" fmla="*/ 0 h 10494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43533" h="1049414">
                <a:moveTo>
                  <a:pt x="2573376" y="0"/>
                </a:moveTo>
                <a:lnTo>
                  <a:pt x="3643533" y="0"/>
                </a:lnTo>
                <a:lnTo>
                  <a:pt x="0" y="1049414"/>
                </a:lnTo>
                <a:lnTo>
                  <a:pt x="181868" y="936872"/>
                </a:lnTo>
                <a:lnTo>
                  <a:pt x="2573376" y="0"/>
                </a:lnTo>
                <a:close/>
              </a:path>
            </a:pathLst>
          </a:cu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组合 91"/>
          <p:cNvGrpSpPr>
            <a:grpSpLocks noChangeAspect="1"/>
          </p:cNvGrpSpPr>
          <p:nvPr/>
        </p:nvGrpSpPr>
        <p:grpSpPr>
          <a:xfrm>
            <a:off x="4100450" y="4734949"/>
            <a:ext cx="534417" cy="406055"/>
            <a:chOff x="4268086" y="4221191"/>
            <a:chExt cx="509646" cy="387231"/>
          </a:xfrm>
          <a:solidFill>
            <a:srgbClr val="F9F6E1"/>
          </a:solidFill>
        </p:grpSpPr>
        <p:sp>
          <p:nvSpPr>
            <p:cNvPr id="93"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94"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110" name="组合 109"/>
          <p:cNvGrpSpPr/>
          <p:nvPr/>
        </p:nvGrpSpPr>
        <p:grpSpPr>
          <a:xfrm>
            <a:off x="2429422" y="4747848"/>
            <a:ext cx="429883" cy="411131"/>
            <a:chOff x="1004888" y="993775"/>
            <a:chExt cx="2438400" cy="2332038"/>
          </a:xfrm>
          <a:solidFill>
            <a:srgbClr val="F9F6E1"/>
          </a:solidFill>
        </p:grpSpPr>
        <p:sp>
          <p:nvSpPr>
            <p:cNvPr id="119"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25" name="任意多边形 124"/>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132" name="组合 131"/>
          <p:cNvGrpSpPr/>
          <p:nvPr/>
        </p:nvGrpSpPr>
        <p:grpSpPr>
          <a:xfrm>
            <a:off x="5888690" y="4701072"/>
            <a:ext cx="359886" cy="460253"/>
            <a:chOff x="1605186" y="572440"/>
            <a:chExt cx="563562" cy="720725"/>
          </a:xfrm>
          <a:solidFill>
            <a:srgbClr val="F9F6E1"/>
          </a:solidFill>
        </p:grpSpPr>
        <p:sp>
          <p:nvSpPr>
            <p:cNvPr id="144"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7" name="组合 146"/>
          <p:cNvGrpSpPr>
            <a:grpSpLocks noChangeAspect="1"/>
          </p:cNvGrpSpPr>
          <p:nvPr/>
        </p:nvGrpSpPr>
        <p:grpSpPr>
          <a:xfrm>
            <a:off x="9358298" y="4672581"/>
            <a:ext cx="418859" cy="468423"/>
            <a:chOff x="5999255" y="3275006"/>
            <a:chExt cx="402656" cy="450303"/>
          </a:xfrm>
          <a:solidFill>
            <a:srgbClr val="F9F6E1"/>
          </a:solidFill>
          <a:effectLst/>
        </p:grpSpPr>
        <p:sp>
          <p:nvSpPr>
            <p:cNvPr id="149"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59" name="Freeform 223"/>
          <p:cNvSpPr>
            <a:spLocks noChangeAspect="1"/>
          </p:cNvSpPr>
          <p:nvPr/>
        </p:nvSpPr>
        <p:spPr bwMode="auto">
          <a:xfrm>
            <a:off x="7604788" y="4772699"/>
            <a:ext cx="477091" cy="38693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9F6E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60" name="椭圆 159"/>
          <p:cNvSpPr/>
          <p:nvPr/>
        </p:nvSpPr>
        <p:spPr>
          <a:xfrm>
            <a:off x="5200064" y="1935277"/>
            <a:ext cx="1769966" cy="1769966"/>
          </a:xfrm>
          <a:prstGeom prst="ellipse">
            <a:avLst/>
          </a:prstGeom>
          <a:blipFill dpi="0" rotWithShape="1">
            <a:blip/>
            <a:srcRect/>
            <a:stretch>
              <a:fillRect l="-15000" r="-14000"/>
            </a:stretch>
          </a:blipFill>
          <a:ln w="50800">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文本框 160"/>
          <p:cNvSpPr txBox="1"/>
          <p:nvPr/>
        </p:nvSpPr>
        <p:spPr>
          <a:xfrm>
            <a:off x="2033896"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62" name="文本框 161"/>
          <p:cNvSpPr txBox="1"/>
          <p:nvPr/>
        </p:nvSpPr>
        <p:spPr>
          <a:xfrm>
            <a:off x="3805686"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63" name="文本框 162"/>
          <p:cNvSpPr txBox="1"/>
          <p:nvPr/>
        </p:nvSpPr>
        <p:spPr>
          <a:xfrm>
            <a:off x="5580578"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64" name="文本框 163"/>
          <p:cNvSpPr txBox="1"/>
          <p:nvPr/>
        </p:nvSpPr>
        <p:spPr>
          <a:xfrm>
            <a:off x="7265139"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65" name="文本框 164"/>
          <p:cNvSpPr txBox="1"/>
          <p:nvPr/>
        </p:nvSpPr>
        <p:spPr>
          <a:xfrm>
            <a:off x="8978155" y="5655161"/>
            <a:ext cx="1474421" cy="461665"/>
          </a:xfrm>
          <a:prstGeom prst="rect">
            <a:avLst/>
          </a:prstGeom>
          <a:noFill/>
        </p:spPr>
        <p:txBody>
          <a:bodyPr wrap="square" rtlCol="0">
            <a:spAutoFit/>
          </a:bodyPr>
          <a:lstStyle/>
          <a:p>
            <a:r>
              <a:rPr lang="zh-CN" altLang="en-US" sz="2400">
                <a:solidFill>
                  <a:srgbClr val="306E39"/>
                </a:solidFill>
                <a:latin typeface="方正清刻本悦宋简体" panose="02000000000000000000" pitchFamily="2" charset="-122"/>
                <a:ea typeface="方正清刻本悦宋简体" panose="02000000000000000000" pitchFamily="2" charset="-122"/>
              </a:rPr>
              <a:t>小标题</a:t>
            </a:r>
            <a:endParaRPr lang="zh-CN" altLang="en-US" sz="2400" dirty="0">
              <a:solidFill>
                <a:srgbClr val="306E39"/>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 name="Pie 47"/>
          <p:cNvSpPr/>
          <p:nvPr/>
        </p:nvSpPr>
        <p:spPr>
          <a:xfrm rot="14400000">
            <a:off x="3604553" y="3172884"/>
            <a:ext cx="4550905" cy="4550903"/>
          </a:xfrm>
          <a:prstGeom prst="pie">
            <a:avLst>
              <a:gd name="adj1" fmla="val 19772512"/>
              <a:gd name="adj2" fmla="val 1957"/>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Pie 48"/>
          <p:cNvSpPr/>
          <p:nvPr/>
        </p:nvSpPr>
        <p:spPr>
          <a:xfrm rot="14400000">
            <a:off x="3506189" y="3022878"/>
            <a:ext cx="4900904" cy="4900902"/>
          </a:xfrm>
          <a:prstGeom prst="pie">
            <a:avLst>
              <a:gd name="adj1" fmla="val 66223"/>
              <a:gd name="adj2" fmla="val 1760319"/>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Pie 49"/>
          <p:cNvSpPr/>
          <p:nvPr/>
        </p:nvSpPr>
        <p:spPr>
          <a:xfrm rot="14400000">
            <a:off x="3438357" y="2924647"/>
            <a:ext cx="5088807" cy="5088804"/>
          </a:xfrm>
          <a:prstGeom prst="pie">
            <a:avLst>
              <a:gd name="adj1" fmla="val 1867033"/>
              <a:gd name="adj2" fmla="val 3617413"/>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Pie 50"/>
          <p:cNvSpPr/>
          <p:nvPr/>
        </p:nvSpPr>
        <p:spPr>
          <a:xfrm rot="14400000">
            <a:off x="3226470" y="2659388"/>
            <a:ext cx="5606802" cy="5606802"/>
          </a:xfrm>
          <a:prstGeom prst="pie">
            <a:avLst>
              <a:gd name="adj1" fmla="val 3713820"/>
              <a:gd name="adj2" fmla="val 7189399"/>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Pie 53"/>
          <p:cNvSpPr/>
          <p:nvPr/>
        </p:nvSpPr>
        <p:spPr>
          <a:xfrm rot="14400000">
            <a:off x="3789630" y="3385111"/>
            <a:ext cx="4180752" cy="4180749"/>
          </a:xfrm>
          <a:prstGeom prst="pie">
            <a:avLst>
              <a:gd name="adj1" fmla="val 18043853"/>
              <a:gd name="adj2" fmla="val 19624360"/>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椭圆 115"/>
          <p:cNvSpPr/>
          <p:nvPr/>
        </p:nvSpPr>
        <p:spPr>
          <a:xfrm>
            <a:off x="5160005" y="4572613"/>
            <a:ext cx="1440000" cy="1440000"/>
          </a:xfrm>
          <a:prstGeom prst="ellipse">
            <a:avLst/>
          </a:prstGeom>
          <a:solidFill>
            <a:srgbClr val="F4F4E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文本框 116"/>
          <p:cNvSpPr txBox="1"/>
          <p:nvPr/>
        </p:nvSpPr>
        <p:spPr>
          <a:xfrm>
            <a:off x="3923620" y="4841242"/>
            <a:ext cx="1054014" cy="461665"/>
          </a:xfrm>
          <a:prstGeom prst="rect">
            <a:avLst/>
          </a:prstGeom>
          <a:noFill/>
        </p:spPr>
        <p:txBody>
          <a:bodyPr wrap="square" rtlCol="0">
            <a:spAutoFit/>
          </a:bodyPr>
          <a:lstStyle/>
          <a:p>
            <a:r>
              <a:rPr lang="en-US" altLang="zh-CN" sz="2400" dirty="0">
                <a:solidFill>
                  <a:srgbClr val="F9F6E1"/>
                </a:solidFill>
                <a:latin typeface="微软雅黑" panose="020B0503020204020204" pitchFamily="34" charset="-122"/>
                <a:ea typeface="微软雅黑" panose="020B0503020204020204" pitchFamily="34" charset="-122"/>
              </a:rPr>
              <a:t>15%</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18" name="文本框 117"/>
          <p:cNvSpPr txBox="1"/>
          <p:nvPr/>
        </p:nvSpPr>
        <p:spPr>
          <a:xfrm>
            <a:off x="4302795" y="4168921"/>
            <a:ext cx="1054014" cy="461665"/>
          </a:xfrm>
          <a:prstGeom prst="rect">
            <a:avLst/>
          </a:prstGeom>
          <a:noFill/>
        </p:spPr>
        <p:txBody>
          <a:bodyPr wrap="square" rtlCol="0">
            <a:spAutoFit/>
          </a:bodyPr>
          <a:lstStyle/>
          <a:p>
            <a:r>
              <a:rPr lang="en-US" altLang="zh-CN" sz="2400">
                <a:solidFill>
                  <a:srgbClr val="F9F6E1"/>
                </a:solidFill>
                <a:latin typeface="微软雅黑" panose="020B0503020204020204" pitchFamily="34" charset="-122"/>
                <a:ea typeface="微软雅黑" panose="020B0503020204020204" pitchFamily="34" charset="-122"/>
              </a:rPr>
              <a:t>25%</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5093668" y="3625046"/>
            <a:ext cx="1054014" cy="461665"/>
          </a:xfrm>
          <a:prstGeom prst="rect">
            <a:avLst/>
          </a:prstGeom>
          <a:noFill/>
        </p:spPr>
        <p:txBody>
          <a:bodyPr wrap="square" rtlCol="0">
            <a:spAutoFit/>
          </a:bodyPr>
          <a:lstStyle/>
          <a:p>
            <a:r>
              <a:rPr lang="en-US" altLang="zh-CN" sz="2400">
                <a:solidFill>
                  <a:srgbClr val="F9F6E1"/>
                </a:solidFill>
                <a:latin typeface="微软雅黑" panose="020B0503020204020204" pitchFamily="34" charset="-122"/>
                <a:ea typeface="微软雅黑" panose="020B0503020204020204" pitchFamily="34" charset="-122"/>
              </a:rPr>
              <a:t>30%</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6072998" y="3484398"/>
            <a:ext cx="1054014" cy="461665"/>
          </a:xfrm>
          <a:prstGeom prst="rect">
            <a:avLst/>
          </a:prstGeom>
          <a:noFill/>
        </p:spPr>
        <p:txBody>
          <a:bodyPr wrap="square" rtlCol="0">
            <a:spAutoFit/>
          </a:bodyPr>
          <a:lstStyle/>
          <a:p>
            <a:r>
              <a:rPr lang="en-US" altLang="zh-CN" sz="2400">
                <a:solidFill>
                  <a:srgbClr val="F9F6E1"/>
                </a:solidFill>
                <a:latin typeface="微软雅黑" panose="020B0503020204020204" pitchFamily="34" charset="-122"/>
                <a:ea typeface="微软雅黑" panose="020B0503020204020204" pitchFamily="34" charset="-122"/>
              </a:rPr>
              <a:t>40%</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7028992" y="4370472"/>
            <a:ext cx="1054014" cy="461665"/>
          </a:xfrm>
          <a:prstGeom prst="rect">
            <a:avLst/>
          </a:prstGeom>
          <a:noFill/>
        </p:spPr>
        <p:txBody>
          <a:bodyPr wrap="square" rtlCol="0">
            <a:spAutoFit/>
          </a:bodyPr>
          <a:lstStyle/>
          <a:p>
            <a:r>
              <a:rPr lang="en-US" altLang="zh-CN" sz="2400">
                <a:solidFill>
                  <a:srgbClr val="F9F6E1"/>
                </a:solidFill>
                <a:latin typeface="微软雅黑" panose="020B0503020204020204" pitchFamily="34" charset="-122"/>
                <a:ea typeface="微软雅黑" panose="020B0503020204020204" pitchFamily="34" charset="-122"/>
              </a:rPr>
              <a:t>80%</a:t>
            </a:r>
            <a:endParaRPr lang="zh-CN" altLang="en-US" sz="2400" dirty="0">
              <a:solidFill>
                <a:srgbClr val="F9F6E1"/>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1550035" y="4458381"/>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4" name="文本框 123"/>
          <p:cNvSpPr txBox="1"/>
          <p:nvPr/>
        </p:nvSpPr>
        <p:spPr>
          <a:xfrm>
            <a:off x="1572907" y="4846072"/>
            <a:ext cx="211516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2164758" y="3109777"/>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7" name="文本框 126"/>
          <p:cNvSpPr txBox="1"/>
          <p:nvPr/>
        </p:nvSpPr>
        <p:spPr>
          <a:xfrm>
            <a:off x="2187630" y="3497468"/>
            <a:ext cx="211516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3818623" y="2098048"/>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9" name="文本框 128"/>
          <p:cNvSpPr txBox="1"/>
          <p:nvPr/>
        </p:nvSpPr>
        <p:spPr>
          <a:xfrm>
            <a:off x="3841495" y="2485739"/>
            <a:ext cx="211516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6575446" y="2043955"/>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31" name="文本框 130"/>
          <p:cNvSpPr txBox="1"/>
          <p:nvPr/>
        </p:nvSpPr>
        <p:spPr>
          <a:xfrm>
            <a:off x="6598318" y="2431646"/>
            <a:ext cx="2115166" cy="584775"/>
          </a:xfrm>
          <a:prstGeom prst="rect">
            <a:avLst/>
          </a:prstGeom>
          <a:noFill/>
        </p:spPr>
        <p:txBody>
          <a:bodyPr wrap="square"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9066912" y="3882188"/>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36" name="文本框 135"/>
          <p:cNvSpPr txBox="1"/>
          <p:nvPr/>
        </p:nvSpPr>
        <p:spPr>
          <a:xfrm>
            <a:off x="9089784" y="4269879"/>
            <a:ext cx="2115166" cy="584775"/>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42" name="组合 141"/>
          <p:cNvGrpSpPr/>
          <p:nvPr/>
        </p:nvGrpSpPr>
        <p:grpSpPr>
          <a:xfrm>
            <a:off x="5174515" y="4582992"/>
            <a:ext cx="1466885" cy="1473891"/>
            <a:chOff x="4932363" y="1978596"/>
            <a:chExt cx="2327274" cy="2338388"/>
          </a:xfrm>
        </p:grpSpPr>
        <p:sp>
          <p:nvSpPr>
            <p:cNvPr id="143"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8" name="组合 77"/>
          <p:cNvGrpSpPr/>
          <p:nvPr/>
        </p:nvGrpSpPr>
        <p:grpSpPr>
          <a:xfrm>
            <a:off x="958597" y="1730816"/>
            <a:ext cx="4206240" cy="4181997"/>
            <a:chOff x="985520" y="1338001"/>
            <a:chExt cx="4206240" cy="4181997"/>
          </a:xfrm>
          <a:blipFill>
            <a:blip r:embed="rId1"/>
            <a:stretch>
              <a:fillRect/>
            </a:stretch>
          </a:blipFill>
        </p:grpSpPr>
        <p:sp>
          <p:nvSpPr>
            <p:cNvPr id="79" name="矩形 78"/>
            <p:cNvSpPr/>
            <p:nvPr/>
          </p:nvSpPr>
          <p:spPr>
            <a:xfrm>
              <a:off x="985520"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440127"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3894735"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985520" y="2780487"/>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2440127" y="2780487"/>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985520"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2440127"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3894735"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矩形 88"/>
          <p:cNvSpPr/>
          <p:nvPr/>
        </p:nvSpPr>
        <p:spPr>
          <a:xfrm>
            <a:off x="3867811" y="3220647"/>
            <a:ext cx="7271106" cy="1249680"/>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Oval 17"/>
          <p:cNvSpPr>
            <a:spLocks noChangeArrowheads="1"/>
          </p:cNvSpPr>
          <p:nvPr/>
        </p:nvSpPr>
        <p:spPr bwMode="auto">
          <a:xfrm>
            <a:off x="4223700" y="3427758"/>
            <a:ext cx="792480" cy="788114"/>
          </a:xfrm>
          <a:prstGeom prst="ellipse">
            <a:avLst/>
          </a:prstGeom>
          <a:noFill/>
          <a:ln w="6350">
            <a:solidFill>
              <a:sysClr val="window" lastClr="FFFFFF"/>
            </a:solidFill>
          </a:ln>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微软雅黑 Light" panose="020B0502040204020203" charset="-122"/>
              <a:ea typeface="微软雅黑 Light" panose="020B0502040204020203" charset="-122"/>
            </a:endParaRPr>
          </a:p>
        </p:txBody>
      </p:sp>
      <p:grpSp>
        <p:nvGrpSpPr>
          <p:cNvPr id="91" name="组合 90"/>
          <p:cNvGrpSpPr/>
          <p:nvPr/>
        </p:nvGrpSpPr>
        <p:grpSpPr>
          <a:xfrm>
            <a:off x="4498595" y="3654139"/>
            <a:ext cx="247298" cy="335348"/>
            <a:chOff x="9774238" y="912813"/>
            <a:chExt cx="209551" cy="284163"/>
          </a:xfrm>
        </p:grpSpPr>
        <p:sp>
          <p:nvSpPr>
            <p:cNvPr id="92" name="Freeform 22"/>
            <p:cNvSpPr/>
            <p:nvPr/>
          </p:nvSpPr>
          <p:spPr bwMode="auto">
            <a:xfrm>
              <a:off x="9893301" y="912813"/>
              <a:ext cx="90488" cy="90488"/>
            </a:xfrm>
            <a:custGeom>
              <a:avLst/>
              <a:gdLst>
                <a:gd name="T0" fmla="*/ 57 w 57"/>
                <a:gd name="T1" fmla="*/ 57 h 57"/>
                <a:gd name="T2" fmla="*/ 0 w 57"/>
                <a:gd name="T3" fmla="*/ 0 h 57"/>
                <a:gd name="T4" fmla="*/ 0 w 57"/>
                <a:gd name="T5" fmla="*/ 57 h 57"/>
                <a:gd name="T6" fmla="*/ 57 w 57"/>
                <a:gd name="T7" fmla="*/ 57 h 57"/>
              </a:gdLst>
              <a:ahLst/>
              <a:cxnLst>
                <a:cxn ang="0">
                  <a:pos x="T0" y="T1"/>
                </a:cxn>
                <a:cxn ang="0">
                  <a:pos x="T2" y="T3"/>
                </a:cxn>
                <a:cxn ang="0">
                  <a:pos x="T4" y="T5"/>
                </a:cxn>
                <a:cxn ang="0">
                  <a:pos x="T6" y="T7"/>
                </a:cxn>
              </a:cxnLst>
              <a:rect l="0" t="0" r="r" b="b"/>
              <a:pathLst>
                <a:path w="57" h="57">
                  <a:moveTo>
                    <a:pt x="57" y="57"/>
                  </a:moveTo>
                  <a:lnTo>
                    <a:pt x="0" y="0"/>
                  </a:lnTo>
                  <a:lnTo>
                    <a:pt x="0" y="57"/>
                  </a:lnTo>
                  <a:lnTo>
                    <a:pt x="57" y="57"/>
                  </a:lnTo>
                  <a:close/>
                </a:path>
              </a:pathLst>
            </a:custGeom>
            <a:noFill/>
            <a:ln w="12700" cap="rnd">
              <a:solidFill>
                <a:srgbClr val="E7E6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微软雅黑 Light" panose="020B0502040204020203" charset="-122"/>
                <a:ea typeface="微软雅黑 Light" panose="020B0502040204020203" charset="-122"/>
              </a:endParaRPr>
            </a:p>
          </p:txBody>
        </p:sp>
        <p:sp>
          <p:nvSpPr>
            <p:cNvPr id="93" name="Freeform 23"/>
            <p:cNvSpPr/>
            <p:nvPr/>
          </p:nvSpPr>
          <p:spPr bwMode="auto">
            <a:xfrm>
              <a:off x="9774238" y="912813"/>
              <a:ext cx="209550" cy="284163"/>
            </a:xfrm>
            <a:custGeom>
              <a:avLst/>
              <a:gdLst>
                <a:gd name="T0" fmla="*/ 75 w 132"/>
                <a:gd name="T1" fmla="*/ 0 h 179"/>
                <a:gd name="T2" fmla="*/ 0 w 132"/>
                <a:gd name="T3" fmla="*/ 0 h 179"/>
                <a:gd name="T4" fmla="*/ 0 w 132"/>
                <a:gd name="T5" fmla="*/ 179 h 179"/>
                <a:gd name="T6" fmla="*/ 132 w 132"/>
                <a:gd name="T7" fmla="*/ 179 h 179"/>
                <a:gd name="T8" fmla="*/ 132 w 132"/>
                <a:gd name="T9" fmla="*/ 57 h 179"/>
              </a:gdLst>
              <a:ahLst/>
              <a:cxnLst>
                <a:cxn ang="0">
                  <a:pos x="T0" y="T1"/>
                </a:cxn>
                <a:cxn ang="0">
                  <a:pos x="T2" y="T3"/>
                </a:cxn>
                <a:cxn ang="0">
                  <a:pos x="T4" y="T5"/>
                </a:cxn>
                <a:cxn ang="0">
                  <a:pos x="T6" y="T7"/>
                </a:cxn>
                <a:cxn ang="0">
                  <a:pos x="T8" y="T9"/>
                </a:cxn>
              </a:cxnLst>
              <a:rect l="0" t="0" r="r" b="b"/>
              <a:pathLst>
                <a:path w="132" h="179">
                  <a:moveTo>
                    <a:pt x="75" y="0"/>
                  </a:moveTo>
                  <a:lnTo>
                    <a:pt x="0" y="0"/>
                  </a:lnTo>
                  <a:lnTo>
                    <a:pt x="0" y="179"/>
                  </a:lnTo>
                  <a:lnTo>
                    <a:pt x="132" y="179"/>
                  </a:lnTo>
                  <a:lnTo>
                    <a:pt x="132" y="57"/>
                  </a:lnTo>
                </a:path>
              </a:pathLst>
            </a:custGeom>
            <a:noFill/>
            <a:ln w="12700" cap="rnd">
              <a:solidFill>
                <a:srgbClr val="E7E6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微软雅黑 Light" panose="020B0502040204020203" charset="-122"/>
                <a:ea typeface="微软雅黑 Light" panose="020B0502040204020203" charset="-122"/>
              </a:endParaRPr>
            </a:p>
          </p:txBody>
        </p:sp>
      </p:grpSp>
      <p:sp>
        <p:nvSpPr>
          <p:cNvPr id="94" name="文本框 93"/>
          <p:cNvSpPr txBox="1"/>
          <p:nvPr/>
        </p:nvSpPr>
        <p:spPr>
          <a:xfrm>
            <a:off x="4937144" y="3391594"/>
            <a:ext cx="1834453" cy="369332"/>
          </a:xfrm>
          <a:prstGeom prst="rect">
            <a:avLst/>
          </a:prstGeom>
          <a:noFill/>
        </p:spPr>
        <p:txBody>
          <a:bodyPr wrap="square" rtlCol="0">
            <a:spAutoFit/>
          </a:bodyPr>
          <a:lstStyle/>
          <a:p>
            <a:pPr algn="ctr"/>
            <a:r>
              <a:rPr lang="en-US" altLang="zh-CN" i="1">
                <a:solidFill>
                  <a:schemeClr val="bg1"/>
                </a:solidFill>
                <a:latin typeface="Microsoft JhengHei UI" panose="020B0604030504040204" pitchFamily="34" charset="-120"/>
                <a:ea typeface="Microsoft JhengHei UI" panose="020B0604030504040204" pitchFamily="34" charset="-120"/>
              </a:rPr>
              <a:t>Key Word</a:t>
            </a:r>
            <a:endParaRPr lang="zh-CN" altLang="en-US" i="1">
              <a:solidFill>
                <a:schemeClr val="bg1"/>
              </a:solidFill>
              <a:latin typeface="Microsoft JhengHei UI" panose="020B0604030504040204" pitchFamily="34" charset="-120"/>
              <a:ea typeface="Microsoft JhengHei UI" panose="020B0604030504040204" pitchFamily="34" charset="-120"/>
            </a:endParaRPr>
          </a:p>
        </p:txBody>
      </p:sp>
      <p:sp>
        <p:nvSpPr>
          <p:cNvPr id="110" name="矩形 109"/>
          <p:cNvSpPr/>
          <p:nvPr/>
        </p:nvSpPr>
        <p:spPr>
          <a:xfrm>
            <a:off x="5270467" y="3821813"/>
            <a:ext cx="5614162" cy="523220"/>
          </a:xfrm>
          <a:prstGeom prst="rect">
            <a:avLst/>
          </a:prstGeom>
        </p:spPr>
        <p:txBody>
          <a:bodyPr wrap="square">
            <a:spAutoFit/>
          </a:bodyPr>
          <a:lstStyle/>
          <a:p>
            <a:r>
              <a:rPr lang="en-US" altLang="zh-CN" sz="1400">
                <a:solidFill>
                  <a:schemeClr val="bg1"/>
                </a:solidFill>
                <a:latin typeface="华文细黑" panose="02010600040101010101" pitchFamily="2" charset="-122"/>
                <a:ea typeface="华文细黑" panose="02010600040101010101" pitchFamily="2" charset="-122"/>
              </a:rPr>
              <a:t>Lorem ipsum dolor sit amet, consectetur adipiscing elit. Donec luctus nibh sit amet sem vulputate venenatis bibendum </a:t>
            </a:r>
            <a:endParaRPr lang="zh-CN" altLang="en-US" sz="1400"/>
          </a:p>
        </p:txBody>
      </p:sp>
      <p:sp>
        <p:nvSpPr>
          <p:cNvPr id="138" name="文本框 137"/>
          <p:cNvSpPr txBox="1"/>
          <p:nvPr/>
        </p:nvSpPr>
        <p:spPr>
          <a:xfrm>
            <a:off x="5493741" y="4719542"/>
            <a:ext cx="5645176" cy="1200329"/>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文本框 139"/>
          <p:cNvSpPr txBox="1"/>
          <p:nvPr/>
        </p:nvSpPr>
        <p:spPr>
          <a:xfrm>
            <a:off x="5493741" y="2174053"/>
            <a:ext cx="5645176" cy="830997"/>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1" name="文本框 140"/>
          <p:cNvSpPr txBox="1"/>
          <p:nvPr/>
        </p:nvSpPr>
        <p:spPr>
          <a:xfrm>
            <a:off x="5493741" y="171238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96" name="Group 40"/>
          <p:cNvGrpSpPr>
            <a:grpSpLocks noChangeAspect="1"/>
          </p:cNvGrpSpPr>
          <p:nvPr/>
        </p:nvGrpSpPr>
        <p:grpSpPr bwMode="auto">
          <a:xfrm rot="18339397">
            <a:off x="10543363" y="-6544"/>
            <a:ext cx="1735795" cy="1703766"/>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Group 92"/>
          <p:cNvGrpSpPr>
            <a:grpSpLocks noChangeAspect="1"/>
          </p:cNvGrpSpPr>
          <p:nvPr/>
        </p:nvGrpSpPr>
        <p:grpSpPr bwMode="auto">
          <a:xfrm rot="18767606">
            <a:off x="-359835" y="5364628"/>
            <a:ext cx="2620008" cy="1930272"/>
            <a:chOff x="-28" y="112"/>
            <a:chExt cx="2112" cy="1556"/>
          </a:xfrm>
          <a:solidFill>
            <a:srgbClr val="306E39"/>
          </a:solidFill>
        </p:grpSpPr>
        <p:sp>
          <p:nvSpPr>
            <p:cNvPr id="53" name="Freeform 93"/>
            <p:cNvSpPr/>
            <p:nvPr/>
          </p:nvSpPr>
          <p:spPr bwMode="auto">
            <a:xfrm>
              <a:off x="1566" y="800"/>
              <a:ext cx="102" cy="319"/>
            </a:xfrm>
            <a:custGeom>
              <a:avLst/>
              <a:gdLst>
                <a:gd name="T0" fmla="*/ 65 w 67"/>
                <a:gd name="T1" fmla="*/ 1 h 210"/>
                <a:gd name="T2" fmla="*/ 66 w 67"/>
                <a:gd name="T3" fmla="*/ 23 h 210"/>
                <a:gd name="T4" fmla="*/ 63 w 67"/>
                <a:gd name="T5" fmla="*/ 55 h 210"/>
                <a:gd name="T6" fmla="*/ 60 w 67"/>
                <a:gd name="T7" fmla="*/ 116 h 210"/>
                <a:gd name="T8" fmla="*/ 43 w 67"/>
                <a:gd name="T9" fmla="*/ 170 h 210"/>
                <a:gd name="T10" fmla="*/ 25 w 67"/>
                <a:gd name="T11" fmla="*/ 202 h 210"/>
                <a:gd name="T12" fmla="*/ 13 w 67"/>
                <a:gd name="T13" fmla="*/ 203 h 210"/>
                <a:gd name="T14" fmla="*/ 1 w 67"/>
                <a:gd name="T15" fmla="*/ 210 h 210"/>
                <a:gd name="T16" fmla="*/ 13 w 67"/>
                <a:gd name="T17" fmla="*/ 178 h 210"/>
                <a:gd name="T18" fmla="*/ 22 w 67"/>
                <a:gd name="T19" fmla="*/ 156 h 210"/>
                <a:gd name="T20" fmla="*/ 27 w 67"/>
                <a:gd name="T21" fmla="*/ 134 h 210"/>
                <a:gd name="T22" fmla="*/ 34 w 67"/>
                <a:gd name="T23" fmla="*/ 111 h 210"/>
                <a:gd name="T24" fmla="*/ 38 w 67"/>
                <a:gd name="T25" fmla="*/ 86 h 210"/>
                <a:gd name="T26" fmla="*/ 49 w 67"/>
                <a:gd name="T27" fmla="*/ 52 h 210"/>
                <a:gd name="T28" fmla="*/ 61 w 67"/>
                <a:gd name="T29" fmla="*/ 22 h 210"/>
                <a:gd name="T30" fmla="*/ 65 w 67"/>
                <a:gd name="T31" fmla="*/ 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10">
                  <a:moveTo>
                    <a:pt x="65" y="1"/>
                  </a:moveTo>
                  <a:cubicBezTo>
                    <a:pt x="67" y="0"/>
                    <a:pt x="67" y="14"/>
                    <a:pt x="66" y="23"/>
                  </a:cubicBezTo>
                  <a:cubicBezTo>
                    <a:pt x="65" y="32"/>
                    <a:pt x="63" y="48"/>
                    <a:pt x="63" y="55"/>
                  </a:cubicBezTo>
                  <a:cubicBezTo>
                    <a:pt x="64" y="61"/>
                    <a:pt x="67" y="89"/>
                    <a:pt x="60" y="116"/>
                  </a:cubicBezTo>
                  <a:cubicBezTo>
                    <a:pt x="54" y="142"/>
                    <a:pt x="46" y="163"/>
                    <a:pt x="43" y="170"/>
                  </a:cubicBezTo>
                  <a:cubicBezTo>
                    <a:pt x="41" y="178"/>
                    <a:pt x="28" y="200"/>
                    <a:pt x="25" y="202"/>
                  </a:cubicBezTo>
                  <a:cubicBezTo>
                    <a:pt x="22" y="203"/>
                    <a:pt x="18" y="199"/>
                    <a:pt x="13" y="203"/>
                  </a:cubicBezTo>
                  <a:cubicBezTo>
                    <a:pt x="8" y="207"/>
                    <a:pt x="3" y="210"/>
                    <a:pt x="1" y="210"/>
                  </a:cubicBezTo>
                  <a:cubicBezTo>
                    <a:pt x="0" y="210"/>
                    <a:pt x="9" y="187"/>
                    <a:pt x="13" y="178"/>
                  </a:cubicBezTo>
                  <a:cubicBezTo>
                    <a:pt x="18" y="169"/>
                    <a:pt x="21" y="160"/>
                    <a:pt x="22" y="156"/>
                  </a:cubicBezTo>
                  <a:cubicBezTo>
                    <a:pt x="23" y="151"/>
                    <a:pt x="23" y="142"/>
                    <a:pt x="27" y="134"/>
                  </a:cubicBezTo>
                  <a:cubicBezTo>
                    <a:pt x="31" y="125"/>
                    <a:pt x="33" y="118"/>
                    <a:pt x="34" y="111"/>
                  </a:cubicBezTo>
                  <a:cubicBezTo>
                    <a:pt x="34" y="103"/>
                    <a:pt x="34" y="94"/>
                    <a:pt x="38" y="86"/>
                  </a:cubicBezTo>
                  <a:cubicBezTo>
                    <a:pt x="42" y="78"/>
                    <a:pt x="46" y="61"/>
                    <a:pt x="49" y="52"/>
                  </a:cubicBezTo>
                  <a:cubicBezTo>
                    <a:pt x="52" y="43"/>
                    <a:pt x="59" y="29"/>
                    <a:pt x="61" y="22"/>
                  </a:cubicBezTo>
                  <a:cubicBezTo>
                    <a:pt x="62" y="14"/>
                    <a:pt x="63" y="2"/>
                    <a:pt x="6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4"/>
            <p:cNvSpPr/>
            <p:nvPr/>
          </p:nvSpPr>
          <p:spPr bwMode="auto">
            <a:xfrm>
              <a:off x="1541" y="751"/>
              <a:ext cx="129" cy="353"/>
            </a:xfrm>
            <a:custGeom>
              <a:avLst/>
              <a:gdLst>
                <a:gd name="T0" fmla="*/ 83 w 85"/>
                <a:gd name="T1" fmla="*/ 1 h 232"/>
                <a:gd name="T2" fmla="*/ 77 w 85"/>
                <a:gd name="T3" fmla="*/ 25 h 232"/>
                <a:gd name="T4" fmla="*/ 69 w 85"/>
                <a:gd name="T5" fmla="*/ 54 h 232"/>
                <a:gd name="T6" fmla="*/ 57 w 85"/>
                <a:gd name="T7" fmla="*/ 96 h 232"/>
                <a:gd name="T8" fmla="*/ 52 w 85"/>
                <a:gd name="T9" fmla="*/ 119 h 232"/>
                <a:gd name="T10" fmla="*/ 40 w 85"/>
                <a:gd name="T11" fmla="*/ 159 h 232"/>
                <a:gd name="T12" fmla="*/ 33 w 85"/>
                <a:gd name="T13" fmla="*/ 182 h 232"/>
                <a:gd name="T14" fmla="*/ 31 w 85"/>
                <a:gd name="T15" fmla="*/ 194 h 232"/>
                <a:gd name="T16" fmla="*/ 26 w 85"/>
                <a:gd name="T17" fmla="*/ 206 h 232"/>
                <a:gd name="T18" fmla="*/ 23 w 85"/>
                <a:gd name="T19" fmla="*/ 218 h 232"/>
                <a:gd name="T20" fmla="*/ 13 w 85"/>
                <a:gd name="T21" fmla="*/ 231 h 232"/>
                <a:gd name="T22" fmla="*/ 11 w 85"/>
                <a:gd name="T23" fmla="*/ 219 h 232"/>
                <a:gd name="T24" fmla="*/ 1 w 85"/>
                <a:gd name="T25" fmla="*/ 200 h 232"/>
                <a:gd name="T26" fmla="*/ 29 w 85"/>
                <a:gd name="T27" fmla="*/ 131 h 232"/>
                <a:gd name="T28" fmla="*/ 56 w 85"/>
                <a:gd name="T29" fmla="*/ 59 h 232"/>
                <a:gd name="T30" fmla="*/ 70 w 85"/>
                <a:gd name="T31" fmla="*/ 29 h 232"/>
                <a:gd name="T32" fmla="*/ 83 w 85"/>
                <a:gd name="T33" fmla="*/ 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232">
                  <a:moveTo>
                    <a:pt x="83" y="1"/>
                  </a:moveTo>
                  <a:cubicBezTo>
                    <a:pt x="85" y="0"/>
                    <a:pt x="80" y="15"/>
                    <a:pt x="77" y="25"/>
                  </a:cubicBezTo>
                  <a:cubicBezTo>
                    <a:pt x="74" y="34"/>
                    <a:pt x="71" y="47"/>
                    <a:pt x="69" y="54"/>
                  </a:cubicBezTo>
                  <a:cubicBezTo>
                    <a:pt x="68" y="60"/>
                    <a:pt x="60" y="85"/>
                    <a:pt x="57" y="96"/>
                  </a:cubicBezTo>
                  <a:cubicBezTo>
                    <a:pt x="55" y="107"/>
                    <a:pt x="54" y="114"/>
                    <a:pt x="52" y="119"/>
                  </a:cubicBezTo>
                  <a:cubicBezTo>
                    <a:pt x="50" y="123"/>
                    <a:pt x="44" y="145"/>
                    <a:pt x="40" y="159"/>
                  </a:cubicBezTo>
                  <a:cubicBezTo>
                    <a:pt x="36" y="174"/>
                    <a:pt x="33" y="179"/>
                    <a:pt x="33" y="182"/>
                  </a:cubicBezTo>
                  <a:cubicBezTo>
                    <a:pt x="34" y="186"/>
                    <a:pt x="33" y="191"/>
                    <a:pt x="31" y="194"/>
                  </a:cubicBezTo>
                  <a:cubicBezTo>
                    <a:pt x="30" y="197"/>
                    <a:pt x="26" y="203"/>
                    <a:pt x="26" y="206"/>
                  </a:cubicBezTo>
                  <a:cubicBezTo>
                    <a:pt x="26" y="210"/>
                    <a:pt x="25" y="214"/>
                    <a:pt x="23" y="218"/>
                  </a:cubicBezTo>
                  <a:cubicBezTo>
                    <a:pt x="20" y="222"/>
                    <a:pt x="15" y="230"/>
                    <a:pt x="13" y="231"/>
                  </a:cubicBezTo>
                  <a:cubicBezTo>
                    <a:pt x="11" y="232"/>
                    <a:pt x="11" y="223"/>
                    <a:pt x="11" y="219"/>
                  </a:cubicBezTo>
                  <a:cubicBezTo>
                    <a:pt x="10" y="216"/>
                    <a:pt x="0" y="206"/>
                    <a:pt x="1" y="200"/>
                  </a:cubicBezTo>
                  <a:cubicBezTo>
                    <a:pt x="3" y="194"/>
                    <a:pt x="16" y="170"/>
                    <a:pt x="29" y="131"/>
                  </a:cubicBezTo>
                  <a:cubicBezTo>
                    <a:pt x="41" y="91"/>
                    <a:pt x="47" y="76"/>
                    <a:pt x="56" y="59"/>
                  </a:cubicBezTo>
                  <a:cubicBezTo>
                    <a:pt x="65" y="41"/>
                    <a:pt x="67" y="35"/>
                    <a:pt x="70" y="29"/>
                  </a:cubicBezTo>
                  <a:cubicBezTo>
                    <a:pt x="72" y="23"/>
                    <a:pt x="81" y="1"/>
                    <a:pt x="8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
            <p:cNvSpPr>
              <a:spLocks noEditPoints="1"/>
            </p:cNvSpPr>
            <p:nvPr/>
          </p:nvSpPr>
          <p:spPr bwMode="auto">
            <a:xfrm>
              <a:off x="1080" y="498"/>
              <a:ext cx="479" cy="140"/>
            </a:xfrm>
            <a:custGeom>
              <a:avLst/>
              <a:gdLst>
                <a:gd name="T0" fmla="*/ 275 w 315"/>
                <a:gd name="T1" fmla="*/ 62 h 92"/>
                <a:gd name="T2" fmla="*/ 290 w 315"/>
                <a:gd name="T3" fmla="*/ 72 h 92"/>
                <a:gd name="T4" fmla="*/ 313 w 315"/>
                <a:gd name="T5" fmla="*/ 87 h 92"/>
                <a:gd name="T6" fmla="*/ 273 w 315"/>
                <a:gd name="T7" fmla="*/ 36 h 92"/>
                <a:gd name="T8" fmla="*/ 218 w 315"/>
                <a:gd name="T9" fmla="*/ 2 h 92"/>
                <a:gd name="T10" fmla="*/ 181 w 315"/>
                <a:gd name="T11" fmla="*/ 11 h 92"/>
                <a:gd name="T12" fmla="*/ 170 w 315"/>
                <a:gd name="T13" fmla="*/ 9 h 92"/>
                <a:gd name="T14" fmla="*/ 154 w 315"/>
                <a:gd name="T15" fmla="*/ 7 h 92"/>
                <a:gd name="T16" fmla="*/ 152 w 315"/>
                <a:gd name="T17" fmla="*/ 14 h 92"/>
                <a:gd name="T18" fmla="*/ 132 w 315"/>
                <a:gd name="T19" fmla="*/ 18 h 92"/>
                <a:gd name="T20" fmla="*/ 94 w 315"/>
                <a:gd name="T21" fmla="*/ 38 h 92"/>
                <a:gd name="T22" fmla="*/ 12 w 315"/>
                <a:gd name="T23" fmla="*/ 71 h 92"/>
                <a:gd name="T24" fmla="*/ 1 w 315"/>
                <a:gd name="T25" fmla="*/ 76 h 92"/>
                <a:gd name="T26" fmla="*/ 6 w 315"/>
                <a:gd name="T27" fmla="*/ 81 h 92"/>
                <a:gd name="T28" fmla="*/ 18 w 315"/>
                <a:gd name="T29" fmla="*/ 78 h 92"/>
                <a:gd name="T30" fmla="*/ 81 w 315"/>
                <a:gd name="T31" fmla="*/ 48 h 92"/>
                <a:gd name="T32" fmla="*/ 158 w 315"/>
                <a:gd name="T33" fmla="*/ 21 h 92"/>
                <a:gd name="T34" fmla="*/ 164 w 315"/>
                <a:gd name="T35" fmla="*/ 14 h 92"/>
                <a:gd name="T36" fmla="*/ 205 w 315"/>
                <a:gd name="T37" fmla="*/ 47 h 92"/>
                <a:gd name="T38" fmla="*/ 243 w 315"/>
                <a:gd name="T39" fmla="*/ 65 h 92"/>
                <a:gd name="T40" fmla="*/ 265 w 315"/>
                <a:gd name="T41" fmla="*/ 81 h 92"/>
                <a:gd name="T42" fmla="*/ 297 w 315"/>
                <a:gd name="T43" fmla="*/ 91 h 92"/>
                <a:gd name="T44" fmla="*/ 303 w 315"/>
                <a:gd name="T45" fmla="*/ 87 h 92"/>
                <a:gd name="T46" fmla="*/ 271 w 315"/>
                <a:gd name="T47" fmla="*/ 66 h 92"/>
                <a:gd name="T48" fmla="*/ 275 w 315"/>
                <a:gd name="T49" fmla="*/ 62 h 92"/>
                <a:gd name="T50" fmla="*/ 259 w 315"/>
                <a:gd name="T51" fmla="*/ 55 h 92"/>
                <a:gd name="T52" fmla="*/ 251 w 315"/>
                <a:gd name="T53" fmla="*/ 52 h 92"/>
                <a:gd name="T54" fmla="*/ 243 w 315"/>
                <a:gd name="T55" fmla="*/ 44 h 92"/>
                <a:gd name="T56" fmla="*/ 231 w 315"/>
                <a:gd name="T57" fmla="*/ 35 h 92"/>
                <a:gd name="T58" fmla="*/ 219 w 315"/>
                <a:gd name="T59" fmla="*/ 27 h 92"/>
                <a:gd name="T60" fmla="*/ 196 w 315"/>
                <a:gd name="T61" fmla="*/ 14 h 92"/>
                <a:gd name="T62" fmla="*/ 212 w 315"/>
                <a:gd name="T63" fmla="*/ 17 h 92"/>
                <a:gd name="T64" fmla="*/ 230 w 315"/>
                <a:gd name="T65" fmla="*/ 27 h 92"/>
                <a:gd name="T66" fmla="*/ 243 w 315"/>
                <a:gd name="T67" fmla="*/ 37 h 92"/>
                <a:gd name="T68" fmla="*/ 252 w 315"/>
                <a:gd name="T69" fmla="*/ 47 h 92"/>
                <a:gd name="T70" fmla="*/ 259 w 315"/>
                <a:gd name="T7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92">
                  <a:moveTo>
                    <a:pt x="275" y="62"/>
                  </a:moveTo>
                  <a:cubicBezTo>
                    <a:pt x="279" y="63"/>
                    <a:pt x="285" y="68"/>
                    <a:pt x="290" y="72"/>
                  </a:cubicBezTo>
                  <a:cubicBezTo>
                    <a:pt x="295" y="76"/>
                    <a:pt x="312" y="89"/>
                    <a:pt x="313" y="87"/>
                  </a:cubicBezTo>
                  <a:cubicBezTo>
                    <a:pt x="315" y="86"/>
                    <a:pt x="295" y="60"/>
                    <a:pt x="273" y="36"/>
                  </a:cubicBezTo>
                  <a:cubicBezTo>
                    <a:pt x="252" y="13"/>
                    <a:pt x="234" y="4"/>
                    <a:pt x="218" y="2"/>
                  </a:cubicBezTo>
                  <a:cubicBezTo>
                    <a:pt x="202" y="0"/>
                    <a:pt x="183" y="10"/>
                    <a:pt x="181" y="11"/>
                  </a:cubicBezTo>
                  <a:cubicBezTo>
                    <a:pt x="179" y="13"/>
                    <a:pt x="175" y="10"/>
                    <a:pt x="170" y="9"/>
                  </a:cubicBezTo>
                  <a:cubicBezTo>
                    <a:pt x="165" y="7"/>
                    <a:pt x="156" y="6"/>
                    <a:pt x="154" y="7"/>
                  </a:cubicBezTo>
                  <a:cubicBezTo>
                    <a:pt x="152" y="8"/>
                    <a:pt x="153" y="12"/>
                    <a:pt x="152" y="14"/>
                  </a:cubicBezTo>
                  <a:cubicBezTo>
                    <a:pt x="151" y="15"/>
                    <a:pt x="138" y="15"/>
                    <a:pt x="132" y="18"/>
                  </a:cubicBezTo>
                  <a:cubicBezTo>
                    <a:pt x="126" y="21"/>
                    <a:pt x="111" y="31"/>
                    <a:pt x="94" y="38"/>
                  </a:cubicBezTo>
                  <a:cubicBezTo>
                    <a:pt x="77" y="44"/>
                    <a:pt x="18" y="69"/>
                    <a:pt x="12" y="71"/>
                  </a:cubicBezTo>
                  <a:cubicBezTo>
                    <a:pt x="7" y="73"/>
                    <a:pt x="2" y="74"/>
                    <a:pt x="1" y="76"/>
                  </a:cubicBezTo>
                  <a:cubicBezTo>
                    <a:pt x="0" y="77"/>
                    <a:pt x="1" y="79"/>
                    <a:pt x="6" y="81"/>
                  </a:cubicBezTo>
                  <a:cubicBezTo>
                    <a:pt x="11" y="84"/>
                    <a:pt x="15" y="81"/>
                    <a:pt x="18" y="78"/>
                  </a:cubicBezTo>
                  <a:cubicBezTo>
                    <a:pt x="21" y="76"/>
                    <a:pt x="40" y="66"/>
                    <a:pt x="81" y="48"/>
                  </a:cubicBezTo>
                  <a:cubicBezTo>
                    <a:pt x="122" y="29"/>
                    <a:pt x="154" y="23"/>
                    <a:pt x="158" y="21"/>
                  </a:cubicBezTo>
                  <a:cubicBezTo>
                    <a:pt x="162" y="20"/>
                    <a:pt x="162" y="15"/>
                    <a:pt x="164" y="14"/>
                  </a:cubicBezTo>
                  <a:cubicBezTo>
                    <a:pt x="166" y="14"/>
                    <a:pt x="177" y="28"/>
                    <a:pt x="205" y="47"/>
                  </a:cubicBezTo>
                  <a:cubicBezTo>
                    <a:pt x="232" y="67"/>
                    <a:pt x="241" y="63"/>
                    <a:pt x="243" y="65"/>
                  </a:cubicBezTo>
                  <a:cubicBezTo>
                    <a:pt x="245" y="65"/>
                    <a:pt x="247" y="75"/>
                    <a:pt x="265" y="81"/>
                  </a:cubicBezTo>
                  <a:cubicBezTo>
                    <a:pt x="281" y="86"/>
                    <a:pt x="294" y="90"/>
                    <a:pt x="297" y="91"/>
                  </a:cubicBezTo>
                  <a:cubicBezTo>
                    <a:pt x="301" y="92"/>
                    <a:pt x="302" y="89"/>
                    <a:pt x="303" y="87"/>
                  </a:cubicBezTo>
                  <a:cubicBezTo>
                    <a:pt x="303" y="85"/>
                    <a:pt x="275" y="67"/>
                    <a:pt x="271" y="66"/>
                  </a:cubicBezTo>
                  <a:cubicBezTo>
                    <a:pt x="268" y="64"/>
                    <a:pt x="272" y="61"/>
                    <a:pt x="275" y="62"/>
                  </a:cubicBezTo>
                  <a:close/>
                  <a:moveTo>
                    <a:pt x="259" y="55"/>
                  </a:moveTo>
                  <a:cubicBezTo>
                    <a:pt x="257" y="57"/>
                    <a:pt x="254" y="55"/>
                    <a:pt x="251" y="52"/>
                  </a:cubicBezTo>
                  <a:cubicBezTo>
                    <a:pt x="249" y="49"/>
                    <a:pt x="246" y="46"/>
                    <a:pt x="243" y="44"/>
                  </a:cubicBezTo>
                  <a:cubicBezTo>
                    <a:pt x="239" y="42"/>
                    <a:pt x="236" y="40"/>
                    <a:pt x="231" y="35"/>
                  </a:cubicBezTo>
                  <a:cubicBezTo>
                    <a:pt x="226" y="31"/>
                    <a:pt x="225" y="29"/>
                    <a:pt x="219" y="27"/>
                  </a:cubicBezTo>
                  <a:cubicBezTo>
                    <a:pt x="212" y="24"/>
                    <a:pt x="196" y="16"/>
                    <a:pt x="196" y="14"/>
                  </a:cubicBezTo>
                  <a:cubicBezTo>
                    <a:pt x="195" y="12"/>
                    <a:pt x="209" y="13"/>
                    <a:pt x="212" y="17"/>
                  </a:cubicBezTo>
                  <a:cubicBezTo>
                    <a:pt x="216" y="20"/>
                    <a:pt x="226" y="25"/>
                    <a:pt x="230" y="27"/>
                  </a:cubicBezTo>
                  <a:cubicBezTo>
                    <a:pt x="235" y="30"/>
                    <a:pt x="241" y="33"/>
                    <a:pt x="243" y="37"/>
                  </a:cubicBezTo>
                  <a:cubicBezTo>
                    <a:pt x="245" y="40"/>
                    <a:pt x="248" y="45"/>
                    <a:pt x="252" y="47"/>
                  </a:cubicBezTo>
                  <a:cubicBezTo>
                    <a:pt x="256" y="50"/>
                    <a:pt x="261" y="53"/>
                    <a:pt x="259"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6"/>
            <p:cNvSpPr/>
            <p:nvPr/>
          </p:nvSpPr>
          <p:spPr bwMode="auto">
            <a:xfrm>
              <a:off x="1446" y="1147"/>
              <a:ext cx="101" cy="349"/>
            </a:xfrm>
            <a:custGeom>
              <a:avLst/>
              <a:gdLst>
                <a:gd name="T0" fmla="*/ 45 w 66"/>
                <a:gd name="T1" fmla="*/ 1 h 229"/>
                <a:gd name="T2" fmla="*/ 65 w 66"/>
                <a:gd name="T3" fmla="*/ 43 h 229"/>
                <a:gd name="T4" fmla="*/ 48 w 66"/>
                <a:gd name="T5" fmla="*/ 116 h 229"/>
                <a:gd name="T6" fmla="*/ 35 w 66"/>
                <a:gd name="T7" fmla="*/ 147 h 229"/>
                <a:gd name="T8" fmla="*/ 30 w 66"/>
                <a:gd name="T9" fmla="*/ 154 h 229"/>
                <a:gd name="T10" fmla="*/ 25 w 66"/>
                <a:gd name="T11" fmla="*/ 167 h 229"/>
                <a:gd name="T12" fmla="*/ 13 w 66"/>
                <a:gd name="T13" fmla="*/ 197 h 229"/>
                <a:gd name="T14" fmla="*/ 3 w 66"/>
                <a:gd name="T15" fmla="*/ 229 h 229"/>
                <a:gd name="T16" fmla="*/ 20 w 66"/>
                <a:gd name="T17" fmla="*/ 93 h 229"/>
                <a:gd name="T18" fmla="*/ 45 w 66"/>
                <a:gd name="T19" fmla="*/ 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29">
                  <a:moveTo>
                    <a:pt x="45" y="1"/>
                  </a:moveTo>
                  <a:cubicBezTo>
                    <a:pt x="50" y="0"/>
                    <a:pt x="66" y="29"/>
                    <a:pt x="65" y="43"/>
                  </a:cubicBezTo>
                  <a:cubicBezTo>
                    <a:pt x="65" y="56"/>
                    <a:pt x="56" y="95"/>
                    <a:pt x="48" y="116"/>
                  </a:cubicBezTo>
                  <a:cubicBezTo>
                    <a:pt x="39" y="137"/>
                    <a:pt x="36" y="146"/>
                    <a:pt x="35" y="147"/>
                  </a:cubicBezTo>
                  <a:cubicBezTo>
                    <a:pt x="33" y="149"/>
                    <a:pt x="30" y="151"/>
                    <a:pt x="30" y="154"/>
                  </a:cubicBezTo>
                  <a:cubicBezTo>
                    <a:pt x="30" y="157"/>
                    <a:pt x="28" y="160"/>
                    <a:pt x="25" y="167"/>
                  </a:cubicBezTo>
                  <a:cubicBezTo>
                    <a:pt x="23" y="173"/>
                    <a:pt x="17" y="183"/>
                    <a:pt x="13" y="197"/>
                  </a:cubicBezTo>
                  <a:cubicBezTo>
                    <a:pt x="9" y="211"/>
                    <a:pt x="6" y="228"/>
                    <a:pt x="3" y="229"/>
                  </a:cubicBezTo>
                  <a:cubicBezTo>
                    <a:pt x="0" y="229"/>
                    <a:pt x="6" y="154"/>
                    <a:pt x="20" y="93"/>
                  </a:cubicBezTo>
                  <a:cubicBezTo>
                    <a:pt x="35" y="32"/>
                    <a:pt x="38" y="3"/>
                    <a:pt x="4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7"/>
            <p:cNvSpPr/>
            <p:nvPr/>
          </p:nvSpPr>
          <p:spPr bwMode="auto">
            <a:xfrm>
              <a:off x="1443" y="1186"/>
              <a:ext cx="157" cy="387"/>
            </a:xfrm>
            <a:custGeom>
              <a:avLst/>
              <a:gdLst>
                <a:gd name="T0" fmla="*/ 73 w 103"/>
                <a:gd name="T1" fmla="*/ 1 h 254"/>
                <a:gd name="T2" fmla="*/ 99 w 103"/>
                <a:gd name="T3" fmla="*/ 33 h 254"/>
                <a:gd name="T4" fmla="*/ 89 w 103"/>
                <a:gd name="T5" fmla="*/ 102 h 254"/>
                <a:gd name="T6" fmla="*/ 45 w 103"/>
                <a:gd name="T7" fmla="*/ 181 h 254"/>
                <a:gd name="T8" fmla="*/ 17 w 103"/>
                <a:gd name="T9" fmla="*/ 221 h 254"/>
                <a:gd name="T10" fmla="*/ 2 w 103"/>
                <a:gd name="T11" fmla="*/ 253 h 254"/>
                <a:gd name="T12" fmla="*/ 15 w 103"/>
                <a:gd name="T13" fmla="*/ 201 h 254"/>
                <a:gd name="T14" fmla="*/ 37 w 103"/>
                <a:gd name="T15" fmla="*/ 139 h 254"/>
                <a:gd name="T16" fmla="*/ 65 w 103"/>
                <a:gd name="T17" fmla="*/ 68 h 254"/>
                <a:gd name="T18" fmla="*/ 73 w 103"/>
                <a:gd name="T19"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254">
                  <a:moveTo>
                    <a:pt x="73" y="1"/>
                  </a:moveTo>
                  <a:cubicBezTo>
                    <a:pt x="76" y="0"/>
                    <a:pt x="95" y="18"/>
                    <a:pt x="99" y="33"/>
                  </a:cubicBezTo>
                  <a:cubicBezTo>
                    <a:pt x="103" y="47"/>
                    <a:pt x="102" y="69"/>
                    <a:pt x="89" y="102"/>
                  </a:cubicBezTo>
                  <a:cubicBezTo>
                    <a:pt x="76" y="135"/>
                    <a:pt x="65" y="152"/>
                    <a:pt x="45" y="181"/>
                  </a:cubicBezTo>
                  <a:cubicBezTo>
                    <a:pt x="36" y="194"/>
                    <a:pt x="23" y="209"/>
                    <a:pt x="17" y="221"/>
                  </a:cubicBezTo>
                  <a:cubicBezTo>
                    <a:pt x="11" y="233"/>
                    <a:pt x="4" y="254"/>
                    <a:pt x="2" y="253"/>
                  </a:cubicBezTo>
                  <a:cubicBezTo>
                    <a:pt x="0" y="252"/>
                    <a:pt x="11" y="215"/>
                    <a:pt x="15" y="201"/>
                  </a:cubicBezTo>
                  <a:cubicBezTo>
                    <a:pt x="19" y="187"/>
                    <a:pt x="26" y="162"/>
                    <a:pt x="37" y="139"/>
                  </a:cubicBezTo>
                  <a:cubicBezTo>
                    <a:pt x="48" y="116"/>
                    <a:pt x="61" y="93"/>
                    <a:pt x="65" y="68"/>
                  </a:cubicBezTo>
                  <a:cubicBezTo>
                    <a:pt x="69" y="42"/>
                    <a:pt x="7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8"/>
            <p:cNvSpPr>
              <a:spLocks noEditPoints="1"/>
            </p:cNvSpPr>
            <p:nvPr/>
          </p:nvSpPr>
          <p:spPr bwMode="auto">
            <a:xfrm>
              <a:off x="1600" y="1094"/>
              <a:ext cx="484" cy="197"/>
            </a:xfrm>
            <a:custGeom>
              <a:avLst/>
              <a:gdLst>
                <a:gd name="T0" fmla="*/ 302 w 318"/>
                <a:gd name="T1" fmla="*/ 116 h 130"/>
                <a:gd name="T2" fmla="*/ 254 w 318"/>
                <a:gd name="T3" fmla="*/ 96 h 130"/>
                <a:gd name="T4" fmla="*/ 215 w 318"/>
                <a:gd name="T5" fmla="*/ 81 h 130"/>
                <a:gd name="T6" fmla="*/ 238 w 318"/>
                <a:gd name="T7" fmla="*/ 86 h 130"/>
                <a:gd name="T8" fmla="*/ 291 w 318"/>
                <a:gd name="T9" fmla="*/ 106 h 130"/>
                <a:gd name="T10" fmla="*/ 229 w 318"/>
                <a:gd name="T11" fmla="*/ 71 h 130"/>
                <a:gd name="T12" fmla="*/ 146 w 318"/>
                <a:gd name="T13" fmla="*/ 35 h 130"/>
                <a:gd name="T14" fmla="*/ 123 w 318"/>
                <a:gd name="T15" fmla="*/ 23 h 130"/>
                <a:gd name="T16" fmla="*/ 103 w 318"/>
                <a:gd name="T17" fmla="*/ 17 h 130"/>
                <a:gd name="T18" fmla="*/ 48 w 318"/>
                <a:gd name="T19" fmla="*/ 3 h 130"/>
                <a:gd name="T20" fmla="*/ 2 w 318"/>
                <a:gd name="T21" fmla="*/ 11 h 130"/>
                <a:gd name="T22" fmla="*/ 6 w 318"/>
                <a:gd name="T23" fmla="*/ 19 h 130"/>
                <a:gd name="T24" fmla="*/ 34 w 318"/>
                <a:gd name="T25" fmla="*/ 24 h 130"/>
                <a:gd name="T26" fmla="*/ 72 w 318"/>
                <a:gd name="T27" fmla="*/ 33 h 130"/>
                <a:gd name="T28" fmla="*/ 83 w 318"/>
                <a:gd name="T29" fmla="*/ 30 h 130"/>
                <a:gd name="T30" fmla="*/ 84 w 318"/>
                <a:gd name="T31" fmla="*/ 36 h 130"/>
                <a:gd name="T32" fmla="*/ 92 w 318"/>
                <a:gd name="T33" fmla="*/ 35 h 130"/>
                <a:gd name="T34" fmla="*/ 100 w 318"/>
                <a:gd name="T35" fmla="*/ 41 h 130"/>
                <a:gd name="T36" fmla="*/ 111 w 318"/>
                <a:gd name="T37" fmla="*/ 45 h 130"/>
                <a:gd name="T38" fmla="*/ 131 w 318"/>
                <a:gd name="T39" fmla="*/ 51 h 130"/>
                <a:gd name="T40" fmla="*/ 128 w 318"/>
                <a:gd name="T41" fmla="*/ 55 h 130"/>
                <a:gd name="T42" fmla="*/ 118 w 318"/>
                <a:gd name="T43" fmla="*/ 51 h 130"/>
                <a:gd name="T44" fmla="*/ 108 w 318"/>
                <a:gd name="T45" fmla="*/ 50 h 130"/>
                <a:gd name="T46" fmla="*/ 92 w 318"/>
                <a:gd name="T47" fmla="*/ 44 h 130"/>
                <a:gd name="T48" fmla="*/ 77 w 318"/>
                <a:gd name="T49" fmla="*/ 41 h 130"/>
                <a:gd name="T50" fmla="*/ 54 w 318"/>
                <a:gd name="T51" fmla="*/ 35 h 130"/>
                <a:gd name="T52" fmla="*/ 17 w 318"/>
                <a:gd name="T53" fmla="*/ 31 h 130"/>
                <a:gd name="T54" fmla="*/ 69 w 318"/>
                <a:gd name="T55" fmla="*/ 72 h 130"/>
                <a:gd name="T56" fmla="*/ 214 w 318"/>
                <a:gd name="T57" fmla="*/ 97 h 130"/>
                <a:gd name="T58" fmla="*/ 288 w 318"/>
                <a:gd name="T59" fmla="*/ 115 h 130"/>
                <a:gd name="T60" fmla="*/ 317 w 318"/>
                <a:gd name="T61" fmla="*/ 129 h 130"/>
                <a:gd name="T62" fmla="*/ 302 w 318"/>
                <a:gd name="T63" fmla="*/ 116 h 130"/>
                <a:gd name="T64" fmla="*/ 156 w 318"/>
                <a:gd name="T65" fmla="*/ 64 h 130"/>
                <a:gd name="T66" fmla="*/ 146 w 318"/>
                <a:gd name="T67" fmla="*/ 58 h 130"/>
                <a:gd name="T68" fmla="*/ 155 w 318"/>
                <a:gd name="T69" fmla="*/ 59 h 130"/>
                <a:gd name="T70" fmla="*/ 166 w 318"/>
                <a:gd name="T71" fmla="*/ 65 h 130"/>
                <a:gd name="T72" fmla="*/ 156 w 318"/>
                <a:gd name="T73" fmla="*/ 64 h 130"/>
                <a:gd name="T74" fmla="*/ 177 w 318"/>
                <a:gd name="T75" fmla="*/ 68 h 130"/>
                <a:gd name="T76" fmla="*/ 186 w 318"/>
                <a:gd name="T77" fmla="*/ 71 h 130"/>
                <a:gd name="T78" fmla="*/ 177 w 318"/>
                <a:gd name="T79" fmla="*/ 68 h 130"/>
                <a:gd name="T80" fmla="*/ 197 w 318"/>
                <a:gd name="T81" fmla="*/ 75 h 130"/>
                <a:gd name="T82" fmla="*/ 206 w 318"/>
                <a:gd name="T83" fmla="*/ 78 h 130"/>
                <a:gd name="T84" fmla="*/ 197 w 318"/>
                <a:gd name="T85"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130">
                  <a:moveTo>
                    <a:pt x="302" y="116"/>
                  </a:moveTo>
                  <a:cubicBezTo>
                    <a:pt x="296" y="113"/>
                    <a:pt x="273" y="104"/>
                    <a:pt x="254" y="96"/>
                  </a:cubicBezTo>
                  <a:cubicBezTo>
                    <a:pt x="235" y="89"/>
                    <a:pt x="214" y="82"/>
                    <a:pt x="215" y="81"/>
                  </a:cubicBezTo>
                  <a:cubicBezTo>
                    <a:pt x="215" y="80"/>
                    <a:pt x="223" y="81"/>
                    <a:pt x="238" y="86"/>
                  </a:cubicBezTo>
                  <a:cubicBezTo>
                    <a:pt x="254" y="91"/>
                    <a:pt x="291" y="107"/>
                    <a:pt x="291" y="106"/>
                  </a:cubicBezTo>
                  <a:cubicBezTo>
                    <a:pt x="291" y="105"/>
                    <a:pt x="257" y="85"/>
                    <a:pt x="229" y="71"/>
                  </a:cubicBezTo>
                  <a:cubicBezTo>
                    <a:pt x="202" y="58"/>
                    <a:pt x="164" y="42"/>
                    <a:pt x="146" y="35"/>
                  </a:cubicBezTo>
                  <a:cubicBezTo>
                    <a:pt x="128" y="28"/>
                    <a:pt x="125" y="25"/>
                    <a:pt x="123" y="23"/>
                  </a:cubicBezTo>
                  <a:cubicBezTo>
                    <a:pt x="120" y="21"/>
                    <a:pt x="108" y="19"/>
                    <a:pt x="103" y="17"/>
                  </a:cubicBezTo>
                  <a:cubicBezTo>
                    <a:pt x="99" y="16"/>
                    <a:pt x="76" y="6"/>
                    <a:pt x="48" y="3"/>
                  </a:cubicBezTo>
                  <a:cubicBezTo>
                    <a:pt x="20" y="0"/>
                    <a:pt x="3" y="10"/>
                    <a:pt x="2" y="11"/>
                  </a:cubicBezTo>
                  <a:cubicBezTo>
                    <a:pt x="0" y="13"/>
                    <a:pt x="2" y="17"/>
                    <a:pt x="6" y="19"/>
                  </a:cubicBezTo>
                  <a:cubicBezTo>
                    <a:pt x="9" y="21"/>
                    <a:pt x="16" y="21"/>
                    <a:pt x="34" y="24"/>
                  </a:cubicBezTo>
                  <a:cubicBezTo>
                    <a:pt x="52" y="27"/>
                    <a:pt x="64" y="31"/>
                    <a:pt x="72" y="33"/>
                  </a:cubicBezTo>
                  <a:cubicBezTo>
                    <a:pt x="80" y="34"/>
                    <a:pt x="81" y="31"/>
                    <a:pt x="83" y="30"/>
                  </a:cubicBezTo>
                  <a:cubicBezTo>
                    <a:pt x="86" y="29"/>
                    <a:pt x="84" y="34"/>
                    <a:pt x="84" y="36"/>
                  </a:cubicBezTo>
                  <a:cubicBezTo>
                    <a:pt x="85" y="37"/>
                    <a:pt x="88" y="35"/>
                    <a:pt x="92" y="35"/>
                  </a:cubicBezTo>
                  <a:cubicBezTo>
                    <a:pt x="96" y="35"/>
                    <a:pt x="99" y="39"/>
                    <a:pt x="100" y="41"/>
                  </a:cubicBezTo>
                  <a:cubicBezTo>
                    <a:pt x="102" y="44"/>
                    <a:pt x="106" y="44"/>
                    <a:pt x="111" y="45"/>
                  </a:cubicBezTo>
                  <a:cubicBezTo>
                    <a:pt x="117" y="46"/>
                    <a:pt x="129" y="51"/>
                    <a:pt x="131" y="51"/>
                  </a:cubicBezTo>
                  <a:cubicBezTo>
                    <a:pt x="132" y="52"/>
                    <a:pt x="129" y="55"/>
                    <a:pt x="128" y="55"/>
                  </a:cubicBezTo>
                  <a:cubicBezTo>
                    <a:pt x="126" y="55"/>
                    <a:pt x="119" y="52"/>
                    <a:pt x="118" y="51"/>
                  </a:cubicBezTo>
                  <a:cubicBezTo>
                    <a:pt x="117" y="49"/>
                    <a:pt x="110" y="49"/>
                    <a:pt x="108" y="50"/>
                  </a:cubicBezTo>
                  <a:cubicBezTo>
                    <a:pt x="106" y="50"/>
                    <a:pt x="99" y="48"/>
                    <a:pt x="92" y="44"/>
                  </a:cubicBezTo>
                  <a:cubicBezTo>
                    <a:pt x="84" y="41"/>
                    <a:pt x="79" y="41"/>
                    <a:pt x="77" y="41"/>
                  </a:cubicBezTo>
                  <a:cubicBezTo>
                    <a:pt x="74" y="41"/>
                    <a:pt x="64" y="38"/>
                    <a:pt x="54" y="35"/>
                  </a:cubicBezTo>
                  <a:cubicBezTo>
                    <a:pt x="44" y="31"/>
                    <a:pt x="19" y="27"/>
                    <a:pt x="17" y="31"/>
                  </a:cubicBezTo>
                  <a:cubicBezTo>
                    <a:pt x="16" y="36"/>
                    <a:pt x="39" y="61"/>
                    <a:pt x="69" y="72"/>
                  </a:cubicBezTo>
                  <a:cubicBezTo>
                    <a:pt x="128" y="96"/>
                    <a:pt x="174" y="91"/>
                    <a:pt x="214" y="97"/>
                  </a:cubicBezTo>
                  <a:cubicBezTo>
                    <a:pt x="254" y="103"/>
                    <a:pt x="271" y="109"/>
                    <a:pt x="288" y="115"/>
                  </a:cubicBezTo>
                  <a:cubicBezTo>
                    <a:pt x="305" y="121"/>
                    <a:pt x="316" y="130"/>
                    <a:pt x="317" y="129"/>
                  </a:cubicBezTo>
                  <a:cubicBezTo>
                    <a:pt x="318" y="127"/>
                    <a:pt x="308" y="120"/>
                    <a:pt x="302" y="116"/>
                  </a:cubicBezTo>
                  <a:close/>
                  <a:moveTo>
                    <a:pt x="156" y="64"/>
                  </a:moveTo>
                  <a:cubicBezTo>
                    <a:pt x="150" y="62"/>
                    <a:pt x="146" y="60"/>
                    <a:pt x="146" y="58"/>
                  </a:cubicBezTo>
                  <a:cubicBezTo>
                    <a:pt x="147" y="56"/>
                    <a:pt x="153" y="58"/>
                    <a:pt x="155" y="59"/>
                  </a:cubicBezTo>
                  <a:cubicBezTo>
                    <a:pt x="163" y="62"/>
                    <a:pt x="167" y="64"/>
                    <a:pt x="166" y="65"/>
                  </a:cubicBezTo>
                  <a:cubicBezTo>
                    <a:pt x="165" y="67"/>
                    <a:pt x="162" y="66"/>
                    <a:pt x="156" y="64"/>
                  </a:cubicBezTo>
                  <a:close/>
                  <a:moveTo>
                    <a:pt x="177" y="68"/>
                  </a:moveTo>
                  <a:cubicBezTo>
                    <a:pt x="176" y="66"/>
                    <a:pt x="187" y="70"/>
                    <a:pt x="186" y="71"/>
                  </a:cubicBezTo>
                  <a:cubicBezTo>
                    <a:pt x="186" y="73"/>
                    <a:pt x="179" y="71"/>
                    <a:pt x="177" y="68"/>
                  </a:cubicBezTo>
                  <a:close/>
                  <a:moveTo>
                    <a:pt x="197" y="75"/>
                  </a:moveTo>
                  <a:cubicBezTo>
                    <a:pt x="196" y="73"/>
                    <a:pt x="206" y="76"/>
                    <a:pt x="206" y="78"/>
                  </a:cubicBezTo>
                  <a:cubicBezTo>
                    <a:pt x="206" y="80"/>
                    <a:pt x="198" y="78"/>
                    <a:pt x="19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9"/>
            <p:cNvSpPr/>
            <p:nvPr/>
          </p:nvSpPr>
          <p:spPr bwMode="auto">
            <a:xfrm>
              <a:off x="1130" y="239"/>
              <a:ext cx="24" cy="17"/>
            </a:xfrm>
            <a:custGeom>
              <a:avLst/>
              <a:gdLst>
                <a:gd name="T0" fmla="*/ 15 w 16"/>
                <a:gd name="T1" fmla="*/ 1 h 11"/>
                <a:gd name="T2" fmla="*/ 1 w 16"/>
                <a:gd name="T3" fmla="*/ 9 h 11"/>
                <a:gd name="T4" fmla="*/ 6 w 16"/>
                <a:gd name="T5" fmla="*/ 4 h 11"/>
                <a:gd name="T6" fmla="*/ 15 w 16"/>
                <a:gd name="T7" fmla="*/ 1 h 11"/>
              </a:gdLst>
              <a:ahLst/>
              <a:cxnLst>
                <a:cxn ang="0">
                  <a:pos x="T0" y="T1"/>
                </a:cxn>
                <a:cxn ang="0">
                  <a:pos x="T2" y="T3"/>
                </a:cxn>
                <a:cxn ang="0">
                  <a:pos x="T4" y="T5"/>
                </a:cxn>
                <a:cxn ang="0">
                  <a:pos x="T6" y="T7"/>
                </a:cxn>
              </a:cxnLst>
              <a:rect l="0" t="0" r="r" b="b"/>
              <a:pathLst>
                <a:path w="16" h="11">
                  <a:moveTo>
                    <a:pt x="15" y="1"/>
                  </a:moveTo>
                  <a:cubicBezTo>
                    <a:pt x="16" y="2"/>
                    <a:pt x="1" y="11"/>
                    <a:pt x="1" y="9"/>
                  </a:cubicBezTo>
                  <a:cubicBezTo>
                    <a:pt x="0" y="8"/>
                    <a:pt x="2" y="6"/>
                    <a:pt x="6" y="4"/>
                  </a:cubicBezTo>
                  <a:cubicBezTo>
                    <a:pt x="9" y="2"/>
                    <a:pt x="14" y="0"/>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00"/>
            <p:cNvSpPr/>
            <p:nvPr/>
          </p:nvSpPr>
          <p:spPr bwMode="auto">
            <a:xfrm>
              <a:off x="806" y="256"/>
              <a:ext cx="316" cy="270"/>
            </a:xfrm>
            <a:custGeom>
              <a:avLst/>
              <a:gdLst>
                <a:gd name="T0" fmla="*/ 67 w 208"/>
                <a:gd name="T1" fmla="*/ 99 h 177"/>
                <a:gd name="T2" fmla="*/ 85 w 208"/>
                <a:gd name="T3" fmla="*/ 88 h 177"/>
                <a:gd name="T4" fmla="*/ 93 w 208"/>
                <a:gd name="T5" fmla="*/ 79 h 177"/>
                <a:gd name="T6" fmla="*/ 114 w 208"/>
                <a:gd name="T7" fmla="*/ 63 h 177"/>
                <a:gd name="T8" fmla="*/ 130 w 208"/>
                <a:gd name="T9" fmla="*/ 49 h 177"/>
                <a:gd name="T10" fmla="*/ 153 w 208"/>
                <a:gd name="T11" fmla="*/ 38 h 177"/>
                <a:gd name="T12" fmla="*/ 192 w 208"/>
                <a:gd name="T13" fmla="*/ 11 h 177"/>
                <a:gd name="T14" fmla="*/ 208 w 208"/>
                <a:gd name="T15" fmla="*/ 2 h 177"/>
                <a:gd name="T16" fmla="*/ 200 w 208"/>
                <a:gd name="T17" fmla="*/ 9 h 177"/>
                <a:gd name="T18" fmla="*/ 197 w 208"/>
                <a:gd name="T19" fmla="*/ 12 h 177"/>
                <a:gd name="T20" fmla="*/ 192 w 208"/>
                <a:gd name="T21" fmla="*/ 16 h 177"/>
                <a:gd name="T22" fmla="*/ 189 w 208"/>
                <a:gd name="T23" fmla="*/ 23 h 177"/>
                <a:gd name="T24" fmla="*/ 152 w 208"/>
                <a:gd name="T25" fmla="*/ 54 h 177"/>
                <a:gd name="T26" fmla="*/ 82 w 208"/>
                <a:gd name="T27" fmla="*/ 126 h 177"/>
                <a:gd name="T28" fmla="*/ 1 w 208"/>
                <a:gd name="T29" fmla="*/ 176 h 177"/>
                <a:gd name="T30" fmla="*/ 28 w 208"/>
                <a:gd name="T31" fmla="*/ 138 h 177"/>
                <a:gd name="T32" fmla="*/ 67 w 208"/>
                <a:gd name="T33" fmla="*/ 9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 h="177">
                  <a:moveTo>
                    <a:pt x="67" y="99"/>
                  </a:moveTo>
                  <a:cubicBezTo>
                    <a:pt x="73" y="94"/>
                    <a:pt x="82" y="89"/>
                    <a:pt x="85" y="88"/>
                  </a:cubicBezTo>
                  <a:cubicBezTo>
                    <a:pt x="87" y="87"/>
                    <a:pt x="90" y="81"/>
                    <a:pt x="93" y="79"/>
                  </a:cubicBezTo>
                  <a:cubicBezTo>
                    <a:pt x="95" y="76"/>
                    <a:pt x="105" y="68"/>
                    <a:pt x="114" y="63"/>
                  </a:cubicBezTo>
                  <a:cubicBezTo>
                    <a:pt x="122" y="58"/>
                    <a:pt x="129" y="51"/>
                    <a:pt x="130" y="49"/>
                  </a:cubicBezTo>
                  <a:cubicBezTo>
                    <a:pt x="132" y="47"/>
                    <a:pt x="142" y="44"/>
                    <a:pt x="153" y="38"/>
                  </a:cubicBezTo>
                  <a:cubicBezTo>
                    <a:pt x="164" y="31"/>
                    <a:pt x="189" y="13"/>
                    <a:pt x="192" y="11"/>
                  </a:cubicBezTo>
                  <a:cubicBezTo>
                    <a:pt x="195" y="10"/>
                    <a:pt x="207" y="0"/>
                    <a:pt x="208" y="2"/>
                  </a:cubicBezTo>
                  <a:cubicBezTo>
                    <a:pt x="208" y="3"/>
                    <a:pt x="202" y="10"/>
                    <a:pt x="200" y="9"/>
                  </a:cubicBezTo>
                  <a:cubicBezTo>
                    <a:pt x="198" y="9"/>
                    <a:pt x="198" y="11"/>
                    <a:pt x="197" y="12"/>
                  </a:cubicBezTo>
                  <a:cubicBezTo>
                    <a:pt x="196" y="14"/>
                    <a:pt x="192" y="16"/>
                    <a:pt x="192" y="16"/>
                  </a:cubicBezTo>
                  <a:cubicBezTo>
                    <a:pt x="192" y="16"/>
                    <a:pt x="190" y="19"/>
                    <a:pt x="189" y="23"/>
                  </a:cubicBezTo>
                  <a:cubicBezTo>
                    <a:pt x="187" y="26"/>
                    <a:pt x="165" y="41"/>
                    <a:pt x="152" y="54"/>
                  </a:cubicBezTo>
                  <a:cubicBezTo>
                    <a:pt x="139" y="67"/>
                    <a:pt x="121" y="97"/>
                    <a:pt x="82" y="126"/>
                  </a:cubicBezTo>
                  <a:cubicBezTo>
                    <a:pt x="44" y="155"/>
                    <a:pt x="2" y="177"/>
                    <a:pt x="1" y="176"/>
                  </a:cubicBezTo>
                  <a:cubicBezTo>
                    <a:pt x="0" y="175"/>
                    <a:pt x="13" y="155"/>
                    <a:pt x="28" y="138"/>
                  </a:cubicBezTo>
                  <a:cubicBezTo>
                    <a:pt x="42" y="122"/>
                    <a:pt x="62" y="105"/>
                    <a:pt x="6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01"/>
            <p:cNvSpPr/>
            <p:nvPr/>
          </p:nvSpPr>
          <p:spPr bwMode="auto">
            <a:xfrm>
              <a:off x="832" y="259"/>
              <a:ext cx="266" cy="204"/>
            </a:xfrm>
            <a:custGeom>
              <a:avLst/>
              <a:gdLst>
                <a:gd name="T0" fmla="*/ 84 w 175"/>
                <a:gd name="T1" fmla="*/ 34 h 134"/>
                <a:gd name="T2" fmla="*/ 174 w 175"/>
                <a:gd name="T3" fmla="*/ 2 h 134"/>
                <a:gd name="T4" fmla="*/ 138 w 175"/>
                <a:gd name="T5" fmla="*/ 24 h 134"/>
                <a:gd name="T6" fmla="*/ 111 w 175"/>
                <a:gd name="T7" fmla="*/ 46 h 134"/>
                <a:gd name="T8" fmla="*/ 103 w 175"/>
                <a:gd name="T9" fmla="*/ 51 h 134"/>
                <a:gd name="T10" fmla="*/ 92 w 175"/>
                <a:gd name="T11" fmla="*/ 57 h 134"/>
                <a:gd name="T12" fmla="*/ 74 w 175"/>
                <a:gd name="T13" fmla="*/ 73 h 134"/>
                <a:gd name="T14" fmla="*/ 39 w 175"/>
                <a:gd name="T15" fmla="*/ 98 h 134"/>
                <a:gd name="T16" fmla="*/ 3 w 175"/>
                <a:gd name="T17" fmla="*/ 131 h 134"/>
                <a:gd name="T18" fmla="*/ 13 w 175"/>
                <a:gd name="T19" fmla="*/ 99 h 134"/>
                <a:gd name="T20" fmla="*/ 26 w 175"/>
                <a:gd name="T21" fmla="*/ 74 h 134"/>
                <a:gd name="T22" fmla="*/ 84 w 175"/>
                <a:gd name="T23"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34">
                  <a:moveTo>
                    <a:pt x="84" y="34"/>
                  </a:moveTo>
                  <a:cubicBezTo>
                    <a:pt x="120" y="16"/>
                    <a:pt x="174" y="0"/>
                    <a:pt x="174" y="2"/>
                  </a:cubicBezTo>
                  <a:cubicBezTo>
                    <a:pt x="175" y="3"/>
                    <a:pt x="156" y="12"/>
                    <a:pt x="138" y="24"/>
                  </a:cubicBezTo>
                  <a:cubicBezTo>
                    <a:pt x="119" y="36"/>
                    <a:pt x="114" y="44"/>
                    <a:pt x="111" y="46"/>
                  </a:cubicBezTo>
                  <a:cubicBezTo>
                    <a:pt x="108" y="49"/>
                    <a:pt x="105" y="49"/>
                    <a:pt x="103" y="51"/>
                  </a:cubicBezTo>
                  <a:cubicBezTo>
                    <a:pt x="100" y="52"/>
                    <a:pt x="94" y="57"/>
                    <a:pt x="92" y="57"/>
                  </a:cubicBezTo>
                  <a:cubicBezTo>
                    <a:pt x="89" y="57"/>
                    <a:pt x="83" y="63"/>
                    <a:pt x="74" y="73"/>
                  </a:cubicBezTo>
                  <a:cubicBezTo>
                    <a:pt x="65" y="82"/>
                    <a:pt x="48" y="90"/>
                    <a:pt x="39" y="98"/>
                  </a:cubicBezTo>
                  <a:cubicBezTo>
                    <a:pt x="30" y="106"/>
                    <a:pt x="6" y="134"/>
                    <a:pt x="3" y="131"/>
                  </a:cubicBezTo>
                  <a:cubicBezTo>
                    <a:pt x="0" y="128"/>
                    <a:pt x="8" y="111"/>
                    <a:pt x="13" y="99"/>
                  </a:cubicBezTo>
                  <a:cubicBezTo>
                    <a:pt x="18" y="88"/>
                    <a:pt x="19" y="85"/>
                    <a:pt x="26" y="74"/>
                  </a:cubicBezTo>
                  <a:cubicBezTo>
                    <a:pt x="33" y="63"/>
                    <a:pt x="48" y="52"/>
                    <a:pt x="8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2"/>
            <p:cNvSpPr>
              <a:spLocks noEditPoints="1"/>
            </p:cNvSpPr>
            <p:nvPr/>
          </p:nvSpPr>
          <p:spPr bwMode="auto">
            <a:xfrm>
              <a:off x="1569" y="1170"/>
              <a:ext cx="391" cy="498"/>
            </a:xfrm>
            <a:custGeom>
              <a:avLst/>
              <a:gdLst>
                <a:gd name="T0" fmla="*/ 165 w 257"/>
                <a:gd name="T1" fmla="*/ 192 h 327"/>
                <a:gd name="T2" fmla="*/ 208 w 257"/>
                <a:gd name="T3" fmla="*/ 253 h 327"/>
                <a:gd name="T4" fmla="*/ 255 w 257"/>
                <a:gd name="T5" fmla="*/ 325 h 327"/>
                <a:gd name="T6" fmla="*/ 198 w 257"/>
                <a:gd name="T7" fmla="*/ 212 h 327"/>
                <a:gd name="T8" fmla="*/ 144 w 257"/>
                <a:gd name="T9" fmla="*/ 121 h 327"/>
                <a:gd name="T10" fmla="*/ 132 w 257"/>
                <a:gd name="T11" fmla="*/ 113 h 327"/>
                <a:gd name="T12" fmla="*/ 130 w 257"/>
                <a:gd name="T13" fmla="*/ 106 h 327"/>
                <a:gd name="T14" fmla="*/ 115 w 257"/>
                <a:gd name="T15" fmla="*/ 78 h 327"/>
                <a:gd name="T16" fmla="*/ 56 w 257"/>
                <a:gd name="T17" fmla="*/ 13 h 327"/>
                <a:gd name="T18" fmla="*/ 0 w 257"/>
                <a:gd name="T19" fmla="*/ 6 h 327"/>
                <a:gd name="T20" fmla="*/ 22 w 257"/>
                <a:gd name="T21" fmla="*/ 20 h 327"/>
                <a:gd name="T22" fmla="*/ 37 w 257"/>
                <a:gd name="T23" fmla="*/ 33 h 327"/>
                <a:gd name="T24" fmla="*/ 69 w 257"/>
                <a:gd name="T25" fmla="*/ 65 h 327"/>
                <a:gd name="T26" fmla="*/ 118 w 257"/>
                <a:gd name="T27" fmla="*/ 136 h 327"/>
                <a:gd name="T28" fmla="*/ 96 w 257"/>
                <a:gd name="T29" fmla="*/ 111 h 327"/>
                <a:gd name="T30" fmla="*/ 75 w 257"/>
                <a:gd name="T31" fmla="*/ 85 h 327"/>
                <a:gd name="T32" fmla="*/ 68 w 257"/>
                <a:gd name="T33" fmla="*/ 78 h 327"/>
                <a:gd name="T34" fmla="*/ 56 w 257"/>
                <a:gd name="T35" fmla="*/ 62 h 327"/>
                <a:gd name="T36" fmla="*/ 27 w 257"/>
                <a:gd name="T37" fmla="*/ 36 h 327"/>
                <a:gd name="T38" fmla="*/ 42 w 257"/>
                <a:gd name="T39" fmla="*/ 60 h 327"/>
                <a:gd name="T40" fmla="*/ 67 w 257"/>
                <a:gd name="T41" fmla="*/ 111 h 327"/>
                <a:gd name="T42" fmla="*/ 123 w 257"/>
                <a:gd name="T43" fmla="*/ 180 h 327"/>
                <a:gd name="T44" fmla="*/ 232 w 257"/>
                <a:gd name="T45" fmla="*/ 303 h 327"/>
                <a:gd name="T46" fmla="*/ 211 w 257"/>
                <a:gd name="T47" fmla="*/ 268 h 327"/>
                <a:gd name="T48" fmla="*/ 170 w 257"/>
                <a:gd name="T49" fmla="*/ 209 h 327"/>
                <a:gd name="T50" fmla="*/ 158 w 257"/>
                <a:gd name="T51" fmla="*/ 190 h 327"/>
                <a:gd name="T52" fmla="*/ 146 w 257"/>
                <a:gd name="T53" fmla="*/ 171 h 327"/>
                <a:gd name="T54" fmla="*/ 159 w 257"/>
                <a:gd name="T55" fmla="*/ 184 h 327"/>
                <a:gd name="T56" fmla="*/ 165 w 257"/>
                <a:gd name="T57" fmla="*/ 192 h 327"/>
                <a:gd name="T58" fmla="*/ 125 w 257"/>
                <a:gd name="T59" fmla="*/ 148 h 327"/>
                <a:gd name="T60" fmla="*/ 121 w 257"/>
                <a:gd name="T61" fmla="*/ 140 h 327"/>
                <a:gd name="T62" fmla="*/ 136 w 257"/>
                <a:gd name="T63" fmla="*/ 158 h 327"/>
                <a:gd name="T64" fmla="*/ 125 w 257"/>
                <a:gd name="T65" fmla="*/ 1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27">
                  <a:moveTo>
                    <a:pt x="165" y="192"/>
                  </a:moveTo>
                  <a:cubicBezTo>
                    <a:pt x="167" y="196"/>
                    <a:pt x="178" y="208"/>
                    <a:pt x="208" y="253"/>
                  </a:cubicBezTo>
                  <a:cubicBezTo>
                    <a:pt x="239" y="298"/>
                    <a:pt x="254" y="327"/>
                    <a:pt x="255" y="325"/>
                  </a:cubicBezTo>
                  <a:cubicBezTo>
                    <a:pt x="257" y="324"/>
                    <a:pt x="218" y="248"/>
                    <a:pt x="198" y="212"/>
                  </a:cubicBezTo>
                  <a:cubicBezTo>
                    <a:pt x="177" y="175"/>
                    <a:pt x="147" y="126"/>
                    <a:pt x="144" y="121"/>
                  </a:cubicBezTo>
                  <a:cubicBezTo>
                    <a:pt x="141" y="117"/>
                    <a:pt x="134" y="114"/>
                    <a:pt x="132" y="113"/>
                  </a:cubicBezTo>
                  <a:cubicBezTo>
                    <a:pt x="129" y="112"/>
                    <a:pt x="130" y="108"/>
                    <a:pt x="130" y="106"/>
                  </a:cubicBezTo>
                  <a:cubicBezTo>
                    <a:pt x="131" y="105"/>
                    <a:pt x="126" y="95"/>
                    <a:pt x="115" y="78"/>
                  </a:cubicBezTo>
                  <a:cubicBezTo>
                    <a:pt x="103" y="61"/>
                    <a:pt x="78" y="27"/>
                    <a:pt x="56" y="13"/>
                  </a:cubicBezTo>
                  <a:cubicBezTo>
                    <a:pt x="35" y="0"/>
                    <a:pt x="0" y="1"/>
                    <a:pt x="0" y="6"/>
                  </a:cubicBezTo>
                  <a:cubicBezTo>
                    <a:pt x="0" y="9"/>
                    <a:pt x="16" y="17"/>
                    <a:pt x="22" y="20"/>
                  </a:cubicBezTo>
                  <a:cubicBezTo>
                    <a:pt x="28" y="22"/>
                    <a:pt x="32" y="27"/>
                    <a:pt x="37" y="33"/>
                  </a:cubicBezTo>
                  <a:cubicBezTo>
                    <a:pt x="43" y="40"/>
                    <a:pt x="54" y="47"/>
                    <a:pt x="69" y="65"/>
                  </a:cubicBezTo>
                  <a:cubicBezTo>
                    <a:pt x="84" y="83"/>
                    <a:pt x="120" y="134"/>
                    <a:pt x="118" y="136"/>
                  </a:cubicBezTo>
                  <a:cubicBezTo>
                    <a:pt x="117" y="137"/>
                    <a:pt x="105" y="123"/>
                    <a:pt x="96" y="111"/>
                  </a:cubicBezTo>
                  <a:cubicBezTo>
                    <a:pt x="87" y="99"/>
                    <a:pt x="77" y="87"/>
                    <a:pt x="75" y="85"/>
                  </a:cubicBezTo>
                  <a:cubicBezTo>
                    <a:pt x="73" y="83"/>
                    <a:pt x="67" y="80"/>
                    <a:pt x="68" y="78"/>
                  </a:cubicBezTo>
                  <a:cubicBezTo>
                    <a:pt x="70" y="76"/>
                    <a:pt x="63" y="70"/>
                    <a:pt x="56" y="62"/>
                  </a:cubicBezTo>
                  <a:cubicBezTo>
                    <a:pt x="50" y="54"/>
                    <a:pt x="29" y="34"/>
                    <a:pt x="27" y="36"/>
                  </a:cubicBezTo>
                  <a:cubicBezTo>
                    <a:pt x="25" y="38"/>
                    <a:pt x="34" y="47"/>
                    <a:pt x="42" y="60"/>
                  </a:cubicBezTo>
                  <a:cubicBezTo>
                    <a:pt x="50" y="73"/>
                    <a:pt x="57" y="88"/>
                    <a:pt x="67" y="111"/>
                  </a:cubicBezTo>
                  <a:cubicBezTo>
                    <a:pt x="78" y="134"/>
                    <a:pt x="94" y="150"/>
                    <a:pt x="123" y="180"/>
                  </a:cubicBezTo>
                  <a:cubicBezTo>
                    <a:pt x="153" y="211"/>
                    <a:pt x="231" y="305"/>
                    <a:pt x="232" y="303"/>
                  </a:cubicBezTo>
                  <a:cubicBezTo>
                    <a:pt x="233" y="302"/>
                    <a:pt x="226" y="290"/>
                    <a:pt x="211" y="268"/>
                  </a:cubicBezTo>
                  <a:cubicBezTo>
                    <a:pt x="197" y="246"/>
                    <a:pt x="175" y="217"/>
                    <a:pt x="170" y="209"/>
                  </a:cubicBezTo>
                  <a:cubicBezTo>
                    <a:pt x="164" y="202"/>
                    <a:pt x="164" y="199"/>
                    <a:pt x="158" y="190"/>
                  </a:cubicBezTo>
                  <a:cubicBezTo>
                    <a:pt x="153" y="181"/>
                    <a:pt x="145" y="173"/>
                    <a:pt x="146" y="171"/>
                  </a:cubicBezTo>
                  <a:cubicBezTo>
                    <a:pt x="148" y="170"/>
                    <a:pt x="156" y="182"/>
                    <a:pt x="159" y="184"/>
                  </a:cubicBezTo>
                  <a:cubicBezTo>
                    <a:pt x="162" y="185"/>
                    <a:pt x="163" y="188"/>
                    <a:pt x="165" y="192"/>
                  </a:cubicBezTo>
                  <a:close/>
                  <a:moveTo>
                    <a:pt x="125" y="148"/>
                  </a:moveTo>
                  <a:cubicBezTo>
                    <a:pt x="123" y="145"/>
                    <a:pt x="120" y="140"/>
                    <a:pt x="121" y="140"/>
                  </a:cubicBezTo>
                  <a:cubicBezTo>
                    <a:pt x="124" y="139"/>
                    <a:pt x="136" y="157"/>
                    <a:pt x="136" y="158"/>
                  </a:cubicBezTo>
                  <a:cubicBezTo>
                    <a:pt x="135" y="159"/>
                    <a:pt x="127" y="150"/>
                    <a:pt x="125"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3"/>
            <p:cNvSpPr/>
            <p:nvPr/>
          </p:nvSpPr>
          <p:spPr bwMode="auto">
            <a:xfrm>
              <a:off x="1390" y="227"/>
              <a:ext cx="240" cy="216"/>
            </a:xfrm>
            <a:custGeom>
              <a:avLst/>
              <a:gdLst>
                <a:gd name="T0" fmla="*/ 2 w 158"/>
                <a:gd name="T1" fmla="*/ 142 h 142"/>
                <a:gd name="T2" fmla="*/ 23 w 158"/>
                <a:gd name="T3" fmla="*/ 92 h 142"/>
                <a:gd name="T4" fmla="*/ 92 w 158"/>
                <a:gd name="T5" fmla="*/ 45 h 142"/>
                <a:gd name="T6" fmla="*/ 127 w 158"/>
                <a:gd name="T7" fmla="*/ 25 h 142"/>
                <a:gd name="T8" fmla="*/ 157 w 158"/>
                <a:gd name="T9" fmla="*/ 1 h 142"/>
                <a:gd name="T10" fmla="*/ 128 w 158"/>
                <a:gd name="T11" fmla="*/ 29 h 142"/>
                <a:gd name="T12" fmla="*/ 96 w 158"/>
                <a:gd name="T13" fmla="*/ 55 h 142"/>
                <a:gd name="T14" fmla="*/ 88 w 158"/>
                <a:gd name="T15" fmla="*/ 63 h 142"/>
                <a:gd name="T16" fmla="*/ 79 w 158"/>
                <a:gd name="T17" fmla="*/ 69 h 142"/>
                <a:gd name="T18" fmla="*/ 68 w 158"/>
                <a:gd name="T19" fmla="*/ 79 h 142"/>
                <a:gd name="T20" fmla="*/ 50 w 158"/>
                <a:gd name="T21" fmla="*/ 92 h 142"/>
                <a:gd name="T22" fmla="*/ 41 w 158"/>
                <a:gd name="T23" fmla="*/ 102 h 142"/>
                <a:gd name="T24" fmla="*/ 36 w 158"/>
                <a:gd name="T25" fmla="*/ 105 h 142"/>
                <a:gd name="T26" fmla="*/ 25 w 158"/>
                <a:gd name="T27" fmla="*/ 118 h 142"/>
                <a:gd name="T28" fmla="*/ 2 w 158"/>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42">
                  <a:moveTo>
                    <a:pt x="2" y="142"/>
                  </a:moveTo>
                  <a:cubicBezTo>
                    <a:pt x="1" y="142"/>
                    <a:pt x="0" y="119"/>
                    <a:pt x="23" y="92"/>
                  </a:cubicBezTo>
                  <a:cubicBezTo>
                    <a:pt x="47" y="64"/>
                    <a:pt x="76" y="54"/>
                    <a:pt x="92" y="45"/>
                  </a:cubicBezTo>
                  <a:cubicBezTo>
                    <a:pt x="108" y="36"/>
                    <a:pt x="121" y="29"/>
                    <a:pt x="127" y="25"/>
                  </a:cubicBezTo>
                  <a:cubicBezTo>
                    <a:pt x="133" y="20"/>
                    <a:pt x="156" y="0"/>
                    <a:pt x="157" y="1"/>
                  </a:cubicBezTo>
                  <a:cubicBezTo>
                    <a:pt x="158" y="2"/>
                    <a:pt x="146" y="14"/>
                    <a:pt x="128" y="29"/>
                  </a:cubicBezTo>
                  <a:cubicBezTo>
                    <a:pt x="110" y="45"/>
                    <a:pt x="98" y="53"/>
                    <a:pt x="96" y="55"/>
                  </a:cubicBezTo>
                  <a:cubicBezTo>
                    <a:pt x="93" y="57"/>
                    <a:pt x="90" y="61"/>
                    <a:pt x="88" y="63"/>
                  </a:cubicBezTo>
                  <a:cubicBezTo>
                    <a:pt x="85" y="65"/>
                    <a:pt x="81" y="67"/>
                    <a:pt x="79" y="69"/>
                  </a:cubicBezTo>
                  <a:cubicBezTo>
                    <a:pt x="76" y="72"/>
                    <a:pt x="72" y="77"/>
                    <a:pt x="68" y="79"/>
                  </a:cubicBezTo>
                  <a:cubicBezTo>
                    <a:pt x="65" y="80"/>
                    <a:pt x="56" y="86"/>
                    <a:pt x="50" y="92"/>
                  </a:cubicBezTo>
                  <a:cubicBezTo>
                    <a:pt x="43" y="99"/>
                    <a:pt x="42" y="102"/>
                    <a:pt x="41" y="102"/>
                  </a:cubicBezTo>
                  <a:cubicBezTo>
                    <a:pt x="40" y="102"/>
                    <a:pt x="38" y="103"/>
                    <a:pt x="36" y="105"/>
                  </a:cubicBezTo>
                  <a:cubicBezTo>
                    <a:pt x="35" y="107"/>
                    <a:pt x="29" y="113"/>
                    <a:pt x="25" y="118"/>
                  </a:cubicBezTo>
                  <a:cubicBezTo>
                    <a:pt x="17" y="128"/>
                    <a:pt x="3" y="142"/>
                    <a:pt x="2"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4"/>
            <p:cNvSpPr/>
            <p:nvPr/>
          </p:nvSpPr>
          <p:spPr bwMode="auto">
            <a:xfrm>
              <a:off x="1398" y="264"/>
              <a:ext cx="203" cy="187"/>
            </a:xfrm>
            <a:custGeom>
              <a:avLst/>
              <a:gdLst>
                <a:gd name="T0" fmla="*/ 1 w 134"/>
                <a:gd name="T1" fmla="*/ 123 h 123"/>
                <a:gd name="T2" fmla="*/ 14 w 134"/>
                <a:gd name="T3" fmla="*/ 109 h 123"/>
                <a:gd name="T4" fmla="*/ 22 w 134"/>
                <a:gd name="T5" fmla="*/ 99 h 123"/>
                <a:gd name="T6" fmla="*/ 31 w 134"/>
                <a:gd name="T7" fmla="*/ 89 h 123"/>
                <a:gd name="T8" fmla="*/ 47 w 134"/>
                <a:gd name="T9" fmla="*/ 72 h 123"/>
                <a:gd name="T10" fmla="*/ 62 w 134"/>
                <a:gd name="T11" fmla="*/ 58 h 123"/>
                <a:gd name="T12" fmla="*/ 70 w 134"/>
                <a:gd name="T13" fmla="*/ 53 h 123"/>
                <a:gd name="T14" fmla="*/ 78 w 134"/>
                <a:gd name="T15" fmla="*/ 44 h 123"/>
                <a:gd name="T16" fmla="*/ 88 w 134"/>
                <a:gd name="T17" fmla="*/ 39 h 123"/>
                <a:gd name="T18" fmla="*/ 95 w 134"/>
                <a:gd name="T19" fmla="*/ 33 h 123"/>
                <a:gd name="T20" fmla="*/ 114 w 134"/>
                <a:gd name="T21" fmla="*/ 18 h 123"/>
                <a:gd name="T22" fmla="*/ 133 w 134"/>
                <a:gd name="T23" fmla="*/ 1 h 123"/>
                <a:gd name="T24" fmla="*/ 73 w 134"/>
                <a:gd name="T25" fmla="*/ 67 h 123"/>
                <a:gd name="T26" fmla="*/ 1 w 134"/>
                <a:gd name="T2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23">
                  <a:moveTo>
                    <a:pt x="1" y="123"/>
                  </a:moveTo>
                  <a:cubicBezTo>
                    <a:pt x="0" y="122"/>
                    <a:pt x="13" y="112"/>
                    <a:pt x="14" y="109"/>
                  </a:cubicBezTo>
                  <a:cubicBezTo>
                    <a:pt x="15" y="107"/>
                    <a:pt x="18" y="102"/>
                    <a:pt x="22" y="99"/>
                  </a:cubicBezTo>
                  <a:cubicBezTo>
                    <a:pt x="25" y="96"/>
                    <a:pt x="29" y="92"/>
                    <a:pt x="31" y="89"/>
                  </a:cubicBezTo>
                  <a:cubicBezTo>
                    <a:pt x="32" y="86"/>
                    <a:pt x="38" y="79"/>
                    <a:pt x="47" y="72"/>
                  </a:cubicBezTo>
                  <a:cubicBezTo>
                    <a:pt x="55" y="65"/>
                    <a:pt x="61" y="60"/>
                    <a:pt x="62" y="58"/>
                  </a:cubicBezTo>
                  <a:cubicBezTo>
                    <a:pt x="64" y="56"/>
                    <a:pt x="69" y="55"/>
                    <a:pt x="70" y="53"/>
                  </a:cubicBezTo>
                  <a:cubicBezTo>
                    <a:pt x="72" y="51"/>
                    <a:pt x="76" y="46"/>
                    <a:pt x="78" y="44"/>
                  </a:cubicBezTo>
                  <a:cubicBezTo>
                    <a:pt x="81" y="42"/>
                    <a:pt x="85" y="41"/>
                    <a:pt x="88" y="39"/>
                  </a:cubicBezTo>
                  <a:cubicBezTo>
                    <a:pt x="90" y="37"/>
                    <a:pt x="92" y="35"/>
                    <a:pt x="95" y="33"/>
                  </a:cubicBezTo>
                  <a:cubicBezTo>
                    <a:pt x="98" y="31"/>
                    <a:pt x="102" y="28"/>
                    <a:pt x="114" y="18"/>
                  </a:cubicBezTo>
                  <a:cubicBezTo>
                    <a:pt x="126" y="9"/>
                    <a:pt x="132" y="0"/>
                    <a:pt x="133" y="1"/>
                  </a:cubicBezTo>
                  <a:cubicBezTo>
                    <a:pt x="134" y="1"/>
                    <a:pt x="110" y="25"/>
                    <a:pt x="73" y="67"/>
                  </a:cubicBezTo>
                  <a:cubicBezTo>
                    <a:pt x="35" y="110"/>
                    <a:pt x="8" y="123"/>
                    <a:pt x="1"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5"/>
            <p:cNvSpPr/>
            <p:nvPr/>
          </p:nvSpPr>
          <p:spPr bwMode="auto">
            <a:xfrm>
              <a:off x="1157" y="424"/>
              <a:ext cx="165" cy="70"/>
            </a:xfrm>
            <a:custGeom>
              <a:avLst/>
              <a:gdLst>
                <a:gd name="T0" fmla="*/ 105 w 108"/>
                <a:gd name="T1" fmla="*/ 46 h 46"/>
                <a:gd name="T2" fmla="*/ 96 w 108"/>
                <a:gd name="T3" fmla="*/ 18 h 46"/>
                <a:gd name="T4" fmla="*/ 83 w 108"/>
                <a:gd name="T5" fmla="*/ 16 h 46"/>
                <a:gd name="T6" fmla="*/ 74 w 108"/>
                <a:gd name="T7" fmla="*/ 13 h 46"/>
                <a:gd name="T8" fmla="*/ 47 w 108"/>
                <a:gd name="T9" fmla="*/ 13 h 46"/>
                <a:gd name="T10" fmla="*/ 0 w 108"/>
                <a:gd name="T11" fmla="*/ 2 h 46"/>
                <a:gd name="T12" fmla="*/ 52 w 108"/>
                <a:gd name="T13" fmla="*/ 25 h 46"/>
                <a:gd name="T14" fmla="*/ 82 w 108"/>
                <a:gd name="T15" fmla="*/ 29 h 46"/>
                <a:gd name="T16" fmla="*/ 92 w 108"/>
                <a:gd name="T17" fmla="*/ 35 h 46"/>
                <a:gd name="T18" fmla="*/ 97 w 108"/>
                <a:gd name="T19" fmla="*/ 39 h 46"/>
                <a:gd name="T20" fmla="*/ 101 w 108"/>
                <a:gd name="T21" fmla="*/ 41 h 46"/>
                <a:gd name="T22" fmla="*/ 105 w 108"/>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46">
                  <a:moveTo>
                    <a:pt x="105" y="46"/>
                  </a:moveTo>
                  <a:cubicBezTo>
                    <a:pt x="108" y="46"/>
                    <a:pt x="102" y="22"/>
                    <a:pt x="96" y="18"/>
                  </a:cubicBezTo>
                  <a:cubicBezTo>
                    <a:pt x="90" y="15"/>
                    <a:pt x="85" y="16"/>
                    <a:pt x="83" y="16"/>
                  </a:cubicBezTo>
                  <a:cubicBezTo>
                    <a:pt x="82" y="15"/>
                    <a:pt x="77" y="12"/>
                    <a:pt x="74" y="13"/>
                  </a:cubicBezTo>
                  <a:cubicBezTo>
                    <a:pt x="71" y="13"/>
                    <a:pt x="63" y="15"/>
                    <a:pt x="47" y="13"/>
                  </a:cubicBezTo>
                  <a:cubicBezTo>
                    <a:pt x="30" y="12"/>
                    <a:pt x="0" y="0"/>
                    <a:pt x="0" y="2"/>
                  </a:cubicBezTo>
                  <a:cubicBezTo>
                    <a:pt x="0" y="3"/>
                    <a:pt x="35" y="19"/>
                    <a:pt x="52" y="25"/>
                  </a:cubicBezTo>
                  <a:cubicBezTo>
                    <a:pt x="79" y="34"/>
                    <a:pt x="80" y="28"/>
                    <a:pt x="82" y="29"/>
                  </a:cubicBezTo>
                  <a:cubicBezTo>
                    <a:pt x="83" y="29"/>
                    <a:pt x="89" y="32"/>
                    <a:pt x="92" y="35"/>
                  </a:cubicBezTo>
                  <a:cubicBezTo>
                    <a:pt x="94" y="39"/>
                    <a:pt x="96" y="39"/>
                    <a:pt x="97" y="39"/>
                  </a:cubicBezTo>
                  <a:cubicBezTo>
                    <a:pt x="98" y="39"/>
                    <a:pt x="99" y="39"/>
                    <a:pt x="101" y="41"/>
                  </a:cubicBezTo>
                  <a:cubicBezTo>
                    <a:pt x="103" y="43"/>
                    <a:pt x="104" y="46"/>
                    <a:pt x="10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6"/>
            <p:cNvSpPr/>
            <p:nvPr/>
          </p:nvSpPr>
          <p:spPr bwMode="auto">
            <a:xfrm>
              <a:off x="1398" y="433"/>
              <a:ext cx="374" cy="56"/>
            </a:xfrm>
            <a:custGeom>
              <a:avLst/>
              <a:gdLst>
                <a:gd name="T0" fmla="*/ 1 w 246"/>
                <a:gd name="T1" fmla="*/ 22 h 37"/>
                <a:gd name="T2" fmla="*/ 18 w 246"/>
                <a:gd name="T3" fmla="*/ 11 h 37"/>
                <a:gd name="T4" fmla="*/ 29 w 246"/>
                <a:gd name="T5" fmla="*/ 7 h 37"/>
                <a:gd name="T6" fmla="*/ 55 w 246"/>
                <a:gd name="T7" fmla="*/ 0 h 37"/>
                <a:gd name="T8" fmla="*/ 142 w 246"/>
                <a:gd name="T9" fmla="*/ 13 h 37"/>
                <a:gd name="T10" fmla="*/ 217 w 246"/>
                <a:gd name="T11" fmla="*/ 25 h 37"/>
                <a:gd name="T12" fmla="*/ 246 w 246"/>
                <a:gd name="T13" fmla="*/ 35 h 37"/>
                <a:gd name="T14" fmla="*/ 150 w 246"/>
                <a:gd name="T15" fmla="*/ 25 h 37"/>
                <a:gd name="T16" fmla="*/ 57 w 246"/>
                <a:gd name="T17" fmla="*/ 21 h 37"/>
                <a:gd name="T18" fmla="*/ 1 w 246"/>
                <a:gd name="T1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37">
                  <a:moveTo>
                    <a:pt x="1" y="22"/>
                  </a:moveTo>
                  <a:cubicBezTo>
                    <a:pt x="0" y="20"/>
                    <a:pt x="14" y="12"/>
                    <a:pt x="18" y="11"/>
                  </a:cubicBezTo>
                  <a:cubicBezTo>
                    <a:pt x="22" y="10"/>
                    <a:pt x="26" y="9"/>
                    <a:pt x="29" y="7"/>
                  </a:cubicBezTo>
                  <a:cubicBezTo>
                    <a:pt x="32" y="5"/>
                    <a:pt x="37" y="0"/>
                    <a:pt x="55" y="0"/>
                  </a:cubicBezTo>
                  <a:cubicBezTo>
                    <a:pt x="72" y="0"/>
                    <a:pt x="111" y="8"/>
                    <a:pt x="142" y="13"/>
                  </a:cubicBezTo>
                  <a:cubicBezTo>
                    <a:pt x="172" y="18"/>
                    <a:pt x="196" y="22"/>
                    <a:pt x="217" y="25"/>
                  </a:cubicBezTo>
                  <a:cubicBezTo>
                    <a:pt x="237" y="29"/>
                    <a:pt x="246" y="34"/>
                    <a:pt x="246" y="35"/>
                  </a:cubicBezTo>
                  <a:cubicBezTo>
                    <a:pt x="246" y="37"/>
                    <a:pt x="182" y="26"/>
                    <a:pt x="150" y="25"/>
                  </a:cubicBezTo>
                  <a:cubicBezTo>
                    <a:pt x="119" y="24"/>
                    <a:pt x="83" y="22"/>
                    <a:pt x="57" y="21"/>
                  </a:cubicBezTo>
                  <a:cubicBezTo>
                    <a:pt x="31" y="20"/>
                    <a:pt x="2" y="24"/>
                    <a:pt x="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7"/>
            <p:cNvSpPr/>
            <p:nvPr/>
          </p:nvSpPr>
          <p:spPr bwMode="auto">
            <a:xfrm>
              <a:off x="1413" y="471"/>
              <a:ext cx="423" cy="58"/>
            </a:xfrm>
            <a:custGeom>
              <a:avLst/>
              <a:gdLst>
                <a:gd name="T0" fmla="*/ 1 w 278"/>
                <a:gd name="T1" fmla="*/ 4 h 38"/>
                <a:gd name="T2" fmla="*/ 64 w 278"/>
                <a:gd name="T3" fmla="*/ 0 h 38"/>
                <a:gd name="T4" fmla="*/ 152 w 278"/>
                <a:gd name="T5" fmla="*/ 5 h 38"/>
                <a:gd name="T6" fmla="*/ 181 w 278"/>
                <a:gd name="T7" fmla="*/ 8 h 38"/>
                <a:gd name="T8" fmla="*/ 226 w 278"/>
                <a:gd name="T9" fmla="*/ 13 h 38"/>
                <a:gd name="T10" fmla="*/ 277 w 278"/>
                <a:gd name="T11" fmla="*/ 37 h 38"/>
                <a:gd name="T12" fmla="*/ 213 w 278"/>
                <a:gd name="T13" fmla="*/ 18 h 38"/>
                <a:gd name="T14" fmla="*/ 165 w 278"/>
                <a:gd name="T15" fmla="*/ 20 h 38"/>
                <a:gd name="T16" fmla="*/ 146 w 278"/>
                <a:gd name="T17" fmla="*/ 18 h 38"/>
                <a:gd name="T18" fmla="*/ 60 w 278"/>
                <a:gd name="T19" fmla="*/ 24 h 38"/>
                <a:gd name="T20" fmla="*/ 1 w 278"/>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38">
                  <a:moveTo>
                    <a:pt x="1" y="4"/>
                  </a:moveTo>
                  <a:cubicBezTo>
                    <a:pt x="0" y="2"/>
                    <a:pt x="26" y="0"/>
                    <a:pt x="64" y="0"/>
                  </a:cubicBezTo>
                  <a:cubicBezTo>
                    <a:pt x="101" y="0"/>
                    <a:pt x="147" y="5"/>
                    <a:pt x="152" y="5"/>
                  </a:cubicBezTo>
                  <a:cubicBezTo>
                    <a:pt x="158" y="5"/>
                    <a:pt x="167" y="6"/>
                    <a:pt x="181" y="8"/>
                  </a:cubicBezTo>
                  <a:cubicBezTo>
                    <a:pt x="195" y="9"/>
                    <a:pt x="208" y="9"/>
                    <a:pt x="226" y="13"/>
                  </a:cubicBezTo>
                  <a:cubicBezTo>
                    <a:pt x="245" y="16"/>
                    <a:pt x="277" y="35"/>
                    <a:pt x="277" y="37"/>
                  </a:cubicBezTo>
                  <a:cubicBezTo>
                    <a:pt x="278" y="38"/>
                    <a:pt x="241" y="19"/>
                    <a:pt x="213" y="18"/>
                  </a:cubicBezTo>
                  <a:cubicBezTo>
                    <a:pt x="186" y="16"/>
                    <a:pt x="170" y="18"/>
                    <a:pt x="165" y="20"/>
                  </a:cubicBezTo>
                  <a:cubicBezTo>
                    <a:pt x="161" y="21"/>
                    <a:pt x="156" y="18"/>
                    <a:pt x="146" y="18"/>
                  </a:cubicBezTo>
                  <a:cubicBezTo>
                    <a:pt x="137" y="19"/>
                    <a:pt x="84" y="25"/>
                    <a:pt x="60" y="24"/>
                  </a:cubicBezTo>
                  <a:cubicBezTo>
                    <a:pt x="37" y="23"/>
                    <a:pt x="3" y="17"/>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8"/>
            <p:cNvSpPr/>
            <p:nvPr/>
          </p:nvSpPr>
          <p:spPr bwMode="auto">
            <a:xfrm>
              <a:off x="1259" y="728"/>
              <a:ext cx="321" cy="120"/>
            </a:xfrm>
            <a:custGeom>
              <a:avLst/>
              <a:gdLst>
                <a:gd name="T0" fmla="*/ 4 w 211"/>
                <a:gd name="T1" fmla="*/ 72 h 79"/>
                <a:gd name="T2" fmla="*/ 19 w 211"/>
                <a:gd name="T3" fmla="*/ 61 h 79"/>
                <a:gd name="T4" fmla="*/ 63 w 211"/>
                <a:gd name="T5" fmla="*/ 44 h 79"/>
                <a:gd name="T6" fmla="*/ 83 w 211"/>
                <a:gd name="T7" fmla="*/ 39 h 79"/>
                <a:gd name="T8" fmla="*/ 93 w 211"/>
                <a:gd name="T9" fmla="*/ 36 h 79"/>
                <a:gd name="T10" fmla="*/ 115 w 211"/>
                <a:gd name="T11" fmla="*/ 29 h 79"/>
                <a:gd name="T12" fmla="*/ 102 w 211"/>
                <a:gd name="T13" fmla="*/ 36 h 79"/>
                <a:gd name="T14" fmla="*/ 84 w 211"/>
                <a:gd name="T15" fmla="*/ 41 h 79"/>
                <a:gd name="T16" fmla="*/ 55 w 211"/>
                <a:gd name="T17" fmla="*/ 51 h 79"/>
                <a:gd name="T18" fmla="*/ 19 w 211"/>
                <a:gd name="T19" fmla="*/ 70 h 79"/>
                <a:gd name="T20" fmla="*/ 60 w 211"/>
                <a:gd name="T21" fmla="*/ 71 h 79"/>
                <a:gd name="T22" fmla="*/ 140 w 211"/>
                <a:gd name="T23" fmla="*/ 34 h 79"/>
                <a:gd name="T24" fmla="*/ 201 w 211"/>
                <a:gd name="T25" fmla="*/ 10 h 79"/>
                <a:gd name="T26" fmla="*/ 148 w 211"/>
                <a:gd name="T27" fmla="*/ 23 h 79"/>
                <a:gd name="T28" fmla="*/ 124 w 211"/>
                <a:gd name="T29" fmla="*/ 27 h 79"/>
                <a:gd name="T30" fmla="*/ 167 w 211"/>
                <a:gd name="T31" fmla="*/ 14 h 79"/>
                <a:gd name="T32" fmla="*/ 210 w 211"/>
                <a:gd name="T33" fmla="*/ 1 h 79"/>
                <a:gd name="T34" fmla="*/ 146 w 211"/>
                <a:gd name="T35" fmla="*/ 12 h 79"/>
                <a:gd name="T36" fmla="*/ 87 w 211"/>
                <a:gd name="T37" fmla="*/ 20 h 79"/>
                <a:gd name="T38" fmla="*/ 19 w 211"/>
                <a:gd name="T39" fmla="*/ 38 h 79"/>
                <a:gd name="T40" fmla="*/ 7 w 211"/>
                <a:gd name="T41" fmla="*/ 58 h 79"/>
                <a:gd name="T42" fmla="*/ 4 w 211"/>
                <a:gd name="T43"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79">
                  <a:moveTo>
                    <a:pt x="4" y="72"/>
                  </a:moveTo>
                  <a:cubicBezTo>
                    <a:pt x="6" y="74"/>
                    <a:pt x="14" y="65"/>
                    <a:pt x="19" y="61"/>
                  </a:cubicBezTo>
                  <a:cubicBezTo>
                    <a:pt x="24" y="57"/>
                    <a:pt x="50" y="48"/>
                    <a:pt x="63" y="44"/>
                  </a:cubicBezTo>
                  <a:cubicBezTo>
                    <a:pt x="77" y="40"/>
                    <a:pt x="81" y="38"/>
                    <a:pt x="83" y="39"/>
                  </a:cubicBezTo>
                  <a:cubicBezTo>
                    <a:pt x="85" y="39"/>
                    <a:pt x="90" y="37"/>
                    <a:pt x="93" y="36"/>
                  </a:cubicBezTo>
                  <a:cubicBezTo>
                    <a:pt x="95" y="34"/>
                    <a:pt x="115" y="27"/>
                    <a:pt x="115" y="29"/>
                  </a:cubicBezTo>
                  <a:cubicBezTo>
                    <a:pt x="115" y="31"/>
                    <a:pt x="109" y="35"/>
                    <a:pt x="102" y="36"/>
                  </a:cubicBezTo>
                  <a:cubicBezTo>
                    <a:pt x="96" y="38"/>
                    <a:pt x="87" y="39"/>
                    <a:pt x="84" y="41"/>
                  </a:cubicBezTo>
                  <a:cubicBezTo>
                    <a:pt x="81" y="43"/>
                    <a:pt x="72" y="45"/>
                    <a:pt x="55" y="51"/>
                  </a:cubicBezTo>
                  <a:cubicBezTo>
                    <a:pt x="39" y="57"/>
                    <a:pt x="19" y="66"/>
                    <a:pt x="19" y="70"/>
                  </a:cubicBezTo>
                  <a:cubicBezTo>
                    <a:pt x="20" y="74"/>
                    <a:pt x="38" y="79"/>
                    <a:pt x="60" y="71"/>
                  </a:cubicBezTo>
                  <a:cubicBezTo>
                    <a:pt x="81" y="63"/>
                    <a:pt x="122" y="40"/>
                    <a:pt x="140" y="34"/>
                  </a:cubicBezTo>
                  <a:cubicBezTo>
                    <a:pt x="157" y="27"/>
                    <a:pt x="201" y="12"/>
                    <a:pt x="201" y="10"/>
                  </a:cubicBezTo>
                  <a:cubicBezTo>
                    <a:pt x="200" y="7"/>
                    <a:pt x="163" y="19"/>
                    <a:pt x="148" y="23"/>
                  </a:cubicBezTo>
                  <a:cubicBezTo>
                    <a:pt x="133" y="27"/>
                    <a:pt x="125" y="29"/>
                    <a:pt x="124" y="27"/>
                  </a:cubicBezTo>
                  <a:cubicBezTo>
                    <a:pt x="123" y="25"/>
                    <a:pt x="154" y="18"/>
                    <a:pt x="167" y="14"/>
                  </a:cubicBezTo>
                  <a:cubicBezTo>
                    <a:pt x="180" y="10"/>
                    <a:pt x="210" y="3"/>
                    <a:pt x="210" y="1"/>
                  </a:cubicBezTo>
                  <a:cubicBezTo>
                    <a:pt x="211" y="0"/>
                    <a:pt x="168" y="7"/>
                    <a:pt x="146" y="12"/>
                  </a:cubicBezTo>
                  <a:cubicBezTo>
                    <a:pt x="123" y="16"/>
                    <a:pt x="112" y="19"/>
                    <a:pt x="87" y="20"/>
                  </a:cubicBezTo>
                  <a:cubicBezTo>
                    <a:pt x="63" y="21"/>
                    <a:pt x="27" y="30"/>
                    <a:pt x="19" y="38"/>
                  </a:cubicBezTo>
                  <a:cubicBezTo>
                    <a:pt x="12" y="45"/>
                    <a:pt x="9" y="54"/>
                    <a:pt x="7" y="58"/>
                  </a:cubicBezTo>
                  <a:cubicBezTo>
                    <a:pt x="5" y="62"/>
                    <a:pt x="0" y="67"/>
                    <a:pt x="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9"/>
            <p:cNvSpPr/>
            <p:nvPr/>
          </p:nvSpPr>
          <p:spPr bwMode="auto">
            <a:xfrm>
              <a:off x="1291" y="859"/>
              <a:ext cx="233" cy="73"/>
            </a:xfrm>
            <a:custGeom>
              <a:avLst/>
              <a:gdLst>
                <a:gd name="T0" fmla="*/ 0 w 153"/>
                <a:gd name="T1" fmla="*/ 4 h 48"/>
                <a:gd name="T2" fmla="*/ 22 w 153"/>
                <a:gd name="T3" fmla="*/ 17 h 48"/>
                <a:gd name="T4" fmla="*/ 53 w 153"/>
                <a:gd name="T5" fmla="*/ 21 h 48"/>
                <a:gd name="T6" fmla="*/ 67 w 153"/>
                <a:gd name="T7" fmla="*/ 25 h 48"/>
                <a:gd name="T8" fmla="*/ 73 w 153"/>
                <a:gd name="T9" fmla="*/ 26 h 48"/>
                <a:gd name="T10" fmla="*/ 88 w 153"/>
                <a:gd name="T11" fmla="*/ 29 h 48"/>
                <a:gd name="T12" fmla="*/ 78 w 153"/>
                <a:gd name="T13" fmla="*/ 30 h 48"/>
                <a:gd name="T14" fmla="*/ 66 w 153"/>
                <a:gd name="T15" fmla="*/ 26 h 48"/>
                <a:gd name="T16" fmla="*/ 46 w 153"/>
                <a:gd name="T17" fmla="*/ 23 h 48"/>
                <a:gd name="T18" fmla="*/ 19 w 153"/>
                <a:gd name="T19" fmla="*/ 22 h 48"/>
                <a:gd name="T20" fmla="*/ 42 w 153"/>
                <a:gd name="T21" fmla="*/ 36 h 48"/>
                <a:gd name="T22" fmla="*/ 101 w 153"/>
                <a:gd name="T23" fmla="*/ 40 h 48"/>
                <a:gd name="T24" fmla="*/ 144 w 153"/>
                <a:gd name="T25" fmla="*/ 47 h 48"/>
                <a:gd name="T26" fmla="*/ 109 w 153"/>
                <a:gd name="T27" fmla="*/ 37 h 48"/>
                <a:gd name="T28" fmla="*/ 94 w 153"/>
                <a:gd name="T29" fmla="*/ 31 h 48"/>
                <a:gd name="T30" fmla="*/ 123 w 153"/>
                <a:gd name="T31" fmla="*/ 38 h 48"/>
                <a:gd name="T32" fmla="*/ 152 w 153"/>
                <a:gd name="T33" fmla="*/ 45 h 48"/>
                <a:gd name="T34" fmla="*/ 111 w 153"/>
                <a:gd name="T35" fmla="*/ 30 h 48"/>
                <a:gd name="T36" fmla="*/ 75 w 153"/>
                <a:gd name="T37" fmla="*/ 15 h 48"/>
                <a:gd name="T38" fmla="*/ 30 w 153"/>
                <a:gd name="T39" fmla="*/ 3 h 48"/>
                <a:gd name="T40" fmla="*/ 14 w 153"/>
                <a:gd name="T41" fmla="*/ 4 h 48"/>
                <a:gd name="T42" fmla="*/ 0 w 153"/>
                <a:gd name="T43"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48">
                  <a:moveTo>
                    <a:pt x="0" y="4"/>
                  </a:moveTo>
                  <a:cubicBezTo>
                    <a:pt x="1" y="6"/>
                    <a:pt x="18" y="17"/>
                    <a:pt x="22" y="17"/>
                  </a:cubicBezTo>
                  <a:cubicBezTo>
                    <a:pt x="27" y="16"/>
                    <a:pt x="44" y="19"/>
                    <a:pt x="53" y="21"/>
                  </a:cubicBezTo>
                  <a:cubicBezTo>
                    <a:pt x="62" y="23"/>
                    <a:pt x="66" y="24"/>
                    <a:pt x="67" y="25"/>
                  </a:cubicBezTo>
                  <a:cubicBezTo>
                    <a:pt x="67" y="25"/>
                    <a:pt x="71" y="26"/>
                    <a:pt x="73" y="26"/>
                  </a:cubicBezTo>
                  <a:cubicBezTo>
                    <a:pt x="75" y="26"/>
                    <a:pt x="88" y="28"/>
                    <a:pt x="88" y="29"/>
                  </a:cubicBezTo>
                  <a:cubicBezTo>
                    <a:pt x="87" y="31"/>
                    <a:pt x="82" y="31"/>
                    <a:pt x="78" y="30"/>
                  </a:cubicBezTo>
                  <a:cubicBezTo>
                    <a:pt x="74" y="28"/>
                    <a:pt x="68" y="26"/>
                    <a:pt x="66" y="26"/>
                  </a:cubicBezTo>
                  <a:cubicBezTo>
                    <a:pt x="64" y="27"/>
                    <a:pt x="58" y="24"/>
                    <a:pt x="46" y="23"/>
                  </a:cubicBezTo>
                  <a:cubicBezTo>
                    <a:pt x="35" y="21"/>
                    <a:pt x="20" y="19"/>
                    <a:pt x="19" y="22"/>
                  </a:cubicBezTo>
                  <a:cubicBezTo>
                    <a:pt x="18" y="24"/>
                    <a:pt x="27" y="33"/>
                    <a:pt x="42" y="36"/>
                  </a:cubicBezTo>
                  <a:cubicBezTo>
                    <a:pt x="58" y="38"/>
                    <a:pt x="88" y="38"/>
                    <a:pt x="101" y="40"/>
                  </a:cubicBezTo>
                  <a:cubicBezTo>
                    <a:pt x="113" y="43"/>
                    <a:pt x="143" y="48"/>
                    <a:pt x="144" y="47"/>
                  </a:cubicBezTo>
                  <a:cubicBezTo>
                    <a:pt x="144" y="45"/>
                    <a:pt x="119" y="40"/>
                    <a:pt x="109" y="37"/>
                  </a:cubicBezTo>
                  <a:cubicBezTo>
                    <a:pt x="99" y="34"/>
                    <a:pt x="94" y="33"/>
                    <a:pt x="94" y="31"/>
                  </a:cubicBezTo>
                  <a:cubicBezTo>
                    <a:pt x="94" y="30"/>
                    <a:pt x="114" y="36"/>
                    <a:pt x="123" y="38"/>
                  </a:cubicBezTo>
                  <a:cubicBezTo>
                    <a:pt x="131" y="40"/>
                    <a:pt x="151" y="46"/>
                    <a:pt x="152" y="45"/>
                  </a:cubicBezTo>
                  <a:cubicBezTo>
                    <a:pt x="153" y="44"/>
                    <a:pt x="126" y="34"/>
                    <a:pt x="111" y="30"/>
                  </a:cubicBezTo>
                  <a:cubicBezTo>
                    <a:pt x="97" y="25"/>
                    <a:pt x="90" y="23"/>
                    <a:pt x="75" y="15"/>
                  </a:cubicBezTo>
                  <a:cubicBezTo>
                    <a:pt x="61" y="8"/>
                    <a:pt x="37" y="1"/>
                    <a:pt x="30" y="3"/>
                  </a:cubicBezTo>
                  <a:cubicBezTo>
                    <a:pt x="23" y="5"/>
                    <a:pt x="18" y="4"/>
                    <a:pt x="14" y="4"/>
                  </a:cubicBezTo>
                  <a:cubicBezTo>
                    <a:pt x="11" y="4"/>
                    <a:pt x="0" y="0"/>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0"/>
            <p:cNvSpPr/>
            <p:nvPr/>
          </p:nvSpPr>
          <p:spPr bwMode="auto">
            <a:xfrm>
              <a:off x="1265" y="873"/>
              <a:ext cx="44" cy="96"/>
            </a:xfrm>
            <a:custGeom>
              <a:avLst/>
              <a:gdLst>
                <a:gd name="T0" fmla="*/ 0 w 29"/>
                <a:gd name="T1" fmla="*/ 2 h 63"/>
                <a:gd name="T2" fmla="*/ 23 w 29"/>
                <a:gd name="T3" fmla="*/ 13 h 63"/>
                <a:gd name="T4" fmla="*/ 27 w 29"/>
                <a:gd name="T5" fmla="*/ 43 h 63"/>
                <a:gd name="T6" fmla="*/ 28 w 29"/>
                <a:gd name="T7" fmla="*/ 62 h 63"/>
                <a:gd name="T8" fmla="*/ 20 w 29"/>
                <a:gd name="T9" fmla="*/ 43 h 63"/>
                <a:gd name="T10" fmla="*/ 12 w 29"/>
                <a:gd name="T11" fmla="*/ 18 h 63"/>
                <a:gd name="T12" fmla="*/ 0 w 29"/>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9" h="63">
                  <a:moveTo>
                    <a:pt x="0" y="2"/>
                  </a:moveTo>
                  <a:cubicBezTo>
                    <a:pt x="0" y="0"/>
                    <a:pt x="17" y="5"/>
                    <a:pt x="23" y="13"/>
                  </a:cubicBezTo>
                  <a:cubicBezTo>
                    <a:pt x="29" y="21"/>
                    <a:pt x="25" y="36"/>
                    <a:pt x="27" y="43"/>
                  </a:cubicBezTo>
                  <a:cubicBezTo>
                    <a:pt x="28" y="50"/>
                    <a:pt x="29" y="62"/>
                    <a:pt x="28" y="62"/>
                  </a:cubicBezTo>
                  <a:cubicBezTo>
                    <a:pt x="26" y="63"/>
                    <a:pt x="23" y="56"/>
                    <a:pt x="20" y="43"/>
                  </a:cubicBezTo>
                  <a:cubicBezTo>
                    <a:pt x="16" y="30"/>
                    <a:pt x="16" y="25"/>
                    <a:pt x="12" y="18"/>
                  </a:cubicBezTo>
                  <a:cubicBezTo>
                    <a:pt x="8" y="12"/>
                    <a:pt x="0"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1"/>
            <p:cNvSpPr/>
            <p:nvPr/>
          </p:nvSpPr>
          <p:spPr bwMode="auto">
            <a:xfrm>
              <a:off x="1239" y="870"/>
              <a:ext cx="60" cy="99"/>
            </a:xfrm>
            <a:custGeom>
              <a:avLst/>
              <a:gdLst>
                <a:gd name="T0" fmla="*/ 1 w 39"/>
                <a:gd name="T1" fmla="*/ 1 h 65"/>
                <a:gd name="T2" fmla="*/ 23 w 39"/>
                <a:gd name="T3" fmla="*/ 18 h 65"/>
                <a:gd name="T4" fmla="*/ 36 w 39"/>
                <a:gd name="T5" fmla="*/ 65 h 65"/>
                <a:gd name="T6" fmla="*/ 12 w 39"/>
                <a:gd name="T7" fmla="*/ 32 h 65"/>
                <a:gd name="T8" fmla="*/ 1 w 39"/>
                <a:gd name="T9" fmla="*/ 1 h 65"/>
              </a:gdLst>
              <a:ahLst/>
              <a:cxnLst>
                <a:cxn ang="0">
                  <a:pos x="T0" y="T1"/>
                </a:cxn>
                <a:cxn ang="0">
                  <a:pos x="T2" y="T3"/>
                </a:cxn>
                <a:cxn ang="0">
                  <a:pos x="T4" y="T5"/>
                </a:cxn>
                <a:cxn ang="0">
                  <a:pos x="T6" y="T7"/>
                </a:cxn>
                <a:cxn ang="0">
                  <a:pos x="T8" y="T9"/>
                </a:cxn>
              </a:cxnLst>
              <a:rect l="0" t="0" r="r" b="b"/>
              <a:pathLst>
                <a:path w="39" h="65">
                  <a:moveTo>
                    <a:pt x="1" y="1"/>
                  </a:moveTo>
                  <a:cubicBezTo>
                    <a:pt x="3" y="0"/>
                    <a:pt x="18" y="9"/>
                    <a:pt x="23" y="18"/>
                  </a:cubicBezTo>
                  <a:cubicBezTo>
                    <a:pt x="28" y="28"/>
                    <a:pt x="39" y="65"/>
                    <a:pt x="36" y="65"/>
                  </a:cubicBezTo>
                  <a:cubicBezTo>
                    <a:pt x="34" y="65"/>
                    <a:pt x="20" y="48"/>
                    <a:pt x="12" y="32"/>
                  </a:cubicBezTo>
                  <a:cubicBezTo>
                    <a:pt x="4" y="16"/>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2"/>
            <p:cNvSpPr/>
            <p:nvPr/>
          </p:nvSpPr>
          <p:spPr bwMode="auto">
            <a:xfrm>
              <a:off x="-28" y="812"/>
              <a:ext cx="308" cy="56"/>
            </a:xfrm>
            <a:custGeom>
              <a:avLst/>
              <a:gdLst>
                <a:gd name="T0" fmla="*/ 3 w 202"/>
                <a:gd name="T1" fmla="*/ 14 h 37"/>
                <a:gd name="T2" fmla="*/ 16 w 202"/>
                <a:gd name="T3" fmla="*/ 10 h 37"/>
                <a:gd name="T4" fmla="*/ 32 w 202"/>
                <a:gd name="T5" fmla="*/ 1 h 37"/>
                <a:gd name="T6" fmla="*/ 38 w 202"/>
                <a:gd name="T7" fmla="*/ 5 h 37"/>
                <a:gd name="T8" fmla="*/ 44 w 202"/>
                <a:gd name="T9" fmla="*/ 6 h 37"/>
                <a:gd name="T10" fmla="*/ 50 w 202"/>
                <a:gd name="T11" fmla="*/ 11 h 37"/>
                <a:gd name="T12" fmla="*/ 126 w 202"/>
                <a:gd name="T13" fmla="*/ 13 h 37"/>
                <a:gd name="T14" fmla="*/ 178 w 202"/>
                <a:gd name="T15" fmla="*/ 12 h 37"/>
                <a:gd name="T16" fmla="*/ 202 w 202"/>
                <a:gd name="T17" fmla="*/ 19 h 37"/>
                <a:gd name="T18" fmla="*/ 196 w 202"/>
                <a:gd name="T19" fmla="*/ 24 h 37"/>
                <a:gd name="T20" fmla="*/ 188 w 202"/>
                <a:gd name="T21" fmla="*/ 35 h 37"/>
                <a:gd name="T22" fmla="*/ 174 w 202"/>
                <a:gd name="T23" fmla="*/ 28 h 37"/>
                <a:gd name="T24" fmla="*/ 97 w 202"/>
                <a:gd name="T25" fmla="*/ 29 h 37"/>
                <a:gd name="T26" fmla="*/ 36 w 202"/>
                <a:gd name="T27" fmla="*/ 32 h 37"/>
                <a:gd name="T28" fmla="*/ 17 w 202"/>
                <a:gd name="T29" fmla="*/ 37 h 37"/>
                <a:gd name="T30" fmla="*/ 3 w 202"/>
                <a:gd name="T31"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37">
                  <a:moveTo>
                    <a:pt x="3" y="14"/>
                  </a:moveTo>
                  <a:cubicBezTo>
                    <a:pt x="4" y="11"/>
                    <a:pt x="9" y="14"/>
                    <a:pt x="16" y="10"/>
                  </a:cubicBezTo>
                  <a:cubicBezTo>
                    <a:pt x="23" y="5"/>
                    <a:pt x="29" y="0"/>
                    <a:pt x="32" y="1"/>
                  </a:cubicBezTo>
                  <a:cubicBezTo>
                    <a:pt x="35" y="2"/>
                    <a:pt x="36" y="5"/>
                    <a:pt x="38" y="5"/>
                  </a:cubicBezTo>
                  <a:cubicBezTo>
                    <a:pt x="40" y="5"/>
                    <a:pt x="44" y="3"/>
                    <a:pt x="44" y="6"/>
                  </a:cubicBezTo>
                  <a:cubicBezTo>
                    <a:pt x="44" y="8"/>
                    <a:pt x="44" y="11"/>
                    <a:pt x="50" y="11"/>
                  </a:cubicBezTo>
                  <a:cubicBezTo>
                    <a:pt x="56" y="11"/>
                    <a:pt x="98" y="13"/>
                    <a:pt x="126" y="13"/>
                  </a:cubicBezTo>
                  <a:cubicBezTo>
                    <a:pt x="155" y="13"/>
                    <a:pt x="170" y="13"/>
                    <a:pt x="178" y="12"/>
                  </a:cubicBezTo>
                  <a:cubicBezTo>
                    <a:pt x="186" y="11"/>
                    <a:pt x="202" y="15"/>
                    <a:pt x="202" y="19"/>
                  </a:cubicBezTo>
                  <a:cubicBezTo>
                    <a:pt x="201" y="23"/>
                    <a:pt x="198" y="21"/>
                    <a:pt x="196" y="24"/>
                  </a:cubicBezTo>
                  <a:cubicBezTo>
                    <a:pt x="194" y="27"/>
                    <a:pt x="192" y="33"/>
                    <a:pt x="188" y="35"/>
                  </a:cubicBezTo>
                  <a:cubicBezTo>
                    <a:pt x="184" y="36"/>
                    <a:pt x="182" y="28"/>
                    <a:pt x="174" y="28"/>
                  </a:cubicBezTo>
                  <a:cubicBezTo>
                    <a:pt x="167" y="28"/>
                    <a:pt x="143" y="28"/>
                    <a:pt x="97" y="29"/>
                  </a:cubicBezTo>
                  <a:cubicBezTo>
                    <a:pt x="51" y="30"/>
                    <a:pt x="41" y="30"/>
                    <a:pt x="36" y="32"/>
                  </a:cubicBezTo>
                  <a:cubicBezTo>
                    <a:pt x="31" y="35"/>
                    <a:pt x="23" y="37"/>
                    <a:pt x="17" y="37"/>
                  </a:cubicBezTo>
                  <a:cubicBezTo>
                    <a:pt x="11" y="37"/>
                    <a:pt x="0" y="18"/>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3"/>
            <p:cNvSpPr/>
            <p:nvPr/>
          </p:nvSpPr>
          <p:spPr bwMode="auto">
            <a:xfrm>
              <a:off x="286" y="754"/>
              <a:ext cx="336" cy="108"/>
            </a:xfrm>
            <a:custGeom>
              <a:avLst/>
              <a:gdLst>
                <a:gd name="T0" fmla="*/ 2 w 221"/>
                <a:gd name="T1" fmla="*/ 49 h 71"/>
                <a:gd name="T2" fmla="*/ 22 w 221"/>
                <a:gd name="T3" fmla="*/ 49 h 71"/>
                <a:gd name="T4" fmla="*/ 69 w 221"/>
                <a:gd name="T5" fmla="*/ 39 h 71"/>
                <a:gd name="T6" fmla="*/ 111 w 221"/>
                <a:gd name="T7" fmla="*/ 27 h 71"/>
                <a:gd name="T8" fmla="*/ 118 w 221"/>
                <a:gd name="T9" fmla="*/ 31 h 71"/>
                <a:gd name="T10" fmla="*/ 125 w 221"/>
                <a:gd name="T11" fmla="*/ 22 h 71"/>
                <a:gd name="T12" fmla="*/ 164 w 221"/>
                <a:gd name="T13" fmla="*/ 15 h 71"/>
                <a:gd name="T14" fmla="*/ 212 w 221"/>
                <a:gd name="T15" fmla="*/ 1 h 71"/>
                <a:gd name="T16" fmla="*/ 218 w 221"/>
                <a:gd name="T17" fmla="*/ 5 h 71"/>
                <a:gd name="T18" fmla="*/ 218 w 221"/>
                <a:gd name="T19" fmla="*/ 14 h 71"/>
                <a:gd name="T20" fmla="*/ 201 w 221"/>
                <a:gd name="T21" fmla="*/ 18 h 71"/>
                <a:gd name="T22" fmla="*/ 162 w 221"/>
                <a:gd name="T23" fmla="*/ 27 h 71"/>
                <a:gd name="T24" fmla="*/ 124 w 221"/>
                <a:gd name="T25" fmla="*/ 44 h 71"/>
                <a:gd name="T26" fmla="*/ 103 w 221"/>
                <a:gd name="T27" fmla="*/ 43 h 71"/>
                <a:gd name="T28" fmla="*/ 48 w 221"/>
                <a:gd name="T29" fmla="*/ 53 h 71"/>
                <a:gd name="T30" fmla="*/ 11 w 221"/>
                <a:gd name="T31" fmla="*/ 69 h 71"/>
                <a:gd name="T32" fmla="*/ 1 w 221"/>
                <a:gd name="T33" fmla="*/ 66 h 71"/>
                <a:gd name="T34" fmla="*/ 2 w 221"/>
                <a:gd name="T35" fmla="*/ 4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71">
                  <a:moveTo>
                    <a:pt x="2" y="49"/>
                  </a:moveTo>
                  <a:cubicBezTo>
                    <a:pt x="4" y="47"/>
                    <a:pt x="11" y="51"/>
                    <a:pt x="22" y="49"/>
                  </a:cubicBezTo>
                  <a:cubicBezTo>
                    <a:pt x="33" y="48"/>
                    <a:pt x="43" y="46"/>
                    <a:pt x="69" y="39"/>
                  </a:cubicBezTo>
                  <a:cubicBezTo>
                    <a:pt x="95" y="32"/>
                    <a:pt x="109" y="26"/>
                    <a:pt x="111" y="27"/>
                  </a:cubicBezTo>
                  <a:cubicBezTo>
                    <a:pt x="113" y="28"/>
                    <a:pt x="117" y="32"/>
                    <a:pt x="118" y="31"/>
                  </a:cubicBezTo>
                  <a:cubicBezTo>
                    <a:pt x="120" y="30"/>
                    <a:pt x="122" y="22"/>
                    <a:pt x="125" y="22"/>
                  </a:cubicBezTo>
                  <a:cubicBezTo>
                    <a:pt x="128" y="22"/>
                    <a:pt x="135" y="23"/>
                    <a:pt x="164" y="15"/>
                  </a:cubicBezTo>
                  <a:cubicBezTo>
                    <a:pt x="193" y="7"/>
                    <a:pt x="209" y="0"/>
                    <a:pt x="212" y="1"/>
                  </a:cubicBezTo>
                  <a:cubicBezTo>
                    <a:pt x="214" y="1"/>
                    <a:pt x="216" y="5"/>
                    <a:pt x="218" y="5"/>
                  </a:cubicBezTo>
                  <a:cubicBezTo>
                    <a:pt x="220" y="5"/>
                    <a:pt x="221" y="12"/>
                    <a:pt x="218" y="14"/>
                  </a:cubicBezTo>
                  <a:cubicBezTo>
                    <a:pt x="214" y="16"/>
                    <a:pt x="209" y="16"/>
                    <a:pt x="201" y="18"/>
                  </a:cubicBezTo>
                  <a:cubicBezTo>
                    <a:pt x="192" y="19"/>
                    <a:pt x="178" y="23"/>
                    <a:pt x="162" y="27"/>
                  </a:cubicBezTo>
                  <a:cubicBezTo>
                    <a:pt x="125" y="38"/>
                    <a:pt x="126" y="43"/>
                    <a:pt x="124" y="44"/>
                  </a:cubicBezTo>
                  <a:cubicBezTo>
                    <a:pt x="121" y="44"/>
                    <a:pt x="112" y="41"/>
                    <a:pt x="103" y="43"/>
                  </a:cubicBezTo>
                  <a:cubicBezTo>
                    <a:pt x="93" y="45"/>
                    <a:pt x="71" y="48"/>
                    <a:pt x="48" y="53"/>
                  </a:cubicBezTo>
                  <a:cubicBezTo>
                    <a:pt x="26" y="59"/>
                    <a:pt x="15" y="66"/>
                    <a:pt x="11" y="69"/>
                  </a:cubicBezTo>
                  <a:cubicBezTo>
                    <a:pt x="7" y="71"/>
                    <a:pt x="2" y="70"/>
                    <a:pt x="1" y="66"/>
                  </a:cubicBezTo>
                  <a:cubicBezTo>
                    <a:pt x="1" y="63"/>
                    <a:pt x="0" y="52"/>
                    <a:pt x="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4"/>
            <p:cNvSpPr/>
            <p:nvPr/>
          </p:nvSpPr>
          <p:spPr bwMode="auto">
            <a:xfrm>
              <a:off x="353" y="818"/>
              <a:ext cx="330" cy="44"/>
            </a:xfrm>
            <a:custGeom>
              <a:avLst/>
              <a:gdLst>
                <a:gd name="T0" fmla="*/ 2 w 217"/>
                <a:gd name="T1" fmla="*/ 21 h 29"/>
                <a:gd name="T2" fmla="*/ 11 w 217"/>
                <a:gd name="T3" fmla="*/ 24 h 29"/>
                <a:gd name="T4" fmla="*/ 19 w 217"/>
                <a:gd name="T5" fmla="*/ 29 h 29"/>
                <a:gd name="T6" fmla="*/ 43 w 217"/>
                <a:gd name="T7" fmla="*/ 24 h 29"/>
                <a:gd name="T8" fmla="*/ 75 w 217"/>
                <a:gd name="T9" fmla="*/ 23 h 29"/>
                <a:gd name="T10" fmla="*/ 88 w 217"/>
                <a:gd name="T11" fmla="*/ 16 h 29"/>
                <a:gd name="T12" fmla="*/ 144 w 217"/>
                <a:gd name="T13" fmla="*/ 11 h 29"/>
                <a:gd name="T14" fmla="*/ 205 w 217"/>
                <a:gd name="T15" fmla="*/ 12 h 29"/>
                <a:gd name="T16" fmla="*/ 217 w 217"/>
                <a:gd name="T17" fmla="*/ 5 h 29"/>
                <a:gd name="T18" fmla="*/ 203 w 217"/>
                <a:gd name="T19" fmla="*/ 0 h 29"/>
                <a:gd name="T20" fmla="*/ 115 w 217"/>
                <a:gd name="T21" fmla="*/ 7 h 29"/>
                <a:gd name="T22" fmla="*/ 52 w 217"/>
                <a:gd name="T23" fmla="*/ 13 h 29"/>
                <a:gd name="T24" fmla="*/ 42 w 217"/>
                <a:gd name="T25" fmla="*/ 16 h 29"/>
                <a:gd name="T26" fmla="*/ 27 w 217"/>
                <a:gd name="T27" fmla="*/ 13 h 29"/>
                <a:gd name="T28" fmla="*/ 2 w 217"/>
                <a:gd name="T2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9">
                  <a:moveTo>
                    <a:pt x="2" y="21"/>
                  </a:moveTo>
                  <a:cubicBezTo>
                    <a:pt x="0" y="22"/>
                    <a:pt x="9" y="22"/>
                    <a:pt x="11" y="24"/>
                  </a:cubicBezTo>
                  <a:cubicBezTo>
                    <a:pt x="14" y="26"/>
                    <a:pt x="15" y="29"/>
                    <a:pt x="19" y="29"/>
                  </a:cubicBezTo>
                  <a:cubicBezTo>
                    <a:pt x="24" y="29"/>
                    <a:pt x="30" y="24"/>
                    <a:pt x="43" y="24"/>
                  </a:cubicBezTo>
                  <a:cubicBezTo>
                    <a:pt x="56" y="23"/>
                    <a:pt x="70" y="23"/>
                    <a:pt x="75" y="23"/>
                  </a:cubicBezTo>
                  <a:cubicBezTo>
                    <a:pt x="80" y="23"/>
                    <a:pt x="82" y="17"/>
                    <a:pt x="88" y="16"/>
                  </a:cubicBezTo>
                  <a:cubicBezTo>
                    <a:pt x="94" y="15"/>
                    <a:pt x="114" y="13"/>
                    <a:pt x="144" y="11"/>
                  </a:cubicBezTo>
                  <a:cubicBezTo>
                    <a:pt x="174" y="10"/>
                    <a:pt x="200" y="12"/>
                    <a:pt x="205" y="12"/>
                  </a:cubicBezTo>
                  <a:cubicBezTo>
                    <a:pt x="209" y="12"/>
                    <a:pt x="216" y="9"/>
                    <a:pt x="217" y="5"/>
                  </a:cubicBezTo>
                  <a:cubicBezTo>
                    <a:pt x="217" y="1"/>
                    <a:pt x="210" y="0"/>
                    <a:pt x="203" y="0"/>
                  </a:cubicBezTo>
                  <a:cubicBezTo>
                    <a:pt x="195" y="0"/>
                    <a:pt x="166" y="3"/>
                    <a:pt x="115" y="7"/>
                  </a:cubicBezTo>
                  <a:cubicBezTo>
                    <a:pt x="64" y="11"/>
                    <a:pt x="55" y="11"/>
                    <a:pt x="52" y="13"/>
                  </a:cubicBezTo>
                  <a:cubicBezTo>
                    <a:pt x="49" y="15"/>
                    <a:pt x="48" y="17"/>
                    <a:pt x="42" y="16"/>
                  </a:cubicBezTo>
                  <a:cubicBezTo>
                    <a:pt x="37" y="16"/>
                    <a:pt x="35" y="12"/>
                    <a:pt x="27" y="13"/>
                  </a:cubicBezTo>
                  <a:cubicBezTo>
                    <a:pt x="20" y="14"/>
                    <a:pt x="5" y="18"/>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5"/>
            <p:cNvSpPr/>
            <p:nvPr/>
          </p:nvSpPr>
          <p:spPr bwMode="auto">
            <a:xfrm>
              <a:off x="555" y="545"/>
              <a:ext cx="161" cy="75"/>
            </a:xfrm>
            <a:custGeom>
              <a:avLst/>
              <a:gdLst>
                <a:gd name="T0" fmla="*/ 0 w 106"/>
                <a:gd name="T1" fmla="*/ 49 h 49"/>
                <a:gd name="T2" fmla="*/ 51 w 106"/>
                <a:gd name="T3" fmla="*/ 14 h 49"/>
                <a:gd name="T4" fmla="*/ 91 w 106"/>
                <a:gd name="T5" fmla="*/ 6 h 49"/>
                <a:gd name="T6" fmla="*/ 105 w 106"/>
                <a:gd name="T7" fmla="*/ 17 h 49"/>
                <a:gd name="T8" fmla="*/ 102 w 106"/>
                <a:gd name="T9" fmla="*/ 23 h 49"/>
                <a:gd name="T10" fmla="*/ 91 w 106"/>
                <a:gd name="T11" fmla="*/ 30 h 49"/>
                <a:gd name="T12" fmla="*/ 62 w 106"/>
                <a:gd name="T13" fmla="*/ 34 h 49"/>
                <a:gd name="T14" fmla="*/ 31 w 106"/>
                <a:gd name="T15" fmla="*/ 36 h 49"/>
                <a:gd name="T16" fmla="*/ 0 w 106"/>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9">
                  <a:moveTo>
                    <a:pt x="0" y="49"/>
                  </a:moveTo>
                  <a:cubicBezTo>
                    <a:pt x="0" y="47"/>
                    <a:pt x="29" y="27"/>
                    <a:pt x="51" y="14"/>
                  </a:cubicBezTo>
                  <a:cubicBezTo>
                    <a:pt x="73" y="0"/>
                    <a:pt x="84" y="0"/>
                    <a:pt x="91" y="6"/>
                  </a:cubicBezTo>
                  <a:cubicBezTo>
                    <a:pt x="99" y="12"/>
                    <a:pt x="106" y="15"/>
                    <a:pt x="105" y="17"/>
                  </a:cubicBezTo>
                  <a:cubicBezTo>
                    <a:pt x="104" y="20"/>
                    <a:pt x="101" y="21"/>
                    <a:pt x="102" y="23"/>
                  </a:cubicBezTo>
                  <a:cubicBezTo>
                    <a:pt x="103" y="24"/>
                    <a:pt x="99" y="29"/>
                    <a:pt x="91" y="30"/>
                  </a:cubicBezTo>
                  <a:cubicBezTo>
                    <a:pt x="83" y="30"/>
                    <a:pt x="74" y="33"/>
                    <a:pt x="62" y="34"/>
                  </a:cubicBezTo>
                  <a:cubicBezTo>
                    <a:pt x="51" y="35"/>
                    <a:pt x="46" y="31"/>
                    <a:pt x="31" y="36"/>
                  </a:cubicBezTo>
                  <a:cubicBezTo>
                    <a:pt x="16" y="42"/>
                    <a:pt x="0" y="49"/>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6"/>
            <p:cNvSpPr/>
            <p:nvPr/>
          </p:nvSpPr>
          <p:spPr bwMode="auto">
            <a:xfrm>
              <a:off x="608" y="463"/>
              <a:ext cx="525" cy="291"/>
            </a:xfrm>
            <a:custGeom>
              <a:avLst/>
              <a:gdLst>
                <a:gd name="T0" fmla="*/ 3 w 345"/>
                <a:gd name="T1" fmla="*/ 183 h 191"/>
                <a:gd name="T2" fmla="*/ 10 w 345"/>
                <a:gd name="T3" fmla="*/ 185 h 191"/>
                <a:gd name="T4" fmla="*/ 15 w 345"/>
                <a:gd name="T5" fmla="*/ 189 h 191"/>
                <a:gd name="T6" fmla="*/ 52 w 345"/>
                <a:gd name="T7" fmla="*/ 134 h 191"/>
                <a:gd name="T8" fmla="*/ 79 w 345"/>
                <a:gd name="T9" fmla="*/ 101 h 191"/>
                <a:gd name="T10" fmla="*/ 83 w 345"/>
                <a:gd name="T11" fmla="*/ 94 h 191"/>
                <a:gd name="T12" fmla="*/ 104 w 345"/>
                <a:gd name="T13" fmla="*/ 85 h 191"/>
                <a:gd name="T14" fmla="*/ 127 w 345"/>
                <a:gd name="T15" fmla="*/ 76 h 191"/>
                <a:gd name="T16" fmla="*/ 148 w 345"/>
                <a:gd name="T17" fmla="*/ 67 h 191"/>
                <a:gd name="T18" fmla="*/ 168 w 345"/>
                <a:gd name="T19" fmla="*/ 62 h 191"/>
                <a:gd name="T20" fmla="*/ 223 w 345"/>
                <a:gd name="T21" fmla="*/ 45 h 191"/>
                <a:gd name="T22" fmla="*/ 292 w 345"/>
                <a:gd name="T23" fmla="*/ 27 h 191"/>
                <a:gd name="T24" fmla="*/ 344 w 345"/>
                <a:gd name="T25" fmla="*/ 3 h 191"/>
                <a:gd name="T26" fmla="*/ 304 w 345"/>
                <a:gd name="T27" fmla="*/ 15 h 191"/>
                <a:gd name="T28" fmla="*/ 181 w 345"/>
                <a:gd name="T29" fmla="*/ 32 h 191"/>
                <a:gd name="T30" fmla="*/ 104 w 345"/>
                <a:gd name="T31" fmla="*/ 69 h 191"/>
                <a:gd name="T32" fmla="*/ 107 w 345"/>
                <a:gd name="T33" fmla="*/ 56 h 191"/>
                <a:gd name="T34" fmla="*/ 93 w 345"/>
                <a:gd name="T35" fmla="*/ 60 h 191"/>
                <a:gd name="T36" fmla="*/ 88 w 345"/>
                <a:gd name="T37" fmla="*/ 74 h 191"/>
                <a:gd name="T38" fmla="*/ 47 w 345"/>
                <a:gd name="T39" fmla="*/ 127 h 191"/>
                <a:gd name="T40" fmla="*/ 14 w 345"/>
                <a:gd name="T41" fmla="*/ 169 h 191"/>
                <a:gd name="T42" fmla="*/ 3 w 345"/>
                <a:gd name="T43"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5" h="191">
                  <a:moveTo>
                    <a:pt x="3" y="183"/>
                  </a:moveTo>
                  <a:cubicBezTo>
                    <a:pt x="5" y="184"/>
                    <a:pt x="8" y="184"/>
                    <a:pt x="10" y="185"/>
                  </a:cubicBezTo>
                  <a:cubicBezTo>
                    <a:pt x="12" y="187"/>
                    <a:pt x="14" y="191"/>
                    <a:pt x="15" y="189"/>
                  </a:cubicBezTo>
                  <a:cubicBezTo>
                    <a:pt x="16" y="188"/>
                    <a:pt x="35" y="156"/>
                    <a:pt x="52" y="134"/>
                  </a:cubicBezTo>
                  <a:cubicBezTo>
                    <a:pt x="68" y="113"/>
                    <a:pt x="78" y="103"/>
                    <a:pt x="79" y="101"/>
                  </a:cubicBezTo>
                  <a:cubicBezTo>
                    <a:pt x="80" y="99"/>
                    <a:pt x="81" y="95"/>
                    <a:pt x="83" y="94"/>
                  </a:cubicBezTo>
                  <a:cubicBezTo>
                    <a:pt x="85" y="93"/>
                    <a:pt x="91" y="89"/>
                    <a:pt x="104" y="85"/>
                  </a:cubicBezTo>
                  <a:cubicBezTo>
                    <a:pt x="116" y="80"/>
                    <a:pt x="124" y="78"/>
                    <a:pt x="127" y="76"/>
                  </a:cubicBezTo>
                  <a:cubicBezTo>
                    <a:pt x="131" y="74"/>
                    <a:pt x="142" y="69"/>
                    <a:pt x="148" y="67"/>
                  </a:cubicBezTo>
                  <a:cubicBezTo>
                    <a:pt x="153" y="66"/>
                    <a:pt x="160" y="66"/>
                    <a:pt x="168" y="62"/>
                  </a:cubicBezTo>
                  <a:cubicBezTo>
                    <a:pt x="175" y="58"/>
                    <a:pt x="196" y="51"/>
                    <a:pt x="223" y="45"/>
                  </a:cubicBezTo>
                  <a:cubicBezTo>
                    <a:pt x="250" y="38"/>
                    <a:pt x="268" y="33"/>
                    <a:pt x="292" y="27"/>
                  </a:cubicBezTo>
                  <a:cubicBezTo>
                    <a:pt x="316" y="20"/>
                    <a:pt x="345" y="5"/>
                    <a:pt x="344" y="3"/>
                  </a:cubicBezTo>
                  <a:cubicBezTo>
                    <a:pt x="344" y="0"/>
                    <a:pt x="342" y="5"/>
                    <a:pt x="304" y="15"/>
                  </a:cubicBezTo>
                  <a:cubicBezTo>
                    <a:pt x="251" y="28"/>
                    <a:pt x="212" y="27"/>
                    <a:pt x="181" y="32"/>
                  </a:cubicBezTo>
                  <a:cubicBezTo>
                    <a:pt x="151" y="37"/>
                    <a:pt x="108" y="70"/>
                    <a:pt x="104" y="69"/>
                  </a:cubicBezTo>
                  <a:cubicBezTo>
                    <a:pt x="101" y="67"/>
                    <a:pt x="107" y="58"/>
                    <a:pt x="107" y="56"/>
                  </a:cubicBezTo>
                  <a:cubicBezTo>
                    <a:pt x="107" y="54"/>
                    <a:pt x="95" y="57"/>
                    <a:pt x="93" y="60"/>
                  </a:cubicBezTo>
                  <a:cubicBezTo>
                    <a:pt x="92" y="63"/>
                    <a:pt x="92" y="69"/>
                    <a:pt x="88" y="74"/>
                  </a:cubicBezTo>
                  <a:cubicBezTo>
                    <a:pt x="84" y="80"/>
                    <a:pt x="67" y="103"/>
                    <a:pt x="47" y="127"/>
                  </a:cubicBezTo>
                  <a:cubicBezTo>
                    <a:pt x="27" y="151"/>
                    <a:pt x="18" y="165"/>
                    <a:pt x="14" y="169"/>
                  </a:cubicBezTo>
                  <a:cubicBezTo>
                    <a:pt x="10" y="173"/>
                    <a:pt x="0" y="182"/>
                    <a:pt x="3"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17"/>
            <p:cNvSpPr/>
            <p:nvPr/>
          </p:nvSpPr>
          <p:spPr bwMode="auto">
            <a:xfrm>
              <a:off x="733" y="477"/>
              <a:ext cx="406" cy="151"/>
            </a:xfrm>
            <a:custGeom>
              <a:avLst/>
              <a:gdLst>
                <a:gd name="T0" fmla="*/ 1 w 267"/>
                <a:gd name="T1" fmla="*/ 96 h 99"/>
                <a:gd name="T2" fmla="*/ 16 w 267"/>
                <a:gd name="T3" fmla="*/ 87 h 99"/>
                <a:gd name="T4" fmla="*/ 32 w 267"/>
                <a:gd name="T5" fmla="*/ 76 h 99"/>
                <a:gd name="T6" fmla="*/ 63 w 267"/>
                <a:gd name="T7" fmla="*/ 64 h 99"/>
                <a:gd name="T8" fmla="*/ 146 w 267"/>
                <a:gd name="T9" fmla="*/ 41 h 99"/>
                <a:gd name="T10" fmla="*/ 239 w 267"/>
                <a:gd name="T11" fmla="*/ 15 h 99"/>
                <a:gd name="T12" fmla="*/ 265 w 267"/>
                <a:gd name="T13" fmla="*/ 1 h 99"/>
                <a:gd name="T14" fmla="*/ 157 w 267"/>
                <a:gd name="T15" fmla="*/ 62 h 99"/>
                <a:gd name="T16" fmla="*/ 1 w 267"/>
                <a:gd name="T1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9">
                  <a:moveTo>
                    <a:pt x="1" y="96"/>
                  </a:moveTo>
                  <a:cubicBezTo>
                    <a:pt x="0" y="94"/>
                    <a:pt x="12" y="91"/>
                    <a:pt x="16" y="87"/>
                  </a:cubicBezTo>
                  <a:cubicBezTo>
                    <a:pt x="21" y="84"/>
                    <a:pt x="24" y="79"/>
                    <a:pt x="32" y="76"/>
                  </a:cubicBezTo>
                  <a:cubicBezTo>
                    <a:pt x="40" y="73"/>
                    <a:pt x="52" y="68"/>
                    <a:pt x="63" y="64"/>
                  </a:cubicBezTo>
                  <a:cubicBezTo>
                    <a:pt x="74" y="61"/>
                    <a:pt x="113" y="48"/>
                    <a:pt x="146" y="41"/>
                  </a:cubicBezTo>
                  <a:cubicBezTo>
                    <a:pt x="178" y="34"/>
                    <a:pt x="224" y="21"/>
                    <a:pt x="239" y="15"/>
                  </a:cubicBezTo>
                  <a:cubicBezTo>
                    <a:pt x="255" y="9"/>
                    <a:pt x="264" y="0"/>
                    <a:pt x="265" y="1"/>
                  </a:cubicBezTo>
                  <a:cubicBezTo>
                    <a:pt x="267" y="2"/>
                    <a:pt x="220" y="42"/>
                    <a:pt x="157" y="62"/>
                  </a:cubicBezTo>
                  <a:cubicBezTo>
                    <a:pt x="93" y="83"/>
                    <a:pt x="3" y="99"/>
                    <a:pt x="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18"/>
            <p:cNvSpPr/>
            <p:nvPr/>
          </p:nvSpPr>
          <p:spPr bwMode="auto">
            <a:xfrm>
              <a:off x="661" y="620"/>
              <a:ext cx="408" cy="140"/>
            </a:xfrm>
            <a:custGeom>
              <a:avLst/>
              <a:gdLst>
                <a:gd name="T0" fmla="*/ 0 w 268"/>
                <a:gd name="T1" fmla="*/ 82 h 92"/>
                <a:gd name="T2" fmla="*/ 12 w 268"/>
                <a:gd name="T3" fmla="*/ 71 h 92"/>
                <a:gd name="T4" fmla="*/ 27 w 268"/>
                <a:gd name="T5" fmla="*/ 71 h 92"/>
                <a:gd name="T6" fmla="*/ 125 w 268"/>
                <a:gd name="T7" fmla="*/ 39 h 92"/>
                <a:gd name="T8" fmla="*/ 235 w 268"/>
                <a:gd name="T9" fmla="*/ 8 h 92"/>
                <a:gd name="T10" fmla="*/ 248 w 268"/>
                <a:gd name="T11" fmla="*/ 1 h 92"/>
                <a:gd name="T12" fmla="*/ 268 w 268"/>
                <a:gd name="T13" fmla="*/ 3 h 92"/>
                <a:gd name="T14" fmla="*/ 252 w 268"/>
                <a:gd name="T15" fmla="*/ 15 h 92"/>
                <a:gd name="T16" fmla="*/ 232 w 268"/>
                <a:gd name="T17" fmla="*/ 16 h 92"/>
                <a:gd name="T18" fmla="*/ 133 w 268"/>
                <a:gd name="T19" fmla="*/ 44 h 92"/>
                <a:gd name="T20" fmla="*/ 25 w 268"/>
                <a:gd name="T21" fmla="*/ 82 h 92"/>
                <a:gd name="T22" fmla="*/ 2 w 268"/>
                <a:gd name="T2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 h="92">
                  <a:moveTo>
                    <a:pt x="0" y="82"/>
                  </a:moveTo>
                  <a:cubicBezTo>
                    <a:pt x="0" y="77"/>
                    <a:pt x="6" y="73"/>
                    <a:pt x="12" y="71"/>
                  </a:cubicBezTo>
                  <a:cubicBezTo>
                    <a:pt x="18" y="70"/>
                    <a:pt x="21" y="73"/>
                    <a:pt x="27" y="71"/>
                  </a:cubicBezTo>
                  <a:cubicBezTo>
                    <a:pt x="33" y="70"/>
                    <a:pt x="58" y="60"/>
                    <a:pt x="125" y="39"/>
                  </a:cubicBezTo>
                  <a:cubicBezTo>
                    <a:pt x="193" y="18"/>
                    <a:pt x="230" y="10"/>
                    <a:pt x="235" y="8"/>
                  </a:cubicBezTo>
                  <a:cubicBezTo>
                    <a:pt x="240" y="5"/>
                    <a:pt x="244" y="2"/>
                    <a:pt x="248" y="1"/>
                  </a:cubicBezTo>
                  <a:cubicBezTo>
                    <a:pt x="252" y="0"/>
                    <a:pt x="267" y="1"/>
                    <a:pt x="268" y="3"/>
                  </a:cubicBezTo>
                  <a:cubicBezTo>
                    <a:pt x="268" y="4"/>
                    <a:pt x="258" y="14"/>
                    <a:pt x="252" y="15"/>
                  </a:cubicBezTo>
                  <a:cubicBezTo>
                    <a:pt x="246" y="16"/>
                    <a:pt x="239" y="15"/>
                    <a:pt x="232" y="16"/>
                  </a:cubicBezTo>
                  <a:cubicBezTo>
                    <a:pt x="224" y="18"/>
                    <a:pt x="214" y="18"/>
                    <a:pt x="133" y="44"/>
                  </a:cubicBezTo>
                  <a:cubicBezTo>
                    <a:pt x="51" y="71"/>
                    <a:pt x="28" y="80"/>
                    <a:pt x="25" y="82"/>
                  </a:cubicBezTo>
                  <a:cubicBezTo>
                    <a:pt x="22" y="85"/>
                    <a:pt x="4" y="92"/>
                    <a:pt x="2" y="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9"/>
            <p:cNvSpPr/>
            <p:nvPr/>
          </p:nvSpPr>
          <p:spPr bwMode="auto">
            <a:xfrm>
              <a:off x="695" y="809"/>
              <a:ext cx="668" cy="227"/>
            </a:xfrm>
            <a:custGeom>
              <a:avLst/>
              <a:gdLst>
                <a:gd name="T0" fmla="*/ 1 w 439"/>
                <a:gd name="T1" fmla="*/ 8 h 149"/>
                <a:gd name="T2" fmla="*/ 13 w 439"/>
                <a:gd name="T3" fmla="*/ 1 h 149"/>
                <a:gd name="T4" fmla="*/ 31 w 439"/>
                <a:gd name="T5" fmla="*/ 12 h 149"/>
                <a:gd name="T6" fmla="*/ 109 w 439"/>
                <a:gd name="T7" fmla="*/ 22 h 149"/>
                <a:gd name="T8" fmla="*/ 163 w 439"/>
                <a:gd name="T9" fmla="*/ 29 h 149"/>
                <a:gd name="T10" fmla="*/ 179 w 439"/>
                <a:gd name="T11" fmla="*/ 35 h 149"/>
                <a:gd name="T12" fmla="*/ 187 w 439"/>
                <a:gd name="T13" fmla="*/ 38 h 149"/>
                <a:gd name="T14" fmla="*/ 184 w 439"/>
                <a:gd name="T15" fmla="*/ 31 h 149"/>
                <a:gd name="T16" fmla="*/ 200 w 439"/>
                <a:gd name="T17" fmla="*/ 28 h 149"/>
                <a:gd name="T18" fmla="*/ 267 w 439"/>
                <a:gd name="T19" fmla="*/ 28 h 149"/>
                <a:gd name="T20" fmla="*/ 386 w 439"/>
                <a:gd name="T21" fmla="*/ 25 h 149"/>
                <a:gd name="T22" fmla="*/ 378 w 439"/>
                <a:gd name="T23" fmla="*/ 30 h 149"/>
                <a:gd name="T24" fmla="*/ 296 w 439"/>
                <a:gd name="T25" fmla="*/ 34 h 149"/>
                <a:gd name="T26" fmla="*/ 213 w 439"/>
                <a:gd name="T27" fmla="*/ 45 h 149"/>
                <a:gd name="T28" fmla="*/ 316 w 439"/>
                <a:gd name="T29" fmla="*/ 86 h 149"/>
                <a:gd name="T30" fmla="*/ 405 w 439"/>
                <a:gd name="T31" fmla="*/ 125 h 149"/>
                <a:gd name="T32" fmla="*/ 434 w 439"/>
                <a:gd name="T33" fmla="*/ 133 h 149"/>
                <a:gd name="T34" fmla="*/ 438 w 439"/>
                <a:gd name="T35" fmla="*/ 141 h 149"/>
                <a:gd name="T36" fmla="*/ 429 w 439"/>
                <a:gd name="T37" fmla="*/ 147 h 149"/>
                <a:gd name="T38" fmla="*/ 416 w 439"/>
                <a:gd name="T39" fmla="*/ 137 h 149"/>
                <a:gd name="T40" fmla="*/ 296 w 439"/>
                <a:gd name="T41" fmla="*/ 87 h 149"/>
                <a:gd name="T42" fmla="*/ 226 w 439"/>
                <a:gd name="T43" fmla="*/ 64 h 149"/>
                <a:gd name="T44" fmla="*/ 209 w 439"/>
                <a:gd name="T45" fmla="*/ 63 h 149"/>
                <a:gd name="T46" fmla="*/ 203 w 439"/>
                <a:gd name="T47" fmla="*/ 53 h 149"/>
                <a:gd name="T48" fmla="*/ 190 w 439"/>
                <a:gd name="T49" fmla="*/ 50 h 149"/>
                <a:gd name="T50" fmla="*/ 180 w 439"/>
                <a:gd name="T51" fmla="*/ 45 h 149"/>
                <a:gd name="T52" fmla="*/ 166 w 439"/>
                <a:gd name="T53" fmla="*/ 45 h 149"/>
                <a:gd name="T54" fmla="*/ 98 w 439"/>
                <a:gd name="T55" fmla="*/ 28 h 149"/>
                <a:gd name="T56" fmla="*/ 25 w 439"/>
                <a:gd name="T57" fmla="*/ 22 h 149"/>
                <a:gd name="T58" fmla="*/ 11 w 439"/>
                <a:gd name="T59" fmla="*/ 22 h 149"/>
                <a:gd name="T60" fmla="*/ 1 w 439"/>
                <a:gd name="T61" fmla="*/ 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9" h="149">
                  <a:moveTo>
                    <a:pt x="1" y="8"/>
                  </a:moveTo>
                  <a:cubicBezTo>
                    <a:pt x="0" y="4"/>
                    <a:pt x="10" y="0"/>
                    <a:pt x="13" y="1"/>
                  </a:cubicBezTo>
                  <a:cubicBezTo>
                    <a:pt x="15" y="3"/>
                    <a:pt x="25" y="11"/>
                    <a:pt x="31" y="12"/>
                  </a:cubicBezTo>
                  <a:cubicBezTo>
                    <a:pt x="37" y="12"/>
                    <a:pt x="76" y="15"/>
                    <a:pt x="109" y="22"/>
                  </a:cubicBezTo>
                  <a:cubicBezTo>
                    <a:pt x="143" y="28"/>
                    <a:pt x="153" y="30"/>
                    <a:pt x="163" y="29"/>
                  </a:cubicBezTo>
                  <a:cubicBezTo>
                    <a:pt x="173" y="28"/>
                    <a:pt x="176" y="33"/>
                    <a:pt x="179" y="35"/>
                  </a:cubicBezTo>
                  <a:cubicBezTo>
                    <a:pt x="182" y="38"/>
                    <a:pt x="186" y="40"/>
                    <a:pt x="187" y="38"/>
                  </a:cubicBezTo>
                  <a:cubicBezTo>
                    <a:pt x="189" y="37"/>
                    <a:pt x="183" y="34"/>
                    <a:pt x="184" y="31"/>
                  </a:cubicBezTo>
                  <a:cubicBezTo>
                    <a:pt x="186" y="29"/>
                    <a:pt x="192" y="27"/>
                    <a:pt x="200" y="28"/>
                  </a:cubicBezTo>
                  <a:cubicBezTo>
                    <a:pt x="208" y="30"/>
                    <a:pt x="217" y="31"/>
                    <a:pt x="267" y="28"/>
                  </a:cubicBezTo>
                  <a:cubicBezTo>
                    <a:pt x="317" y="26"/>
                    <a:pt x="384" y="23"/>
                    <a:pt x="386" y="25"/>
                  </a:cubicBezTo>
                  <a:cubicBezTo>
                    <a:pt x="389" y="27"/>
                    <a:pt x="382" y="30"/>
                    <a:pt x="378" y="30"/>
                  </a:cubicBezTo>
                  <a:cubicBezTo>
                    <a:pt x="374" y="30"/>
                    <a:pt x="336" y="31"/>
                    <a:pt x="296" y="34"/>
                  </a:cubicBezTo>
                  <a:cubicBezTo>
                    <a:pt x="255" y="37"/>
                    <a:pt x="213" y="42"/>
                    <a:pt x="213" y="45"/>
                  </a:cubicBezTo>
                  <a:cubicBezTo>
                    <a:pt x="213" y="51"/>
                    <a:pt x="266" y="66"/>
                    <a:pt x="316" y="86"/>
                  </a:cubicBezTo>
                  <a:cubicBezTo>
                    <a:pt x="340" y="96"/>
                    <a:pt x="394" y="119"/>
                    <a:pt x="405" y="125"/>
                  </a:cubicBezTo>
                  <a:cubicBezTo>
                    <a:pt x="416" y="130"/>
                    <a:pt x="431" y="133"/>
                    <a:pt x="434" y="133"/>
                  </a:cubicBezTo>
                  <a:cubicBezTo>
                    <a:pt x="437" y="134"/>
                    <a:pt x="439" y="140"/>
                    <a:pt x="438" y="141"/>
                  </a:cubicBezTo>
                  <a:cubicBezTo>
                    <a:pt x="437" y="143"/>
                    <a:pt x="433" y="149"/>
                    <a:pt x="429" y="147"/>
                  </a:cubicBezTo>
                  <a:cubicBezTo>
                    <a:pt x="426" y="144"/>
                    <a:pt x="423" y="140"/>
                    <a:pt x="416" y="137"/>
                  </a:cubicBezTo>
                  <a:cubicBezTo>
                    <a:pt x="409" y="134"/>
                    <a:pt x="353" y="109"/>
                    <a:pt x="296" y="87"/>
                  </a:cubicBezTo>
                  <a:cubicBezTo>
                    <a:pt x="239" y="66"/>
                    <a:pt x="234" y="64"/>
                    <a:pt x="226" y="64"/>
                  </a:cubicBezTo>
                  <a:cubicBezTo>
                    <a:pt x="217" y="64"/>
                    <a:pt x="209" y="66"/>
                    <a:pt x="209" y="63"/>
                  </a:cubicBezTo>
                  <a:cubicBezTo>
                    <a:pt x="209" y="60"/>
                    <a:pt x="205" y="54"/>
                    <a:pt x="203" y="53"/>
                  </a:cubicBezTo>
                  <a:cubicBezTo>
                    <a:pt x="201" y="51"/>
                    <a:pt x="194" y="51"/>
                    <a:pt x="190" y="50"/>
                  </a:cubicBezTo>
                  <a:cubicBezTo>
                    <a:pt x="186" y="50"/>
                    <a:pt x="184" y="46"/>
                    <a:pt x="180" y="45"/>
                  </a:cubicBezTo>
                  <a:cubicBezTo>
                    <a:pt x="176" y="45"/>
                    <a:pt x="173" y="48"/>
                    <a:pt x="166" y="45"/>
                  </a:cubicBezTo>
                  <a:cubicBezTo>
                    <a:pt x="160" y="41"/>
                    <a:pt x="144" y="34"/>
                    <a:pt x="98" y="28"/>
                  </a:cubicBezTo>
                  <a:cubicBezTo>
                    <a:pt x="51" y="22"/>
                    <a:pt x="29" y="20"/>
                    <a:pt x="25" y="22"/>
                  </a:cubicBezTo>
                  <a:cubicBezTo>
                    <a:pt x="20" y="23"/>
                    <a:pt x="15" y="24"/>
                    <a:pt x="11" y="22"/>
                  </a:cubicBezTo>
                  <a:cubicBezTo>
                    <a:pt x="7" y="20"/>
                    <a:pt x="3" y="15"/>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20"/>
            <p:cNvSpPr/>
            <p:nvPr/>
          </p:nvSpPr>
          <p:spPr bwMode="auto">
            <a:xfrm>
              <a:off x="1125" y="646"/>
              <a:ext cx="137" cy="204"/>
            </a:xfrm>
            <a:custGeom>
              <a:avLst/>
              <a:gdLst>
                <a:gd name="T0" fmla="*/ 3 w 90"/>
                <a:gd name="T1" fmla="*/ 1 h 134"/>
                <a:gd name="T2" fmla="*/ 26 w 90"/>
                <a:gd name="T3" fmla="*/ 21 h 134"/>
                <a:gd name="T4" fmla="*/ 41 w 90"/>
                <a:gd name="T5" fmla="*/ 40 h 134"/>
                <a:gd name="T6" fmla="*/ 77 w 90"/>
                <a:gd name="T7" fmla="*/ 84 h 134"/>
                <a:gd name="T8" fmla="*/ 81 w 90"/>
                <a:gd name="T9" fmla="*/ 123 h 134"/>
                <a:gd name="T10" fmla="*/ 77 w 90"/>
                <a:gd name="T11" fmla="*/ 131 h 134"/>
                <a:gd name="T12" fmla="*/ 77 w 90"/>
                <a:gd name="T13" fmla="*/ 133 h 134"/>
                <a:gd name="T14" fmla="*/ 75 w 90"/>
                <a:gd name="T15" fmla="*/ 134 h 134"/>
                <a:gd name="T16" fmla="*/ 74 w 90"/>
                <a:gd name="T17" fmla="*/ 125 h 134"/>
                <a:gd name="T18" fmla="*/ 69 w 90"/>
                <a:gd name="T19" fmla="*/ 116 h 134"/>
                <a:gd name="T20" fmla="*/ 65 w 90"/>
                <a:gd name="T21" fmla="*/ 108 h 134"/>
                <a:gd name="T22" fmla="*/ 64 w 90"/>
                <a:gd name="T23" fmla="*/ 123 h 134"/>
                <a:gd name="T24" fmla="*/ 45 w 90"/>
                <a:gd name="T25" fmla="*/ 109 h 134"/>
                <a:gd name="T26" fmla="*/ 35 w 90"/>
                <a:gd name="T27" fmla="*/ 58 h 134"/>
                <a:gd name="T28" fmla="*/ 24 w 90"/>
                <a:gd name="T29" fmla="*/ 36 h 134"/>
                <a:gd name="T30" fmla="*/ 16 w 90"/>
                <a:gd name="T31" fmla="*/ 19 h 134"/>
                <a:gd name="T32" fmla="*/ 3 w 90"/>
                <a:gd name="T3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34">
                  <a:moveTo>
                    <a:pt x="3" y="1"/>
                  </a:moveTo>
                  <a:cubicBezTo>
                    <a:pt x="6" y="0"/>
                    <a:pt x="21" y="14"/>
                    <a:pt x="26" y="21"/>
                  </a:cubicBezTo>
                  <a:cubicBezTo>
                    <a:pt x="31" y="29"/>
                    <a:pt x="34" y="34"/>
                    <a:pt x="41" y="40"/>
                  </a:cubicBezTo>
                  <a:cubicBezTo>
                    <a:pt x="48" y="46"/>
                    <a:pt x="65" y="61"/>
                    <a:pt x="77" y="84"/>
                  </a:cubicBezTo>
                  <a:cubicBezTo>
                    <a:pt x="90" y="107"/>
                    <a:pt x="84" y="120"/>
                    <a:pt x="81" y="123"/>
                  </a:cubicBezTo>
                  <a:cubicBezTo>
                    <a:pt x="79" y="127"/>
                    <a:pt x="77" y="131"/>
                    <a:pt x="77" y="131"/>
                  </a:cubicBezTo>
                  <a:cubicBezTo>
                    <a:pt x="77" y="133"/>
                    <a:pt x="77" y="133"/>
                    <a:pt x="77" y="133"/>
                  </a:cubicBezTo>
                  <a:cubicBezTo>
                    <a:pt x="75" y="134"/>
                    <a:pt x="75" y="134"/>
                    <a:pt x="75" y="134"/>
                  </a:cubicBezTo>
                  <a:cubicBezTo>
                    <a:pt x="75" y="134"/>
                    <a:pt x="76" y="128"/>
                    <a:pt x="74" y="125"/>
                  </a:cubicBezTo>
                  <a:cubicBezTo>
                    <a:pt x="72" y="122"/>
                    <a:pt x="70" y="119"/>
                    <a:pt x="69" y="116"/>
                  </a:cubicBezTo>
                  <a:cubicBezTo>
                    <a:pt x="68" y="113"/>
                    <a:pt x="67" y="107"/>
                    <a:pt x="65" y="108"/>
                  </a:cubicBezTo>
                  <a:cubicBezTo>
                    <a:pt x="63" y="109"/>
                    <a:pt x="66" y="122"/>
                    <a:pt x="64" y="123"/>
                  </a:cubicBezTo>
                  <a:cubicBezTo>
                    <a:pt x="62" y="125"/>
                    <a:pt x="48" y="119"/>
                    <a:pt x="45" y="109"/>
                  </a:cubicBezTo>
                  <a:cubicBezTo>
                    <a:pt x="42" y="100"/>
                    <a:pt x="40" y="68"/>
                    <a:pt x="35" y="58"/>
                  </a:cubicBezTo>
                  <a:cubicBezTo>
                    <a:pt x="29" y="47"/>
                    <a:pt x="26" y="42"/>
                    <a:pt x="24" y="36"/>
                  </a:cubicBezTo>
                  <a:cubicBezTo>
                    <a:pt x="21" y="31"/>
                    <a:pt x="21" y="28"/>
                    <a:pt x="16" y="19"/>
                  </a:cubicBezTo>
                  <a:cubicBezTo>
                    <a:pt x="11" y="10"/>
                    <a:pt x="0"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21"/>
            <p:cNvSpPr/>
            <p:nvPr/>
          </p:nvSpPr>
          <p:spPr bwMode="auto">
            <a:xfrm>
              <a:off x="1186" y="1103"/>
              <a:ext cx="320" cy="58"/>
            </a:xfrm>
            <a:custGeom>
              <a:avLst/>
              <a:gdLst>
                <a:gd name="T0" fmla="*/ 1 w 210"/>
                <a:gd name="T1" fmla="*/ 30 h 38"/>
                <a:gd name="T2" fmla="*/ 38 w 210"/>
                <a:gd name="T3" fmla="*/ 21 h 38"/>
                <a:gd name="T4" fmla="*/ 127 w 210"/>
                <a:gd name="T5" fmla="*/ 2 h 38"/>
                <a:gd name="T6" fmla="*/ 205 w 210"/>
                <a:gd name="T7" fmla="*/ 15 h 38"/>
                <a:gd name="T8" fmla="*/ 167 w 210"/>
                <a:gd name="T9" fmla="*/ 18 h 38"/>
                <a:gd name="T10" fmla="*/ 121 w 210"/>
                <a:gd name="T11" fmla="*/ 20 h 38"/>
                <a:gd name="T12" fmla="*/ 63 w 210"/>
                <a:gd name="T13" fmla="*/ 25 h 38"/>
                <a:gd name="T14" fmla="*/ 74 w 210"/>
                <a:gd name="T15" fmla="*/ 28 h 38"/>
                <a:gd name="T16" fmla="*/ 137 w 210"/>
                <a:gd name="T17" fmla="*/ 23 h 38"/>
                <a:gd name="T18" fmla="*/ 207 w 210"/>
                <a:gd name="T19" fmla="*/ 25 h 38"/>
                <a:gd name="T20" fmla="*/ 186 w 210"/>
                <a:gd name="T21" fmla="*/ 37 h 38"/>
                <a:gd name="T22" fmla="*/ 108 w 210"/>
                <a:gd name="T23" fmla="*/ 35 h 38"/>
                <a:gd name="T24" fmla="*/ 1 w 210"/>
                <a:gd name="T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0" h="38">
                  <a:moveTo>
                    <a:pt x="1" y="30"/>
                  </a:moveTo>
                  <a:cubicBezTo>
                    <a:pt x="2" y="26"/>
                    <a:pt x="25" y="24"/>
                    <a:pt x="38" y="21"/>
                  </a:cubicBezTo>
                  <a:cubicBezTo>
                    <a:pt x="51" y="18"/>
                    <a:pt x="93" y="4"/>
                    <a:pt x="127" y="2"/>
                  </a:cubicBezTo>
                  <a:cubicBezTo>
                    <a:pt x="161" y="0"/>
                    <a:pt x="204" y="10"/>
                    <a:pt x="205" y="15"/>
                  </a:cubicBezTo>
                  <a:cubicBezTo>
                    <a:pt x="205" y="21"/>
                    <a:pt x="181" y="18"/>
                    <a:pt x="167" y="18"/>
                  </a:cubicBezTo>
                  <a:cubicBezTo>
                    <a:pt x="153" y="19"/>
                    <a:pt x="149" y="18"/>
                    <a:pt x="121" y="20"/>
                  </a:cubicBezTo>
                  <a:cubicBezTo>
                    <a:pt x="94" y="22"/>
                    <a:pt x="67" y="24"/>
                    <a:pt x="63" y="25"/>
                  </a:cubicBezTo>
                  <a:cubicBezTo>
                    <a:pt x="58" y="26"/>
                    <a:pt x="63" y="29"/>
                    <a:pt x="74" y="28"/>
                  </a:cubicBezTo>
                  <a:cubicBezTo>
                    <a:pt x="85" y="27"/>
                    <a:pt x="108" y="24"/>
                    <a:pt x="137" y="23"/>
                  </a:cubicBezTo>
                  <a:cubicBezTo>
                    <a:pt x="167" y="22"/>
                    <a:pt x="203" y="25"/>
                    <a:pt x="207" y="25"/>
                  </a:cubicBezTo>
                  <a:cubicBezTo>
                    <a:pt x="210" y="25"/>
                    <a:pt x="203" y="37"/>
                    <a:pt x="186" y="37"/>
                  </a:cubicBezTo>
                  <a:cubicBezTo>
                    <a:pt x="168" y="38"/>
                    <a:pt x="133" y="34"/>
                    <a:pt x="108" y="35"/>
                  </a:cubicBezTo>
                  <a:cubicBezTo>
                    <a:pt x="83" y="36"/>
                    <a:pt x="0" y="33"/>
                    <a:pt x="1"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22"/>
            <p:cNvSpPr/>
            <p:nvPr/>
          </p:nvSpPr>
          <p:spPr bwMode="auto">
            <a:xfrm>
              <a:off x="1366" y="1019"/>
              <a:ext cx="246" cy="125"/>
            </a:xfrm>
            <a:custGeom>
              <a:avLst/>
              <a:gdLst>
                <a:gd name="T0" fmla="*/ 161 w 162"/>
                <a:gd name="T1" fmla="*/ 58 h 82"/>
                <a:gd name="T2" fmla="*/ 150 w 162"/>
                <a:gd name="T3" fmla="*/ 65 h 82"/>
                <a:gd name="T4" fmla="*/ 147 w 162"/>
                <a:gd name="T5" fmla="*/ 79 h 82"/>
                <a:gd name="T6" fmla="*/ 137 w 162"/>
                <a:gd name="T7" fmla="*/ 81 h 82"/>
                <a:gd name="T8" fmla="*/ 126 w 162"/>
                <a:gd name="T9" fmla="*/ 77 h 82"/>
                <a:gd name="T10" fmla="*/ 113 w 162"/>
                <a:gd name="T11" fmla="*/ 65 h 82"/>
                <a:gd name="T12" fmla="*/ 62 w 162"/>
                <a:gd name="T13" fmla="*/ 34 h 82"/>
                <a:gd name="T14" fmla="*/ 12 w 162"/>
                <a:gd name="T15" fmla="*/ 16 h 82"/>
                <a:gd name="T16" fmla="*/ 3 w 162"/>
                <a:gd name="T17" fmla="*/ 18 h 82"/>
                <a:gd name="T18" fmla="*/ 0 w 162"/>
                <a:gd name="T19" fmla="*/ 9 h 82"/>
                <a:gd name="T20" fmla="*/ 7 w 162"/>
                <a:gd name="T21" fmla="*/ 2 h 82"/>
                <a:gd name="T22" fmla="*/ 18 w 162"/>
                <a:gd name="T23" fmla="*/ 6 h 82"/>
                <a:gd name="T24" fmla="*/ 78 w 162"/>
                <a:gd name="T25" fmla="*/ 33 h 82"/>
                <a:gd name="T26" fmla="*/ 128 w 162"/>
                <a:gd name="T27" fmla="*/ 60 h 82"/>
                <a:gd name="T28" fmla="*/ 148 w 162"/>
                <a:gd name="T29" fmla="*/ 58 h 82"/>
                <a:gd name="T30" fmla="*/ 161 w 162"/>
                <a:gd name="T3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82">
                  <a:moveTo>
                    <a:pt x="161" y="58"/>
                  </a:moveTo>
                  <a:cubicBezTo>
                    <a:pt x="162" y="61"/>
                    <a:pt x="153" y="62"/>
                    <a:pt x="150" y="65"/>
                  </a:cubicBezTo>
                  <a:cubicBezTo>
                    <a:pt x="142" y="74"/>
                    <a:pt x="150" y="75"/>
                    <a:pt x="147" y="79"/>
                  </a:cubicBezTo>
                  <a:cubicBezTo>
                    <a:pt x="145" y="81"/>
                    <a:pt x="142" y="81"/>
                    <a:pt x="137" y="81"/>
                  </a:cubicBezTo>
                  <a:cubicBezTo>
                    <a:pt x="132" y="82"/>
                    <a:pt x="132" y="82"/>
                    <a:pt x="126" y="77"/>
                  </a:cubicBezTo>
                  <a:cubicBezTo>
                    <a:pt x="120" y="72"/>
                    <a:pt x="119" y="69"/>
                    <a:pt x="113" y="65"/>
                  </a:cubicBezTo>
                  <a:cubicBezTo>
                    <a:pt x="108" y="61"/>
                    <a:pt x="94" y="50"/>
                    <a:pt x="62" y="34"/>
                  </a:cubicBezTo>
                  <a:cubicBezTo>
                    <a:pt x="31" y="19"/>
                    <a:pt x="15" y="16"/>
                    <a:pt x="12" y="16"/>
                  </a:cubicBezTo>
                  <a:cubicBezTo>
                    <a:pt x="8" y="16"/>
                    <a:pt x="5" y="20"/>
                    <a:pt x="3" y="18"/>
                  </a:cubicBezTo>
                  <a:cubicBezTo>
                    <a:pt x="2" y="16"/>
                    <a:pt x="0" y="11"/>
                    <a:pt x="0" y="9"/>
                  </a:cubicBezTo>
                  <a:cubicBezTo>
                    <a:pt x="0" y="6"/>
                    <a:pt x="4" y="3"/>
                    <a:pt x="7" y="2"/>
                  </a:cubicBezTo>
                  <a:cubicBezTo>
                    <a:pt x="10" y="0"/>
                    <a:pt x="14" y="4"/>
                    <a:pt x="18" y="6"/>
                  </a:cubicBezTo>
                  <a:cubicBezTo>
                    <a:pt x="22" y="8"/>
                    <a:pt x="45" y="17"/>
                    <a:pt x="78" y="33"/>
                  </a:cubicBezTo>
                  <a:cubicBezTo>
                    <a:pt x="111" y="49"/>
                    <a:pt x="117" y="59"/>
                    <a:pt x="128" y="60"/>
                  </a:cubicBezTo>
                  <a:cubicBezTo>
                    <a:pt x="139" y="62"/>
                    <a:pt x="142" y="61"/>
                    <a:pt x="148" y="58"/>
                  </a:cubicBezTo>
                  <a:cubicBezTo>
                    <a:pt x="154" y="54"/>
                    <a:pt x="161" y="58"/>
                    <a:pt x="16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23"/>
            <p:cNvSpPr>
              <a:spLocks noEditPoints="1"/>
            </p:cNvSpPr>
            <p:nvPr/>
          </p:nvSpPr>
          <p:spPr bwMode="auto">
            <a:xfrm>
              <a:off x="441" y="256"/>
              <a:ext cx="342" cy="285"/>
            </a:xfrm>
            <a:custGeom>
              <a:avLst/>
              <a:gdLst>
                <a:gd name="T0" fmla="*/ 21 w 225"/>
                <a:gd name="T1" fmla="*/ 18 h 187"/>
                <a:gd name="T2" fmla="*/ 35 w 225"/>
                <a:gd name="T3" fmla="*/ 33 h 187"/>
                <a:gd name="T4" fmla="*/ 40 w 225"/>
                <a:gd name="T5" fmla="*/ 43 h 187"/>
                <a:gd name="T6" fmla="*/ 67 w 225"/>
                <a:gd name="T7" fmla="*/ 75 h 187"/>
                <a:gd name="T8" fmla="*/ 134 w 225"/>
                <a:gd name="T9" fmla="*/ 155 h 187"/>
                <a:gd name="T10" fmla="*/ 183 w 225"/>
                <a:gd name="T11" fmla="*/ 183 h 187"/>
                <a:gd name="T12" fmla="*/ 204 w 225"/>
                <a:gd name="T13" fmla="*/ 180 h 187"/>
                <a:gd name="T14" fmla="*/ 203 w 225"/>
                <a:gd name="T15" fmla="*/ 175 h 187"/>
                <a:gd name="T16" fmla="*/ 198 w 225"/>
                <a:gd name="T17" fmla="*/ 169 h 187"/>
                <a:gd name="T18" fmla="*/ 212 w 225"/>
                <a:gd name="T19" fmla="*/ 179 h 187"/>
                <a:gd name="T20" fmla="*/ 223 w 225"/>
                <a:gd name="T21" fmla="*/ 186 h 187"/>
                <a:gd name="T22" fmla="*/ 219 w 225"/>
                <a:gd name="T23" fmla="*/ 176 h 187"/>
                <a:gd name="T24" fmla="*/ 201 w 225"/>
                <a:gd name="T25" fmla="*/ 156 h 187"/>
                <a:gd name="T26" fmla="*/ 179 w 225"/>
                <a:gd name="T27" fmla="*/ 127 h 187"/>
                <a:gd name="T28" fmla="*/ 118 w 225"/>
                <a:gd name="T29" fmla="*/ 80 h 187"/>
                <a:gd name="T30" fmla="*/ 48 w 225"/>
                <a:gd name="T31" fmla="*/ 33 h 187"/>
                <a:gd name="T32" fmla="*/ 3 w 225"/>
                <a:gd name="T33" fmla="*/ 1 h 187"/>
                <a:gd name="T34" fmla="*/ 21 w 225"/>
                <a:gd name="T35" fmla="*/ 18 h 187"/>
                <a:gd name="T36" fmla="*/ 152 w 225"/>
                <a:gd name="T37" fmla="*/ 129 h 187"/>
                <a:gd name="T38" fmla="*/ 174 w 225"/>
                <a:gd name="T39" fmla="*/ 151 h 187"/>
                <a:gd name="T40" fmla="*/ 155 w 225"/>
                <a:gd name="T41" fmla="*/ 137 h 187"/>
                <a:gd name="T42" fmla="*/ 125 w 225"/>
                <a:gd name="T43" fmla="*/ 106 h 187"/>
                <a:gd name="T44" fmla="*/ 152 w 225"/>
                <a:gd name="T45"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187">
                  <a:moveTo>
                    <a:pt x="21" y="18"/>
                  </a:moveTo>
                  <a:cubicBezTo>
                    <a:pt x="29" y="26"/>
                    <a:pt x="35" y="30"/>
                    <a:pt x="35" y="33"/>
                  </a:cubicBezTo>
                  <a:cubicBezTo>
                    <a:pt x="36" y="35"/>
                    <a:pt x="35" y="38"/>
                    <a:pt x="40" y="43"/>
                  </a:cubicBezTo>
                  <a:cubicBezTo>
                    <a:pt x="46" y="48"/>
                    <a:pt x="52" y="53"/>
                    <a:pt x="67" y="75"/>
                  </a:cubicBezTo>
                  <a:cubicBezTo>
                    <a:pt x="82" y="97"/>
                    <a:pt x="108" y="130"/>
                    <a:pt x="134" y="155"/>
                  </a:cubicBezTo>
                  <a:cubicBezTo>
                    <a:pt x="159" y="179"/>
                    <a:pt x="174" y="185"/>
                    <a:pt x="183" y="183"/>
                  </a:cubicBezTo>
                  <a:cubicBezTo>
                    <a:pt x="192" y="181"/>
                    <a:pt x="201" y="178"/>
                    <a:pt x="204" y="180"/>
                  </a:cubicBezTo>
                  <a:cubicBezTo>
                    <a:pt x="206" y="181"/>
                    <a:pt x="206" y="177"/>
                    <a:pt x="203" y="175"/>
                  </a:cubicBezTo>
                  <a:cubicBezTo>
                    <a:pt x="200" y="173"/>
                    <a:pt x="197" y="170"/>
                    <a:pt x="198" y="169"/>
                  </a:cubicBezTo>
                  <a:cubicBezTo>
                    <a:pt x="199" y="168"/>
                    <a:pt x="206" y="174"/>
                    <a:pt x="212" y="179"/>
                  </a:cubicBezTo>
                  <a:cubicBezTo>
                    <a:pt x="218" y="183"/>
                    <a:pt x="221" y="187"/>
                    <a:pt x="223" y="186"/>
                  </a:cubicBezTo>
                  <a:cubicBezTo>
                    <a:pt x="225" y="184"/>
                    <a:pt x="224" y="180"/>
                    <a:pt x="219" y="176"/>
                  </a:cubicBezTo>
                  <a:cubicBezTo>
                    <a:pt x="215" y="172"/>
                    <a:pt x="204" y="166"/>
                    <a:pt x="201" y="156"/>
                  </a:cubicBezTo>
                  <a:cubicBezTo>
                    <a:pt x="198" y="146"/>
                    <a:pt x="197" y="142"/>
                    <a:pt x="179" y="127"/>
                  </a:cubicBezTo>
                  <a:cubicBezTo>
                    <a:pt x="162" y="112"/>
                    <a:pt x="149" y="102"/>
                    <a:pt x="118" y="80"/>
                  </a:cubicBezTo>
                  <a:cubicBezTo>
                    <a:pt x="87" y="58"/>
                    <a:pt x="64" y="46"/>
                    <a:pt x="48" y="33"/>
                  </a:cubicBezTo>
                  <a:cubicBezTo>
                    <a:pt x="32" y="21"/>
                    <a:pt x="5" y="0"/>
                    <a:pt x="3" y="1"/>
                  </a:cubicBezTo>
                  <a:cubicBezTo>
                    <a:pt x="0" y="2"/>
                    <a:pt x="12" y="11"/>
                    <a:pt x="21" y="18"/>
                  </a:cubicBezTo>
                  <a:close/>
                  <a:moveTo>
                    <a:pt x="152" y="129"/>
                  </a:moveTo>
                  <a:cubicBezTo>
                    <a:pt x="163" y="139"/>
                    <a:pt x="176" y="151"/>
                    <a:pt x="174" y="151"/>
                  </a:cubicBezTo>
                  <a:cubicBezTo>
                    <a:pt x="172" y="152"/>
                    <a:pt x="170" y="151"/>
                    <a:pt x="155" y="137"/>
                  </a:cubicBezTo>
                  <a:cubicBezTo>
                    <a:pt x="139" y="123"/>
                    <a:pt x="123" y="107"/>
                    <a:pt x="125" y="106"/>
                  </a:cubicBezTo>
                  <a:cubicBezTo>
                    <a:pt x="127" y="104"/>
                    <a:pt x="140" y="119"/>
                    <a:pt x="15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24"/>
            <p:cNvSpPr>
              <a:spLocks noEditPoints="1"/>
            </p:cNvSpPr>
            <p:nvPr/>
          </p:nvSpPr>
          <p:spPr bwMode="auto">
            <a:xfrm>
              <a:off x="759" y="112"/>
              <a:ext cx="77" cy="401"/>
            </a:xfrm>
            <a:custGeom>
              <a:avLst/>
              <a:gdLst>
                <a:gd name="T0" fmla="*/ 49 w 51"/>
                <a:gd name="T1" fmla="*/ 169 h 264"/>
                <a:gd name="T2" fmla="*/ 41 w 51"/>
                <a:gd name="T3" fmla="*/ 63 h 264"/>
                <a:gd name="T4" fmla="*/ 35 w 51"/>
                <a:gd name="T5" fmla="*/ 43 h 264"/>
                <a:gd name="T6" fmla="*/ 29 w 51"/>
                <a:gd name="T7" fmla="*/ 0 h 264"/>
                <a:gd name="T8" fmla="*/ 24 w 51"/>
                <a:gd name="T9" fmla="*/ 97 h 264"/>
                <a:gd name="T10" fmla="*/ 4 w 51"/>
                <a:gd name="T11" fmla="*/ 181 h 264"/>
                <a:gd name="T12" fmla="*/ 9 w 51"/>
                <a:gd name="T13" fmla="*/ 260 h 264"/>
                <a:gd name="T14" fmla="*/ 14 w 51"/>
                <a:gd name="T15" fmla="*/ 253 h 264"/>
                <a:gd name="T16" fmla="*/ 18 w 51"/>
                <a:gd name="T17" fmla="*/ 263 h 264"/>
                <a:gd name="T18" fmla="*/ 49 w 51"/>
                <a:gd name="T19" fmla="*/ 169 h 264"/>
                <a:gd name="T20" fmla="*/ 28 w 51"/>
                <a:gd name="T21" fmla="*/ 179 h 264"/>
                <a:gd name="T22" fmla="*/ 31 w 51"/>
                <a:gd name="T23" fmla="*/ 151 h 264"/>
                <a:gd name="T24" fmla="*/ 28 w 51"/>
                <a:gd name="T25" fmla="*/ 179 h 264"/>
                <a:gd name="T26" fmla="*/ 16 w 51"/>
                <a:gd name="T27" fmla="*/ 248 h 264"/>
                <a:gd name="T28" fmla="*/ 21 w 51"/>
                <a:gd name="T29" fmla="*/ 220 h 264"/>
                <a:gd name="T30" fmla="*/ 26 w 51"/>
                <a:gd name="T31" fmla="*/ 197 h 264"/>
                <a:gd name="T32" fmla="*/ 23 w 51"/>
                <a:gd name="T33" fmla="*/ 227 h 264"/>
                <a:gd name="T34" fmla="*/ 16 w 51"/>
                <a:gd name="T35" fmla="*/ 2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264">
                  <a:moveTo>
                    <a:pt x="49" y="169"/>
                  </a:moveTo>
                  <a:cubicBezTo>
                    <a:pt x="51" y="125"/>
                    <a:pt x="41" y="66"/>
                    <a:pt x="41" y="63"/>
                  </a:cubicBezTo>
                  <a:cubicBezTo>
                    <a:pt x="40" y="60"/>
                    <a:pt x="36" y="56"/>
                    <a:pt x="35" y="43"/>
                  </a:cubicBezTo>
                  <a:cubicBezTo>
                    <a:pt x="34" y="30"/>
                    <a:pt x="32" y="0"/>
                    <a:pt x="29" y="0"/>
                  </a:cubicBezTo>
                  <a:cubicBezTo>
                    <a:pt x="27" y="0"/>
                    <a:pt x="33" y="66"/>
                    <a:pt x="24" y="97"/>
                  </a:cubicBezTo>
                  <a:cubicBezTo>
                    <a:pt x="19" y="113"/>
                    <a:pt x="7" y="147"/>
                    <a:pt x="4" y="181"/>
                  </a:cubicBezTo>
                  <a:cubicBezTo>
                    <a:pt x="0" y="215"/>
                    <a:pt x="8" y="260"/>
                    <a:pt x="9" y="260"/>
                  </a:cubicBezTo>
                  <a:cubicBezTo>
                    <a:pt x="11" y="260"/>
                    <a:pt x="12" y="253"/>
                    <a:pt x="14" y="253"/>
                  </a:cubicBezTo>
                  <a:cubicBezTo>
                    <a:pt x="16" y="254"/>
                    <a:pt x="14" y="262"/>
                    <a:pt x="18" y="263"/>
                  </a:cubicBezTo>
                  <a:cubicBezTo>
                    <a:pt x="21" y="264"/>
                    <a:pt x="46" y="212"/>
                    <a:pt x="49" y="169"/>
                  </a:cubicBezTo>
                  <a:close/>
                  <a:moveTo>
                    <a:pt x="28" y="179"/>
                  </a:moveTo>
                  <a:cubicBezTo>
                    <a:pt x="25" y="179"/>
                    <a:pt x="29" y="151"/>
                    <a:pt x="31" y="151"/>
                  </a:cubicBezTo>
                  <a:cubicBezTo>
                    <a:pt x="33" y="152"/>
                    <a:pt x="31" y="179"/>
                    <a:pt x="28" y="179"/>
                  </a:cubicBezTo>
                  <a:close/>
                  <a:moveTo>
                    <a:pt x="16" y="248"/>
                  </a:moveTo>
                  <a:cubicBezTo>
                    <a:pt x="13" y="247"/>
                    <a:pt x="19" y="231"/>
                    <a:pt x="21" y="220"/>
                  </a:cubicBezTo>
                  <a:cubicBezTo>
                    <a:pt x="23" y="210"/>
                    <a:pt x="24" y="196"/>
                    <a:pt x="26" y="197"/>
                  </a:cubicBezTo>
                  <a:cubicBezTo>
                    <a:pt x="28" y="197"/>
                    <a:pt x="26" y="215"/>
                    <a:pt x="23" y="227"/>
                  </a:cubicBezTo>
                  <a:cubicBezTo>
                    <a:pt x="20" y="239"/>
                    <a:pt x="18" y="248"/>
                    <a:pt x="16"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25"/>
            <p:cNvSpPr>
              <a:spLocks noEditPoints="1"/>
            </p:cNvSpPr>
            <p:nvPr/>
          </p:nvSpPr>
          <p:spPr bwMode="auto">
            <a:xfrm>
              <a:off x="1259" y="264"/>
              <a:ext cx="119" cy="201"/>
            </a:xfrm>
            <a:custGeom>
              <a:avLst/>
              <a:gdLst>
                <a:gd name="T0" fmla="*/ 54 w 78"/>
                <a:gd name="T1" fmla="*/ 127 h 132"/>
                <a:gd name="T2" fmla="*/ 63 w 78"/>
                <a:gd name="T3" fmla="*/ 130 h 132"/>
                <a:gd name="T4" fmla="*/ 69 w 78"/>
                <a:gd name="T5" fmla="*/ 127 h 132"/>
                <a:gd name="T6" fmla="*/ 78 w 78"/>
                <a:gd name="T7" fmla="*/ 124 h 132"/>
                <a:gd name="T8" fmla="*/ 71 w 78"/>
                <a:gd name="T9" fmla="*/ 102 h 132"/>
                <a:gd name="T10" fmla="*/ 54 w 78"/>
                <a:gd name="T11" fmla="*/ 69 h 132"/>
                <a:gd name="T12" fmla="*/ 39 w 78"/>
                <a:gd name="T13" fmla="*/ 35 h 132"/>
                <a:gd name="T14" fmla="*/ 18 w 78"/>
                <a:gd name="T15" fmla="*/ 16 h 132"/>
                <a:gd name="T16" fmla="*/ 2 w 78"/>
                <a:gd name="T17" fmla="*/ 0 h 132"/>
                <a:gd name="T18" fmla="*/ 12 w 78"/>
                <a:gd name="T19" fmla="*/ 21 h 132"/>
                <a:gd name="T20" fmla="*/ 22 w 78"/>
                <a:gd name="T21" fmla="*/ 37 h 132"/>
                <a:gd name="T22" fmla="*/ 22 w 78"/>
                <a:gd name="T23" fmla="*/ 44 h 132"/>
                <a:gd name="T24" fmla="*/ 36 w 78"/>
                <a:gd name="T25" fmla="*/ 79 h 132"/>
                <a:gd name="T26" fmla="*/ 45 w 78"/>
                <a:gd name="T27" fmla="*/ 122 h 132"/>
                <a:gd name="T28" fmla="*/ 54 w 78"/>
                <a:gd name="T29" fmla="*/ 127 h 132"/>
                <a:gd name="T30" fmla="*/ 58 w 78"/>
                <a:gd name="T31" fmla="*/ 108 h 132"/>
                <a:gd name="T32" fmla="*/ 55 w 78"/>
                <a:gd name="T33" fmla="*/ 96 h 132"/>
                <a:gd name="T34" fmla="*/ 62 w 78"/>
                <a:gd name="T35" fmla="*/ 107 h 132"/>
                <a:gd name="T36" fmla="*/ 65 w 78"/>
                <a:gd name="T37" fmla="*/ 121 h 132"/>
                <a:gd name="T38" fmla="*/ 58 w 78"/>
                <a:gd name="T3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32">
                  <a:moveTo>
                    <a:pt x="54" y="127"/>
                  </a:moveTo>
                  <a:cubicBezTo>
                    <a:pt x="57" y="128"/>
                    <a:pt x="62" y="132"/>
                    <a:pt x="63" y="130"/>
                  </a:cubicBezTo>
                  <a:cubicBezTo>
                    <a:pt x="65" y="128"/>
                    <a:pt x="67" y="126"/>
                    <a:pt x="69" y="127"/>
                  </a:cubicBezTo>
                  <a:cubicBezTo>
                    <a:pt x="71" y="128"/>
                    <a:pt x="77" y="129"/>
                    <a:pt x="78" y="124"/>
                  </a:cubicBezTo>
                  <a:cubicBezTo>
                    <a:pt x="78" y="119"/>
                    <a:pt x="77" y="115"/>
                    <a:pt x="71" y="102"/>
                  </a:cubicBezTo>
                  <a:cubicBezTo>
                    <a:pt x="66" y="90"/>
                    <a:pt x="62" y="87"/>
                    <a:pt x="54" y="69"/>
                  </a:cubicBezTo>
                  <a:cubicBezTo>
                    <a:pt x="46" y="50"/>
                    <a:pt x="40" y="37"/>
                    <a:pt x="39" y="35"/>
                  </a:cubicBezTo>
                  <a:cubicBezTo>
                    <a:pt x="37" y="34"/>
                    <a:pt x="26" y="24"/>
                    <a:pt x="18" y="16"/>
                  </a:cubicBezTo>
                  <a:cubicBezTo>
                    <a:pt x="10" y="7"/>
                    <a:pt x="2" y="0"/>
                    <a:pt x="2" y="0"/>
                  </a:cubicBezTo>
                  <a:cubicBezTo>
                    <a:pt x="0" y="0"/>
                    <a:pt x="5" y="10"/>
                    <a:pt x="12" y="21"/>
                  </a:cubicBezTo>
                  <a:cubicBezTo>
                    <a:pt x="18" y="32"/>
                    <a:pt x="21" y="35"/>
                    <a:pt x="22" y="37"/>
                  </a:cubicBezTo>
                  <a:cubicBezTo>
                    <a:pt x="22" y="38"/>
                    <a:pt x="21" y="40"/>
                    <a:pt x="22" y="44"/>
                  </a:cubicBezTo>
                  <a:cubicBezTo>
                    <a:pt x="24" y="48"/>
                    <a:pt x="30" y="58"/>
                    <a:pt x="36" y="79"/>
                  </a:cubicBezTo>
                  <a:cubicBezTo>
                    <a:pt x="43" y="99"/>
                    <a:pt x="42" y="115"/>
                    <a:pt x="45" y="122"/>
                  </a:cubicBezTo>
                  <a:cubicBezTo>
                    <a:pt x="48" y="130"/>
                    <a:pt x="51" y="126"/>
                    <a:pt x="54" y="127"/>
                  </a:cubicBezTo>
                  <a:close/>
                  <a:moveTo>
                    <a:pt x="58" y="108"/>
                  </a:moveTo>
                  <a:cubicBezTo>
                    <a:pt x="56" y="102"/>
                    <a:pt x="53" y="96"/>
                    <a:pt x="55" y="96"/>
                  </a:cubicBezTo>
                  <a:cubicBezTo>
                    <a:pt x="56" y="96"/>
                    <a:pt x="60" y="104"/>
                    <a:pt x="62" y="107"/>
                  </a:cubicBezTo>
                  <a:cubicBezTo>
                    <a:pt x="63" y="111"/>
                    <a:pt x="66" y="120"/>
                    <a:pt x="65" y="121"/>
                  </a:cubicBezTo>
                  <a:cubicBezTo>
                    <a:pt x="64" y="122"/>
                    <a:pt x="61" y="115"/>
                    <a:pt x="58"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6" name="文本框 105"/>
          <p:cNvSpPr txBox="1"/>
          <p:nvPr/>
        </p:nvSpPr>
        <p:spPr>
          <a:xfrm>
            <a:off x="4755547" y="348028"/>
            <a:ext cx="2680906" cy="461665"/>
          </a:xfrm>
          <a:prstGeom prst="rect">
            <a:avLst/>
          </a:prstGeom>
          <a:noFill/>
        </p:spPr>
        <p:txBody>
          <a:bodyPr wrap="square" rtlCol="0">
            <a:spAutoFit/>
          </a:bodyPr>
          <a:lstStyle/>
          <a:p>
            <a:pPr algn="dist"/>
            <a:r>
              <a:rPr lang="zh-CN" altLang="en-US" sz="2400">
                <a:solidFill>
                  <a:srgbClr val="306E39"/>
                </a:solidFill>
                <a:latin typeface="方正清刻本悦宋简体" panose="02000000000000000000" pitchFamily="2" charset="-122"/>
                <a:ea typeface="方正清刻本悦宋简体" panose="02000000000000000000" pitchFamily="2" charset="-122"/>
              </a:rPr>
              <a:t>这里是您的文本</a:t>
            </a:r>
            <a:endParaRPr lang="zh-CN" altLang="en-US" sz="2400">
              <a:solidFill>
                <a:srgbClr val="306E39"/>
              </a:solidFill>
              <a:latin typeface="方正清刻本悦宋简体" panose="02000000000000000000" pitchFamily="2" charset="-122"/>
              <a:ea typeface="方正清刻本悦宋简体" panose="02000000000000000000" pitchFamily="2" charset="-122"/>
            </a:endParaRPr>
          </a:p>
        </p:txBody>
      </p:sp>
      <p:grpSp>
        <p:nvGrpSpPr>
          <p:cNvPr id="4" name="Group 4"/>
          <p:cNvGrpSpPr>
            <a:grpSpLocks noChangeAspect="1"/>
          </p:cNvGrpSpPr>
          <p:nvPr/>
        </p:nvGrpSpPr>
        <p:grpSpPr bwMode="auto">
          <a:xfrm rot="1403761">
            <a:off x="4334785" y="406028"/>
            <a:ext cx="314941" cy="435759"/>
            <a:chOff x="3416" y="2410"/>
            <a:chExt cx="232" cy="321"/>
          </a:xfrm>
          <a:solidFill>
            <a:srgbClr val="306E39"/>
          </a:solidFill>
        </p:grpSpPr>
        <p:sp>
          <p:nvSpPr>
            <p:cNvPr id="9"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7" name="Group 4"/>
          <p:cNvGrpSpPr>
            <a:grpSpLocks noChangeAspect="1"/>
          </p:cNvGrpSpPr>
          <p:nvPr/>
        </p:nvGrpSpPr>
        <p:grpSpPr bwMode="auto">
          <a:xfrm rot="20813029" flipH="1">
            <a:off x="7495024" y="382927"/>
            <a:ext cx="356874" cy="435759"/>
            <a:chOff x="3416" y="2410"/>
            <a:chExt cx="232" cy="321"/>
          </a:xfrm>
          <a:solidFill>
            <a:srgbClr val="306E39"/>
          </a:solidFill>
        </p:grpSpPr>
        <p:sp>
          <p:nvSpPr>
            <p:cNvPr id="108" name="Freeform 5"/>
            <p:cNvSpPr/>
            <p:nvPr/>
          </p:nvSpPr>
          <p:spPr bwMode="auto">
            <a:xfrm>
              <a:off x="3416" y="2410"/>
              <a:ext cx="223" cy="321"/>
            </a:xfrm>
            <a:custGeom>
              <a:avLst/>
              <a:gdLst>
                <a:gd name="T0" fmla="*/ 62 w 342"/>
                <a:gd name="T1" fmla="*/ 43 h 494"/>
                <a:gd name="T2" fmla="*/ 240 w 342"/>
                <a:gd name="T3" fmla="*/ 16 h 494"/>
                <a:gd name="T4" fmla="*/ 284 w 342"/>
                <a:gd name="T5" fmla="*/ 33 h 494"/>
                <a:gd name="T6" fmla="*/ 286 w 342"/>
                <a:gd name="T7" fmla="*/ 48 h 494"/>
                <a:gd name="T8" fmla="*/ 273 w 342"/>
                <a:gd name="T9" fmla="*/ 58 h 494"/>
                <a:gd name="T10" fmla="*/ 282 w 342"/>
                <a:gd name="T11" fmla="*/ 73 h 494"/>
                <a:gd name="T12" fmla="*/ 290 w 342"/>
                <a:gd name="T13" fmla="*/ 75 h 494"/>
                <a:gd name="T14" fmla="*/ 311 w 342"/>
                <a:gd name="T15" fmla="*/ 78 h 494"/>
                <a:gd name="T16" fmla="*/ 330 w 342"/>
                <a:gd name="T17" fmla="*/ 93 h 494"/>
                <a:gd name="T18" fmla="*/ 310 w 342"/>
                <a:gd name="T19" fmla="*/ 140 h 494"/>
                <a:gd name="T20" fmla="*/ 253 w 342"/>
                <a:gd name="T21" fmla="*/ 157 h 494"/>
                <a:gd name="T22" fmla="*/ 3 w 342"/>
                <a:gd name="T23" fmla="*/ 494 h 494"/>
                <a:gd name="T24" fmla="*/ 112 w 342"/>
                <a:gd name="T25" fmla="*/ 200 h 494"/>
                <a:gd name="T26" fmla="*/ 0 w 342"/>
                <a:gd name="T27" fmla="*/ 246 h 494"/>
                <a:gd name="T28" fmla="*/ 155 w 342"/>
                <a:gd name="T29" fmla="*/ 133 h 494"/>
                <a:gd name="T30" fmla="*/ 233 w 342"/>
                <a:gd name="T31" fmla="*/ 64 h 494"/>
                <a:gd name="T32" fmla="*/ 62 w 342"/>
                <a:gd name="T33" fmla="*/ 4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94">
                  <a:moveTo>
                    <a:pt x="62" y="43"/>
                  </a:moveTo>
                  <a:cubicBezTo>
                    <a:pt x="62" y="43"/>
                    <a:pt x="179" y="0"/>
                    <a:pt x="240" y="16"/>
                  </a:cubicBezTo>
                  <a:cubicBezTo>
                    <a:pt x="240" y="16"/>
                    <a:pt x="273" y="18"/>
                    <a:pt x="284" y="33"/>
                  </a:cubicBezTo>
                  <a:cubicBezTo>
                    <a:pt x="284" y="43"/>
                    <a:pt x="284" y="37"/>
                    <a:pt x="286" y="48"/>
                  </a:cubicBezTo>
                  <a:cubicBezTo>
                    <a:pt x="288" y="55"/>
                    <a:pt x="273" y="58"/>
                    <a:pt x="273" y="58"/>
                  </a:cubicBezTo>
                  <a:cubicBezTo>
                    <a:pt x="273" y="58"/>
                    <a:pt x="283" y="61"/>
                    <a:pt x="282" y="73"/>
                  </a:cubicBezTo>
                  <a:cubicBezTo>
                    <a:pt x="282" y="77"/>
                    <a:pt x="290" y="75"/>
                    <a:pt x="290" y="75"/>
                  </a:cubicBezTo>
                  <a:cubicBezTo>
                    <a:pt x="290" y="75"/>
                    <a:pt x="302" y="71"/>
                    <a:pt x="311" y="78"/>
                  </a:cubicBezTo>
                  <a:cubicBezTo>
                    <a:pt x="319" y="84"/>
                    <a:pt x="312" y="85"/>
                    <a:pt x="330" y="93"/>
                  </a:cubicBezTo>
                  <a:cubicBezTo>
                    <a:pt x="342" y="118"/>
                    <a:pt x="310" y="140"/>
                    <a:pt x="310" y="140"/>
                  </a:cubicBezTo>
                  <a:cubicBezTo>
                    <a:pt x="310" y="140"/>
                    <a:pt x="293" y="152"/>
                    <a:pt x="253" y="157"/>
                  </a:cubicBezTo>
                  <a:cubicBezTo>
                    <a:pt x="253" y="157"/>
                    <a:pt x="175" y="229"/>
                    <a:pt x="3" y="494"/>
                  </a:cubicBezTo>
                  <a:cubicBezTo>
                    <a:pt x="3" y="494"/>
                    <a:pt x="47" y="314"/>
                    <a:pt x="112" y="200"/>
                  </a:cubicBezTo>
                  <a:cubicBezTo>
                    <a:pt x="112" y="200"/>
                    <a:pt x="35" y="228"/>
                    <a:pt x="0" y="246"/>
                  </a:cubicBezTo>
                  <a:cubicBezTo>
                    <a:pt x="0" y="246"/>
                    <a:pt x="57" y="189"/>
                    <a:pt x="155" y="133"/>
                  </a:cubicBezTo>
                  <a:cubicBezTo>
                    <a:pt x="155" y="133"/>
                    <a:pt x="181" y="89"/>
                    <a:pt x="233" y="64"/>
                  </a:cubicBezTo>
                  <a:cubicBezTo>
                    <a:pt x="233" y="64"/>
                    <a:pt x="109" y="58"/>
                    <a:pt x="6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
            <p:cNvSpPr/>
            <p:nvPr/>
          </p:nvSpPr>
          <p:spPr bwMode="auto">
            <a:xfrm>
              <a:off x="3592" y="2526"/>
              <a:ext cx="56" cy="124"/>
            </a:xfrm>
            <a:custGeom>
              <a:avLst/>
              <a:gdLst>
                <a:gd name="T0" fmla="*/ 86 w 86"/>
                <a:gd name="T1" fmla="*/ 191 h 191"/>
                <a:gd name="T2" fmla="*/ 15 w 86"/>
                <a:gd name="T3" fmla="*/ 49 h 191"/>
                <a:gd name="T4" fmla="*/ 0 w 86"/>
                <a:gd name="T5" fmla="*/ 11 h 191"/>
                <a:gd name="T6" fmla="*/ 3 w 86"/>
                <a:gd name="T7" fmla="*/ 4 h 191"/>
                <a:gd name="T8" fmla="*/ 6 w 86"/>
                <a:gd name="T9" fmla="*/ 5 h 191"/>
                <a:gd name="T10" fmla="*/ 14 w 86"/>
                <a:gd name="T11" fmla="*/ 2 h 191"/>
                <a:gd name="T12" fmla="*/ 30 w 86"/>
                <a:gd name="T13" fmla="*/ 9 h 191"/>
                <a:gd name="T14" fmla="*/ 86 w 86"/>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91">
                  <a:moveTo>
                    <a:pt x="86" y="191"/>
                  </a:moveTo>
                  <a:cubicBezTo>
                    <a:pt x="86" y="191"/>
                    <a:pt x="45" y="93"/>
                    <a:pt x="15" y="49"/>
                  </a:cubicBezTo>
                  <a:cubicBezTo>
                    <a:pt x="0" y="22"/>
                    <a:pt x="0" y="11"/>
                    <a:pt x="0" y="11"/>
                  </a:cubicBezTo>
                  <a:cubicBezTo>
                    <a:pt x="0" y="11"/>
                    <a:pt x="3" y="7"/>
                    <a:pt x="3" y="4"/>
                  </a:cubicBezTo>
                  <a:cubicBezTo>
                    <a:pt x="3" y="3"/>
                    <a:pt x="6" y="5"/>
                    <a:pt x="6" y="5"/>
                  </a:cubicBezTo>
                  <a:cubicBezTo>
                    <a:pt x="6" y="5"/>
                    <a:pt x="10" y="5"/>
                    <a:pt x="14" y="2"/>
                  </a:cubicBezTo>
                  <a:cubicBezTo>
                    <a:pt x="24" y="0"/>
                    <a:pt x="30" y="9"/>
                    <a:pt x="30" y="9"/>
                  </a:cubicBezTo>
                  <a:cubicBezTo>
                    <a:pt x="30" y="9"/>
                    <a:pt x="86" y="60"/>
                    <a:pt x="86"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1" name="Group 4"/>
          <p:cNvGrpSpPr>
            <a:grpSpLocks noChangeAspect="1"/>
          </p:cNvGrpSpPr>
          <p:nvPr/>
        </p:nvGrpSpPr>
        <p:grpSpPr bwMode="auto">
          <a:xfrm>
            <a:off x="3937395" y="2607230"/>
            <a:ext cx="3829174" cy="4144656"/>
            <a:chOff x="2050" y="1166"/>
            <a:chExt cx="2913" cy="3153"/>
          </a:xfrm>
          <a:solidFill>
            <a:srgbClr val="306E39"/>
          </a:solidFill>
        </p:grpSpPr>
        <p:sp>
          <p:nvSpPr>
            <p:cNvPr id="112" name="Freeform 5"/>
            <p:cNvSpPr/>
            <p:nvPr/>
          </p:nvSpPr>
          <p:spPr bwMode="auto">
            <a:xfrm>
              <a:off x="2855" y="1166"/>
              <a:ext cx="1690" cy="1650"/>
            </a:xfrm>
            <a:custGeom>
              <a:avLst/>
              <a:gdLst>
                <a:gd name="T0" fmla="*/ 502 w 1310"/>
                <a:gd name="T1" fmla="*/ 0 h 1280"/>
                <a:gd name="T2" fmla="*/ 551 w 1310"/>
                <a:gd name="T3" fmla="*/ 1280 h 1280"/>
                <a:gd name="T4" fmla="*/ 587 w 1310"/>
                <a:gd name="T5" fmla="*/ 575 h 1280"/>
                <a:gd name="T6" fmla="*/ 657 w 1310"/>
                <a:gd name="T7" fmla="*/ 1259 h 1280"/>
                <a:gd name="T8" fmla="*/ 502 w 1310"/>
                <a:gd name="T9" fmla="*/ 0 h 1280"/>
              </a:gdLst>
              <a:ahLst/>
              <a:cxnLst>
                <a:cxn ang="0">
                  <a:pos x="T0" y="T1"/>
                </a:cxn>
                <a:cxn ang="0">
                  <a:pos x="T2" y="T3"/>
                </a:cxn>
                <a:cxn ang="0">
                  <a:pos x="T4" y="T5"/>
                </a:cxn>
                <a:cxn ang="0">
                  <a:pos x="T6" y="T7"/>
                </a:cxn>
                <a:cxn ang="0">
                  <a:pos x="T8" y="T9"/>
                </a:cxn>
              </a:cxnLst>
              <a:rect l="0" t="0" r="r" b="b"/>
              <a:pathLst>
                <a:path w="1310" h="1280">
                  <a:moveTo>
                    <a:pt x="502" y="0"/>
                  </a:moveTo>
                  <a:cubicBezTo>
                    <a:pt x="0" y="806"/>
                    <a:pt x="551" y="1280"/>
                    <a:pt x="551" y="1280"/>
                  </a:cubicBezTo>
                  <a:cubicBezTo>
                    <a:pt x="462" y="1051"/>
                    <a:pt x="587" y="575"/>
                    <a:pt x="587" y="575"/>
                  </a:cubicBezTo>
                  <a:cubicBezTo>
                    <a:pt x="550" y="788"/>
                    <a:pt x="657" y="1259"/>
                    <a:pt x="657" y="1259"/>
                  </a:cubicBezTo>
                  <a:cubicBezTo>
                    <a:pt x="1310" y="557"/>
                    <a:pt x="502" y="0"/>
                    <a:pt x="502"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3" name="Freeform 9"/>
            <p:cNvSpPr/>
            <p:nvPr/>
          </p:nvSpPr>
          <p:spPr bwMode="auto">
            <a:xfrm>
              <a:off x="2050" y="2088"/>
              <a:ext cx="1324" cy="850"/>
            </a:xfrm>
            <a:custGeom>
              <a:avLst/>
              <a:gdLst>
                <a:gd name="T0" fmla="*/ 374 w 1026"/>
                <a:gd name="T1" fmla="*/ 0 h 659"/>
                <a:gd name="T2" fmla="*/ 0 w 1026"/>
                <a:gd name="T3" fmla="*/ 74 h 659"/>
                <a:gd name="T4" fmla="*/ 813 w 1026"/>
                <a:gd name="T5" fmla="*/ 659 h 659"/>
                <a:gd name="T6" fmla="*/ 993 w 1026"/>
                <a:gd name="T7" fmla="*/ 637 h 659"/>
                <a:gd name="T8" fmla="*/ 475 w 1026"/>
                <a:gd name="T9" fmla="*/ 279 h 659"/>
                <a:gd name="T10" fmla="*/ 1026 w 1026"/>
                <a:gd name="T11" fmla="*/ 547 h 659"/>
                <a:gd name="T12" fmla="*/ 374 w 1026"/>
                <a:gd name="T13" fmla="*/ 0 h 659"/>
              </a:gdLst>
              <a:ahLst/>
              <a:cxnLst>
                <a:cxn ang="0">
                  <a:pos x="T0" y="T1"/>
                </a:cxn>
                <a:cxn ang="0">
                  <a:pos x="T2" y="T3"/>
                </a:cxn>
                <a:cxn ang="0">
                  <a:pos x="T4" y="T5"/>
                </a:cxn>
                <a:cxn ang="0">
                  <a:pos x="T6" y="T7"/>
                </a:cxn>
                <a:cxn ang="0">
                  <a:pos x="T8" y="T9"/>
                </a:cxn>
                <a:cxn ang="0">
                  <a:pos x="T10" y="T11"/>
                </a:cxn>
                <a:cxn ang="0">
                  <a:pos x="T12" y="T13"/>
                </a:cxn>
              </a:cxnLst>
              <a:rect l="0" t="0" r="r" b="b"/>
              <a:pathLst>
                <a:path w="1026" h="659">
                  <a:moveTo>
                    <a:pt x="374" y="0"/>
                  </a:moveTo>
                  <a:cubicBezTo>
                    <a:pt x="169" y="0"/>
                    <a:pt x="0" y="74"/>
                    <a:pt x="0" y="74"/>
                  </a:cubicBezTo>
                  <a:cubicBezTo>
                    <a:pt x="248" y="574"/>
                    <a:pt x="601" y="659"/>
                    <a:pt x="813" y="659"/>
                  </a:cubicBezTo>
                  <a:cubicBezTo>
                    <a:pt x="922" y="659"/>
                    <a:pt x="993" y="637"/>
                    <a:pt x="993" y="637"/>
                  </a:cubicBezTo>
                  <a:cubicBezTo>
                    <a:pt x="778" y="597"/>
                    <a:pt x="475" y="279"/>
                    <a:pt x="475" y="279"/>
                  </a:cubicBezTo>
                  <a:cubicBezTo>
                    <a:pt x="620" y="407"/>
                    <a:pt x="1026" y="547"/>
                    <a:pt x="1026" y="547"/>
                  </a:cubicBezTo>
                  <a:cubicBezTo>
                    <a:pt x="904" y="102"/>
                    <a:pt x="615" y="0"/>
                    <a:pt x="374"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4" name="Freeform 10"/>
            <p:cNvSpPr/>
            <p:nvPr/>
          </p:nvSpPr>
          <p:spPr bwMode="auto">
            <a:xfrm>
              <a:off x="2273" y="2988"/>
              <a:ext cx="920" cy="486"/>
            </a:xfrm>
            <a:custGeom>
              <a:avLst/>
              <a:gdLst>
                <a:gd name="T0" fmla="*/ 422 w 713"/>
                <a:gd name="T1" fmla="*/ 0 h 377"/>
                <a:gd name="T2" fmla="*/ 0 w 713"/>
                <a:gd name="T3" fmla="*/ 328 h 377"/>
                <a:gd name="T4" fmla="*/ 267 w 713"/>
                <a:gd name="T5" fmla="*/ 377 h 377"/>
                <a:gd name="T6" fmla="*/ 713 w 713"/>
                <a:gd name="T7" fmla="*/ 138 h 377"/>
                <a:gd name="T8" fmla="*/ 343 w 713"/>
                <a:gd name="T9" fmla="*/ 207 h 377"/>
                <a:gd name="T10" fmla="*/ 312 w 713"/>
                <a:gd name="T11" fmla="*/ 207 h 377"/>
                <a:gd name="T12" fmla="*/ 688 w 713"/>
                <a:gd name="T13" fmla="*/ 81 h 377"/>
                <a:gd name="T14" fmla="*/ 422 w 713"/>
                <a:gd name="T15" fmla="*/ 0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3" h="377">
                  <a:moveTo>
                    <a:pt x="422" y="0"/>
                  </a:moveTo>
                  <a:cubicBezTo>
                    <a:pt x="131" y="0"/>
                    <a:pt x="0" y="328"/>
                    <a:pt x="0" y="328"/>
                  </a:cubicBezTo>
                  <a:cubicBezTo>
                    <a:pt x="101" y="363"/>
                    <a:pt x="190" y="377"/>
                    <a:pt x="267" y="377"/>
                  </a:cubicBezTo>
                  <a:cubicBezTo>
                    <a:pt x="586" y="377"/>
                    <a:pt x="713" y="138"/>
                    <a:pt x="713" y="138"/>
                  </a:cubicBezTo>
                  <a:cubicBezTo>
                    <a:pt x="619" y="201"/>
                    <a:pt x="419" y="207"/>
                    <a:pt x="343" y="207"/>
                  </a:cubicBezTo>
                  <a:cubicBezTo>
                    <a:pt x="324" y="207"/>
                    <a:pt x="312" y="207"/>
                    <a:pt x="312" y="207"/>
                  </a:cubicBezTo>
                  <a:cubicBezTo>
                    <a:pt x="437" y="201"/>
                    <a:pt x="688" y="81"/>
                    <a:pt x="688" y="81"/>
                  </a:cubicBezTo>
                  <a:cubicBezTo>
                    <a:pt x="588" y="23"/>
                    <a:pt x="500" y="0"/>
                    <a:pt x="422"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5" name="Freeform 14"/>
            <p:cNvSpPr/>
            <p:nvPr/>
          </p:nvSpPr>
          <p:spPr bwMode="auto">
            <a:xfrm>
              <a:off x="4150" y="3063"/>
              <a:ext cx="658" cy="332"/>
            </a:xfrm>
            <a:custGeom>
              <a:avLst/>
              <a:gdLst>
                <a:gd name="T0" fmla="*/ 189 w 510"/>
                <a:gd name="T1" fmla="*/ 0 h 258"/>
                <a:gd name="T2" fmla="*/ 1 w 510"/>
                <a:gd name="T3" fmla="*/ 54 h 258"/>
                <a:gd name="T4" fmla="*/ 22 w 510"/>
                <a:gd name="T5" fmla="*/ 53 h 258"/>
                <a:gd name="T6" fmla="*/ 276 w 510"/>
                <a:gd name="T7" fmla="*/ 134 h 258"/>
                <a:gd name="T8" fmla="*/ 0 w 510"/>
                <a:gd name="T9" fmla="*/ 98 h 258"/>
                <a:gd name="T10" fmla="*/ 258 w 510"/>
                <a:gd name="T11" fmla="*/ 258 h 258"/>
                <a:gd name="T12" fmla="*/ 510 w 510"/>
                <a:gd name="T13" fmla="*/ 154 h 258"/>
                <a:gd name="T14" fmla="*/ 189 w 510"/>
                <a:gd name="T15" fmla="*/ 0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258">
                  <a:moveTo>
                    <a:pt x="189" y="0"/>
                  </a:moveTo>
                  <a:cubicBezTo>
                    <a:pt x="76" y="0"/>
                    <a:pt x="1" y="54"/>
                    <a:pt x="1" y="54"/>
                  </a:cubicBezTo>
                  <a:cubicBezTo>
                    <a:pt x="8" y="53"/>
                    <a:pt x="15" y="53"/>
                    <a:pt x="22" y="53"/>
                  </a:cubicBezTo>
                  <a:cubicBezTo>
                    <a:pt x="123" y="53"/>
                    <a:pt x="276" y="134"/>
                    <a:pt x="276" y="134"/>
                  </a:cubicBezTo>
                  <a:cubicBezTo>
                    <a:pt x="195" y="100"/>
                    <a:pt x="0" y="98"/>
                    <a:pt x="0" y="98"/>
                  </a:cubicBezTo>
                  <a:cubicBezTo>
                    <a:pt x="81" y="220"/>
                    <a:pt x="174" y="258"/>
                    <a:pt x="258" y="258"/>
                  </a:cubicBezTo>
                  <a:cubicBezTo>
                    <a:pt x="396" y="258"/>
                    <a:pt x="510" y="154"/>
                    <a:pt x="510" y="154"/>
                  </a:cubicBezTo>
                  <a:cubicBezTo>
                    <a:pt x="391" y="34"/>
                    <a:pt x="278" y="0"/>
                    <a:pt x="189"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6" name="Freeform 15"/>
            <p:cNvSpPr/>
            <p:nvPr/>
          </p:nvSpPr>
          <p:spPr bwMode="auto">
            <a:xfrm>
              <a:off x="3800" y="2036"/>
              <a:ext cx="1163" cy="970"/>
            </a:xfrm>
            <a:custGeom>
              <a:avLst/>
              <a:gdLst>
                <a:gd name="T0" fmla="*/ 899 w 901"/>
                <a:gd name="T1" fmla="*/ 0 h 752"/>
                <a:gd name="T2" fmla="*/ 0 w 901"/>
                <a:gd name="T3" fmla="*/ 675 h 752"/>
                <a:gd name="T4" fmla="*/ 527 w 901"/>
                <a:gd name="T5" fmla="*/ 349 h 752"/>
                <a:gd name="T6" fmla="*/ 68 w 901"/>
                <a:gd name="T7" fmla="*/ 741 h 752"/>
                <a:gd name="T8" fmla="*/ 221 w 901"/>
                <a:gd name="T9" fmla="*/ 752 h 752"/>
                <a:gd name="T10" fmla="*/ 899 w 901"/>
                <a:gd name="T11" fmla="*/ 0 h 752"/>
              </a:gdLst>
              <a:ahLst/>
              <a:cxnLst>
                <a:cxn ang="0">
                  <a:pos x="T0" y="T1"/>
                </a:cxn>
                <a:cxn ang="0">
                  <a:pos x="T2" y="T3"/>
                </a:cxn>
                <a:cxn ang="0">
                  <a:pos x="T4" y="T5"/>
                </a:cxn>
                <a:cxn ang="0">
                  <a:pos x="T6" y="T7"/>
                </a:cxn>
                <a:cxn ang="0">
                  <a:pos x="T8" y="T9"/>
                </a:cxn>
                <a:cxn ang="0">
                  <a:pos x="T10" y="T11"/>
                </a:cxn>
              </a:cxnLst>
              <a:rect l="0" t="0" r="r" b="b"/>
              <a:pathLst>
                <a:path w="901" h="752">
                  <a:moveTo>
                    <a:pt x="899" y="0"/>
                  </a:moveTo>
                  <a:cubicBezTo>
                    <a:pt x="67" y="41"/>
                    <a:pt x="0" y="675"/>
                    <a:pt x="0" y="675"/>
                  </a:cubicBezTo>
                  <a:cubicBezTo>
                    <a:pt x="121" y="497"/>
                    <a:pt x="527" y="349"/>
                    <a:pt x="527" y="349"/>
                  </a:cubicBezTo>
                  <a:cubicBezTo>
                    <a:pt x="354" y="429"/>
                    <a:pt x="68" y="741"/>
                    <a:pt x="68" y="741"/>
                  </a:cubicBezTo>
                  <a:cubicBezTo>
                    <a:pt x="123" y="749"/>
                    <a:pt x="173" y="752"/>
                    <a:pt x="221" y="752"/>
                  </a:cubicBezTo>
                  <a:cubicBezTo>
                    <a:pt x="901" y="752"/>
                    <a:pt x="899" y="0"/>
                    <a:pt x="899"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sp>
          <p:nvSpPr>
            <p:cNvPr id="117" name="Freeform 16"/>
            <p:cNvSpPr/>
            <p:nvPr/>
          </p:nvSpPr>
          <p:spPr bwMode="auto">
            <a:xfrm>
              <a:off x="3192" y="2828"/>
              <a:ext cx="935" cy="1491"/>
            </a:xfrm>
            <a:custGeom>
              <a:avLst/>
              <a:gdLst>
                <a:gd name="T0" fmla="*/ 345 w 725"/>
                <a:gd name="T1" fmla="*/ 0 h 1156"/>
                <a:gd name="T2" fmla="*/ 340 w 725"/>
                <a:gd name="T3" fmla="*/ 182 h 1156"/>
                <a:gd name="T4" fmla="*/ 323 w 725"/>
                <a:gd name="T5" fmla="*/ 231 h 1156"/>
                <a:gd name="T6" fmla="*/ 213 w 725"/>
                <a:gd name="T7" fmla="*/ 110 h 1156"/>
                <a:gd name="T8" fmla="*/ 142 w 725"/>
                <a:gd name="T9" fmla="*/ 28 h 1156"/>
                <a:gd name="T10" fmla="*/ 119 w 725"/>
                <a:gd name="T11" fmla="*/ 45 h 1156"/>
                <a:gd name="T12" fmla="*/ 228 w 725"/>
                <a:gd name="T13" fmla="*/ 273 h 1156"/>
                <a:gd name="T14" fmla="*/ 226 w 725"/>
                <a:gd name="T15" fmla="*/ 274 h 1156"/>
                <a:gd name="T16" fmla="*/ 136 w 725"/>
                <a:gd name="T17" fmla="*/ 196 h 1156"/>
                <a:gd name="T18" fmla="*/ 44 w 725"/>
                <a:gd name="T19" fmla="*/ 119 h 1156"/>
                <a:gd name="T20" fmla="*/ 43 w 725"/>
                <a:gd name="T21" fmla="*/ 119 h 1156"/>
                <a:gd name="T22" fmla="*/ 37 w 725"/>
                <a:gd name="T23" fmla="*/ 189 h 1156"/>
                <a:gd name="T24" fmla="*/ 187 w 725"/>
                <a:gd name="T25" fmla="*/ 347 h 1156"/>
                <a:gd name="T26" fmla="*/ 183 w 725"/>
                <a:gd name="T27" fmla="*/ 348 h 1156"/>
                <a:gd name="T28" fmla="*/ 43 w 725"/>
                <a:gd name="T29" fmla="*/ 278 h 1156"/>
                <a:gd name="T30" fmla="*/ 40 w 725"/>
                <a:gd name="T31" fmla="*/ 278 h 1156"/>
                <a:gd name="T32" fmla="*/ 85 w 725"/>
                <a:gd name="T33" fmla="*/ 364 h 1156"/>
                <a:gd name="T34" fmla="*/ 312 w 725"/>
                <a:gd name="T35" fmla="*/ 613 h 1156"/>
                <a:gd name="T36" fmla="*/ 270 w 725"/>
                <a:gd name="T37" fmla="*/ 1156 h 1156"/>
                <a:gd name="T38" fmla="*/ 572 w 725"/>
                <a:gd name="T39" fmla="*/ 1154 h 1156"/>
                <a:gd name="T40" fmla="*/ 544 w 725"/>
                <a:gd name="T41" fmla="*/ 499 h 1156"/>
                <a:gd name="T42" fmla="*/ 715 w 725"/>
                <a:gd name="T43" fmla="*/ 164 h 1156"/>
                <a:gd name="T44" fmla="*/ 688 w 725"/>
                <a:gd name="T45" fmla="*/ 143 h 1156"/>
                <a:gd name="T46" fmla="*/ 633 w 725"/>
                <a:gd name="T47" fmla="*/ 179 h 1156"/>
                <a:gd name="T48" fmla="*/ 494 w 725"/>
                <a:gd name="T49" fmla="*/ 276 h 1156"/>
                <a:gd name="T50" fmla="*/ 479 w 725"/>
                <a:gd name="T51" fmla="*/ 275 h 1156"/>
                <a:gd name="T52" fmla="*/ 357 w 725"/>
                <a:gd name="T53" fmla="*/ 3 h 1156"/>
                <a:gd name="T54" fmla="*/ 345 w 725"/>
                <a:gd name="T55"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5" h="1156">
                  <a:moveTo>
                    <a:pt x="345" y="0"/>
                  </a:moveTo>
                  <a:cubicBezTo>
                    <a:pt x="313" y="0"/>
                    <a:pt x="325" y="97"/>
                    <a:pt x="340" y="182"/>
                  </a:cubicBezTo>
                  <a:cubicBezTo>
                    <a:pt x="345" y="216"/>
                    <a:pt x="338" y="231"/>
                    <a:pt x="323" y="231"/>
                  </a:cubicBezTo>
                  <a:cubicBezTo>
                    <a:pt x="297" y="231"/>
                    <a:pt x="247" y="183"/>
                    <a:pt x="213" y="110"/>
                  </a:cubicBezTo>
                  <a:cubicBezTo>
                    <a:pt x="182" y="45"/>
                    <a:pt x="158" y="28"/>
                    <a:pt x="142" y="28"/>
                  </a:cubicBezTo>
                  <a:cubicBezTo>
                    <a:pt x="130" y="28"/>
                    <a:pt x="122" y="38"/>
                    <a:pt x="119" y="45"/>
                  </a:cubicBezTo>
                  <a:cubicBezTo>
                    <a:pt x="112" y="61"/>
                    <a:pt x="238" y="264"/>
                    <a:pt x="228" y="273"/>
                  </a:cubicBezTo>
                  <a:cubicBezTo>
                    <a:pt x="227" y="273"/>
                    <a:pt x="227" y="274"/>
                    <a:pt x="226" y="274"/>
                  </a:cubicBezTo>
                  <a:cubicBezTo>
                    <a:pt x="218" y="274"/>
                    <a:pt x="177" y="235"/>
                    <a:pt x="136" y="196"/>
                  </a:cubicBezTo>
                  <a:cubicBezTo>
                    <a:pt x="95" y="157"/>
                    <a:pt x="53" y="119"/>
                    <a:pt x="44" y="119"/>
                  </a:cubicBezTo>
                  <a:cubicBezTo>
                    <a:pt x="43" y="119"/>
                    <a:pt x="43" y="119"/>
                    <a:pt x="43" y="119"/>
                  </a:cubicBezTo>
                  <a:cubicBezTo>
                    <a:pt x="27" y="123"/>
                    <a:pt x="0" y="136"/>
                    <a:pt x="37" y="189"/>
                  </a:cubicBezTo>
                  <a:cubicBezTo>
                    <a:pt x="75" y="242"/>
                    <a:pt x="195" y="332"/>
                    <a:pt x="187" y="347"/>
                  </a:cubicBezTo>
                  <a:cubicBezTo>
                    <a:pt x="186" y="348"/>
                    <a:pt x="185" y="348"/>
                    <a:pt x="183" y="348"/>
                  </a:cubicBezTo>
                  <a:cubicBezTo>
                    <a:pt x="163" y="348"/>
                    <a:pt x="76" y="280"/>
                    <a:pt x="43" y="278"/>
                  </a:cubicBezTo>
                  <a:cubicBezTo>
                    <a:pt x="42" y="278"/>
                    <a:pt x="41" y="278"/>
                    <a:pt x="40" y="278"/>
                  </a:cubicBezTo>
                  <a:cubicBezTo>
                    <a:pt x="7" y="278"/>
                    <a:pt x="21" y="323"/>
                    <a:pt x="85" y="364"/>
                  </a:cubicBezTo>
                  <a:cubicBezTo>
                    <a:pt x="150" y="407"/>
                    <a:pt x="311" y="454"/>
                    <a:pt x="312" y="613"/>
                  </a:cubicBezTo>
                  <a:cubicBezTo>
                    <a:pt x="313" y="772"/>
                    <a:pt x="270" y="1156"/>
                    <a:pt x="270" y="1156"/>
                  </a:cubicBezTo>
                  <a:cubicBezTo>
                    <a:pt x="572" y="1154"/>
                    <a:pt x="572" y="1154"/>
                    <a:pt x="572" y="1154"/>
                  </a:cubicBezTo>
                  <a:cubicBezTo>
                    <a:pt x="572" y="1154"/>
                    <a:pt x="471" y="746"/>
                    <a:pt x="544" y="499"/>
                  </a:cubicBezTo>
                  <a:cubicBezTo>
                    <a:pt x="617" y="253"/>
                    <a:pt x="725" y="202"/>
                    <a:pt x="715" y="164"/>
                  </a:cubicBezTo>
                  <a:cubicBezTo>
                    <a:pt x="711" y="149"/>
                    <a:pt x="700" y="143"/>
                    <a:pt x="688" y="143"/>
                  </a:cubicBezTo>
                  <a:cubicBezTo>
                    <a:pt x="668" y="143"/>
                    <a:pt x="644" y="158"/>
                    <a:pt x="633" y="179"/>
                  </a:cubicBezTo>
                  <a:cubicBezTo>
                    <a:pt x="617" y="210"/>
                    <a:pt x="554" y="276"/>
                    <a:pt x="494" y="276"/>
                  </a:cubicBezTo>
                  <a:cubicBezTo>
                    <a:pt x="489" y="276"/>
                    <a:pt x="484" y="276"/>
                    <a:pt x="479" y="275"/>
                  </a:cubicBezTo>
                  <a:cubicBezTo>
                    <a:pt x="415" y="262"/>
                    <a:pt x="403" y="27"/>
                    <a:pt x="357" y="3"/>
                  </a:cubicBezTo>
                  <a:cubicBezTo>
                    <a:pt x="352" y="1"/>
                    <a:pt x="348" y="0"/>
                    <a:pt x="345" y="0"/>
                  </a:cubicBezTo>
                </a:path>
              </a:pathLst>
            </a:custGeom>
            <a:grpFill/>
            <a:ln w="9525">
              <a:solidFill>
                <a:schemeClr val="bg1"/>
              </a:solidFill>
              <a:round/>
            </a:ln>
          </p:spPr>
          <p:txBody>
            <a:bodyPr vert="horz" wrap="square" lIns="91440" tIns="45720" rIns="91440" bIns="45720" numCol="1" anchor="t" anchorCtr="0" compatLnSpc="1"/>
            <a:lstStyle/>
            <a:p>
              <a:endParaRPr lang="zh-CN" altLang="en-US"/>
            </a:p>
          </p:txBody>
        </p:sp>
      </p:grpSp>
      <p:sp>
        <p:nvSpPr>
          <p:cNvPr id="126" name="文本框 125"/>
          <p:cNvSpPr txBox="1"/>
          <p:nvPr/>
        </p:nvSpPr>
        <p:spPr>
          <a:xfrm>
            <a:off x="911906" y="3198593"/>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7" name="文本框 126"/>
          <p:cNvSpPr txBox="1"/>
          <p:nvPr/>
        </p:nvSpPr>
        <p:spPr>
          <a:xfrm>
            <a:off x="934777" y="3586284"/>
            <a:ext cx="2823170" cy="1815882"/>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更有范文艺让生活更有范文艺让生活更有范文艺让生活更有范范文艺让生活更有范</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8" name="文本框 127"/>
          <p:cNvSpPr txBox="1"/>
          <p:nvPr/>
        </p:nvSpPr>
        <p:spPr>
          <a:xfrm>
            <a:off x="8158169" y="2354454"/>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29" name="文本框 128"/>
          <p:cNvSpPr txBox="1"/>
          <p:nvPr/>
        </p:nvSpPr>
        <p:spPr>
          <a:xfrm>
            <a:off x="8181040" y="2742145"/>
            <a:ext cx="3145131" cy="1569660"/>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更有范文艺让生活更有范文艺让生活更有范文艺让生活更有范范文艺让生活更有范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8181040" y="4278790"/>
            <a:ext cx="1523315" cy="400110"/>
          </a:xfrm>
          <a:prstGeom prst="rect">
            <a:avLst/>
          </a:prstGeom>
          <a:noFill/>
        </p:spPr>
        <p:txBody>
          <a:bodyPr wrap="square" rtlCol="0">
            <a:spAutoFit/>
          </a:bodyPr>
          <a:lstStyle/>
          <a:p>
            <a:r>
              <a:rPr lang="zh-CN" altLang="en-US" sz="20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20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33" name="文本框 132"/>
          <p:cNvSpPr txBox="1"/>
          <p:nvPr/>
        </p:nvSpPr>
        <p:spPr>
          <a:xfrm>
            <a:off x="8203911" y="4666481"/>
            <a:ext cx="3145131" cy="1569660"/>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文艺让生活</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更有范文艺让生活更有范文艺让生活更有范文艺让生活更有范范文艺让生活更有范</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EC"/>
        </a:solidFill>
        <a:effectLst/>
      </p:bgPr>
    </p:bg>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20132550">
            <a:off x="-604672" y="2804714"/>
            <a:ext cx="4197350" cy="3459163"/>
            <a:chOff x="-146" y="1834"/>
            <a:chExt cx="2644" cy="2179"/>
          </a:xfrm>
          <a:solidFill>
            <a:srgbClr val="306E39"/>
          </a:solidFill>
        </p:grpSpPr>
        <p:sp>
          <p:nvSpPr>
            <p:cNvPr id="5" name="Freeform 5"/>
            <p:cNvSpPr>
              <a:spLocks noEditPoints="1"/>
            </p:cNvSpPr>
            <p:nvPr/>
          </p:nvSpPr>
          <p:spPr bwMode="auto">
            <a:xfrm>
              <a:off x="-39" y="3440"/>
              <a:ext cx="271" cy="229"/>
            </a:xfrm>
            <a:custGeom>
              <a:avLst/>
              <a:gdLst>
                <a:gd name="T0" fmla="*/ 177 w 177"/>
                <a:gd name="T1" fmla="*/ 15 h 150"/>
                <a:gd name="T2" fmla="*/ 164 w 177"/>
                <a:gd name="T3" fmla="*/ 11 h 150"/>
                <a:gd name="T4" fmla="*/ 127 w 177"/>
                <a:gd name="T5" fmla="*/ 2 h 150"/>
                <a:gd name="T6" fmla="*/ 70 w 177"/>
                <a:gd name="T7" fmla="*/ 55 h 150"/>
                <a:gd name="T8" fmla="*/ 13 w 177"/>
                <a:gd name="T9" fmla="*/ 127 h 150"/>
                <a:gd name="T10" fmla="*/ 27 w 177"/>
                <a:gd name="T11" fmla="*/ 119 h 150"/>
                <a:gd name="T12" fmla="*/ 18 w 177"/>
                <a:gd name="T13" fmla="*/ 132 h 150"/>
                <a:gd name="T14" fmla="*/ 0 w 177"/>
                <a:gd name="T15" fmla="*/ 150 h 150"/>
                <a:gd name="T16" fmla="*/ 15 w 177"/>
                <a:gd name="T17" fmla="*/ 143 h 150"/>
                <a:gd name="T18" fmla="*/ 64 w 177"/>
                <a:gd name="T19" fmla="*/ 104 h 150"/>
                <a:gd name="T20" fmla="*/ 134 w 177"/>
                <a:gd name="T21" fmla="*/ 62 h 150"/>
                <a:gd name="T22" fmla="*/ 167 w 177"/>
                <a:gd name="T23" fmla="*/ 28 h 150"/>
                <a:gd name="T24" fmla="*/ 164 w 177"/>
                <a:gd name="T25" fmla="*/ 21 h 150"/>
                <a:gd name="T26" fmla="*/ 177 w 177"/>
                <a:gd name="T27" fmla="*/ 15 h 150"/>
                <a:gd name="T28" fmla="*/ 52 w 177"/>
                <a:gd name="T29" fmla="*/ 90 h 150"/>
                <a:gd name="T30" fmla="*/ 96 w 177"/>
                <a:gd name="T31" fmla="*/ 47 h 150"/>
                <a:gd name="T32" fmla="*/ 52 w 177"/>
                <a:gd name="T33" fmla="*/ 90 h 150"/>
                <a:gd name="T34" fmla="*/ 107 w 177"/>
                <a:gd name="T35" fmla="*/ 37 h 150"/>
                <a:gd name="T36" fmla="*/ 114 w 177"/>
                <a:gd name="T37" fmla="*/ 32 h 150"/>
                <a:gd name="T38" fmla="*/ 107 w 177"/>
                <a:gd name="T39" fmla="*/ 3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150">
                  <a:moveTo>
                    <a:pt x="177" y="15"/>
                  </a:moveTo>
                  <a:cubicBezTo>
                    <a:pt x="177" y="15"/>
                    <a:pt x="171" y="13"/>
                    <a:pt x="164" y="11"/>
                  </a:cubicBezTo>
                  <a:cubicBezTo>
                    <a:pt x="157" y="9"/>
                    <a:pt x="140" y="4"/>
                    <a:pt x="127" y="2"/>
                  </a:cubicBezTo>
                  <a:cubicBezTo>
                    <a:pt x="114" y="0"/>
                    <a:pt x="98" y="23"/>
                    <a:pt x="70" y="55"/>
                  </a:cubicBezTo>
                  <a:cubicBezTo>
                    <a:pt x="41" y="87"/>
                    <a:pt x="13" y="127"/>
                    <a:pt x="13" y="127"/>
                  </a:cubicBezTo>
                  <a:cubicBezTo>
                    <a:pt x="13" y="127"/>
                    <a:pt x="24" y="118"/>
                    <a:pt x="27" y="119"/>
                  </a:cubicBezTo>
                  <a:cubicBezTo>
                    <a:pt x="29" y="121"/>
                    <a:pt x="26" y="123"/>
                    <a:pt x="18" y="132"/>
                  </a:cubicBezTo>
                  <a:cubicBezTo>
                    <a:pt x="10" y="142"/>
                    <a:pt x="0" y="150"/>
                    <a:pt x="0" y="150"/>
                  </a:cubicBezTo>
                  <a:cubicBezTo>
                    <a:pt x="0" y="150"/>
                    <a:pt x="11" y="147"/>
                    <a:pt x="15" y="143"/>
                  </a:cubicBezTo>
                  <a:cubicBezTo>
                    <a:pt x="20" y="139"/>
                    <a:pt x="27" y="130"/>
                    <a:pt x="64" y="104"/>
                  </a:cubicBezTo>
                  <a:cubicBezTo>
                    <a:pt x="102" y="78"/>
                    <a:pt x="114" y="73"/>
                    <a:pt x="134" y="62"/>
                  </a:cubicBezTo>
                  <a:cubicBezTo>
                    <a:pt x="154" y="51"/>
                    <a:pt x="165" y="31"/>
                    <a:pt x="167" y="28"/>
                  </a:cubicBezTo>
                  <a:cubicBezTo>
                    <a:pt x="170" y="25"/>
                    <a:pt x="163" y="25"/>
                    <a:pt x="164" y="21"/>
                  </a:cubicBezTo>
                  <a:cubicBezTo>
                    <a:pt x="166" y="18"/>
                    <a:pt x="177" y="15"/>
                    <a:pt x="177" y="15"/>
                  </a:cubicBezTo>
                  <a:close/>
                  <a:moveTo>
                    <a:pt x="52" y="90"/>
                  </a:moveTo>
                  <a:cubicBezTo>
                    <a:pt x="52" y="90"/>
                    <a:pt x="91" y="43"/>
                    <a:pt x="96" y="47"/>
                  </a:cubicBezTo>
                  <a:cubicBezTo>
                    <a:pt x="101" y="51"/>
                    <a:pt x="52" y="90"/>
                    <a:pt x="52" y="90"/>
                  </a:cubicBezTo>
                  <a:close/>
                  <a:moveTo>
                    <a:pt x="107" y="37"/>
                  </a:moveTo>
                  <a:cubicBezTo>
                    <a:pt x="104" y="36"/>
                    <a:pt x="112" y="31"/>
                    <a:pt x="114" y="32"/>
                  </a:cubicBezTo>
                  <a:cubicBezTo>
                    <a:pt x="116" y="34"/>
                    <a:pt x="111" y="38"/>
                    <a:pt x="10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83" y="3131"/>
              <a:ext cx="330" cy="303"/>
            </a:xfrm>
            <a:custGeom>
              <a:avLst/>
              <a:gdLst>
                <a:gd name="T0" fmla="*/ 0 w 216"/>
                <a:gd name="T1" fmla="*/ 3 h 198"/>
                <a:gd name="T2" fmla="*/ 30 w 216"/>
                <a:gd name="T3" fmla="*/ 14 h 198"/>
                <a:gd name="T4" fmla="*/ 68 w 216"/>
                <a:gd name="T5" fmla="*/ 35 h 198"/>
                <a:gd name="T6" fmla="*/ 144 w 216"/>
                <a:gd name="T7" fmla="*/ 73 h 198"/>
                <a:gd name="T8" fmla="*/ 195 w 216"/>
                <a:gd name="T9" fmla="*/ 128 h 198"/>
                <a:gd name="T10" fmla="*/ 210 w 216"/>
                <a:gd name="T11" fmla="*/ 145 h 198"/>
                <a:gd name="T12" fmla="*/ 208 w 216"/>
                <a:gd name="T13" fmla="*/ 170 h 198"/>
                <a:gd name="T14" fmla="*/ 214 w 216"/>
                <a:gd name="T15" fmla="*/ 196 h 198"/>
                <a:gd name="T16" fmla="*/ 183 w 216"/>
                <a:gd name="T17" fmla="*/ 164 h 198"/>
                <a:gd name="T18" fmla="*/ 162 w 216"/>
                <a:gd name="T19" fmla="*/ 141 h 198"/>
                <a:gd name="T20" fmla="*/ 138 w 216"/>
                <a:gd name="T21" fmla="*/ 122 h 198"/>
                <a:gd name="T22" fmla="*/ 114 w 216"/>
                <a:gd name="T23" fmla="*/ 102 h 198"/>
                <a:gd name="T24" fmla="*/ 87 w 216"/>
                <a:gd name="T25" fmla="*/ 82 h 198"/>
                <a:gd name="T26" fmla="*/ 52 w 216"/>
                <a:gd name="T27" fmla="*/ 50 h 198"/>
                <a:gd name="T28" fmla="*/ 23 w 216"/>
                <a:gd name="T29" fmla="*/ 20 h 198"/>
                <a:gd name="T30" fmla="*/ 0 w 216"/>
                <a:gd name="T31"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198">
                  <a:moveTo>
                    <a:pt x="0" y="3"/>
                  </a:moveTo>
                  <a:cubicBezTo>
                    <a:pt x="1" y="0"/>
                    <a:pt x="20" y="8"/>
                    <a:pt x="30" y="14"/>
                  </a:cubicBezTo>
                  <a:cubicBezTo>
                    <a:pt x="41" y="21"/>
                    <a:pt x="59" y="32"/>
                    <a:pt x="68" y="35"/>
                  </a:cubicBezTo>
                  <a:cubicBezTo>
                    <a:pt x="77" y="38"/>
                    <a:pt x="116" y="50"/>
                    <a:pt x="144" y="73"/>
                  </a:cubicBezTo>
                  <a:cubicBezTo>
                    <a:pt x="172" y="96"/>
                    <a:pt x="187" y="122"/>
                    <a:pt x="195" y="128"/>
                  </a:cubicBezTo>
                  <a:cubicBezTo>
                    <a:pt x="203" y="135"/>
                    <a:pt x="210" y="141"/>
                    <a:pt x="210" y="145"/>
                  </a:cubicBezTo>
                  <a:cubicBezTo>
                    <a:pt x="210" y="150"/>
                    <a:pt x="207" y="161"/>
                    <a:pt x="208" y="170"/>
                  </a:cubicBezTo>
                  <a:cubicBezTo>
                    <a:pt x="208" y="178"/>
                    <a:pt x="216" y="194"/>
                    <a:pt x="214" y="196"/>
                  </a:cubicBezTo>
                  <a:cubicBezTo>
                    <a:pt x="213" y="198"/>
                    <a:pt x="192" y="174"/>
                    <a:pt x="183" y="164"/>
                  </a:cubicBezTo>
                  <a:cubicBezTo>
                    <a:pt x="175" y="153"/>
                    <a:pt x="167" y="145"/>
                    <a:pt x="162" y="141"/>
                  </a:cubicBezTo>
                  <a:cubicBezTo>
                    <a:pt x="157" y="137"/>
                    <a:pt x="145" y="132"/>
                    <a:pt x="138" y="122"/>
                  </a:cubicBezTo>
                  <a:cubicBezTo>
                    <a:pt x="131" y="113"/>
                    <a:pt x="123" y="106"/>
                    <a:pt x="114" y="102"/>
                  </a:cubicBezTo>
                  <a:cubicBezTo>
                    <a:pt x="105" y="97"/>
                    <a:pt x="94" y="91"/>
                    <a:pt x="87" y="82"/>
                  </a:cubicBezTo>
                  <a:cubicBezTo>
                    <a:pt x="80" y="73"/>
                    <a:pt x="61" y="59"/>
                    <a:pt x="52" y="50"/>
                  </a:cubicBezTo>
                  <a:cubicBezTo>
                    <a:pt x="43" y="42"/>
                    <a:pt x="32" y="25"/>
                    <a:pt x="23" y="20"/>
                  </a:cubicBezTo>
                  <a:cubicBezTo>
                    <a:pt x="15" y="14"/>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146" y="3102"/>
              <a:ext cx="363" cy="333"/>
            </a:xfrm>
            <a:custGeom>
              <a:avLst/>
              <a:gdLst>
                <a:gd name="T0" fmla="*/ 1 w 237"/>
                <a:gd name="T1" fmla="*/ 3 h 218"/>
                <a:gd name="T2" fmla="*/ 27 w 237"/>
                <a:gd name="T3" fmla="*/ 23 h 218"/>
                <a:gd name="T4" fmla="*/ 58 w 237"/>
                <a:gd name="T5" fmla="*/ 48 h 218"/>
                <a:gd name="T6" fmla="*/ 102 w 237"/>
                <a:gd name="T7" fmla="*/ 86 h 218"/>
                <a:gd name="T8" fmla="*/ 126 w 237"/>
                <a:gd name="T9" fmla="*/ 105 h 218"/>
                <a:gd name="T10" fmla="*/ 167 w 237"/>
                <a:gd name="T11" fmla="*/ 143 h 218"/>
                <a:gd name="T12" fmla="*/ 192 w 237"/>
                <a:gd name="T13" fmla="*/ 164 h 218"/>
                <a:gd name="T14" fmla="*/ 204 w 237"/>
                <a:gd name="T15" fmla="*/ 172 h 218"/>
                <a:gd name="T16" fmla="*/ 215 w 237"/>
                <a:gd name="T17" fmla="*/ 186 h 218"/>
                <a:gd name="T18" fmla="*/ 228 w 237"/>
                <a:gd name="T19" fmla="*/ 196 h 218"/>
                <a:gd name="T20" fmla="*/ 237 w 237"/>
                <a:gd name="T21" fmla="*/ 215 h 218"/>
                <a:gd name="T22" fmla="*/ 219 w 237"/>
                <a:gd name="T23" fmla="*/ 211 h 218"/>
                <a:gd name="T24" fmla="*/ 194 w 237"/>
                <a:gd name="T25" fmla="*/ 195 h 218"/>
                <a:gd name="T26" fmla="*/ 121 w 237"/>
                <a:gd name="T27" fmla="*/ 140 h 218"/>
                <a:gd name="T28" fmla="*/ 52 w 237"/>
                <a:gd name="T29" fmla="*/ 67 h 218"/>
                <a:gd name="T30" fmla="*/ 26 w 237"/>
                <a:gd name="T31" fmla="*/ 34 h 218"/>
                <a:gd name="T32" fmla="*/ 1 w 237"/>
                <a:gd name="T33"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18">
                  <a:moveTo>
                    <a:pt x="1" y="3"/>
                  </a:moveTo>
                  <a:cubicBezTo>
                    <a:pt x="2" y="0"/>
                    <a:pt x="18" y="14"/>
                    <a:pt x="27" y="23"/>
                  </a:cubicBezTo>
                  <a:cubicBezTo>
                    <a:pt x="36" y="32"/>
                    <a:pt x="50" y="43"/>
                    <a:pt x="58" y="48"/>
                  </a:cubicBezTo>
                  <a:cubicBezTo>
                    <a:pt x="65" y="54"/>
                    <a:pt x="89" y="77"/>
                    <a:pt x="102" y="86"/>
                  </a:cubicBezTo>
                  <a:cubicBezTo>
                    <a:pt x="114" y="95"/>
                    <a:pt x="122" y="100"/>
                    <a:pt x="126" y="105"/>
                  </a:cubicBezTo>
                  <a:cubicBezTo>
                    <a:pt x="130" y="111"/>
                    <a:pt x="152" y="130"/>
                    <a:pt x="167" y="143"/>
                  </a:cubicBezTo>
                  <a:cubicBezTo>
                    <a:pt x="182" y="156"/>
                    <a:pt x="187" y="162"/>
                    <a:pt x="192" y="164"/>
                  </a:cubicBezTo>
                  <a:cubicBezTo>
                    <a:pt x="196" y="165"/>
                    <a:pt x="202" y="169"/>
                    <a:pt x="204" y="172"/>
                  </a:cubicBezTo>
                  <a:cubicBezTo>
                    <a:pt x="207" y="176"/>
                    <a:pt x="211" y="184"/>
                    <a:pt x="215" y="186"/>
                  </a:cubicBezTo>
                  <a:cubicBezTo>
                    <a:pt x="220" y="188"/>
                    <a:pt x="224" y="191"/>
                    <a:pt x="228" y="196"/>
                  </a:cubicBezTo>
                  <a:cubicBezTo>
                    <a:pt x="231" y="202"/>
                    <a:pt x="237" y="212"/>
                    <a:pt x="237" y="215"/>
                  </a:cubicBezTo>
                  <a:cubicBezTo>
                    <a:pt x="236" y="218"/>
                    <a:pt x="224" y="212"/>
                    <a:pt x="219" y="211"/>
                  </a:cubicBezTo>
                  <a:cubicBezTo>
                    <a:pt x="214" y="210"/>
                    <a:pt x="200" y="200"/>
                    <a:pt x="194" y="195"/>
                  </a:cubicBezTo>
                  <a:cubicBezTo>
                    <a:pt x="187" y="190"/>
                    <a:pt x="160" y="177"/>
                    <a:pt x="121" y="140"/>
                  </a:cubicBezTo>
                  <a:cubicBezTo>
                    <a:pt x="82" y="102"/>
                    <a:pt x="67" y="87"/>
                    <a:pt x="52" y="67"/>
                  </a:cubicBezTo>
                  <a:cubicBezTo>
                    <a:pt x="38" y="46"/>
                    <a:pt x="32" y="40"/>
                    <a:pt x="26" y="34"/>
                  </a:cubicBezTo>
                  <a:cubicBezTo>
                    <a:pt x="21" y="2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8"/>
            <p:cNvSpPr/>
            <p:nvPr/>
          </p:nvSpPr>
          <p:spPr bwMode="auto">
            <a:xfrm>
              <a:off x="285" y="2812"/>
              <a:ext cx="466" cy="564"/>
            </a:xfrm>
            <a:custGeom>
              <a:avLst/>
              <a:gdLst>
                <a:gd name="T0" fmla="*/ 305 w 305"/>
                <a:gd name="T1" fmla="*/ 3 h 369"/>
                <a:gd name="T2" fmla="*/ 247 w 305"/>
                <a:gd name="T3" fmla="*/ 27 h 369"/>
                <a:gd name="T4" fmla="*/ 200 w 305"/>
                <a:gd name="T5" fmla="*/ 71 h 369"/>
                <a:gd name="T6" fmla="*/ 181 w 305"/>
                <a:gd name="T7" fmla="*/ 86 h 369"/>
                <a:gd name="T8" fmla="*/ 112 w 305"/>
                <a:gd name="T9" fmla="*/ 163 h 369"/>
                <a:gd name="T10" fmla="*/ 73 w 305"/>
                <a:gd name="T11" fmla="*/ 203 h 369"/>
                <a:gd name="T12" fmla="*/ 50 w 305"/>
                <a:gd name="T13" fmla="*/ 228 h 369"/>
                <a:gd name="T14" fmla="*/ 13 w 305"/>
                <a:gd name="T15" fmla="*/ 267 h 369"/>
                <a:gd name="T16" fmla="*/ 7 w 305"/>
                <a:gd name="T17" fmla="*/ 300 h 369"/>
                <a:gd name="T18" fmla="*/ 1 w 305"/>
                <a:gd name="T19" fmla="*/ 330 h 369"/>
                <a:gd name="T20" fmla="*/ 5 w 305"/>
                <a:gd name="T21" fmla="*/ 348 h 369"/>
                <a:gd name="T22" fmla="*/ 9 w 305"/>
                <a:gd name="T23" fmla="*/ 366 h 369"/>
                <a:gd name="T24" fmla="*/ 17 w 305"/>
                <a:gd name="T25" fmla="*/ 341 h 369"/>
                <a:gd name="T26" fmla="*/ 25 w 305"/>
                <a:gd name="T27" fmla="*/ 314 h 369"/>
                <a:gd name="T28" fmla="*/ 31 w 305"/>
                <a:gd name="T29" fmla="*/ 299 h 369"/>
                <a:gd name="T30" fmla="*/ 41 w 305"/>
                <a:gd name="T31" fmla="*/ 286 h 369"/>
                <a:gd name="T32" fmla="*/ 49 w 305"/>
                <a:gd name="T33" fmla="*/ 269 h 369"/>
                <a:gd name="T34" fmla="*/ 73 w 305"/>
                <a:gd name="T35" fmla="*/ 248 h 369"/>
                <a:gd name="T36" fmla="*/ 85 w 305"/>
                <a:gd name="T37" fmla="*/ 225 h 369"/>
                <a:gd name="T38" fmla="*/ 95 w 305"/>
                <a:gd name="T39" fmla="*/ 215 h 369"/>
                <a:gd name="T40" fmla="*/ 99 w 305"/>
                <a:gd name="T41" fmla="*/ 207 h 369"/>
                <a:gd name="T42" fmla="*/ 110 w 305"/>
                <a:gd name="T43" fmla="*/ 196 h 369"/>
                <a:gd name="T44" fmla="*/ 137 w 305"/>
                <a:gd name="T45" fmla="*/ 159 h 369"/>
                <a:gd name="T46" fmla="*/ 150 w 305"/>
                <a:gd name="T47" fmla="*/ 144 h 369"/>
                <a:gd name="T48" fmla="*/ 110 w 305"/>
                <a:gd name="T49" fmla="*/ 205 h 369"/>
                <a:gd name="T50" fmla="*/ 80 w 305"/>
                <a:gd name="T51" fmla="*/ 247 h 369"/>
                <a:gd name="T52" fmla="*/ 44 w 305"/>
                <a:gd name="T53" fmla="*/ 299 h 369"/>
                <a:gd name="T54" fmla="*/ 17 w 305"/>
                <a:gd name="T55" fmla="*/ 368 h 369"/>
                <a:gd name="T56" fmla="*/ 47 w 305"/>
                <a:gd name="T57" fmla="*/ 335 h 369"/>
                <a:gd name="T58" fmla="*/ 118 w 305"/>
                <a:gd name="T59" fmla="*/ 233 h 369"/>
                <a:gd name="T60" fmla="*/ 178 w 305"/>
                <a:gd name="T61" fmla="*/ 122 h 369"/>
                <a:gd name="T62" fmla="*/ 253 w 305"/>
                <a:gd name="T63" fmla="*/ 31 h 369"/>
                <a:gd name="T64" fmla="*/ 305 w 305"/>
                <a:gd name="T65" fmla="*/ 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69">
                  <a:moveTo>
                    <a:pt x="305" y="3"/>
                  </a:moveTo>
                  <a:cubicBezTo>
                    <a:pt x="305" y="0"/>
                    <a:pt x="270" y="11"/>
                    <a:pt x="247" y="27"/>
                  </a:cubicBezTo>
                  <a:cubicBezTo>
                    <a:pt x="224" y="44"/>
                    <a:pt x="203" y="68"/>
                    <a:pt x="200" y="71"/>
                  </a:cubicBezTo>
                  <a:cubicBezTo>
                    <a:pt x="197" y="73"/>
                    <a:pt x="193" y="74"/>
                    <a:pt x="181" y="86"/>
                  </a:cubicBezTo>
                  <a:cubicBezTo>
                    <a:pt x="168" y="98"/>
                    <a:pt x="138" y="135"/>
                    <a:pt x="112" y="163"/>
                  </a:cubicBezTo>
                  <a:cubicBezTo>
                    <a:pt x="86" y="192"/>
                    <a:pt x="76" y="199"/>
                    <a:pt x="73" y="203"/>
                  </a:cubicBezTo>
                  <a:cubicBezTo>
                    <a:pt x="70" y="207"/>
                    <a:pt x="65" y="214"/>
                    <a:pt x="50" y="228"/>
                  </a:cubicBezTo>
                  <a:cubicBezTo>
                    <a:pt x="35" y="242"/>
                    <a:pt x="22" y="250"/>
                    <a:pt x="13" y="267"/>
                  </a:cubicBezTo>
                  <a:cubicBezTo>
                    <a:pt x="4" y="283"/>
                    <a:pt x="9" y="297"/>
                    <a:pt x="7" y="300"/>
                  </a:cubicBezTo>
                  <a:cubicBezTo>
                    <a:pt x="5" y="303"/>
                    <a:pt x="0" y="323"/>
                    <a:pt x="1" y="330"/>
                  </a:cubicBezTo>
                  <a:cubicBezTo>
                    <a:pt x="2" y="337"/>
                    <a:pt x="4" y="342"/>
                    <a:pt x="5" y="348"/>
                  </a:cubicBezTo>
                  <a:cubicBezTo>
                    <a:pt x="5" y="353"/>
                    <a:pt x="7" y="367"/>
                    <a:pt x="9" y="366"/>
                  </a:cubicBezTo>
                  <a:cubicBezTo>
                    <a:pt x="11" y="366"/>
                    <a:pt x="13" y="349"/>
                    <a:pt x="17" y="341"/>
                  </a:cubicBezTo>
                  <a:cubicBezTo>
                    <a:pt x="21" y="333"/>
                    <a:pt x="25" y="320"/>
                    <a:pt x="25" y="314"/>
                  </a:cubicBezTo>
                  <a:cubicBezTo>
                    <a:pt x="25" y="309"/>
                    <a:pt x="29" y="302"/>
                    <a:pt x="31" y="299"/>
                  </a:cubicBezTo>
                  <a:cubicBezTo>
                    <a:pt x="34" y="296"/>
                    <a:pt x="40" y="289"/>
                    <a:pt x="41" y="286"/>
                  </a:cubicBezTo>
                  <a:cubicBezTo>
                    <a:pt x="43" y="282"/>
                    <a:pt x="45" y="272"/>
                    <a:pt x="49" y="269"/>
                  </a:cubicBezTo>
                  <a:cubicBezTo>
                    <a:pt x="52" y="266"/>
                    <a:pt x="63" y="260"/>
                    <a:pt x="73" y="248"/>
                  </a:cubicBezTo>
                  <a:cubicBezTo>
                    <a:pt x="82" y="236"/>
                    <a:pt x="82" y="226"/>
                    <a:pt x="85" y="225"/>
                  </a:cubicBezTo>
                  <a:cubicBezTo>
                    <a:pt x="88" y="224"/>
                    <a:pt x="93" y="218"/>
                    <a:pt x="95" y="215"/>
                  </a:cubicBezTo>
                  <a:cubicBezTo>
                    <a:pt x="97" y="213"/>
                    <a:pt x="97" y="209"/>
                    <a:pt x="99" y="207"/>
                  </a:cubicBezTo>
                  <a:cubicBezTo>
                    <a:pt x="101" y="205"/>
                    <a:pt x="104" y="206"/>
                    <a:pt x="110" y="196"/>
                  </a:cubicBezTo>
                  <a:cubicBezTo>
                    <a:pt x="117" y="185"/>
                    <a:pt x="132" y="166"/>
                    <a:pt x="137" y="159"/>
                  </a:cubicBezTo>
                  <a:cubicBezTo>
                    <a:pt x="142" y="151"/>
                    <a:pt x="148" y="144"/>
                    <a:pt x="150" y="144"/>
                  </a:cubicBezTo>
                  <a:cubicBezTo>
                    <a:pt x="152" y="144"/>
                    <a:pt x="124" y="185"/>
                    <a:pt x="110" y="205"/>
                  </a:cubicBezTo>
                  <a:cubicBezTo>
                    <a:pt x="97" y="224"/>
                    <a:pt x="85" y="241"/>
                    <a:pt x="80" y="247"/>
                  </a:cubicBezTo>
                  <a:cubicBezTo>
                    <a:pt x="76" y="253"/>
                    <a:pt x="61" y="272"/>
                    <a:pt x="44" y="299"/>
                  </a:cubicBezTo>
                  <a:cubicBezTo>
                    <a:pt x="27" y="327"/>
                    <a:pt x="15" y="366"/>
                    <a:pt x="17" y="368"/>
                  </a:cubicBezTo>
                  <a:cubicBezTo>
                    <a:pt x="19" y="369"/>
                    <a:pt x="26" y="360"/>
                    <a:pt x="47" y="335"/>
                  </a:cubicBezTo>
                  <a:cubicBezTo>
                    <a:pt x="67" y="310"/>
                    <a:pt x="100" y="266"/>
                    <a:pt x="118" y="233"/>
                  </a:cubicBezTo>
                  <a:cubicBezTo>
                    <a:pt x="136" y="201"/>
                    <a:pt x="159" y="153"/>
                    <a:pt x="178" y="122"/>
                  </a:cubicBezTo>
                  <a:cubicBezTo>
                    <a:pt x="197" y="92"/>
                    <a:pt x="237" y="43"/>
                    <a:pt x="253" y="31"/>
                  </a:cubicBezTo>
                  <a:cubicBezTo>
                    <a:pt x="270" y="19"/>
                    <a:pt x="305" y="3"/>
                    <a:pt x="30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3" y="3175"/>
              <a:ext cx="774" cy="838"/>
            </a:xfrm>
            <a:custGeom>
              <a:avLst/>
              <a:gdLst>
                <a:gd name="T0" fmla="*/ 489 w 507"/>
                <a:gd name="T1" fmla="*/ 92 h 548"/>
                <a:gd name="T2" fmla="*/ 481 w 507"/>
                <a:gd name="T3" fmla="*/ 86 h 548"/>
                <a:gd name="T4" fmla="*/ 461 w 507"/>
                <a:gd name="T5" fmla="*/ 110 h 548"/>
                <a:gd name="T6" fmla="*/ 367 w 507"/>
                <a:gd name="T7" fmla="*/ 177 h 548"/>
                <a:gd name="T8" fmla="*/ 310 w 507"/>
                <a:gd name="T9" fmla="*/ 217 h 548"/>
                <a:gd name="T10" fmla="*/ 298 w 507"/>
                <a:gd name="T11" fmla="*/ 223 h 548"/>
                <a:gd name="T12" fmla="*/ 286 w 507"/>
                <a:gd name="T13" fmla="*/ 233 h 548"/>
                <a:gd name="T14" fmla="*/ 257 w 507"/>
                <a:gd name="T15" fmla="*/ 257 h 548"/>
                <a:gd name="T16" fmla="*/ 203 w 507"/>
                <a:gd name="T17" fmla="*/ 303 h 548"/>
                <a:gd name="T18" fmla="*/ 173 w 507"/>
                <a:gd name="T19" fmla="*/ 320 h 548"/>
                <a:gd name="T20" fmla="*/ 159 w 507"/>
                <a:gd name="T21" fmla="*/ 327 h 548"/>
                <a:gd name="T22" fmla="*/ 172 w 507"/>
                <a:gd name="T23" fmla="*/ 238 h 548"/>
                <a:gd name="T24" fmla="*/ 181 w 507"/>
                <a:gd name="T25" fmla="*/ 199 h 548"/>
                <a:gd name="T26" fmla="*/ 213 w 507"/>
                <a:gd name="T27" fmla="*/ 174 h 548"/>
                <a:gd name="T28" fmla="*/ 277 w 507"/>
                <a:gd name="T29" fmla="*/ 125 h 548"/>
                <a:gd name="T30" fmla="*/ 341 w 507"/>
                <a:gd name="T31" fmla="*/ 86 h 548"/>
                <a:gd name="T32" fmla="*/ 431 w 507"/>
                <a:gd name="T33" fmla="*/ 21 h 548"/>
                <a:gd name="T34" fmla="*/ 467 w 507"/>
                <a:gd name="T35" fmla="*/ 2 h 548"/>
                <a:gd name="T36" fmla="*/ 407 w 507"/>
                <a:gd name="T37" fmla="*/ 23 h 548"/>
                <a:gd name="T38" fmla="*/ 333 w 507"/>
                <a:gd name="T39" fmla="*/ 66 h 548"/>
                <a:gd name="T40" fmla="*/ 258 w 507"/>
                <a:gd name="T41" fmla="*/ 98 h 548"/>
                <a:gd name="T42" fmla="*/ 232 w 507"/>
                <a:gd name="T43" fmla="*/ 119 h 548"/>
                <a:gd name="T44" fmla="*/ 208 w 507"/>
                <a:gd name="T45" fmla="*/ 143 h 548"/>
                <a:gd name="T46" fmla="*/ 190 w 507"/>
                <a:gd name="T47" fmla="*/ 183 h 548"/>
                <a:gd name="T48" fmla="*/ 184 w 507"/>
                <a:gd name="T49" fmla="*/ 187 h 548"/>
                <a:gd name="T50" fmla="*/ 190 w 507"/>
                <a:gd name="T51" fmla="*/ 156 h 548"/>
                <a:gd name="T52" fmla="*/ 157 w 507"/>
                <a:gd name="T53" fmla="*/ 252 h 548"/>
                <a:gd name="T54" fmla="*/ 155 w 507"/>
                <a:gd name="T55" fmla="*/ 264 h 548"/>
                <a:gd name="T56" fmla="*/ 152 w 507"/>
                <a:gd name="T57" fmla="*/ 253 h 548"/>
                <a:gd name="T58" fmla="*/ 147 w 507"/>
                <a:gd name="T59" fmla="*/ 232 h 548"/>
                <a:gd name="T60" fmla="*/ 118 w 507"/>
                <a:gd name="T61" fmla="*/ 258 h 548"/>
                <a:gd name="T62" fmla="*/ 87 w 507"/>
                <a:gd name="T63" fmla="*/ 290 h 548"/>
                <a:gd name="T64" fmla="*/ 131 w 507"/>
                <a:gd name="T65" fmla="*/ 263 h 548"/>
                <a:gd name="T66" fmla="*/ 154 w 507"/>
                <a:gd name="T67" fmla="*/ 267 h 548"/>
                <a:gd name="T68" fmla="*/ 138 w 507"/>
                <a:gd name="T69" fmla="*/ 340 h 548"/>
                <a:gd name="T70" fmla="*/ 131 w 507"/>
                <a:gd name="T71" fmla="*/ 350 h 548"/>
                <a:gd name="T72" fmla="*/ 133 w 507"/>
                <a:gd name="T73" fmla="*/ 373 h 548"/>
                <a:gd name="T74" fmla="*/ 73 w 507"/>
                <a:gd name="T75" fmla="*/ 445 h 548"/>
                <a:gd name="T76" fmla="*/ 23 w 507"/>
                <a:gd name="T77" fmla="*/ 505 h 548"/>
                <a:gd name="T78" fmla="*/ 12 w 507"/>
                <a:gd name="T79" fmla="*/ 505 h 548"/>
                <a:gd name="T80" fmla="*/ 6 w 507"/>
                <a:gd name="T81" fmla="*/ 514 h 548"/>
                <a:gd name="T82" fmla="*/ 0 w 507"/>
                <a:gd name="T83" fmla="*/ 530 h 548"/>
                <a:gd name="T84" fmla="*/ 13 w 507"/>
                <a:gd name="T85" fmla="*/ 544 h 548"/>
                <a:gd name="T86" fmla="*/ 24 w 507"/>
                <a:gd name="T87" fmla="*/ 547 h 548"/>
                <a:gd name="T88" fmla="*/ 35 w 507"/>
                <a:gd name="T89" fmla="*/ 516 h 548"/>
                <a:gd name="T90" fmla="*/ 94 w 507"/>
                <a:gd name="T91" fmla="*/ 448 h 548"/>
                <a:gd name="T92" fmla="*/ 155 w 507"/>
                <a:gd name="T93" fmla="*/ 385 h 548"/>
                <a:gd name="T94" fmla="*/ 177 w 507"/>
                <a:gd name="T95" fmla="*/ 360 h 548"/>
                <a:gd name="T96" fmla="*/ 144 w 507"/>
                <a:gd name="T97" fmla="*/ 352 h 548"/>
                <a:gd name="T98" fmla="*/ 153 w 507"/>
                <a:gd name="T99" fmla="*/ 344 h 548"/>
                <a:gd name="T100" fmla="*/ 164 w 507"/>
                <a:gd name="T101" fmla="*/ 348 h 548"/>
                <a:gd name="T102" fmla="*/ 190 w 507"/>
                <a:gd name="T103" fmla="*/ 347 h 548"/>
                <a:gd name="T104" fmla="*/ 242 w 507"/>
                <a:gd name="T105" fmla="*/ 292 h 548"/>
                <a:gd name="T106" fmla="*/ 298 w 507"/>
                <a:gd name="T107" fmla="*/ 243 h 548"/>
                <a:gd name="T108" fmla="*/ 310 w 507"/>
                <a:gd name="T109" fmla="*/ 236 h 548"/>
                <a:gd name="T110" fmla="*/ 318 w 507"/>
                <a:gd name="T111" fmla="*/ 228 h 548"/>
                <a:gd name="T112" fmla="*/ 392 w 507"/>
                <a:gd name="T113" fmla="*/ 174 h 548"/>
                <a:gd name="T114" fmla="*/ 460 w 507"/>
                <a:gd name="T115" fmla="*/ 132 h 548"/>
                <a:gd name="T116" fmla="*/ 497 w 507"/>
                <a:gd name="T117" fmla="*/ 116 h 548"/>
                <a:gd name="T118" fmla="*/ 503 w 507"/>
                <a:gd name="T119" fmla="*/ 102 h 548"/>
                <a:gd name="T120" fmla="*/ 507 w 507"/>
                <a:gd name="T121" fmla="*/ 96 h 548"/>
                <a:gd name="T122" fmla="*/ 489 w 507"/>
                <a:gd name="T123" fmla="*/ 9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48">
                  <a:moveTo>
                    <a:pt x="489" y="92"/>
                  </a:moveTo>
                  <a:cubicBezTo>
                    <a:pt x="487" y="88"/>
                    <a:pt x="485" y="84"/>
                    <a:pt x="481" y="86"/>
                  </a:cubicBezTo>
                  <a:cubicBezTo>
                    <a:pt x="478" y="87"/>
                    <a:pt x="474" y="97"/>
                    <a:pt x="461" y="110"/>
                  </a:cubicBezTo>
                  <a:cubicBezTo>
                    <a:pt x="448" y="123"/>
                    <a:pt x="405" y="151"/>
                    <a:pt x="367" y="177"/>
                  </a:cubicBezTo>
                  <a:cubicBezTo>
                    <a:pt x="329" y="202"/>
                    <a:pt x="314" y="215"/>
                    <a:pt x="310" y="217"/>
                  </a:cubicBezTo>
                  <a:cubicBezTo>
                    <a:pt x="306" y="220"/>
                    <a:pt x="302" y="221"/>
                    <a:pt x="298" y="223"/>
                  </a:cubicBezTo>
                  <a:cubicBezTo>
                    <a:pt x="294" y="225"/>
                    <a:pt x="288" y="230"/>
                    <a:pt x="286" y="233"/>
                  </a:cubicBezTo>
                  <a:cubicBezTo>
                    <a:pt x="284" y="235"/>
                    <a:pt x="270" y="246"/>
                    <a:pt x="257" y="257"/>
                  </a:cubicBezTo>
                  <a:cubicBezTo>
                    <a:pt x="243" y="268"/>
                    <a:pt x="220" y="289"/>
                    <a:pt x="203" y="303"/>
                  </a:cubicBezTo>
                  <a:cubicBezTo>
                    <a:pt x="187" y="317"/>
                    <a:pt x="179" y="318"/>
                    <a:pt x="173" y="320"/>
                  </a:cubicBezTo>
                  <a:cubicBezTo>
                    <a:pt x="167" y="322"/>
                    <a:pt x="161" y="329"/>
                    <a:pt x="159" y="327"/>
                  </a:cubicBezTo>
                  <a:cubicBezTo>
                    <a:pt x="158" y="324"/>
                    <a:pt x="166" y="269"/>
                    <a:pt x="172" y="238"/>
                  </a:cubicBezTo>
                  <a:cubicBezTo>
                    <a:pt x="174" y="227"/>
                    <a:pt x="177" y="213"/>
                    <a:pt x="181" y="199"/>
                  </a:cubicBezTo>
                  <a:cubicBezTo>
                    <a:pt x="185" y="198"/>
                    <a:pt x="201" y="185"/>
                    <a:pt x="213" y="174"/>
                  </a:cubicBezTo>
                  <a:cubicBezTo>
                    <a:pt x="226" y="161"/>
                    <a:pt x="265" y="134"/>
                    <a:pt x="277" y="125"/>
                  </a:cubicBezTo>
                  <a:cubicBezTo>
                    <a:pt x="288" y="117"/>
                    <a:pt x="313" y="108"/>
                    <a:pt x="341" y="86"/>
                  </a:cubicBezTo>
                  <a:cubicBezTo>
                    <a:pt x="370" y="65"/>
                    <a:pt x="417" y="30"/>
                    <a:pt x="431" y="21"/>
                  </a:cubicBezTo>
                  <a:cubicBezTo>
                    <a:pt x="446" y="12"/>
                    <a:pt x="469" y="3"/>
                    <a:pt x="467" y="2"/>
                  </a:cubicBezTo>
                  <a:cubicBezTo>
                    <a:pt x="465" y="0"/>
                    <a:pt x="421" y="15"/>
                    <a:pt x="407" y="23"/>
                  </a:cubicBezTo>
                  <a:cubicBezTo>
                    <a:pt x="394" y="30"/>
                    <a:pt x="350" y="57"/>
                    <a:pt x="333" y="66"/>
                  </a:cubicBezTo>
                  <a:cubicBezTo>
                    <a:pt x="316" y="74"/>
                    <a:pt x="267" y="94"/>
                    <a:pt x="258" y="98"/>
                  </a:cubicBezTo>
                  <a:cubicBezTo>
                    <a:pt x="249" y="102"/>
                    <a:pt x="238" y="111"/>
                    <a:pt x="232" y="119"/>
                  </a:cubicBezTo>
                  <a:cubicBezTo>
                    <a:pt x="226" y="127"/>
                    <a:pt x="217" y="134"/>
                    <a:pt x="208" y="143"/>
                  </a:cubicBezTo>
                  <a:cubicBezTo>
                    <a:pt x="200" y="152"/>
                    <a:pt x="193" y="178"/>
                    <a:pt x="190" y="183"/>
                  </a:cubicBezTo>
                  <a:cubicBezTo>
                    <a:pt x="188" y="186"/>
                    <a:pt x="186" y="187"/>
                    <a:pt x="184" y="187"/>
                  </a:cubicBezTo>
                  <a:cubicBezTo>
                    <a:pt x="188" y="169"/>
                    <a:pt x="191" y="156"/>
                    <a:pt x="190" y="156"/>
                  </a:cubicBezTo>
                  <a:cubicBezTo>
                    <a:pt x="179" y="155"/>
                    <a:pt x="165" y="221"/>
                    <a:pt x="157" y="252"/>
                  </a:cubicBezTo>
                  <a:cubicBezTo>
                    <a:pt x="157" y="256"/>
                    <a:pt x="156" y="260"/>
                    <a:pt x="155" y="264"/>
                  </a:cubicBezTo>
                  <a:cubicBezTo>
                    <a:pt x="154" y="260"/>
                    <a:pt x="152" y="256"/>
                    <a:pt x="152" y="253"/>
                  </a:cubicBezTo>
                  <a:cubicBezTo>
                    <a:pt x="151" y="247"/>
                    <a:pt x="155" y="238"/>
                    <a:pt x="147" y="232"/>
                  </a:cubicBezTo>
                  <a:cubicBezTo>
                    <a:pt x="139" y="226"/>
                    <a:pt x="124" y="249"/>
                    <a:pt x="118" y="258"/>
                  </a:cubicBezTo>
                  <a:cubicBezTo>
                    <a:pt x="111" y="267"/>
                    <a:pt x="87" y="290"/>
                    <a:pt x="87" y="290"/>
                  </a:cubicBezTo>
                  <a:cubicBezTo>
                    <a:pt x="87" y="290"/>
                    <a:pt x="120" y="268"/>
                    <a:pt x="131" y="263"/>
                  </a:cubicBezTo>
                  <a:cubicBezTo>
                    <a:pt x="140" y="259"/>
                    <a:pt x="150" y="265"/>
                    <a:pt x="154" y="267"/>
                  </a:cubicBezTo>
                  <a:cubicBezTo>
                    <a:pt x="147" y="298"/>
                    <a:pt x="139" y="336"/>
                    <a:pt x="138" y="340"/>
                  </a:cubicBezTo>
                  <a:cubicBezTo>
                    <a:pt x="136" y="345"/>
                    <a:pt x="132" y="345"/>
                    <a:pt x="131" y="350"/>
                  </a:cubicBezTo>
                  <a:cubicBezTo>
                    <a:pt x="130" y="355"/>
                    <a:pt x="134" y="363"/>
                    <a:pt x="133" y="373"/>
                  </a:cubicBezTo>
                  <a:cubicBezTo>
                    <a:pt x="133" y="383"/>
                    <a:pt x="105" y="410"/>
                    <a:pt x="73" y="445"/>
                  </a:cubicBezTo>
                  <a:cubicBezTo>
                    <a:pt x="40" y="480"/>
                    <a:pt x="25" y="501"/>
                    <a:pt x="23" y="505"/>
                  </a:cubicBezTo>
                  <a:cubicBezTo>
                    <a:pt x="20" y="508"/>
                    <a:pt x="15" y="504"/>
                    <a:pt x="12" y="505"/>
                  </a:cubicBezTo>
                  <a:cubicBezTo>
                    <a:pt x="9" y="507"/>
                    <a:pt x="6" y="511"/>
                    <a:pt x="6" y="514"/>
                  </a:cubicBezTo>
                  <a:cubicBezTo>
                    <a:pt x="5" y="518"/>
                    <a:pt x="0" y="521"/>
                    <a:pt x="0" y="530"/>
                  </a:cubicBezTo>
                  <a:cubicBezTo>
                    <a:pt x="1" y="540"/>
                    <a:pt x="9" y="543"/>
                    <a:pt x="13" y="544"/>
                  </a:cubicBezTo>
                  <a:cubicBezTo>
                    <a:pt x="16" y="545"/>
                    <a:pt x="20" y="548"/>
                    <a:pt x="24" y="547"/>
                  </a:cubicBezTo>
                  <a:cubicBezTo>
                    <a:pt x="33" y="544"/>
                    <a:pt x="31" y="521"/>
                    <a:pt x="35" y="516"/>
                  </a:cubicBezTo>
                  <a:cubicBezTo>
                    <a:pt x="38" y="513"/>
                    <a:pt x="68" y="476"/>
                    <a:pt x="94" y="448"/>
                  </a:cubicBezTo>
                  <a:cubicBezTo>
                    <a:pt x="121" y="420"/>
                    <a:pt x="146" y="392"/>
                    <a:pt x="155" y="385"/>
                  </a:cubicBezTo>
                  <a:cubicBezTo>
                    <a:pt x="163" y="378"/>
                    <a:pt x="177" y="365"/>
                    <a:pt x="177" y="360"/>
                  </a:cubicBezTo>
                  <a:cubicBezTo>
                    <a:pt x="177" y="351"/>
                    <a:pt x="146" y="358"/>
                    <a:pt x="144" y="352"/>
                  </a:cubicBezTo>
                  <a:cubicBezTo>
                    <a:pt x="142" y="349"/>
                    <a:pt x="150" y="347"/>
                    <a:pt x="153" y="344"/>
                  </a:cubicBezTo>
                  <a:cubicBezTo>
                    <a:pt x="162" y="337"/>
                    <a:pt x="159" y="347"/>
                    <a:pt x="164" y="348"/>
                  </a:cubicBezTo>
                  <a:cubicBezTo>
                    <a:pt x="168" y="349"/>
                    <a:pt x="184" y="351"/>
                    <a:pt x="190" y="347"/>
                  </a:cubicBezTo>
                  <a:cubicBezTo>
                    <a:pt x="196" y="344"/>
                    <a:pt x="217" y="315"/>
                    <a:pt x="242" y="292"/>
                  </a:cubicBezTo>
                  <a:cubicBezTo>
                    <a:pt x="268" y="269"/>
                    <a:pt x="294" y="245"/>
                    <a:pt x="298" y="243"/>
                  </a:cubicBezTo>
                  <a:cubicBezTo>
                    <a:pt x="302" y="241"/>
                    <a:pt x="308" y="239"/>
                    <a:pt x="310" y="236"/>
                  </a:cubicBezTo>
                  <a:cubicBezTo>
                    <a:pt x="313" y="233"/>
                    <a:pt x="314" y="231"/>
                    <a:pt x="318" y="228"/>
                  </a:cubicBezTo>
                  <a:cubicBezTo>
                    <a:pt x="321" y="226"/>
                    <a:pt x="362" y="195"/>
                    <a:pt x="392" y="174"/>
                  </a:cubicBezTo>
                  <a:cubicBezTo>
                    <a:pt x="423" y="153"/>
                    <a:pt x="456" y="133"/>
                    <a:pt x="460" y="132"/>
                  </a:cubicBezTo>
                  <a:cubicBezTo>
                    <a:pt x="465" y="130"/>
                    <a:pt x="491" y="118"/>
                    <a:pt x="497" y="116"/>
                  </a:cubicBezTo>
                  <a:cubicBezTo>
                    <a:pt x="507" y="110"/>
                    <a:pt x="502" y="103"/>
                    <a:pt x="503" y="102"/>
                  </a:cubicBezTo>
                  <a:cubicBezTo>
                    <a:pt x="505" y="101"/>
                    <a:pt x="507" y="98"/>
                    <a:pt x="507" y="96"/>
                  </a:cubicBezTo>
                  <a:cubicBezTo>
                    <a:pt x="507" y="93"/>
                    <a:pt x="492" y="95"/>
                    <a:pt x="489"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p:nvPr/>
          </p:nvSpPr>
          <p:spPr bwMode="auto">
            <a:xfrm>
              <a:off x="276" y="3217"/>
              <a:ext cx="399" cy="307"/>
            </a:xfrm>
            <a:custGeom>
              <a:avLst/>
              <a:gdLst>
                <a:gd name="T0" fmla="*/ 259 w 261"/>
                <a:gd name="T1" fmla="*/ 2 h 201"/>
                <a:gd name="T2" fmla="*/ 216 w 261"/>
                <a:gd name="T3" fmla="*/ 44 h 201"/>
                <a:gd name="T4" fmla="*/ 98 w 261"/>
                <a:gd name="T5" fmla="*/ 141 h 201"/>
                <a:gd name="T6" fmla="*/ 33 w 261"/>
                <a:gd name="T7" fmla="*/ 190 h 201"/>
                <a:gd name="T8" fmla="*/ 3 w 261"/>
                <a:gd name="T9" fmla="*/ 198 h 201"/>
                <a:gd name="T10" fmla="*/ 17 w 261"/>
                <a:gd name="T11" fmla="*/ 172 h 201"/>
                <a:gd name="T12" fmla="*/ 78 w 261"/>
                <a:gd name="T13" fmla="*/ 127 h 201"/>
                <a:gd name="T14" fmla="*/ 175 w 261"/>
                <a:gd name="T15" fmla="*/ 61 h 201"/>
                <a:gd name="T16" fmla="*/ 259 w 261"/>
                <a:gd name="T17" fmla="*/ 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01">
                  <a:moveTo>
                    <a:pt x="259" y="2"/>
                  </a:moveTo>
                  <a:cubicBezTo>
                    <a:pt x="261" y="3"/>
                    <a:pt x="246" y="19"/>
                    <a:pt x="216" y="44"/>
                  </a:cubicBezTo>
                  <a:cubicBezTo>
                    <a:pt x="186" y="70"/>
                    <a:pt x="133" y="115"/>
                    <a:pt x="98" y="141"/>
                  </a:cubicBezTo>
                  <a:cubicBezTo>
                    <a:pt x="64" y="167"/>
                    <a:pt x="40" y="187"/>
                    <a:pt x="33" y="190"/>
                  </a:cubicBezTo>
                  <a:cubicBezTo>
                    <a:pt x="26" y="192"/>
                    <a:pt x="5" y="201"/>
                    <a:pt x="3" y="198"/>
                  </a:cubicBezTo>
                  <a:cubicBezTo>
                    <a:pt x="0" y="196"/>
                    <a:pt x="14" y="175"/>
                    <a:pt x="17" y="172"/>
                  </a:cubicBezTo>
                  <a:cubicBezTo>
                    <a:pt x="19" y="169"/>
                    <a:pt x="50" y="145"/>
                    <a:pt x="78" y="127"/>
                  </a:cubicBezTo>
                  <a:cubicBezTo>
                    <a:pt x="105" y="109"/>
                    <a:pt x="142" y="84"/>
                    <a:pt x="175" y="61"/>
                  </a:cubicBezTo>
                  <a:cubicBezTo>
                    <a:pt x="209" y="37"/>
                    <a:pt x="256" y="0"/>
                    <a:pt x="25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
            <p:cNvSpPr/>
            <p:nvPr/>
          </p:nvSpPr>
          <p:spPr bwMode="auto">
            <a:xfrm>
              <a:off x="782" y="3145"/>
              <a:ext cx="128" cy="151"/>
            </a:xfrm>
            <a:custGeom>
              <a:avLst/>
              <a:gdLst>
                <a:gd name="T0" fmla="*/ 1 w 84"/>
                <a:gd name="T1" fmla="*/ 88 h 99"/>
                <a:gd name="T2" fmla="*/ 25 w 84"/>
                <a:gd name="T3" fmla="*/ 68 h 99"/>
                <a:gd name="T4" fmla="*/ 50 w 84"/>
                <a:gd name="T5" fmla="*/ 31 h 99"/>
                <a:gd name="T6" fmla="*/ 77 w 84"/>
                <a:gd name="T7" fmla="*/ 5 h 99"/>
                <a:gd name="T8" fmla="*/ 56 w 84"/>
                <a:gd name="T9" fmla="*/ 48 h 99"/>
                <a:gd name="T10" fmla="*/ 39 w 84"/>
                <a:gd name="T11" fmla="*/ 81 h 99"/>
                <a:gd name="T12" fmla="*/ 27 w 84"/>
                <a:gd name="T13" fmla="*/ 98 h 99"/>
                <a:gd name="T14" fmla="*/ 9 w 84"/>
                <a:gd name="T15" fmla="*/ 91 h 99"/>
                <a:gd name="T16" fmla="*/ 1 w 84"/>
                <a:gd name="T17"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9">
                  <a:moveTo>
                    <a:pt x="1" y="88"/>
                  </a:moveTo>
                  <a:cubicBezTo>
                    <a:pt x="1" y="85"/>
                    <a:pt x="17" y="78"/>
                    <a:pt x="25" y="68"/>
                  </a:cubicBezTo>
                  <a:cubicBezTo>
                    <a:pt x="32" y="58"/>
                    <a:pt x="44" y="41"/>
                    <a:pt x="50" y="31"/>
                  </a:cubicBezTo>
                  <a:cubicBezTo>
                    <a:pt x="56" y="21"/>
                    <a:pt x="71" y="0"/>
                    <a:pt x="77" y="5"/>
                  </a:cubicBezTo>
                  <a:cubicBezTo>
                    <a:pt x="84" y="10"/>
                    <a:pt x="64" y="35"/>
                    <a:pt x="56" y="48"/>
                  </a:cubicBezTo>
                  <a:cubicBezTo>
                    <a:pt x="48" y="61"/>
                    <a:pt x="42" y="73"/>
                    <a:pt x="39" y="81"/>
                  </a:cubicBezTo>
                  <a:cubicBezTo>
                    <a:pt x="37" y="88"/>
                    <a:pt x="34" y="97"/>
                    <a:pt x="27" y="98"/>
                  </a:cubicBezTo>
                  <a:cubicBezTo>
                    <a:pt x="20" y="99"/>
                    <a:pt x="12" y="91"/>
                    <a:pt x="9" y="91"/>
                  </a:cubicBezTo>
                  <a:cubicBezTo>
                    <a:pt x="6" y="91"/>
                    <a:pt x="0" y="90"/>
                    <a:pt x="1"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786" y="3180"/>
              <a:ext cx="309" cy="162"/>
            </a:xfrm>
            <a:custGeom>
              <a:avLst/>
              <a:gdLst>
                <a:gd name="T0" fmla="*/ 1 w 202"/>
                <a:gd name="T1" fmla="*/ 103 h 106"/>
                <a:gd name="T2" fmla="*/ 7 w 202"/>
                <a:gd name="T3" fmla="*/ 94 h 106"/>
                <a:gd name="T4" fmla="*/ 11 w 202"/>
                <a:gd name="T5" fmla="*/ 85 h 106"/>
                <a:gd name="T6" fmla="*/ 25 w 202"/>
                <a:gd name="T7" fmla="*/ 83 h 106"/>
                <a:gd name="T8" fmla="*/ 106 w 202"/>
                <a:gd name="T9" fmla="*/ 48 h 106"/>
                <a:gd name="T10" fmla="*/ 182 w 202"/>
                <a:gd name="T11" fmla="*/ 10 h 106"/>
                <a:gd name="T12" fmla="*/ 200 w 202"/>
                <a:gd name="T13" fmla="*/ 2 h 106"/>
                <a:gd name="T14" fmla="*/ 194 w 202"/>
                <a:gd name="T15" fmla="*/ 17 h 106"/>
                <a:gd name="T16" fmla="*/ 102 w 202"/>
                <a:gd name="T17" fmla="*/ 58 h 106"/>
                <a:gd name="T18" fmla="*/ 29 w 202"/>
                <a:gd name="T19" fmla="*/ 93 h 106"/>
                <a:gd name="T20" fmla="*/ 18 w 202"/>
                <a:gd name="T21" fmla="*/ 102 h 106"/>
                <a:gd name="T22" fmla="*/ 1 w 202"/>
                <a:gd name="T23"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06">
                  <a:moveTo>
                    <a:pt x="1" y="103"/>
                  </a:moveTo>
                  <a:cubicBezTo>
                    <a:pt x="0" y="101"/>
                    <a:pt x="4" y="97"/>
                    <a:pt x="7" y="94"/>
                  </a:cubicBezTo>
                  <a:cubicBezTo>
                    <a:pt x="9" y="90"/>
                    <a:pt x="9" y="86"/>
                    <a:pt x="11" y="85"/>
                  </a:cubicBezTo>
                  <a:cubicBezTo>
                    <a:pt x="13" y="83"/>
                    <a:pt x="20" y="84"/>
                    <a:pt x="25" y="83"/>
                  </a:cubicBezTo>
                  <a:cubicBezTo>
                    <a:pt x="31" y="81"/>
                    <a:pt x="73" y="64"/>
                    <a:pt x="106" y="48"/>
                  </a:cubicBezTo>
                  <a:cubicBezTo>
                    <a:pt x="138" y="33"/>
                    <a:pt x="179" y="13"/>
                    <a:pt x="182" y="10"/>
                  </a:cubicBezTo>
                  <a:cubicBezTo>
                    <a:pt x="185" y="8"/>
                    <a:pt x="199" y="0"/>
                    <a:pt x="200" y="2"/>
                  </a:cubicBezTo>
                  <a:cubicBezTo>
                    <a:pt x="202" y="4"/>
                    <a:pt x="199" y="14"/>
                    <a:pt x="194" y="17"/>
                  </a:cubicBezTo>
                  <a:cubicBezTo>
                    <a:pt x="189" y="20"/>
                    <a:pt x="155" y="33"/>
                    <a:pt x="102" y="58"/>
                  </a:cubicBezTo>
                  <a:cubicBezTo>
                    <a:pt x="49" y="83"/>
                    <a:pt x="31" y="91"/>
                    <a:pt x="29" y="93"/>
                  </a:cubicBezTo>
                  <a:cubicBezTo>
                    <a:pt x="27" y="95"/>
                    <a:pt x="23" y="101"/>
                    <a:pt x="18" y="102"/>
                  </a:cubicBezTo>
                  <a:cubicBezTo>
                    <a:pt x="14" y="103"/>
                    <a:pt x="1" y="106"/>
                    <a:pt x="1"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3"/>
            <p:cNvSpPr/>
            <p:nvPr/>
          </p:nvSpPr>
          <p:spPr bwMode="auto">
            <a:xfrm>
              <a:off x="734" y="3110"/>
              <a:ext cx="315" cy="87"/>
            </a:xfrm>
            <a:custGeom>
              <a:avLst/>
              <a:gdLst>
                <a:gd name="T0" fmla="*/ 0 w 206"/>
                <a:gd name="T1" fmla="*/ 21 h 57"/>
                <a:gd name="T2" fmla="*/ 68 w 206"/>
                <a:gd name="T3" fmla="*/ 5 h 57"/>
                <a:gd name="T4" fmla="*/ 177 w 206"/>
                <a:gd name="T5" fmla="*/ 11 h 57"/>
                <a:gd name="T6" fmla="*/ 186 w 206"/>
                <a:gd name="T7" fmla="*/ 21 h 57"/>
                <a:gd name="T8" fmla="*/ 204 w 206"/>
                <a:gd name="T9" fmla="*/ 32 h 57"/>
                <a:gd name="T10" fmla="*/ 202 w 206"/>
                <a:gd name="T11" fmla="*/ 49 h 57"/>
                <a:gd name="T12" fmla="*/ 201 w 206"/>
                <a:gd name="T13" fmla="*/ 57 h 57"/>
                <a:gd name="T14" fmla="*/ 193 w 206"/>
                <a:gd name="T15" fmla="*/ 49 h 57"/>
                <a:gd name="T16" fmla="*/ 166 w 206"/>
                <a:gd name="T17" fmla="*/ 38 h 57"/>
                <a:gd name="T18" fmla="*/ 149 w 206"/>
                <a:gd name="T19" fmla="*/ 31 h 57"/>
                <a:gd name="T20" fmla="*/ 95 w 206"/>
                <a:gd name="T21" fmla="*/ 18 h 57"/>
                <a:gd name="T22" fmla="*/ 0 w 206"/>
                <a:gd name="T2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0" y="21"/>
                  </a:moveTo>
                  <a:cubicBezTo>
                    <a:pt x="0" y="19"/>
                    <a:pt x="22" y="10"/>
                    <a:pt x="68" y="5"/>
                  </a:cubicBezTo>
                  <a:cubicBezTo>
                    <a:pt x="114" y="0"/>
                    <a:pt x="174" y="8"/>
                    <a:pt x="177" y="11"/>
                  </a:cubicBezTo>
                  <a:cubicBezTo>
                    <a:pt x="181" y="14"/>
                    <a:pt x="183" y="20"/>
                    <a:pt x="186" y="21"/>
                  </a:cubicBezTo>
                  <a:cubicBezTo>
                    <a:pt x="189" y="23"/>
                    <a:pt x="203" y="26"/>
                    <a:pt x="204" y="32"/>
                  </a:cubicBezTo>
                  <a:cubicBezTo>
                    <a:pt x="206" y="37"/>
                    <a:pt x="202" y="45"/>
                    <a:pt x="202" y="49"/>
                  </a:cubicBezTo>
                  <a:cubicBezTo>
                    <a:pt x="201" y="52"/>
                    <a:pt x="201" y="57"/>
                    <a:pt x="201" y="57"/>
                  </a:cubicBezTo>
                  <a:cubicBezTo>
                    <a:pt x="201" y="57"/>
                    <a:pt x="199" y="51"/>
                    <a:pt x="193" y="49"/>
                  </a:cubicBezTo>
                  <a:cubicBezTo>
                    <a:pt x="186" y="47"/>
                    <a:pt x="173" y="39"/>
                    <a:pt x="166" y="38"/>
                  </a:cubicBezTo>
                  <a:cubicBezTo>
                    <a:pt x="160" y="38"/>
                    <a:pt x="157" y="35"/>
                    <a:pt x="149" y="31"/>
                  </a:cubicBezTo>
                  <a:cubicBezTo>
                    <a:pt x="140" y="27"/>
                    <a:pt x="132" y="19"/>
                    <a:pt x="95" y="18"/>
                  </a:cubicBezTo>
                  <a:cubicBezTo>
                    <a:pt x="57" y="17"/>
                    <a:pt x="1" y="22"/>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4"/>
            <p:cNvSpPr/>
            <p:nvPr/>
          </p:nvSpPr>
          <p:spPr bwMode="auto">
            <a:xfrm>
              <a:off x="913" y="2983"/>
              <a:ext cx="104" cy="125"/>
            </a:xfrm>
            <a:custGeom>
              <a:avLst/>
              <a:gdLst>
                <a:gd name="T0" fmla="*/ 2 w 68"/>
                <a:gd name="T1" fmla="*/ 77 h 82"/>
                <a:gd name="T2" fmla="*/ 12 w 68"/>
                <a:gd name="T3" fmla="*/ 66 h 82"/>
                <a:gd name="T4" fmla="*/ 35 w 68"/>
                <a:gd name="T5" fmla="*/ 37 h 82"/>
                <a:gd name="T6" fmla="*/ 51 w 68"/>
                <a:gd name="T7" fmla="*/ 13 h 82"/>
                <a:gd name="T8" fmla="*/ 57 w 68"/>
                <a:gd name="T9" fmla="*/ 2 h 82"/>
                <a:gd name="T10" fmla="*/ 67 w 68"/>
                <a:gd name="T11" fmla="*/ 7 h 82"/>
                <a:gd name="T12" fmla="*/ 57 w 68"/>
                <a:gd name="T13" fmla="*/ 20 h 82"/>
                <a:gd name="T14" fmla="*/ 38 w 68"/>
                <a:gd name="T15" fmla="*/ 51 h 82"/>
                <a:gd name="T16" fmla="*/ 25 w 68"/>
                <a:gd name="T17" fmla="*/ 74 h 82"/>
                <a:gd name="T18" fmla="*/ 2 w 68"/>
                <a:gd name="T19"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82">
                  <a:moveTo>
                    <a:pt x="2" y="77"/>
                  </a:moveTo>
                  <a:cubicBezTo>
                    <a:pt x="0" y="74"/>
                    <a:pt x="8" y="69"/>
                    <a:pt x="12" y="66"/>
                  </a:cubicBezTo>
                  <a:cubicBezTo>
                    <a:pt x="16" y="63"/>
                    <a:pt x="24" y="53"/>
                    <a:pt x="35" y="37"/>
                  </a:cubicBezTo>
                  <a:cubicBezTo>
                    <a:pt x="46" y="22"/>
                    <a:pt x="50" y="16"/>
                    <a:pt x="51" y="13"/>
                  </a:cubicBezTo>
                  <a:cubicBezTo>
                    <a:pt x="52" y="10"/>
                    <a:pt x="53" y="3"/>
                    <a:pt x="57" y="2"/>
                  </a:cubicBezTo>
                  <a:cubicBezTo>
                    <a:pt x="62" y="1"/>
                    <a:pt x="66" y="0"/>
                    <a:pt x="67" y="7"/>
                  </a:cubicBezTo>
                  <a:cubicBezTo>
                    <a:pt x="68" y="16"/>
                    <a:pt x="59" y="14"/>
                    <a:pt x="57" y="20"/>
                  </a:cubicBezTo>
                  <a:cubicBezTo>
                    <a:pt x="54" y="25"/>
                    <a:pt x="44" y="39"/>
                    <a:pt x="38" y="51"/>
                  </a:cubicBezTo>
                  <a:cubicBezTo>
                    <a:pt x="32" y="62"/>
                    <a:pt x="30" y="71"/>
                    <a:pt x="25" y="74"/>
                  </a:cubicBezTo>
                  <a:cubicBezTo>
                    <a:pt x="20" y="78"/>
                    <a:pt x="5" y="82"/>
                    <a:pt x="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5"/>
            <p:cNvSpPr/>
            <p:nvPr/>
          </p:nvSpPr>
          <p:spPr bwMode="auto">
            <a:xfrm>
              <a:off x="901" y="2567"/>
              <a:ext cx="662" cy="584"/>
            </a:xfrm>
            <a:custGeom>
              <a:avLst/>
              <a:gdLst>
                <a:gd name="T0" fmla="*/ 1 w 433"/>
                <a:gd name="T1" fmla="*/ 113 h 382"/>
                <a:gd name="T2" fmla="*/ 74 w 433"/>
                <a:gd name="T3" fmla="*/ 213 h 382"/>
                <a:gd name="T4" fmla="*/ 117 w 433"/>
                <a:gd name="T5" fmla="*/ 295 h 382"/>
                <a:gd name="T6" fmla="*/ 111 w 433"/>
                <a:gd name="T7" fmla="*/ 272 h 382"/>
                <a:gd name="T8" fmla="*/ 112 w 433"/>
                <a:gd name="T9" fmla="*/ 262 h 382"/>
                <a:gd name="T10" fmla="*/ 106 w 433"/>
                <a:gd name="T11" fmla="*/ 255 h 382"/>
                <a:gd name="T12" fmla="*/ 87 w 433"/>
                <a:gd name="T13" fmla="*/ 223 h 382"/>
                <a:gd name="T14" fmla="*/ 80 w 433"/>
                <a:gd name="T15" fmla="*/ 203 h 382"/>
                <a:gd name="T16" fmla="*/ 69 w 433"/>
                <a:gd name="T17" fmla="*/ 193 h 382"/>
                <a:gd name="T18" fmla="*/ 44 w 433"/>
                <a:gd name="T19" fmla="*/ 158 h 382"/>
                <a:gd name="T20" fmla="*/ 72 w 433"/>
                <a:gd name="T21" fmla="*/ 182 h 382"/>
                <a:gd name="T22" fmla="*/ 88 w 433"/>
                <a:gd name="T23" fmla="*/ 203 h 382"/>
                <a:gd name="T24" fmla="*/ 106 w 433"/>
                <a:gd name="T25" fmla="*/ 214 h 382"/>
                <a:gd name="T26" fmla="*/ 124 w 433"/>
                <a:gd name="T27" fmla="*/ 206 h 382"/>
                <a:gd name="T28" fmla="*/ 259 w 433"/>
                <a:gd name="T29" fmla="*/ 101 h 382"/>
                <a:gd name="T30" fmla="*/ 430 w 433"/>
                <a:gd name="T31" fmla="*/ 1 h 382"/>
                <a:gd name="T32" fmla="*/ 425 w 433"/>
                <a:gd name="T33" fmla="*/ 13 h 382"/>
                <a:gd name="T34" fmla="*/ 396 w 433"/>
                <a:gd name="T35" fmla="*/ 23 h 382"/>
                <a:gd name="T36" fmla="*/ 252 w 433"/>
                <a:gd name="T37" fmla="*/ 120 h 382"/>
                <a:gd name="T38" fmla="*/ 141 w 433"/>
                <a:gd name="T39" fmla="*/ 214 h 382"/>
                <a:gd name="T40" fmla="*/ 131 w 433"/>
                <a:gd name="T41" fmla="*/ 224 h 382"/>
                <a:gd name="T42" fmla="*/ 119 w 433"/>
                <a:gd name="T43" fmla="*/ 222 h 382"/>
                <a:gd name="T44" fmla="*/ 108 w 433"/>
                <a:gd name="T45" fmla="*/ 219 h 382"/>
                <a:gd name="T46" fmla="*/ 131 w 433"/>
                <a:gd name="T47" fmla="*/ 254 h 382"/>
                <a:gd name="T48" fmla="*/ 154 w 433"/>
                <a:gd name="T49" fmla="*/ 310 h 382"/>
                <a:gd name="T50" fmla="*/ 145 w 433"/>
                <a:gd name="T51" fmla="*/ 337 h 382"/>
                <a:gd name="T52" fmla="*/ 141 w 433"/>
                <a:gd name="T53" fmla="*/ 362 h 382"/>
                <a:gd name="T54" fmla="*/ 130 w 433"/>
                <a:gd name="T55" fmla="*/ 333 h 382"/>
                <a:gd name="T56" fmla="*/ 120 w 433"/>
                <a:gd name="T57" fmla="*/ 304 h 382"/>
                <a:gd name="T58" fmla="*/ 123 w 433"/>
                <a:gd name="T59" fmla="*/ 330 h 382"/>
                <a:gd name="T60" fmla="*/ 130 w 433"/>
                <a:gd name="T61" fmla="*/ 381 h 382"/>
                <a:gd name="T62" fmla="*/ 118 w 433"/>
                <a:gd name="T63" fmla="*/ 358 h 382"/>
                <a:gd name="T64" fmla="*/ 86 w 433"/>
                <a:gd name="T65" fmla="*/ 295 h 382"/>
                <a:gd name="T66" fmla="*/ 45 w 433"/>
                <a:gd name="T67" fmla="*/ 192 h 382"/>
                <a:gd name="T68" fmla="*/ 1 w 433"/>
                <a:gd name="T69" fmla="*/ 1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382">
                  <a:moveTo>
                    <a:pt x="1" y="113"/>
                  </a:moveTo>
                  <a:cubicBezTo>
                    <a:pt x="3" y="111"/>
                    <a:pt x="37" y="147"/>
                    <a:pt x="74" y="213"/>
                  </a:cubicBezTo>
                  <a:cubicBezTo>
                    <a:pt x="110" y="279"/>
                    <a:pt x="114" y="296"/>
                    <a:pt x="117" y="295"/>
                  </a:cubicBezTo>
                  <a:cubicBezTo>
                    <a:pt x="119" y="294"/>
                    <a:pt x="111" y="275"/>
                    <a:pt x="111" y="272"/>
                  </a:cubicBezTo>
                  <a:cubicBezTo>
                    <a:pt x="112" y="270"/>
                    <a:pt x="113" y="266"/>
                    <a:pt x="112" y="262"/>
                  </a:cubicBezTo>
                  <a:cubicBezTo>
                    <a:pt x="110" y="259"/>
                    <a:pt x="110" y="262"/>
                    <a:pt x="106" y="255"/>
                  </a:cubicBezTo>
                  <a:cubicBezTo>
                    <a:pt x="102" y="247"/>
                    <a:pt x="88" y="229"/>
                    <a:pt x="87" y="223"/>
                  </a:cubicBezTo>
                  <a:cubicBezTo>
                    <a:pt x="86" y="218"/>
                    <a:pt x="81" y="205"/>
                    <a:pt x="80" y="203"/>
                  </a:cubicBezTo>
                  <a:cubicBezTo>
                    <a:pt x="78" y="201"/>
                    <a:pt x="75" y="201"/>
                    <a:pt x="69" y="193"/>
                  </a:cubicBezTo>
                  <a:cubicBezTo>
                    <a:pt x="64" y="185"/>
                    <a:pt x="44" y="159"/>
                    <a:pt x="44" y="158"/>
                  </a:cubicBezTo>
                  <a:cubicBezTo>
                    <a:pt x="45" y="158"/>
                    <a:pt x="66" y="176"/>
                    <a:pt x="72" y="182"/>
                  </a:cubicBezTo>
                  <a:cubicBezTo>
                    <a:pt x="78" y="187"/>
                    <a:pt x="85" y="200"/>
                    <a:pt x="88" y="203"/>
                  </a:cubicBezTo>
                  <a:cubicBezTo>
                    <a:pt x="92" y="205"/>
                    <a:pt x="103" y="215"/>
                    <a:pt x="106" y="214"/>
                  </a:cubicBezTo>
                  <a:cubicBezTo>
                    <a:pt x="109" y="214"/>
                    <a:pt x="112" y="215"/>
                    <a:pt x="124" y="206"/>
                  </a:cubicBezTo>
                  <a:cubicBezTo>
                    <a:pt x="135" y="198"/>
                    <a:pt x="166" y="164"/>
                    <a:pt x="259" y="101"/>
                  </a:cubicBezTo>
                  <a:cubicBezTo>
                    <a:pt x="352" y="38"/>
                    <a:pt x="427" y="0"/>
                    <a:pt x="430" y="1"/>
                  </a:cubicBezTo>
                  <a:cubicBezTo>
                    <a:pt x="433" y="2"/>
                    <a:pt x="431" y="11"/>
                    <a:pt x="425" y="13"/>
                  </a:cubicBezTo>
                  <a:cubicBezTo>
                    <a:pt x="420" y="16"/>
                    <a:pt x="405" y="19"/>
                    <a:pt x="396" y="23"/>
                  </a:cubicBezTo>
                  <a:cubicBezTo>
                    <a:pt x="388" y="28"/>
                    <a:pt x="341" y="56"/>
                    <a:pt x="252" y="120"/>
                  </a:cubicBezTo>
                  <a:cubicBezTo>
                    <a:pt x="164" y="183"/>
                    <a:pt x="143" y="211"/>
                    <a:pt x="141" y="214"/>
                  </a:cubicBezTo>
                  <a:cubicBezTo>
                    <a:pt x="139" y="217"/>
                    <a:pt x="137" y="224"/>
                    <a:pt x="131" y="224"/>
                  </a:cubicBezTo>
                  <a:cubicBezTo>
                    <a:pt x="125" y="224"/>
                    <a:pt x="121" y="224"/>
                    <a:pt x="119" y="222"/>
                  </a:cubicBezTo>
                  <a:cubicBezTo>
                    <a:pt x="118" y="220"/>
                    <a:pt x="111" y="216"/>
                    <a:pt x="108" y="219"/>
                  </a:cubicBezTo>
                  <a:cubicBezTo>
                    <a:pt x="106" y="223"/>
                    <a:pt x="115" y="228"/>
                    <a:pt x="131" y="254"/>
                  </a:cubicBezTo>
                  <a:cubicBezTo>
                    <a:pt x="148" y="279"/>
                    <a:pt x="157" y="298"/>
                    <a:pt x="154" y="310"/>
                  </a:cubicBezTo>
                  <a:cubicBezTo>
                    <a:pt x="150" y="321"/>
                    <a:pt x="146" y="328"/>
                    <a:pt x="145" y="337"/>
                  </a:cubicBezTo>
                  <a:cubicBezTo>
                    <a:pt x="143" y="346"/>
                    <a:pt x="144" y="361"/>
                    <a:pt x="141" y="362"/>
                  </a:cubicBezTo>
                  <a:cubicBezTo>
                    <a:pt x="137" y="363"/>
                    <a:pt x="131" y="348"/>
                    <a:pt x="130" y="333"/>
                  </a:cubicBezTo>
                  <a:cubicBezTo>
                    <a:pt x="128" y="319"/>
                    <a:pt x="123" y="303"/>
                    <a:pt x="120" y="304"/>
                  </a:cubicBezTo>
                  <a:cubicBezTo>
                    <a:pt x="117" y="305"/>
                    <a:pt x="119" y="316"/>
                    <a:pt x="123" y="330"/>
                  </a:cubicBezTo>
                  <a:cubicBezTo>
                    <a:pt x="127" y="343"/>
                    <a:pt x="132" y="380"/>
                    <a:pt x="130" y="381"/>
                  </a:cubicBezTo>
                  <a:cubicBezTo>
                    <a:pt x="127" y="382"/>
                    <a:pt x="121" y="366"/>
                    <a:pt x="118" y="358"/>
                  </a:cubicBezTo>
                  <a:cubicBezTo>
                    <a:pt x="115" y="350"/>
                    <a:pt x="99" y="327"/>
                    <a:pt x="86" y="295"/>
                  </a:cubicBezTo>
                  <a:cubicBezTo>
                    <a:pt x="74" y="263"/>
                    <a:pt x="67" y="241"/>
                    <a:pt x="45" y="192"/>
                  </a:cubicBezTo>
                  <a:cubicBezTo>
                    <a:pt x="23" y="143"/>
                    <a:pt x="0" y="115"/>
                    <a:pt x="1" y="1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6"/>
            <p:cNvSpPr>
              <a:spLocks noEditPoints="1"/>
            </p:cNvSpPr>
            <p:nvPr/>
          </p:nvSpPr>
          <p:spPr bwMode="auto">
            <a:xfrm>
              <a:off x="1063" y="2509"/>
              <a:ext cx="474" cy="368"/>
            </a:xfrm>
            <a:custGeom>
              <a:avLst/>
              <a:gdLst>
                <a:gd name="T0" fmla="*/ 255 w 310"/>
                <a:gd name="T1" fmla="*/ 30 h 241"/>
                <a:gd name="T2" fmla="*/ 277 w 310"/>
                <a:gd name="T3" fmla="*/ 29 h 241"/>
                <a:gd name="T4" fmla="*/ 310 w 310"/>
                <a:gd name="T5" fmla="*/ 28 h 241"/>
                <a:gd name="T6" fmla="*/ 235 w 310"/>
                <a:gd name="T7" fmla="*/ 7 h 241"/>
                <a:gd name="T8" fmla="*/ 157 w 310"/>
                <a:gd name="T9" fmla="*/ 13 h 241"/>
                <a:gd name="T10" fmla="*/ 128 w 310"/>
                <a:gd name="T11" fmla="*/ 48 h 241"/>
                <a:gd name="T12" fmla="*/ 116 w 310"/>
                <a:gd name="T13" fmla="*/ 54 h 241"/>
                <a:gd name="T14" fmla="*/ 99 w 310"/>
                <a:gd name="T15" fmla="*/ 63 h 241"/>
                <a:gd name="T16" fmla="*/ 102 w 310"/>
                <a:gd name="T17" fmla="*/ 71 h 241"/>
                <a:gd name="T18" fmla="*/ 86 w 310"/>
                <a:gd name="T19" fmla="*/ 90 h 241"/>
                <a:gd name="T20" fmla="*/ 63 w 310"/>
                <a:gd name="T21" fmla="*/ 135 h 241"/>
                <a:gd name="T22" fmla="*/ 8 w 310"/>
                <a:gd name="T23" fmla="*/ 226 h 241"/>
                <a:gd name="T24" fmla="*/ 0 w 310"/>
                <a:gd name="T25" fmla="*/ 238 h 241"/>
                <a:gd name="T26" fmla="*/ 9 w 310"/>
                <a:gd name="T27" fmla="*/ 240 h 241"/>
                <a:gd name="T28" fmla="*/ 19 w 310"/>
                <a:gd name="T29" fmla="*/ 228 h 241"/>
                <a:gd name="T30" fmla="*/ 57 w 310"/>
                <a:gd name="T31" fmla="*/ 154 h 241"/>
                <a:gd name="T32" fmla="*/ 113 w 310"/>
                <a:gd name="T33" fmla="*/ 74 h 241"/>
                <a:gd name="T34" fmla="*/ 114 w 310"/>
                <a:gd name="T35" fmla="*/ 63 h 241"/>
                <a:gd name="T36" fmla="*/ 177 w 310"/>
                <a:gd name="T37" fmla="*/ 66 h 241"/>
                <a:gd name="T38" fmla="*/ 226 w 310"/>
                <a:gd name="T39" fmla="*/ 56 h 241"/>
                <a:gd name="T40" fmla="*/ 259 w 310"/>
                <a:gd name="T41" fmla="*/ 56 h 241"/>
                <a:gd name="T42" fmla="*/ 297 w 310"/>
                <a:gd name="T43" fmla="*/ 43 h 241"/>
                <a:gd name="T44" fmla="*/ 299 w 310"/>
                <a:gd name="T45" fmla="*/ 35 h 241"/>
                <a:gd name="T46" fmla="*/ 254 w 310"/>
                <a:gd name="T47" fmla="*/ 37 h 241"/>
                <a:gd name="T48" fmla="*/ 255 w 310"/>
                <a:gd name="T49" fmla="*/ 30 h 241"/>
                <a:gd name="T50" fmla="*/ 235 w 310"/>
                <a:gd name="T51" fmla="*/ 35 h 241"/>
                <a:gd name="T52" fmla="*/ 225 w 310"/>
                <a:gd name="T53" fmla="*/ 38 h 241"/>
                <a:gd name="T54" fmla="*/ 211 w 310"/>
                <a:gd name="T55" fmla="*/ 36 h 241"/>
                <a:gd name="T56" fmla="*/ 193 w 310"/>
                <a:gd name="T57" fmla="*/ 36 h 241"/>
                <a:gd name="T58" fmla="*/ 175 w 310"/>
                <a:gd name="T59" fmla="*/ 36 h 241"/>
                <a:gd name="T60" fmla="*/ 144 w 310"/>
                <a:gd name="T61" fmla="*/ 40 h 241"/>
                <a:gd name="T62" fmla="*/ 162 w 310"/>
                <a:gd name="T63" fmla="*/ 31 h 241"/>
                <a:gd name="T64" fmla="*/ 187 w 310"/>
                <a:gd name="T65" fmla="*/ 29 h 241"/>
                <a:gd name="T66" fmla="*/ 206 w 310"/>
                <a:gd name="T67" fmla="*/ 28 h 241"/>
                <a:gd name="T68" fmla="*/ 222 w 310"/>
                <a:gd name="T69" fmla="*/ 33 h 241"/>
                <a:gd name="T70" fmla="*/ 235 w 310"/>
                <a:gd name="T71" fmla="*/ 3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241">
                  <a:moveTo>
                    <a:pt x="255" y="30"/>
                  </a:moveTo>
                  <a:cubicBezTo>
                    <a:pt x="259" y="29"/>
                    <a:pt x="269" y="29"/>
                    <a:pt x="277" y="29"/>
                  </a:cubicBezTo>
                  <a:cubicBezTo>
                    <a:pt x="284" y="29"/>
                    <a:pt x="310" y="31"/>
                    <a:pt x="310" y="28"/>
                  </a:cubicBezTo>
                  <a:cubicBezTo>
                    <a:pt x="310" y="25"/>
                    <a:pt x="272" y="14"/>
                    <a:pt x="235" y="7"/>
                  </a:cubicBezTo>
                  <a:cubicBezTo>
                    <a:pt x="197" y="0"/>
                    <a:pt x="174" y="4"/>
                    <a:pt x="157" y="13"/>
                  </a:cubicBezTo>
                  <a:cubicBezTo>
                    <a:pt x="140" y="23"/>
                    <a:pt x="129" y="46"/>
                    <a:pt x="128" y="48"/>
                  </a:cubicBezTo>
                  <a:cubicBezTo>
                    <a:pt x="127" y="51"/>
                    <a:pt x="121" y="52"/>
                    <a:pt x="116" y="54"/>
                  </a:cubicBezTo>
                  <a:cubicBezTo>
                    <a:pt x="110" y="56"/>
                    <a:pt x="100" y="61"/>
                    <a:pt x="99" y="63"/>
                  </a:cubicBezTo>
                  <a:cubicBezTo>
                    <a:pt x="98" y="66"/>
                    <a:pt x="102" y="69"/>
                    <a:pt x="102" y="71"/>
                  </a:cubicBezTo>
                  <a:cubicBezTo>
                    <a:pt x="102" y="74"/>
                    <a:pt x="90" y="82"/>
                    <a:pt x="86" y="90"/>
                  </a:cubicBezTo>
                  <a:cubicBezTo>
                    <a:pt x="82" y="97"/>
                    <a:pt x="75" y="117"/>
                    <a:pt x="63" y="135"/>
                  </a:cubicBezTo>
                  <a:cubicBezTo>
                    <a:pt x="51" y="153"/>
                    <a:pt x="12" y="220"/>
                    <a:pt x="8" y="226"/>
                  </a:cubicBezTo>
                  <a:cubicBezTo>
                    <a:pt x="4" y="231"/>
                    <a:pt x="0" y="236"/>
                    <a:pt x="0" y="238"/>
                  </a:cubicBezTo>
                  <a:cubicBezTo>
                    <a:pt x="0" y="240"/>
                    <a:pt x="2" y="241"/>
                    <a:pt x="9" y="240"/>
                  </a:cubicBezTo>
                  <a:cubicBezTo>
                    <a:pt x="15" y="239"/>
                    <a:pt x="17" y="233"/>
                    <a:pt x="19" y="228"/>
                  </a:cubicBezTo>
                  <a:cubicBezTo>
                    <a:pt x="20" y="224"/>
                    <a:pt x="31" y="202"/>
                    <a:pt x="57" y="154"/>
                  </a:cubicBezTo>
                  <a:cubicBezTo>
                    <a:pt x="83" y="107"/>
                    <a:pt x="111" y="79"/>
                    <a:pt x="113" y="74"/>
                  </a:cubicBezTo>
                  <a:cubicBezTo>
                    <a:pt x="116" y="70"/>
                    <a:pt x="113" y="65"/>
                    <a:pt x="114" y="63"/>
                  </a:cubicBezTo>
                  <a:cubicBezTo>
                    <a:pt x="115" y="61"/>
                    <a:pt x="136" y="67"/>
                    <a:pt x="177" y="66"/>
                  </a:cubicBezTo>
                  <a:cubicBezTo>
                    <a:pt x="217" y="66"/>
                    <a:pt x="223" y="56"/>
                    <a:pt x="226" y="56"/>
                  </a:cubicBezTo>
                  <a:cubicBezTo>
                    <a:pt x="228" y="55"/>
                    <a:pt x="237" y="63"/>
                    <a:pt x="259" y="56"/>
                  </a:cubicBezTo>
                  <a:cubicBezTo>
                    <a:pt x="277" y="49"/>
                    <a:pt x="293" y="44"/>
                    <a:pt x="297" y="43"/>
                  </a:cubicBezTo>
                  <a:cubicBezTo>
                    <a:pt x="301" y="42"/>
                    <a:pt x="301" y="37"/>
                    <a:pt x="299" y="35"/>
                  </a:cubicBezTo>
                  <a:cubicBezTo>
                    <a:pt x="298" y="33"/>
                    <a:pt x="259" y="36"/>
                    <a:pt x="254" y="37"/>
                  </a:cubicBezTo>
                  <a:cubicBezTo>
                    <a:pt x="249" y="37"/>
                    <a:pt x="251" y="32"/>
                    <a:pt x="255" y="30"/>
                  </a:cubicBezTo>
                  <a:close/>
                  <a:moveTo>
                    <a:pt x="235" y="35"/>
                  </a:moveTo>
                  <a:cubicBezTo>
                    <a:pt x="235" y="39"/>
                    <a:pt x="229" y="38"/>
                    <a:pt x="225" y="38"/>
                  </a:cubicBezTo>
                  <a:cubicBezTo>
                    <a:pt x="220" y="37"/>
                    <a:pt x="216" y="35"/>
                    <a:pt x="211" y="36"/>
                  </a:cubicBezTo>
                  <a:cubicBezTo>
                    <a:pt x="206" y="36"/>
                    <a:pt x="201" y="37"/>
                    <a:pt x="193" y="36"/>
                  </a:cubicBezTo>
                  <a:cubicBezTo>
                    <a:pt x="186" y="35"/>
                    <a:pt x="183" y="34"/>
                    <a:pt x="175" y="36"/>
                  </a:cubicBezTo>
                  <a:cubicBezTo>
                    <a:pt x="167" y="39"/>
                    <a:pt x="146" y="43"/>
                    <a:pt x="144" y="40"/>
                  </a:cubicBezTo>
                  <a:cubicBezTo>
                    <a:pt x="142" y="39"/>
                    <a:pt x="156" y="30"/>
                    <a:pt x="162" y="31"/>
                  </a:cubicBezTo>
                  <a:cubicBezTo>
                    <a:pt x="168" y="32"/>
                    <a:pt x="180" y="29"/>
                    <a:pt x="187" y="29"/>
                  </a:cubicBezTo>
                  <a:cubicBezTo>
                    <a:pt x="193" y="28"/>
                    <a:pt x="201" y="26"/>
                    <a:pt x="206" y="28"/>
                  </a:cubicBezTo>
                  <a:cubicBezTo>
                    <a:pt x="211" y="31"/>
                    <a:pt x="216" y="33"/>
                    <a:pt x="222" y="33"/>
                  </a:cubicBezTo>
                  <a:cubicBezTo>
                    <a:pt x="228" y="32"/>
                    <a:pt x="234" y="32"/>
                    <a:pt x="23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7"/>
            <p:cNvSpPr/>
            <p:nvPr/>
          </p:nvSpPr>
          <p:spPr bwMode="auto">
            <a:xfrm>
              <a:off x="1100" y="3192"/>
              <a:ext cx="301" cy="197"/>
            </a:xfrm>
            <a:custGeom>
              <a:avLst/>
              <a:gdLst>
                <a:gd name="T0" fmla="*/ 0 w 197"/>
                <a:gd name="T1" fmla="*/ 8 h 129"/>
                <a:gd name="T2" fmla="*/ 33 w 197"/>
                <a:gd name="T3" fmla="*/ 5 h 129"/>
                <a:gd name="T4" fmla="*/ 99 w 197"/>
                <a:gd name="T5" fmla="*/ 48 h 129"/>
                <a:gd name="T6" fmla="*/ 126 w 197"/>
                <a:gd name="T7" fmla="*/ 71 h 129"/>
                <a:gd name="T8" fmla="*/ 131 w 197"/>
                <a:gd name="T9" fmla="*/ 78 h 129"/>
                <a:gd name="T10" fmla="*/ 143 w 197"/>
                <a:gd name="T11" fmla="*/ 84 h 129"/>
                <a:gd name="T12" fmla="*/ 168 w 197"/>
                <a:gd name="T13" fmla="*/ 106 h 129"/>
                <a:gd name="T14" fmla="*/ 196 w 197"/>
                <a:gd name="T15" fmla="*/ 126 h 129"/>
                <a:gd name="T16" fmla="*/ 70 w 197"/>
                <a:gd name="T17" fmla="*/ 64 h 129"/>
                <a:gd name="T18" fmla="*/ 0 w 197"/>
                <a:gd name="T19"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29">
                  <a:moveTo>
                    <a:pt x="0" y="8"/>
                  </a:moveTo>
                  <a:cubicBezTo>
                    <a:pt x="1" y="2"/>
                    <a:pt x="19" y="0"/>
                    <a:pt x="33" y="5"/>
                  </a:cubicBezTo>
                  <a:cubicBezTo>
                    <a:pt x="46" y="10"/>
                    <a:pt x="81" y="32"/>
                    <a:pt x="99" y="48"/>
                  </a:cubicBezTo>
                  <a:cubicBezTo>
                    <a:pt x="117" y="63"/>
                    <a:pt x="125" y="69"/>
                    <a:pt x="126" y="71"/>
                  </a:cubicBezTo>
                  <a:cubicBezTo>
                    <a:pt x="127" y="73"/>
                    <a:pt x="128" y="77"/>
                    <a:pt x="131" y="78"/>
                  </a:cubicBezTo>
                  <a:cubicBezTo>
                    <a:pt x="134" y="79"/>
                    <a:pt x="137" y="78"/>
                    <a:pt x="143" y="84"/>
                  </a:cubicBezTo>
                  <a:cubicBezTo>
                    <a:pt x="149" y="89"/>
                    <a:pt x="156" y="98"/>
                    <a:pt x="168" y="106"/>
                  </a:cubicBezTo>
                  <a:cubicBezTo>
                    <a:pt x="181" y="114"/>
                    <a:pt x="197" y="123"/>
                    <a:pt x="196" y="126"/>
                  </a:cubicBezTo>
                  <a:cubicBezTo>
                    <a:pt x="196" y="129"/>
                    <a:pt x="124" y="99"/>
                    <a:pt x="70" y="64"/>
                  </a:cubicBezTo>
                  <a:cubicBezTo>
                    <a:pt x="15" y="29"/>
                    <a:pt x="0" y="1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8"/>
            <p:cNvSpPr/>
            <p:nvPr/>
          </p:nvSpPr>
          <p:spPr bwMode="auto">
            <a:xfrm>
              <a:off x="1132" y="3156"/>
              <a:ext cx="325" cy="258"/>
            </a:xfrm>
            <a:custGeom>
              <a:avLst/>
              <a:gdLst>
                <a:gd name="T0" fmla="*/ 1 w 213"/>
                <a:gd name="T1" fmla="*/ 16 h 169"/>
                <a:gd name="T2" fmla="*/ 41 w 213"/>
                <a:gd name="T3" fmla="*/ 1 h 169"/>
                <a:gd name="T4" fmla="*/ 102 w 213"/>
                <a:gd name="T5" fmla="*/ 42 h 169"/>
                <a:gd name="T6" fmla="*/ 163 w 213"/>
                <a:gd name="T7" fmla="*/ 113 h 169"/>
                <a:gd name="T8" fmla="*/ 197 w 213"/>
                <a:gd name="T9" fmla="*/ 145 h 169"/>
                <a:gd name="T10" fmla="*/ 211 w 213"/>
                <a:gd name="T11" fmla="*/ 168 h 169"/>
                <a:gd name="T12" fmla="*/ 177 w 213"/>
                <a:gd name="T13" fmla="*/ 140 h 169"/>
                <a:gd name="T14" fmla="*/ 124 w 213"/>
                <a:gd name="T15" fmla="*/ 97 h 169"/>
                <a:gd name="T16" fmla="*/ 63 w 213"/>
                <a:gd name="T17" fmla="*/ 46 h 169"/>
                <a:gd name="T18" fmla="*/ 1 w 213"/>
                <a:gd name="T19" fmla="*/ 1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169">
                  <a:moveTo>
                    <a:pt x="1" y="16"/>
                  </a:moveTo>
                  <a:cubicBezTo>
                    <a:pt x="1" y="13"/>
                    <a:pt x="25" y="0"/>
                    <a:pt x="41" y="1"/>
                  </a:cubicBezTo>
                  <a:cubicBezTo>
                    <a:pt x="57" y="2"/>
                    <a:pt x="79" y="14"/>
                    <a:pt x="102" y="42"/>
                  </a:cubicBezTo>
                  <a:cubicBezTo>
                    <a:pt x="124" y="70"/>
                    <a:pt x="151" y="101"/>
                    <a:pt x="163" y="113"/>
                  </a:cubicBezTo>
                  <a:cubicBezTo>
                    <a:pt x="174" y="124"/>
                    <a:pt x="187" y="135"/>
                    <a:pt x="197" y="145"/>
                  </a:cubicBezTo>
                  <a:cubicBezTo>
                    <a:pt x="207" y="155"/>
                    <a:pt x="213" y="166"/>
                    <a:pt x="211" y="168"/>
                  </a:cubicBezTo>
                  <a:cubicBezTo>
                    <a:pt x="209" y="169"/>
                    <a:pt x="189" y="148"/>
                    <a:pt x="177" y="140"/>
                  </a:cubicBezTo>
                  <a:cubicBezTo>
                    <a:pt x="164" y="131"/>
                    <a:pt x="143" y="116"/>
                    <a:pt x="124" y="97"/>
                  </a:cubicBezTo>
                  <a:cubicBezTo>
                    <a:pt x="105" y="79"/>
                    <a:pt x="87" y="59"/>
                    <a:pt x="63" y="46"/>
                  </a:cubicBezTo>
                  <a:cubicBezTo>
                    <a:pt x="40" y="34"/>
                    <a:pt x="0" y="19"/>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9"/>
            <p:cNvSpPr>
              <a:spLocks noEditPoints="1"/>
            </p:cNvSpPr>
            <p:nvPr/>
          </p:nvSpPr>
          <p:spPr bwMode="auto">
            <a:xfrm>
              <a:off x="1168" y="2919"/>
              <a:ext cx="576" cy="244"/>
            </a:xfrm>
            <a:custGeom>
              <a:avLst/>
              <a:gdLst>
                <a:gd name="T0" fmla="*/ 354 w 377"/>
                <a:gd name="T1" fmla="*/ 3 h 160"/>
                <a:gd name="T2" fmla="*/ 294 w 377"/>
                <a:gd name="T3" fmla="*/ 23 h 160"/>
                <a:gd name="T4" fmla="*/ 247 w 377"/>
                <a:gd name="T5" fmla="*/ 40 h 160"/>
                <a:gd name="T6" fmla="*/ 273 w 377"/>
                <a:gd name="T7" fmla="*/ 26 h 160"/>
                <a:gd name="T8" fmla="*/ 336 w 377"/>
                <a:gd name="T9" fmla="*/ 3 h 160"/>
                <a:gd name="T10" fmla="*/ 253 w 377"/>
                <a:gd name="T11" fmla="*/ 20 h 160"/>
                <a:gd name="T12" fmla="*/ 149 w 377"/>
                <a:gd name="T13" fmla="*/ 53 h 160"/>
                <a:gd name="T14" fmla="*/ 119 w 377"/>
                <a:gd name="T15" fmla="*/ 61 h 160"/>
                <a:gd name="T16" fmla="*/ 97 w 377"/>
                <a:gd name="T17" fmla="*/ 70 h 160"/>
                <a:gd name="T18" fmla="*/ 35 w 377"/>
                <a:gd name="T19" fmla="*/ 101 h 160"/>
                <a:gd name="T20" fmla="*/ 0 w 377"/>
                <a:gd name="T21" fmla="*/ 145 h 160"/>
                <a:gd name="T22" fmla="*/ 10 w 377"/>
                <a:gd name="T23" fmla="*/ 149 h 160"/>
                <a:gd name="T24" fmla="*/ 39 w 377"/>
                <a:gd name="T25" fmla="*/ 131 h 160"/>
                <a:gd name="T26" fmla="*/ 81 w 377"/>
                <a:gd name="T27" fmla="*/ 109 h 160"/>
                <a:gd name="T28" fmla="*/ 89 w 377"/>
                <a:gd name="T29" fmla="*/ 98 h 160"/>
                <a:gd name="T30" fmla="*/ 94 w 377"/>
                <a:gd name="T31" fmla="*/ 102 h 160"/>
                <a:gd name="T32" fmla="*/ 100 w 377"/>
                <a:gd name="T33" fmla="*/ 95 h 160"/>
                <a:gd name="T34" fmla="*/ 113 w 377"/>
                <a:gd name="T35" fmla="*/ 95 h 160"/>
                <a:gd name="T36" fmla="*/ 126 w 377"/>
                <a:gd name="T37" fmla="*/ 89 h 160"/>
                <a:gd name="T38" fmla="*/ 148 w 377"/>
                <a:gd name="T39" fmla="*/ 79 h 160"/>
                <a:gd name="T40" fmla="*/ 148 w 377"/>
                <a:gd name="T41" fmla="*/ 86 h 160"/>
                <a:gd name="T42" fmla="*/ 136 w 377"/>
                <a:gd name="T43" fmla="*/ 89 h 160"/>
                <a:gd name="T44" fmla="*/ 127 w 377"/>
                <a:gd name="T45" fmla="*/ 96 h 160"/>
                <a:gd name="T46" fmla="*/ 108 w 377"/>
                <a:gd name="T47" fmla="*/ 104 h 160"/>
                <a:gd name="T48" fmla="*/ 92 w 377"/>
                <a:gd name="T49" fmla="*/ 113 h 160"/>
                <a:gd name="T50" fmla="*/ 66 w 377"/>
                <a:gd name="T51" fmla="*/ 125 h 160"/>
                <a:gd name="T52" fmla="*/ 30 w 377"/>
                <a:gd name="T53" fmla="*/ 151 h 160"/>
                <a:gd name="T54" fmla="*/ 105 w 377"/>
                <a:gd name="T55" fmla="*/ 144 h 160"/>
                <a:gd name="T56" fmla="*/ 259 w 377"/>
                <a:gd name="T57" fmla="*/ 55 h 160"/>
                <a:gd name="T58" fmla="*/ 340 w 377"/>
                <a:gd name="T59" fmla="*/ 13 h 160"/>
                <a:gd name="T60" fmla="*/ 377 w 377"/>
                <a:gd name="T61" fmla="*/ 2 h 160"/>
                <a:gd name="T62" fmla="*/ 354 w 377"/>
                <a:gd name="T63" fmla="*/ 3 h 160"/>
                <a:gd name="T64" fmla="*/ 181 w 377"/>
                <a:gd name="T65" fmla="*/ 71 h 160"/>
                <a:gd name="T66" fmla="*/ 168 w 377"/>
                <a:gd name="T67" fmla="*/ 73 h 160"/>
                <a:gd name="T68" fmla="*/ 177 w 377"/>
                <a:gd name="T69" fmla="*/ 67 h 160"/>
                <a:gd name="T70" fmla="*/ 191 w 377"/>
                <a:gd name="T71" fmla="*/ 64 h 160"/>
                <a:gd name="T72" fmla="*/ 181 w 377"/>
                <a:gd name="T73" fmla="*/ 71 h 160"/>
                <a:gd name="T74" fmla="*/ 203 w 377"/>
                <a:gd name="T75" fmla="*/ 58 h 160"/>
                <a:gd name="T76" fmla="*/ 214 w 377"/>
                <a:gd name="T77" fmla="*/ 54 h 160"/>
                <a:gd name="T78" fmla="*/ 203 w 377"/>
                <a:gd name="T79" fmla="*/ 58 h 160"/>
                <a:gd name="T80" fmla="*/ 226 w 377"/>
                <a:gd name="T81" fmla="*/ 48 h 160"/>
                <a:gd name="T82" fmla="*/ 237 w 377"/>
                <a:gd name="T83" fmla="*/ 44 h 160"/>
                <a:gd name="T84" fmla="*/ 226 w 377"/>
                <a:gd name="T85" fmla="*/ 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7" h="160">
                  <a:moveTo>
                    <a:pt x="354" y="3"/>
                  </a:moveTo>
                  <a:cubicBezTo>
                    <a:pt x="346" y="5"/>
                    <a:pt x="317" y="15"/>
                    <a:pt x="294" y="23"/>
                  </a:cubicBezTo>
                  <a:cubicBezTo>
                    <a:pt x="271" y="31"/>
                    <a:pt x="248" y="42"/>
                    <a:pt x="247" y="40"/>
                  </a:cubicBezTo>
                  <a:cubicBezTo>
                    <a:pt x="247" y="39"/>
                    <a:pt x="255" y="33"/>
                    <a:pt x="273" y="26"/>
                  </a:cubicBezTo>
                  <a:cubicBezTo>
                    <a:pt x="291" y="19"/>
                    <a:pt x="337" y="4"/>
                    <a:pt x="336" y="3"/>
                  </a:cubicBezTo>
                  <a:cubicBezTo>
                    <a:pt x="335" y="1"/>
                    <a:pt x="288" y="10"/>
                    <a:pt x="253" y="20"/>
                  </a:cubicBezTo>
                  <a:cubicBezTo>
                    <a:pt x="218" y="29"/>
                    <a:pt x="171" y="45"/>
                    <a:pt x="149" y="53"/>
                  </a:cubicBezTo>
                  <a:cubicBezTo>
                    <a:pt x="127" y="60"/>
                    <a:pt x="123" y="61"/>
                    <a:pt x="119" y="61"/>
                  </a:cubicBezTo>
                  <a:cubicBezTo>
                    <a:pt x="115" y="61"/>
                    <a:pt x="102" y="68"/>
                    <a:pt x="97" y="70"/>
                  </a:cubicBezTo>
                  <a:cubicBezTo>
                    <a:pt x="92" y="73"/>
                    <a:pt x="63" y="82"/>
                    <a:pt x="35" y="101"/>
                  </a:cubicBezTo>
                  <a:cubicBezTo>
                    <a:pt x="7" y="121"/>
                    <a:pt x="0" y="143"/>
                    <a:pt x="0" y="145"/>
                  </a:cubicBezTo>
                  <a:cubicBezTo>
                    <a:pt x="0" y="148"/>
                    <a:pt x="5" y="150"/>
                    <a:pt x="10" y="149"/>
                  </a:cubicBezTo>
                  <a:cubicBezTo>
                    <a:pt x="14" y="148"/>
                    <a:pt x="21" y="143"/>
                    <a:pt x="39" y="131"/>
                  </a:cubicBezTo>
                  <a:cubicBezTo>
                    <a:pt x="58" y="120"/>
                    <a:pt x="72" y="114"/>
                    <a:pt x="81" y="109"/>
                  </a:cubicBezTo>
                  <a:cubicBezTo>
                    <a:pt x="89" y="104"/>
                    <a:pt x="87" y="101"/>
                    <a:pt x="89" y="98"/>
                  </a:cubicBezTo>
                  <a:cubicBezTo>
                    <a:pt x="90" y="95"/>
                    <a:pt x="93" y="101"/>
                    <a:pt x="94" y="102"/>
                  </a:cubicBezTo>
                  <a:cubicBezTo>
                    <a:pt x="95" y="103"/>
                    <a:pt x="97" y="99"/>
                    <a:pt x="100" y="95"/>
                  </a:cubicBezTo>
                  <a:cubicBezTo>
                    <a:pt x="104" y="92"/>
                    <a:pt x="110" y="93"/>
                    <a:pt x="113" y="95"/>
                  </a:cubicBezTo>
                  <a:cubicBezTo>
                    <a:pt x="116" y="96"/>
                    <a:pt x="120" y="92"/>
                    <a:pt x="126" y="89"/>
                  </a:cubicBezTo>
                  <a:cubicBezTo>
                    <a:pt x="131" y="86"/>
                    <a:pt x="146" y="80"/>
                    <a:pt x="148" y="79"/>
                  </a:cubicBezTo>
                  <a:cubicBezTo>
                    <a:pt x="150" y="79"/>
                    <a:pt x="150" y="85"/>
                    <a:pt x="148" y="86"/>
                  </a:cubicBezTo>
                  <a:cubicBezTo>
                    <a:pt x="147" y="87"/>
                    <a:pt x="139" y="90"/>
                    <a:pt x="136" y="89"/>
                  </a:cubicBezTo>
                  <a:cubicBezTo>
                    <a:pt x="134" y="89"/>
                    <a:pt x="128" y="94"/>
                    <a:pt x="127" y="96"/>
                  </a:cubicBezTo>
                  <a:cubicBezTo>
                    <a:pt x="125" y="98"/>
                    <a:pt x="117" y="101"/>
                    <a:pt x="108" y="104"/>
                  </a:cubicBezTo>
                  <a:cubicBezTo>
                    <a:pt x="98" y="107"/>
                    <a:pt x="94" y="111"/>
                    <a:pt x="92" y="113"/>
                  </a:cubicBezTo>
                  <a:cubicBezTo>
                    <a:pt x="89" y="115"/>
                    <a:pt x="77" y="120"/>
                    <a:pt x="66" y="125"/>
                  </a:cubicBezTo>
                  <a:cubicBezTo>
                    <a:pt x="54" y="130"/>
                    <a:pt x="29" y="146"/>
                    <a:pt x="30" y="151"/>
                  </a:cubicBezTo>
                  <a:cubicBezTo>
                    <a:pt x="32" y="156"/>
                    <a:pt x="71" y="160"/>
                    <a:pt x="105" y="144"/>
                  </a:cubicBezTo>
                  <a:cubicBezTo>
                    <a:pt x="121" y="137"/>
                    <a:pt x="218" y="81"/>
                    <a:pt x="259" y="55"/>
                  </a:cubicBezTo>
                  <a:cubicBezTo>
                    <a:pt x="300" y="29"/>
                    <a:pt x="320" y="21"/>
                    <a:pt x="340" y="13"/>
                  </a:cubicBezTo>
                  <a:cubicBezTo>
                    <a:pt x="361" y="5"/>
                    <a:pt x="377" y="5"/>
                    <a:pt x="377" y="2"/>
                  </a:cubicBezTo>
                  <a:cubicBezTo>
                    <a:pt x="377" y="0"/>
                    <a:pt x="362" y="1"/>
                    <a:pt x="354" y="3"/>
                  </a:cubicBezTo>
                  <a:close/>
                  <a:moveTo>
                    <a:pt x="181" y="71"/>
                  </a:moveTo>
                  <a:cubicBezTo>
                    <a:pt x="175" y="74"/>
                    <a:pt x="169" y="75"/>
                    <a:pt x="168" y="73"/>
                  </a:cubicBezTo>
                  <a:cubicBezTo>
                    <a:pt x="167" y="72"/>
                    <a:pt x="174" y="68"/>
                    <a:pt x="177" y="67"/>
                  </a:cubicBezTo>
                  <a:cubicBezTo>
                    <a:pt x="185" y="64"/>
                    <a:pt x="190" y="63"/>
                    <a:pt x="191" y="64"/>
                  </a:cubicBezTo>
                  <a:cubicBezTo>
                    <a:pt x="192" y="66"/>
                    <a:pt x="188" y="68"/>
                    <a:pt x="181" y="71"/>
                  </a:cubicBezTo>
                  <a:close/>
                  <a:moveTo>
                    <a:pt x="203" y="58"/>
                  </a:moveTo>
                  <a:cubicBezTo>
                    <a:pt x="201" y="57"/>
                    <a:pt x="213" y="52"/>
                    <a:pt x="214" y="54"/>
                  </a:cubicBezTo>
                  <a:cubicBezTo>
                    <a:pt x="215" y="56"/>
                    <a:pt x="207" y="59"/>
                    <a:pt x="203" y="58"/>
                  </a:cubicBezTo>
                  <a:close/>
                  <a:moveTo>
                    <a:pt x="226" y="48"/>
                  </a:moveTo>
                  <a:cubicBezTo>
                    <a:pt x="224" y="48"/>
                    <a:pt x="236" y="43"/>
                    <a:pt x="237" y="44"/>
                  </a:cubicBezTo>
                  <a:cubicBezTo>
                    <a:pt x="239" y="46"/>
                    <a:pt x="230" y="50"/>
                    <a:pt x="2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0"/>
            <p:cNvSpPr>
              <a:spLocks noEditPoints="1"/>
            </p:cNvSpPr>
            <p:nvPr/>
          </p:nvSpPr>
          <p:spPr bwMode="auto">
            <a:xfrm>
              <a:off x="1226" y="2737"/>
              <a:ext cx="434" cy="325"/>
            </a:xfrm>
            <a:custGeom>
              <a:avLst/>
              <a:gdLst>
                <a:gd name="T0" fmla="*/ 195 w 284"/>
                <a:gd name="T1" fmla="*/ 45 h 213"/>
                <a:gd name="T2" fmla="*/ 134 w 284"/>
                <a:gd name="T3" fmla="*/ 82 h 213"/>
                <a:gd name="T4" fmla="*/ 107 w 284"/>
                <a:gd name="T5" fmla="*/ 97 h 213"/>
                <a:gd name="T6" fmla="*/ 85 w 284"/>
                <a:gd name="T7" fmla="*/ 114 h 213"/>
                <a:gd name="T8" fmla="*/ 43 w 284"/>
                <a:gd name="T9" fmla="*/ 138 h 213"/>
                <a:gd name="T10" fmla="*/ 24 w 284"/>
                <a:gd name="T11" fmla="*/ 155 h 213"/>
                <a:gd name="T12" fmla="*/ 13 w 284"/>
                <a:gd name="T13" fmla="*/ 178 h 213"/>
                <a:gd name="T14" fmla="*/ 0 w 284"/>
                <a:gd name="T15" fmla="*/ 210 h 213"/>
                <a:gd name="T16" fmla="*/ 11 w 284"/>
                <a:gd name="T17" fmla="*/ 200 h 213"/>
                <a:gd name="T18" fmla="*/ 28 w 284"/>
                <a:gd name="T19" fmla="*/ 182 h 213"/>
                <a:gd name="T20" fmla="*/ 40 w 284"/>
                <a:gd name="T21" fmla="*/ 173 h 213"/>
                <a:gd name="T22" fmla="*/ 54 w 284"/>
                <a:gd name="T23" fmla="*/ 159 h 213"/>
                <a:gd name="T24" fmla="*/ 59 w 284"/>
                <a:gd name="T25" fmla="*/ 162 h 213"/>
                <a:gd name="T26" fmla="*/ 44 w 284"/>
                <a:gd name="T27" fmla="*/ 178 h 213"/>
                <a:gd name="T28" fmla="*/ 45 w 284"/>
                <a:gd name="T29" fmla="*/ 188 h 213"/>
                <a:gd name="T30" fmla="*/ 102 w 284"/>
                <a:gd name="T31" fmla="*/ 158 h 213"/>
                <a:gd name="T32" fmla="*/ 192 w 284"/>
                <a:gd name="T33" fmla="*/ 79 h 213"/>
                <a:gd name="T34" fmla="*/ 249 w 284"/>
                <a:gd name="T35" fmla="*/ 31 h 213"/>
                <a:gd name="T36" fmla="*/ 223 w 284"/>
                <a:gd name="T37" fmla="*/ 46 h 213"/>
                <a:gd name="T38" fmla="*/ 205 w 284"/>
                <a:gd name="T39" fmla="*/ 56 h 213"/>
                <a:gd name="T40" fmla="*/ 206 w 284"/>
                <a:gd name="T41" fmla="*/ 50 h 213"/>
                <a:gd name="T42" fmla="*/ 229 w 284"/>
                <a:gd name="T43" fmla="*/ 34 h 213"/>
                <a:gd name="T44" fmla="*/ 261 w 284"/>
                <a:gd name="T45" fmla="*/ 16 h 213"/>
                <a:gd name="T46" fmla="*/ 258 w 284"/>
                <a:gd name="T47" fmla="*/ 23 h 213"/>
                <a:gd name="T48" fmla="*/ 271 w 284"/>
                <a:gd name="T49" fmla="*/ 14 h 213"/>
                <a:gd name="T50" fmla="*/ 284 w 284"/>
                <a:gd name="T51" fmla="*/ 2 h 213"/>
                <a:gd name="T52" fmla="*/ 195 w 284"/>
                <a:gd name="T53" fmla="*/ 45 h 213"/>
                <a:gd name="T54" fmla="*/ 70 w 284"/>
                <a:gd name="T55" fmla="*/ 152 h 213"/>
                <a:gd name="T56" fmla="*/ 82 w 284"/>
                <a:gd name="T57" fmla="*/ 142 h 213"/>
                <a:gd name="T58" fmla="*/ 70 w 284"/>
                <a:gd name="T59" fmla="*/ 152 h 213"/>
                <a:gd name="T60" fmla="*/ 109 w 284"/>
                <a:gd name="T61" fmla="*/ 124 h 213"/>
                <a:gd name="T62" fmla="*/ 99 w 284"/>
                <a:gd name="T63" fmla="*/ 128 h 213"/>
                <a:gd name="T64" fmla="*/ 115 w 284"/>
                <a:gd name="T65" fmla="*/ 117 h 213"/>
                <a:gd name="T66" fmla="*/ 109 w 284"/>
                <a:gd name="T67" fmla="*/ 124 h 213"/>
                <a:gd name="T68" fmla="*/ 145 w 284"/>
                <a:gd name="T69" fmla="*/ 99 h 213"/>
                <a:gd name="T70" fmla="*/ 138 w 284"/>
                <a:gd name="T71" fmla="*/ 104 h 213"/>
                <a:gd name="T72" fmla="*/ 134 w 284"/>
                <a:gd name="T73" fmla="*/ 109 h 213"/>
                <a:gd name="T74" fmla="*/ 124 w 284"/>
                <a:gd name="T75" fmla="*/ 112 h 213"/>
                <a:gd name="T76" fmla="*/ 129 w 284"/>
                <a:gd name="T77" fmla="*/ 106 h 213"/>
                <a:gd name="T78" fmla="*/ 138 w 284"/>
                <a:gd name="T79" fmla="*/ 100 h 213"/>
                <a:gd name="T80" fmla="*/ 144 w 284"/>
                <a:gd name="T81" fmla="*/ 92 h 213"/>
                <a:gd name="T82" fmla="*/ 153 w 284"/>
                <a:gd name="T83" fmla="*/ 90 h 213"/>
                <a:gd name="T84" fmla="*/ 145 w 284"/>
                <a:gd name="T85" fmla="*/ 99 h 213"/>
                <a:gd name="T86" fmla="*/ 158 w 284"/>
                <a:gd name="T87" fmla="*/ 87 h 213"/>
                <a:gd name="T88" fmla="*/ 165 w 284"/>
                <a:gd name="T89" fmla="*/ 81 h 213"/>
                <a:gd name="T90" fmla="*/ 158 w 284"/>
                <a:gd name="T91" fmla="*/ 87 h 213"/>
                <a:gd name="T92" fmla="*/ 189 w 284"/>
                <a:gd name="T93" fmla="*/ 68 h 213"/>
                <a:gd name="T94" fmla="*/ 181 w 284"/>
                <a:gd name="T95" fmla="*/ 71 h 213"/>
                <a:gd name="T96" fmla="*/ 187 w 284"/>
                <a:gd name="T97" fmla="*/ 64 h 213"/>
                <a:gd name="T98" fmla="*/ 198 w 284"/>
                <a:gd name="T99" fmla="*/ 59 h 213"/>
                <a:gd name="T100" fmla="*/ 189 w 284"/>
                <a:gd name="T101"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213">
                  <a:moveTo>
                    <a:pt x="195" y="45"/>
                  </a:moveTo>
                  <a:cubicBezTo>
                    <a:pt x="149" y="73"/>
                    <a:pt x="140" y="80"/>
                    <a:pt x="134" y="82"/>
                  </a:cubicBezTo>
                  <a:cubicBezTo>
                    <a:pt x="128" y="85"/>
                    <a:pt x="115" y="92"/>
                    <a:pt x="107" y="97"/>
                  </a:cubicBezTo>
                  <a:cubicBezTo>
                    <a:pt x="99" y="103"/>
                    <a:pt x="95" y="110"/>
                    <a:pt x="85" y="114"/>
                  </a:cubicBezTo>
                  <a:cubicBezTo>
                    <a:pt x="74" y="118"/>
                    <a:pt x="53" y="128"/>
                    <a:pt x="43" y="138"/>
                  </a:cubicBezTo>
                  <a:cubicBezTo>
                    <a:pt x="33" y="147"/>
                    <a:pt x="30" y="151"/>
                    <a:pt x="24" y="155"/>
                  </a:cubicBezTo>
                  <a:cubicBezTo>
                    <a:pt x="19" y="160"/>
                    <a:pt x="17" y="168"/>
                    <a:pt x="13" y="178"/>
                  </a:cubicBezTo>
                  <a:cubicBezTo>
                    <a:pt x="9" y="188"/>
                    <a:pt x="0" y="208"/>
                    <a:pt x="0" y="210"/>
                  </a:cubicBezTo>
                  <a:cubicBezTo>
                    <a:pt x="2" y="213"/>
                    <a:pt x="8" y="203"/>
                    <a:pt x="11" y="200"/>
                  </a:cubicBezTo>
                  <a:cubicBezTo>
                    <a:pt x="15" y="197"/>
                    <a:pt x="22" y="186"/>
                    <a:pt x="28" y="182"/>
                  </a:cubicBezTo>
                  <a:cubicBezTo>
                    <a:pt x="34" y="178"/>
                    <a:pt x="38" y="175"/>
                    <a:pt x="40" y="173"/>
                  </a:cubicBezTo>
                  <a:cubicBezTo>
                    <a:pt x="42" y="170"/>
                    <a:pt x="50" y="162"/>
                    <a:pt x="54" y="159"/>
                  </a:cubicBezTo>
                  <a:cubicBezTo>
                    <a:pt x="58" y="157"/>
                    <a:pt x="63" y="159"/>
                    <a:pt x="59" y="162"/>
                  </a:cubicBezTo>
                  <a:cubicBezTo>
                    <a:pt x="55" y="165"/>
                    <a:pt x="48" y="171"/>
                    <a:pt x="44" y="178"/>
                  </a:cubicBezTo>
                  <a:cubicBezTo>
                    <a:pt x="39" y="185"/>
                    <a:pt x="36" y="192"/>
                    <a:pt x="45" y="188"/>
                  </a:cubicBezTo>
                  <a:cubicBezTo>
                    <a:pt x="54" y="185"/>
                    <a:pt x="75" y="179"/>
                    <a:pt x="102" y="158"/>
                  </a:cubicBezTo>
                  <a:cubicBezTo>
                    <a:pt x="128" y="137"/>
                    <a:pt x="158" y="109"/>
                    <a:pt x="192" y="79"/>
                  </a:cubicBezTo>
                  <a:cubicBezTo>
                    <a:pt x="226" y="50"/>
                    <a:pt x="250" y="32"/>
                    <a:pt x="249" y="31"/>
                  </a:cubicBezTo>
                  <a:cubicBezTo>
                    <a:pt x="249" y="29"/>
                    <a:pt x="232" y="40"/>
                    <a:pt x="223" y="46"/>
                  </a:cubicBezTo>
                  <a:cubicBezTo>
                    <a:pt x="214" y="51"/>
                    <a:pt x="207" y="57"/>
                    <a:pt x="205" y="56"/>
                  </a:cubicBezTo>
                  <a:cubicBezTo>
                    <a:pt x="203" y="55"/>
                    <a:pt x="204" y="52"/>
                    <a:pt x="206" y="50"/>
                  </a:cubicBezTo>
                  <a:cubicBezTo>
                    <a:pt x="208" y="48"/>
                    <a:pt x="213" y="44"/>
                    <a:pt x="229" y="34"/>
                  </a:cubicBezTo>
                  <a:cubicBezTo>
                    <a:pt x="245" y="23"/>
                    <a:pt x="260" y="14"/>
                    <a:pt x="261" y="16"/>
                  </a:cubicBezTo>
                  <a:cubicBezTo>
                    <a:pt x="261" y="17"/>
                    <a:pt x="257" y="22"/>
                    <a:pt x="258" y="23"/>
                  </a:cubicBezTo>
                  <a:cubicBezTo>
                    <a:pt x="260" y="24"/>
                    <a:pt x="266" y="19"/>
                    <a:pt x="271" y="14"/>
                  </a:cubicBezTo>
                  <a:cubicBezTo>
                    <a:pt x="276" y="9"/>
                    <a:pt x="284" y="5"/>
                    <a:pt x="284" y="2"/>
                  </a:cubicBezTo>
                  <a:cubicBezTo>
                    <a:pt x="283" y="0"/>
                    <a:pt x="241" y="18"/>
                    <a:pt x="195" y="45"/>
                  </a:cubicBezTo>
                  <a:close/>
                  <a:moveTo>
                    <a:pt x="70" y="152"/>
                  </a:moveTo>
                  <a:cubicBezTo>
                    <a:pt x="68" y="150"/>
                    <a:pt x="80" y="140"/>
                    <a:pt x="82" y="142"/>
                  </a:cubicBezTo>
                  <a:cubicBezTo>
                    <a:pt x="85" y="145"/>
                    <a:pt x="71" y="154"/>
                    <a:pt x="70" y="152"/>
                  </a:cubicBezTo>
                  <a:close/>
                  <a:moveTo>
                    <a:pt x="109" y="124"/>
                  </a:moveTo>
                  <a:cubicBezTo>
                    <a:pt x="105" y="127"/>
                    <a:pt x="102" y="130"/>
                    <a:pt x="99" y="128"/>
                  </a:cubicBezTo>
                  <a:cubicBezTo>
                    <a:pt x="98" y="127"/>
                    <a:pt x="112" y="115"/>
                    <a:pt x="115" y="117"/>
                  </a:cubicBezTo>
                  <a:cubicBezTo>
                    <a:pt x="117" y="119"/>
                    <a:pt x="112" y="121"/>
                    <a:pt x="109" y="124"/>
                  </a:cubicBezTo>
                  <a:close/>
                  <a:moveTo>
                    <a:pt x="145" y="99"/>
                  </a:moveTo>
                  <a:cubicBezTo>
                    <a:pt x="141" y="101"/>
                    <a:pt x="140" y="102"/>
                    <a:pt x="138" y="104"/>
                  </a:cubicBezTo>
                  <a:cubicBezTo>
                    <a:pt x="136" y="105"/>
                    <a:pt x="136" y="107"/>
                    <a:pt x="134" y="109"/>
                  </a:cubicBezTo>
                  <a:cubicBezTo>
                    <a:pt x="131" y="110"/>
                    <a:pt x="126" y="114"/>
                    <a:pt x="124" y="112"/>
                  </a:cubicBezTo>
                  <a:cubicBezTo>
                    <a:pt x="123" y="110"/>
                    <a:pt x="127" y="107"/>
                    <a:pt x="129" y="106"/>
                  </a:cubicBezTo>
                  <a:cubicBezTo>
                    <a:pt x="132" y="105"/>
                    <a:pt x="136" y="102"/>
                    <a:pt x="138" y="100"/>
                  </a:cubicBezTo>
                  <a:cubicBezTo>
                    <a:pt x="140" y="98"/>
                    <a:pt x="140" y="94"/>
                    <a:pt x="144" y="92"/>
                  </a:cubicBezTo>
                  <a:cubicBezTo>
                    <a:pt x="147" y="91"/>
                    <a:pt x="151" y="89"/>
                    <a:pt x="153" y="90"/>
                  </a:cubicBezTo>
                  <a:cubicBezTo>
                    <a:pt x="155" y="91"/>
                    <a:pt x="148" y="97"/>
                    <a:pt x="145" y="99"/>
                  </a:cubicBezTo>
                  <a:close/>
                  <a:moveTo>
                    <a:pt x="158" y="87"/>
                  </a:moveTo>
                  <a:cubicBezTo>
                    <a:pt x="157" y="86"/>
                    <a:pt x="164" y="79"/>
                    <a:pt x="165" y="81"/>
                  </a:cubicBezTo>
                  <a:cubicBezTo>
                    <a:pt x="167" y="82"/>
                    <a:pt x="161" y="88"/>
                    <a:pt x="158" y="87"/>
                  </a:cubicBezTo>
                  <a:close/>
                  <a:moveTo>
                    <a:pt x="189" y="68"/>
                  </a:moveTo>
                  <a:cubicBezTo>
                    <a:pt x="186" y="71"/>
                    <a:pt x="184" y="72"/>
                    <a:pt x="181" y="71"/>
                  </a:cubicBezTo>
                  <a:cubicBezTo>
                    <a:pt x="180" y="71"/>
                    <a:pt x="183" y="66"/>
                    <a:pt x="187" y="64"/>
                  </a:cubicBezTo>
                  <a:cubicBezTo>
                    <a:pt x="191" y="61"/>
                    <a:pt x="196" y="58"/>
                    <a:pt x="198" y="59"/>
                  </a:cubicBezTo>
                  <a:cubicBezTo>
                    <a:pt x="200" y="60"/>
                    <a:pt x="192" y="65"/>
                    <a:pt x="189"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730" y="2468"/>
              <a:ext cx="487" cy="272"/>
            </a:xfrm>
            <a:custGeom>
              <a:avLst/>
              <a:gdLst>
                <a:gd name="T0" fmla="*/ 3 w 319"/>
                <a:gd name="T1" fmla="*/ 178 h 178"/>
                <a:gd name="T2" fmla="*/ 22 w 319"/>
                <a:gd name="T3" fmla="*/ 138 h 178"/>
                <a:gd name="T4" fmla="*/ 51 w 319"/>
                <a:gd name="T5" fmla="*/ 96 h 178"/>
                <a:gd name="T6" fmla="*/ 82 w 319"/>
                <a:gd name="T7" fmla="*/ 79 h 178"/>
                <a:gd name="T8" fmla="*/ 81 w 319"/>
                <a:gd name="T9" fmla="*/ 70 h 178"/>
                <a:gd name="T10" fmla="*/ 113 w 319"/>
                <a:gd name="T11" fmla="*/ 57 h 178"/>
                <a:gd name="T12" fmla="*/ 158 w 319"/>
                <a:gd name="T13" fmla="*/ 20 h 178"/>
                <a:gd name="T14" fmla="*/ 238 w 319"/>
                <a:gd name="T15" fmla="*/ 9 h 178"/>
                <a:gd name="T16" fmla="*/ 317 w 319"/>
                <a:gd name="T17" fmla="*/ 51 h 178"/>
                <a:gd name="T18" fmla="*/ 293 w 319"/>
                <a:gd name="T19" fmla="*/ 45 h 178"/>
                <a:gd name="T20" fmla="*/ 280 w 319"/>
                <a:gd name="T21" fmla="*/ 45 h 178"/>
                <a:gd name="T22" fmla="*/ 220 w 319"/>
                <a:gd name="T23" fmla="*/ 27 h 178"/>
                <a:gd name="T24" fmla="*/ 195 w 319"/>
                <a:gd name="T25" fmla="*/ 25 h 178"/>
                <a:gd name="T26" fmla="*/ 187 w 319"/>
                <a:gd name="T27" fmla="*/ 24 h 178"/>
                <a:gd name="T28" fmla="*/ 182 w 319"/>
                <a:gd name="T29" fmla="*/ 29 h 178"/>
                <a:gd name="T30" fmla="*/ 158 w 319"/>
                <a:gd name="T31" fmla="*/ 36 h 178"/>
                <a:gd name="T32" fmla="*/ 146 w 319"/>
                <a:gd name="T33" fmla="*/ 43 h 178"/>
                <a:gd name="T34" fmla="*/ 158 w 319"/>
                <a:gd name="T35" fmla="*/ 43 h 178"/>
                <a:gd name="T36" fmla="*/ 217 w 319"/>
                <a:gd name="T37" fmla="*/ 35 h 178"/>
                <a:gd name="T38" fmla="*/ 287 w 319"/>
                <a:gd name="T39" fmla="*/ 50 h 178"/>
                <a:gd name="T40" fmla="*/ 310 w 319"/>
                <a:gd name="T41" fmla="*/ 60 h 178"/>
                <a:gd name="T42" fmla="*/ 264 w 319"/>
                <a:gd name="T43" fmla="*/ 74 h 178"/>
                <a:gd name="T44" fmla="*/ 224 w 319"/>
                <a:gd name="T45" fmla="*/ 77 h 178"/>
                <a:gd name="T46" fmla="*/ 213 w 319"/>
                <a:gd name="T47" fmla="*/ 69 h 178"/>
                <a:gd name="T48" fmla="*/ 208 w 319"/>
                <a:gd name="T49" fmla="*/ 74 h 178"/>
                <a:gd name="T50" fmla="*/ 158 w 319"/>
                <a:gd name="T51" fmla="*/ 72 h 178"/>
                <a:gd name="T52" fmla="*/ 106 w 319"/>
                <a:gd name="T53" fmla="*/ 71 h 178"/>
                <a:gd name="T54" fmla="*/ 69 w 319"/>
                <a:gd name="T55" fmla="*/ 109 h 178"/>
                <a:gd name="T56" fmla="*/ 35 w 319"/>
                <a:gd name="T57" fmla="*/ 137 h 178"/>
                <a:gd name="T58" fmla="*/ 3 w 319"/>
                <a:gd name="T5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9" h="178">
                  <a:moveTo>
                    <a:pt x="3" y="178"/>
                  </a:moveTo>
                  <a:cubicBezTo>
                    <a:pt x="0" y="175"/>
                    <a:pt x="14" y="151"/>
                    <a:pt x="22" y="138"/>
                  </a:cubicBezTo>
                  <a:cubicBezTo>
                    <a:pt x="30" y="124"/>
                    <a:pt x="41" y="104"/>
                    <a:pt x="51" y="96"/>
                  </a:cubicBezTo>
                  <a:cubicBezTo>
                    <a:pt x="61" y="89"/>
                    <a:pt x="82" y="82"/>
                    <a:pt x="82" y="79"/>
                  </a:cubicBezTo>
                  <a:cubicBezTo>
                    <a:pt x="82" y="77"/>
                    <a:pt x="79" y="71"/>
                    <a:pt x="81" y="70"/>
                  </a:cubicBezTo>
                  <a:cubicBezTo>
                    <a:pt x="82" y="69"/>
                    <a:pt x="111" y="59"/>
                    <a:pt x="113" y="57"/>
                  </a:cubicBezTo>
                  <a:cubicBezTo>
                    <a:pt x="115" y="55"/>
                    <a:pt x="129" y="36"/>
                    <a:pt x="158" y="20"/>
                  </a:cubicBezTo>
                  <a:cubicBezTo>
                    <a:pt x="187" y="5"/>
                    <a:pt x="210" y="0"/>
                    <a:pt x="238" y="9"/>
                  </a:cubicBezTo>
                  <a:cubicBezTo>
                    <a:pt x="267" y="17"/>
                    <a:pt x="319" y="49"/>
                    <a:pt x="317" y="51"/>
                  </a:cubicBezTo>
                  <a:cubicBezTo>
                    <a:pt x="316" y="53"/>
                    <a:pt x="297" y="47"/>
                    <a:pt x="293" y="45"/>
                  </a:cubicBezTo>
                  <a:cubicBezTo>
                    <a:pt x="288" y="43"/>
                    <a:pt x="283" y="46"/>
                    <a:pt x="280" y="45"/>
                  </a:cubicBezTo>
                  <a:cubicBezTo>
                    <a:pt x="276" y="44"/>
                    <a:pt x="235" y="29"/>
                    <a:pt x="220" y="27"/>
                  </a:cubicBezTo>
                  <a:cubicBezTo>
                    <a:pt x="206" y="25"/>
                    <a:pt x="197" y="27"/>
                    <a:pt x="195" y="25"/>
                  </a:cubicBezTo>
                  <a:cubicBezTo>
                    <a:pt x="193" y="23"/>
                    <a:pt x="188" y="21"/>
                    <a:pt x="187" y="24"/>
                  </a:cubicBezTo>
                  <a:cubicBezTo>
                    <a:pt x="185" y="26"/>
                    <a:pt x="185" y="29"/>
                    <a:pt x="182" y="29"/>
                  </a:cubicBezTo>
                  <a:cubicBezTo>
                    <a:pt x="179" y="30"/>
                    <a:pt x="166" y="32"/>
                    <a:pt x="158" y="36"/>
                  </a:cubicBezTo>
                  <a:cubicBezTo>
                    <a:pt x="149" y="39"/>
                    <a:pt x="146" y="41"/>
                    <a:pt x="146" y="43"/>
                  </a:cubicBezTo>
                  <a:cubicBezTo>
                    <a:pt x="147" y="45"/>
                    <a:pt x="152" y="44"/>
                    <a:pt x="158" y="43"/>
                  </a:cubicBezTo>
                  <a:cubicBezTo>
                    <a:pt x="164" y="41"/>
                    <a:pt x="191" y="32"/>
                    <a:pt x="217" y="35"/>
                  </a:cubicBezTo>
                  <a:cubicBezTo>
                    <a:pt x="243" y="39"/>
                    <a:pt x="283" y="49"/>
                    <a:pt x="287" y="50"/>
                  </a:cubicBezTo>
                  <a:cubicBezTo>
                    <a:pt x="291" y="52"/>
                    <a:pt x="310" y="58"/>
                    <a:pt x="310" y="60"/>
                  </a:cubicBezTo>
                  <a:cubicBezTo>
                    <a:pt x="309" y="62"/>
                    <a:pt x="292" y="70"/>
                    <a:pt x="264" y="74"/>
                  </a:cubicBezTo>
                  <a:cubicBezTo>
                    <a:pt x="236" y="78"/>
                    <a:pt x="227" y="78"/>
                    <a:pt x="224" y="77"/>
                  </a:cubicBezTo>
                  <a:cubicBezTo>
                    <a:pt x="222" y="76"/>
                    <a:pt x="216" y="66"/>
                    <a:pt x="213" y="69"/>
                  </a:cubicBezTo>
                  <a:cubicBezTo>
                    <a:pt x="211" y="71"/>
                    <a:pt x="212" y="73"/>
                    <a:pt x="208" y="74"/>
                  </a:cubicBezTo>
                  <a:cubicBezTo>
                    <a:pt x="203" y="75"/>
                    <a:pt x="176" y="74"/>
                    <a:pt x="158" y="72"/>
                  </a:cubicBezTo>
                  <a:cubicBezTo>
                    <a:pt x="140" y="69"/>
                    <a:pt x="117" y="68"/>
                    <a:pt x="106" y="71"/>
                  </a:cubicBezTo>
                  <a:cubicBezTo>
                    <a:pt x="88" y="77"/>
                    <a:pt x="84" y="97"/>
                    <a:pt x="69" y="109"/>
                  </a:cubicBezTo>
                  <a:cubicBezTo>
                    <a:pt x="53" y="120"/>
                    <a:pt x="49" y="121"/>
                    <a:pt x="35" y="137"/>
                  </a:cubicBezTo>
                  <a:cubicBezTo>
                    <a:pt x="20" y="153"/>
                    <a:pt x="3" y="178"/>
                    <a:pt x="3"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907" y="2003"/>
              <a:ext cx="28" cy="31"/>
            </a:xfrm>
            <a:custGeom>
              <a:avLst/>
              <a:gdLst>
                <a:gd name="T0" fmla="*/ 2 w 18"/>
                <a:gd name="T1" fmla="*/ 2 h 20"/>
                <a:gd name="T2" fmla="*/ 16 w 18"/>
                <a:gd name="T3" fmla="*/ 19 h 20"/>
                <a:gd name="T4" fmla="*/ 12 w 18"/>
                <a:gd name="T5" fmla="*/ 9 h 20"/>
                <a:gd name="T6" fmla="*/ 2 w 18"/>
                <a:gd name="T7" fmla="*/ 2 h 20"/>
              </a:gdLst>
              <a:ahLst/>
              <a:cxnLst>
                <a:cxn ang="0">
                  <a:pos x="T0" y="T1"/>
                </a:cxn>
                <a:cxn ang="0">
                  <a:pos x="T2" y="T3"/>
                </a:cxn>
                <a:cxn ang="0">
                  <a:pos x="T4" y="T5"/>
                </a:cxn>
                <a:cxn ang="0">
                  <a:pos x="T6" y="T7"/>
                </a:cxn>
              </a:cxnLst>
              <a:rect l="0" t="0" r="r" b="b"/>
              <a:pathLst>
                <a:path w="18" h="20">
                  <a:moveTo>
                    <a:pt x="2" y="2"/>
                  </a:moveTo>
                  <a:cubicBezTo>
                    <a:pt x="0" y="3"/>
                    <a:pt x="15" y="20"/>
                    <a:pt x="16" y="19"/>
                  </a:cubicBezTo>
                  <a:cubicBezTo>
                    <a:pt x="18" y="17"/>
                    <a:pt x="15" y="13"/>
                    <a:pt x="12" y="9"/>
                  </a:cubicBezTo>
                  <a:cubicBezTo>
                    <a:pt x="9" y="5"/>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3"/>
            <p:cNvSpPr/>
            <p:nvPr/>
          </p:nvSpPr>
          <p:spPr bwMode="auto">
            <a:xfrm>
              <a:off x="939" y="2038"/>
              <a:ext cx="277" cy="480"/>
            </a:xfrm>
            <a:custGeom>
              <a:avLst/>
              <a:gdLst>
                <a:gd name="T0" fmla="*/ 132 w 181"/>
                <a:gd name="T1" fmla="*/ 188 h 314"/>
                <a:gd name="T2" fmla="*/ 116 w 181"/>
                <a:gd name="T3" fmla="*/ 166 h 314"/>
                <a:gd name="T4" fmla="*/ 110 w 181"/>
                <a:gd name="T5" fmla="*/ 150 h 314"/>
                <a:gd name="T6" fmla="*/ 90 w 181"/>
                <a:gd name="T7" fmla="*/ 122 h 314"/>
                <a:gd name="T8" fmla="*/ 76 w 181"/>
                <a:gd name="T9" fmla="*/ 96 h 314"/>
                <a:gd name="T10" fmla="*/ 53 w 181"/>
                <a:gd name="T11" fmla="*/ 72 h 314"/>
                <a:gd name="T12" fmla="*/ 16 w 181"/>
                <a:gd name="T13" fmla="*/ 22 h 314"/>
                <a:gd name="T14" fmla="*/ 1 w 181"/>
                <a:gd name="T15" fmla="*/ 3 h 314"/>
                <a:gd name="T16" fmla="*/ 7 w 181"/>
                <a:gd name="T17" fmla="*/ 15 h 314"/>
                <a:gd name="T18" fmla="*/ 9 w 181"/>
                <a:gd name="T19" fmla="*/ 20 h 314"/>
                <a:gd name="T20" fmla="*/ 14 w 181"/>
                <a:gd name="T21" fmla="*/ 27 h 314"/>
                <a:gd name="T22" fmla="*/ 15 w 181"/>
                <a:gd name="T23" fmla="*/ 37 h 314"/>
                <a:gd name="T24" fmla="*/ 47 w 181"/>
                <a:gd name="T25" fmla="*/ 93 h 314"/>
                <a:gd name="T26" fmla="*/ 101 w 181"/>
                <a:gd name="T27" fmla="*/ 214 h 314"/>
                <a:gd name="T28" fmla="*/ 180 w 181"/>
                <a:gd name="T29" fmla="*/ 313 h 314"/>
                <a:gd name="T30" fmla="*/ 164 w 181"/>
                <a:gd name="T31" fmla="*/ 254 h 314"/>
                <a:gd name="T32" fmla="*/ 132 w 181"/>
                <a:gd name="T33" fmla="*/ 18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314">
                  <a:moveTo>
                    <a:pt x="132" y="188"/>
                  </a:moveTo>
                  <a:cubicBezTo>
                    <a:pt x="127" y="178"/>
                    <a:pt x="118" y="168"/>
                    <a:pt x="116" y="166"/>
                  </a:cubicBezTo>
                  <a:cubicBezTo>
                    <a:pt x="113" y="163"/>
                    <a:pt x="112" y="155"/>
                    <a:pt x="110" y="150"/>
                  </a:cubicBezTo>
                  <a:cubicBezTo>
                    <a:pt x="108" y="146"/>
                    <a:pt x="99" y="132"/>
                    <a:pt x="90" y="122"/>
                  </a:cubicBezTo>
                  <a:cubicBezTo>
                    <a:pt x="82" y="112"/>
                    <a:pt x="77" y="99"/>
                    <a:pt x="76" y="96"/>
                  </a:cubicBezTo>
                  <a:cubicBezTo>
                    <a:pt x="75" y="93"/>
                    <a:pt x="63" y="85"/>
                    <a:pt x="53" y="72"/>
                  </a:cubicBezTo>
                  <a:cubicBezTo>
                    <a:pt x="42" y="59"/>
                    <a:pt x="20" y="25"/>
                    <a:pt x="16" y="22"/>
                  </a:cubicBezTo>
                  <a:cubicBezTo>
                    <a:pt x="13" y="18"/>
                    <a:pt x="3" y="0"/>
                    <a:pt x="1" y="3"/>
                  </a:cubicBezTo>
                  <a:cubicBezTo>
                    <a:pt x="0" y="4"/>
                    <a:pt x="4" y="15"/>
                    <a:pt x="7" y="15"/>
                  </a:cubicBezTo>
                  <a:cubicBezTo>
                    <a:pt x="10" y="16"/>
                    <a:pt x="9" y="18"/>
                    <a:pt x="9" y="20"/>
                  </a:cubicBezTo>
                  <a:cubicBezTo>
                    <a:pt x="10" y="23"/>
                    <a:pt x="14" y="27"/>
                    <a:pt x="14" y="27"/>
                  </a:cubicBezTo>
                  <a:cubicBezTo>
                    <a:pt x="14" y="27"/>
                    <a:pt x="15" y="32"/>
                    <a:pt x="15" y="37"/>
                  </a:cubicBezTo>
                  <a:cubicBezTo>
                    <a:pt x="16" y="42"/>
                    <a:pt x="37" y="70"/>
                    <a:pt x="47" y="93"/>
                  </a:cubicBezTo>
                  <a:cubicBezTo>
                    <a:pt x="57" y="115"/>
                    <a:pt x="66" y="160"/>
                    <a:pt x="101" y="214"/>
                  </a:cubicBezTo>
                  <a:cubicBezTo>
                    <a:pt x="136" y="268"/>
                    <a:pt x="179" y="314"/>
                    <a:pt x="180" y="313"/>
                  </a:cubicBezTo>
                  <a:cubicBezTo>
                    <a:pt x="181" y="313"/>
                    <a:pt x="174" y="281"/>
                    <a:pt x="164" y="254"/>
                  </a:cubicBezTo>
                  <a:cubicBezTo>
                    <a:pt x="154" y="227"/>
                    <a:pt x="137" y="197"/>
                    <a:pt x="132"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4"/>
            <p:cNvSpPr/>
            <p:nvPr/>
          </p:nvSpPr>
          <p:spPr bwMode="auto">
            <a:xfrm>
              <a:off x="968" y="2054"/>
              <a:ext cx="248" cy="371"/>
            </a:xfrm>
            <a:custGeom>
              <a:avLst/>
              <a:gdLst>
                <a:gd name="T0" fmla="*/ 100 w 162"/>
                <a:gd name="T1" fmla="*/ 84 h 243"/>
                <a:gd name="T2" fmla="*/ 2 w 162"/>
                <a:gd name="T3" fmla="*/ 2 h 243"/>
                <a:gd name="T4" fmla="*/ 37 w 162"/>
                <a:gd name="T5" fmla="*/ 47 h 243"/>
                <a:gd name="T6" fmla="*/ 60 w 162"/>
                <a:gd name="T7" fmla="*/ 86 h 243"/>
                <a:gd name="T8" fmla="*/ 69 w 162"/>
                <a:gd name="T9" fmla="*/ 96 h 243"/>
                <a:gd name="T10" fmla="*/ 79 w 162"/>
                <a:gd name="T11" fmla="*/ 109 h 243"/>
                <a:gd name="T12" fmla="*/ 95 w 162"/>
                <a:gd name="T13" fmla="*/ 136 h 243"/>
                <a:gd name="T14" fmla="*/ 127 w 162"/>
                <a:gd name="T15" fmla="*/ 184 h 243"/>
                <a:gd name="T16" fmla="*/ 157 w 162"/>
                <a:gd name="T17" fmla="*/ 241 h 243"/>
                <a:gd name="T18" fmla="*/ 158 w 162"/>
                <a:gd name="T19" fmla="*/ 197 h 243"/>
                <a:gd name="T20" fmla="*/ 154 w 162"/>
                <a:gd name="T21" fmla="*/ 160 h 243"/>
                <a:gd name="T22" fmla="*/ 100 w 162"/>
                <a:gd name="T23" fmla="*/ 8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243">
                  <a:moveTo>
                    <a:pt x="100" y="84"/>
                  </a:moveTo>
                  <a:cubicBezTo>
                    <a:pt x="63" y="45"/>
                    <a:pt x="3" y="0"/>
                    <a:pt x="2" y="2"/>
                  </a:cubicBezTo>
                  <a:cubicBezTo>
                    <a:pt x="0" y="4"/>
                    <a:pt x="20" y="24"/>
                    <a:pt x="37" y="47"/>
                  </a:cubicBezTo>
                  <a:cubicBezTo>
                    <a:pt x="55" y="69"/>
                    <a:pt x="58" y="82"/>
                    <a:pt x="60" y="86"/>
                  </a:cubicBezTo>
                  <a:cubicBezTo>
                    <a:pt x="63" y="91"/>
                    <a:pt x="66" y="92"/>
                    <a:pt x="69" y="96"/>
                  </a:cubicBezTo>
                  <a:cubicBezTo>
                    <a:pt x="71" y="99"/>
                    <a:pt x="76" y="107"/>
                    <a:pt x="79" y="109"/>
                  </a:cubicBezTo>
                  <a:cubicBezTo>
                    <a:pt x="83" y="110"/>
                    <a:pt x="88" y="121"/>
                    <a:pt x="95" y="136"/>
                  </a:cubicBezTo>
                  <a:cubicBezTo>
                    <a:pt x="102" y="152"/>
                    <a:pt x="120" y="169"/>
                    <a:pt x="127" y="184"/>
                  </a:cubicBezTo>
                  <a:cubicBezTo>
                    <a:pt x="135" y="198"/>
                    <a:pt x="152" y="243"/>
                    <a:pt x="157" y="241"/>
                  </a:cubicBezTo>
                  <a:cubicBezTo>
                    <a:pt x="162" y="239"/>
                    <a:pt x="160" y="213"/>
                    <a:pt x="158" y="197"/>
                  </a:cubicBezTo>
                  <a:cubicBezTo>
                    <a:pt x="157" y="181"/>
                    <a:pt x="157" y="177"/>
                    <a:pt x="154" y="160"/>
                  </a:cubicBezTo>
                  <a:cubicBezTo>
                    <a:pt x="150" y="143"/>
                    <a:pt x="136" y="123"/>
                    <a:pt x="100"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5"/>
            <p:cNvSpPr>
              <a:spLocks noEditPoints="1"/>
            </p:cNvSpPr>
            <p:nvPr/>
          </p:nvSpPr>
          <p:spPr bwMode="auto">
            <a:xfrm>
              <a:off x="1219" y="1834"/>
              <a:ext cx="356" cy="683"/>
            </a:xfrm>
            <a:custGeom>
              <a:avLst/>
              <a:gdLst>
                <a:gd name="T0" fmla="*/ 136 w 233"/>
                <a:gd name="T1" fmla="*/ 169 h 447"/>
                <a:gd name="T2" fmla="*/ 178 w 233"/>
                <a:gd name="T3" fmla="*/ 90 h 447"/>
                <a:gd name="T4" fmla="*/ 230 w 233"/>
                <a:gd name="T5" fmla="*/ 0 h 447"/>
                <a:gd name="T6" fmla="*/ 139 w 233"/>
                <a:gd name="T7" fmla="*/ 123 h 447"/>
                <a:gd name="T8" fmla="*/ 72 w 233"/>
                <a:gd name="T9" fmla="*/ 230 h 447"/>
                <a:gd name="T10" fmla="*/ 69 w 233"/>
                <a:gd name="T11" fmla="*/ 247 h 447"/>
                <a:gd name="T12" fmla="*/ 63 w 233"/>
                <a:gd name="T13" fmla="*/ 252 h 447"/>
                <a:gd name="T14" fmla="*/ 41 w 233"/>
                <a:gd name="T15" fmla="*/ 284 h 447"/>
                <a:gd name="T16" fmla="*/ 3 w 233"/>
                <a:gd name="T17" fmla="*/ 381 h 447"/>
                <a:gd name="T18" fmla="*/ 25 w 233"/>
                <a:gd name="T19" fmla="*/ 446 h 447"/>
                <a:gd name="T20" fmla="*/ 28 w 233"/>
                <a:gd name="T21" fmla="*/ 414 h 447"/>
                <a:gd name="T22" fmla="*/ 35 w 233"/>
                <a:gd name="T23" fmla="*/ 391 h 447"/>
                <a:gd name="T24" fmla="*/ 52 w 233"/>
                <a:gd name="T25" fmla="*/ 340 h 447"/>
                <a:gd name="T26" fmla="*/ 101 w 233"/>
                <a:gd name="T27" fmla="*/ 249 h 447"/>
                <a:gd name="T28" fmla="*/ 86 w 233"/>
                <a:gd name="T29" fmla="*/ 286 h 447"/>
                <a:gd name="T30" fmla="*/ 70 w 233"/>
                <a:gd name="T31" fmla="*/ 323 h 447"/>
                <a:gd name="T32" fmla="*/ 66 w 233"/>
                <a:gd name="T33" fmla="*/ 333 h 447"/>
                <a:gd name="T34" fmla="*/ 55 w 233"/>
                <a:gd name="T35" fmla="*/ 355 h 447"/>
                <a:gd name="T36" fmla="*/ 43 w 233"/>
                <a:gd name="T37" fmla="*/ 400 h 447"/>
                <a:gd name="T38" fmla="*/ 61 w 233"/>
                <a:gd name="T39" fmla="*/ 372 h 447"/>
                <a:gd name="T40" fmla="*/ 101 w 233"/>
                <a:gd name="T41" fmla="*/ 317 h 447"/>
                <a:gd name="T42" fmla="*/ 146 w 233"/>
                <a:gd name="T43" fmla="*/ 220 h 447"/>
                <a:gd name="T44" fmla="*/ 220 w 233"/>
                <a:gd name="T45" fmla="*/ 37 h 447"/>
                <a:gd name="T46" fmla="*/ 193 w 233"/>
                <a:gd name="T47" fmla="*/ 78 h 447"/>
                <a:gd name="T48" fmla="*/ 152 w 233"/>
                <a:gd name="T49" fmla="*/ 154 h 447"/>
                <a:gd name="T50" fmla="*/ 138 w 233"/>
                <a:gd name="T51" fmla="*/ 177 h 447"/>
                <a:gd name="T52" fmla="*/ 124 w 233"/>
                <a:gd name="T53" fmla="*/ 200 h 447"/>
                <a:gd name="T54" fmla="*/ 130 w 233"/>
                <a:gd name="T55" fmla="*/ 180 h 447"/>
                <a:gd name="T56" fmla="*/ 136 w 233"/>
                <a:gd name="T57" fmla="*/ 169 h 447"/>
                <a:gd name="T58" fmla="*/ 110 w 233"/>
                <a:gd name="T59" fmla="*/ 235 h 447"/>
                <a:gd name="T60" fmla="*/ 103 w 233"/>
                <a:gd name="T61" fmla="*/ 244 h 447"/>
                <a:gd name="T62" fmla="*/ 116 w 233"/>
                <a:gd name="T63" fmla="*/ 218 h 447"/>
                <a:gd name="T64" fmla="*/ 110 w 233"/>
                <a:gd name="T65" fmla="*/ 23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3" h="447">
                  <a:moveTo>
                    <a:pt x="136" y="169"/>
                  </a:moveTo>
                  <a:cubicBezTo>
                    <a:pt x="140" y="165"/>
                    <a:pt x="146" y="147"/>
                    <a:pt x="178" y="90"/>
                  </a:cubicBezTo>
                  <a:cubicBezTo>
                    <a:pt x="210" y="33"/>
                    <a:pt x="233" y="1"/>
                    <a:pt x="230" y="0"/>
                  </a:cubicBezTo>
                  <a:cubicBezTo>
                    <a:pt x="228" y="0"/>
                    <a:pt x="168" y="82"/>
                    <a:pt x="139" y="123"/>
                  </a:cubicBezTo>
                  <a:cubicBezTo>
                    <a:pt x="111" y="165"/>
                    <a:pt x="75" y="224"/>
                    <a:pt x="72" y="230"/>
                  </a:cubicBezTo>
                  <a:cubicBezTo>
                    <a:pt x="68" y="235"/>
                    <a:pt x="69" y="244"/>
                    <a:pt x="69" y="247"/>
                  </a:cubicBezTo>
                  <a:cubicBezTo>
                    <a:pt x="69" y="250"/>
                    <a:pt x="64" y="251"/>
                    <a:pt x="63" y="252"/>
                  </a:cubicBezTo>
                  <a:cubicBezTo>
                    <a:pt x="61" y="252"/>
                    <a:pt x="54" y="262"/>
                    <a:pt x="41" y="284"/>
                  </a:cubicBezTo>
                  <a:cubicBezTo>
                    <a:pt x="29" y="305"/>
                    <a:pt x="6" y="350"/>
                    <a:pt x="3" y="381"/>
                  </a:cubicBezTo>
                  <a:cubicBezTo>
                    <a:pt x="0" y="411"/>
                    <a:pt x="20" y="447"/>
                    <a:pt x="25" y="446"/>
                  </a:cubicBezTo>
                  <a:cubicBezTo>
                    <a:pt x="29" y="444"/>
                    <a:pt x="29" y="421"/>
                    <a:pt x="28" y="414"/>
                  </a:cubicBezTo>
                  <a:cubicBezTo>
                    <a:pt x="27" y="406"/>
                    <a:pt x="31" y="400"/>
                    <a:pt x="35" y="391"/>
                  </a:cubicBezTo>
                  <a:cubicBezTo>
                    <a:pt x="38" y="382"/>
                    <a:pt x="40" y="366"/>
                    <a:pt x="52" y="340"/>
                  </a:cubicBezTo>
                  <a:cubicBezTo>
                    <a:pt x="63" y="313"/>
                    <a:pt x="98" y="248"/>
                    <a:pt x="101" y="249"/>
                  </a:cubicBezTo>
                  <a:cubicBezTo>
                    <a:pt x="103" y="250"/>
                    <a:pt x="94" y="270"/>
                    <a:pt x="86" y="286"/>
                  </a:cubicBezTo>
                  <a:cubicBezTo>
                    <a:pt x="78" y="302"/>
                    <a:pt x="70" y="319"/>
                    <a:pt x="70" y="323"/>
                  </a:cubicBezTo>
                  <a:cubicBezTo>
                    <a:pt x="69" y="326"/>
                    <a:pt x="68" y="334"/>
                    <a:pt x="66" y="333"/>
                  </a:cubicBezTo>
                  <a:cubicBezTo>
                    <a:pt x="63" y="333"/>
                    <a:pt x="60" y="343"/>
                    <a:pt x="55" y="355"/>
                  </a:cubicBezTo>
                  <a:cubicBezTo>
                    <a:pt x="50" y="366"/>
                    <a:pt x="40" y="399"/>
                    <a:pt x="43" y="400"/>
                  </a:cubicBezTo>
                  <a:cubicBezTo>
                    <a:pt x="46" y="401"/>
                    <a:pt x="51" y="387"/>
                    <a:pt x="61" y="372"/>
                  </a:cubicBezTo>
                  <a:cubicBezTo>
                    <a:pt x="70" y="356"/>
                    <a:pt x="83" y="341"/>
                    <a:pt x="101" y="317"/>
                  </a:cubicBezTo>
                  <a:cubicBezTo>
                    <a:pt x="120" y="293"/>
                    <a:pt x="129" y="267"/>
                    <a:pt x="146" y="220"/>
                  </a:cubicBezTo>
                  <a:cubicBezTo>
                    <a:pt x="162" y="172"/>
                    <a:pt x="222" y="38"/>
                    <a:pt x="220" y="37"/>
                  </a:cubicBezTo>
                  <a:cubicBezTo>
                    <a:pt x="217" y="37"/>
                    <a:pt x="208" y="51"/>
                    <a:pt x="193" y="78"/>
                  </a:cubicBezTo>
                  <a:cubicBezTo>
                    <a:pt x="177" y="105"/>
                    <a:pt x="157" y="145"/>
                    <a:pt x="152" y="154"/>
                  </a:cubicBezTo>
                  <a:cubicBezTo>
                    <a:pt x="147" y="164"/>
                    <a:pt x="144" y="166"/>
                    <a:pt x="138" y="177"/>
                  </a:cubicBezTo>
                  <a:cubicBezTo>
                    <a:pt x="131" y="188"/>
                    <a:pt x="126" y="200"/>
                    <a:pt x="124" y="200"/>
                  </a:cubicBezTo>
                  <a:cubicBezTo>
                    <a:pt x="122" y="199"/>
                    <a:pt x="130" y="184"/>
                    <a:pt x="130" y="180"/>
                  </a:cubicBezTo>
                  <a:cubicBezTo>
                    <a:pt x="130" y="176"/>
                    <a:pt x="133" y="174"/>
                    <a:pt x="136" y="169"/>
                  </a:cubicBezTo>
                  <a:close/>
                  <a:moveTo>
                    <a:pt x="110" y="235"/>
                  </a:moveTo>
                  <a:cubicBezTo>
                    <a:pt x="109" y="239"/>
                    <a:pt x="104" y="245"/>
                    <a:pt x="103" y="244"/>
                  </a:cubicBezTo>
                  <a:cubicBezTo>
                    <a:pt x="102" y="241"/>
                    <a:pt x="114" y="218"/>
                    <a:pt x="116" y="218"/>
                  </a:cubicBezTo>
                  <a:cubicBezTo>
                    <a:pt x="117" y="218"/>
                    <a:pt x="111" y="232"/>
                    <a:pt x="110"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
            <p:cNvSpPr/>
            <p:nvPr/>
          </p:nvSpPr>
          <p:spPr bwMode="auto">
            <a:xfrm>
              <a:off x="1281" y="2046"/>
              <a:ext cx="480" cy="463"/>
            </a:xfrm>
            <a:custGeom>
              <a:avLst/>
              <a:gdLst>
                <a:gd name="T0" fmla="*/ 9 w 314"/>
                <a:gd name="T1" fmla="*/ 303 h 303"/>
                <a:gd name="T2" fmla="*/ 47 w 314"/>
                <a:gd name="T3" fmla="*/ 207 h 303"/>
                <a:gd name="T4" fmla="*/ 177 w 314"/>
                <a:gd name="T5" fmla="*/ 98 h 303"/>
                <a:gd name="T6" fmla="*/ 249 w 314"/>
                <a:gd name="T7" fmla="*/ 53 h 303"/>
                <a:gd name="T8" fmla="*/ 312 w 314"/>
                <a:gd name="T9" fmla="*/ 1 h 303"/>
                <a:gd name="T10" fmla="*/ 253 w 314"/>
                <a:gd name="T11" fmla="*/ 63 h 303"/>
                <a:gd name="T12" fmla="*/ 185 w 314"/>
                <a:gd name="T13" fmla="*/ 119 h 303"/>
                <a:gd name="T14" fmla="*/ 169 w 314"/>
                <a:gd name="T15" fmla="*/ 135 h 303"/>
                <a:gd name="T16" fmla="*/ 150 w 314"/>
                <a:gd name="T17" fmla="*/ 149 h 303"/>
                <a:gd name="T18" fmla="*/ 129 w 314"/>
                <a:gd name="T19" fmla="*/ 169 h 303"/>
                <a:gd name="T20" fmla="*/ 90 w 314"/>
                <a:gd name="T21" fmla="*/ 199 h 303"/>
                <a:gd name="T22" fmla="*/ 73 w 314"/>
                <a:gd name="T23" fmla="*/ 220 h 303"/>
                <a:gd name="T24" fmla="*/ 63 w 314"/>
                <a:gd name="T25" fmla="*/ 227 h 303"/>
                <a:gd name="T26" fmla="*/ 40 w 314"/>
                <a:gd name="T27" fmla="*/ 254 h 303"/>
                <a:gd name="T28" fmla="*/ 9 w 314"/>
                <a:gd name="T2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3">
                  <a:moveTo>
                    <a:pt x="9" y="303"/>
                  </a:moveTo>
                  <a:cubicBezTo>
                    <a:pt x="7" y="303"/>
                    <a:pt x="0" y="267"/>
                    <a:pt x="47" y="207"/>
                  </a:cubicBezTo>
                  <a:cubicBezTo>
                    <a:pt x="95" y="147"/>
                    <a:pt x="144" y="118"/>
                    <a:pt x="177" y="98"/>
                  </a:cubicBezTo>
                  <a:cubicBezTo>
                    <a:pt x="209" y="78"/>
                    <a:pt x="236" y="63"/>
                    <a:pt x="249" y="53"/>
                  </a:cubicBezTo>
                  <a:cubicBezTo>
                    <a:pt x="262" y="43"/>
                    <a:pt x="310" y="0"/>
                    <a:pt x="312" y="1"/>
                  </a:cubicBezTo>
                  <a:cubicBezTo>
                    <a:pt x="314" y="3"/>
                    <a:pt x="289" y="29"/>
                    <a:pt x="253" y="63"/>
                  </a:cubicBezTo>
                  <a:cubicBezTo>
                    <a:pt x="216" y="96"/>
                    <a:pt x="190" y="114"/>
                    <a:pt x="185" y="119"/>
                  </a:cubicBezTo>
                  <a:cubicBezTo>
                    <a:pt x="180" y="123"/>
                    <a:pt x="174" y="132"/>
                    <a:pt x="169" y="135"/>
                  </a:cubicBezTo>
                  <a:cubicBezTo>
                    <a:pt x="164" y="139"/>
                    <a:pt x="155" y="144"/>
                    <a:pt x="150" y="149"/>
                  </a:cubicBezTo>
                  <a:cubicBezTo>
                    <a:pt x="146" y="155"/>
                    <a:pt x="136" y="166"/>
                    <a:pt x="129" y="169"/>
                  </a:cubicBezTo>
                  <a:cubicBezTo>
                    <a:pt x="122" y="173"/>
                    <a:pt x="103" y="185"/>
                    <a:pt x="90" y="199"/>
                  </a:cubicBezTo>
                  <a:cubicBezTo>
                    <a:pt x="77" y="214"/>
                    <a:pt x="75" y="219"/>
                    <a:pt x="73" y="220"/>
                  </a:cubicBezTo>
                  <a:cubicBezTo>
                    <a:pt x="71" y="221"/>
                    <a:pt x="66" y="223"/>
                    <a:pt x="63" y="227"/>
                  </a:cubicBezTo>
                  <a:cubicBezTo>
                    <a:pt x="60" y="230"/>
                    <a:pt x="48" y="243"/>
                    <a:pt x="40" y="254"/>
                  </a:cubicBezTo>
                  <a:cubicBezTo>
                    <a:pt x="22" y="276"/>
                    <a:pt x="11" y="303"/>
                    <a:pt x="9"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
            <p:cNvSpPr/>
            <p:nvPr/>
          </p:nvSpPr>
          <p:spPr bwMode="auto">
            <a:xfrm>
              <a:off x="1307" y="2125"/>
              <a:ext cx="396" cy="389"/>
            </a:xfrm>
            <a:custGeom>
              <a:avLst/>
              <a:gdLst>
                <a:gd name="T0" fmla="*/ 3 w 259"/>
                <a:gd name="T1" fmla="*/ 252 h 254"/>
                <a:gd name="T2" fmla="*/ 11 w 259"/>
                <a:gd name="T3" fmla="*/ 235 h 254"/>
                <a:gd name="T4" fmla="*/ 26 w 259"/>
                <a:gd name="T5" fmla="*/ 214 h 254"/>
                <a:gd name="T6" fmla="*/ 45 w 259"/>
                <a:gd name="T7" fmla="*/ 192 h 254"/>
                <a:gd name="T8" fmla="*/ 78 w 259"/>
                <a:gd name="T9" fmla="*/ 155 h 254"/>
                <a:gd name="T10" fmla="*/ 110 w 259"/>
                <a:gd name="T11" fmla="*/ 124 h 254"/>
                <a:gd name="T12" fmla="*/ 126 w 259"/>
                <a:gd name="T13" fmla="*/ 114 h 254"/>
                <a:gd name="T14" fmla="*/ 142 w 259"/>
                <a:gd name="T15" fmla="*/ 95 h 254"/>
                <a:gd name="T16" fmla="*/ 162 w 259"/>
                <a:gd name="T17" fmla="*/ 83 h 254"/>
                <a:gd name="T18" fmla="*/ 177 w 259"/>
                <a:gd name="T19" fmla="*/ 70 h 254"/>
                <a:gd name="T20" fmla="*/ 217 w 259"/>
                <a:gd name="T21" fmla="*/ 38 h 254"/>
                <a:gd name="T22" fmla="*/ 257 w 259"/>
                <a:gd name="T23" fmla="*/ 1 h 254"/>
                <a:gd name="T24" fmla="*/ 134 w 259"/>
                <a:gd name="T25" fmla="*/ 142 h 254"/>
                <a:gd name="T26" fmla="*/ 3 w 259"/>
                <a:gd name="T27" fmla="*/ 25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4">
                  <a:moveTo>
                    <a:pt x="3" y="252"/>
                  </a:moveTo>
                  <a:cubicBezTo>
                    <a:pt x="0" y="252"/>
                    <a:pt x="8" y="240"/>
                    <a:pt x="11" y="235"/>
                  </a:cubicBezTo>
                  <a:cubicBezTo>
                    <a:pt x="13" y="230"/>
                    <a:pt x="19" y="220"/>
                    <a:pt x="26" y="214"/>
                  </a:cubicBezTo>
                  <a:cubicBezTo>
                    <a:pt x="34" y="207"/>
                    <a:pt x="41" y="198"/>
                    <a:pt x="45" y="192"/>
                  </a:cubicBezTo>
                  <a:cubicBezTo>
                    <a:pt x="48" y="185"/>
                    <a:pt x="60" y="170"/>
                    <a:pt x="78" y="155"/>
                  </a:cubicBezTo>
                  <a:cubicBezTo>
                    <a:pt x="96" y="140"/>
                    <a:pt x="107" y="128"/>
                    <a:pt x="110" y="124"/>
                  </a:cubicBezTo>
                  <a:cubicBezTo>
                    <a:pt x="113" y="120"/>
                    <a:pt x="123" y="117"/>
                    <a:pt x="126" y="114"/>
                  </a:cubicBezTo>
                  <a:cubicBezTo>
                    <a:pt x="129" y="110"/>
                    <a:pt x="137" y="98"/>
                    <a:pt x="142" y="95"/>
                  </a:cubicBezTo>
                  <a:cubicBezTo>
                    <a:pt x="148" y="91"/>
                    <a:pt x="158" y="88"/>
                    <a:pt x="162" y="83"/>
                  </a:cubicBezTo>
                  <a:cubicBezTo>
                    <a:pt x="167" y="79"/>
                    <a:pt x="171" y="74"/>
                    <a:pt x="177" y="70"/>
                  </a:cubicBezTo>
                  <a:cubicBezTo>
                    <a:pt x="183" y="66"/>
                    <a:pt x="192" y="59"/>
                    <a:pt x="217" y="38"/>
                  </a:cubicBezTo>
                  <a:cubicBezTo>
                    <a:pt x="242" y="18"/>
                    <a:pt x="254" y="0"/>
                    <a:pt x="257" y="1"/>
                  </a:cubicBezTo>
                  <a:cubicBezTo>
                    <a:pt x="259" y="1"/>
                    <a:pt x="218" y="62"/>
                    <a:pt x="134" y="142"/>
                  </a:cubicBezTo>
                  <a:cubicBezTo>
                    <a:pt x="49" y="222"/>
                    <a:pt x="18" y="254"/>
                    <a:pt x="3"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8"/>
            <p:cNvSpPr/>
            <p:nvPr/>
          </p:nvSpPr>
          <p:spPr bwMode="auto">
            <a:xfrm>
              <a:off x="1660" y="2309"/>
              <a:ext cx="171" cy="98"/>
            </a:xfrm>
            <a:custGeom>
              <a:avLst/>
              <a:gdLst>
                <a:gd name="T0" fmla="*/ 0 w 112"/>
                <a:gd name="T1" fmla="*/ 3 h 64"/>
                <a:gd name="T2" fmla="*/ 44 w 112"/>
                <a:gd name="T3" fmla="*/ 7 h 64"/>
                <a:gd name="T4" fmla="*/ 79 w 112"/>
                <a:gd name="T5" fmla="*/ 10 h 64"/>
                <a:gd name="T6" fmla="*/ 109 w 112"/>
                <a:gd name="T7" fmla="*/ 60 h 64"/>
                <a:gd name="T8" fmla="*/ 66 w 112"/>
                <a:gd name="T9" fmla="*/ 24 h 64"/>
                <a:gd name="T10" fmla="*/ 32 w 112"/>
                <a:gd name="T11" fmla="*/ 16 h 64"/>
                <a:gd name="T12" fmla="*/ 0 w 112"/>
                <a:gd name="T13" fmla="*/ 3 h 64"/>
              </a:gdLst>
              <a:ahLst/>
              <a:cxnLst>
                <a:cxn ang="0">
                  <a:pos x="T0" y="T1"/>
                </a:cxn>
                <a:cxn ang="0">
                  <a:pos x="T2" y="T3"/>
                </a:cxn>
                <a:cxn ang="0">
                  <a:pos x="T4" y="T5"/>
                </a:cxn>
                <a:cxn ang="0">
                  <a:pos x="T6" y="T7"/>
                </a:cxn>
                <a:cxn ang="0">
                  <a:pos x="T8" y="T9"/>
                </a:cxn>
                <a:cxn ang="0">
                  <a:pos x="T10" y="T11"/>
                </a:cxn>
                <a:cxn ang="0">
                  <a:pos x="T12" y="T13"/>
                </a:cxn>
              </a:cxnLst>
              <a:rect l="0" t="0" r="r" b="b"/>
              <a:pathLst>
                <a:path w="112" h="64">
                  <a:moveTo>
                    <a:pt x="0" y="3"/>
                  </a:moveTo>
                  <a:cubicBezTo>
                    <a:pt x="0" y="0"/>
                    <a:pt x="30" y="8"/>
                    <a:pt x="44" y="7"/>
                  </a:cubicBezTo>
                  <a:cubicBezTo>
                    <a:pt x="57" y="7"/>
                    <a:pt x="70" y="2"/>
                    <a:pt x="79" y="10"/>
                  </a:cubicBezTo>
                  <a:cubicBezTo>
                    <a:pt x="88" y="18"/>
                    <a:pt x="112" y="56"/>
                    <a:pt x="109" y="60"/>
                  </a:cubicBezTo>
                  <a:cubicBezTo>
                    <a:pt x="106" y="64"/>
                    <a:pt x="85" y="33"/>
                    <a:pt x="66" y="24"/>
                  </a:cubicBezTo>
                  <a:cubicBezTo>
                    <a:pt x="47" y="15"/>
                    <a:pt x="43" y="19"/>
                    <a:pt x="32" y="16"/>
                  </a:cubicBezTo>
                  <a:cubicBezTo>
                    <a:pt x="20" y="12"/>
                    <a:pt x="0"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9"/>
            <p:cNvSpPr/>
            <p:nvPr/>
          </p:nvSpPr>
          <p:spPr bwMode="auto">
            <a:xfrm>
              <a:off x="1593" y="2304"/>
              <a:ext cx="217" cy="121"/>
            </a:xfrm>
            <a:custGeom>
              <a:avLst/>
              <a:gdLst>
                <a:gd name="T0" fmla="*/ 2 w 142"/>
                <a:gd name="T1" fmla="*/ 1 h 79"/>
                <a:gd name="T2" fmla="*/ 48 w 142"/>
                <a:gd name="T3" fmla="*/ 19 h 79"/>
                <a:gd name="T4" fmla="*/ 112 w 142"/>
                <a:gd name="T5" fmla="*/ 40 h 79"/>
                <a:gd name="T6" fmla="*/ 140 w 142"/>
                <a:gd name="T7" fmla="*/ 77 h 79"/>
                <a:gd name="T8" fmla="*/ 86 w 142"/>
                <a:gd name="T9" fmla="*/ 50 h 79"/>
                <a:gd name="T10" fmla="*/ 38 w 142"/>
                <a:gd name="T11" fmla="*/ 23 h 79"/>
                <a:gd name="T12" fmla="*/ 2 w 142"/>
                <a:gd name="T13" fmla="*/ 1 h 79"/>
              </a:gdLst>
              <a:ahLst/>
              <a:cxnLst>
                <a:cxn ang="0">
                  <a:pos x="T0" y="T1"/>
                </a:cxn>
                <a:cxn ang="0">
                  <a:pos x="T2" y="T3"/>
                </a:cxn>
                <a:cxn ang="0">
                  <a:pos x="T4" y="T5"/>
                </a:cxn>
                <a:cxn ang="0">
                  <a:pos x="T6" y="T7"/>
                </a:cxn>
                <a:cxn ang="0">
                  <a:pos x="T8" y="T9"/>
                </a:cxn>
                <a:cxn ang="0">
                  <a:pos x="T10" y="T11"/>
                </a:cxn>
                <a:cxn ang="0">
                  <a:pos x="T12" y="T13"/>
                </a:cxn>
              </a:cxnLst>
              <a:rect l="0" t="0" r="r" b="b"/>
              <a:pathLst>
                <a:path w="142" h="79">
                  <a:moveTo>
                    <a:pt x="2" y="1"/>
                  </a:moveTo>
                  <a:cubicBezTo>
                    <a:pt x="3" y="0"/>
                    <a:pt x="23" y="12"/>
                    <a:pt x="48" y="19"/>
                  </a:cubicBezTo>
                  <a:cubicBezTo>
                    <a:pt x="74" y="25"/>
                    <a:pt x="96" y="31"/>
                    <a:pt x="112" y="40"/>
                  </a:cubicBezTo>
                  <a:cubicBezTo>
                    <a:pt x="129" y="50"/>
                    <a:pt x="142" y="74"/>
                    <a:pt x="140" y="77"/>
                  </a:cubicBezTo>
                  <a:cubicBezTo>
                    <a:pt x="137" y="79"/>
                    <a:pt x="115" y="65"/>
                    <a:pt x="86" y="50"/>
                  </a:cubicBezTo>
                  <a:cubicBezTo>
                    <a:pt x="58" y="35"/>
                    <a:pt x="44" y="27"/>
                    <a:pt x="38" y="23"/>
                  </a:cubicBezTo>
                  <a:cubicBezTo>
                    <a:pt x="33" y="19"/>
                    <a:pt x="0"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30"/>
            <p:cNvSpPr/>
            <p:nvPr/>
          </p:nvSpPr>
          <p:spPr bwMode="auto">
            <a:xfrm>
              <a:off x="1558" y="2416"/>
              <a:ext cx="362" cy="356"/>
            </a:xfrm>
            <a:custGeom>
              <a:avLst/>
              <a:gdLst>
                <a:gd name="T0" fmla="*/ 237 w 237"/>
                <a:gd name="T1" fmla="*/ 2 h 233"/>
                <a:gd name="T2" fmla="*/ 120 w 237"/>
                <a:gd name="T3" fmla="*/ 35 h 233"/>
                <a:gd name="T4" fmla="*/ 26 w 237"/>
                <a:gd name="T5" fmla="*/ 79 h 233"/>
                <a:gd name="T6" fmla="*/ 0 w 237"/>
                <a:gd name="T7" fmla="*/ 94 h 233"/>
                <a:gd name="T8" fmla="*/ 7 w 237"/>
                <a:gd name="T9" fmla="*/ 95 h 233"/>
                <a:gd name="T10" fmla="*/ 19 w 237"/>
                <a:gd name="T11" fmla="*/ 99 h 233"/>
                <a:gd name="T12" fmla="*/ 32 w 237"/>
                <a:gd name="T13" fmla="*/ 89 h 233"/>
                <a:gd name="T14" fmla="*/ 111 w 237"/>
                <a:gd name="T15" fmla="*/ 48 h 233"/>
                <a:gd name="T16" fmla="*/ 158 w 237"/>
                <a:gd name="T17" fmla="*/ 30 h 233"/>
                <a:gd name="T18" fmla="*/ 137 w 237"/>
                <a:gd name="T19" fmla="*/ 79 h 233"/>
                <a:gd name="T20" fmla="*/ 123 w 237"/>
                <a:gd name="T21" fmla="*/ 184 h 233"/>
                <a:gd name="T22" fmla="*/ 116 w 237"/>
                <a:gd name="T23" fmla="*/ 231 h 233"/>
                <a:gd name="T24" fmla="*/ 146 w 237"/>
                <a:gd name="T25" fmla="*/ 150 h 233"/>
                <a:gd name="T26" fmla="*/ 148 w 237"/>
                <a:gd name="T27" fmla="*/ 134 h 233"/>
                <a:gd name="T28" fmla="*/ 160 w 237"/>
                <a:gd name="T29" fmla="*/ 113 h 233"/>
                <a:gd name="T30" fmla="*/ 177 w 237"/>
                <a:gd name="T31" fmla="*/ 75 h 233"/>
                <a:gd name="T32" fmla="*/ 169 w 237"/>
                <a:gd name="T33" fmla="*/ 45 h 233"/>
                <a:gd name="T34" fmla="*/ 163 w 237"/>
                <a:gd name="T35" fmla="*/ 28 h 233"/>
                <a:gd name="T36" fmla="*/ 237 w 237"/>
                <a:gd name="T37" fmla="*/ 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33">
                  <a:moveTo>
                    <a:pt x="237" y="2"/>
                  </a:moveTo>
                  <a:cubicBezTo>
                    <a:pt x="237" y="0"/>
                    <a:pt x="210" y="1"/>
                    <a:pt x="120" y="35"/>
                  </a:cubicBezTo>
                  <a:cubicBezTo>
                    <a:pt x="40" y="66"/>
                    <a:pt x="30" y="80"/>
                    <a:pt x="26" y="79"/>
                  </a:cubicBezTo>
                  <a:cubicBezTo>
                    <a:pt x="21" y="78"/>
                    <a:pt x="1" y="91"/>
                    <a:pt x="0" y="94"/>
                  </a:cubicBezTo>
                  <a:cubicBezTo>
                    <a:pt x="0" y="96"/>
                    <a:pt x="4" y="94"/>
                    <a:pt x="7" y="95"/>
                  </a:cubicBezTo>
                  <a:cubicBezTo>
                    <a:pt x="11" y="96"/>
                    <a:pt x="15" y="100"/>
                    <a:pt x="19" y="99"/>
                  </a:cubicBezTo>
                  <a:cubicBezTo>
                    <a:pt x="26" y="97"/>
                    <a:pt x="27" y="91"/>
                    <a:pt x="32" y="89"/>
                  </a:cubicBezTo>
                  <a:cubicBezTo>
                    <a:pt x="37" y="86"/>
                    <a:pt x="53" y="71"/>
                    <a:pt x="111" y="48"/>
                  </a:cubicBezTo>
                  <a:cubicBezTo>
                    <a:pt x="126" y="41"/>
                    <a:pt x="142" y="35"/>
                    <a:pt x="158" y="30"/>
                  </a:cubicBezTo>
                  <a:cubicBezTo>
                    <a:pt x="153" y="38"/>
                    <a:pt x="144" y="55"/>
                    <a:pt x="137" y="79"/>
                  </a:cubicBezTo>
                  <a:cubicBezTo>
                    <a:pt x="127" y="114"/>
                    <a:pt x="125" y="161"/>
                    <a:pt x="123" y="184"/>
                  </a:cubicBezTo>
                  <a:cubicBezTo>
                    <a:pt x="121" y="207"/>
                    <a:pt x="114" y="228"/>
                    <a:pt x="116" y="231"/>
                  </a:cubicBezTo>
                  <a:cubicBezTo>
                    <a:pt x="118" y="233"/>
                    <a:pt x="144" y="159"/>
                    <a:pt x="146" y="150"/>
                  </a:cubicBezTo>
                  <a:cubicBezTo>
                    <a:pt x="149" y="141"/>
                    <a:pt x="148" y="136"/>
                    <a:pt x="148" y="134"/>
                  </a:cubicBezTo>
                  <a:cubicBezTo>
                    <a:pt x="148" y="131"/>
                    <a:pt x="157" y="125"/>
                    <a:pt x="160" y="113"/>
                  </a:cubicBezTo>
                  <a:cubicBezTo>
                    <a:pt x="163" y="101"/>
                    <a:pt x="172" y="87"/>
                    <a:pt x="177" y="75"/>
                  </a:cubicBezTo>
                  <a:cubicBezTo>
                    <a:pt x="182" y="63"/>
                    <a:pt x="172" y="52"/>
                    <a:pt x="169" y="45"/>
                  </a:cubicBezTo>
                  <a:cubicBezTo>
                    <a:pt x="167" y="40"/>
                    <a:pt x="164" y="33"/>
                    <a:pt x="163" y="28"/>
                  </a:cubicBezTo>
                  <a:cubicBezTo>
                    <a:pt x="203" y="14"/>
                    <a:pt x="237" y="3"/>
                    <a:pt x="2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1"/>
            <p:cNvSpPr/>
            <p:nvPr/>
          </p:nvSpPr>
          <p:spPr bwMode="auto">
            <a:xfrm>
              <a:off x="1752" y="2485"/>
              <a:ext cx="133" cy="272"/>
            </a:xfrm>
            <a:custGeom>
              <a:avLst/>
              <a:gdLst>
                <a:gd name="T0" fmla="*/ 58 w 87"/>
                <a:gd name="T1" fmla="*/ 4 h 178"/>
                <a:gd name="T2" fmla="*/ 85 w 87"/>
                <a:gd name="T3" fmla="*/ 46 h 178"/>
                <a:gd name="T4" fmla="*/ 75 w 87"/>
                <a:gd name="T5" fmla="*/ 65 h 178"/>
                <a:gd name="T6" fmla="*/ 69 w 87"/>
                <a:gd name="T7" fmla="*/ 81 h 178"/>
                <a:gd name="T8" fmla="*/ 39 w 87"/>
                <a:gd name="T9" fmla="*/ 117 h 178"/>
                <a:gd name="T10" fmla="*/ 2 w 87"/>
                <a:gd name="T11" fmla="*/ 177 h 178"/>
                <a:gd name="T12" fmla="*/ 29 w 87"/>
                <a:gd name="T13" fmla="*/ 97 h 178"/>
                <a:gd name="T14" fmla="*/ 56 w 87"/>
                <a:gd name="T15" fmla="*/ 53 h 178"/>
                <a:gd name="T16" fmla="*/ 58 w 87"/>
                <a:gd name="T17" fmla="*/ 33 h 178"/>
                <a:gd name="T18" fmla="*/ 59 w 87"/>
                <a:gd name="T19" fmla="*/ 22 h 178"/>
                <a:gd name="T20" fmla="*/ 60 w 87"/>
                <a:gd name="T21" fmla="*/ 14 h 178"/>
                <a:gd name="T22" fmla="*/ 58 w 87"/>
                <a:gd name="T23" fmla="*/ 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178">
                  <a:moveTo>
                    <a:pt x="58" y="4"/>
                  </a:moveTo>
                  <a:cubicBezTo>
                    <a:pt x="60" y="0"/>
                    <a:pt x="87" y="34"/>
                    <a:pt x="85" y="46"/>
                  </a:cubicBezTo>
                  <a:cubicBezTo>
                    <a:pt x="83" y="58"/>
                    <a:pt x="76" y="62"/>
                    <a:pt x="75" y="65"/>
                  </a:cubicBezTo>
                  <a:cubicBezTo>
                    <a:pt x="74" y="68"/>
                    <a:pt x="72" y="78"/>
                    <a:pt x="69" y="81"/>
                  </a:cubicBezTo>
                  <a:cubicBezTo>
                    <a:pt x="66" y="84"/>
                    <a:pt x="55" y="93"/>
                    <a:pt x="39" y="117"/>
                  </a:cubicBezTo>
                  <a:cubicBezTo>
                    <a:pt x="23" y="141"/>
                    <a:pt x="5" y="178"/>
                    <a:pt x="2" y="177"/>
                  </a:cubicBezTo>
                  <a:cubicBezTo>
                    <a:pt x="0" y="176"/>
                    <a:pt x="19" y="126"/>
                    <a:pt x="29" y="97"/>
                  </a:cubicBezTo>
                  <a:cubicBezTo>
                    <a:pt x="46" y="50"/>
                    <a:pt x="56" y="56"/>
                    <a:pt x="56" y="53"/>
                  </a:cubicBezTo>
                  <a:cubicBezTo>
                    <a:pt x="57" y="51"/>
                    <a:pt x="59" y="40"/>
                    <a:pt x="58" y="33"/>
                  </a:cubicBezTo>
                  <a:cubicBezTo>
                    <a:pt x="56" y="26"/>
                    <a:pt x="57" y="23"/>
                    <a:pt x="59" y="22"/>
                  </a:cubicBezTo>
                  <a:cubicBezTo>
                    <a:pt x="60" y="21"/>
                    <a:pt x="61" y="18"/>
                    <a:pt x="60" y="14"/>
                  </a:cubicBezTo>
                  <a:cubicBezTo>
                    <a:pt x="59" y="10"/>
                    <a:pt x="57" y="6"/>
                    <a:pt x="5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2"/>
            <p:cNvSpPr/>
            <p:nvPr/>
          </p:nvSpPr>
          <p:spPr bwMode="auto">
            <a:xfrm>
              <a:off x="1862" y="2439"/>
              <a:ext cx="278" cy="377"/>
            </a:xfrm>
            <a:custGeom>
              <a:avLst/>
              <a:gdLst>
                <a:gd name="T0" fmla="*/ 4 w 182"/>
                <a:gd name="T1" fmla="*/ 6 h 247"/>
                <a:gd name="T2" fmla="*/ 32 w 182"/>
                <a:gd name="T3" fmla="*/ 13 h 247"/>
                <a:gd name="T4" fmla="*/ 68 w 182"/>
                <a:gd name="T5" fmla="*/ 62 h 247"/>
                <a:gd name="T6" fmla="*/ 78 w 182"/>
                <a:gd name="T7" fmla="*/ 77 h 247"/>
                <a:gd name="T8" fmla="*/ 88 w 182"/>
                <a:gd name="T9" fmla="*/ 95 h 247"/>
                <a:gd name="T10" fmla="*/ 101 w 182"/>
                <a:gd name="T11" fmla="*/ 117 h 247"/>
                <a:gd name="T12" fmla="*/ 107 w 182"/>
                <a:gd name="T13" fmla="*/ 133 h 247"/>
                <a:gd name="T14" fmla="*/ 116 w 182"/>
                <a:gd name="T15" fmla="*/ 146 h 247"/>
                <a:gd name="T16" fmla="*/ 124 w 182"/>
                <a:gd name="T17" fmla="*/ 168 h 247"/>
                <a:gd name="T18" fmla="*/ 133 w 182"/>
                <a:gd name="T19" fmla="*/ 178 h 247"/>
                <a:gd name="T20" fmla="*/ 154 w 182"/>
                <a:gd name="T21" fmla="*/ 211 h 247"/>
                <a:gd name="T22" fmla="*/ 181 w 182"/>
                <a:gd name="T23" fmla="*/ 246 h 247"/>
                <a:gd name="T24" fmla="*/ 92 w 182"/>
                <a:gd name="T25" fmla="*/ 148 h 247"/>
                <a:gd name="T26" fmla="*/ 4 w 182"/>
                <a:gd name="T27" fmla="*/ 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247">
                  <a:moveTo>
                    <a:pt x="4" y="6"/>
                  </a:moveTo>
                  <a:cubicBezTo>
                    <a:pt x="6" y="0"/>
                    <a:pt x="23" y="5"/>
                    <a:pt x="32" y="13"/>
                  </a:cubicBezTo>
                  <a:cubicBezTo>
                    <a:pt x="42" y="21"/>
                    <a:pt x="66" y="60"/>
                    <a:pt x="68" y="62"/>
                  </a:cubicBezTo>
                  <a:cubicBezTo>
                    <a:pt x="71" y="64"/>
                    <a:pt x="75" y="69"/>
                    <a:pt x="78" y="77"/>
                  </a:cubicBezTo>
                  <a:cubicBezTo>
                    <a:pt x="81" y="84"/>
                    <a:pt x="85" y="91"/>
                    <a:pt x="88" y="95"/>
                  </a:cubicBezTo>
                  <a:cubicBezTo>
                    <a:pt x="91" y="99"/>
                    <a:pt x="99" y="110"/>
                    <a:pt x="101" y="117"/>
                  </a:cubicBezTo>
                  <a:cubicBezTo>
                    <a:pt x="103" y="124"/>
                    <a:pt x="104" y="131"/>
                    <a:pt x="107" y="133"/>
                  </a:cubicBezTo>
                  <a:cubicBezTo>
                    <a:pt x="110" y="136"/>
                    <a:pt x="114" y="140"/>
                    <a:pt x="116" y="146"/>
                  </a:cubicBezTo>
                  <a:cubicBezTo>
                    <a:pt x="118" y="153"/>
                    <a:pt x="121" y="163"/>
                    <a:pt x="124" y="168"/>
                  </a:cubicBezTo>
                  <a:cubicBezTo>
                    <a:pt x="127" y="172"/>
                    <a:pt x="131" y="175"/>
                    <a:pt x="133" y="178"/>
                  </a:cubicBezTo>
                  <a:cubicBezTo>
                    <a:pt x="134" y="182"/>
                    <a:pt x="143" y="197"/>
                    <a:pt x="154" y="211"/>
                  </a:cubicBezTo>
                  <a:cubicBezTo>
                    <a:pt x="165" y="226"/>
                    <a:pt x="182" y="245"/>
                    <a:pt x="181" y="246"/>
                  </a:cubicBezTo>
                  <a:cubicBezTo>
                    <a:pt x="180" y="247"/>
                    <a:pt x="142" y="216"/>
                    <a:pt x="92" y="148"/>
                  </a:cubicBezTo>
                  <a:cubicBezTo>
                    <a:pt x="42" y="79"/>
                    <a:pt x="0" y="13"/>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3"/>
            <p:cNvSpPr/>
            <p:nvPr/>
          </p:nvSpPr>
          <p:spPr bwMode="auto">
            <a:xfrm>
              <a:off x="1900" y="2431"/>
              <a:ext cx="312" cy="462"/>
            </a:xfrm>
            <a:custGeom>
              <a:avLst/>
              <a:gdLst>
                <a:gd name="T0" fmla="*/ 1 w 204"/>
                <a:gd name="T1" fmla="*/ 3 h 302"/>
                <a:gd name="T2" fmla="*/ 42 w 204"/>
                <a:gd name="T3" fmla="*/ 13 h 302"/>
                <a:gd name="T4" fmla="*/ 69 w 204"/>
                <a:gd name="T5" fmla="*/ 40 h 302"/>
                <a:gd name="T6" fmla="*/ 94 w 204"/>
                <a:gd name="T7" fmla="*/ 70 h 302"/>
                <a:gd name="T8" fmla="*/ 145 w 204"/>
                <a:gd name="T9" fmla="*/ 191 h 302"/>
                <a:gd name="T10" fmla="*/ 178 w 204"/>
                <a:gd name="T11" fmla="*/ 257 h 302"/>
                <a:gd name="T12" fmla="*/ 204 w 204"/>
                <a:gd name="T13" fmla="*/ 300 h 302"/>
                <a:gd name="T14" fmla="*/ 154 w 204"/>
                <a:gd name="T15" fmla="*/ 239 h 302"/>
                <a:gd name="T16" fmla="*/ 133 w 204"/>
                <a:gd name="T17" fmla="*/ 207 h 302"/>
                <a:gd name="T18" fmla="*/ 124 w 204"/>
                <a:gd name="T19" fmla="*/ 195 h 302"/>
                <a:gd name="T20" fmla="*/ 107 w 204"/>
                <a:gd name="T21" fmla="*/ 168 h 302"/>
                <a:gd name="T22" fmla="*/ 86 w 204"/>
                <a:gd name="T23" fmla="*/ 131 h 302"/>
                <a:gd name="T24" fmla="*/ 51 w 204"/>
                <a:gd name="T25" fmla="*/ 67 h 302"/>
                <a:gd name="T26" fmla="*/ 11 w 204"/>
                <a:gd name="T27" fmla="*/ 13 h 302"/>
                <a:gd name="T28" fmla="*/ 1 w 204"/>
                <a:gd name="T29" fmla="*/ 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302">
                  <a:moveTo>
                    <a:pt x="1" y="3"/>
                  </a:moveTo>
                  <a:cubicBezTo>
                    <a:pt x="2" y="0"/>
                    <a:pt x="28" y="3"/>
                    <a:pt x="42" y="13"/>
                  </a:cubicBezTo>
                  <a:cubicBezTo>
                    <a:pt x="56" y="24"/>
                    <a:pt x="66" y="40"/>
                    <a:pt x="69" y="40"/>
                  </a:cubicBezTo>
                  <a:cubicBezTo>
                    <a:pt x="72" y="41"/>
                    <a:pt x="79" y="42"/>
                    <a:pt x="94" y="70"/>
                  </a:cubicBezTo>
                  <a:cubicBezTo>
                    <a:pt x="109" y="99"/>
                    <a:pt x="136" y="170"/>
                    <a:pt x="145" y="191"/>
                  </a:cubicBezTo>
                  <a:cubicBezTo>
                    <a:pt x="154" y="212"/>
                    <a:pt x="165" y="236"/>
                    <a:pt x="178" y="257"/>
                  </a:cubicBezTo>
                  <a:cubicBezTo>
                    <a:pt x="191" y="279"/>
                    <a:pt x="204" y="299"/>
                    <a:pt x="204" y="300"/>
                  </a:cubicBezTo>
                  <a:cubicBezTo>
                    <a:pt x="204" y="302"/>
                    <a:pt x="169" y="260"/>
                    <a:pt x="154" y="239"/>
                  </a:cubicBezTo>
                  <a:cubicBezTo>
                    <a:pt x="139" y="218"/>
                    <a:pt x="135" y="211"/>
                    <a:pt x="133" y="207"/>
                  </a:cubicBezTo>
                  <a:cubicBezTo>
                    <a:pt x="132" y="203"/>
                    <a:pt x="128" y="197"/>
                    <a:pt x="124" y="195"/>
                  </a:cubicBezTo>
                  <a:cubicBezTo>
                    <a:pt x="119" y="192"/>
                    <a:pt x="112" y="177"/>
                    <a:pt x="107" y="168"/>
                  </a:cubicBezTo>
                  <a:cubicBezTo>
                    <a:pt x="101" y="159"/>
                    <a:pt x="98" y="154"/>
                    <a:pt x="86" y="131"/>
                  </a:cubicBezTo>
                  <a:cubicBezTo>
                    <a:pt x="75" y="108"/>
                    <a:pt x="68" y="91"/>
                    <a:pt x="51" y="67"/>
                  </a:cubicBezTo>
                  <a:cubicBezTo>
                    <a:pt x="35" y="43"/>
                    <a:pt x="17" y="17"/>
                    <a:pt x="11" y="13"/>
                  </a:cubicBezTo>
                  <a:cubicBezTo>
                    <a:pt x="6" y="8"/>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4"/>
            <p:cNvSpPr/>
            <p:nvPr/>
          </p:nvSpPr>
          <p:spPr bwMode="auto">
            <a:xfrm>
              <a:off x="1961" y="2393"/>
              <a:ext cx="445" cy="145"/>
            </a:xfrm>
            <a:custGeom>
              <a:avLst/>
              <a:gdLst>
                <a:gd name="T0" fmla="*/ 0 w 291"/>
                <a:gd name="T1" fmla="*/ 17 h 95"/>
                <a:gd name="T2" fmla="*/ 10 w 291"/>
                <a:gd name="T3" fmla="*/ 12 h 95"/>
                <a:gd name="T4" fmla="*/ 49 w 291"/>
                <a:gd name="T5" fmla="*/ 1 h 95"/>
                <a:gd name="T6" fmla="*/ 145 w 291"/>
                <a:gd name="T7" fmla="*/ 32 h 95"/>
                <a:gd name="T8" fmla="*/ 244 w 291"/>
                <a:gd name="T9" fmla="*/ 74 h 95"/>
                <a:gd name="T10" fmla="*/ 290 w 291"/>
                <a:gd name="T11" fmla="*/ 92 h 95"/>
                <a:gd name="T12" fmla="*/ 229 w 291"/>
                <a:gd name="T13" fmla="*/ 80 h 95"/>
                <a:gd name="T14" fmla="*/ 146 w 291"/>
                <a:gd name="T15" fmla="*/ 59 h 95"/>
                <a:gd name="T16" fmla="*/ 37 w 291"/>
                <a:gd name="T17" fmla="*/ 26 h 95"/>
                <a:gd name="T18" fmla="*/ 0 w 291"/>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95">
                  <a:moveTo>
                    <a:pt x="0" y="17"/>
                  </a:moveTo>
                  <a:cubicBezTo>
                    <a:pt x="0" y="15"/>
                    <a:pt x="8" y="16"/>
                    <a:pt x="10" y="12"/>
                  </a:cubicBezTo>
                  <a:cubicBezTo>
                    <a:pt x="11" y="8"/>
                    <a:pt x="20" y="2"/>
                    <a:pt x="49" y="1"/>
                  </a:cubicBezTo>
                  <a:cubicBezTo>
                    <a:pt x="78" y="0"/>
                    <a:pt x="114" y="18"/>
                    <a:pt x="145" y="32"/>
                  </a:cubicBezTo>
                  <a:cubicBezTo>
                    <a:pt x="176" y="47"/>
                    <a:pt x="220" y="66"/>
                    <a:pt x="244" y="74"/>
                  </a:cubicBezTo>
                  <a:cubicBezTo>
                    <a:pt x="268" y="83"/>
                    <a:pt x="291" y="90"/>
                    <a:pt x="290" y="92"/>
                  </a:cubicBezTo>
                  <a:cubicBezTo>
                    <a:pt x="290" y="95"/>
                    <a:pt x="249" y="84"/>
                    <a:pt x="229" y="80"/>
                  </a:cubicBezTo>
                  <a:cubicBezTo>
                    <a:pt x="210" y="77"/>
                    <a:pt x="203" y="79"/>
                    <a:pt x="146" y="59"/>
                  </a:cubicBezTo>
                  <a:cubicBezTo>
                    <a:pt x="90" y="39"/>
                    <a:pt x="67" y="33"/>
                    <a:pt x="37" y="26"/>
                  </a:cubicBezTo>
                  <a:cubicBezTo>
                    <a:pt x="8" y="20"/>
                    <a:pt x="1" y="20"/>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5"/>
            <p:cNvSpPr/>
            <p:nvPr/>
          </p:nvSpPr>
          <p:spPr bwMode="auto">
            <a:xfrm>
              <a:off x="1948" y="2081"/>
              <a:ext cx="473" cy="304"/>
            </a:xfrm>
            <a:custGeom>
              <a:avLst/>
              <a:gdLst>
                <a:gd name="T0" fmla="*/ 2 w 310"/>
                <a:gd name="T1" fmla="*/ 198 h 199"/>
                <a:gd name="T2" fmla="*/ 14 w 310"/>
                <a:gd name="T3" fmla="*/ 170 h 199"/>
                <a:gd name="T4" fmla="*/ 24 w 310"/>
                <a:gd name="T5" fmla="*/ 156 h 199"/>
                <a:gd name="T6" fmla="*/ 49 w 310"/>
                <a:gd name="T7" fmla="*/ 125 h 199"/>
                <a:gd name="T8" fmla="*/ 166 w 310"/>
                <a:gd name="T9" fmla="*/ 67 h 199"/>
                <a:gd name="T10" fmla="*/ 267 w 310"/>
                <a:gd name="T11" fmla="*/ 18 h 199"/>
                <a:gd name="T12" fmla="*/ 309 w 310"/>
                <a:gd name="T13" fmla="*/ 2 h 199"/>
                <a:gd name="T14" fmla="*/ 186 w 310"/>
                <a:gd name="T15" fmla="*/ 74 h 199"/>
                <a:gd name="T16" fmla="*/ 70 w 310"/>
                <a:gd name="T17" fmla="*/ 149 h 199"/>
                <a:gd name="T18" fmla="*/ 2 w 310"/>
                <a:gd name="T19" fmla="*/ 1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199">
                  <a:moveTo>
                    <a:pt x="2" y="198"/>
                  </a:moveTo>
                  <a:cubicBezTo>
                    <a:pt x="0" y="196"/>
                    <a:pt x="10" y="175"/>
                    <a:pt x="14" y="170"/>
                  </a:cubicBezTo>
                  <a:cubicBezTo>
                    <a:pt x="18" y="165"/>
                    <a:pt x="22" y="161"/>
                    <a:pt x="24" y="156"/>
                  </a:cubicBezTo>
                  <a:cubicBezTo>
                    <a:pt x="27" y="150"/>
                    <a:pt x="28" y="140"/>
                    <a:pt x="49" y="125"/>
                  </a:cubicBezTo>
                  <a:cubicBezTo>
                    <a:pt x="70" y="110"/>
                    <a:pt x="125" y="87"/>
                    <a:pt x="166" y="67"/>
                  </a:cubicBezTo>
                  <a:cubicBezTo>
                    <a:pt x="207" y="47"/>
                    <a:pt x="239" y="31"/>
                    <a:pt x="267" y="18"/>
                  </a:cubicBezTo>
                  <a:cubicBezTo>
                    <a:pt x="295" y="5"/>
                    <a:pt x="308" y="0"/>
                    <a:pt x="309" y="2"/>
                  </a:cubicBezTo>
                  <a:cubicBezTo>
                    <a:pt x="310" y="4"/>
                    <a:pt x="226" y="49"/>
                    <a:pt x="186" y="74"/>
                  </a:cubicBezTo>
                  <a:cubicBezTo>
                    <a:pt x="147" y="99"/>
                    <a:pt x="102" y="127"/>
                    <a:pt x="70" y="149"/>
                  </a:cubicBezTo>
                  <a:cubicBezTo>
                    <a:pt x="38" y="170"/>
                    <a:pt x="5" y="199"/>
                    <a:pt x="2"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6"/>
            <p:cNvSpPr/>
            <p:nvPr/>
          </p:nvSpPr>
          <p:spPr bwMode="auto">
            <a:xfrm>
              <a:off x="1973" y="2070"/>
              <a:ext cx="525" cy="334"/>
            </a:xfrm>
            <a:custGeom>
              <a:avLst/>
              <a:gdLst>
                <a:gd name="T0" fmla="*/ 3 w 343"/>
                <a:gd name="T1" fmla="*/ 205 h 218"/>
                <a:gd name="T2" fmla="*/ 76 w 343"/>
                <a:gd name="T3" fmla="*/ 146 h 218"/>
                <a:gd name="T4" fmla="*/ 188 w 343"/>
                <a:gd name="T5" fmla="*/ 77 h 218"/>
                <a:gd name="T6" fmla="*/ 225 w 343"/>
                <a:gd name="T7" fmla="*/ 56 h 218"/>
                <a:gd name="T8" fmla="*/ 285 w 343"/>
                <a:gd name="T9" fmla="*/ 24 h 218"/>
                <a:gd name="T10" fmla="*/ 341 w 343"/>
                <a:gd name="T11" fmla="*/ 2 h 218"/>
                <a:gd name="T12" fmla="*/ 273 w 343"/>
                <a:gd name="T13" fmla="*/ 41 h 218"/>
                <a:gd name="T14" fmla="*/ 217 w 343"/>
                <a:gd name="T15" fmla="*/ 84 h 218"/>
                <a:gd name="T16" fmla="*/ 192 w 343"/>
                <a:gd name="T17" fmla="*/ 98 h 218"/>
                <a:gd name="T18" fmla="*/ 92 w 343"/>
                <a:gd name="T19" fmla="*/ 178 h 218"/>
                <a:gd name="T20" fmla="*/ 3 w 343"/>
                <a:gd name="T21" fmla="*/ 20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218">
                  <a:moveTo>
                    <a:pt x="3" y="205"/>
                  </a:moveTo>
                  <a:cubicBezTo>
                    <a:pt x="0" y="203"/>
                    <a:pt x="30" y="178"/>
                    <a:pt x="76" y="146"/>
                  </a:cubicBezTo>
                  <a:cubicBezTo>
                    <a:pt x="123" y="115"/>
                    <a:pt x="182" y="82"/>
                    <a:pt x="188" y="77"/>
                  </a:cubicBezTo>
                  <a:cubicBezTo>
                    <a:pt x="195" y="72"/>
                    <a:pt x="207" y="67"/>
                    <a:pt x="225" y="56"/>
                  </a:cubicBezTo>
                  <a:cubicBezTo>
                    <a:pt x="244" y="46"/>
                    <a:pt x="259" y="35"/>
                    <a:pt x="285" y="24"/>
                  </a:cubicBezTo>
                  <a:cubicBezTo>
                    <a:pt x="311" y="12"/>
                    <a:pt x="339" y="0"/>
                    <a:pt x="341" y="2"/>
                  </a:cubicBezTo>
                  <a:cubicBezTo>
                    <a:pt x="343" y="3"/>
                    <a:pt x="308" y="20"/>
                    <a:pt x="273" y="41"/>
                  </a:cubicBezTo>
                  <a:cubicBezTo>
                    <a:pt x="239" y="62"/>
                    <a:pt x="221" y="78"/>
                    <a:pt x="217" y="84"/>
                  </a:cubicBezTo>
                  <a:cubicBezTo>
                    <a:pt x="212" y="89"/>
                    <a:pt x="204" y="90"/>
                    <a:pt x="192" y="98"/>
                  </a:cubicBezTo>
                  <a:cubicBezTo>
                    <a:pt x="181" y="107"/>
                    <a:pt x="122" y="159"/>
                    <a:pt x="92" y="178"/>
                  </a:cubicBezTo>
                  <a:cubicBezTo>
                    <a:pt x="63" y="197"/>
                    <a:pt x="17" y="218"/>
                    <a:pt x="3"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7"/>
            <p:cNvSpPr/>
            <p:nvPr/>
          </p:nvSpPr>
          <p:spPr bwMode="auto">
            <a:xfrm>
              <a:off x="1822" y="2037"/>
              <a:ext cx="168" cy="380"/>
            </a:xfrm>
            <a:custGeom>
              <a:avLst/>
              <a:gdLst>
                <a:gd name="T0" fmla="*/ 23 w 110"/>
                <a:gd name="T1" fmla="*/ 249 h 249"/>
                <a:gd name="T2" fmla="*/ 24 w 110"/>
                <a:gd name="T3" fmla="*/ 226 h 249"/>
                <a:gd name="T4" fmla="*/ 40 w 110"/>
                <a:gd name="T5" fmla="*/ 172 h 249"/>
                <a:gd name="T6" fmla="*/ 49 w 110"/>
                <a:gd name="T7" fmla="*/ 149 h 249"/>
                <a:gd name="T8" fmla="*/ 53 w 110"/>
                <a:gd name="T9" fmla="*/ 138 h 249"/>
                <a:gd name="T10" fmla="*/ 63 w 110"/>
                <a:gd name="T11" fmla="*/ 113 h 249"/>
                <a:gd name="T12" fmla="*/ 61 w 110"/>
                <a:gd name="T13" fmla="*/ 130 h 249"/>
                <a:gd name="T14" fmla="*/ 52 w 110"/>
                <a:gd name="T15" fmla="*/ 151 h 249"/>
                <a:gd name="T16" fmla="*/ 41 w 110"/>
                <a:gd name="T17" fmla="*/ 185 h 249"/>
                <a:gd name="T18" fmla="*/ 32 w 110"/>
                <a:gd name="T19" fmla="*/ 233 h 249"/>
                <a:gd name="T20" fmla="*/ 63 w 110"/>
                <a:gd name="T21" fmla="*/ 195 h 249"/>
                <a:gd name="T22" fmla="*/ 86 w 110"/>
                <a:gd name="T23" fmla="*/ 93 h 249"/>
                <a:gd name="T24" fmla="*/ 108 w 110"/>
                <a:gd name="T25" fmla="*/ 17 h 249"/>
                <a:gd name="T26" fmla="*/ 82 w 110"/>
                <a:gd name="T27" fmla="*/ 76 h 249"/>
                <a:gd name="T28" fmla="*/ 68 w 110"/>
                <a:gd name="T29" fmla="*/ 102 h 249"/>
                <a:gd name="T30" fmla="*/ 87 w 110"/>
                <a:gd name="T31" fmla="*/ 52 h 249"/>
                <a:gd name="T32" fmla="*/ 107 w 110"/>
                <a:gd name="T33" fmla="*/ 2 h 249"/>
                <a:gd name="T34" fmla="*/ 69 w 110"/>
                <a:gd name="T35" fmla="*/ 71 h 249"/>
                <a:gd name="T36" fmla="*/ 35 w 110"/>
                <a:gd name="T37" fmla="*/ 132 h 249"/>
                <a:gd name="T38" fmla="*/ 1 w 110"/>
                <a:gd name="T39" fmla="*/ 209 h 249"/>
                <a:gd name="T40" fmla="*/ 12 w 110"/>
                <a:gd name="T41" fmla="*/ 236 h 249"/>
                <a:gd name="T42" fmla="*/ 23 w 110"/>
                <a:gd name="T4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249">
                  <a:moveTo>
                    <a:pt x="23" y="249"/>
                  </a:moveTo>
                  <a:cubicBezTo>
                    <a:pt x="27" y="249"/>
                    <a:pt x="24" y="234"/>
                    <a:pt x="24" y="226"/>
                  </a:cubicBezTo>
                  <a:cubicBezTo>
                    <a:pt x="24" y="219"/>
                    <a:pt x="33" y="188"/>
                    <a:pt x="40" y="172"/>
                  </a:cubicBezTo>
                  <a:cubicBezTo>
                    <a:pt x="46" y="157"/>
                    <a:pt x="47" y="151"/>
                    <a:pt x="49" y="149"/>
                  </a:cubicBezTo>
                  <a:cubicBezTo>
                    <a:pt x="51" y="148"/>
                    <a:pt x="53" y="141"/>
                    <a:pt x="53" y="138"/>
                  </a:cubicBezTo>
                  <a:cubicBezTo>
                    <a:pt x="53" y="135"/>
                    <a:pt x="61" y="111"/>
                    <a:pt x="63" y="113"/>
                  </a:cubicBezTo>
                  <a:cubicBezTo>
                    <a:pt x="65" y="114"/>
                    <a:pt x="64" y="122"/>
                    <a:pt x="61" y="130"/>
                  </a:cubicBezTo>
                  <a:cubicBezTo>
                    <a:pt x="58" y="137"/>
                    <a:pt x="52" y="146"/>
                    <a:pt x="52" y="151"/>
                  </a:cubicBezTo>
                  <a:cubicBezTo>
                    <a:pt x="52" y="155"/>
                    <a:pt x="47" y="165"/>
                    <a:pt x="41" y="185"/>
                  </a:cubicBezTo>
                  <a:cubicBezTo>
                    <a:pt x="34" y="205"/>
                    <a:pt x="28" y="231"/>
                    <a:pt x="32" y="233"/>
                  </a:cubicBezTo>
                  <a:cubicBezTo>
                    <a:pt x="36" y="235"/>
                    <a:pt x="55" y="222"/>
                    <a:pt x="63" y="195"/>
                  </a:cubicBezTo>
                  <a:cubicBezTo>
                    <a:pt x="71" y="169"/>
                    <a:pt x="79" y="114"/>
                    <a:pt x="86" y="93"/>
                  </a:cubicBezTo>
                  <a:cubicBezTo>
                    <a:pt x="93" y="71"/>
                    <a:pt x="110" y="18"/>
                    <a:pt x="108" y="17"/>
                  </a:cubicBezTo>
                  <a:cubicBezTo>
                    <a:pt x="105" y="15"/>
                    <a:pt x="89" y="60"/>
                    <a:pt x="82" y="76"/>
                  </a:cubicBezTo>
                  <a:cubicBezTo>
                    <a:pt x="74" y="93"/>
                    <a:pt x="70" y="103"/>
                    <a:pt x="68" y="102"/>
                  </a:cubicBezTo>
                  <a:cubicBezTo>
                    <a:pt x="66" y="101"/>
                    <a:pt x="81" y="68"/>
                    <a:pt x="87" y="52"/>
                  </a:cubicBezTo>
                  <a:cubicBezTo>
                    <a:pt x="92" y="37"/>
                    <a:pt x="108" y="3"/>
                    <a:pt x="107" y="2"/>
                  </a:cubicBezTo>
                  <a:cubicBezTo>
                    <a:pt x="105" y="0"/>
                    <a:pt x="81" y="45"/>
                    <a:pt x="69" y="71"/>
                  </a:cubicBezTo>
                  <a:cubicBezTo>
                    <a:pt x="57" y="96"/>
                    <a:pt x="52" y="108"/>
                    <a:pt x="35" y="132"/>
                  </a:cubicBezTo>
                  <a:cubicBezTo>
                    <a:pt x="17" y="156"/>
                    <a:pt x="0" y="197"/>
                    <a:pt x="1" y="209"/>
                  </a:cubicBezTo>
                  <a:cubicBezTo>
                    <a:pt x="3" y="222"/>
                    <a:pt x="10" y="232"/>
                    <a:pt x="12" y="236"/>
                  </a:cubicBezTo>
                  <a:cubicBezTo>
                    <a:pt x="14" y="240"/>
                    <a:pt x="16" y="249"/>
                    <a:pt x="23"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6" name="Group 40"/>
          <p:cNvGrpSpPr>
            <a:grpSpLocks noChangeAspect="1"/>
          </p:cNvGrpSpPr>
          <p:nvPr/>
        </p:nvGrpSpPr>
        <p:grpSpPr bwMode="auto">
          <a:xfrm rot="18339397">
            <a:off x="9796405" y="-137146"/>
            <a:ext cx="2454648" cy="2409354"/>
            <a:chOff x="2298" y="643"/>
            <a:chExt cx="3089" cy="3032"/>
          </a:xfrm>
          <a:solidFill>
            <a:srgbClr val="306E39"/>
          </a:solidFill>
        </p:grpSpPr>
        <p:sp>
          <p:nvSpPr>
            <p:cNvPr id="100" name="Freeform 41"/>
            <p:cNvSpPr/>
            <p:nvPr/>
          </p:nvSpPr>
          <p:spPr bwMode="auto">
            <a:xfrm>
              <a:off x="3791" y="2740"/>
              <a:ext cx="579" cy="935"/>
            </a:xfrm>
            <a:custGeom>
              <a:avLst/>
              <a:gdLst>
                <a:gd name="T0" fmla="*/ 240 w 240"/>
                <a:gd name="T1" fmla="*/ 0 h 402"/>
                <a:gd name="T2" fmla="*/ 0 w 240"/>
                <a:gd name="T3" fmla="*/ 402 h 402"/>
                <a:gd name="T4" fmla="*/ 115 w 240"/>
                <a:gd name="T5" fmla="*/ 146 h 402"/>
                <a:gd name="T6" fmla="*/ 126 w 240"/>
                <a:gd name="T7" fmla="*/ 88 h 402"/>
                <a:gd name="T8" fmla="*/ 240 w 240"/>
                <a:gd name="T9" fmla="*/ 0 h 402"/>
              </a:gdLst>
              <a:ahLst/>
              <a:cxnLst>
                <a:cxn ang="0">
                  <a:pos x="T0" y="T1"/>
                </a:cxn>
                <a:cxn ang="0">
                  <a:pos x="T2" y="T3"/>
                </a:cxn>
                <a:cxn ang="0">
                  <a:pos x="T4" y="T5"/>
                </a:cxn>
                <a:cxn ang="0">
                  <a:pos x="T6" y="T7"/>
                </a:cxn>
                <a:cxn ang="0">
                  <a:pos x="T8" y="T9"/>
                </a:cxn>
              </a:cxnLst>
              <a:rect l="0" t="0" r="r" b="b"/>
              <a:pathLst>
                <a:path w="240" h="402">
                  <a:moveTo>
                    <a:pt x="240" y="0"/>
                  </a:moveTo>
                  <a:cubicBezTo>
                    <a:pt x="240" y="0"/>
                    <a:pt x="210" y="229"/>
                    <a:pt x="0" y="402"/>
                  </a:cubicBezTo>
                  <a:cubicBezTo>
                    <a:pt x="0" y="402"/>
                    <a:pt x="99" y="204"/>
                    <a:pt x="115" y="146"/>
                  </a:cubicBezTo>
                  <a:cubicBezTo>
                    <a:pt x="115" y="146"/>
                    <a:pt x="124" y="114"/>
                    <a:pt x="126" y="88"/>
                  </a:cubicBezTo>
                  <a:cubicBezTo>
                    <a:pt x="126" y="88"/>
                    <a:pt x="124" y="6"/>
                    <a:pt x="240" y="0"/>
                  </a:cubicBezTo>
                  <a:close/>
                </a:path>
              </a:pathLst>
            </a:custGeom>
            <a:grpFill/>
            <a:ln w="3175" cap="flat">
              <a:noFill/>
              <a:prstDash val="solid"/>
              <a:miter lim="800000"/>
            </a:ln>
          </p:spPr>
          <p:txBody>
            <a:bodyPr vert="horz" wrap="square" lIns="91440" tIns="45720" rIns="91440" bIns="45720" numCol="1" anchor="t" anchorCtr="0" compatLnSpc="1"/>
            <a:lstStyle/>
            <a:p>
              <a:endParaRPr lang="zh-CN" altLang="en-US"/>
            </a:p>
          </p:txBody>
        </p:sp>
        <p:sp>
          <p:nvSpPr>
            <p:cNvPr id="134" name="Freeform 42"/>
            <p:cNvSpPr/>
            <p:nvPr/>
          </p:nvSpPr>
          <p:spPr bwMode="auto">
            <a:xfrm>
              <a:off x="3096" y="2412"/>
              <a:ext cx="1305" cy="916"/>
            </a:xfrm>
            <a:custGeom>
              <a:avLst/>
              <a:gdLst>
                <a:gd name="T0" fmla="*/ 534 w 541"/>
                <a:gd name="T1" fmla="*/ 0 h 394"/>
                <a:gd name="T2" fmla="*/ 424 w 541"/>
                <a:gd name="T3" fmla="*/ 0 h 394"/>
                <a:gd name="T4" fmla="*/ 0 w 541"/>
                <a:gd name="T5" fmla="*/ 394 h 394"/>
                <a:gd name="T6" fmla="*/ 427 w 541"/>
                <a:gd name="T7" fmla="*/ 153 h 394"/>
                <a:gd name="T8" fmla="*/ 538 w 541"/>
                <a:gd name="T9" fmla="*/ 59 h 394"/>
                <a:gd name="T10" fmla="*/ 534 w 541"/>
                <a:gd name="T11" fmla="*/ 0 h 394"/>
              </a:gdLst>
              <a:ahLst/>
              <a:cxnLst>
                <a:cxn ang="0">
                  <a:pos x="T0" y="T1"/>
                </a:cxn>
                <a:cxn ang="0">
                  <a:pos x="T2" y="T3"/>
                </a:cxn>
                <a:cxn ang="0">
                  <a:pos x="T4" y="T5"/>
                </a:cxn>
                <a:cxn ang="0">
                  <a:pos x="T6" y="T7"/>
                </a:cxn>
                <a:cxn ang="0">
                  <a:pos x="T8" y="T9"/>
                </a:cxn>
                <a:cxn ang="0">
                  <a:pos x="T10" y="T11"/>
                </a:cxn>
              </a:cxnLst>
              <a:rect l="0" t="0" r="r" b="b"/>
              <a:pathLst>
                <a:path w="541" h="394">
                  <a:moveTo>
                    <a:pt x="534" y="0"/>
                  </a:moveTo>
                  <a:cubicBezTo>
                    <a:pt x="424" y="0"/>
                    <a:pt x="424" y="0"/>
                    <a:pt x="424" y="0"/>
                  </a:cubicBezTo>
                  <a:cubicBezTo>
                    <a:pt x="424" y="0"/>
                    <a:pt x="151" y="223"/>
                    <a:pt x="0" y="394"/>
                  </a:cubicBezTo>
                  <a:cubicBezTo>
                    <a:pt x="0" y="394"/>
                    <a:pt x="165" y="327"/>
                    <a:pt x="427" y="153"/>
                  </a:cubicBezTo>
                  <a:cubicBezTo>
                    <a:pt x="427" y="153"/>
                    <a:pt x="535" y="101"/>
                    <a:pt x="538" y="59"/>
                  </a:cubicBezTo>
                  <a:cubicBezTo>
                    <a:pt x="538" y="59"/>
                    <a:pt x="541" y="33"/>
                    <a:pt x="5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
            <p:cNvSpPr/>
            <p:nvPr/>
          </p:nvSpPr>
          <p:spPr bwMode="auto">
            <a:xfrm>
              <a:off x="2891" y="2168"/>
              <a:ext cx="1343" cy="461"/>
            </a:xfrm>
            <a:custGeom>
              <a:avLst/>
              <a:gdLst>
                <a:gd name="T0" fmla="*/ 557 w 557"/>
                <a:gd name="T1" fmla="*/ 88 h 198"/>
                <a:gd name="T2" fmla="*/ 481 w 557"/>
                <a:gd name="T3" fmla="*/ 107 h 198"/>
                <a:gd name="T4" fmla="*/ 397 w 557"/>
                <a:gd name="T5" fmla="*/ 171 h 198"/>
                <a:gd name="T6" fmla="*/ 0 w 557"/>
                <a:gd name="T7" fmla="*/ 198 h 198"/>
                <a:gd name="T8" fmla="*/ 557 w 557"/>
                <a:gd name="T9" fmla="*/ 88 h 198"/>
              </a:gdLst>
              <a:ahLst/>
              <a:cxnLst>
                <a:cxn ang="0">
                  <a:pos x="T0" y="T1"/>
                </a:cxn>
                <a:cxn ang="0">
                  <a:pos x="T2" y="T3"/>
                </a:cxn>
                <a:cxn ang="0">
                  <a:pos x="T4" y="T5"/>
                </a:cxn>
                <a:cxn ang="0">
                  <a:pos x="T6" y="T7"/>
                </a:cxn>
                <a:cxn ang="0">
                  <a:pos x="T8" y="T9"/>
                </a:cxn>
              </a:cxnLst>
              <a:rect l="0" t="0" r="r" b="b"/>
              <a:pathLst>
                <a:path w="557" h="198">
                  <a:moveTo>
                    <a:pt x="557" y="88"/>
                  </a:moveTo>
                  <a:cubicBezTo>
                    <a:pt x="557" y="88"/>
                    <a:pt x="505" y="80"/>
                    <a:pt x="481" y="107"/>
                  </a:cubicBezTo>
                  <a:cubicBezTo>
                    <a:pt x="481" y="107"/>
                    <a:pt x="416" y="155"/>
                    <a:pt x="397" y="171"/>
                  </a:cubicBezTo>
                  <a:cubicBezTo>
                    <a:pt x="397" y="171"/>
                    <a:pt x="99" y="161"/>
                    <a:pt x="0" y="198"/>
                  </a:cubicBezTo>
                  <a:cubicBezTo>
                    <a:pt x="0" y="198"/>
                    <a:pt x="542" y="0"/>
                    <a:pt x="55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4"/>
            <p:cNvSpPr/>
            <p:nvPr/>
          </p:nvSpPr>
          <p:spPr bwMode="auto">
            <a:xfrm>
              <a:off x="3668" y="643"/>
              <a:ext cx="1719" cy="2197"/>
            </a:xfrm>
            <a:custGeom>
              <a:avLst/>
              <a:gdLst>
                <a:gd name="T0" fmla="*/ 713 w 713"/>
                <a:gd name="T1" fmla="*/ 929 h 945"/>
                <a:gd name="T2" fmla="*/ 697 w 713"/>
                <a:gd name="T3" fmla="*/ 945 h 945"/>
                <a:gd name="T4" fmla="*/ 14 w 713"/>
                <a:gd name="T5" fmla="*/ 627 h 945"/>
                <a:gd name="T6" fmla="*/ 18 w 713"/>
                <a:gd name="T7" fmla="*/ 602 h 945"/>
                <a:gd name="T8" fmla="*/ 641 w 713"/>
                <a:gd name="T9" fmla="*/ 880 h 945"/>
                <a:gd name="T10" fmla="*/ 397 w 713"/>
                <a:gd name="T11" fmla="*/ 397 h 945"/>
                <a:gd name="T12" fmla="*/ 242 w 713"/>
                <a:gd name="T13" fmla="*/ 220 h 945"/>
                <a:gd name="T14" fmla="*/ 258 w 713"/>
                <a:gd name="T15" fmla="*/ 0 h 945"/>
                <a:gd name="T16" fmla="*/ 354 w 713"/>
                <a:gd name="T17" fmla="*/ 236 h 945"/>
                <a:gd name="T18" fmla="*/ 410 w 713"/>
                <a:gd name="T19" fmla="*/ 370 h 945"/>
                <a:gd name="T20" fmla="*/ 593 w 713"/>
                <a:gd name="T21" fmla="*/ 732 h 945"/>
                <a:gd name="T22" fmla="*/ 713 w 713"/>
                <a:gd name="T23" fmla="*/ 9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3" h="945">
                  <a:moveTo>
                    <a:pt x="713" y="929"/>
                  </a:moveTo>
                  <a:cubicBezTo>
                    <a:pt x="697" y="945"/>
                    <a:pt x="697" y="945"/>
                    <a:pt x="697" y="945"/>
                  </a:cubicBezTo>
                  <a:cubicBezTo>
                    <a:pt x="697" y="945"/>
                    <a:pt x="285" y="688"/>
                    <a:pt x="14" y="627"/>
                  </a:cubicBezTo>
                  <a:cubicBezTo>
                    <a:pt x="14" y="627"/>
                    <a:pt x="0" y="614"/>
                    <a:pt x="18" y="602"/>
                  </a:cubicBezTo>
                  <a:cubicBezTo>
                    <a:pt x="18" y="602"/>
                    <a:pt x="419" y="721"/>
                    <a:pt x="641" y="880"/>
                  </a:cubicBezTo>
                  <a:cubicBezTo>
                    <a:pt x="641" y="880"/>
                    <a:pt x="460" y="557"/>
                    <a:pt x="397" y="397"/>
                  </a:cubicBezTo>
                  <a:cubicBezTo>
                    <a:pt x="397" y="397"/>
                    <a:pt x="269" y="260"/>
                    <a:pt x="242" y="220"/>
                  </a:cubicBezTo>
                  <a:cubicBezTo>
                    <a:pt x="258" y="0"/>
                    <a:pt x="258" y="0"/>
                    <a:pt x="258" y="0"/>
                  </a:cubicBezTo>
                  <a:cubicBezTo>
                    <a:pt x="258" y="0"/>
                    <a:pt x="346" y="62"/>
                    <a:pt x="354" y="236"/>
                  </a:cubicBezTo>
                  <a:cubicBezTo>
                    <a:pt x="354" y="236"/>
                    <a:pt x="360" y="297"/>
                    <a:pt x="410" y="370"/>
                  </a:cubicBezTo>
                  <a:cubicBezTo>
                    <a:pt x="410" y="370"/>
                    <a:pt x="561" y="678"/>
                    <a:pt x="593" y="732"/>
                  </a:cubicBezTo>
                  <a:cubicBezTo>
                    <a:pt x="593" y="732"/>
                    <a:pt x="694" y="911"/>
                    <a:pt x="713" y="9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5"/>
            <p:cNvSpPr/>
            <p:nvPr/>
          </p:nvSpPr>
          <p:spPr bwMode="auto">
            <a:xfrm>
              <a:off x="2298" y="1352"/>
              <a:ext cx="1360" cy="753"/>
            </a:xfrm>
            <a:custGeom>
              <a:avLst/>
              <a:gdLst>
                <a:gd name="T0" fmla="*/ 0 w 564"/>
                <a:gd name="T1" fmla="*/ 221 h 324"/>
                <a:gd name="T2" fmla="*/ 0 w 564"/>
                <a:gd name="T3" fmla="*/ 246 h 324"/>
                <a:gd name="T4" fmla="*/ 540 w 564"/>
                <a:gd name="T5" fmla="*/ 318 h 324"/>
                <a:gd name="T6" fmla="*/ 555 w 564"/>
                <a:gd name="T7" fmla="*/ 300 h 324"/>
                <a:gd name="T8" fmla="*/ 543 w 564"/>
                <a:gd name="T9" fmla="*/ 169 h 324"/>
                <a:gd name="T10" fmla="*/ 315 w 564"/>
                <a:gd name="T11" fmla="*/ 0 h 324"/>
                <a:gd name="T12" fmla="*/ 467 w 564"/>
                <a:gd name="T13" fmla="*/ 226 h 324"/>
                <a:gd name="T14" fmla="*/ 512 w 564"/>
                <a:gd name="T15" fmla="*/ 282 h 324"/>
                <a:gd name="T16" fmla="*/ 0 w 564"/>
                <a:gd name="T17" fmla="*/ 2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24">
                  <a:moveTo>
                    <a:pt x="0" y="221"/>
                  </a:moveTo>
                  <a:cubicBezTo>
                    <a:pt x="0" y="246"/>
                    <a:pt x="0" y="246"/>
                    <a:pt x="0" y="246"/>
                  </a:cubicBezTo>
                  <a:cubicBezTo>
                    <a:pt x="0" y="246"/>
                    <a:pt x="367" y="229"/>
                    <a:pt x="540" y="318"/>
                  </a:cubicBezTo>
                  <a:cubicBezTo>
                    <a:pt x="540" y="318"/>
                    <a:pt x="564" y="324"/>
                    <a:pt x="555" y="300"/>
                  </a:cubicBezTo>
                  <a:cubicBezTo>
                    <a:pt x="555" y="300"/>
                    <a:pt x="563" y="218"/>
                    <a:pt x="543" y="169"/>
                  </a:cubicBezTo>
                  <a:cubicBezTo>
                    <a:pt x="543" y="169"/>
                    <a:pt x="540" y="146"/>
                    <a:pt x="315" y="0"/>
                  </a:cubicBezTo>
                  <a:cubicBezTo>
                    <a:pt x="315" y="0"/>
                    <a:pt x="380" y="119"/>
                    <a:pt x="467" y="226"/>
                  </a:cubicBezTo>
                  <a:cubicBezTo>
                    <a:pt x="467" y="226"/>
                    <a:pt x="506" y="265"/>
                    <a:pt x="512" y="282"/>
                  </a:cubicBezTo>
                  <a:cubicBezTo>
                    <a:pt x="512" y="282"/>
                    <a:pt x="374" y="203"/>
                    <a:pt x="0"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4932363" y="1803021"/>
            <a:ext cx="2327274" cy="2338388"/>
            <a:chOff x="4932363" y="1978596"/>
            <a:chExt cx="2327274" cy="2338388"/>
          </a:xfrm>
        </p:grpSpPr>
        <p:sp>
          <p:nvSpPr>
            <p:cNvPr id="144" name="Freeform 49"/>
            <p:cNvSpPr>
              <a:spLocks noEditPoints="1"/>
            </p:cNvSpPr>
            <p:nvPr/>
          </p:nvSpPr>
          <p:spPr bwMode="auto">
            <a:xfrm>
              <a:off x="4932363" y="1978596"/>
              <a:ext cx="2327274" cy="2338388"/>
            </a:xfrm>
            <a:custGeom>
              <a:avLst/>
              <a:gdLst>
                <a:gd name="T0" fmla="*/ 302 w 479"/>
                <a:gd name="T1" fmla="*/ 16 h 481"/>
                <a:gd name="T2" fmla="*/ 455 w 479"/>
                <a:gd name="T3" fmla="*/ 266 h 481"/>
                <a:gd name="T4" fmla="*/ 453 w 479"/>
                <a:gd name="T5" fmla="*/ 274 h 481"/>
                <a:gd name="T6" fmla="*/ 397 w 479"/>
                <a:gd name="T7" fmla="*/ 383 h 481"/>
                <a:gd name="T8" fmla="*/ 389 w 479"/>
                <a:gd name="T9" fmla="*/ 391 h 481"/>
                <a:gd name="T10" fmla="*/ 356 w 479"/>
                <a:gd name="T11" fmla="*/ 481 h 481"/>
                <a:gd name="T12" fmla="*/ 287 w 479"/>
                <a:gd name="T13" fmla="*/ 448 h 481"/>
                <a:gd name="T14" fmla="*/ 15 w 479"/>
                <a:gd name="T15" fmla="*/ 299 h 481"/>
                <a:gd name="T16" fmla="*/ 158 w 479"/>
                <a:gd name="T17" fmla="*/ 16 h 481"/>
                <a:gd name="T18" fmla="*/ 145 w 479"/>
                <a:gd name="T19" fmla="*/ 175 h 481"/>
                <a:gd name="T20" fmla="*/ 102 w 479"/>
                <a:gd name="T21" fmla="*/ 97 h 481"/>
                <a:gd name="T22" fmla="*/ 85 w 479"/>
                <a:gd name="T23" fmla="*/ 154 h 481"/>
                <a:gd name="T24" fmla="*/ 121 w 479"/>
                <a:gd name="T25" fmla="*/ 63 h 481"/>
                <a:gd name="T26" fmla="*/ 145 w 479"/>
                <a:gd name="T27" fmla="*/ 196 h 481"/>
                <a:gd name="T28" fmla="*/ 204 w 479"/>
                <a:gd name="T29" fmla="*/ 186 h 481"/>
                <a:gd name="T30" fmla="*/ 278 w 479"/>
                <a:gd name="T31" fmla="*/ 226 h 481"/>
                <a:gd name="T32" fmla="*/ 313 w 479"/>
                <a:gd name="T33" fmla="*/ 179 h 481"/>
                <a:gd name="T34" fmla="*/ 355 w 479"/>
                <a:gd name="T35" fmla="*/ 148 h 481"/>
                <a:gd name="T36" fmla="*/ 430 w 479"/>
                <a:gd name="T37" fmla="*/ 213 h 481"/>
                <a:gd name="T38" fmla="*/ 359 w 479"/>
                <a:gd name="T39" fmla="*/ 108 h 481"/>
                <a:gd name="T40" fmla="*/ 265 w 479"/>
                <a:gd name="T41" fmla="*/ 49 h 481"/>
                <a:gd name="T42" fmla="*/ 248 w 479"/>
                <a:gd name="T43" fmla="*/ 98 h 481"/>
                <a:gd name="T44" fmla="*/ 229 w 479"/>
                <a:gd name="T45" fmla="*/ 83 h 481"/>
                <a:gd name="T46" fmla="*/ 174 w 479"/>
                <a:gd name="T47" fmla="*/ 55 h 481"/>
                <a:gd name="T48" fmla="*/ 146 w 479"/>
                <a:gd name="T49" fmla="*/ 48 h 481"/>
                <a:gd name="T50" fmla="*/ 144 w 479"/>
                <a:gd name="T51" fmla="*/ 272 h 481"/>
                <a:gd name="T52" fmla="*/ 76 w 479"/>
                <a:gd name="T53" fmla="*/ 357 h 481"/>
                <a:gd name="T54" fmla="*/ 57 w 479"/>
                <a:gd name="T55" fmla="*/ 290 h 481"/>
                <a:gd name="T56" fmla="*/ 103 w 479"/>
                <a:gd name="T57" fmla="*/ 380 h 481"/>
                <a:gd name="T58" fmla="*/ 121 w 479"/>
                <a:gd name="T59" fmla="*/ 290 h 481"/>
                <a:gd name="T60" fmla="*/ 146 w 479"/>
                <a:gd name="T61" fmla="*/ 336 h 481"/>
                <a:gd name="T62" fmla="*/ 219 w 479"/>
                <a:gd name="T63" fmla="*/ 224 h 481"/>
                <a:gd name="T64" fmla="*/ 186 w 479"/>
                <a:gd name="T65" fmla="*/ 212 h 481"/>
                <a:gd name="T66" fmla="*/ 244 w 479"/>
                <a:gd name="T67" fmla="*/ 291 h 481"/>
                <a:gd name="T68" fmla="*/ 240 w 479"/>
                <a:gd name="T69" fmla="*/ 251 h 481"/>
                <a:gd name="T70" fmla="*/ 246 w 479"/>
                <a:gd name="T71" fmla="*/ 213 h 481"/>
                <a:gd name="T72" fmla="*/ 29 w 479"/>
                <a:gd name="T73" fmla="*/ 220 h 481"/>
                <a:gd name="T74" fmla="*/ 122 w 479"/>
                <a:gd name="T75" fmla="*/ 249 h 481"/>
                <a:gd name="T76" fmla="*/ 29 w 479"/>
                <a:gd name="T77" fmla="*/ 220 h 481"/>
                <a:gd name="T78" fmla="*/ 400 w 479"/>
                <a:gd name="T79" fmla="*/ 247 h 481"/>
                <a:gd name="T80" fmla="*/ 300 w 479"/>
                <a:gd name="T81" fmla="*/ 237 h 481"/>
                <a:gd name="T82" fmla="*/ 429 w 479"/>
                <a:gd name="T83" fmla="*/ 256 h 481"/>
                <a:gd name="T84" fmla="*/ 394 w 479"/>
                <a:gd name="T85" fmla="*/ 220 h 481"/>
                <a:gd name="T86" fmla="*/ 295 w 479"/>
                <a:gd name="T87" fmla="*/ 274 h 481"/>
                <a:gd name="T88" fmla="*/ 273 w 479"/>
                <a:gd name="T89" fmla="*/ 250 h 481"/>
                <a:gd name="T90" fmla="*/ 152 w 479"/>
                <a:gd name="T91" fmla="*/ 350 h 481"/>
                <a:gd name="T92" fmla="*/ 228 w 479"/>
                <a:gd name="T93" fmla="*/ 430 h 481"/>
                <a:gd name="T94" fmla="*/ 200 w 479"/>
                <a:gd name="T95" fmla="*/ 265 h 481"/>
                <a:gd name="T96" fmla="*/ 343 w 479"/>
                <a:gd name="T97" fmla="*/ 276 h 481"/>
                <a:gd name="T98" fmla="*/ 334 w 479"/>
                <a:gd name="T99" fmla="*/ 292 h 481"/>
                <a:gd name="T100" fmla="*/ 380 w 479"/>
                <a:gd name="T101" fmla="*/ 364 h 481"/>
                <a:gd name="T102" fmla="*/ 343 w 479"/>
                <a:gd name="T103" fmla="*/ 276 h 481"/>
                <a:gd name="T104" fmla="*/ 241 w 479"/>
                <a:gd name="T105" fmla="*/ 430 h 481"/>
                <a:gd name="T106" fmla="*/ 292 w 479"/>
                <a:gd name="T107" fmla="*/ 338 h 481"/>
                <a:gd name="T108" fmla="*/ 338 w 479"/>
                <a:gd name="T109" fmla="*/ 357 h 481"/>
                <a:gd name="T110" fmla="*/ 367 w 479"/>
                <a:gd name="T111" fmla="*/ 374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481">
                  <a:moveTo>
                    <a:pt x="158" y="16"/>
                  </a:moveTo>
                  <a:cubicBezTo>
                    <a:pt x="204" y="0"/>
                    <a:pt x="256" y="0"/>
                    <a:pt x="302" y="16"/>
                  </a:cubicBezTo>
                  <a:cubicBezTo>
                    <a:pt x="369" y="38"/>
                    <a:pt x="424" y="94"/>
                    <a:pt x="445" y="161"/>
                  </a:cubicBezTo>
                  <a:cubicBezTo>
                    <a:pt x="457" y="195"/>
                    <a:pt x="456" y="231"/>
                    <a:pt x="455" y="266"/>
                  </a:cubicBezTo>
                  <a:cubicBezTo>
                    <a:pt x="463" y="269"/>
                    <a:pt x="471" y="272"/>
                    <a:pt x="479" y="275"/>
                  </a:cubicBezTo>
                  <a:cubicBezTo>
                    <a:pt x="470" y="275"/>
                    <a:pt x="461" y="275"/>
                    <a:pt x="453" y="274"/>
                  </a:cubicBezTo>
                  <a:cubicBezTo>
                    <a:pt x="446" y="293"/>
                    <a:pt x="441" y="312"/>
                    <a:pt x="432" y="330"/>
                  </a:cubicBezTo>
                  <a:cubicBezTo>
                    <a:pt x="423" y="349"/>
                    <a:pt x="409" y="366"/>
                    <a:pt x="397" y="383"/>
                  </a:cubicBezTo>
                  <a:cubicBezTo>
                    <a:pt x="401" y="390"/>
                    <a:pt x="405" y="397"/>
                    <a:pt x="409" y="405"/>
                  </a:cubicBezTo>
                  <a:cubicBezTo>
                    <a:pt x="403" y="400"/>
                    <a:pt x="396" y="396"/>
                    <a:pt x="389" y="391"/>
                  </a:cubicBezTo>
                  <a:cubicBezTo>
                    <a:pt x="376" y="401"/>
                    <a:pt x="364" y="412"/>
                    <a:pt x="350" y="421"/>
                  </a:cubicBezTo>
                  <a:cubicBezTo>
                    <a:pt x="351" y="441"/>
                    <a:pt x="354" y="461"/>
                    <a:pt x="356" y="481"/>
                  </a:cubicBezTo>
                  <a:cubicBezTo>
                    <a:pt x="347" y="465"/>
                    <a:pt x="345" y="447"/>
                    <a:pt x="337" y="431"/>
                  </a:cubicBezTo>
                  <a:cubicBezTo>
                    <a:pt x="320" y="434"/>
                    <a:pt x="305" y="444"/>
                    <a:pt x="287" y="448"/>
                  </a:cubicBezTo>
                  <a:cubicBezTo>
                    <a:pt x="237" y="461"/>
                    <a:pt x="183" y="457"/>
                    <a:pt x="136" y="435"/>
                  </a:cubicBezTo>
                  <a:cubicBezTo>
                    <a:pt x="79" y="409"/>
                    <a:pt x="35" y="358"/>
                    <a:pt x="15" y="299"/>
                  </a:cubicBezTo>
                  <a:cubicBezTo>
                    <a:pt x="1" y="254"/>
                    <a:pt x="0" y="203"/>
                    <a:pt x="16" y="158"/>
                  </a:cubicBezTo>
                  <a:cubicBezTo>
                    <a:pt x="38" y="92"/>
                    <a:pt x="92" y="38"/>
                    <a:pt x="158" y="16"/>
                  </a:cubicBezTo>
                  <a:close/>
                  <a:moveTo>
                    <a:pt x="146" y="48"/>
                  </a:moveTo>
                  <a:cubicBezTo>
                    <a:pt x="146" y="90"/>
                    <a:pt x="148" y="133"/>
                    <a:pt x="145" y="175"/>
                  </a:cubicBezTo>
                  <a:cubicBezTo>
                    <a:pt x="115" y="175"/>
                    <a:pt x="84" y="175"/>
                    <a:pt x="53" y="175"/>
                  </a:cubicBezTo>
                  <a:cubicBezTo>
                    <a:pt x="62" y="145"/>
                    <a:pt x="79" y="117"/>
                    <a:pt x="102" y="97"/>
                  </a:cubicBezTo>
                  <a:cubicBezTo>
                    <a:pt x="102" y="106"/>
                    <a:pt x="105" y="115"/>
                    <a:pt x="102" y="123"/>
                  </a:cubicBezTo>
                  <a:cubicBezTo>
                    <a:pt x="97" y="134"/>
                    <a:pt x="90" y="144"/>
                    <a:pt x="85" y="154"/>
                  </a:cubicBezTo>
                  <a:cubicBezTo>
                    <a:pt x="97" y="155"/>
                    <a:pt x="109" y="155"/>
                    <a:pt x="121" y="155"/>
                  </a:cubicBezTo>
                  <a:cubicBezTo>
                    <a:pt x="121" y="124"/>
                    <a:pt x="121" y="93"/>
                    <a:pt x="121" y="63"/>
                  </a:cubicBezTo>
                  <a:cubicBezTo>
                    <a:pt x="74" y="91"/>
                    <a:pt x="42" y="141"/>
                    <a:pt x="33" y="195"/>
                  </a:cubicBezTo>
                  <a:cubicBezTo>
                    <a:pt x="70" y="196"/>
                    <a:pt x="108" y="194"/>
                    <a:pt x="145" y="196"/>
                  </a:cubicBezTo>
                  <a:cubicBezTo>
                    <a:pt x="145" y="209"/>
                    <a:pt x="145" y="223"/>
                    <a:pt x="146" y="237"/>
                  </a:cubicBezTo>
                  <a:cubicBezTo>
                    <a:pt x="161" y="216"/>
                    <a:pt x="177" y="192"/>
                    <a:pt x="204" y="186"/>
                  </a:cubicBezTo>
                  <a:cubicBezTo>
                    <a:pt x="205" y="181"/>
                    <a:pt x="207" y="176"/>
                    <a:pt x="208" y="171"/>
                  </a:cubicBezTo>
                  <a:cubicBezTo>
                    <a:pt x="239" y="177"/>
                    <a:pt x="254" y="208"/>
                    <a:pt x="278" y="226"/>
                  </a:cubicBezTo>
                  <a:cubicBezTo>
                    <a:pt x="298" y="216"/>
                    <a:pt x="319" y="210"/>
                    <a:pt x="342" y="207"/>
                  </a:cubicBezTo>
                  <a:cubicBezTo>
                    <a:pt x="332" y="198"/>
                    <a:pt x="323" y="188"/>
                    <a:pt x="313" y="179"/>
                  </a:cubicBezTo>
                  <a:cubicBezTo>
                    <a:pt x="315" y="158"/>
                    <a:pt x="328" y="139"/>
                    <a:pt x="349" y="131"/>
                  </a:cubicBezTo>
                  <a:cubicBezTo>
                    <a:pt x="355" y="134"/>
                    <a:pt x="353" y="142"/>
                    <a:pt x="355" y="148"/>
                  </a:cubicBezTo>
                  <a:cubicBezTo>
                    <a:pt x="358" y="170"/>
                    <a:pt x="372" y="188"/>
                    <a:pt x="383" y="206"/>
                  </a:cubicBezTo>
                  <a:cubicBezTo>
                    <a:pt x="399" y="208"/>
                    <a:pt x="414" y="210"/>
                    <a:pt x="430" y="213"/>
                  </a:cubicBezTo>
                  <a:cubicBezTo>
                    <a:pt x="426" y="153"/>
                    <a:pt x="392" y="97"/>
                    <a:pt x="342" y="64"/>
                  </a:cubicBezTo>
                  <a:cubicBezTo>
                    <a:pt x="349" y="78"/>
                    <a:pt x="356" y="93"/>
                    <a:pt x="359" y="108"/>
                  </a:cubicBezTo>
                  <a:cubicBezTo>
                    <a:pt x="335" y="84"/>
                    <a:pt x="311" y="60"/>
                    <a:pt x="284" y="39"/>
                  </a:cubicBezTo>
                  <a:cubicBezTo>
                    <a:pt x="278" y="43"/>
                    <a:pt x="271" y="46"/>
                    <a:pt x="265" y="49"/>
                  </a:cubicBezTo>
                  <a:cubicBezTo>
                    <a:pt x="274" y="47"/>
                    <a:pt x="284" y="46"/>
                    <a:pt x="293" y="48"/>
                  </a:cubicBezTo>
                  <a:cubicBezTo>
                    <a:pt x="282" y="67"/>
                    <a:pt x="264" y="82"/>
                    <a:pt x="248" y="98"/>
                  </a:cubicBezTo>
                  <a:cubicBezTo>
                    <a:pt x="235" y="109"/>
                    <a:pt x="222" y="121"/>
                    <a:pt x="207" y="129"/>
                  </a:cubicBezTo>
                  <a:cubicBezTo>
                    <a:pt x="212" y="113"/>
                    <a:pt x="219" y="97"/>
                    <a:pt x="229" y="83"/>
                  </a:cubicBezTo>
                  <a:cubicBezTo>
                    <a:pt x="241" y="67"/>
                    <a:pt x="260" y="56"/>
                    <a:pt x="265" y="36"/>
                  </a:cubicBezTo>
                  <a:cubicBezTo>
                    <a:pt x="235" y="43"/>
                    <a:pt x="204" y="51"/>
                    <a:pt x="174" y="55"/>
                  </a:cubicBezTo>
                  <a:cubicBezTo>
                    <a:pt x="191" y="42"/>
                    <a:pt x="211" y="37"/>
                    <a:pt x="231" y="29"/>
                  </a:cubicBezTo>
                  <a:cubicBezTo>
                    <a:pt x="202" y="29"/>
                    <a:pt x="173" y="35"/>
                    <a:pt x="146" y="48"/>
                  </a:cubicBezTo>
                  <a:close/>
                  <a:moveTo>
                    <a:pt x="186" y="212"/>
                  </a:moveTo>
                  <a:cubicBezTo>
                    <a:pt x="170" y="230"/>
                    <a:pt x="144" y="245"/>
                    <a:pt x="144" y="272"/>
                  </a:cubicBezTo>
                  <a:cubicBezTo>
                    <a:pt x="107" y="274"/>
                    <a:pt x="71" y="272"/>
                    <a:pt x="34" y="273"/>
                  </a:cubicBezTo>
                  <a:cubicBezTo>
                    <a:pt x="42" y="304"/>
                    <a:pt x="54" y="334"/>
                    <a:pt x="76" y="357"/>
                  </a:cubicBezTo>
                  <a:cubicBezTo>
                    <a:pt x="77" y="344"/>
                    <a:pt x="78" y="331"/>
                    <a:pt x="76" y="318"/>
                  </a:cubicBezTo>
                  <a:cubicBezTo>
                    <a:pt x="69" y="309"/>
                    <a:pt x="61" y="300"/>
                    <a:pt x="57" y="290"/>
                  </a:cubicBezTo>
                  <a:cubicBezTo>
                    <a:pt x="72" y="289"/>
                    <a:pt x="87" y="289"/>
                    <a:pt x="102" y="289"/>
                  </a:cubicBezTo>
                  <a:cubicBezTo>
                    <a:pt x="103" y="319"/>
                    <a:pt x="101" y="350"/>
                    <a:pt x="103" y="380"/>
                  </a:cubicBezTo>
                  <a:cubicBezTo>
                    <a:pt x="103" y="389"/>
                    <a:pt x="114" y="392"/>
                    <a:pt x="120" y="397"/>
                  </a:cubicBezTo>
                  <a:cubicBezTo>
                    <a:pt x="121" y="361"/>
                    <a:pt x="120" y="326"/>
                    <a:pt x="121" y="290"/>
                  </a:cubicBezTo>
                  <a:cubicBezTo>
                    <a:pt x="128" y="290"/>
                    <a:pt x="136" y="290"/>
                    <a:pt x="144" y="290"/>
                  </a:cubicBezTo>
                  <a:cubicBezTo>
                    <a:pt x="144" y="305"/>
                    <a:pt x="144" y="321"/>
                    <a:pt x="146" y="336"/>
                  </a:cubicBezTo>
                  <a:cubicBezTo>
                    <a:pt x="157" y="293"/>
                    <a:pt x="183" y="255"/>
                    <a:pt x="192" y="212"/>
                  </a:cubicBezTo>
                  <a:cubicBezTo>
                    <a:pt x="202" y="215"/>
                    <a:pt x="211" y="219"/>
                    <a:pt x="219" y="224"/>
                  </a:cubicBezTo>
                  <a:cubicBezTo>
                    <a:pt x="219" y="215"/>
                    <a:pt x="218" y="206"/>
                    <a:pt x="217" y="196"/>
                  </a:cubicBezTo>
                  <a:cubicBezTo>
                    <a:pt x="204" y="195"/>
                    <a:pt x="193" y="202"/>
                    <a:pt x="186" y="212"/>
                  </a:cubicBezTo>
                  <a:close/>
                  <a:moveTo>
                    <a:pt x="232" y="248"/>
                  </a:moveTo>
                  <a:cubicBezTo>
                    <a:pt x="234" y="263"/>
                    <a:pt x="239" y="277"/>
                    <a:pt x="244" y="291"/>
                  </a:cubicBezTo>
                  <a:cubicBezTo>
                    <a:pt x="250" y="296"/>
                    <a:pt x="259" y="292"/>
                    <a:pt x="266" y="292"/>
                  </a:cubicBezTo>
                  <a:cubicBezTo>
                    <a:pt x="268" y="273"/>
                    <a:pt x="252" y="262"/>
                    <a:pt x="240" y="251"/>
                  </a:cubicBezTo>
                  <a:cubicBezTo>
                    <a:pt x="246" y="249"/>
                    <a:pt x="252" y="247"/>
                    <a:pt x="258" y="245"/>
                  </a:cubicBezTo>
                  <a:cubicBezTo>
                    <a:pt x="255" y="234"/>
                    <a:pt x="251" y="223"/>
                    <a:pt x="246" y="213"/>
                  </a:cubicBezTo>
                  <a:cubicBezTo>
                    <a:pt x="241" y="225"/>
                    <a:pt x="235" y="236"/>
                    <a:pt x="232" y="248"/>
                  </a:cubicBezTo>
                  <a:close/>
                  <a:moveTo>
                    <a:pt x="29" y="220"/>
                  </a:moveTo>
                  <a:cubicBezTo>
                    <a:pt x="29" y="229"/>
                    <a:pt x="30" y="239"/>
                    <a:pt x="30" y="249"/>
                  </a:cubicBezTo>
                  <a:cubicBezTo>
                    <a:pt x="61" y="249"/>
                    <a:pt x="91" y="249"/>
                    <a:pt x="122" y="249"/>
                  </a:cubicBezTo>
                  <a:cubicBezTo>
                    <a:pt x="122" y="239"/>
                    <a:pt x="122" y="229"/>
                    <a:pt x="122" y="219"/>
                  </a:cubicBezTo>
                  <a:cubicBezTo>
                    <a:pt x="91" y="219"/>
                    <a:pt x="60" y="219"/>
                    <a:pt x="29" y="220"/>
                  </a:cubicBezTo>
                  <a:close/>
                  <a:moveTo>
                    <a:pt x="394" y="220"/>
                  </a:moveTo>
                  <a:cubicBezTo>
                    <a:pt x="396" y="229"/>
                    <a:pt x="398" y="238"/>
                    <a:pt x="400" y="247"/>
                  </a:cubicBezTo>
                  <a:cubicBezTo>
                    <a:pt x="382" y="247"/>
                    <a:pt x="362" y="244"/>
                    <a:pt x="349" y="228"/>
                  </a:cubicBezTo>
                  <a:cubicBezTo>
                    <a:pt x="333" y="234"/>
                    <a:pt x="317" y="235"/>
                    <a:pt x="300" y="237"/>
                  </a:cubicBezTo>
                  <a:cubicBezTo>
                    <a:pt x="309" y="244"/>
                    <a:pt x="319" y="249"/>
                    <a:pt x="330" y="247"/>
                  </a:cubicBezTo>
                  <a:cubicBezTo>
                    <a:pt x="363" y="243"/>
                    <a:pt x="397" y="249"/>
                    <a:pt x="429" y="256"/>
                  </a:cubicBezTo>
                  <a:cubicBezTo>
                    <a:pt x="431" y="243"/>
                    <a:pt x="431" y="230"/>
                    <a:pt x="431" y="218"/>
                  </a:cubicBezTo>
                  <a:cubicBezTo>
                    <a:pt x="419" y="217"/>
                    <a:pt x="406" y="218"/>
                    <a:pt x="394" y="220"/>
                  </a:cubicBezTo>
                  <a:close/>
                  <a:moveTo>
                    <a:pt x="273" y="250"/>
                  </a:moveTo>
                  <a:cubicBezTo>
                    <a:pt x="276" y="262"/>
                    <a:pt x="282" y="274"/>
                    <a:pt x="295" y="274"/>
                  </a:cubicBezTo>
                  <a:cubicBezTo>
                    <a:pt x="294" y="267"/>
                    <a:pt x="293" y="261"/>
                    <a:pt x="291" y="255"/>
                  </a:cubicBezTo>
                  <a:cubicBezTo>
                    <a:pt x="285" y="253"/>
                    <a:pt x="279" y="252"/>
                    <a:pt x="273" y="250"/>
                  </a:cubicBezTo>
                  <a:close/>
                  <a:moveTo>
                    <a:pt x="195" y="266"/>
                  </a:moveTo>
                  <a:cubicBezTo>
                    <a:pt x="176" y="291"/>
                    <a:pt x="166" y="322"/>
                    <a:pt x="152" y="350"/>
                  </a:cubicBezTo>
                  <a:cubicBezTo>
                    <a:pt x="142" y="369"/>
                    <a:pt x="145" y="391"/>
                    <a:pt x="145" y="412"/>
                  </a:cubicBezTo>
                  <a:cubicBezTo>
                    <a:pt x="171" y="423"/>
                    <a:pt x="199" y="430"/>
                    <a:pt x="228" y="430"/>
                  </a:cubicBezTo>
                  <a:cubicBezTo>
                    <a:pt x="227" y="392"/>
                    <a:pt x="221" y="354"/>
                    <a:pt x="215" y="316"/>
                  </a:cubicBezTo>
                  <a:cubicBezTo>
                    <a:pt x="212" y="299"/>
                    <a:pt x="209" y="281"/>
                    <a:pt x="200" y="265"/>
                  </a:cubicBezTo>
                  <a:cubicBezTo>
                    <a:pt x="199" y="266"/>
                    <a:pt x="197" y="266"/>
                    <a:pt x="195" y="266"/>
                  </a:cubicBezTo>
                  <a:close/>
                  <a:moveTo>
                    <a:pt x="343" y="276"/>
                  </a:moveTo>
                  <a:cubicBezTo>
                    <a:pt x="353" y="294"/>
                    <a:pt x="367" y="311"/>
                    <a:pt x="369" y="333"/>
                  </a:cubicBezTo>
                  <a:cubicBezTo>
                    <a:pt x="357" y="319"/>
                    <a:pt x="348" y="303"/>
                    <a:pt x="334" y="292"/>
                  </a:cubicBezTo>
                  <a:cubicBezTo>
                    <a:pt x="324" y="283"/>
                    <a:pt x="311" y="274"/>
                    <a:pt x="296" y="280"/>
                  </a:cubicBezTo>
                  <a:cubicBezTo>
                    <a:pt x="319" y="312"/>
                    <a:pt x="354" y="334"/>
                    <a:pt x="380" y="364"/>
                  </a:cubicBezTo>
                  <a:cubicBezTo>
                    <a:pt x="403" y="338"/>
                    <a:pt x="419" y="306"/>
                    <a:pt x="426" y="271"/>
                  </a:cubicBezTo>
                  <a:cubicBezTo>
                    <a:pt x="399" y="269"/>
                    <a:pt x="370" y="270"/>
                    <a:pt x="343" y="276"/>
                  </a:cubicBezTo>
                  <a:close/>
                  <a:moveTo>
                    <a:pt x="247" y="302"/>
                  </a:moveTo>
                  <a:cubicBezTo>
                    <a:pt x="249" y="345"/>
                    <a:pt x="249" y="388"/>
                    <a:pt x="241" y="430"/>
                  </a:cubicBezTo>
                  <a:cubicBezTo>
                    <a:pt x="271" y="429"/>
                    <a:pt x="300" y="420"/>
                    <a:pt x="326" y="406"/>
                  </a:cubicBezTo>
                  <a:cubicBezTo>
                    <a:pt x="319" y="382"/>
                    <a:pt x="306" y="359"/>
                    <a:pt x="292" y="338"/>
                  </a:cubicBezTo>
                  <a:cubicBezTo>
                    <a:pt x="281" y="322"/>
                    <a:pt x="267" y="306"/>
                    <a:pt x="247" y="302"/>
                  </a:cubicBezTo>
                  <a:close/>
                  <a:moveTo>
                    <a:pt x="338" y="357"/>
                  </a:moveTo>
                  <a:cubicBezTo>
                    <a:pt x="340" y="369"/>
                    <a:pt x="342" y="381"/>
                    <a:pt x="344" y="393"/>
                  </a:cubicBezTo>
                  <a:cubicBezTo>
                    <a:pt x="353" y="389"/>
                    <a:pt x="361" y="382"/>
                    <a:pt x="367" y="374"/>
                  </a:cubicBezTo>
                  <a:cubicBezTo>
                    <a:pt x="357" y="368"/>
                    <a:pt x="348" y="363"/>
                    <a:pt x="338" y="357"/>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50"/>
            <p:cNvSpPr/>
            <p:nvPr/>
          </p:nvSpPr>
          <p:spPr bwMode="auto">
            <a:xfrm>
              <a:off x="6059488" y="3013646"/>
              <a:ext cx="174625" cy="403225"/>
            </a:xfrm>
            <a:custGeom>
              <a:avLst/>
              <a:gdLst>
                <a:gd name="T0" fmla="*/ 0 w 36"/>
                <a:gd name="T1" fmla="*/ 35 h 83"/>
                <a:gd name="T2" fmla="*/ 14 w 36"/>
                <a:gd name="T3" fmla="*/ 0 h 83"/>
                <a:gd name="T4" fmla="*/ 26 w 36"/>
                <a:gd name="T5" fmla="*/ 32 h 83"/>
                <a:gd name="T6" fmla="*/ 8 w 36"/>
                <a:gd name="T7" fmla="*/ 38 h 83"/>
                <a:gd name="T8" fmla="*/ 34 w 36"/>
                <a:gd name="T9" fmla="*/ 79 h 83"/>
                <a:gd name="T10" fmla="*/ 12 w 36"/>
                <a:gd name="T11" fmla="*/ 78 h 83"/>
                <a:gd name="T12" fmla="*/ 0 w 36"/>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0" y="35"/>
                  </a:moveTo>
                  <a:cubicBezTo>
                    <a:pt x="3" y="23"/>
                    <a:pt x="9" y="12"/>
                    <a:pt x="14" y="0"/>
                  </a:cubicBezTo>
                  <a:cubicBezTo>
                    <a:pt x="19" y="10"/>
                    <a:pt x="23" y="21"/>
                    <a:pt x="26" y="32"/>
                  </a:cubicBezTo>
                  <a:cubicBezTo>
                    <a:pt x="20" y="34"/>
                    <a:pt x="14" y="36"/>
                    <a:pt x="8" y="38"/>
                  </a:cubicBezTo>
                  <a:cubicBezTo>
                    <a:pt x="20" y="49"/>
                    <a:pt x="36" y="60"/>
                    <a:pt x="34" y="79"/>
                  </a:cubicBezTo>
                  <a:cubicBezTo>
                    <a:pt x="27" y="79"/>
                    <a:pt x="18" y="83"/>
                    <a:pt x="12" y="78"/>
                  </a:cubicBezTo>
                  <a:cubicBezTo>
                    <a:pt x="7" y="64"/>
                    <a:pt x="2" y="50"/>
                    <a:pt x="0" y="35"/>
                  </a:cubicBezTo>
                  <a:close/>
                </a:path>
              </a:pathLst>
            </a:custGeom>
            <a:solidFill>
              <a:srgbClr val="306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文本框 145"/>
          <p:cNvSpPr txBox="1"/>
          <p:nvPr/>
        </p:nvSpPr>
        <p:spPr>
          <a:xfrm>
            <a:off x="4227831" y="4324128"/>
            <a:ext cx="3663314" cy="523220"/>
          </a:xfrm>
          <a:prstGeom prst="rect">
            <a:avLst/>
          </a:prstGeom>
          <a:noFill/>
        </p:spPr>
        <p:txBody>
          <a:bodyPr wrap="square" rtlCol="0">
            <a:spAutoFit/>
          </a:bodyPr>
          <a:lstStyle/>
          <a:p>
            <a:pPr algn="dist"/>
            <a:r>
              <a:rPr lang="zh-CN" altLang="en-US" sz="2800">
                <a:solidFill>
                  <a:srgbClr val="306E39"/>
                </a:solidFill>
                <a:latin typeface="方正清刻本悦宋简体" panose="02000000000000000000" pitchFamily="2" charset="-122"/>
                <a:ea typeface="方正清刻本悦宋简体" panose="02000000000000000000" pitchFamily="2" charset="-122"/>
              </a:rPr>
              <a:t>贰</a:t>
            </a:r>
            <a:r>
              <a:rPr lang="en-US" altLang="zh-CN" sz="2800">
                <a:solidFill>
                  <a:srgbClr val="306E39"/>
                </a:solidFill>
                <a:latin typeface="方正清刻本悦宋简体" panose="02000000000000000000" pitchFamily="2" charset="-122"/>
                <a:ea typeface="方正清刻本悦宋简体" panose="02000000000000000000" pitchFamily="2" charset="-122"/>
              </a:rPr>
              <a:t>.</a:t>
            </a:r>
            <a:r>
              <a:rPr lang="zh-CN" altLang="en-US" sz="2800">
                <a:solidFill>
                  <a:srgbClr val="306E39"/>
                </a:solidFill>
                <a:latin typeface="方正清刻本悦宋简体" panose="02000000000000000000" pitchFamily="2" charset="-122"/>
                <a:ea typeface="方正清刻本悦宋简体" panose="02000000000000000000" pitchFamily="2" charset="-122"/>
              </a:rPr>
              <a:t>您的精彩标题</a:t>
            </a:r>
            <a:endParaRPr lang="zh-CN" altLang="en-US" sz="2800">
              <a:solidFill>
                <a:srgbClr val="306E39"/>
              </a:solidFill>
              <a:latin typeface="方正清刻本悦宋简体" panose="02000000000000000000" pitchFamily="2" charset="-122"/>
              <a:ea typeface="方正清刻本悦宋简体" panose="02000000000000000000" pitchFamily="2" charset="-122"/>
            </a:endParaRPr>
          </a:p>
        </p:txBody>
      </p:sp>
      <p:sp>
        <p:nvSpPr>
          <p:cNvPr id="149" name="矩形 148"/>
          <p:cNvSpPr/>
          <p:nvPr/>
        </p:nvSpPr>
        <p:spPr>
          <a:xfrm>
            <a:off x="4114333" y="4856192"/>
            <a:ext cx="3890310" cy="738664"/>
          </a:xfrm>
          <a:prstGeom prst="rect">
            <a:avLst/>
          </a:prstGeom>
        </p:spPr>
        <p:txBody>
          <a:bodyPr wrap="square">
            <a:spAutoFit/>
          </a:bodyPr>
          <a:lstStyle/>
          <a:p>
            <a:pPr algn="ctr">
              <a:lnSpc>
                <a:spcPct val="150000"/>
              </a:lnSpc>
            </a:pP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Nullam</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eu</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tempor</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purus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Nunc</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leo</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magna, sit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amet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consequat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400" err="1">
                <a:solidFill>
                  <a:schemeClr val="tx1">
                    <a:lumMod val="65000"/>
                    <a:lumOff val="35000"/>
                  </a:schemeClr>
                </a:solidFill>
                <a:latin typeface="华文细黑" panose="02010600040101010101" pitchFamily="2" charset="-122"/>
                <a:ea typeface="华文细黑" panose="02010600040101010101" pitchFamily="2" charset="-122"/>
              </a:rPr>
              <a:t>risus</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 </a:t>
            </a:r>
            <a:endParaRPr lang="en-US" altLang="zh-CN" sz="1400">
              <a:solidFill>
                <a:schemeClr val="tx1">
                  <a:lumMod val="65000"/>
                  <a:lumOff val="35000"/>
                </a:schemeClr>
              </a:solidFill>
              <a:latin typeface="华文细黑" panose="02010600040101010101" pitchFamily="2" charset="-122"/>
              <a:ea typeface="华文细黑" panose="02010600040101010101" pitchFamily="2" charset="-122"/>
            </a:endParaRPr>
          </a:p>
        </p:txBody>
      </p:sp>
    </p:spTree>
  </p:cSld>
  <p:clrMapOvr>
    <a:masterClrMapping/>
  </p:clrMapOvr>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2546</Words>
  <Application>WPS 演示</Application>
  <PresentationFormat>宽屏</PresentationFormat>
  <Paragraphs>400</Paragraphs>
  <Slides>27</Slides>
  <Notes>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27</vt:i4>
      </vt:variant>
    </vt:vector>
  </HeadingPairs>
  <TitlesOfParts>
    <vt:vector size="46" baseType="lpstr">
      <vt:lpstr>Arial</vt:lpstr>
      <vt:lpstr>宋体</vt:lpstr>
      <vt:lpstr>Wingdings</vt:lpstr>
      <vt:lpstr>方正清刻本悦宋简体</vt:lpstr>
      <vt:lpstr>华文细黑</vt:lpstr>
      <vt:lpstr>微软雅黑</vt:lpstr>
      <vt:lpstr>微软雅黑 Light</vt:lpstr>
      <vt:lpstr>Microsoft JhengHei UI</vt:lpstr>
      <vt:lpstr>Calibri</vt:lpstr>
      <vt:lpstr>Arial Unicode MS</vt:lpstr>
      <vt:lpstr>Calibri Light</vt:lpstr>
      <vt:lpstr>Gill Sans</vt:lpstr>
      <vt:lpstr>方正姚体</vt:lpstr>
      <vt:lpstr>Impact</vt:lpstr>
      <vt:lpstr>Meiryo</vt:lpstr>
      <vt:lpstr>Yu Gothic UI</vt:lpstr>
      <vt:lpstr>Arial Narrow</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18</cp:revision>
  <dcterms:created xsi:type="dcterms:W3CDTF">2017-02-25T07:55:00Z</dcterms:created>
  <dcterms:modified xsi:type="dcterms:W3CDTF">2024-06-03T14:11:56Z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29E5BB04F255435A8A3D42661D934DC3_13</vt:lpwstr>
  </property>
</Properties>
</file>