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1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5" r:id="rId9"/>
    <p:sldId id="266" r:id="rId10"/>
    <p:sldId id="267" r:id="rId11"/>
    <p:sldId id="260" r:id="rId12"/>
    <p:sldId id="268" r:id="rId13"/>
    <p:sldId id="269" r:id="rId14"/>
    <p:sldId id="270" r:id="rId15"/>
    <p:sldId id="261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91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tags" Target="tags/tag13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p:transition spd="slow" advTm="3000">
    <p:fade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p:transition spd="slow" advTm="3000">
    <p:fade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p:transition spd="slow" advTm="3000">
    <p:fad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p:transition spd="slow" advTm="3000">
    <p:fade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p:transition spd="slow" advTm="3000">
    <p:fade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p:transition spd="slow" advTm="3000">
    <p:fade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p:transition spd="slow" advTm="3000">
    <p:fade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p:transition spd="slow" advTm="3000">
    <p:fade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p:transition spd="slow" advTm="3000">
    <p:fade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p:transition spd="slow" advTm="3000"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p:transition spd="slow" advTm="3000">
    <p:fade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fade/>
  </p:transition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6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7.xml" /><Relationship Id="rId3" Type="http://schemas.openxmlformats.org/officeDocument/2006/relationships/image" Target="../media/image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8.xml" /><Relationship Id="rId3" Type="http://schemas.openxmlformats.org/officeDocument/2006/relationships/image" Target="../media/image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9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10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11.xml" /><Relationship Id="rId3" Type="http://schemas.openxmlformats.org/officeDocument/2006/relationships/image" Target="../media/image6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12.xml" /><Relationship Id="rId3" Type="http://schemas.openxmlformats.org/officeDocument/2006/relationships/image" Target="../media/image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1.xml" /><Relationship Id="rId3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2.xml" /><Relationship Id="rId3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4.xml" /><Relationship Id="rId3" Type="http://schemas.openxmlformats.org/officeDocument/2006/relationships/image" Target="../media/image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ags" Target="../tags/tag5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80E3099-356A-404B-92F7-9A26E1D2C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53" y="223402"/>
            <a:ext cx="3267294" cy="331989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8F18417-0C16-443B-A8D6-5B6FA3C9EF34}"/>
              </a:ext>
            </a:extLst>
          </p:cNvPr>
          <p:cNvSpPr/>
          <p:nvPr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85504A-0936-4A9E-94C8-9E56EACB1E9C}"/>
              </a:ext>
            </a:extLst>
          </p:cNvPr>
          <p:cNvSpPr txBox="1"/>
          <p:nvPr/>
        </p:nvSpPr>
        <p:spPr>
          <a:xfrm>
            <a:off x="396587" y="4031099"/>
            <a:ext cx="113988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000" b="1">
                <a:solidFill>
                  <a:schemeClr val="bg1"/>
                </a:solidFill>
              </a:rPr>
              <a:t>国家电网部门工作总结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A8BF6A2-2D6C-4036-85CA-184343DBBEDB}"/>
              </a:ext>
            </a:extLst>
          </p:cNvPr>
          <p:cNvSpPr txBox="1"/>
          <p:nvPr/>
        </p:nvSpPr>
        <p:spPr>
          <a:xfrm>
            <a:off x="1877291" y="5434445"/>
            <a:ext cx="843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+mj-ea"/>
                <a:ea typeface="+mj-ea"/>
              </a:rPr>
              <a:t>汇报人：办公资源                                                          日期：</a:t>
            </a:r>
            <a:r>
              <a:rPr lang="en-US" altLang="zh-CN">
                <a:solidFill>
                  <a:schemeClr val="bg1"/>
                </a:solidFill>
                <a:latin typeface="+mj-ea"/>
                <a:ea typeface="+mj-ea"/>
              </a:rPr>
              <a:t>202X</a:t>
            </a:r>
            <a:r>
              <a:rPr lang="zh-CN" altLang="en-US">
                <a:solidFill>
                  <a:schemeClr val="bg1"/>
                </a:solidFill>
                <a:latin typeface="+mj-ea"/>
                <a:ea typeface="+mj-ea"/>
              </a:rPr>
              <a:t>年</a:t>
            </a:r>
            <a:r>
              <a:rPr lang="en-US" altLang="zh-CN">
                <a:solidFill>
                  <a:schemeClr val="bg1"/>
                </a:solidFill>
                <a:latin typeface="+mj-ea"/>
                <a:ea typeface="+mj-ea"/>
              </a:rPr>
              <a:t>12</a:t>
            </a:r>
            <a:r>
              <a:rPr lang="zh-CN" altLang="en-US">
                <a:solidFill>
                  <a:schemeClr val="bg1"/>
                </a:solidFill>
                <a:latin typeface="+mj-ea"/>
                <a:ea typeface="+mj-ea"/>
              </a:rPr>
              <a:t>月</a:t>
            </a:r>
            <a:r>
              <a:rPr lang="en-US" altLang="zh-CN">
                <a:solidFill>
                  <a:schemeClr val="bg1"/>
                </a:solidFill>
                <a:latin typeface="+mj-ea"/>
                <a:ea typeface="+mj-ea"/>
              </a:rPr>
              <a:t>30</a:t>
            </a:r>
            <a:r>
              <a:rPr lang="zh-CN" altLang="en-US">
                <a:solidFill>
                  <a:schemeClr val="bg1"/>
                </a:solidFill>
                <a:latin typeface="+mj-ea"/>
                <a:ea typeface="+mj-ea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12256223"/>
      </p:ext>
    </p:extLst>
  </p:cSld>
  <p:clrMapOvr>
    <a:masterClrMapping/>
  </p:clrMapOvr>
  <p:transition spd="slow" advTm="3000">
    <p:fad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D02478-1B84-47AC-89E4-D3BC8B381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添加您的标题</a:t>
            </a:r>
          </a:p>
        </p:txBody>
      </p:sp>
      <p:grpSp>
        <p:nvGrpSpPr>
          <p:cNvPr id="3" name="39262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DF86125-D61A-4319-B3AD-0986EBA91813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0" y="2161105"/>
            <a:ext cx="12192000" cy="2955161"/>
            <a:chOff x="0" y="2161105"/>
            <a:chExt cx="12192000" cy="2955161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EBF6BB01-1EC3-43DF-B9D4-F021AC8A8BFF}"/>
                </a:ext>
              </a:extLst>
            </p:cNvPr>
            <p:cNvCxnSpPr/>
            <p:nvPr/>
          </p:nvCxnSpPr>
          <p:spPr>
            <a:xfrm>
              <a:off x="0" y="3444582"/>
              <a:ext cx="12192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îSḻïḍé">
              <a:extLst>
                <a:ext uri="{FF2B5EF4-FFF2-40B4-BE49-F238E27FC236}">
                  <a16:creationId xmlns:a16="http://schemas.microsoft.com/office/drawing/2014/main" id="{75C1DFD2-9DC2-4A73-8F15-1DA9C9D59429}"/>
                </a:ext>
              </a:extLst>
            </p:cNvPr>
            <p:cNvSpPr/>
            <p:nvPr/>
          </p:nvSpPr>
          <p:spPr bwMode="auto">
            <a:xfrm>
              <a:off x="1691031" y="3362376"/>
              <a:ext cx="164412" cy="1644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54A"/>
              </a:solidFill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îṩḻíḍe">
              <a:extLst>
                <a:ext uri="{FF2B5EF4-FFF2-40B4-BE49-F238E27FC236}">
                  <a16:creationId xmlns:a16="http://schemas.microsoft.com/office/drawing/2014/main" id="{C54CF16C-F94E-4DF4-ACD7-DD3E362AF953}"/>
                </a:ext>
              </a:extLst>
            </p:cNvPr>
            <p:cNvGrpSpPr/>
            <p:nvPr/>
          </p:nvGrpSpPr>
          <p:grpSpPr>
            <a:xfrm>
              <a:off x="660397" y="2161105"/>
              <a:ext cx="2225678" cy="1252309"/>
              <a:chOff x="660396" y="1818550"/>
              <a:chExt cx="2225678" cy="1252309"/>
            </a:xfrm>
          </p:grpSpPr>
          <p:sp>
            <p:nvSpPr>
              <p:cNvPr id="31" name="îṩ1íďe">
                <a:extLst>
                  <a:ext uri="{FF2B5EF4-FFF2-40B4-BE49-F238E27FC236}">
                    <a16:creationId xmlns:a16="http://schemas.microsoft.com/office/drawing/2014/main" id="{1E0DDD5C-947A-47BD-B1AD-4EF6281AD47D}"/>
                  </a:ext>
                </a:extLst>
              </p:cNvPr>
              <p:cNvSpPr txBox="1"/>
              <p:nvPr/>
            </p:nvSpPr>
            <p:spPr>
              <a:xfrm flipH="1">
                <a:off x="660396" y="2178278"/>
                <a:ext cx="2225675" cy="8925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点击输入您的内容，或者通过复制您的文本后，在此框中选择复制粘贴，请言简意赅，简单说明即可，不必繁琐。</a:t>
                </a:r>
                <a:endParaRPr lang="en-US" altLang="zh-CN" sz="1100"/>
              </a:p>
            </p:txBody>
          </p:sp>
          <p:sp>
            <p:nvSpPr>
              <p:cNvPr id="32" name="íslîdé">
                <a:extLst>
                  <a:ext uri="{FF2B5EF4-FFF2-40B4-BE49-F238E27FC236}">
                    <a16:creationId xmlns:a16="http://schemas.microsoft.com/office/drawing/2014/main" id="{191263F6-156D-48BA-BF62-907948495A04}"/>
                  </a:ext>
                </a:extLst>
              </p:cNvPr>
              <p:cNvSpPr/>
              <p:nvPr/>
            </p:nvSpPr>
            <p:spPr>
              <a:xfrm flipH="1">
                <a:off x="660399" y="1818550"/>
                <a:ext cx="2225675" cy="350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/>
                  <a:t>添加标题</a:t>
                </a:r>
              </a:p>
            </p:txBody>
          </p:sp>
        </p:grpSp>
        <p:sp>
          <p:nvSpPr>
            <p:cNvPr id="7" name="iṧľíďe">
              <a:extLst>
                <a:ext uri="{FF2B5EF4-FFF2-40B4-BE49-F238E27FC236}">
                  <a16:creationId xmlns:a16="http://schemas.microsoft.com/office/drawing/2014/main" id="{A1E10186-22EA-4AA7-ABF2-CF5114C3968A}"/>
                </a:ext>
              </a:extLst>
            </p:cNvPr>
            <p:cNvSpPr/>
            <p:nvPr/>
          </p:nvSpPr>
          <p:spPr bwMode="auto">
            <a:xfrm>
              <a:off x="3129835" y="3362376"/>
              <a:ext cx="164412" cy="1644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54A"/>
              </a:solidFill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ïṩḷíḑè">
              <a:extLst>
                <a:ext uri="{FF2B5EF4-FFF2-40B4-BE49-F238E27FC236}">
                  <a16:creationId xmlns:a16="http://schemas.microsoft.com/office/drawing/2014/main" id="{77C52C31-7F5B-4BAD-BC34-EAD132B3535A}"/>
                </a:ext>
              </a:extLst>
            </p:cNvPr>
            <p:cNvGrpSpPr/>
            <p:nvPr/>
          </p:nvGrpSpPr>
          <p:grpSpPr>
            <a:xfrm>
              <a:off x="2099203" y="3859535"/>
              <a:ext cx="2225676" cy="1256728"/>
              <a:chOff x="2079623" y="3448439"/>
              <a:chExt cx="2225676" cy="1256728"/>
            </a:xfrm>
          </p:grpSpPr>
          <p:sp>
            <p:nvSpPr>
              <p:cNvPr id="29" name="îSliḍè">
                <a:extLst>
                  <a:ext uri="{FF2B5EF4-FFF2-40B4-BE49-F238E27FC236}">
                    <a16:creationId xmlns:a16="http://schemas.microsoft.com/office/drawing/2014/main" id="{71B51EC4-7704-4002-A812-62F97CDB45E3}"/>
                  </a:ext>
                </a:extLst>
              </p:cNvPr>
              <p:cNvSpPr txBox="1"/>
              <p:nvPr/>
            </p:nvSpPr>
            <p:spPr>
              <a:xfrm flipH="1">
                <a:off x="2079623" y="3808168"/>
                <a:ext cx="2225675" cy="89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点击输入您的内容，或者通过复制您的文本后，在此框中选择复制粘贴，请言简意赅，简单说明即可，不必繁琐。</a:t>
                </a:r>
                <a:endParaRPr lang="en-US" altLang="zh-CN" sz="1100"/>
              </a:p>
            </p:txBody>
          </p:sp>
          <p:sp>
            <p:nvSpPr>
              <p:cNvPr id="30" name="ïsļîďe">
                <a:extLst>
                  <a:ext uri="{FF2B5EF4-FFF2-40B4-BE49-F238E27FC236}">
                    <a16:creationId xmlns:a16="http://schemas.microsoft.com/office/drawing/2014/main" id="{67EB6C68-481D-47AB-B2FD-4676EFE4C9AE}"/>
                  </a:ext>
                </a:extLst>
              </p:cNvPr>
              <p:cNvSpPr/>
              <p:nvPr/>
            </p:nvSpPr>
            <p:spPr>
              <a:xfrm flipH="1">
                <a:off x="2079624" y="3448439"/>
                <a:ext cx="2225675" cy="350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/>
                  <a:t>添加标题</a:t>
                </a:r>
              </a:p>
            </p:txBody>
          </p:sp>
        </p:grpSp>
        <p:sp>
          <p:nvSpPr>
            <p:cNvPr id="9" name="îṩlïďé">
              <a:extLst>
                <a:ext uri="{FF2B5EF4-FFF2-40B4-BE49-F238E27FC236}">
                  <a16:creationId xmlns:a16="http://schemas.microsoft.com/office/drawing/2014/main" id="{4ADD93EB-526C-4F04-B471-BC57B052E7F6}"/>
                </a:ext>
              </a:extLst>
            </p:cNvPr>
            <p:cNvSpPr/>
            <p:nvPr/>
          </p:nvSpPr>
          <p:spPr bwMode="auto">
            <a:xfrm>
              <a:off x="4568639" y="3362376"/>
              <a:ext cx="164412" cy="1644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54A"/>
              </a:solidFill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îṥ1îďê">
              <a:extLst>
                <a:ext uri="{FF2B5EF4-FFF2-40B4-BE49-F238E27FC236}">
                  <a16:creationId xmlns:a16="http://schemas.microsoft.com/office/drawing/2014/main" id="{81ED78DA-A96D-4A07-8095-F16AC527C8DC}"/>
                </a:ext>
              </a:extLst>
            </p:cNvPr>
            <p:cNvGrpSpPr/>
            <p:nvPr/>
          </p:nvGrpSpPr>
          <p:grpSpPr>
            <a:xfrm>
              <a:off x="3516840" y="2161105"/>
              <a:ext cx="2246843" cy="1252313"/>
              <a:chOff x="3315756" y="1750009"/>
              <a:chExt cx="2246843" cy="1252313"/>
            </a:xfrm>
          </p:grpSpPr>
          <p:sp>
            <p:nvSpPr>
              <p:cNvPr id="27" name="iṧḷiḋê">
                <a:extLst>
                  <a:ext uri="{FF2B5EF4-FFF2-40B4-BE49-F238E27FC236}">
                    <a16:creationId xmlns:a16="http://schemas.microsoft.com/office/drawing/2014/main" id="{B5374DFF-7AF0-4162-9D75-0C6AB15D2939}"/>
                  </a:ext>
                </a:extLst>
              </p:cNvPr>
              <p:cNvSpPr txBox="1"/>
              <p:nvPr/>
            </p:nvSpPr>
            <p:spPr>
              <a:xfrm flipH="1">
                <a:off x="3315756" y="1996368"/>
                <a:ext cx="2225675" cy="10059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点击输入您的内容，或者通过复制您的文本后，在此框中选择复制粘贴，请言简意赅，简单说明即可，不必繁琐。</a:t>
                </a:r>
                <a:endParaRPr lang="en-US" altLang="zh-CN" sz="1100"/>
              </a:p>
            </p:txBody>
          </p:sp>
          <p:sp>
            <p:nvSpPr>
              <p:cNvPr id="28" name="íślïďè">
                <a:extLst>
                  <a:ext uri="{FF2B5EF4-FFF2-40B4-BE49-F238E27FC236}">
                    <a16:creationId xmlns:a16="http://schemas.microsoft.com/office/drawing/2014/main" id="{DF91C9E2-566C-4CDC-AB67-718AD59839E7}"/>
                  </a:ext>
                </a:extLst>
              </p:cNvPr>
              <p:cNvSpPr/>
              <p:nvPr/>
            </p:nvSpPr>
            <p:spPr>
              <a:xfrm flipH="1">
                <a:off x="3336924" y="1750009"/>
                <a:ext cx="2225675" cy="350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/>
                  <a:t>添加标题</a:t>
                </a:r>
              </a:p>
            </p:txBody>
          </p:sp>
        </p:grpSp>
        <p:sp>
          <p:nvSpPr>
            <p:cNvPr id="11" name="íṩ1îḍè">
              <a:extLst>
                <a:ext uri="{FF2B5EF4-FFF2-40B4-BE49-F238E27FC236}">
                  <a16:creationId xmlns:a16="http://schemas.microsoft.com/office/drawing/2014/main" id="{BF0B8A42-D774-4763-AE24-0131EF60D36F}"/>
                </a:ext>
              </a:extLst>
            </p:cNvPr>
            <p:cNvSpPr/>
            <p:nvPr/>
          </p:nvSpPr>
          <p:spPr bwMode="auto">
            <a:xfrm>
              <a:off x="6007443" y="3362376"/>
              <a:ext cx="164412" cy="1644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54A"/>
              </a:solidFill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íşļiḍé">
              <a:extLst>
                <a:ext uri="{FF2B5EF4-FFF2-40B4-BE49-F238E27FC236}">
                  <a16:creationId xmlns:a16="http://schemas.microsoft.com/office/drawing/2014/main" id="{29AEADFC-35A2-4347-AB33-5B8AA4BDEFBB}"/>
                </a:ext>
              </a:extLst>
            </p:cNvPr>
            <p:cNvGrpSpPr/>
            <p:nvPr/>
          </p:nvGrpSpPr>
          <p:grpSpPr>
            <a:xfrm>
              <a:off x="4976811" y="3859535"/>
              <a:ext cx="2225676" cy="1256729"/>
              <a:chOff x="4983161" y="3457921"/>
              <a:chExt cx="2225676" cy="1256729"/>
            </a:xfrm>
          </p:grpSpPr>
          <p:sp>
            <p:nvSpPr>
              <p:cNvPr id="25" name="íṡ1ïḑê">
                <a:extLst>
                  <a:ext uri="{FF2B5EF4-FFF2-40B4-BE49-F238E27FC236}">
                    <a16:creationId xmlns:a16="http://schemas.microsoft.com/office/drawing/2014/main" id="{641E3755-3B3F-4895-B758-79CA66F087FB}"/>
                  </a:ext>
                </a:extLst>
              </p:cNvPr>
              <p:cNvSpPr txBox="1"/>
              <p:nvPr/>
            </p:nvSpPr>
            <p:spPr>
              <a:xfrm flipH="1">
                <a:off x="4983161" y="3817650"/>
                <a:ext cx="2225675" cy="8970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点击输入您的内容，或者通过复制您的文本后，在此框中选择复制粘贴，请言简意赅，简单说明即可，不必繁琐。</a:t>
                </a:r>
                <a:endParaRPr lang="en-US" altLang="zh-CN" sz="1100"/>
              </a:p>
            </p:txBody>
          </p:sp>
          <p:sp>
            <p:nvSpPr>
              <p:cNvPr id="26" name="îŝ1iďé">
                <a:extLst>
                  <a:ext uri="{FF2B5EF4-FFF2-40B4-BE49-F238E27FC236}">
                    <a16:creationId xmlns:a16="http://schemas.microsoft.com/office/drawing/2014/main" id="{E45D54D5-E9DA-4615-980B-C949D09E23BB}"/>
                  </a:ext>
                </a:extLst>
              </p:cNvPr>
              <p:cNvSpPr/>
              <p:nvPr/>
            </p:nvSpPr>
            <p:spPr>
              <a:xfrm flipH="1">
                <a:off x="4983162" y="3457921"/>
                <a:ext cx="2225675" cy="350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/>
                  <a:t>添加标题</a:t>
                </a:r>
              </a:p>
            </p:txBody>
          </p:sp>
        </p:grpSp>
        <p:sp>
          <p:nvSpPr>
            <p:cNvPr id="13" name="íṡḷïḋe">
              <a:extLst>
                <a:ext uri="{FF2B5EF4-FFF2-40B4-BE49-F238E27FC236}">
                  <a16:creationId xmlns:a16="http://schemas.microsoft.com/office/drawing/2014/main" id="{77EAEF2B-525D-4D66-A430-712533BB4E4E}"/>
                </a:ext>
              </a:extLst>
            </p:cNvPr>
            <p:cNvSpPr/>
            <p:nvPr/>
          </p:nvSpPr>
          <p:spPr bwMode="auto">
            <a:xfrm>
              <a:off x="7446247" y="3362376"/>
              <a:ext cx="164412" cy="1644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54A"/>
              </a:solidFill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ïṩļîḍè">
              <a:extLst>
                <a:ext uri="{FF2B5EF4-FFF2-40B4-BE49-F238E27FC236}">
                  <a16:creationId xmlns:a16="http://schemas.microsoft.com/office/drawing/2014/main" id="{58A552CF-7918-4523-97D2-271C720C9261}"/>
                </a:ext>
              </a:extLst>
            </p:cNvPr>
            <p:cNvGrpSpPr/>
            <p:nvPr/>
          </p:nvGrpSpPr>
          <p:grpSpPr>
            <a:xfrm>
              <a:off x="6415615" y="2161105"/>
              <a:ext cx="2225676" cy="1191786"/>
              <a:chOff x="6347168" y="1826352"/>
              <a:chExt cx="2225676" cy="1191786"/>
            </a:xfrm>
          </p:grpSpPr>
          <p:sp>
            <p:nvSpPr>
              <p:cNvPr id="23" name="íṩḷíḓe">
                <a:extLst>
                  <a:ext uri="{FF2B5EF4-FFF2-40B4-BE49-F238E27FC236}">
                    <a16:creationId xmlns:a16="http://schemas.microsoft.com/office/drawing/2014/main" id="{2E7B4314-DA47-4B0D-9F1F-3411875C4E66}"/>
                  </a:ext>
                </a:extLst>
              </p:cNvPr>
              <p:cNvSpPr txBox="1"/>
              <p:nvPr/>
            </p:nvSpPr>
            <p:spPr>
              <a:xfrm flipH="1">
                <a:off x="6347168" y="2186081"/>
                <a:ext cx="2225675" cy="83205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点击输入您的内容，或者通过复制您的文本后，在此框中选择复制粘贴，请言简意赅，简单说明即可，不必繁琐。</a:t>
                </a:r>
                <a:endParaRPr lang="en-US" altLang="zh-CN" sz="1100"/>
              </a:p>
            </p:txBody>
          </p:sp>
          <p:sp>
            <p:nvSpPr>
              <p:cNvPr id="24" name="iṧ1íḋé">
                <a:extLst>
                  <a:ext uri="{FF2B5EF4-FFF2-40B4-BE49-F238E27FC236}">
                    <a16:creationId xmlns:a16="http://schemas.microsoft.com/office/drawing/2014/main" id="{B992B16B-E21B-4501-B927-3F8ADDC99AA7}"/>
                  </a:ext>
                </a:extLst>
              </p:cNvPr>
              <p:cNvSpPr/>
              <p:nvPr/>
            </p:nvSpPr>
            <p:spPr>
              <a:xfrm flipH="1">
                <a:off x="6347169" y="1826352"/>
                <a:ext cx="2225675" cy="350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/>
                  <a:t>添加标题</a:t>
                </a:r>
              </a:p>
            </p:txBody>
          </p:sp>
        </p:grpSp>
        <p:sp>
          <p:nvSpPr>
            <p:cNvPr id="15" name="ïš1ïḍé">
              <a:extLst>
                <a:ext uri="{FF2B5EF4-FFF2-40B4-BE49-F238E27FC236}">
                  <a16:creationId xmlns:a16="http://schemas.microsoft.com/office/drawing/2014/main" id="{2E0FB6FE-3809-4E81-898E-69768DC0A41F}"/>
                </a:ext>
              </a:extLst>
            </p:cNvPr>
            <p:cNvSpPr/>
            <p:nvPr/>
          </p:nvSpPr>
          <p:spPr bwMode="auto">
            <a:xfrm>
              <a:off x="8885051" y="3362376"/>
              <a:ext cx="164412" cy="1644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54A"/>
              </a:solidFill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i$1iďe">
              <a:extLst>
                <a:ext uri="{FF2B5EF4-FFF2-40B4-BE49-F238E27FC236}">
                  <a16:creationId xmlns:a16="http://schemas.microsoft.com/office/drawing/2014/main" id="{0E38F201-E95C-470D-A56B-60F019959822}"/>
                </a:ext>
              </a:extLst>
            </p:cNvPr>
            <p:cNvGrpSpPr/>
            <p:nvPr/>
          </p:nvGrpSpPr>
          <p:grpSpPr>
            <a:xfrm>
              <a:off x="7854419" y="3859535"/>
              <a:ext cx="2225676" cy="1256731"/>
              <a:chOff x="8033093" y="3520599"/>
              <a:chExt cx="2225676" cy="1256731"/>
            </a:xfrm>
          </p:grpSpPr>
          <p:sp>
            <p:nvSpPr>
              <p:cNvPr id="21" name="íślïḓé">
                <a:extLst>
                  <a:ext uri="{FF2B5EF4-FFF2-40B4-BE49-F238E27FC236}">
                    <a16:creationId xmlns:a16="http://schemas.microsoft.com/office/drawing/2014/main" id="{66C78EF9-CC2B-41F2-9430-1DED746913C5}"/>
                  </a:ext>
                </a:extLst>
              </p:cNvPr>
              <p:cNvSpPr txBox="1"/>
              <p:nvPr/>
            </p:nvSpPr>
            <p:spPr>
              <a:xfrm flipH="1">
                <a:off x="8033093" y="3880328"/>
                <a:ext cx="2225675" cy="89700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点击输入您的内容，或者通过复制您的文本后，在此框中选择复制粘贴，请言简意赅，简单说明即可，不必繁琐。</a:t>
                </a:r>
                <a:endParaRPr lang="en-US" altLang="zh-CN" sz="1100"/>
              </a:p>
            </p:txBody>
          </p:sp>
          <p:sp>
            <p:nvSpPr>
              <p:cNvPr id="22" name="ïślîḑé">
                <a:extLst>
                  <a:ext uri="{FF2B5EF4-FFF2-40B4-BE49-F238E27FC236}">
                    <a16:creationId xmlns:a16="http://schemas.microsoft.com/office/drawing/2014/main" id="{846589A5-5064-41A7-99C2-DFC8B3DFC09D}"/>
                  </a:ext>
                </a:extLst>
              </p:cNvPr>
              <p:cNvSpPr/>
              <p:nvPr/>
            </p:nvSpPr>
            <p:spPr>
              <a:xfrm flipH="1">
                <a:off x="8033094" y="3520599"/>
                <a:ext cx="2225675" cy="350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/>
                  <a:t>添加标题</a:t>
                </a:r>
              </a:p>
            </p:txBody>
          </p:sp>
        </p:grpSp>
        <p:sp>
          <p:nvSpPr>
            <p:cNvPr id="17" name="íṡlïḋê">
              <a:extLst>
                <a:ext uri="{FF2B5EF4-FFF2-40B4-BE49-F238E27FC236}">
                  <a16:creationId xmlns:a16="http://schemas.microsoft.com/office/drawing/2014/main" id="{7C4FEA69-E5AC-4AED-A5E0-E090ABFD43E5}"/>
                </a:ext>
              </a:extLst>
            </p:cNvPr>
            <p:cNvSpPr/>
            <p:nvPr/>
          </p:nvSpPr>
          <p:spPr bwMode="auto">
            <a:xfrm>
              <a:off x="10323856" y="3362376"/>
              <a:ext cx="164412" cy="1644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554A"/>
              </a:solidFill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ï$ḻidê">
              <a:extLst>
                <a:ext uri="{FF2B5EF4-FFF2-40B4-BE49-F238E27FC236}">
                  <a16:creationId xmlns:a16="http://schemas.microsoft.com/office/drawing/2014/main" id="{A88A47BD-FEAB-4D9C-9A42-6E88917ACF31}"/>
                </a:ext>
              </a:extLst>
            </p:cNvPr>
            <p:cNvGrpSpPr/>
            <p:nvPr/>
          </p:nvGrpSpPr>
          <p:grpSpPr>
            <a:xfrm>
              <a:off x="9293224" y="2161105"/>
              <a:ext cx="2225676" cy="1201270"/>
              <a:chOff x="6347168" y="1826352"/>
              <a:chExt cx="2225676" cy="1201270"/>
            </a:xfrm>
          </p:grpSpPr>
          <p:sp>
            <p:nvSpPr>
              <p:cNvPr id="19" name="îşḷiḓé">
                <a:extLst>
                  <a:ext uri="{FF2B5EF4-FFF2-40B4-BE49-F238E27FC236}">
                    <a16:creationId xmlns:a16="http://schemas.microsoft.com/office/drawing/2014/main" id="{2FDD6EB7-4F0F-43E1-95D4-6ABFA9FF33B4}"/>
                  </a:ext>
                </a:extLst>
              </p:cNvPr>
              <p:cNvSpPr txBox="1"/>
              <p:nvPr/>
            </p:nvSpPr>
            <p:spPr>
              <a:xfrm flipH="1">
                <a:off x="6347168" y="2186081"/>
                <a:ext cx="2225675" cy="8415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 lnSpcReduction="10000"/>
              </a:bodyPr>
              <a:lstStyle/>
              <a:p>
                <a:pPr algn="ct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点击输入您的内容，或者通过复制您的文本后，在此框中选择复制粘贴，请言简意赅，简单说明即可，不必繁琐。</a:t>
                </a:r>
                <a:endParaRPr lang="en-US" altLang="zh-CN" sz="1100"/>
              </a:p>
            </p:txBody>
          </p:sp>
          <p:sp>
            <p:nvSpPr>
              <p:cNvPr id="20" name="î$ľîḋe">
                <a:extLst>
                  <a:ext uri="{FF2B5EF4-FFF2-40B4-BE49-F238E27FC236}">
                    <a16:creationId xmlns:a16="http://schemas.microsoft.com/office/drawing/2014/main" id="{EBCA6C5F-9FFE-4AA4-8B54-2E8F35A8AA71}"/>
                  </a:ext>
                </a:extLst>
              </p:cNvPr>
              <p:cNvSpPr/>
              <p:nvPr/>
            </p:nvSpPr>
            <p:spPr>
              <a:xfrm flipH="1">
                <a:off x="6347169" y="1826352"/>
                <a:ext cx="2225675" cy="3502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/>
                  <a:t>添加标题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2536057"/>
      </p:ext>
    </p:extLst>
  </p:cSld>
  <p:clrMapOvr>
    <a:masterClrMapping/>
  </p:clrMapOvr>
  <p:transition spd="slow" advTm="3000">
    <p:fad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835CAC19-DEA1-42C1-93F2-A82B0D645123}"/>
              </a:ext>
            </a:extLst>
          </p:cNvPr>
          <p:cNvSpPr/>
          <p:nvPr/>
        </p:nvSpPr>
        <p:spPr>
          <a:xfrm>
            <a:off x="6714698" y="1869743"/>
            <a:ext cx="4490114" cy="4490114"/>
          </a:xfrm>
          <a:prstGeom prst="ellipse">
            <a:avLst/>
          </a:prstGeom>
          <a:solidFill>
            <a:srgbClr val="00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45E80A7-ED01-4315-AF7B-7083B6F49229}"/>
              </a:ext>
            </a:extLst>
          </p:cNvPr>
          <p:cNvSpPr txBox="1"/>
          <p:nvPr/>
        </p:nvSpPr>
        <p:spPr>
          <a:xfrm>
            <a:off x="7192370" y="3070746"/>
            <a:ext cx="352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>
                <a:solidFill>
                  <a:schemeClr val="bg1"/>
                </a:solidFill>
              </a:rPr>
              <a:t>第三章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FA313C1-5C8F-4433-A6DB-D247CD744D67}"/>
              </a:ext>
            </a:extLst>
          </p:cNvPr>
          <p:cNvSpPr txBox="1"/>
          <p:nvPr/>
        </p:nvSpPr>
        <p:spPr>
          <a:xfrm>
            <a:off x="7506269" y="4271075"/>
            <a:ext cx="305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solidFill>
                  <a:schemeClr val="bg1"/>
                </a:solidFill>
              </a:rPr>
              <a:t>添加您的标题</a:t>
            </a:r>
          </a:p>
        </p:txBody>
      </p:sp>
    </p:spTree>
    <p:extLst>
      <p:ext uri="{BB962C8B-B14F-4D97-AF65-F5344CB8AC3E}">
        <p14:creationId xmlns:p14="http://schemas.microsoft.com/office/powerpoint/2010/main" val="1047267568"/>
      </p:ext>
    </p:extLst>
  </p:cSld>
  <p:clrMapOvr>
    <a:masterClrMapping/>
  </p:clrMapOvr>
  <p:transition spd="slow" advTm="3000">
    <p:fad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7DAE62-0814-4CAB-B96A-FA59C67E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添加您的标题</a:t>
            </a:r>
          </a:p>
        </p:txBody>
      </p:sp>
      <p:grpSp>
        <p:nvGrpSpPr>
          <p:cNvPr id="3" name="39264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D710F25-25D8-44D0-B7C2-F57383D3300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60400" y="1635323"/>
            <a:ext cx="10858500" cy="4055746"/>
            <a:chOff x="660400" y="1635323"/>
            <a:chExt cx="10858500" cy="4055746"/>
          </a:xfrm>
        </p:grpSpPr>
        <p:grpSp>
          <p:nvGrpSpPr>
            <p:cNvPr id="4" name="îşḷîḑè">
              <a:extLst>
                <a:ext uri="{FF2B5EF4-FFF2-40B4-BE49-F238E27FC236}">
                  <a16:creationId xmlns:a16="http://schemas.microsoft.com/office/drawing/2014/main" id="{FA8522A6-E222-4191-AD9C-338948FE1FEB}"/>
                </a:ext>
              </a:extLst>
            </p:cNvPr>
            <p:cNvGrpSpPr/>
            <p:nvPr/>
          </p:nvGrpSpPr>
          <p:grpSpPr>
            <a:xfrm>
              <a:off x="4026000" y="1814428"/>
              <a:ext cx="4141172" cy="3632100"/>
              <a:chOff x="7841" y="3175"/>
              <a:chExt cx="3533" cy="4760"/>
            </a:xfrm>
          </p:grpSpPr>
          <p:sp>
            <p:nvSpPr>
              <p:cNvPr id="27" name="iśľíḋe">
                <a:extLst>
                  <a:ext uri="{FF2B5EF4-FFF2-40B4-BE49-F238E27FC236}">
                    <a16:creationId xmlns:a16="http://schemas.microsoft.com/office/drawing/2014/main" id="{1EFD8200-D354-4D46-8A51-D39F0E497D60}"/>
                  </a:ext>
                </a:extLst>
              </p:cNvPr>
              <p:cNvSpPr/>
              <p:nvPr/>
            </p:nvSpPr>
            <p:spPr>
              <a:xfrm>
                <a:off x="7952" y="3324"/>
                <a:ext cx="3311" cy="4462"/>
              </a:xfrm>
              <a:prstGeom prst="hexagon">
                <a:avLst/>
              </a:prstGeom>
              <a:blipFill>
                <a:blip r:embed="rId3"/>
                <a:stretch>
                  <a:fillRect/>
                </a:stretch>
              </a:blipFill>
              <a:ln w="571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îSlíḋè">
                <a:extLst>
                  <a:ext uri="{FF2B5EF4-FFF2-40B4-BE49-F238E27FC236}">
                    <a16:creationId xmlns:a16="http://schemas.microsoft.com/office/drawing/2014/main" id="{7EC0D825-85DF-47A8-81C6-B427B28E900A}"/>
                  </a:ext>
                </a:extLst>
              </p:cNvPr>
              <p:cNvSpPr/>
              <p:nvPr/>
            </p:nvSpPr>
            <p:spPr>
              <a:xfrm>
                <a:off x="7841" y="3175"/>
                <a:ext cx="3533" cy="4760"/>
              </a:xfrm>
              <a:prstGeom prst="hexagon">
                <a:avLst/>
              </a:prstGeom>
              <a:noFill/>
              <a:ln w="19050" cap="flat">
                <a:solidFill>
                  <a:srgbClr val="00554A"/>
                </a:solidFill>
                <a:prstDash val="dash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3765"/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ïsḷiḑe">
              <a:extLst>
                <a:ext uri="{FF2B5EF4-FFF2-40B4-BE49-F238E27FC236}">
                  <a16:creationId xmlns:a16="http://schemas.microsoft.com/office/drawing/2014/main" id="{08DD62BC-E19F-472F-B9D2-5EEFE555635E}"/>
                </a:ext>
              </a:extLst>
            </p:cNvPr>
            <p:cNvGrpSpPr/>
            <p:nvPr/>
          </p:nvGrpSpPr>
          <p:grpSpPr>
            <a:xfrm>
              <a:off x="660400" y="1715609"/>
              <a:ext cx="4035860" cy="3975460"/>
              <a:chOff x="1300911" y="1684613"/>
              <a:chExt cx="4035860" cy="3975460"/>
            </a:xfrm>
          </p:grpSpPr>
          <p:sp>
            <p:nvSpPr>
              <p:cNvPr id="17" name="îṩ1íḍê">
                <a:extLst>
                  <a:ext uri="{FF2B5EF4-FFF2-40B4-BE49-F238E27FC236}">
                    <a16:creationId xmlns:a16="http://schemas.microsoft.com/office/drawing/2014/main" id="{446BFBB1-E2F9-4246-A9F6-6783A8E8863D}"/>
                  </a:ext>
                </a:extLst>
              </p:cNvPr>
              <p:cNvSpPr/>
              <p:nvPr/>
            </p:nvSpPr>
            <p:spPr>
              <a:xfrm>
                <a:off x="2274167" y="2660572"/>
                <a:ext cx="1586224" cy="457510"/>
              </a:xfrm>
              <a:prstGeom prst="rect">
                <a:avLst/>
              </a:prstGeom>
              <a:solidFill>
                <a:srgbClr val="00554A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600" b="1"/>
                  <a:t>添加标题</a:t>
                </a:r>
              </a:p>
            </p:txBody>
          </p:sp>
          <p:sp>
            <p:nvSpPr>
              <p:cNvPr id="18" name="íś1ídè">
                <a:extLst>
                  <a:ext uri="{FF2B5EF4-FFF2-40B4-BE49-F238E27FC236}">
                    <a16:creationId xmlns:a16="http://schemas.microsoft.com/office/drawing/2014/main" id="{6CC2C99D-26F0-4E8D-94CE-428B360837B5}"/>
                  </a:ext>
                </a:extLst>
              </p:cNvPr>
              <p:cNvSpPr/>
              <p:nvPr/>
            </p:nvSpPr>
            <p:spPr>
              <a:xfrm>
                <a:off x="2274167" y="4032173"/>
                <a:ext cx="1586224" cy="457510"/>
              </a:xfrm>
              <a:prstGeom prst="rect">
                <a:avLst/>
              </a:prstGeom>
              <a:solidFill>
                <a:srgbClr val="00554A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600" b="1"/>
                  <a:t>添加标题</a:t>
                </a:r>
              </a:p>
            </p:txBody>
          </p:sp>
          <p:sp>
            <p:nvSpPr>
              <p:cNvPr id="19" name="íṥḷïḓé">
                <a:extLst>
                  <a:ext uri="{FF2B5EF4-FFF2-40B4-BE49-F238E27FC236}">
                    <a16:creationId xmlns:a16="http://schemas.microsoft.com/office/drawing/2014/main" id="{D5C97728-FF7E-4EE7-BA49-07358AD06E6B}"/>
                  </a:ext>
                </a:extLst>
              </p:cNvPr>
              <p:cNvSpPr/>
              <p:nvPr/>
            </p:nvSpPr>
            <p:spPr>
              <a:xfrm>
                <a:off x="4650975" y="3918030"/>
                <a:ext cx="685796" cy="685798"/>
              </a:xfrm>
              <a:prstGeom prst="ellipse">
                <a:avLst/>
              </a:prstGeom>
              <a:solidFill>
                <a:srgbClr val="00554A"/>
              </a:solidFill>
              <a:ln w="5715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D9348FFB-A0E6-4D53-8595-61E47A3CFF38}"/>
                  </a:ext>
                </a:extLst>
              </p:cNvPr>
              <p:cNvCxnSpPr/>
              <p:nvPr/>
            </p:nvCxnSpPr>
            <p:spPr>
              <a:xfrm>
                <a:off x="4118839" y="2889327"/>
                <a:ext cx="502920" cy="1"/>
              </a:xfrm>
              <a:prstGeom prst="line">
                <a:avLst/>
              </a:prstGeom>
              <a:ln w="19050" cap="rnd">
                <a:solidFill>
                  <a:schemeClr val="tx2">
                    <a:lumMod val="20000"/>
                    <a:lumOff val="8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7F9BA30E-910B-4F31-8305-C1E7664934B4}"/>
                  </a:ext>
                </a:extLst>
              </p:cNvPr>
              <p:cNvCxnSpPr/>
              <p:nvPr/>
            </p:nvCxnSpPr>
            <p:spPr>
              <a:xfrm>
                <a:off x="4104229" y="4260928"/>
                <a:ext cx="532137" cy="1"/>
              </a:xfrm>
              <a:prstGeom prst="line">
                <a:avLst/>
              </a:prstGeom>
              <a:ln w="19050" cap="rnd">
                <a:solidFill>
                  <a:schemeClr val="tx2">
                    <a:lumMod val="20000"/>
                    <a:lumOff val="8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i$ḻïďe">
                <a:extLst>
                  <a:ext uri="{FF2B5EF4-FFF2-40B4-BE49-F238E27FC236}">
                    <a16:creationId xmlns:a16="http://schemas.microsoft.com/office/drawing/2014/main" id="{E5F4FEFB-7466-4D98-B21B-6AF6AD8E3DF7}"/>
                  </a:ext>
                </a:extLst>
              </p:cNvPr>
              <p:cNvSpPr/>
              <p:nvPr/>
            </p:nvSpPr>
            <p:spPr>
              <a:xfrm>
                <a:off x="4638273" y="2542618"/>
                <a:ext cx="685796" cy="685798"/>
              </a:xfrm>
              <a:prstGeom prst="ellipse">
                <a:avLst/>
              </a:prstGeom>
              <a:solidFill>
                <a:srgbClr val="00554A"/>
              </a:solidFill>
              <a:ln w="5715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iṥ1íďè">
                <a:extLst>
                  <a:ext uri="{FF2B5EF4-FFF2-40B4-BE49-F238E27FC236}">
                    <a16:creationId xmlns:a16="http://schemas.microsoft.com/office/drawing/2014/main" id="{F11D9E30-4D96-46A9-B667-67405D49FAD4}"/>
                  </a:ext>
                </a:extLst>
              </p:cNvPr>
              <p:cNvSpPr/>
              <p:nvPr/>
            </p:nvSpPr>
            <p:spPr>
              <a:xfrm>
                <a:off x="4819241" y="4115491"/>
                <a:ext cx="349262" cy="290875"/>
              </a:xfrm>
              <a:custGeom>
                <a:gdLst>
                  <a:gd name="connsiteX0" fmla="*/ 246781 w 608274"/>
                  <a:gd name="connsiteY0" fmla="*/ 438498 h 506589"/>
                  <a:gd name="connsiteX1" fmla="*/ 246781 w 608274"/>
                  <a:gd name="connsiteY1" fmla="*/ 467297 h 506589"/>
                  <a:gd name="connsiteX2" fmla="*/ 300340 w 608274"/>
                  <a:gd name="connsiteY2" fmla="*/ 446881 h 506589"/>
                  <a:gd name="connsiteX3" fmla="*/ 213321 w 608274"/>
                  <a:gd name="connsiteY3" fmla="*/ 304884 h 506589"/>
                  <a:gd name="connsiteX4" fmla="*/ 33460 w 608274"/>
                  <a:gd name="connsiteY4" fmla="*/ 322334 h 506589"/>
                  <a:gd name="connsiteX5" fmla="*/ 33460 w 608274"/>
                  <a:gd name="connsiteY5" fmla="*/ 454352 h 506589"/>
                  <a:gd name="connsiteX6" fmla="*/ 213321 w 608274"/>
                  <a:gd name="connsiteY6" fmla="*/ 471802 h 506589"/>
                  <a:gd name="connsiteX7" fmla="*/ 228395 w 608274"/>
                  <a:gd name="connsiteY7" fmla="*/ 270439 h 506589"/>
                  <a:gd name="connsiteX8" fmla="*/ 241243 w 608274"/>
                  <a:gd name="connsiteY8" fmla="*/ 274602 h 506589"/>
                  <a:gd name="connsiteX9" fmla="*/ 246781 w 608274"/>
                  <a:gd name="connsiteY9" fmla="*/ 286749 h 506589"/>
                  <a:gd name="connsiteX10" fmla="*/ 246781 w 608274"/>
                  <a:gd name="connsiteY10" fmla="*/ 405252 h 506589"/>
                  <a:gd name="connsiteX11" fmla="*/ 366689 w 608274"/>
                  <a:gd name="connsiteY11" fmla="*/ 423957 h 506589"/>
                  <a:gd name="connsiteX12" fmla="*/ 380678 w 608274"/>
                  <a:gd name="connsiteY12" fmla="*/ 438441 h 506589"/>
                  <a:gd name="connsiteX13" fmla="*/ 370115 w 608274"/>
                  <a:gd name="connsiteY13" fmla="*/ 455493 h 506589"/>
                  <a:gd name="connsiteX14" fmla="*/ 236104 w 608274"/>
                  <a:gd name="connsiteY14" fmla="*/ 506589 h 506589"/>
                  <a:gd name="connsiteX15" fmla="*/ 235590 w 608274"/>
                  <a:gd name="connsiteY15" fmla="*/ 505334 h 506589"/>
                  <a:gd name="connsiteX16" fmla="*/ 230051 w 608274"/>
                  <a:gd name="connsiteY16" fmla="*/ 506304 h 506589"/>
                  <a:gd name="connsiteX17" fmla="*/ 228395 w 608274"/>
                  <a:gd name="connsiteY17" fmla="*/ 506247 h 506589"/>
                  <a:gd name="connsiteX18" fmla="*/ 15074 w 608274"/>
                  <a:gd name="connsiteY18" fmla="*/ 485546 h 506589"/>
                  <a:gd name="connsiteX19" fmla="*/ 0 w 608274"/>
                  <a:gd name="connsiteY19" fmla="*/ 469236 h 506589"/>
                  <a:gd name="connsiteX20" fmla="*/ 0 w 608274"/>
                  <a:gd name="connsiteY20" fmla="*/ 307450 h 506589"/>
                  <a:gd name="connsiteX21" fmla="*/ 15074 w 608274"/>
                  <a:gd name="connsiteY21" fmla="*/ 291083 h 506589"/>
                  <a:gd name="connsiteX22" fmla="*/ 362895 w 608274"/>
                  <a:gd name="connsiteY22" fmla="*/ 0 h 506589"/>
                  <a:gd name="connsiteX23" fmla="*/ 468824 w 608274"/>
                  <a:gd name="connsiteY23" fmla="*/ 90151 h 506589"/>
                  <a:gd name="connsiteX24" fmla="*/ 463285 w 608274"/>
                  <a:gd name="connsiteY24" fmla="*/ 153046 h 506589"/>
                  <a:gd name="connsiteX25" fmla="*/ 429822 w 608274"/>
                  <a:gd name="connsiteY25" fmla="*/ 235157 h 506589"/>
                  <a:gd name="connsiteX26" fmla="*/ 485556 w 608274"/>
                  <a:gd name="connsiteY26" fmla="*/ 284366 h 506589"/>
                  <a:gd name="connsiteX27" fmla="*/ 580407 w 608274"/>
                  <a:gd name="connsiteY27" fmla="*/ 317210 h 506589"/>
                  <a:gd name="connsiteX28" fmla="*/ 608274 w 608274"/>
                  <a:gd name="connsiteY28" fmla="*/ 388316 h 506589"/>
                  <a:gd name="connsiteX29" fmla="*/ 608274 w 608274"/>
                  <a:gd name="connsiteY29" fmla="*/ 480691 h 506589"/>
                  <a:gd name="connsiteX30" fmla="*/ 391162 w 608274"/>
                  <a:gd name="connsiteY30" fmla="*/ 480691 h 506589"/>
                  <a:gd name="connsiteX31" fmla="*/ 412805 w 608274"/>
                  <a:gd name="connsiteY31" fmla="*/ 434960 h 506589"/>
                  <a:gd name="connsiteX32" fmla="*/ 370776 w 608274"/>
                  <a:gd name="connsiteY32" fmla="*/ 391566 h 506589"/>
                  <a:gd name="connsiteX33" fmla="*/ 279065 w 608274"/>
                  <a:gd name="connsiteY33" fmla="*/ 377254 h 506589"/>
                  <a:gd name="connsiteX34" fmla="*/ 279065 w 608274"/>
                  <a:gd name="connsiteY34" fmla="*/ 286761 h 506589"/>
                  <a:gd name="connsiteX35" fmla="*/ 275810 w 608274"/>
                  <a:gd name="connsiteY35" fmla="*/ 269997 h 506589"/>
                  <a:gd name="connsiteX36" fmla="*/ 295968 w 608274"/>
                  <a:gd name="connsiteY36" fmla="*/ 235157 h 506589"/>
                  <a:gd name="connsiteX37" fmla="*/ 262505 w 608274"/>
                  <a:gd name="connsiteY37" fmla="*/ 153046 h 506589"/>
                  <a:gd name="connsiteX38" fmla="*/ 256909 w 608274"/>
                  <a:gd name="connsiteY38" fmla="*/ 90151 h 506589"/>
                  <a:gd name="connsiteX39" fmla="*/ 362895 w 608274"/>
                  <a:gd name="connsiteY39" fmla="*/ 0 h 50658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274" h="506589">
                    <a:moveTo>
                      <a:pt x="246781" y="438498"/>
                    </a:moveTo>
                    <a:lnTo>
                      <a:pt x="246781" y="467297"/>
                    </a:lnTo>
                    <a:lnTo>
                      <a:pt x="300340" y="446881"/>
                    </a:lnTo>
                    <a:close/>
                    <a:moveTo>
                      <a:pt x="213321" y="304884"/>
                    </a:moveTo>
                    <a:lnTo>
                      <a:pt x="33460" y="322334"/>
                    </a:lnTo>
                    <a:lnTo>
                      <a:pt x="33460" y="454352"/>
                    </a:lnTo>
                    <a:lnTo>
                      <a:pt x="213321" y="471802"/>
                    </a:lnTo>
                    <a:close/>
                    <a:moveTo>
                      <a:pt x="228395" y="270439"/>
                    </a:moveTo>
                    <a:cubicBezTo>
                      <a:pt x="233077" y="269983"/>
                      <a:pt x="237760" y="271466"/>
                      <a:pt x="241243" y="274602"/>
                    </a:cubicBezTo>
                    <a:cubicBezTo>
                      <a:pt x="244783" y="277739"/>
                      <a:pt x="246781" y="282130"/>
                      <a:pt x="246781" y="286749"/>
                    </a:cubicBezTo>
                    <a:lnTo>
                      <a:pt x="246781" y="405252"/>
                    </a:lnTo>
                    <a:lnTo>
                      <a:pt x="366689" y="423957"/>
                    </a:lnTo>
                    <a:cubicBezTo>
                      <a:pt x="374111" y="425154"/>
                      <a:pt x="379878" y="431085"/>
                      <a:pt x="380678" y="438441"/>
                    </a:cubicBezTo>
                    <a:cubicBezTo>
                      <a:pt x="381477" y="445798"/>
                      <a:pt x="377138" y="452812"/>
                      <a:pt x="370115" y="455493"/>
                    </a:cubicBezTo>
                    <a:lnTo>
                      <a:pt x="236104" y="506589"/>
                    </a:lnTo>
                    <a:lnTo>
                      <a:pt x="235590" y="505334"/>
                    </a:lnTo>
                    <a:cubicBezTo>
                      <a:pt x="233820" y="505962"/>
                      <a:pt x="231936" y="506304"/>
                      <a:pt x="230051" y="506304"/>
                    </a:cubicBezTo>
                    <a:cubicBezTo>
                      <a:pt x="229480" y="506304"/>
                      <a:pt x="228966" y="506304"/>
                      <a:pt x="228395" y="506247"/>
                    </a:cubicBezTo>
                    <a:lnTo>
                      <a:pt x="15074" y="485546"/>
                    </a:lnTo>
                    <a:cubicBezTo>
                      <a:pt x="6509" y="484748"/>
                      <a:pt x="0" y="477676"/>
                      <a:pt x="0" y="469236"/>
                    </a:cubicBezTo>
                    <a:lnTo>
                      <a:pt x="0" y="307450"/>
                    </a:lnTo>
                    <a:cubicBezTo>
                      <a:pt x="0" y="299010"/>
                      <a:pt x="6509" y="291938"/>
                      <a:pt x="15074" y="291083"/>
                    </a:cubicBezTo>
                    <a:close/>
                    <a:moveTo>
                      <a:pt x="362895" y="0"/>
                    </a:moveTo>
                    <a:cubicBezTo>
                      <a:pt x="454777" y="0"/>
                      <a:pt x="466369" y="64320"/>
                      <a:pt x="468824" y="90151"/>
                    </a:cubicBezTo>
                    <a:cubicBezTo>
                      <a:pt x="468824" y="90151"/>
                      <a:pt x="507884" y="131206"/>
                      <a:pt x="463285" y="153046"/>
                    </a:cubicBezTo>
                    <a:cubicBezTo>
                      <a:pt x="463285" y="153046"/>
                      <a:pt x="463285" y="205049"/>
                      <a:pt x="429822" y="235157"/>
                    </a:cubicBezTo>
                    <a:cubicBezTo>
                      <a:pt x="429822" y="235157"/>
                      <a:pt x="401898" y="257053"/>
                      <a:pt x="485556" y="284366"/>
                    </a:cubicBezTo>
                    <a:lnTo>
                      <a:pt x="580407" y="317210"/>
                    </a:lnTo>
                    <a:cubicBezTo>
                      <a:pt x="580407" y="317210"/>
                      <a:pt x="608274" y="317210"/>
                      <a:pt x="608274" y="388316"/>
                    </a:cubicBezTo>
                    <a:lnTo>
                      <a:pt x="608274" y="480691"/>
                    </a:lnTo>
                    <a:lnTo>
                      <a:pt x="391162" y="480691"/>
                    </a:lnTo>
                    <a:cubicBezTo>
                      <a:pt x="406123" y="470598"/>
                      <a:pt x="414803" y="453207"/>
                      <a:pt x="412805" y="434960"/>
                    </a:cubicBezTo>
                    <a:cubicBezTo>
                      <a:pt x="410406" y="412892"/>
                      <a:pt x="393161" y="395045"/>
                      <a:pt x="370776" y="391566"/>
                    </a:cubicBezTo>
                    <a:lnTo>
                      <a:pt x="279065" y="377254"/>
                    </a:lnTo>
                    <a:lnTo>
                      <a:pt x="279065" y="286761"/>
                    </a:lnTo>
                    <a:cubicBezTo>
                      <a:pt x="279065" y="280945"/>
                      <a:pt x="277809" y="275357"/>
                      <a:pt x="275810" y="269997"/>
                    </a:cubicBezTo>
                    <a:cubicBezTo>
                      <a:pt x="314470" y="249754"/>
                      <a:pt x="295968" y="235157"/>
                      <a:pt x="295968" y="235157"/>
                    </a:cubicBezTo>
                    <a:cubicBezTo>
                      <a:pt x="262505" y="205049"/>
                      <a:pt x="262505" y="153046"/>
                      <a:pt x="262505" y="153046"/>
                    </a:cubicBezTo>
                    <a:cubicBezTo>
                      <a:pt x="217906" y="131206"/>
                      <a:pt x="256909" y="90151"/>
                      <a:pt x="256909" y="90151"/>
                    </a:cubicBezTo>
                    <a:cubicBezTo>
                      <a:pt x="259421" y="64320"/>
                      <a:pt x="277010" y="0"/>
                      <a:pt x="36289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iṧḻîḑè">
                <a:extLst>
                  <a:ext uri="{FF2B5EF4-FFF2-40B4-BE49-F238E27FC236}">
                    <a16:creationId xmlns:a16="http://schemas.microsoft.com/office/drawing/2014/main" id="{E022AACF-AF7D-47E6-A63C-E711C6313682}"/>
                  </a:ext>
                </a:extLst>
              </p:cNvPr>
              <p:cNvSpPr/>
              <p:nvPr/>
            </p:nvSpPr>
            <p:spPr>
              <a:xfrm>
                <a:off x="4806540" y="2740079"/>
                <a:ext cx="349262" cy="290875"/>
              </a:xfrm>
              <a:custGeom>
                <a:gdLst>
                  <a:gd name="connsiteX0" fmla="*/ 246781 w 608274"/>
                  <a:gd name="connsiteY0" fmla="*/ 438498 h 506589"/>
                  <a:gd name="connsiteX1" fmla="*/ 246781 w 608274"/>
                  <a:gd name="connsiteY1" fmla="*/ 467297 h 506589"/>
                  <a:gd name="connsiteX2" fmla="*/ 300340 w 608274"/>
                  <a:gd name="connsiteY2" fmla="*/ 446881 h 506589"/>
                  <a:gd name="connsiteX3" fmla="*/ 213321 w 608274"/>
                  <a:gd name="connsiteY3" fmla="*/ 304884 h 506589"/>
                  <a:gd name="connsiteX4" fmla="*/ 33460 w 608274"/>
                  <a:gd name="connsiteY4" fmla="*/ 322334 h 506589"/>
                  <a:gd name="connsiteX5" fmla="*/ 33460 w 608274"/>
                  <a:gd name="connsiteY5" fmla="*/ 454352 h 506589"/>
                  <a:gd name="connsiteX6" fmla="*/ 213321 w 608274"/>
                  <a:gd name="connsiteY6" fmla="*/ 471802 h 506589"/>
                  <a:gd name="connsiteX7" fmla="*/ 228395 w 608274"/>
                  <a:gd name="connsiteY7" fmla="*/ 270439 h 506589"/>
                  <a:gd name="connsiteX8" fmla="*/ 241243 w 608274"/>
                  <a:gd name="connsiteY8" fmla="*/ 274602 h 506589"/>
                  <a:gd name="connsiteX9" fmla="*/ 246781 w 608274"/>
                  <a:gd name="connsiteY9" fmla="*/ 286749 h 506589"/>
                  <a:gd name="connsiteX10" fmla="*/ 246781 w 608274"/>
                  <a:gd name="connsiteY10" fmla="*/ 405252 h 506589"/>
                  <a:gd name="connsiteX11" fmla="*/ 366689 w 608274"/>
                  <a:gd name="connsiteY11" fmla="*/ 423957 h 506589"/>
                  <a:gd name="connsiteX12" fmla="*/ 380678 w 608274"/>
                  <a:gd name="connsiteY12" fmla="*/ 438441 h 506589"/>
                  <a:gd name="connsiteX13" fmla="*/ 370115 w 608274"/>
                  <a:gd name="connsiteY13" fmla="*/ 455493 h 506589"/>
                  <a:gd name="connsiteX14" fmla="*/ 236104 w 608274"/>
                  <a:gd name="connsiteY14" fmla="*/ 506589 h 506589"/>
                  <a:gd name="connsiteX15" fmla="*/ 235590 w 608274"/>
                  <a:gd name="connsiteY15" fmla="*/ 505334 h 506589"/>
                  <a:gd name="connsiteX16" fmla="*/ 230051 w 608274"/>
                  <a:gd name="connsiteY16" fmla="*/ 506304 h 506589"/>
                  <a:gd name="connsiteX17" fmla="*/ 228395 w 608274"/>
                  <a:gd name="connsiteY17" fmla="*/ 506247 h 506589"/>
                  <a:gd name="connsiteX18" fmla="*/ 15074 w 608274"/>
                  <a:gd name="connsiteY18" fmla="*/ 485546 h 506589"/>
                  <a:gd name="connsiteX19" fmla="*/ 0 w 608274"/>
                  <a:gd name="connsiteY19" fmla="*/ 469236 h 506589"/>
                  <a:gd name="connsiteX20" fmla="*/ 0 w 608274"/>
                  <a:gd name="connsiteY20" fmla="*/ 307450 h 506589"/>
                  <a:gd name="connsiteX21" fmla="*/ 15074 w 608274"/>
                  <a:gd name="connsiteY21" fmla="*/ 291083 h 506589"/>
                  <a:gd name="connsiteX22" fmla="*/ 362895 w 608274"/>
                  <a:gd name="connsiteY22" fmla="*/ 0 h 506589"/>
                  <a:gd name="connsiteX23" fmla="*/ 468824 w 608274"/>
                  <a:gd name="connsiteY23" fmla="*/ 90151 h 506589"/>
                  <a:gd name="connsiteX24" fmla="*/ 463285 w 608274"/>
                  <a:gd name="connsiteY24" fmla="*/ 153046 h 506589"/>
                  <a:gd name="connsiteX25" fmla="*/ 429822 w 608274"/>
                  <a:gd name="connsiteY25" fmla="*/ 235157 h 506589"/>
                  <a:gd name="connsiteX26" fmla="*/ 485556 w 608274"/>
                  <a:gd name="connsiteY26" fmla="*/ 284366 h 506589"/>
                  <a:gd name="connsiteX27" fmla="*/ 580407 w 608274"/>
                  <a:gd name="connsiteY27" fmla="*/ 317210 h 506589"/>
                  <a:gd name="connsiteX28" fmla="*/ 608274 w 608274"/>
                  <a:gd name="connsiteY28" fmla="*/ 388316 h 506589"/>
                  <a:gd name="connsiteX29" fmla="*/ 608274 w 608274"/>
                  <a:gd name="connsiteY29" fmla="*/ 480691 h 506589"/>
                  <a:gd name="connsiteX30" fmla="*/ 391162 w 608274"/>
                  <a:gd name="connsiteY30" fmla="*/ 480691 h 506589"/>
                  <a:gd name="connsiteX31" fmla="*/ 412805 w 608274"/>
                  <a:gd name="connsiteY31" fmla="*/ 434960 h 506589"/>
                  <a:gd name="connsiteX32" fmla="*/ 370776 w 608274"/>
                  <a:gd name="connsiteY32" fmla="*/ 391566 h 506589"/>
                  <a:gd name="connsiteX33" fmla="*/ 279065 w 608274"/>
                  <a:gd name="connsiteY33" fmla="*/ 377254 h 506589"/>
                  <a:gd name="connsiteX34" fmla="*/ 279065 w 608274"/>
                  <a:gd name="connsiteY34" fmla="*/ 286761 h 506589"/>
                  <a:gd name="connsiteX35" fmla="*/ 275810 w 608274"/>
                  <a:gd name="connsiteY35" fmla="*/ 269997 h 506589"/>
                  <a:gd name="connsiteX36" fmla="*/ 295968 w 608274"/>
                  <a:gd name="connsiteY36" fmla="*/ 235157 h 506589"/>
                  <a:gd name="connsiteX37" fmla="*/ 262505 w 608274"/>
                  <a:gd name="connsiteY37" fmla="*/ 153046 h 506589"/>
                  <a:gd name="connsiteX38" fmla="*/ 256909 w 608274"/>
                  <a:gd name="connsiteY38" fmla="*/ 90151 h 506589"/>
                  <a:gd name="connsiteX39" fmla="*/ 362895 w 608274"/>
                  <a:gd name="connsiteY39" fmla="*/ 0 h 50658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274" h="506589">
                    <a:moveTo>
                      <a:pt x="246781" y="438498"/>
                    </a:moveTo>
                    <a:lnTo>
                      <a:pt x="246781" y="467297"/>
                    </a:lnTo>
                    <a:lnTo>
                      <a:pt x="300340" y="446881"/>
                    </a:lnTo>
                    <a:close/>
                    <a:moveTo>
                      <a:pt x="213321" y="304884"/>
                    </a:moveTo>
                    <a:lnTo>
                      <a:pt x="33460" y="322334"/>
                    </a:lnTo>
                    <a:lnTo>
                      <a:pt x="33460" y="454352"/>
                    </a:lnTo>
                    <a:lnTo>
                      <a:pt x="213321" y="471802"/>
                    </a:lnTo>
                    <a:close/>
                    <a:moveTo>
                      <a:pt x="228395" y="270439"/>
                    </a:moveTo>
                    <a:cubicBezTo>
                      <a:pt x="233077" y="269983"/>
                      <a:pt x="237760" y="271466"/>
                      <a:pt x="241243" y="274602"/>
                    </a:cubicBezTo>
                    <a:cubicBezTo>
                      <a:pt x="244783" y="277739"/>
                      <a:pt x="246781" y="282130"/>
                      <a:pt x="246781" y="286749"/>
                    </a:cubicBezTo>
                    <a:lnTo>
                      <a:pt x="246781" y="405252"/>
                    </a:lnTo>
                    <a:lnTo>
                      <a:pt x="366689" y="423957"/>
                    </a:lnTo>
                    <a:cubicBezTo>
                      <a:pt x="374111" y="425154"/>
                      <a:pt x="379878" y="431085"/>
                      <a:pt x="380678" y="438441"/>
                    </a:cubicBezTo>
                    <a:cubicBezTo>
                      <a:pt x="381477" y="445798"/>
                      <a:pt x="377138" y="452812"/>
                      <a:pt x="370115" y="455493"/>
                    </a:cubicBezTo>
                    <a:lnTo>
                      <a:pt x="236104" y="506589"/>
                    </a:lnTo>
                    <a:lnTo>
                      <a:pt x="235590" y="505334"/>
                    </a:lnTo>
                    <a:cubicBezTo>
                      <a:pt x="233820" y="505962"/>
                      <a:pt x="231936" y="506304"/>
                      <a:pt x="230051" y="506304"/>
                    </a:cubicBezTo>
                    <a:cubicBezTo>
                      <a:pt x="229480" y="506304"/>
                      <a:pt x="228966" y="506304"/>
                      <a:pt x="228395" y="506247"/>
                    </a:cubicBezTo>
                    <a:lnTo>
                      <a:pt x="15074" y="485546"/>
                    </a:lnTo>
                    <a:cubicBezTo>
                      <a:pt x="6509" y="484748"/>
                      <a:pt x="0" y="477676"/>
                      <a:pt x="0" y="469236"/>
                    </a:cubicBezTo>
                    <a:lnTo>
                      <a:pt x="0" y="307450"/>
                    </a:lnTo>
                    <a:cubicBezTo>
                      <a:pt x="0" y="299010"/>
                      <a:pt x="6509" y="291938"/>
                      <a:pt x="15074" y="291083"/>
                    </a:cubicBezTo>
                    <a:close/>
                    <a:moveTo>
                      <a:pt x="362895" y="0"/>
                    </a:moveTo>
                    <a:cubicBezTo>
                      <a:pt x="454777" y="0"/>
                      <a:pt x="466369" y="64320"/>
                      <a:pt x="468824" y="90151"/>
                    </a:cubicBezTo>
                    <a:cubicBezTo>
                      <a:pt x="468824" y="90151"/>
                      <a:pt x="507884" y="131206"/>
                      <a:pt x="463285" y="153046"/>
                    </a:cubicBezTo>
                    <a:cubicBezTo>
                      <a:pt x="463285" y="153046"/>
                      <a:pt x="463285" y="205049"/>
                      <a:pt x="429822" y="235157"/>
                    </a:cubicBezTo>
                    <a:cubicBezTo>
                      <a:pt x="429822" y="235157"/>
                      <a:pt x="401898" y="257053"/>
                      <a:pt x="485556" y="284366"/>
                    </a:cubicBezTo>
                    <a:lnTo>
                      <a:pt x="580407" y="317210"/>
                    </a:lnTo>
                    <a:cubicBezTo>
                      <a:pt x="580407" y="317210"/>
                      <a:pt x="608274" y="317210"/>
                      <a:pt x="608274" y="388316"/>
                    </a:cubicBezTo>
                    <a:lnTo>
                      <a:pt x="608274" y="480691"/>
                    </a:lnTo>
                    <a:lnTo>
                      <a:pt x="391162" y="480691"/>
                    </a:lnTo>
                    <a:cubicBezTo>
                      <a:pt x="406123" y="470598"/>
                      <a:pt x="414803" y="453207"/>
                      <a:pt x="412805" y="434960"/>
                    </a:cubicBezTo>
                    <a:cubicBezTo>
                      <a:pt x="410406" y="412892"/>
                      <a:pt x="393161" y="395045"/>
                      <a:pt x="370776" y="391566"/>
                    </a:cubicBezTo>
                    <a:lnTo>
                      <a:pt x="279065" y="377254"/>
                    </a:lnTo>
                    <a:lnTo>
                      <a:pt x="279065" y="286761"/>
                    </a:lnTo>
                    <a:cubicBezTo>
                      <a:pt x="279065" y="280945"/>
                      <a:pt x="277809" y="275357"/>
                      <a:pt x="275810" y="269997"/>
                    </a:cubicBezTo>
                    <a:cubicBezTo>
                      <a:pt x="314470" y="249754"/>
                      <a:pt x="295968" y="235157"/>
                      <a:pt x="295968" y="235157"/>
                    </a:cubicBezTo>
                    <a:cubicBezTo>
                      <a:pt x="262505" y="205049"/>
                      <a:pt x="262505" y="153046"/>
                      <a:pt x="262505" y="153046"/>
                    </a:cubicBezTo>
                    <a:cubicBezTo>
                      <a:pt x="217906" y="131206"/>
                      <a:pt x="256909" y="90151"/>
                      <a:pt x="256909" y="90151"/>
                    </a:cubicBezTo>
                    <a:cubicBezTo>
                      <a:pt x="259421" y="64320"/>
                      <a:pt x="277010" y="0"/>
                      <a:pt x="36289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iṩḷïḓê">
                <a:extLst>
                  <a:ext uri="{FF2B5EF4-FFF2-40B4-BE49-F238E27FC236}">
                    <a16:creationId xmlns:a16="http://schemas.microsoft.com/office/drawing/2014/main" id="{D6ED265A-C5A7-4F73-B18B-B2E8C0CED8C5}"/>
                  </a:ext>
                </a:extLst>
              </p:cNvPr>
              <p:cNvSpPr/>
              <p:nvPr/>
            </p:nvSpPr>
            <p:spPr bwMode="auto">
              <a:xfrm>
                <a:off x="1300911" y="1684613"/>
                <a:ext cx="2552819" cy="851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r" defTabSz="914378">
                  <a:spcBef>
                    <a:spcPct val="0"/>
                  </a:spcBef>
                  <a:defRPr/>
                </a:pPr>
                <a:r>
                  <a:rPr lang="zh-CN" altLang="en-US" sz="1200"/>
                  <a:t>点击输入您的内容，或者通过复制您的文本后，在此框中选择复制粘贴，请言简意赅，简单说明即可，不必繁琐。</a:t>
                </a:r>
                <a:endParaRPr lang="en-US" altLang="zh-CN" sz="1200"/>
              </a:p>
            </p:txBody>
          </p:sp>
          <p:sp>
            <p:nvSpPr>
              <p:cNvPr id="26" name="îš1ïďê">
                <a:extLst>
                  <a:ext uri="{FF2B5EF4-FFF2-40B4-BE49-F238E27FC236}">
                    <a16:creationId xmlns:a16="http://schemas.microsoft.com/office/drawing/2014/main" id="{96216285-ED29-4A7F-91EA-B5E3EDE0CC43}"/>
                  </a:ext>
                </a:extLst>
              </p:cNvPr>
              <p:cNvSpPr/>
              <p:nvPr/>
            </p:nvSpPr>
            <p:spPr bwMode="auto">
              <a:xfrm>
                <a:off x="1308730" y="4808384"/>
                <a:ext cx="2552819" cy="851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30000"/>
                  </a:lnSpc>
                </a:pPr>
                <a:r>
                  <a:rPr lang="zh-CN" altLang="en-US" sz="1200"/>
                  <a:t>点击输入您的内容，或者通过复制您的文本后，在此框中选择复制粘贴，请言简意赅，简单说明即可，不必繁琐。</a:t>
                </a:r>
                <a:endParaRPr lang="en-US" altLang="zh-CN" sz="1200"/>
              </a:p>
            </p:txBody>
          </p:sp>
        </p:grpSp>
        <p:grpSp>
          <p:nvGrpSpPr>
            <p:cNvPr id="6" name="îṡḷîdê">
              <a:extLst>
                <a:ext uri="{FF2B5EF4-FFF2-40B4-BE49-F238E27FC236}">
                  <a16:creationId xmlns:a16="http://schemas.microsoft.com/office/drawing/2014/main" id="{8F0A594A-0EC6-4CD5-BAFA-5133250E28F8}"/>
                </a:ext>
              </a:extLst>
            </p:cNvPr>
            <p:cNvGrpSpPr/>
            <p:nvPr/>
          </p:nvGrpSpPr>
          <p:grpSpPr>
            <a:xfrm>
              <a:off x="7533666" y="1635323"/>
              <a:ext cx="3985234" cy="4055746"/>
              <a:chOff x="6893155" y="1604327"/>
              <a:chExt cx="3985234" cy="4055746"/>
            </a:xfrm>
          </p:grpSpPr>
          <p:sp>
            <p:nvSpPr>
              <p:cNvPr id="7" name="íṣlîḋe">
                <a:extLst>
                  <a:ext uri="{FF2B5EF4-FFF2-40B4-BE49-F238E27FC236}">
                    <a16:creationId xmlns:a16="http://schemas.microsoft.com/office/drawing/2014/main" id="{55767AC4-B406-468D-8C96-A728C0476172}"/>
                  </a:ext>
                </a:extLst>
              </p:cNvPr>
              <p:cNvSpPr/>
              <p:nvPr/>
            </p:nvSpPr>
            <p:spPr>
              <a:xfrm>
                <a:off x="8356836" y="2660572"/>
                <a:ext cx="1586224" cy="457510"/>
              </a:xfrm>
              <a:prstGeom prst="rect">
                <a:avLst/>
              </a:prstGeom>
              <a:solidFill>
                <a:srgbClr val="00554A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600" b="1"/>
                  <a:t>添加标题</a:t>
                </a:r>
              </a:p>
            </p:txBody>
          </p:sp>
          <p:sp>
            <p:nvSpPr>
              <p:cNvPr id="8" name="íṧļidê">
                <a:extLst>
                  <a:ext uri="{FF2B5EF4-FFF2-40B4-BE49-F238E27FC236}">
                    <a16:creationId xmlns:a16="http://schemas.microsoft.com/office/drawing/2014/main" id="{048E384D-C5AE-411C-81C6-694F648DB1A0}"/>
                  </a:ext>
                </a:extLst>
              </p:cNvPr>
              <p:cNvSpPr/>
              <p:nvPr/>
            </p:nvSpPr>
            <p:spPr>
              <a:xfrm>
                <a:off x="8356836" y="4032173"/>
                <a:ext cx="1586224" cy="457510"/>
              </a:xfrm>
              <a:prstGeom prst="rect">
                <a:avLst/>
              </a:prstGeom>
              <a:solidFill>
                <a:srgbClr val="00554A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sz="1600" b="1"/>
                  <a:t>添加标题</a:t>
                </a:r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3ED750EE-B7F9-4070-B407-7E3A0032E6BF}"/>
                  </a:ext>
                </a:extLst>
              </p:cNvPr>
              <p:cNvCxnSpPr/>
              <p:nvPr/>
            </p:nvCxnSpPr>
            <p:spPr>
              <a:xfrm>
                <a:off x="7595468" y="2885517"/>
                <a:ext cx="502920" cy="7620"/>
              </a:xfrm>
              <a:prstGeom prst="line">
                <a:avLst/>
              </a:prstGeom>
              <a:ln w="19050" cap="rnd">
                <a:solidFill>
                  <a:schemeClr val="tx2">
                    <a:lumMod val="20000"/>
                    <a:lumOff val="8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ïSlïdè">
                <a:extLst>
                  <a:ext uri="{FF2B5EF4-FFF2-40B4-BE49-F238E27FC236}">
                    <a16:creationId xmlns:a16="http://schemas.microsoft.com/office/drawing/2014/main" id="{3F0EA659-C40A-4557-9C48-421735F29697}"/>
                  </a:ext>
                </a:extLst>
              </p:cNvPr>
              <p:cNvSpPr/>
              <p:nvPr/>
            </p:nvSpPr>
            <p:spPr>
              <a:xfrm>
                <a:off x="6893155" y="3918030"/>
                <a:ext cx="685796" cy="685798"/>
              </a:xfrm>
              <a:prstGeom prst="ellipse">
                <a:avLst/>
              </a:prstGeom>
              <a:solidFill>
                <a:srgbClr val="00554A"/>
              </a:solidFill>
              <a:ln w="5715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íṣḻíḓè">
                <a:extLst>
                  <a:ext uri="{FF2B5EF4-FFF2-40B4-BE49-F238E27FC236}">
                    <a16:creationId xmlns:a16="http://schemas.microsoft.com/office/drawing/2014/main" id="{E8E2EFF3-E793-4292-AEA3-561B2E75E394}"/>
                  </a:ext>
                </a:extLst>
              </p:cNvPr>
              <p:cNvSpPr/>
              <p:nvPr/>
            </p:nvSpPr>
            <p:spPr>
              <a:xfrm>
                <a:off x="6893155" y="2542618"/>
                <a:ext cx="685796" cy="685798"/>
              </a:xfrm>
              <a:prstGeom prst="ellipse">
                <a:avLst/>
              </a:prstGeom>
              <a:solidFill>
                <a:srgbClr val="00554A"/>
              </a:solidFill>
              <a:ln w="57150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52F74FDB-767C-40EA-8727-64F638FC85B2}"/>
                  </a:ext>
                </a:extLst>
              </p:cNvPr>
              <p:cNvCxnSpPr/>
              <p:nvPr/>
            </p:nvCxnSpPr>
            <p:spPr>
              <a:xfrm>
                <a:off x="7566251" y="4260928"/>
                <a:ext cx="532137" cy="1"/>
              </a:xfrm>
              <a:prstGeom prst="line">
                <a:avLst/>
              </a:prstGeom>
              <a:ln w="19050" cap="rnd">
                <a:solidFill>
                  <a:schemeClr val="tx2">
                    <a:lumMod val="20000"/>
                    <a:lumOff val="8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ï$ļide">
                <a:extLst>
                  <a:ext uri="{FF2B5EF4-FFF2-40B4-BE49-F238E27FC236}">
                    <a16:creationId xmlns:a16="http://schemas.microsoft.com/office/drawing/2014/main" id="{8CEE26AA-6557-440A-A007-C56F2FAA9755}"/>
                  </a:ext>
                </a:extLst>
              </p:cNvPr>
              <p:cNvSpPr/>
              <p:nvPr/>
            </p:nvSpPr>
            <p:spPr>
              <a:xfrm>
                <a:off x="7061423" y="4115491"/>
                <a:ext cx="349262" cy="290875"/>
              </a:xfrm>
              <a:custGeom>
                <a:gdLst>
                  <a:gd name="connsiteX0" fmla="*/ 246781 w 608274"/>
                  <a:gd name="connsiteY0" fmla="*/ 438498 h 506589"/>
                  <a:gd name="connsiteX1" fmla="*/ 246781 w 608274"/>
                  <a:gd name="connsiteY1" fmla="*/ 467297 h 506589"/>
                  <a:gd name="connsiteX2" fmla="*/ 300340 w 608274"/>
                  <a:gd name="connsiteY2" fmla="*/ 446881 h 506589"/>
                  <a:gd name="connsiteX3" fmla="*/ 213321 w 608274"/>
                  <a:gd name="connsiteY3" fmla="*/ 304884 h 506589"/>
                  <a:gd name="connsiteX4" fmla="*/ 33460 w 608274"/>
                  <a:gd name="connsiteY4" fmla="*/ 322334 h 506589"/>
                  <a:gd name="connsiteX5" fmla="*/ 33460 w 608274"/>
                  <a:gd name="connsiteY5" fmla="*/ 454352 h 506589"/>
                  <a:gd name="connsiteX6" fmla="*/ 213321 w 608274"/>
                  <a:gd name="connsiteY6" fmla="*/ 471802 h 506589"/>
                  <a:gd name="connsiteX7" fmla="*/ 228395 w 608274"/>
                  <a:gd name="connsiteY7" fmla="*/ 270439 h 506589"/>
                  <a:gd name="connsiteX8" fmla="*/ 241243 w 608274"/>
                  <a:gd name="connsiteY8" fmla="*/ 274602 h 506589"/>
                  <a:gd name="connsiteX9" fmla="*/ 246781 w 608274"/>
                  <a:gd name="connsiteY9" fmla="*/ 286749 h 506589"/>
                  <a:gd name="connsiteX10" fmla="*/ 246781 w 608274"/>
                  <a:gd name="connsiteY10" fmla="*/ 405252 h 506589"/>
                  <a:gd name="connsiteX11" fmla="*/ 366689 w 608274"/>
                  <a:gd name="connsiteY11" fmla="*/ 423957 h 506589"/>
                  <a:gd name="connsiteX12" fmla="*/ 380678 w 608274"/>
                  <a:gd name="connsiteY12" fmla="*/ 438441 h 506589"/>
                  <a:gd name="connsiteX13" fmla="*/ 370115 w 608274"/>
                  <a:gd name="connsiteY13" fmla="*/ 455493 h 506589"/>
                  <a:gd name="connsiteX14" fmla="*/ 236104 w 608274"/>
                  <a:gd name="connsiteY14" fmla="*/ 506589 h 506589"/>
                  <a:gd name="connsiteX15" fmla="*/ 235590 w 608274"/>
                  <a:gd name="connsiteY15" fmla="*/ 505334 h 506589"/>
                  <a:gd name="connsiteX16" fmla="*/ 230051 w 608274"/>
                  <a:gd name="connsiteY16" fmla="*/ 506304 h 506589"/>
                  <a:gd name="connsiteX17" fmla="*/ 228395 w 608274"/>
                  <a:gd name="connsiteY17" fmla="*/ 506247 h 506589"/>
                  <a:gd name="connsiteX18" fmla="*/ 15074 w 608274"/>
                  <a:gd name="connsiteY18" fmla="*/ 485546 h 506589"/>
                  <a:gd name="connsiteX19" fmla="*/ 0 w 608274"/>
                  <a:gd name="connsiteY19" fmla="*/ 469236 h 506589"/>
                  <a:gd name="connsiteX20" fmla="*/ 0 w 608274"/>
                  <a:gd name="connsiteY20" fmla="*/ 307450 h 506589"/>
                  <a:gd name="connsiteX21" fmla="*/ 15074 w 608274"/>
                  <a:gd name="connsiteY21" fmla="*/ 291083 h 506589"/>
                  <a:gd name="connsiteX22" fmla="*/ 362895 w 608274"/>
                  <a:gd name="connsiteY22" fmla="*/ 0 h 506589"/>
                  <a:gd name="connsiteX23" fmla="*/ 468824 w 608274"/>
                  <a:gd name="connsiteY23" fmla="*/ 90151 h 506589"/>
                  <a:gd name="connsiteX24" fmla="*/ 463285 w 608274"/>
                  <a:gd name="connsiteY24" fmla="*/ 153046 h 506589"/>
                  <a:gd name="connsiteX25" fmla="*/ 429822 w 608274"/>
                  <a:gd name="connsiteY25" fmla="*/ 235157 h 506589"/>
                  <a:gd name="connsiteX26" fmla="*/ 485556 w 608274"/>
                  <a:gd name="connsiteY26" fmla="*/ 284366 h 506589"/>
                  <a:gd name="connsiteX27" fmla="*/ 580407 w 608274"/>
                  <a:gd name="connsiteY27" fmla="*/ 317210 h 506589"/>
                  <a:gd name="connsiteX28" fmla="*/ 608274 w 608274"/>
                  <a:gd name="connsiteY28" fmla="*/ 388316 h 506589"/>
                  <a:gd name="connsiteX29" fmla="*/ 608274 w 608274"/>
                  <a:gd name="connsiteY29" fmla="*/ 480691 h 506589"/>
                  <a:gd name="connsiteX30" fmla="*/ 391162 w 608274"/>
                  <a:gd name="connsiteY30" fmla="*/ 480691 h 506589"/>
                  <a:gd name="connsiteX31" fmla="*/ 412805 w 608274"/>
                  <a:gd name="connsiteY31" fmla="*/ 434960 h 506589"/>
                  <a:gd name="connsiteX32" fmla="*/ 370776 w 608274"/>
                  <a:gd name="connsiteY32" fmla="*/ 391566 h 506589"/>
                  <a:gd name="connsiteX33" fmla="*/ 279065 w 608274"/>
                  <a:gd name="connsiteY33" fmla="*/ 377254 h 506589"/>
                  <a:gd name="connsiteX34" fmla="*/ 279065 w 608274"/>
                  <a:gd name="connsiteY34" fmla="*/ 286761 h 506589"/>
                  <a:gd name="connsiteX35" fmla="*/ 275810 w 608274"/>
                  <a:gd name="connsiteY35" fmla="*/ 269997 h 506589"/>
                  <a:gd name="connsiteX36" fmla="*/ 295968 w 608274"/>
                  <a:gd name="connsiteY36" fmla="*/ 235157 h 506589"/>
                  <a:gd name="connsiteX37" fmla="*/ 262505 w 608274"/>
                  <a:gd name="connsiteY37" fmla="*/ 153046 h 506589"/>
                  <a:gd name="connsiteX38" fmla="*/ 256909 w 608274"/>
                  <a:gd name="connsiteY38" fmla="*/ 90151 h 506589"/>
                  <a:gd name="connsiteX39" fmla="*/ 362895 w 608274"/>
                  <a:gd name="connsiteY39" fmla="*/ 0 h 50658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274" h="506589">
                    <a:moveTo>
                      <a:pt x="246781" y="438498"/>
                    </a:moveTo>
                    <a:lnTo>
                      <a:pt x="246781" y="467297"/>
                    </a:lnTo>
                    <a:lnTo>
                      <a:pt x="300340" y="446881"/>
                    </a:lnTo>
                    <a:close/>
                    <a:moveTo>
                      <a:pt x="213321" y="304884"/>
                    </a:moveTo>
                    <a:lnTo>
                      <a:pt x="33460" y="322334"/>
                    </a:lnTo>
                    <a:lnTo>
                      <a:pt x="33460" y="454352"/>
                    </a:lnTo>
                    <a:lnTo>
                      <a:pt x="213321" y="471802"/>
                    </a:lnTo>
                    <a:close/>
                    <a:moveTo>
                      <a:pt x="228395" y="270439"/>
                    </a:moveTo>
                    <a:cubicBezTo>
                      <a:pt x="233077" y="269983"/>
                      <a:pt x="237760" y="271466"/>
                      <a:pt x="241243" y="274602"/>
                    </a:cubicBezTo>
                    <a:cubicBezTo>
                      <a:pt x="244783" y="277739"/>
                      <a:pt x="246781" y="282130"/>
                      <a:pt x="246781" y="286749"/>
                    </a:cubicBezTo>
                    <a:lnTo>
                      <a:pt x="246781" y="405252"/>
                    </a:lnTo>
                    <a:lnTo>
                      <a:pt x="366689" y="423957"/>
                    </a:lnTo>
                    <a:cubicBezTo>
                      <a:pt x="374111" y="425154"/>
                      <a:pt x="379878" y="431085"/>
                      <a:pt x="380678" y="438441"/>
                    </a:cubicBezTo>
                    <a:cubicBezTo>
                      <a:pt x="381477" y="445798"/>
                      <a:pt x="377138" y="452812"/>
                      <a:pt x="370115" y="455493"/>
                    </a:cubicBezTo>
                    <a:lnTo>
                      <a:pt x="236104" y="506589"/>
                    </a:lnTo>
                    <a:lnTo>
                      <a:pt x="235590" y="505334"/>
                    </a:lnTo>
                    <a:cubicBezTo>
                      <a:pt x="233820" y="505962"/>
                      <a:pt x="231936" y="506304"/>
                      <a:pt x="230051" y="506304"/>
                    </a:cubicBezTo>
                    <a:cubicBezTo>
                      <a:pt x="229480" y="506304"/>
                      <a:pt x="228966" y="506304"/>
                      <a:pt x="228395" y="506247"/>
                    </a:cubicBezTo>
                    <a:lnTo>
                      <a:pt x="15074" y="485546"/>
                    </a:lnTo>
                    <a:cubicBezTo>
                      <a:pt x="6509" y="484748"/>
                      <a:pt x="0" y="477676"/>
                      <a:pt x="0" y="469236"/>
                    </a:cubicBezTo>
                    <a:lnTo>
                      <a:pt x="0" y="307450"/>
                    </a:lnTo>
                    <a:cubicBezTo>
                      <a:pt x="0" y="299010"/>
                      <a:pt x="6509" y="291938"/>
                      <a:pt x="15074" y="291083"/>
                    </a:cubicBezTo>
                    <a:close/>
                    <a:moveTo>
                      <a:pt x="362895" y="0"/>
                    </a:moveTo>
                    <a:cubicBezTo>
                      <a:pt x="454777" y="0"/>
                      <a:pt x="466369" y="64320"/>
                      <a:pt x="468824" y="90151"/>
                    </a:cubicBezTo>
                    <a:cubicBezTo>
                      <a:pt x="468824" y="90151"/>
                      <a:pt x="507884" y="131206"/>
                      <a:pt x="463285" y="153046"/>
                    </a:cubicBezTo>
                    <a:cubicBezTo>
                      <a:pt x="463285" y="153046"/>
                      <a:pt x="463285" y="205049"/>
                      <a:pt x="429822" y="235157"/>
                    </a:cubicBezTo>
                    <a:cubicBezTo>
                      <a:pt x="429822" y="235157"/>
                      <a:pt x="401898" y="257053"/>
                      <a:pt x="485556" y="284366"/>
                    </a:cubicBezTo>
                    <a:lnTo>
                      <a:pt x="580407" y="317210"/>
                    </a:lnTo>
                    <a:cubicBezTo>
                      <a:pt x="580407" y="317210"/>
                      <a:pt x="608274" y="317210"/>
                      <a:pt x="608274" y="388316"/>
                    </a:cubicBezTo>
                    <a:lnTo>
                      <a:pt x="608274" y="480691"/>
                    </a:lnTo>
                    <a:lnTo>
                      <a:pt x="391162" y="480691"/>
                    </a:lnTo>
                    <a:cubicBezTo>
                      <a:pt x="406123" y="470598"/>
                      <a:pt x="414803" y="453207"/>
                      <a:pt x="412805" y="434960"/>
                    </a:cubicBezTo>
                    <a:cubicBezTo>
                      <a:pt x="410406" y="412892"/>
                      <a:pt x="393161" y="395045"/>
                      <a:pt x="370776" y="391566"/>
                    </a:cubicBezTo>
                    <a:lnTo>
                      <a:pt x="279065" y="377254"/>
                    </a:lnTo>
                    <a:lnTo>
                      <a:pt x="279065" y="286761"/>
                    </a:lnTo>
                    <a:cubicBezTo>
                      <a:pt x="279065" y="280945"/>
                      <a:pt x="277809" y="275357"/>
                      <a:pt x="275810" y="269997"/>
                    </a:cubicBezTo>
                    <a:cubicBezTo>
                      <a:pt x="314470" y="249754"/>
                      <a:pt x="295968" y="235157"/>
                      <a:pt x="295968" y="235157"/>
                    </a:cubicBezTo>
                    <a:cubicBezTo>
                      <a:pt x="262505" y="205049"/>
                      <a:pt x="262505" y="153046"/>
                      <a:pt x="262505" y="153046"/>
                    </a:cubicBezTo>
                    <a:cubicBezTo>
                      <a:pt x="217906" y="131206"/>
                      <a:pt x="256909" y="90151"/>
                      <a:pt x="256909" y="90151"/>
                    </a:cubicBezTo>
                    <a:cubicBezTo>
                      <a:pt x="259421" y="64320"/>
                      <a:pt x="277010" y="0"/>
                      <a:pt x="36289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ï$ļídè">
                <a:extLst>
                  <a:ext uri="{FF2B5EF4-FFF2-40B4-BE49-F238E27FC236}">
                    <a16:creationId xmlns:a16="http://schemas.microsoft.com/office/drawing/2014/main" id="{B7C18DCB-9CE0-4846-A48E-030919B0703C}"/>
                  </a:ext>
                </a:extLst>
              </p:cNvPr>
              <p:cNvSpPr/>
              <p:nvPr/>
            </p:nvSpPr>
            <p:spPr>
              <a:xfrm>
                <a:off x="7061423" y="2740079"/>
                <a:ext cx="349262" cy="290875"/>
              </a:xfrm>
              <a:custGeom>
                <a:gdLst>
                  <a:gd name="connsiteX0" fmla="*/ 246781 w 608274"/>
                  <a:gd name="connsiteY0" fmla="*/ 438498 h 506589"/>
                  <a:gd name="connsiteX1" fmla="*/ 246781 w 608274"/>
                  <a:gd name="connsiteY1" fmla="*/ 467297 h 506589"/>
                  <a:gd name="connsiteX2" fmla="*/ 300340 w 608274"/>
                  <a:gd name="connsiteY2" fmla="*/ 446881 h 506589"/>
                  <a:gd name="connsiteX3" fmla="*/ 213321 w 608274"/>
                  <a:gd name="connsiteY3" fmla="*/ 304884 h 506589"/>
                  <a:gd name="connsiteX4" fmla="*/ 33460 w 608274"/>
                  <a:gd name="connsiteY4" fmla="*/ 322334 h 506589"/>
                  <a:gd name="connsiteX5" fmla="*/ 33460 w 608274"/>
                  <a:gd name="connsiteY5" fmla="*/ 454352 h 506589"/>
                  <a:gd name="connsiteX6" fmla="*/ 213321 w 608274"/>
                  <a:gd name="connsiteY6" fmla="*/ 471802 h 506589"/>
                  <a:gd name="connsiteX7" fmla="*/ 228395 w 608274"/>
                  <a:gd name="connsiteY7" fmla="*/ 270439 h 506589"/>
                  <a:gd name="connsiteX8" fmla="*/ 241243 w 608274"/>
                  <a:gd name="connsiteY8" fmla="*/ 274602 h 506589"/>
                  <a:gd name="connsiteX9" fmla="*/ 246781 w 608274"/>
                  <a:gd name="connsiteY9" fmla="*/ 286749 h 506589"/>
                  <a:gd name="connsiteX10" fmla="*/ 246781 w 608274"/>
                  <a:gd name="connsiteY10" fmla="*/ 405252 h 506589"/>
                  <a:gd name="connsiteX11" fmla="*/ 366689 w 608274"/>
                  <a:gd name="connsiteY11" fmla="*/ 423957 h 506589"/>
                  <a:gd name="connsiteX12" fmla="*/ 380678 w 608274"/>
                  <a:gd name="connsiteY12" fmla="*/ 438441 h 506589"/>
                  <a:gd name="connsiteX13" fmla="*/ 370115 w 608274"/>
                  <a:gd name="connsiteY13" fmla="*/ 455493 h 506589"/>
                  <a:gd name="connsiteX14" fmla="*/ 236104 w 608274"/>
                  <a:gd name="connsiteY14" fmla="*/ 506589 h 506589"/>
                  <a:gd name="connsiteX15" fmla="*/ 235590 w 608274"/>
                  <a:gd name="connsiteY15" fmla="*/ 505334 h 506589"/>
                  <a:gd name="connsiteX16" fmla="*/ 230051 w 608274"/>
                  <a:gd name="connsiteY16" fmla="*/ 506304 h 506589"/>
                  <a:gd name="connsiteX17" fmla="*/ 228395 w 608274"/>
                  <a:gd name="connsiteY17" fmla="*/ 506247 h 506589"/>
                  <a:gd name="connsiteX18" fmla="*/ 15074 w 608274"/>
                  <a:gd name="connsiteY18" fmla="*/ 485546 h 506589"/>
                  <a:gd name="connsiteX19" fmla="*/ 0 w 608274"/>
                  <a:gd name="connsiteY19" fmla="*/ 469236 h 506589"/>
                  <a:gd name="connsiteX20" fmla="*/ 0 w 608274"/>
                  <a:gd name="connsiteY20" fmla="*/ 307450 h 506589"/>
                  <a:gd name="connsiteX21" fmla="*/ 15074 w 608274"/>
                  <a:gd name="connsiteY21" fmla="*/ 291083 h 506589"/>
                  <a:gd name="connsiteX22" fmla="*/ 362895 w 608274"/>
                  <a:gd name="connsiteY22" fmla="*/ 0 h 506589"/>
                  <a:gd name="connsiteX23" fmla="*/ 468824 w 608274"/>
                  <a:gd name="connsiteY23" fmla="*/ 90151 h 506589"/>
                  <a:gd name="connsiteX24" fmla="*/ 463285 w 608274"/>
                  <a:gd name="connsiteY24" fmla="*/ 153046 h 506589"/>
                  <a:gd name="connsiteX25" fmla="*/ 429822 w 608274"/>
                  <a:gd name="connsiteY25" fmla="*/ 235157 h 506589"/>
                  <a:gd name="connsiteX26" fmla="*/ 485556 w 608274"/>
                  <a:gd name="connsiteY26" fmla="*/ 284366 h 506589"/>
                  <a:gd name="connsiteX27" fmla="*/ 580407 w 608274"/>
                  <a:gd name="connsiteY27" fmla="*/ 317210 h 506589"/>
                  <a:gd name="connsiteX28" fmla="*/ 608274 w 608274"/>
                  <a:gd name="connsiteY28" fmla="*/ 388316 h 506589"/>
                  <a:gd name="connsiteX29" fmla="*/ 608274 w 608274"/>
                  <a:gd name="connsiteY29" fmla="*/ 480691 h 506589"/>
                  <a:gd name="connsiteX30" fmla="*/ 391162 w 608274"/>
                  <a:gd name="connsiteY30" fmla="*/ 480691 h 506589"/>
                  <a:gd name="connsiteX31" fmla="*/ 412805 w 608274"/>
                  <a:gd name="connsiteY31" fmla="*/ 434960 h 506589"/>
                  <a:gd name="connsiteX32" fmla="*/ 370776 w 608274"/>
                  <a:gd name="connsiteY32" fmla="*/ 391566 h 506589"/>
                  <a:gd name="connsiteX33" fmla="*/ 279065 w 608274"/>
                  <a:gd name="connsiteY33" fmla="*/ 377254 h 506589"/>
                  <a:gd name="connsiteX34" fmla="*/ 279065 w 608274"/>
                  <a:gd name="connsiteY34" fmla="*/ 286761 h 506589"/>
                  <a:gd name="connsiteX35" fmla="*/ 275810 w 608274"/>
                  <a:gd name="connsiteY35" fmla="*/ 269997 h 506589"/>
                  <a:gd name="connsiteX36" fmla="*/ 295968 w 608274"/>
                  <a:gd name="connsiteY36" fmla="*/ 235157 h 506589"/>
                  <a:gd name="connsiteX37" fmla="*/ 262505 w 608274"/>
                  <a:gd name="connsiteY37" fmla="*/ 153046 h 506589"/>
                  <a:gd name="connsiteX38" fmla="*/ 256909 w 608274"/>
                  <a:gd name="connsiteY38" fmla="*/ 90151 h 506589"/>
                  <a:gd name="connsiteX39" fmla="*/ 362895 w 608274"/>
                  <a:gd name="connsiteY39" fmla="*/ 0 h 50658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08274" h="506589">
                    <a:moveTo>
                      <a:pt x="246781" y="438498"/>
                    </a:moveTo>
                    <a:lnTo>
                      <a:pt x="246781" y="467297"/>
                    </a:lnTo>
                    <a:lnTo>
                      <a:pt x="300340" y="446881"/>
                    </a:lnTo>
                    <a:close/>
                    <a:moveTo>
                      <a:pt x="213321" y="304884"/>
                    </a:moveTo>
                    <a:lnTo>
                      <a:pt x="33460" y="322334"/>
                    </a:lnTo>
                    <a:lnTo>
                      <a:pt x="33460" y="454352"/>
                    </a:lnTo>
                    <a:lnTo>
                      <a:pt x="213321" y="471802"/>
                    </a:lnTo>
                    <a:close/>
                    <a:moveTo>
                      <a:pt x="228395" y="270439"/>
                    </a:moveTo>
                    <a:cubicBezTo>
                      <a:pt x="233077" y="269983"/>
                      <a:pt x="237760" y="271466"/>
                      <a:pt x="241243" y="274602"/>
                    </a:cubicBezTo>
                    <a:cubicBezTo>
                      <a:pt x="244783" y="277739"/>
                      <a:pt x="246781" y="282130"/>
                      <a:pt x="246781" y="286749"/>
                    </a:cubicBezTo>
                    <a:lnTo>
                      <a:pt x="246781" y="405252"/>
                    </a:lnTo>
                    <a:lnTo>
                      <a:pt x="366689" y="423957"/>
                    </a:lnTo>
                    <a:cubicBezTo>
                      <a:pt x="374111" y="425154"/>
                      <a:pt x="379878" y="431085"/>
                      <a:pt x="380678" y="438441"/>
                    </a:cubicBezTo>
                    <a:cubicBezTo>
                      <a:pt x="381477" y="445798"/>
                      <a:pt x="377138" y="452812"/>
                      <a:pt x="370115" y="455493"/>
                    </a:cubicBezTo>
                    <a:lnTo>
                      <a:pt x="236104" y="506589"/>
                    </a:lnTo>
                    <a:lnTo>
                      <a:pt x="235590" y="505334"/>
                    </a:lnTo>
                    <a:cubicBezTo>
                      <a:pt x="233820" y="505962"/>
                      <a:pt x="231936" y="506304"/>
                      <a:pt x="230051" y="506304"/>
                    </a:cubicBezTo>
                    <a:cubicBezTo>
                      <a:pt x="229480" y="506304"/>
                      <a:pt x="228966" y="506304"/>
                      <a:pt x="228395" y="506247"/>
                    </a:cubicBezTo>
                    <a:lnTo>
                      <a:pt x="15074" y="485546"/>
                    </a:lnTo>
                    <a:cubicBezTo>
                      <a:pt x="6509" y="484748"/>
                      <a:pt x="0" y="477676"/>
                      <a:pt x="0" y="469236"/>
                    </a:cubicBezTo>
                    <a:lnTo>
                      <a:pt x="0" y="307450"/>
                    </a:lnTo>
                    <a:cubicBezTo>
                      <a:pt x="0" y="299010"/>
                      <a:pt x="6509" y="291938"/>
                      <a:pt x="15074" y="291083"/>
                    </a:cubicBezTo>
                    <a:close/>
                    <a:moveTo>
                      <a:pt x="362895" y="0"/>
                    </a:moveTo>
                    <a:cubicBezTo>
                      <a:pt x="454777" y="0"/>
                      <a:pt x="466369" y="64320"/>
                      <a:pt x="468824" y="90151"/>
                    </a:cubicBezTo>
                    <a:cubicBezTo>
                      <a:pt x="468824" y="90151"/>
                      <a:pt x="507884" y="131206"/>
                      <a:pt x="463285" y="153046"/>
                    </a:cubicBezTo>
                    <a:cubicBezTo>
                      <a:pt x="463285" y="153046"/>
                      <a:pt x="463285" y="205049"/>
                      <a:pt x="429822" y="235157"/>
                    </a:cubicBezTo>
                    <a:cubicBezTo>
                      <a:pt x="429822" y="235157"/>
                      <a:pt x="401898" y="257053"/>
                      <a:pt x="485556" y="284366"/>
                    </a:cubicBezTo>
                    <a:lnTo>
                      <a:pt x="580407" y="317210"/>
                    </a:lnTo>
                    <a:cubicBezTo>
                      <a:pt x="580407" y="317210"/>
                      <a:pt x="608274" y="317210"/>
                      <a:pt x="608274" y="388316"/>
                    </a:cubicBezTo>
                    <a:lnTo>
                      <a:pt x="608274" y="480691"/>
                    </a:lnTo>
                    <a:lnTo>
                      <a:pt x="391162" y="480691"/>
                    </a:lnTo>
                    <a:cubicBezTo>
                      <a:pt x="406123" y="470598"/>
                      <a:pt x="414803" y="453207"/>
                      <a:pt x="412805" y="434960"/>
                    </a:cubicBezTo>
                    <a:cubicBezTo>
                      <a:pt x="410406" y="412892"/>
                      <a:pt x="393161" y="395045"/>
                      <a:pt x="370776" y="391566"/>
                    </a:cubicBezTo>
                    <a:lnTo>
                      <a:pt x="279065" y="377254"/>
                    </a:lnTo>
                    <a:lnTo>
                      <a:pt x="279065" y="286761"/>
                    </a:lnTo>
                    <a:cubicBezTo>
                      <a:pt x="279065" y="280945"/>
                      <a:pt x="277809" y="275357"/>
                      <a:pt x="275810" y="269997"/>
                    </a:cubicBezTo>
                    <a:cubicBezTo>
                      <a:pt x="314470" y="249754"/>
                      <a:pt x="295968" y="235157"/>
                      <a:pt x="295968" y="235157"/>
                    </a:cubicBezTo>
                    <a:cubicBezTo>
                      <a:pt x="262505" y="205049"/>
                      <a:pt x="262505" y="153046"/>
                      <a:pt x="262505" y="153046"/>
                    </a:cubicBezTo>
                    <a:cubicBezTo>
                      <a:pt x="217906" y="131206"/>
                      <a:pt x="256909" y="90151"/>
                      <a:pt x="256909" y="90151"/>
                    </a:cubicBezTo>
                    <a:cubicBezTo>
                      <a:pt x="259421" y="64320"/>
                      <a:pt x="277010" y="0"/>
                      <a:pt x="36289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/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ïṥľïḍê">
                <a:extLst>
                  <a:ext uri="{FF2B5EF4-FFF2-40B4-BE49-F238E27FC236}">
                    <a16:creationId xmlns:a16="http://schemas.microsoft.com/office/drawing/2014/main" id="{332E8C96-C840-4991-9883-AC8FDF6E206A}"/>
                  </a:ext>
                </a:extLst>
              </p:cNvPr>
              <p:cNvSpPr/>
              <p:nvPr/>
            </p:nvSpPr>
            <p:spPr bwMode="auto">
              <a:xfrm>
                <a:off x="8325570" y="1604327"/>
                <a:ext cx="2552819" cy="851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/>
                  <a:t>点击输入您的内容，或者通过复制您的文本后，在此框中选择复制粘贴，请言简意赅，简单说明即可，不必繁琐。</a:t>
                </a:r>
                <a:endParaRPr lang="en-US" altLang="zh-CN" sz="1200"/>
              </a:p>
            </p:txBody>
          </p:sp>
          <p:sp>
            <p:nvSpPr>
              <p:cNvPr id="16" name="ïSľïdé">
                <a:extLst>
                  <a:ext uri="{FF2B5EF4-FFF2-40B4-BE49-F238E27FC236}">
                    <a16:creationId xmlns:a16="http://schemas.microsoft.com/office/drawing/2014/main" id="{9DA904AC-FC4E-443B-9A71-A27660E5FA66}"/>
                  </a:ext>
                </a:extLst>
              </p:cNvPr>
              <p:cNvSpPr/>
              <p:nvPr/>
            </p:nvSpPr>
            <p:spPr bwMode="auto">
              <a:xfrm>
                <a:off x="8325570" y="4808384"/>
                <a:ext cx="2552819" cy="8516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30000"/>
                  </a:lnSpc>
                </a:pPr>
                <a:r>
                  <a:rPr lang="zh-CN" altLang="en-US" sz="1200"/>
                  <a:t>点击输入您的内容，或者通过复制您的文本后，在此框中选择复制粘贴，请言简意赅，简单说明即可，不必繁琐。</a:t>
                </a:r>
                <a:endParaRPr lang="en-US" altLang="zh-CN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8707688"/>
      </p:ext>
    </p:extLst>
  </p:cSld>
  <p:clrMapOvr>
    <a:masterClrMapping/>
  </p:clrMapOvr>
  <p:transition spd="slow" advTm="3000">
    <p:fad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AF7F41-6109-4007-B596-362B9222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3" name="39265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9CDD0B6-7D12-4D3E-B31B-7E4D207896E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0" y="0"/>
            <a:ext cx="12192000" cy="5814824"/>
            <a:chExt cx="12192000" cy="5814824"/>
          </a:xfrm>
        </p:grpSpPr>
        <p:sp>
          <p:nvSpPr>
            <p:cNvPr id="4" name="íṩḻïḓé">
              <a:extLst>
                <a:ext uri="{FF2B5EF4-FFF2-40B4-BE49-F238E27FC236}">
                  <a16:creationId xmlns:a16="http://schemas.microsoft.com/office/drawing/2014/main" id="{A0257B29-A92C-4D03-8602-E790A5D5DBF3}"/>
                </a:ext>
              </a:extLst>
            </p:cNvPr>
            <p:cNvSpPr/>
            <p:nvPr/>
          </p:nvSpPr>
          <p:spPr>
            <a:xfrm>
              <a:off x="0" y="0"/>
              <a:ext cx="12192000" cy="3790950"/>
            </a:xfrm>
            <a:prstGeom prst="rect">
              <a:avLst/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762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ïṥliḍê">
              <a:extLst>
                <a:ext uri="{FF2B5EF4-FFF2-40B4-BE49-F238E27FC236}">
                  <a16:creationId xmlns:a16="http://schemas.microsoft.com/office/drawing/2014/main" id="{AEB1D3EC-88B5-43ED-9B3C-2505B5F03446}"/>
                </a:ext>
              </a:extLst>
            </p:cNvPr>
            <p:cNvSpPr/>
            <p:nvPr/>
          </p:nvSpPr>
          <p:spPr>
            <a:xfrm>
              <a:off x="0" y="0"/>
              <a:ext cx="12192000" cy="379095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6" name="ïS1ïḍe">
              <a:extLst>
                <a:ext uri="{FF2B5EF4-FFF2-40B4-BE49-F238E27FC236}">
                  <a16:creationId xmlns:a16="http://schemas.microsoft.com/office/drawing/2014/main" id="{FBA5E4C1-3139-41C7-BC4F-38A59DE27570}"/>
                </a:ext>
              </a:extLst>
            </p:cNvPr>
            <p:cNvSpPr/>
            <p:nvPr/>
          </p:nvSpPr>
          <p:spPr>
            <a:xfrm>
              <a:off x="666750" y="2201674"/>
              <a:ext cx="10858500" cy="36131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i$ļíḍê">
              <a:extLst>
                <a:ext uri="{FF2B5EF4-FFF2-40B4-BE49-F238E27FC236}">
                  <a16:creationId xmlns:a16="http://schemas.microsoft.com/office/drawing/2014/main" id="{288B2ED8-BE1D-4E04-A3DB-2257303D61F2}"/>
                </a:ext>
              </a:extLst>
            </p:cNvPr>
            <p:cNvSpPr txBox="1"/>
            <p:nvPr/>
          </p:nvSpPr>
          <p:spPr>
            <a:xfrm>
              <a:off x="1289050" y="2604075"/>
              <a:ext cx="3201614" cy="122413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normAutofit/>
            </a:bodyPr>
            <a:lstStyle/>
            <a:p>
              <a:pPr>
                <a:lnSpc>
                  <a:spcPct val="150000"/>
                </a:lnSpc>
              </a:pPr>
              <a:endParaRPr lang="en-US" altLang="zh-CN" sz="1600" b="1"/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C8940690-5DC4-4B7F-A2B0-E5361AAF2D5B}"/>
                </a:ext>
              </a:extLst>
            </p:cNvPr>
            <p:cNvCxnSpPr/>
            <p:nvPr/>
          </p:nvCxnSpPr>
          <p:spPr>
            <a:xfrm>
              <a:off x="1371600" y="4278406"/>
              <a:ext cx="581025" cy="0"/>
            </a:xfrm>
            <a:prstGeom prst="line">
              <a:avLst/>
            </a:prstGeom>
            <a:ln w="50800" cap="flat">
              <a:solidFill>
                <a:srgbClr val="00554A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îşḻíḍê">
              <a:extLst>
                <a:ext uri="{FF2B5EF4-FFF2-40B4-BE49-F238E27FC236}">
                  <a16:creationId xmlns:a16="http://schemas.microsoft.com/office/drawing/2014/main" id="{6CAA604A-8BF2-41AE-B214-261BB045C6A6}"/>
                </a:ext>
              </a:extLst>
            </p:cNvPr>
            <p:cNvSpPr txBox="1"/>
            <p:nvPr/>
          </p:nvSpPr>
          <p:spPr>
            <a:xfrm>
              <a:off x="1162715" y="2582146"/>
              <a:ext cx="4591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u="sng">
                  <a:solidFill>
                    <a:srgbClr val="00554A"/>
                  </a:solidFill>
                </a:rPr>
                <a:t>点击此处添加您的标题</a:t>
              </a:r>
              <a:endParaRPr lang="en-US" altLang="zh-CN" sz="3200" b="1" u="sng">
                <a:solidFill>
                  <a:srgbClr val="00554A"/>
                </a:solidFill>
              </a:endParaRPr>
            </a:p>
          </p:txBody>
        </p:sp>
        <p:sp>
          <p:nvSpPr>
            <p:cNvPr id="10" name="iṡḻîḑé">
              <a:extLst>
                <a:ext uri="{FF2B5EF4-FFF2-40B4-BE49-F238E27FC236}">
                  <a16:creationId xmlns:a16="http://schemas.microsoft.com/office/drawing/2014/main" id="{66329A9E-F036-4D50-9A9E-494086A78CF3}"/>
                </a:ext>
              </a:extLst>
            </p:cNvPr>
            <p:cNvSpPr txBox="1"/>
            <p:nvPr/>
          </p:nvSpPr>
          <p:spPr>
            <a:xfrm>
              <a:off x="1289050" y="3201390"/>
              <a:ext cx="4591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SzPct val="25000"/>
              </a:pPr>
              <a:r>
                <a:rPr lang="zh-CN" altLang="en-US" sz="1200" b="1"/>
                <a:t>点击输入您的内容，或者通过复制您的文本后，在此框中选择复制粘贴，请言简意赅，简单说明即可，不必繁琐。</a:t>
              </a:r>
              <a:endParaRPr lang="en-US" altLang="zh-CN" sz="1200" b="1"/>
            </a:p>
          </p:txBody>
        </p:sp>
        <p:sp>
          <p:nvSpPr>
            <p:cNvPr id="11" name="îṣ1iďe">
              <a:extLst>
                <a:ext uri="{FF2B5EF4-FFF2-40B4-BE49-F238E27FC236}">
                  <a16:creationId xmlns:a16="http://schemas.microsoft.com/office/drawing/2014/main" id="{21F7FE96-6347-4EC7-A28C-28B1A1EB1C5C}"/>
                </a:ext>
              </a:extLst>
            </p:cNvPr>
            <p:cNvSpPr/>
            <p:nvPr/>
          </p:nvSpPr>
          <p:spPr>
            <a:xfrm>
              <a:off x="1289050" y="4364733"/>
              <a:ext cx="4591135" cy="10836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/>
                <a:t>点击输入您的内容，或者通过复制您的文本后，在此框中选择复制粘贴，请言简意赅，简单说明即可，不必繁琐。点击输入您的内容，或者通过复制您的文本后，在此框中选择复制粘贴，请言简意赅，简单说明即可，不必繁琐。</a:t>
              </a:r>
              <a:endParaRPr lang="en-US" altLang="zh-CN" sz="1100"/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EB91EC3C-B07C-43D6-9321-4403183B82E2}"/>
                </a:ext>
              </a:extLst>
            </p:cNvPr>
            <p:cNvCxnSpPr/>
            <p:nvPr/>
          </p:nvCxnSpPr>
          <p:spPr>
            <a:xfrm flipH="1">
              <a:off x="6198803" y="2700520"/>
              <a:ext cx="1345921" cy="2615459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ïṡļîdê">
              <a:extLst>
                <a:ext uri="{FF2B5EF4-FFF2-40B4-BE49-F238E27FC236}">
                  <a16:creationId xmlns:a16="http://schemas.microsoft.com/office/drawing/2014/main" id="{A1CB9E44-C84D-412C-AC48-7B7611C7AC4D}"/>
                </a:ext>
              </a:extLst>
            </p:cNvPr>
            <p:cNvGrpSpPr/>
            <p:nvPr/>
          </p:nvGrpSpPr>
          <p:grpSpPr>
            <a:xfrm>
              <a:off x="7430408" y="3031044"/>
              <a:ext cx="3656036" cy="2026565"/>
              <a:chOff x="7373258" y="3031044"/>
              <a:chExt cx="3656036" cy="2026565"/>
            </a:xfrm>
          </p:grpSpPr>
          <p:grpSp>
            <p:nvGrpSpPr>
              <p:cNvPr id="14" name="ïSľîḋé">
                <a:extLst>
                  <a:ext uri="{FF2B5EF4-FFF2-40B4-BE49-F238E27FC236}">
                    <a16:creationId xmlns:a16="http://schemas.microsoft.com/office/drawing/2014/main" id="{6473D061-38AA-462E-8EFC-EECABDDCF315}"/>
                  </a:ext>
                </a:extLst>
              </p:cNvPr>
              <p:cNvGrpSpPr/>
              <p:nvPr/>
            </p:nvGrpSpPr>
            <p:grpSpPr>
              <a:xfrm>
                <a:off x="7373258" y="3031044"/>
                <a:ext cx="3598878" cy="894101"/>
                <a:chOff x="7373258" y="3031044"/>
                <a:chExt cx="3598878" cy="894101"/>
              </a:xfrm>
            </p:grpSpPr>
            <p:sp>
              <p:nvSpPr>
                <p:cNvPr id="18" name="išḷidé">
                  <a:extLst>
                    <a:ext uri="{FF2B5EF4-FFF2-40B4-BE49-F238E27FC236}">
                      <a16:creationId xmlns:a16="http://schemas.microsoft.com/office/drawing/2014/main" id="{A98B69BB-637C-4B3E-B79F-611E7B4E9152}"/>
                    </a:ext>
                  </a:extLst>
                </p:cNvPr>
                <p:cNvSpPr txBox="1"/>
                <p:nvPr/>
              </p:nvSpPr>
              <p:spPr>
                <a:xfrm>
                  <a:off x="7373258" y="3447514"/>
                  <a:ext cx="3598878" cy="47763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ctr">
                  <a:normAutofit fontScale="92500"/>
                </a:bodyPr>
                <a:lstStyle/>
                <a:p>
                  <a:pPr algn="r"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100"/>
                    <a:t>点击输入您的内容，或者通过复制您的文本后，在此框中选择复制粘贴，请言简意赅，简单说明即可，不必繁琐。</a:t>
                  </a:r>
                  <a:endParaRPr lang="en-US" altLang="zh-CN" sz="1100"/>
                </a:p>
              </p:txBody>
            </p:sp>
            <p:sp>
              <p:nvSpPr>
                <p:cNvPr id="19" name="ïŝḻîḋê">
                  <a:extLst>
                    <a:ext uri="{FF2B5EF4-FFF2-40B4-BE49-F238E27FC236}">
                      <a16:creationId xmlns:a16="http://schemas.microsoft.com/office/drawing/2014/main" id="{41CF7E4B-8673-42B6-9AED-5BCE64BA4655}"/>
                    </a:ext>
                  </a:extLst>
                </p:cNvPr>
                <p:cNvSpPr/>
                <p:nvPr/>
              </p:nvSpPr>
              <p:spPr>
                <a:xfrm>
                  <a:off x="8963025" y="3031044"/>
                  <a:ext cx="2009110" cy="350247"/>
                </a:xfrm>
                <a:prstGeom prst="rect">
                  <a:avLst/>
                </a:prstGeom>
                <a:noFill/>
                <a:ln>
                  <a:solidFill>
                    <a:srgbClr val="00554A"/>
                  </a:solidFill>
                </a:ln>
              </p:spPr>
              <p:txBody>
                <a:bodyPr wrap="square" lIns="91440" tIns="45720" rIns="91440" bIns="45720" anchor="ctr">
                  <a:noAutofit/>
                </a:bodyPr>
                <a:lstStyle/>
                <a:p>
                  <a:pPr algn="r" defTabSz="914378">
                    <a:spcBef>
                      <a:spcPct val="0"/>
                    </a:spcBef>
                    <a:defRPr/>
                  </a:pPr>
                  <a:r>
                    <a:rPr lang="en-US" altLang="zh-CN" b="1"/>
                    <a:t>01. </a:t>
                  </a:r>
                  <a:r>
                    <a:rPr lang="zh-CN" altLang="en-US" b="1"/>
                    <a:t>添加标题</a:t>
                  </a:r>
                </a:p>
              </p:txBody>
            </p:sp>
          </p:grpSp>
          <p:grpSp>
            <p:nvGrpSpPr>
              <p:cNvPr id="15" name="iṩḻíḑé">
                <a:extLst>
                  <a:ext uri="{FF2B5EF4-FFF2-40B4-BE49-F238E27FC236}">
                    <a16:creationId xmlns:a16="http://schemas.microsoft.com/office/drawing/2014/main" id="{C792E0A5-2C90-4965-A56D-636EEDC84F49}"/>
                  </a:ext>
                </a:extLst>
              </p:cNvPr>
              <p:cNvGrpSpPr/>
              <p:nvPr/>
            </p:nvGrpSpPr>
            <p:grpSpPr>
              <a:xfrm>
                <a:off x="7430416" y="4235450"/>
                <a:ext cx="3598878" cy="822159"/>
                <a:chOff x="7430416" y="4159250"/>
                <a:chExt cx="3598878" cy="822159"/>
              </a:xfrm>
            </p:grpSpPr>
            <p:sp>
              <p:nvSpPr>
                <p:cNvPr id="16" name="iSḻiḍê">
                  <a:extLst>
                    <a:ext uri="{FF2B5EF4-FFF2-40B4-BE49-F238E27FC236}">
                      <a16:creationId xmlns:a16="http://schemas.microsoft.com/office/drawing/2014/main" id="{2EAC4AC9-5489-4AB1-A517-5216FCA3E671}"/>
                    </a:ext>
                  </a:extLst>
                </p:cNvPr>
                <p:cNvSpPr txBox="1"/>
                <p:nvPr/>
              </p:nvSpPr>
              <p:spPr>
                <a:xfrm>
                  <a:off x="7430416" y="4503778"/>
                  <a:ext cx="3598878" cy="47763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anchor="ctr">
                  <a:normAutofit fontScale="92500"/>
                </a:bodyPr>
                <a:lstStyle/>
                <a:p>
                  <a:pPr algn="r" defTabSz="914378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100"/>
                    <a:t>点击输入您的内容，或者通过复制您的文本后，在此框中选择复制粘贴，请言简意赅，简单说明即可，不必繁琐。</a:t>
                  </a:r>
                  <a:endParaRPr lang="en-US" altLang="zh-CN" sz="1100"/>
                </a:p>
              </p:txBody>
            </p:sp>
            <p:sp>
              <p:nvSpPr>
                <p:cNvPr id="17" name="îṩ1íḓe">
                  <a:extLst>
                    <a:ext uri="{FF2B5EF4-FFF2-40B4-BE49-F238E27FC236}">
                      <a16:creationId xmlns:a16="http://schemas.microsoft.com/office/drawing/2014/main" id="{94180D32-F74A-46F5-818C-5A6E5B1E5371}"/>
                    </a:ext>
                  </a:extLst>
                </p:cNvPr>
                <p:cNvSpPr/>
                <p:nvPr/>
              </p:nvSpPr>
              <p:spPr>
                <a:xfrm>
                  <a:off x="8963025" y="4159250"/>
                  <a:ext cx="2009110" cy="350247"/>
                </a:xfrm>
                <a:prstGeom prst="rect">
                  <a:avLst/>
                </a:prstGeom>
                <a:noFill/>
                <a:ln>
                  <a:solidFill>
                    <a:srgbClr val="00554A"/>
                  </a:solidFill>
                </a:ln>
              </p:spPr>
              <p:txBody>
                <a:bodyPr wrap="square" lIns="91440" tIns="45720" rIns="91440" bIns="45720" anchor="ctr">
                  <a:noAutofit/>
                </a:bodyPr>
                <a:lstStyle/>
                <a:p>
                  <a:pPr lvl="0" algn="r" defTabSz="914378">
                    <a:spcBef>
                      <a:spcPct val="0"/>
                    </a:spcBef>
                    <a:defRPr/>
                  </a:pPr>
                  <a:r>
                    <a:rPr lang="en-US" altLang="zh-CN" b="1"/>
                    <a:t>02. </a:t>
                  </a:r>
                  <a:r>
                    <a:rPr lang="zh-CN" altLang="en-US" b="1"/>
                    <a:t>添加标题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95986391"/>
      </p:ext>
    </p:extLst>
  </p:cSld>
  <p:clrMapOvr>
    <a:masterClrMapping/>
  </p:clrMapOvr>
  <p:transition spd="slow" advTm="3000">
    <p:fade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39264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6D03658-43B9-4763-B621-64769C6C120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60400" y="0"/>
            <a:ext cx="11027214" cy="6858000"/>
            <a:chOff x="660400" y="0"/>
            <a:chExt cx="11027214" cy="6858000"/>
          </a:xfrm>
        </p:grpSpPr>
        <p:sp>
          <p:nvSpPr>
            <p:cNvPr id="4" name="iṥ1iḋé">
              <a:extLst>
                <a:ext uri="{FF2B5EF4-FFF2-40B4-BE49-F238E27FC236}">
                  <a16:creationId xmlns:a16="http://schemas.microsoft.com/office/drawing/2014/main" id="{55B55021-323A-464D-B954-2646A61FE44A}"/>
                </a:ext>
              </a:extLst>
            </p:cNvPr>
            <p:cNvSpPr/>
            <p:nvPr/>
          </p:nvSpPr>
          <p:spPr bwMode="auto">
            <a:xfrm>
              <a:off x="660400" y="0"/>
              <a:ext cx="5243346" cy="6858000"/>
            </a:xfrm>
            <a:prstGeom prst="rect">
              <a:avLst/>
            </a:prstGeom>
            <a:solidFill>
              <a:srgbClr val="00554A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îṥlíḑè">
              <a:extLst>
                <a:ext uri="{FF2B5EF4-FFF2-40B4-BE49-F238E27FC236}">
                  <a16:creationId xmlns:a16="http://schemas.microsoft.com/office/drawing/2014/main" id="{48861312-AFE7-4F0C-9457-EE083358A8BF}"/>
                </a:ext>
              </a:extLst>
            </p:cNvPr>
            <p:cNvSpPr/>
            <p:nvPr/>
          </p:nvSpPr>
          <p:spPr bwMode="auto">
            <a:xfrm>
              <a:off x="6191662" y="1302465"/>
              <a:ext cx="4448175" cy="4156075"/>
            </a:xfrm>
            <a:custGeom>
              <a:gdLst>
                <a:gd name="T0" fmla="*/ 6137 w 7454"/>
                <a:gd name="T1" fmla="*/ 2345 h 6962"/>
                <a:gd name="T2" fmla="*/ 7454 w 7454"/>
                <a:gd name="T3" fmla="*/ 2701 h 6962"/>
                <a:gd name="T4" fmla="*/ 5901 w 7454"/>
                <a:gd name="T5" fmla="*/ 0 h 6962"/>
                <a:gd name="T6" fmla="*/ 3200 w 7454"/>
                <a:gd name="T7" fmla="*/ 1553 h 6962"/>
                <a:gd name="T8" fmla="*/ 4535 w 7454"/>
                <a:gd name="T9" fmla="*/ 1913 h 6962"/>
                <a:gd name="T10" fmla="*/ 0 w 7454"/>
                <a:gd name="T11" fmla="*/ 6073 h 6962"/>
                <a:gd name="T12" fmla="*/ 771 w 7454"/>
                <a:gd name="T13" fmla="*/ 6405 h 6962"/>
                <a:gd name="T14" fmla="*/ 6137 w 7454"/>
                <a:gd name="T15" fmla="*/ 2345 h 69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54" h="6961">
                  <a:moveTo>
                    <a:pt x="6137" y="2345"/>
                  </a:moveTo>
                  <a:lnTo>
                    <a:pt x="7454" y="2701"/>
                  </a:lnTo>
                  <a:lnTo>
                    <a:pt x="5901" y="0"/>
                  </a:lnTo>
                  <a:lnTo>
                    <a:pt x="3200" y="1553"/>
                  </a:lnTo>
                  <a:lnTo>
                    <a:pt x="4535" y="1913"/>
                  </a:lnTo>
                  <a:cubicBezTo>
                    <a:pt x="3677" y="4365"/>
                    <a:pt x="1826" y="6038"/>
                    <a:pt x="0" y="6073"/>
                  </a:cubicBezTo>
                  <a:cubicBezTo>
                    <a:pt x="241" y="6217"/>
                    <a:pt x="496" y="6331"/>
                    <a:pt x="771" y="6405"/>
                  </a:cubicBezTo>
                  <a:cubicBezTo>
                    <a:pt x="2836" y="6962"/>
                    <a:pt x="5144" y="5171"/>
                    <a:pt x="6137" y="2345"/>
                  </a:cubicBezTo>
                  <a:close/>
                </a:path>
              </a:pathLst>
            </a:custGeom>
            <a:solidFill>
              <a:srgbClr val="00554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6" name="iṧļîḑe">
              <a:extLst>
                <a:ext uri="{FF2B5EF4-FFF2-40B4-BE49-F238E27FC236}">
                  <a16:creationId xmlns:a16="http://schemas.microsoft.com/office/drawing/2014/main" id="{77371739-3A41-493D-8ECD-8CF0AF022A26}"/>
                </a:ext>
              </a:extLst>
            </p:cNvPr>
            <p:cNvGrpSpPr/>
            <p:nvPr/>
          </p:nvGrpSpPr>
          <p:grpSpPr>
            <a:xfrm>
              <a:off x="7562825" y="4444608"/>
              <a:ext cx="496859" cy="496859"/>
              <a:chOff x="7073707" y="4230642"/>
              <a:chExt cx="635000" cy="635000"/>
            </a:xfrm>
          </p:grpSpPr>
          <p:sp>
            <p:nvSpPr>
              <p:cNvPr id="22" name="ïŝ1îḋé">
                <a:extLst>
                  <a:ext uri="{FF2B5EF4-FFF2-40B4-BE49-F238E27FC236}">
                    <a16:creationId xmlns:a16="http://schemas.microsoft.com/office/drawing/2014/main" id="{F71C6C32-AB1C-49FA-9662-86DB558EDCD7}"/>
                  </a:ext>
                </a:extLst>
              </p:cNvPr>
              <p:cNvSpPr/>
              <p:nvPr/>
            </p:nvSpPr>
            <p:spPr bwMode="auto">
              <a:xfrm>
                <a:off x="7073707" y="4230642"/>
                <a:ext cx="635000" cy="635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iśļiḑe">
                <a:extLst>
                  <a:ext uri="{FF2B5EF4-FFF2-40B4-BE49-F238E27FC236}">
                    <a16:creationId xmlns:a16="http://schemas.microsoft.com/office/drawing/2014/main" id="{B9C87C68-0503-4619-9CA4-8A37CE3E187D}"/>
                  </a:ext>
                </a:extLst>
              </p:cNvPr>
              <p:cNvSpPr/>
              <p:nvPr/>
            </p:nvSpPr>
            <p:spPr bwMode="auto">
              <a:xfrm>
                <a:off x="7187385" y="4359994"/>
                <a:ext cx="357231" cy="356543"/>
              </a:xfrm>
              <a:custGeom>
                <a:gdLst>
                  <a:gd name="T0" fmla="*/ 325 w 333"/>
                  <a:gd name="T1" fmla="*/ 136 h 333"/>
                  <a:gd name="T2" fmla="*/ 295 w 333"/>
                  <a:gd name="T3" fmla="*/ 132 h 333"/>
                  <a:gd name="T4" fmla="*/ 282 w 333"/>
                  <a:gd name="T5" fmla="*/ 100 h 333"/>
                  <a:gd name="T6" fmla="*/ 301 w 333"/>
                  <a:gd name="T7" fmla="*/ 77 h 333"/>
                  <a:gd name="T8" fmla="*/ 300 w 333"/>
                  <a:gd name="T9" fmla="*/ 64 h 333"/>
                  <a:gd name="T10" fmla="*/ 269 w 333"/>
                  <a:gd name="T11" fmla="*/ 33 h 333"/>
                  <a:gd name="T12" fmla="*/ 257 w 333"/>
                  <a:gd name="T13" fmla="*/ 33 h 333"/>
                  <a:gd name="T14" fmla="*/ 233 w 333"/>
                  <a:gd name="T15" fmla="*/ 51 h 333"/>
                  <a:gd name="T16" fmla="*/ 201 w 333"/>
                  <a:gd name="T17" fmla="*/ 38 h 333"/>
                  <a:gd name="T18" fmla="*/ 198 w 333"/>
                  <a:gd name="T19" fmla="*/ 8 h 333"/>
                  <a:gd name="T20" fmla="*/ 188 w 333"/>
                  <a:gd name="T21" fmla="*/ 0 h 333"/>
                  <a:gd name="T22" fmla="*/ 145 w 333"/>
                  <a:gd name="T23" fmla="*/ 0 h 333"/>
                  <a:gd name="T24" fmla="*/ 136 w 333"/>
                  <a:gd name="T25" fmla="*/ 8 h 333"/>
                  <a:gd name="T26" fmla="*/ 132 w 333"/>
                  <a:gd name="T27" fmla="*/ 38 h 333"/>
                  <a:gd name="T28" fmla="*/ 100 w 333"/>
                  <a:gd name="T29" fmla="*/ 51 h 333"/>
                  <a:gd name="T30" fmla="*/ 77 w 333"/>
                  <a:gd name="T31" fmla="*/ 33 h 333"/>
                  <a:gd name="T32" fmla="*/ 64 w 333"/>
                  <a:gd name="T33" fmla="*/ 33 h 333"/>
                  <a:gd name="T34" fmla="*/ 33 w 333"/>
                  <a:gd name="T35" fmla="*/ 64 h 333"/>
                  <a:gd name="T36" fmla="*/ 33 w 333"/>
                  <a:gd name="T37" fmla="*/ 77 h 333"/>
                  <a:gd name="T38" fmla="*/ 51 w 333"/>
                  <a:gd name="T39" fmla="*/ 100 h 333"/>
                  <a:gd name="T40" fmla="*/ 38 w 333"/>
                  <a:gd name="T41" fmla="*/ 132 h 333"/>
                  <a:gd name="T42" fmla="*/ 8 w 333"/>
                  <a:gd name="T43" fmla="*/ 136 h 333"/>
                  <a:gd name="T44" fmla="*/ 0 w 333"/>
                  <a:gd name="T45" fmla="*/ 145 h 333"/>
                  <a:gd name="T46" fmla="*/ 0 w 333"/>
                  <a:gd name="T47" fmla="*/ 188 h 333"/>
                  <a:gd name="T48" fmla="*/ 8 w 333"/>
                  <a:gd name="T49" fmla="*/ 198 h 333"/>
                  <a:gd name="T50" fmla="*/ 38 w 333"/>
                  <a:gd name="T51" fmla="*/ 201 h 333"/>
                  <a:gd name="T52" fmla="*/ 51 w 333"/>
                  <a:gd name="T53" fmla="*/ 233 h 333"/>
                  <a:gd name="T54" fmla="*/ 33 w 333"/>
                  <a:gd name="T55" fmla="*/ 257 h 333"/>
                  <a:gd name="T56" fmla="*/ 34 w 333"/>
                  <a:gd name="T57" fmla="*/ 269 h 333"/>
                  <a:gd name="T58" fmla="*/ 64 w 333"/>
                  <a:gd name="T59" fmla="*/ 300 h 333"/>
                  <a:gd name="T60" fmla="*/ 77 w 333"/>
                  <a:gd name="T61" fmla="*/ 301 h 333"/>
                  <a:gd name="T62" fmla="*/ 100 w 333"/>
                  <a:gd name="T63" fmla="*/ 282 h 333"/>
                  <a:gd name="T64" fmla="*/ 132 w 333"/>
                  <a:gd name="T65" fmla="*/ 295 h 333"/>
                  <a:gd name="T66" fmla="*/ 136 w 333"/>
                  <a:gd name="T67" fmla="*/ 325 h 333"/>
                  <a:gd name="T68" fmla="*/ 145 w 333"/>
                  <a:gd name="T69" fmla="*/ 333 h 333"/>
                  <a:gd name="T70" fmla="*/ 188 w 333"/>
                  <a:gd name="T71" fmla="*/ 333 h 333"/>
                  <a:gd name="T72" fmla="*/ 198 w 333"/>
                  <a:gd name="T73" fmla="*/ 325 h 333"/>
                  <a:gd name="T74" fmla="*/ 201 w 333"/>
                  <a:gd name="T75" fmla="*/ 295 h 333"/>
                  <a:gd name="T76" fmla="*/ 233 w 333"/>
                  <a:gd name="T77" fmla="*/ 282 h 333"/>
                  <a:gd name="T78" fmla="*/ 257 w 333"/>
                  <a:gd name="T79" fmla="*/ 301 h 333"/>
                  <a:gd name="T80" fmla="*/ 269 w 333"/>
                  <a:gd name="T81" fmla="*/ 300 h 333"/>
                  <a:gd name="T82" fmla="*/ 300 w 333"/>
                  <a:gd name="T83" fmla="*/ 269 h 333"/>
                  <a:gd name="T84" fmla="*/ 301 w 333"/>
                  <a:gd name="T85" fmla="*/ 257 h 333"/>
                  <a:gd name="T86" fmla="*/ 282 w 333"/>
                  <a:gd name="T87" fmla="*/ 233 h 333"/>
                  <a:gd name="T88" fmla="*/ 295 w 333"/>
                  <a:gd name="T89" fmla="*/ 201 h 333"/>
                  <a:gd name="T90" fmla="*/ 325 w 333"/>
                  <a:gd name="T91" fmla="*/ 198 h 333"/>
                  <a:gd name="T92" fmla="*/ 333 w 333"/>
                  <a:gd name="T93" fmla="*/ 188 h 333"/>
                  <a:gd name="T94" fmla="*/ 333 w 333"/>
                  <a:gd name="T95" fmla="*/ 145 h 333"/>
                  <a:gd name="T96" fmla="*/ 325 w 333"/>
                  <a:gd name="T97" fmla="*/ 136 h 333"/>
                  <a:gd name="T98" fmla="*/ 167 w 333"/>
                  <a:gd name="T99" fmla="*/ 250 h 333"/>
                  <a:gd name="T100" fmla="*/ 83 w 333"/>
                  <a:gd name="T101" fmla="*/ 167 h 333"/>
                  <a:gd name="T102" fmla="*/ 167 w 333"/>
                  <a:gd name="T103" fmla="*/ 83 h 333"/>
                  <a:gd name="T104" fmla="*/ 250 w 333"/>
                  <a:gd name="T105" fmla="*/ 167 h 333"/>
                  <a:gd name="T106" fmla="*/ 167 w 333"/>
                  <a:gd name="T107" fmla="*/ 250 h 3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3" h="333">
                    <a:moveTo>
                      <a:pt x="325" y="136"/>
                    </a:moveTo>
                    <a:lnTo>
                      <a:pt x="295" y="132"/>
                    </a:lnTo>
                    <a:cubicBezTo>
                      <a:pt x="292" y="121"/>
                      <a:pt x="288" y="110"/>
                      <a:pt x="282" y="100"/>
                    </a:cubicBezTo>
                    <a:lnTo>
                      <a:pt x="301" y="77"/>
                    </a:lnTo>
                    <a:cubicBezTo>
                      <a:pt x="303" y="73"/>
                      <a:pt x="303" y="67"/>
                      <a:pt x="300" y="64"/>
                    </a:cubicBezTo>
                    <a:lnTo>
                      <a:pt x="269" y="33"/>
                    </a:lnTo>
                    <a:cubicBezTo>
                      <a:pt x="266" y="30"/>
                      <a:pt x="260" y="30"/>
                      <a:pt x="257" y="33"/>
                    </a:cubicBezTo>
                    <a:lnTo>
                      <a:pt x="233" y="51"/>
                    </a:lnTo>
                    <a:cubicBezTo>
                      <a:pt x="223" y="45"/>
                      <a:pt x="213" y="41"/>
                      <a:pt x="201" y="38"/>
                    </a:cubicBezTo>
                    <a:lnTo>
                      <a:pt x="198" y="8"/>
                    </a:lnTo>
                    <a:cubicBezTo>
                      <a:pt x="197" y="4"/>
                      <a:pt x="193" y="0"/>
                      <a:pt x="188" y="0"/>
                    </a:cubicBezTo>
                    <a:lnTo>
                      <a:pt x="145" y="0"/>
                    </a:lnTo>
                    <a:cubicBezTo>
                      <a:pt x="140" y="0"/>
                      <a:pt x="136" y="4"/>
                      <a:pt x="136" y="8"/>
                    </a:cubicBezTo>
                    <a:lnTo>
                      <a:pt x="132" y="38"/>
                    </a:lnTo>
                    <a:cubicBezTo>
                      <a:pt x="121" y="41"/>
                      <a:pt x="110" y="46"/>
                      <a:pt x="100" y="51"/>
                    </a:cubicBezTo>
                    <a:lnTo>
                      <a:pt x="77" y="33"/>
                    </a:lnTo>
                    <a:cubicBezTo>
                      <a:pt x="73" y="30"/>
                      <a:pt x="67" y="30"/>
                      <a:pt x="64" y="33"/>
                    </a:cubicBezTo>
                    <a:lnTo>
                      <a:pt x="33" y="64"/>
                    </a:lnTo>
                    <a:cubicBezTo>
                      <a:pt x="30" y="67"/>
                      <a:pt x="30" y="73"/>
                      <a:pt x="33" y="77"/>
                    </a:cubicBezTo>
                    <a:lnTo>
                      <a:pt x="51" y="100"/>
                    </a:lnTo>
                    <a:cubicBezTo>
                      <a:pt x="45" y="110"/>
                      <a:pt x="41" y="121"/>
                      <a:pt x="38" y="132"/>
                    </a:cubicBezTo>
                    <a:lnTo>
                      <a:pt x="8" y="136"/>
                    </a:lnTo>
                    <a:cubicBezTo>
                      <a:pt x="4" y="136"/>
                      <a:pt x="0" y="140"/>
                      <a:pt x="0" y="145"/>
                    </a:cubicBezTo>
                    <a:lnTo>
                      <a:pt x="0" y="188"/>
                    </a:lnTo>
                    <a:cubicBezTo>
                      <a:pt x="0" y="193"/>
                      <a:pt x="4" y="197"/>
                      <a:pt x="8" y="198"/>
                    </a:cubicBezTo>
                    <a:lnTo>
                      <a:pt x="38" y="201"/>
                    </a:lnTo>
                    <a:cubicBezTo>
                      <a:pt x="41" y="213"/>
                      <a:pt x="46" y="223"/>
                      <a:pt x="51" y="233"/>
                    </a:cubicBezTo>
                    <a:lnTo>
                      <a:pt x="33" y="257"/>
                    </a:lnTo>
                    <a:cubicBezTo>
                      <a:pt x="30" y="260"/>
                      <a:pt x="30" y="266"/>
                      <a:pt x="34" y="269"/>
                    </a:cubicBezTo>
                    <a:lnTo>
                      <a:pt x="64" y="300"/>
                    </a:lnTo>
                    <a:cubicBezTo>
                      <a:pt x="67" y="303"/>
                      <a:pt x="73" y="303"/>
                      <a:pt x="77" y="301"/>
                    </a:cubicBezTo>
                    <a:lnTo>
                      <a:pt x="100" y="282"/>
                    </a:lnTo>
                    <a:cubicBezTo>
                      <a:pt x="110" y="288"/>
                      <a:pt x="121" y="292"/>
                      <a:pt x="132" y="295"/>
                    </a:cubicBezTo>
                    <a:lnTo>
                      <a:pt x="136" y="325"/>
                    </a:lnTo>
                    <a:cubicBezTo>
                      <a:pt x="136" y="330"/>
                      <a:pt x="140" y="333"/>
                      <a:pt x="145" y="333"/>
                    </a:cubicBezTo>
                    <a:lnTo>
                      <a:pt x="188" y="333"/>
                    </a:lnTo>
                    <a:cubicBezTo>
                      <a:pt x="193" y="333"/>
                      <a:pt x="197" y="330"/>
                      <a:pt x="198" y="325"/>
                    </a:cubicBezTo>
                    <a:lnTo>
                      <a:pt x="201" y="295"/>
                    </a:lnTo>
                    <a:cubicBezTo>
                      <a:pt x="213" y="292"/>
                      <a:pt x="223" y="288"/>
                      <a:pt x="233" y="282"/>
                    </a:cubicBezTo>
                    <a:lnTo>
                      <a:pt x="257" y="301"/>
                    </a:lnTo>
                    <a:cubicBezTo>
                      <a:pt x="260" y="303"/>
                      <a:pt x="266" y="303"/>
                      <a:pt x="269" y="300"/>
                    </a:cubicBezTo>
                    <a:lnTo>
                      <a:pt x="300" y="269"/>
                    </a:lnTo>
                    <a:cubicBezTo>
                      <a:pt x="303" y="266"/>
                      <a:pt x="303" y="260"/>
                      <a:pt x="301" y="257"/>
                    </a:cubicBezTo>
                    <a:lnTo>
                      <a:pt x="282" y="233"/>
                    </a:lnTo>
                    <a:cubicBezTo>
                      <a:pt x="288" y="223"/>
                      <a:pt x="292" y="213"/>
                      <a:pt x="295" y="201"/>
                    </a:cubicBezTo>
                    <a:lnTo>
                      <a:pt x="325" y="198"/>
                    </a:lnTo>
                    <a:cubicBezTo>
                      <a:pt x="330" y="197"/>
                      <a:pt x="333" y="193"/>
                      <a:pt x="333" y="188"/>
                    </a:cubicBezTo>
                    <a:lnTo>
                      <a:pt x="333" y="145"/>
                    </a:lnTo>
                    <a:cubicBezTo>
                      <a:pt x="333" y="140"/>
                      <a:pt x="330" y="136"/>
                      <a:pt x="325" y="136"/>
                    </a:cubicBezTo>
                    <a:close/>
                    <a:moveTo>
                      <a:pt x="167" y="250"/>
                    </a:moveTo>
                    <a:cubicBezTo>
                      <a:pt x="121" y="250"/>
                      <a:pt x="83" y="213"/>
                      <a:pt x="83" y="167"/>
                    </a:cubicBezTo>
                    <a:cubicBezTo>
                      <a:pt x="83" y="121"/>
                      <a:pt x="121" y="83"/>
                      <a:pt x="167" y="83"/>
                    </a:cubicBezTo>
                    <a:cubicBezTo>
                      <a:pt x="213" y="83"/>
                      <a:pt x="250" y="121"/>
                      <a:pt x="250" y="167"/>
                    </a:cubicBezTo>
                    <a:cubicBezTo>
                      <a:pt x="250" y="213"/>
                      <a:pt x="213" y="250"/>
                      <a:pt x="167" y="250"/>
                    </a:cubicBezTo>
                    <a:close/>
                  </a:path>
                </a:pathLst>
              </a:custGeom>
              <a:solidFill>
                <a:srgbClr val="00554A"/>
              </a:solidFill>
              <a:ln>
                <a:noFill/>
              </a:ln>
            </p:spPr>
            <p:txBody>
              <a:bodyPr/>
              <a:lstStyle/>
              <a:p/>
            </p:txBody>
          </p:sp>
        </p:grpSp>
        <p:grpSp>
          <p:nvGrpSpPr>
            <p:cNvPr id="7" name="ï$ľïḋe">
              <a:extLst>
                <a:ext uri="{FF2B5EF4-FFF2-40B4-BE49-F238E27FC236}">
                  <a16:creationId xmlns:a16="http://schemas.microsoft.com/office/drawing/2014/main" id="{F169B65E-4187-4B02-B464-04953AC15F36}"/>
                </a:ext>
              </a:extLst>
            </p:cNvPr>
            <p:cNvGrpSpPr/>
            <p:nvPr/>
          </p:nvGrpSpPr>
          <p:grpSpPr>
            <a:xfrm>
              <a:off x="8367672" y="3707802"/>
              <a:ext cx="496860" cy="496859"/>
              <a:chOff x="8106786" y="3773671"/>
              <a:chExt cx="635001" cy="635000"/>
            </a:xfrm>
          </p:grpSpPr>
          <p:sp>
            <p:nvSpPr>
              <p:cNvPr id="20" name="îṣḷídê">
                <a:extLst>
                  <a:ext uri="{FF2B5EF4-FFF2-40B4-BE49-F238E27FC236}">
                    <a16:creationId xmlns:a16="http://schemas.microsoft.com/office/drawing/2014/main" id="{BDF7FDFF-1D47-464F-BE8F-22C79AF8DC3C}"/>
                  </a:ext>
                </a:extLst>
              </p:cNvPr>
              <p:cNvSpPr/>
              <p:nvPr/>
            </p:nvSpPr>
            <p:spPr bwMode="auto">
              <a:xfrm>
                <a:off x="8106786" y="3773671"/>
                <a:ext cx="635001" cy="635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ïśḻíḋè">
                <a:extLst>
                  <a:ext uri="{FF2B5EF4-FFF2-40B4-BE49-F238E27FC236}">
                    <a16:creationId xmlns:a16="http://schemas.microsoft.com/office/drawing/2014/main" id="{81F8D574-A21D-43EF-851D-A93570A6DB48}"/>
                  </a:ext>
                </a:extLst>
              </p:cNvPr>
              <p:cNvSpPr/>
              <p:nvPr/>
            </p:nvSpPr>
            <p:spPr bwMode="auto">
              <a:xfrm>
                <a:off x="8258210" y="3911920"/>
                <a:ext cx="357231" cy="356543"/>
              </a:xfrm>
              <a:custGeom>
                <a:gdLst>
                  <a:gd name="T0" fmla="*/ 325 w 333"/>
                  <a:gd name="T1" fmla="*/ 136 h 333"/>
                  <a:gd name="T2" fmla="*/ 295 w 333"/>
                  <a:gd name="T3" fmla="*/ 132 h 333"/>
                  <a:gd name="T4" fmla="*/ 282 w 333"/>
                  <a:gd name="T5" fmla="*/ 100 h 333"/>
                  <a:gd name="T6" fmla="*/ 301 w 333"/>
                  <a:gd name="T7" fmla="*/ 77 h 333"/>
                  <a:gd name="T8" fmla="*/ 300 w 333"/>
                  <a:gd name="T9" fmla="*/ 64 h 333"/>
                  <a:gd name="T10" fmla="*/ 269 w 333"/>
                  <a:gd name="T11" fmla="*/ 33 h 333"/>
                  <a:gd name="T12" fmla="*/ 257 w 333"/>
                  <a:gd name="T13" fmla="*/ 33 h 333"/>
                  <a:gd name="T14" fmla="*/ 233 w 333"/>
                  <a:gd name="T15" fmla="*/ 51 h 333"/>
                  <a:gd name="T16" fmla="*/ 201 w 333"/>
                  <a:gd name="T17" fmla="*/ 38 h 333"/>
                  <a:gd name="T18" fmla="*/ 198 w 333"/>
                  <a:gd name="T19" fmla="*/ 8 h 333"/>
                  <a:gd name="T20" fmla="*/ 188 w 333"/>
                  <a:gd name="T21" fmla="*/ 0 h 333"/>
                  <a:gd name="T22" fmla="*/ 145 w 333"/>
                  <a:gd name="T23" fmla="*/ 0 h 333"/>
                  <a:gd name="T24" fmla="*/ 136 w 333"/>
                  <a:gd name="T25" fmla="*/ 8 h 333"/>
                  <a:gd name="T26" fmla="*/ 132 w 333"/>
                  <a:gd name="T27" fmla="*/ 38 h 333"/>
                  <a:gd name="T28" fmla="*/ 100 w 333"/>
                  <a:gd name="T29" fmla="*/ 51 h 333"/>
                  <a:gd name="T30" fmla="*/ 77 w 333"/>
                  <a:gd name="T31" fmla="*/ 33 h 333"/>
                  <a:gd name="T32" fmla="*/ 64 w 333"/>
                  <a:gd name="T33" fmla="*/ 33 h 333"/>
                  <a:gd name="T34" fmla="*/ 33 w 333"/>
                  <a:gd name="T35" fmla="*/ 64 h 333"/>
                  <a:gd name="T36" fmla="*/ 33 w 333"/>
                  <a:gd name="T37" fmla="*/ 77 h 333"/>
                  <a:gd name="T38" fmla="*/ 51 w 333"/>
                  <a:gd name="T39" fmla="*/ 100 h 333"/>
                  <a:gd name="T40" fmla="*/ 38 w 333"/>
                  <a:gd name="T41" fmla="*/ 132 h 333"/>
                  <a:gd name="T42" fmla="*/ 8 w 333"/>
                  <a:gd name="T43" fmla="*/ 136 h 333"/>
                  <a:gd name="T44" fmla="*/ 0 w 333"/>
                  <a:gd name="T45" fmla="*/ 145 h 333"/>
                  <a:gd name="T46" fmla="*/ 0 w 333"/>
                  <a:gd name="T47" fmla="*/ 188 h 333"/>
                  <a:gd name="T48" fmla="*/ 8 w 333"/>
                  <a:gd name="T49" fmla="*/ 198 h 333"/>
                  <a:gd name="T50" fmla="*/ 38 w 333"/>
                  <a:gd name="T51" fmla="*/ 201 h 333"/>
                  <a:gd name="T52" fmla="*/ 51 w 333"/>
                  <a:gd name="T53" fmla="*/ 233 h 333"/>
                  <a:gd name="T54" fmla="*/ 33 w 333"/>
                  <a:gd name="T55" fmla="*/ 257 h 333"/>
                  <a:gd name="T56" fmla="*/ 34 w 333"/>
                  <a:gd name="T57" fmla="*/ 269 h 333"/>
                  <a:gd name="T58" fmla="*/ 64 w 333"/>
                  <a:gd name="T59" fmla="*/ 300 h 333"/>
                  <a:gd name="T60" fmla="*/ 77 w 333"/>
                  <a:gd name="T61" fmla="*/ 301 h 333"/>
                  <a:gd name="T62" fmla="*/ 100 w 333"/>
                  <a:gd name="T63" fmla="*/ 282 h 333"/>
                  <a:gd name="T64" fmla="*/ 132 w 333"/>
                  <a:gd name="T65" fmla="*/ 295 h 333"/>
                  <a:gd name="T66" fmla="*/ 136 w 333"/>
                  <a:gd name="T67" fmla="*/ 325 h 333"/>
                  <a:gd name="T68" fmla="*/ 145 w 333"/>
                  <a:gd name="T69" fmla="*/ 333 h 333"/>
                  <a:gd name="T70" fmla="*/ 188 w 333"/>
                  <a:gd name="T71" fmla="*/ 333 h 333"/>
                  <a:gd name="T72" fmla="*/ 198 w 333"/>
                  <a:gd name="T73" fmla="*/ 325 h 333"/>
                  <a:gd name="T74" fmla="*/ 201 w 333"/>
                  <a:gd name="T75" fmla="*/ 295 h 333"/>
                  <a:gd name="T76" fmla="*/ 233 w 333"/>
                  <a:gd name="T77" fmla="*/ 282 h 333"/>
                  <a:gd name="T78" fmla="*/ 257 w 333"/>
                  <a:gd name="T79" fmla="*/ 301 h 333"/>
                  <a:gd name="T80" fmla="*/ 269 w 333"/>
                  <a:gd name="T81" fmla="*/ 300 h 333"/>
                  <a:gd name="T82" fmla="*/ 300 w 333"/>
                  <a:gd name="T83" fmla="*/ 269 h 333"/>
                  <a:gd name="T84" fmla="*/ 301 w 333"/>
                  <a:gd name="T85" fmla="*/ 257 h 333"/>
                  <a:gd name="T86" fmla="*/ 282 w 333"/>
                  <a:gd name="T87" fmla="*/ 233 h 333"/>
                  <a:gd name="T88" fmla="*/ 295 w 333"/>
                  <a:gd name="T89" fmla="*/ 201 h 333"/>
                  <a:gd name="T90" fmla="*/ 325 w 333"/>
                  <a:gd name="T91" fmla="*/ 198 h 333"/>
                  <a:gd name="T92" fmla="*/ 333 w 333"/>
                  <a:gd name="T93" fmla="*/ 188 h 333"/>
                  <a:gd name="T94" fmla="*/ 333 w 333"/>
                  <a:gd name="T95" fmla="*/ 145 h 333"/>
                  <a:gd name="T96" fmla="*/ 325 w 333"/>
                  <a:gd name="T97" fmla="*/ 136 h 333"/>
                  <a:gd name="T98" fmla="*/ 167 w 333"/>
                  <a:gd name="T99" fmla="*/ 250 h 333"/>
                  <a:gd name="T100" fmla="*/ 83 w 333"/>
                  <a:gd name="T101" fmla="*/ 167 h 333"/>
                  <a:gd name="T102" fmla="*/ 167 w 333"/>
                  <a:gd name="T103" fmla="*/ 83 h 333"/>
                  <a:gd name="T104" fmla="*/ 250 w 333"/>
                  <a:gd name="T105" fmla="*/ 167 h 333"/>
                  <a:gd name="T106" fmla="*/ 167 w 333"/>
                  <a:gd name="T107" fmla="*/ 250 h 3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3" h="333">
                    <a:moveTo>
                      <a:pt x="325" y="136"/>
                    </a:moveTo>
                    <a:lnTo>
                      <a:pt x="295" y="132"/>
                    </a:lnTo>
                    <a:cubicBezTo>
                      <a:pt x="292" y="121"/>
                      <a:pt x="288" y="110"/>
                      <a:pt x="282" y="100"/>
                    </a:cubicBezTo>
                    <a:lnTo>
                      <a:pt x="301" y="77"/>
                    </a:lnTo>
                    <a:cubicBezTo>
                      <a:pt x="303" y="73"/>
                      <a:pt x="303" y="67"/>
                      <a:pt x="300" y="64"/>
                    </a:cubicBezTo>
                    <a:lnTo>
                      <a:pt x="269" y="33"/>
                    </a:lnTo>
                    <a:cubicBezTo>
                      <a:pt x="266" y="30"/>
                      <a:pt x="260" y="30"/>
                      <a:pt x="257" y="33"/>
                    </a:cubicBezTo>
                    <a:lnTo>
                      <a:pt x="233" y="51"/>
                    </a:lnTo>
                    <a:cubicBezTo>
                      <a:pt x="223" y="45"/>
                      <a:pt x="213" y="41"/>
                      <a:pt x="201" y="38"/>
                    </a:cubicBezTo>
                    <a:lnTo>
                      <a:pt x="198" y="8"/>
                    </a:lnTo>
                    <a:cubicBezTo>
                      <a:pt x="197" y="4"/>
                      <a:pt x="193" y="0"/>
                      <a:pt x="188" y="0"/>
                    </a:cubicBezTo>
                    <a:lnTo>
                      <a:pt x="145" y="0"/>
                    </a:lnTo>
                    <a:cubicBezTo>
                      <a:pt x="140" y="0"/>
                      <a:pt x="136" y="4"/>
                      <a:pt x="136" y="8"/>
                    </a:cubicBezTo>
                    <a:lnTo>
                      <a:pt x="132" y="38"/>
                    </a:lnTo>
                    <a:cubicBezTo>
                      <a:pt x="121" y="41"/>
                      <a:pt x="110" y="46"/>
                      <a:pt x="100" y="51"/>
                    </a:cubicBezTo>
                    <a:lnTo>
                      <a:pt x="77" y="33"/>
                    </a:lnTo>
                    <a:cubicBezTo>
                      <a:pt x="73" y="30"/>
                      <a:pt x="67" y="30"/>
                      <a:pt x="64" y="33"/>
                    </a:cubicBezTo>
                    <a:lnTo>
                      <a:pt x="33" y="64"/>
                    </a:lnTo>
                    <a:cubicBezTo>
                      <a:pt x="30" y="67"/>
                      <a:pt x="30" y="73"/>
                      <a:pt x="33" y="77"/>
                    </a:cubicBezTo>
                    <a:lnTo>
                      <a:pt x="51" y="100"/>
                    </a:lnTo>
                    <a:cubicBezTo>
                      <a:pt x="45" y="110"/>
                      <a:pt x="41" y="121"/>
                      <a:pt x="38" y="132"/>
                    </a:cubicBezTo>
                    <a:lnTo>
                      <a:pt x="8" y="136"/>
                    </a:lnTo>
                    <a:cubicBezTo>
                      <a:pt x="4" y="136"/>
                      <a:pt x="0" y="140"/>
                      <a:pt x="0" y="145"/>
                    </a:cubicBezTo>
                    <a:lnTo>
                      <a:pt x="0" y="188"/>
                    </a:lnTo>
                    <a:cubicBezTo>
                      <a:pt x="0" y="193"/>
                      <a:pt x="4" y="197"/>
                      <a:pt x="8" y="198"/>
                    </a:cubicBezTo>
                    <a:lnTo>
                      <a:pt x="38" y="201"/>
                    </a:lnTo>
                    <a:cubicBezTo>
                      <a:pt x="41" y="213"/>
                      <a:pt x="46" y="223"/>
                      <a:pt x="51" y="233"/>
                    </a:cubicBezTo>
                    <a:lnTo>
                      <a:pt x="33" y="257"/>
                    </a:lnTo>
                    <a:cubicBezTo>
                      <a:pt x="30" y="260"/>
                      <a:pt x="30" y="266"/>
                      <a:pt x="34" y="269"/>
                    </a:cubicBezTo>
                    <a:lnTo>
                      <a:pt x="64" y="300"/>
                    </a:lnTo>
                    <a:cubicBezTo>
                      <a:pt x="67" y="303"/>
                      <a:pt x="73" y="303"/>
                      <a:pt x="77" y="301"/>
                    </a:cubicBezTo>
                    <a:lnTo>
                      <a:pt x="100" y="282"/>
                    </a:lnTo>
                    <a:cubicBezTo>
                      <a:pt x="110" y="288"/>
                      <a:pt x="121" y="292"/>
                      <a:pt x="132" y="295"/>
                    </a:cubicBezTo>
                    <a:lnTo>
                      <a:pt x="136" y="325"/>
                    </a:lnTo>
                    <a:cubicBezTo>
                      <a:pt x="136" y="330"/>
                      <a:pt x="140" y="333"/>
                      <a:pt x="145" y="333"/>
                    </a:cubicBezTo>
                    <a:lnTo>
                      <a:pt x="188" y="333"/>
                    </a:lnTo>
                    <a:cubicBezTo>
                      <a:pt x="193" y="333"/>
                      <a:pt x="197" y="330"/>
                      <a:pt x="198" y="325"/>
                    </a:cubicBezTo>
                    <a:lnTo>
                      <a:pt x="201" y="295"/>
                    </a:lnTo>
                    <a:cubicBezTo>
                      <a:pt x="213" y="292"/>
                      <a:pt x="223" y="288"/>
                      <a:pt x="233" y="282"/>
                    </a:cubicBezTo>
                    <a:lnTo>
                      <a:pt x="257" y="301"/>
                    </a:lnTo>
                    <a:cubicBezTo>
                      <a:pt x="260" y="303"/>
                      <a:pt x="266" y="303"/>
                      <a:pt x="269" y="300"/>
                    </a:cubicBezTo>
                    <a:lnTo>
                      <a:pt x="300" y="269"/>
                    </a:lnTo>
                    <a:cubicBezTo>
                      <a:pt x="303" y="266"/>
                      <a:pt x="303" y="260"/>
                      <a:pt x="301" y="257"/>
                    </a:cubicBezTo>
                    <a:lnTo>
                      <a:pt x="282" y="233"/>
                    </a:lnTo>
                    <a:cubicBezTo>
                      <a:pt x="288" y="223"/>
                      <a:pt x="292" y="213"/>
                      <a:pt x="295" y="201"/>
                    </a:cubicBezTo>
                    <a:lnTo>
                      <a:pt x="325" y="198"/>
                    </a:lnTo>
                    <a:cubicBezTo>
                      <a:pt x="330" y="197"/>
                      <a:pt x="333" y="193"/>
                      <a:pt x="333" y="188"/>
                    </a:cubicBezTo>
                    <a:lnTo>
                      <a:pt x="333" y="145"/>
                    </a:lnTo>
                    <a:cubicBezTo>
                      <a:pt x="333" y="140"/>
                      <a:pt x="330" y="136"/>
                      <a:pt x="325" y="136"/>
                    </a:cubicBezTo>
                    <a:close/>
                    <a:moveTo>
                      <a:pt x="167" y="250"/>
                    </a:moveTo>
                    <a:cubicBezTo>
                      <a:pt x="121" y="250"/>
                      <a:pt x="83" y="213"/>
                      <a:pt x="83" y="167"/>
                    </a:cubicBezTo>
                    <a:cubicBezTo>
                      <a:pt x="83" y="121"/>
                      <a:pt x="121" y="83"/>
                      <a:pt x="167" y="83"/>
                    </a:cubicBezTo>
                    <a:cubicBezTo>
                      <a:pt x="213" y="83"/>
                      <a:pt x="250" y="121"/>
                      <a:pt x="250" y="167"/>
                    </a:cubicBezTo>
                    <a:cubicBezTo>
                      <a:pt x="250" y="213"/>
                      <a:pt x="213" y="250"/>
                      <a:pt x="167" y="250"/>
                    </a:cubicBezTo>
                    <a:close/>
                  </a:path>
                </a:pathLst>
              </a:custGeom>
              <a:solidFill>
                <a:srgbClr val="00554A"/>
              </a:solidFill>
              <a:ln>
                <a:noFill/>
              </a:ln>
            </p:spPr>
            <p:txBody>
              <a:bodyPr/>
              <a:lstStyle/>
              <a:p/>
            </p:txBody>
          </p:sp>
        </p:grpSp>
        <p:grpSp>
          <p:nvGrpSpPr>
            <p:cNvPr id="8" name="ïṩļïḑé">
              <a:extLst>
                <a:ext uri="{FF2B5EF4-FFF2-40B4-BE49-F238E27FC236}">
                  <a16:creationId xmlns:a16="http://schemas.microsoft.com/office/drawing/2014/main" id="{96D05DF3-6F80-4604-BA8B-5B8A5F19C263}"/>
                </a:ext>
              </a:extLst>
            </p:cNvPr>
            <p:cNvGrpSpPr/>
            <p:nvPr/>
          </p:nvGrpSpPr>
          <p:grpSpPr>
            <a:xfrm>
              <a:off x="8970341" y="2727553"/>
              <a:ext cx="496859" cy="496859"/>
              <a:chOff x="9113133" y="2999978"/>
              <a:chExt cx="635000" cy="635000"/>
            </a:xfrm>
          </p:grpSpPr>
          <p:sp>
            <p:nvSpPr>
              <p:cNvPr id="18" name="ïŝ1ïďé">
                <a:extLst>
                  <a:ext uri="{FF2B5EF4-FFF2-40B4-BE49-F238E27FC236}">
                    <a16:creationId xmlns:a16="http://schemas.microsoft.com/office/drawing/2014/main" id="{FC28885C-42E6-433E-A2AD-6B38DA16E0BB}"/>
                  </a:ext>
                </a:extLst>
              </p:cNvPr>
              <p:cNvSpPr/>
              <p:nvPr/>
            </p:nvSpPr>
            <p:spPr bwMode="auto">
              <a:xfrm>
                <a:off x="9113133" y="2999978"/>
                <a:ext cx="635000" cy="635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554A"/>
                </a:solidFill>
              </a:ln>
            </p:spPr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îṣļïḓé">
                <a:extLst>
                  <a:ext uri="{FF2B5EF4-FFF2-40B4-BE49-F238E27FC236}">
                    <a16:creationId xmlns:a16="http://schemas.microsoft.com/office/drawing/2014/main" id="{92E2AEB3-8F8D-4384-B6DB-A5444FAE690A}"/>
                  </a:ext>
                </a:extLst>
              </p:cNvPr>
              <p:cNvSpPr/>
              <p:nvPr/>
            </p:nvSpPr>
            <p:spPr bwMode="auto">
              <a:xfrm>
                <a:off x="9252019" y="3139205"/>
                <a:ext cx="357231" cy="356543"/>
              </a:xfrm>
              <a:custGeom>
                <a:gdLst>
                  <a:gd name="T0" fmla="*/ 325 w 333"/>
                  <a:gd name="T1" fmla="*/ 136 h 333"/>
                  <a:gd name="T2" fmla="*/ 295 w 333"/>
                  <a:gd name="T3" fmla="*/ 132 h 333"/>
                  <a:gd name="T4" fmla="*/ 282 w 333"/>
                  <a:gd name="T5" fmla="*/ 100 h 333"/>
                  <a:gd name="T6" fmla="*/ 301 w 333"/>
                  <a:gd name="T7" fmla="*/ 77 h 333"/>
                  <a:gd name="T8" fmla="*/ 300 w 333"/>
                  <a:gd name="T9" fmla="*/ 64 h 333"/>
                  <a:gd name="T10" fmla="*/ 269 w 333"/>
                  <a:gd name="T11" fmla="*/ 33 h 333"/>
                  <a:gd name="T12" fmla="*/ 257 w 333"/>
                  <a:gd name="T13" fmla="*/ 33 h 333"/>
                  <a:gd name="T14" fmla="*/ 233 w 333"/>
                  <a:gd name="T15" fmla="*/ 51 h 333"/>
                  <a:gd name="T16" fmla="*/ 201 w 333"/>
                  <a:gd name="T17" fmla="*/ 38 h 333"/>
                  <a:gd name="T18" fmla="*/ 198 w 333"/>
                  <a:gd name="T19" fmla="*/ 8 h 333"/>
                  <a:gd name="T20" fmla="*/ 188 w 333"/>
                  <a:gd name="T21" fmla="*/ 0 h 333"/>
                  <a:gd name="T22" fmla="*/ 145 w 333"/>
                  <a:gd name="T23" fmla="*/ 0 h 333"/>
                  <a:gd name="T24" fmla="*/ 136 w 333"/>
                  <a:gd name="T25" fmla="*/ 8 h 333"/>
                  <a:gd name="T26" fmla="*/ 132 w 333"/>
                  <a:gd name="T27" fmla="*/ 38 h 333"/>
                  <a:gd name="T28" fmla="*/ 100 w 333"/>
                  <a:gd name="T29" fmla="*/ 51 h 333"/>
                  <a:gd name="T30" fmla="*/ 77 w 333"/>
                  <a:gd name="T31" fmla="*/ 33 h 333"/>
                  <a:gd name="T32" fmla="*/ 64 w 333"/>
                  <a:gd name="T33" fmla="*/ 33 h 333"/>
                  <a:gd name="T34" fmla="*/ 33 w 333"/>
                  <a:gd name="T35" fmla="*/ 64 h 333"/>
                  <a:gd name="T36" fmla="*/ 33 w 333"/>
                  <a:gd name="T37" fmla="*/ 77 h 333"/>
                  <a:gd name="T38" fmla="*/ 51 w 333"/>
                  <a:gd name="T39" fmla="*/ 100 h 333"/>
                  <a:gd name="T40" fmla="*/ 38 w 333"/>
                  <a:gd name="T41" fmla="*/ 132 h 333"/>
                  <a:gd name="T42" fmla="*/ 8 w 333"/>
                  <a:gd name="T43" fmla="*/ 136 h 333"/>
                  <a:gd name="T44" fmla="*/ 0 w 333"/>
                  <a:gd name="T45" fmla="*/ 145 h 333"/>
                  <a:gd name="T46" fmla="*/ 0 w 333"/>
                  <a:gd name="T47" fmla="*/ 188 h 333"/>
                  <a:gd name="T48" fmla="*/ 8 w 333"/>
                  <a:gd name="T49" fmla="*/ 198 h 333"/>
                  <a:gd name="T50" fmla="*/ 38 w 333"/>
                  <a:gd name="T51" fmla="*/ 201 h 333"/>
                  <a:gd name="T52" fmla="*/ 51 w 333"/>
                  <a:gd name="T53" fmla="*/ 233 h 333"/>
                  <a:gd name="T54" fmla="*/ 33 w 333"/>
                  <a:gd name="T55" fmla="*/ 257 h 333"/>
                  <a:gd name="T56" fmla="*/ 34 w 333"/>
                  <a:gd name="T57" fmla="*/ 269 h 333"/>
                  <a:gd name="T58" fmla="*/ 64 w 333"/>
                  <a:gd name="T59" fmla="*/ 300 h 333"/>
                  <a:gd name="T60" fmla="*/ 77 w 333"/>
                  <a:gd name="T61" fmla="*/ 301 h 333"/>
                  <a:gd name="T62" fmla="*/ 100 w 333"/>
                  <a:gd name="T63" fmla="*/ 282 h 333"/>
                  <a:gd name="T64" fmla="*/ 132 w 333"/>
                  <a:gd name="T65" fmla="*/ 295 h 333"/>
                  <a:gd name="T66" fmla="*/ 136 w 333"/>
                  <a:gd name="T67" fmla="*/ 325 h 333"/>
                  <a:gd name="T68" fmla="*/ 145 w 333"/>
                  <a:gd name="T69" fmla="*/ 333 h 333"/>
                  <a:gd name="T70" fmla="*/ 188 w 333"/>
                  <a:gd name="T71" fmla="*/ 333 h 333"/>
                  <a:gd name="T72" fmla="*/ 198 w 333"/>
                  <a:gd name="T73" fmla="*/ 325 h 333"/>
                  <a:gd name="T74" fmla="*/ 201 w 333"/>
                  <a:gd name="T75" fmla="*/ 295 h 333"/>
                  <a:gd name="T76" fmla="*/ 233 w 333"/>
                  <a:gd name="T77" fmla="*/ 282 h 333"/>
                  <a:gd name="T78" fmla="*/ 257 w 333"/>
                  <a:gd name="T79" fmla="*/ 301 h 333"/>
                  <a:gd name="T80" fmla="*/ 269 w 333"/>
                  <a:gd name="T81" fmla="*/ 300 h 333"/>
                  <a:gd name="T82" fmla="*/ 300 w 333"/>
                  <a:gd name="T83" fmla="*/ 269 h 333"/>
                  <a:gd name="T84" fmla="*/ 301 w 333"/>
                  <a:gd name="T85" fmla="*/ 257 h 333"/>
                  <a:gd name="T86" fmla="*/ 282 w 333"/>
                  <a:gd name="T87" fmla="*/ 233 h 333"/>
                  <a:gd name="T88" fmla="*/ 295 w 333"/>
                  <a:gd name="T89" fmla="*/ 201 h 333"/>
                  <a:gd name="T90" fmla="*/ 325 w 333"/>
                  <a:gd name="T91" fmla="*/ 198 h 333"/>
                  <a:gd name="T92" fmla="*/ 333 w 333"/>
                  <a:gd name="T93" fmla="*/ 188 h 333"/>
                  <a:gd name="T94" fmla="*/ 333 w 333"/>
                  <a:gd name="T95" fmla="*/ 145 h 333"/>
                  <a:gd name="T96" fmla="*/ 325 w 333"/>
                  <a:gd name="T97" fmla="*/ 136 h 333"/>
                  <a:gd name="T98" fmla="*/ 167 w 333"/>
                  <a:gd name="T99" fmla="*/ 250 h 333"/>
                  <a:gd name="T100" fmla="*/ 83 w 333"/>
                  <a:gd name="T101" fmla="*/ 167 h 333"/>
                  <a:gd name="T102" fmla="*/ 167 w 333"/>
                  <a:gd name="T103" fmla="*/ 83 h 333"/>
                  <a:gd name="T104" fmla="*/ 250 w 333"/>
                  <a:gd name="T105" fmla="*/ 167 h 333"/>
                  <a:gd name="T106" fmla="*/ 167 w 333"/>
                  <a:gd name="T107" fmla="*/ 250 h 3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3" h="333">
                    <a:moveTo>
                      <a:pt x="325" y="136"/>
                    </a:moveTo>
                    <a:lnTo>
                      <a:pt x="295" y="132"/>
                    </a:lnTo>
                    <a:cubicBezTo>
                      <a:pt x="292" y="121"/>
                      <a:pt x="288" y="110"/>
                      <a:pt x="282" y="100"/>
                    </a:cubicBezTo>
                    <a:lnTo>
                      <a:pt x="301" y="77"/>
                    </a:lnTo>
                    <a:cubicBezTo>
                      <a:pt x="303" y="73"/>
                      <a:pt x="303" y="67"/>
                      <a:pt x="300" y="64"/>
                    </a:cubicBezTo>
                    <a:lnTo>
                      <a:pt x="269" y="33"/>
                    </a:lnTo>
                    <a:cubicBezTo>
                      <a:pt x="266" y="30"/>
                      <a:pt x="260" y="30"/>
                      <a:pt x="257" y="33"/>
                    </a:cubicBezTo>
                    <a:lnTo>
                      <a:pt x="233" y="51"/>
                    </a:lnTo>
                    <a:cubicBezTo>
                      <a:pt x="223" y="45"/>
                      <a:pt x="213" y="41"/>
                      <a:pt x="201" y="38"/>
                    </a:cubicBezTo>
                    <a:lnTo>
                      <a:pt x="198" y="8"/>
                    </a:lnTo>
                    <a:cubicBezTo>
                      <a:pt x="197" y="4"/>
                      <a:pt x="193" y="0"/>
                      <a:pt x="188" y="0"/>
                    </a:cubicBezTo>
                    <a:lnTo>
                      <a:pt x="145" y="0"/>
                    </a:lnTo>
                    <a:cubicBezTo>
                      <a:pt x="140" y="0"/>
                      <a:pt x="136" y="4"/>
                      <a:pt x="136" y="8"/>
                    </a:cubicBezTo>
                    <a:lnTo>
                      <a:pt x="132" y="38"/>
                    </a:lnTo>
                    <a:cubicBezTo>
                      <a:pt x="121" y="41"/>
                      <a:pt x="110" y="46"/>
                      <a:pt x="100" y="51"/>
                    </a:cubicBezTo>
                    <a:lnTo>
                      <a:pt x="77" y="33"/>
                    </a:lnTo>
                    <a:cubicBezTo>
                      <a:pt x="73" y="30"/>
                      <a:pt x="67" y="30"/>
                      <a:pt x="64" y="33"/>
                    </a:cubicBezTo>
                    <a:lnTo>
                      <a:pt x="33" y="64"/>
                    </a:lnTo>
                    <a:cubicBezTo>
                      <a:pt x="30" y="67"/>
                      <a:pt x="30" y="73"/>
                      <a:pt x="33" y="77"/>
                    </a:cubicBezTo>
                    <a:lnTo>
                      <a:pt x="51" y="100"/>
                    </a:lnTo>
                    <a:cubicBezTo>
                      <a:pt x="45" y="110"/>
                      <a:pt x="41" y="121"/>
                      <a:pt x="38" y="132"/>
                    </a:cubicBezTo>
                    <a:lnTo>
                      <a:pt x="8" y="136"/>
                    </a:lnTo>
                    <a:cubicBezTo>
                      <a:pt x="4" y="136"/>
                      <a:pt x="0" y="140"/>
                      <a:pt x="0" y="145"/>
                    </a:cubicBezTo>
                    <a:lnTo>
                      <a:pt x="0" y="188"/>
                    </a:lnTo>
                    <a:cubicBezTo>
                      <a:pt x="0" y="193"/>
                      <a:pt x="4" y="197"/>
                      <a:pt x="8" y="198"/>
                    </a:cubicBezTo>
                    <a:lnTo>
                      <a:pt x="38" y="201"/>
                    </a:lnTo>
                    <a:cubicBezTo>
                      <a:pt x="41" y="213"/>
                      <a:pt x="46" y="223"/>
                      <a:pt x="51" y="233"/>
                    </a:cubicBezTo>
                    <a:lnTo>
                      <a:pt x="33" y="257"/>
                    </a:lnTo>
                    <a:cubicBezTo>
                      <a:pt x="30" y="260"/>
                      <a:pt x="30" y="266"/>
                      <a:pt x="34" y="269"/>
                    </a:cubicBezTo>
                    <a:lnTo>
                      <a:pt x="64" y="300"/>
                    </a:lnTo>
                    <a:cubicBezTo>
                      <a:pt x="67" y="303"/>
                      <a:pt x="73" y="303"/>
                      <a:pt x="77" y="301"/>
                    </a:cubicBezTo>
                    <a:lnTo>
                      <a:pt x="100" y="282"/>
                    </a:lnTo>
                    <a:cubicBezTo>
                      <a:pt x="110" y="288"/>
                      <a:pt x="121" y="292"/>
                      <a:pt x="132" y="295"/>
                    </a:cubicBezTo>
                    <a:lnTo>
                      <a:pt x="136" y="325"/>
                    </a:lnTo>
                    <a:cubicBezTo>
                      <a:pt x="136" y="330"/>
                      <a:pt x="140" y="333"/>
                      <a:pt x="145" y="333"/>
                    </a:cubicBezTo>
                    <a:lnTo>
                      <a:pt x="188" y="333"/>
                    </a:lnTo>
                    <a:cubicBezTo>
                      <a:pt x="193" y="333"/>
                      <a:pt x="197" y="330"/>
                      <a:pt x="198" y="325"/>
                    </a:cubicBezTo>
                    <a:lnTo>
                      <a:pt x="201" y="295"/>
                    </a:lnTo>
                    <a:cubicBezTo>
                      <a:pt x="213" y="292"/>
                      <a:pt x="223" y="288"/>
                      <a:pt x="233" y="282"/>
                    </a:cubicBezTo>
                    <a:lnTo>
                      <a:pt x="257" y="301"/>
                    </a:lnTo>
                    <a:cubicBezTo>
                      <a:pt x="260" y="303"/>
                      <a:pt x="266" y="303"/>
                      <a:pt x="269" y="300"/>
                    </a:cubicBezTo>
                    <a:lnTo>
                      <a:pt x="300" y="269"/>
                    </a:lnTo>
                    <a:cubicBezTo>
                      <a:pt x="303" y="266"/>
                      <a:pt x="303" y="260"/>
                      <a:pt x="301" y="257"/>
                    </a:cubicBezTo>
                    <a:lnTo>
                      <a:pt x="282" y="233"/>
                    </a:lnTo>
                    <a:cubicBezTo>
                      <a:pt x="288" y="223"/>
                      <a:pt x="292" y="213"/>
                      <a:pt x="295" y="201"/>
                    </a:cubicBezTo>
                    <a:lnTo>
                      <a:pt x="325" y="198"/>
                    </a:lnTo>
                    <a:cubicBezTo>
                      <a:pt x="330" y="197"/>
                      <a:pt x="333" y="193"/>
                      <a:pt x="333" y="188"/>
                    </a:cubicBezTo>
                    <a:lnTo>
                      <a:pt x="333" y="145"/>
                    </a:lnTo>
                    <a:cubicBezTo>
                      <a:pt x="333" y="140"/>
                      <a:pt x="330" y="136"/>
                      <a:pt x="325" y="136"/>
                    </a:cubicBezTo>
                    <a:close/>
                    <a:moveTo>
                      <a:pt x="167" y="250"/>
                    </a:moveTo>
                    <a:cubicBezTo>
                      <a:pt x="121" y="250"/>
                      <a:pt x="83" y="213"/>
                      <a:pt x="83" y="167"/>
                    </a:cubicBezTo>
                    <a:cubicBezTo>
                      <a:pt x="83" y="121"/>
                      <a:pt x="121" y="83"/>
                      <a:pt x="167" y="83"/>
                    </a:cubicBezTo>
                    <a:cubicBezTo>
                      <a:pt x="213" y="83"/>
                      <a:pt x="250" y="121"/>
                      <a:pt x="250" y="167"/>
                    </a:cubicBezTo>
                    <a:cubicBezTo>
                      <a:pt x="250" y="213"/>
                      <a:pt x="213" y="250"/>
                      <a:pt x="167" y="250"/>
                    </a:cubicBezTo>
                    <a:close/>
                  </a:path>
                </a:pathLst>
              </a:custGeom>
              <a:solidFill>
                <a:srgbClr val="00554A"/>
              </a:solidFill>
              <a:ln>
                <a:noFill/>
              </a:ln>
            </p:spPr>
            <p:txBody>
              <a:bodyPr/>
              <a:lstStyle/>
              <a:p/>
            </p:txBody>
          </p:sp>
        </p:grpSp>
        <p:sp>
          <p:nvSpPr>
            <p:cNvPr id="9" name="îṡliḋe">
              <a:extLst>
                <a:ext uri="{FF2B5EF4-FFF2-40B4-BE49-F238E27FC236}">
                  <a16:creationId xmlns:a16="http://schemas.microsoft.com/office/drawing/2014/main" id="{B10FE34B-768B-4EBD-B418-F0642495D858}"/>
                </a:ext>
              </a:extLst>
            </p:cNvPr>
            <p:cNvSpPr/>
            <p:nvPr/>
          </p:nvSpPr>
          <p:spPr bwMode="auto">
            <a:xfrm>
              <a:off x="7737434" y="5404172"/>
              <a:ext cx="1998620" cy="65835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100"/>
                <a:t>点击输入您的内容，或者通过复制您的文本后，在此框中选择复制粘贴，请言简意赅，简单说明即可，不必繁琐。</a:t>
              </a:r>
              <a:endParaRPr lang="en-US" altLang="zh-CN" sz="1100"/>
            </a:p>
          </p:txBody>
        </p:sp>
        <p:sp>
          <p:nvSpPr>
            <p:cNvPr id="10" name="işḻïḑé">
              <a:extLst>
                <a:ext uri="{FF2B5EF4-FFF2-40B4-BE49-F238E27FC236}">
                  <a16:creationId xmlns:a16="http://schemas.microsoft.com/office/drawing/2014/main" id="{8A2744EB-032F-47FF-AF78-A3347E1544A6}"/>
                </a:ext>
              </a:extLst>
            </p:cNvPr>
            <p:cNvSpPr txBox="1"/>
            <p:nvPr/>
          </p:nvSpPr>
          <p:spPr bwMode="auto">
            <a:xfrm>
              <a:off x="7737435" y="4960163"/>
              <a:ext cx="1998620" cy="44400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1600" b="1"/>
                <a:t>添加标题</a:t>
              </a:r>
              <a:endParaRPr lang="en-US" altLang="zh-CN" sz="1600" b="1"/>
            </a:p>
          </p:txBody>
        </p:sp>
        <p:sp>
          <p:nvSpPr>
            <p:cNvPr id="11" name="îśļíḍe">
              <a:extLst>
                <a:ext uri="{FF2B5EF4-FFF2-40B4-BE49-F238E27FC236}">
                  <a16:creationId xmlns:a16="http://schemas.microsoft.com/office/drawing/2014/main" id="{2B1D4764-FED3-4ECF-B449-17DAA053950D}"/>
                </a:ext>
              </a:extLst>
            </p:cNvPr>
            <p:cNvSpPr/>
            <p:nvPr/>
          </p:nvSpPr>
          <p:spPr bwMode="auto">
            <a:xfrm>
              <a:off x="9688993" y="3353965"/>
              <a:ext cx="1998620" cy="65835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100"/>
                <a:t>点击输入您的内容，或者通过复制您的文本后，在此框中选择复制粘贴，请言简意赅，简单说明即可，不必繁琐。</a:t>
              </a:r>
              <a:endParaRPr lang="en-US" altLang="zh-CN" sz="1100"/>
            </a:p>
          </p:txBody>
        </p:sp>
        <p:sp>
          <p:nvSpPr>
            <p:cNvPr id="12" name="íṩļïḓé">
              <a:extLst>
                <a:ext uri="{FF2B5EF4-FFF2-40B4-BE49-F238E27FC236}">
                  <a16:creationId xmlns:a16="http://schemas.microsoft.com/office/drawing/2014/main" id="{6F192867-9C77-4258-BA00-7528E71B9675}"/>
                </a:ext>
              </a:extLst>
            </p:cNvPr>
            <p:cNvSpPr txBox="1"/>
            <p:nvPr/>
          </p:nvSpPr>
          <p:spPr bwMode="auto">
            <a:xfrm>
              <a:off x="9688994" y="2909956"/>
              <a:ext cx="1998620" cy="44400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1600" b="1"/>
                <a:t>添加标题</a:t>
              </a:r>
              <a:endParaRPr lang="en-US" altLang="zh-CN" sz="1600" b="1"/>
            </a:p>
          </p:txBody>
        </p:sp>
        <p:sp>
          <p:nvSpPr>
            <p:cNvPr id="13" name="îsľïḑe">
              <a:extLst>
                <a:ext uri="{FF2B5EF4-FFF2-40B4-BE49-F238E27FC236}">
                  <a16:creationId xmlns:a16="http://schemas.microsoft.com/office/drawing/2014/main" id="{8DC8597D-7B60-4C13-8E1E-770EBEAFB129}"/>
                </a:ext>
              </a:extLst>
            </p:cNvPr>
            <p:cNvSpPr/>
            <p:nvPr/>
          </p:nvSpPr>
          <p:spPr bwMode="auto">
            <a:xfrm>
              <a:off x="6061067" y="3237110"/>
              <a:ext cx="1998620" cy="65835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100"/>
                <a:t>点击输入您的内容，或者通过复制您的文本后，在此框中选择复制粘贴，请言简意赅，简单说明即可，不必繁琐。</a:t>
              </a:r>
              <a:endParaRPr lang="en-US" altLang="zh-CN" sz="1100"/>
            </a:p>
          </p:txBody>
        </p:sp>
        <p:sp>
          <p:nvSpPr>
            <p:cNvPr id="14" name="îṥḷíḓé">
              <a:extLst>
                <a:ext uri="{FF2B5EF4-FFF2-40B4-BE49-F238E27FC236}">
                  <a16:creationId xmlns:a16="http://schemas.microsoft.com/office/drawing/2014/main" id="{0B75D8A7-3E04-49AE-9940-BE2BA4D107BA}"/>
                </a:ext>
              </a:extLst>
            </p:cNvPr>
            <p:cNvSpPr txBox="1"/>
            <p:nvPr/>
          </p:nvSpPr>
          <p:spPr bwMode="auto">
            <a:xfrm>
              <a:off x="6061071" y="2793101"/>
              <a:ext cx="1998623" cy="44400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zh-CN" altLang="en-US" sz="1600" b="1"/>
                <a:t>添加标题</a:t>
              </a:r>
              <a:endParaRPr lang="en-US" altLang="zh-CN" sz="1600" b="1"/>
            </a:p>
          </p:txBody>
        </p:sp>
        <p:sp>
          <p:nvSpPr>
            <p:cNvPr id="15" name="îṧḻîḋè">
              <a:extLst>
                <a:ext uri="{FF2B5EF4-FFF2-40B4-BE49-F238E27FC236}">
                  <a16:creationId xmlns:a16="http://schemas.microsoft.com/office/drawing/2014/main" id="{8126CEE1-0581-49E5-85C1-D90F0B6A1DA1}"/>
                </a:ext>
              </a:extLst>
            </p:cNvPr>
            <p:cNvSpPr txBox="1"/>
            <p:nvPr/>
          </p:nvSpPr>
          <p:spPr>
            <a:xfrm>
              <a:off x="892359" y="2071322"/>
              <a:ext cx="4025900" cy="6562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buSzPct val="25000"/>
              </a:pPr>
              <a:r>
                <a:rPr lang="zh-CN" altLang="en-US" sz="2800" b="1">
                  <a:solidFill>
                    <a:schemeClr val="bg1"/>
                  </a:solidFill>
                </a:rPr>
                <a:t>添加您的标题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6" name="ís1íḋé">
              <a:extLst>
                <a:ext uri="{FF2B5EF4-FFF2-40B4-BE49-F238E27FC236}">
                  <a16:creationId xmlns:a16="http://schemas.microsoft.com/office/drawing/2014/main" id="{407A879A-ABB5-43D9-A5D3-4DF6DF78AA0B}"/>
                </a:ext>
              </a:extLst>
            </p:cNvPr>
            <p:cNvSpPr txBox="1"/>
            <p:nvPr/>
          </p:nvSpPr>
          <p:spPr>
            <a:xfrm>
              <a:off x="826996" y="2942489"/>
              <a:ext cx="4745946" cy="12475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buSzPct val="25000"/>
              </a:pPr>
              <a:r>
                <a:rPr lang="zh-CN" altLang="en-US" sz="1100">
                  <a:solidFill>
                    <a:schemeClr val="bg1"/>
                  </a:solidFill>
                </a:rPr>
                <a:t>点击输入您的内容，或者通过复制您的文本后，在此框中选择复制粘贴，请言简意赅，简单说明即可，不必繁琐。点击输入您的内容，或者通过复制您的文本后，在此框中选择复制粘贴，请言简意赅，简单说明即可，不必繁琐。</a:t>
              </a:r>
              <a:endParaRPr lang="en-US" altLang="zh-CN" sz="1100">
                <a:solidFill>
                  <a:schemeClr val="bg1"/>
                </a:solidFill>
              </a:endParaRPr>
            </a:p>
          </p:txBody>
        </p:sp>
        <p:sp>
          <p:nvSpPr>
            <p:cNvPr id="17" name="i$líḑè">
              <a:extLst>
                <a:ext uri="{FF2B5EF4-FFF2-40B4-BE49-F238E27FC236}">
                  <a16:creationId xmlns:a16="http://schemas.microsoft.com/office/drawing/2014/main" id="{21F439C1-B03B-47E7-A6ED-6A6FA527CC3D}"/>
                </a:ext>
              </a:extLst>
            </p:cNvPr>
            <p:cNvSpPr txBox="1"/>
            <p:nvPr/>
          </p:nvSpPr>
          <p:spPr>
            <a:xfrm>
              <a:off x="949509" y="4878430"/>
              <a:ext cx="2293421" cy="37419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lang="zh-CN" altLang="en-US" sz="2000" b="1">
                  <a:solidFill>
                    <a:srgbClr val="00554A"/>
                  </a:solidFill>
                </a:rPr>
                <a:t>完成进度 ：</a:t>
              </a:r>
              <a:r>
                <a:rPr lang="en-US" altLang="zh-CN" sz="2000" b="1">
                  <a:solidFill>
                    <a:srgbClr val="00554A"/>
                  </a:solidFill>
                </a:rPr>
                <a:t>100%</a:t>
              </a:r>
              <a:endParaRPr lang="en-US" sz="2000" b="1">
                <a:solidFill>
                  <a:srgbClr val="00554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3135273"/>
      </p:ext>
    </p:extLst>
  </p:cSld>
  <p:clrMapOvr>
    <a:masterClrMapping/>
  </p:clrMapOvr>
  <p:transition spd="slow" advTm="3000">
    <p:fade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835CAC19-DEA1-42C1-93F2-A82B0D645123}"/>
              </a:ext>
            </a:extLst>
          </p:cNvPr>
          <p:cNvSpPr/>
          <p:nvPr/>
        </p:nvSpPr>
        <p:spPr>
          <a:xfrm>
            <a:off x="532262" y="1951630"/>
            <a:ext cx="4490114" cy="4490114"/>
          </a:xfrm>
          <a:prstGeom prst="ellipse">
            <a:avLst/>
          </a:prstGeom>
          <a:solidFill>
            <a:srgbClr val="00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45E80A7-ED01-4315-AF7B-7083B6F49229}"/>
              </a:ext>
            </a:extLst>
          </p:cNvPr>
          <p:cNvSpPr txBox="1"/>
          <p:nvPr/>
        </p:nvSpPr>
        <p:spPr>
          <a:xfrm>
            <a:off x="1009934" y="3152633"/>
            <a:ext cx="352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>
                <a:solidFill>
                  <a:schemeClr val="bg1"/>
                </a:solidFill>
              </a:rPr>
              <a:t>第四章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FA313C1-5C8F-4433-A6DB-D247CD744D67}"/>
              </a:ext>
            </a:extLst>
          </p:cNvPr>
          <p:cNvSpPr txBox="1"/>
          <p:nvPr/>
        </p:nvSpPr>
        <p:spPr>
          <a:xfrm>
            <a:off x="1323833" y="4352962"/>
            <a:ext cx="305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solidFill>
                  <a:schemeClr val="bg1"/>
                </a:solidFill>
              </a:rPr>
              <a:t>添加您的标题</a:t>
            </a:r>
          </a:p>
        </p:txBody>
      </p:sp>
    </p:spTree>
    <p:extLst>
      <p:ext uri="{BB962C8B-B14F-4D97-AF65-F5344CB8AC3E}">
        <p14:creationId xmlns:p14="http://schemas.microsoft.com/office/powerpoint/2010/main" val="1449189484"/>
      </p:ext>
    </p:extLst>
  </p:cSld>
  <p:clrMapOvr>
    <a:masterClrMapping/>
  </p:clrMapOvr>
  <p:transition spd="slow" advTm="3000">
    <p:fade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2CA11D-0B35-46E2-B71F-A0AE8648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添加您的标题</a:t>
            </a:r>
          </a:p>
        </p:txBody>
      </p:sp>
      <p:grpSp>
        <p:nvGrpSpPr>
          <p:cNvPr id="3" name="39267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C5A26840-429A-4360-9236-0344DD62FCF0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60400" y="1832014"/>
            <a:ext cx="10858500" cy="3620556"/>
            <a:chOff x="660400" y="1832014"/>
            <a:chExt cx="10858500" cy="3620556"/>
          </a:xfrm>
        </p:grpSpPr>
        <p:grpSp>
          <p:nvGrpSpPr>
            <p:cNvPr id="4" name="ïṡľiḍê">
              <a:extLst>
                <a:ext uri="{FF2B5EF4-FFF2-40B4-BE49-F238E27FC236}">
                  <a16:creationId xmlns:a16="http://schemas.microsoft.com/office/drawing/2014/main" id="{6E7A4A81-F73A-4DEC-A510-5D6C1DFECA0A}"/>
                </a:ext>
              </a:extLst>
            </p:cNvPr>
            <p:cNvGrpSpPr/>
            <p:nvPr/>
          </p:nvGrpSpPr>
          <p:grpSpPr>
            <a:xfrm>
              <a:off x="4187375" y="2088237"/>
              <a:ext cx="3817251" cy="2676310"/>
              <a:chOff x="3672116" y="1856792"/>
              <a:chExt cx="4484914" cy="3144415"/>
            </a:xfrm>
          </p:grpSpPr>
          <p:sp>
            <p:nvSpPr>
              <p:cNvPr id="21" name="íṧliḍé">
                <a:extLst>
                  <a:ext uri="{FF2B5EF4-FFF2-40B4-BE49-F238E27FC236}">
                    <a16:creationId xmlns:a16="http://schemas.microsoft.com/office/drawing/2014/main" id="{6C6CB547-F99F-4A5A-9678-88B7EF812CEF}"/>
                  </a:ext>
                </a:extLst>
              </p:cNvPr>
              <p:cNvSpPr/>
              <p:nvPr/>
            </p:nvSpPr>
            <p:spPr bwMode="auto">
              <a:xfrm>
                <a:off x="5947230" y="1856792"/>
                <a:ext cx="2209800" cy="2209800"/>
              </a:xfrm>
              <a:custGeom>
                <a:gdLst>
                  <a:gd name="T0" fmla="*/ 3696 w 3696"/>
                  <a:gd name="T1" fmla="*/ 1848 h 3696"/>
                  <a:gd name="T2" fmla="*/ 1848 w 3696"/>
                  <a:gd name="T3" fmla="*/ 3696 h 3696"/>
                  <a:gd name="T4" fmla="*/ 0 w 3696"/>
                  <a:gd name="T5" fmla="*/ 3696 h 3696"/>
                  <a:gd name="T6" fmla="*/ 0 w 3696"/>
                  <a:gd name="T7" fmla="*/ 1848 h 3696"/>
                  <a:gd name="T8" fmla="*/ 1848 w 3696"/>
                  <a:gd name="T9" fmla="*/ 0 h 3696"/>
                  <a:gd name="T10" fmla="*/ 3696 w 3696"/>
                  <a:gd name="T11" fmla="*/ 1848 h 36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96" h="3696">
                    <a:moveTo>
                      <a:pt x="3696" y="1848"/>
                    </a:moveTo>
                    <a:cubicBezTo>
                      <a:pt x="3696" y="2869"/>
                      <a:pt x="2869" y="3696"/>
                      <a:pt x="1848" y="3696"/>
                    </a:cubicBezTo>
                    <a:cubicBezTo>
                      <a:pt x="1232" y="3696"/>
                      <a:pt x="616" y="3696"/>
                      <a:pt x="0" y="3696"/>
                    </a:cubicBezTo>
                    <a:cubicBezTo>
                      <a:pt x="0" y="3080"/>
                      <a:pt x="0" y="2464"/>
                      <a:pt x="0" y="1848"/>
                    </a:cubicBezTo>
                    <a:cubicBezTo>
                      <a:pt x="0" y="828"/>
                      <a:pt x="828" y="0"/>
                      <a:pt x="1848" y="0"/>
                    </a:cubicBezTo>
                    <a:cubicBezTo>
                      <a:pt x="2869" y="0"/>
                      <a:pt x="3696" y="828"/>
                      <a:pt x="3696" y="1848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</a:rPr>
                  <a:t>关键词</a:t>
                </a:r>
                <a:endParaRPr lang="en-US" altLang="zh-CN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ísḻîďè">
                <a:extLst>
                  <a:ext uri="{FF2B5EF4-FFF2-40B4-BE49-F238E27FC236}">
                    <a16:creationId xmlns:a16="http://schemas.microsoft.com/office/drawing/2014/main" id="{25F47244-1513-43BF-A46D-75D7116B30DB}"/>
                  </a:ext>
                </a:extLst>
              </p:cNvPr>
              <p:cNvSpPr/>
              <p:nvPr/>
            </p:nvSpPr>
            <p:spPr bwMode="auto">
              <a:xfrm>
                <a:off x="3672116" y="2800387"/>
                <a:ext cx="2200820" cy="2200820"/>
              </a:xfrm>
              <a:prstGeom prst="teardrop">
                <a:avLst/>
              </a:prstGeom>
              <a:solidFill>
                <a:srgbClr val="00554A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r>
                  <a:rPr lang="zh-CN" altLang="en-US" b="1">
                    <a:solidFill>
                      <a:schemeClr val="bg1"/>
                    </a:solidFill>
                  </a:rPr>
                  <a:t>关键词</a:t>
                </a:r>
                <a:endParaRPr lang="en-US" altLang="zh-CN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ïśľíḍé">
              <a:extLst>
                <a:ext uri="{FF2B5EF4-FFF2-40B4-BE49-F238E27FC236}">
                  <a16:creationId xmlns:a16="http://schemas.microsoft.com/office/drawing/2014/main" id="{B3BF3E19-1AE7-41FA-BD67-48C44D9F02C6}"/>
                </a:ext>
              </a:extLst>
            </p:cNvPr>
            <p:cNvGrpSpPr/>
            <p:nvPr/>
          </p:nvGrpSpPr>
          <p:grpSpPr>
            <a:xfrm>
              <a:off x="660400" y="1832014"/>
              <a:ext cx="3134220" cy="3620556"/>
              <a:chOff x="660400" y="1920914"/>
              <a:chExt cx="3134220" cy="3620556"/>
            </a:xfrm>
          </p:grpSpPr>
          <p:grpSp>
            <p:nvGrpSpPr>
              <p:cNvPr id="14" name="î$ḻîḍé">
                <a:extLst>
                  <a:ext uri="{FF2B5EF4-FFF2-40B4-BE49-F238E27FC236}">
                    <a16:creationId xmlns:a16="http://schemas.microsoft.com/office/drawing/2014/main" id="{DC95D865-2B23-48F6-BE70-209C0ED21E81}"/>
                  </a:ext>
                </a:extLst>
              </p:cNvPr>
              <p:cNvGrpSpPr/>
              <p:nvPr/>
            </p:nvGrpSpPr>
            <p:grpSpPr>
              <a:xfrm>
                <a:off x="662091" y="1920914"/>
                <a:ext cx="3132529" cy="1338073"/>
                <a:chOff x="662091" y="1920914"/>
                <a:chExt cx="3132529" cy="1338073"/>
              </a:xfrm>
            </p:grpSpPr>
            <p:sp>
              <p:nvSpPr>
                <p:cNvPr id="19" name="ïṡ1îḋê">
                  <a:extLst>
                    <a:ext uri="{FF2B5EF4-FFF2-40B4-BE49-F238E27FC236}">
                      <a16:creationId xmlns:a16="http://schemas.microsoft.com/office/drawing/2014/main" id="{3A75EF46-828A-4ED7-A996-B4DBF6E101F1}"/>
                    </a:ext>
                  </a:extLst>
                </p:cNvPr>
                <p:cNvSpPr/>
                <p:nvPr/>
              </p:nvSpPr>
              <p:spPr bwMode="auto">
                <a:xfrm>
                  <a:off x="662091" y="2372012"/>
                  <a:ext cx="3132529" cy="886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zh-CN" altLang="en-US" sz="1100"/>
                    <a:t>点击输入您的内容，或者通过复制您的文本后，在此框中选择复制粘贴，请言简意赅，简单说明即可，不必繁琐。</a:t>
                  </a:r>
                  <a:endParaRPr lang="en-US" altLang="zh-CN" sz="1100"/>
                </a:p>
              </p:txBody>
            </p:sp>
            <p:sp>
              <p:nvSpPr>
                <p:cNvPr id="20" name="iS1ïḓe">
                  <a:extLst>
                    <a:ext uri="{FF2B5EF4-FFF2-40B4-BE49-F238E27FC236}">
                      <a16:creationId xmlns:a16="http://schemas.microsoft.com/office/drawing/2014/main" id="{F2487DB4-9D6D-47CF-8195-D1E6F3D2CE63}"/>
                    </a:ext>
                  </a:extLst>
                </p:cNvPr>
                <p:cNvSpPr txBox="1"/>
                <p:nvPr/>
              </p:nvSpPr>
              <p:spPr bwMode="auto">
                <a:xfrm>
                  <a:off x="662091" y="1920914"/>
                  <a:ext cx="3132529" cy="387597"/>
                </a:xfrm>
                <a:prstGeom prst="rect">
                  <a:avLst/>
                </a:prstGeom>
                <a:solidFill>
                  <a:srgbClr val="0055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lnSpcReduction="10000"/>
                </a:bodyPr>
                <a:lstStyle>
                  <a:defPPr>
                    <a:defRPr lang="zh-CN"/>
                  </a:defPPr>
                  <a:lvl1pPr defTabSz="914377">
                    <a:spcBef>
                      <a:spcPct val="0"/>
                    </a:spcBef>
                    <a:defRPr sz="2000" b="1">
                      <a:solidFill>
                        <a:schemeClr val="bg1"/>
                      </a:solidFill>
                    </a:defRPr>
                  </a:lvl1pPr>
                  <a:lvl2pPr marL="457189" defTabSz="914377"/>
                  <a:lvl3pPr marL="914377" defTabSz="914377"/>
                  <a:lvl4pPr marL="1371566" defTabSz="914377"/>
                  <a:lvl5pPr marL="1828754" defTabSz="914377"/>
                  <a:lvl6pPr marL="2285943" defTabSz="914377"/>
                  <a:lvl7pPr marL="2743131" defTabSz="914377"/>
                  <a:lvl8pPr marL="3200320" defTabSz="914377"/>
                  <a:lvl9pPr marL="3657509" defTabSz="914377"/>
                </a:lstStyle>
                <a:p>
                  <a:r>
                    <a:rPr lang="zh-CN" altLang="en-US"/>
                    <a:t>添加标题</a:t>
                  </a:r>
                  <a:endParaRPr lang="en-US" altLang="zh-CN"/>
                </a:p>
              </p:txBody>
            </p:sp>
          </p:grpSp>
          <p:grpSp>
            <p:nvGrpSpPr>
              <p:cNvPr id="15" name="ïšľidè">
                <a:extLst>
                  <a:ext uri="{FF2B5EF4-FFF2-40B4-BE49-F238E27FC236}">
                    <a16:creationId xmlns:a16="http://schemas.microsoft.com/office/drawing/2014/main" id="{901B1293-7EEE-4C3B-8C2F-4E336F416CD9}"/>
                  </a:ext>
                </a:extLst>
              </p:cNvPr>
              <p:cNvGrpSpPr/>
              <p:nvPr/>
            </p:nvGrpSpPr>
            <p:grpSpPr>
              <a:xfrm>
                <a:off x="660400" y="4203397"/>
                <a:ext cx="3132529" cy="1338073"/>
                <a:chOff x="660400" y="4597097"/>
                <a:chExt cx="3132529" cy="1338073"/>
              </a:xfrm>
            </p:grpSpPr>
            <p:sp>
              <p:nvSpPr>
                <p:cNvPr id="17" name="ïṩḻiḑê">
                  <a:extLst>
                    <a:ext uri="{FF2B5EF4-FFF2-40B4-BE49-F238E27FC236}">
                      <a16:creationId xmlns:a16="http://schemas.microsoft.com/office/drawing/2014/main" id="{E020A0D7-4768-4245-BF24-A46658ABA656}"/>
                    </a:ext>
                  </a:extLst>
                </p:cNvPr>
                <p:cNvSpPr/>
                <p:nvPr/>
              </p:nvSpPr>
              <p:spPr bwMode="auto">
                <a:xfrm>
                  <a:off x="660400" y="5048195"/>
                  <a:ext cx="3132529" cy="886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zh-CN" altLang="en-US" sz="1100"/>
                    <a:t>点击输入您的内容，或者通过复制您的文本后，在此框中选择复制粘贴，请言简意赅，简单说明即可，不必繁琐。</a:t>
                  </a:r>
                  <a:endParaRPr lang="en-US" altLang="zh-CN" sz="1100"/>
                </a:p>
              </p:txBody>
            </p:sp>
            <p:sp>
              <p:nvSpPr>
                <p:cNvPr id="18" name="isļîdé">
                  <a:extLst>
                    <a:ext uri="{FF2B5EF4-FFF2-40B4-BE49-F238E27FC236}">
                      <a16:creationId xmlns:a16="http://schemas.microsoft.com/office/drawing/2014/main" id="{B1B6FBB2-7578-4677-8B86-D11C22A96A80}"/>
                    </a:ext>
                  </a:extLst>
                </p:cNvPr>
                <p:cNvSpPr txBox="1"/>
                <p:nvPr/>
              </p:nvSpPr>
              <p:spPr bwMode="auto">
                <a:xfrm>
                  <a:off x="660400" y="4597097"/>
                  <a:ext cx="3132529" cy="387597"/>
                </a:xfrm>
                <a:prstGeom prst="rect">
                  <a:avLst/>
                </a:prstGeom>
                <a:solidFill>
                  <a:srgbClr val="0055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lnSpcReduction="10000"/>
                </a:bodyPr>
                <a:lstStyle>
                  <a:defPPr>
                    <a:defRPr lang="zh-CN"/>
                  </a:defPPr>
                  <a:lvl1pPr defTabSz="914377">
                    <a:spcBef>
                      <a:spcPct val="0"/>
                    </a:spcBef>
                    <a:defRPr sz="2000" b="1">
                      <a:solidFill>
                        <a:schemeClr val="bg1"/>
                      </a:solidFill>
                    </a:defRPr>
                  </a:lvl1pPr>
                  <a:lvl2pPr marL="457189" defTabSz="914377"/>
                  <a:lvl3pPr marL="914377" defTabSz="914377"/>
                  <a:lvl4pPr marL="1371566" defTabSz="914377"/>
                  <a:lvl5pPr marL="1828754" defTabSz="914377"/>
                  <a:lvl6pPr marL="2285943" defTabSz="914377"/>
                  <a:lvl7pPr marL="2743131" defTabSz="914377"/>
                  <a:lvl8pPr marL="3200320" defTabSz="914377"/>
                  <a:lvl9pPr marL="3657509" defTabSz="914377"/>
                </a:lstStyle>
                <a:p>
                  <a:r>
                    <a:rPr lang="zh-CN" altLang="en-US"/>
                    <a:t>添加标题</a:t>
                  </a:r>
                  <a:endParaRPr lang="en-US" altLang="zh-CN"/>
                </a:p>
              </p:txBody>
            </p:sp>
          </p:grp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210D89A-CF51-419C-90BA-E85EDDBAAA66}"/>
                  </a:ext>
                </a:extLst>
              </p:cNvPr>
              <p:cNvCxnSpPr/>
              <p:nvPr/>
            </p:nvCxnSpPr>
            <p:spPr>
              <a:xfrm>
                <a:off x="661246" y="3731192"/>
                <a:ext cx="3015215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îṣľidé">
              <a:extLst>
                <a:ext uri="{FF2B5EF4-FFF2-40B4-BE49-F238E27FC236}">
                  <a16:creationId xmlns:a16="http://schemas.microsoft.com/office/drawing/2014/main" id="{2429CCFA-E8B8-4D7C-A40E-F502E533AA0C}"/>
                </a:ext>
              </a:extLst>
            </p:cNvPr>
            <p:cNvGrpSpPr/>
            <p:nvPr/>
          </p:nvGrpSpPr>
          <p:grpSpPr>
            <a:xfrm>
              <a:off x="8384680" y="1832014"/>
              <a:ext cx="3134220" cy="3620556"/>
              <a:chOff x="660400" y="1920914"/>
              <a:chExt cx="3134220" cy="3620556"/>
            </a:xfrm>
          </p:grpSpPr>
          <p:grpSp>
            <p:nvGrpSpPr>
              <p:cNvPr id="7" name="ïşľídê">
                <a:extLst>
                  <a:ext uri="{FF2B5EF4-FFF2-40B4-BE49-F238E27FC236}">
                    <a16:creationId xmlns:a16="http://schemas.microsoft.com/office/drawing/2014/main" id="{42BB8164-1C36-4412-BCB6-1EE5D3487F95}"/>
                  </a:ext>
                </a:extLst>
              </p:cNvPr>
              <p:cNvGrpSpPr/>
              <p:nvPr/>
            </p:nvGrpSpPr>
            <p:grpSpPr>
              <a:xfrm>
                <a:off x="662091" y="1920914"/>
                <a:ext cx="3132529" cy="1338073"/>
                <a:chOff x="662091" y="1920914"/>
                <a:chExt cx="3132529" cy="1338073"/>
              </a:xfrm>
            </p:grpSpPr>
            <p:sp>
              <p:nvSpPr>
                <p:cNvPr id="12" name="iṧľïḋé">
                  <a:extLst>
                    <a:ext uri="{FF2B5EF4-FFF2-40B4-BE49-F238E27FC236}">
                      <a16:creationId xmlns:a16="http://schemas.microsoft.com/office/drawing/2014/main" id="{A40022C3-E2A6-442A-A2F1-721C301D9D3F}"/>
                    </a:ext>
                  </a:extLst>
                </p:cNvPr>
                <p:cNvSpPr/>
                <p:nvPr/>
              </p:nvSpPr>
              <p:spPr bwMode="auto">
                <a:xfrm>
                  <a:off x="662091" y="2372012"/>
                  <a:ext cx="3132529" cy="886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zh-CN" altLang="en-US" sz="1100"/>
                    <a:t>点击输入您的内容，或者通过复制您的文本后，在此框中选择复制粘贴，请言简意赅，简单说明即可，不必繁琐。</a:t>
                  </a:r>
                  <a:endParaRPr lang="en-US" altLang="zh-CN" sz="1100"/>
                </a:p>
              </p:txBody>
            </p:sp>
            <p:sp>
              <p:nvSpPr>
                <p:cNvPr id="13" name="í$lïďê">
                  <a:extLst>
                    <a:ext uri="{FF2B5EF4-FFF2-40B4-BE49-F238E27FC236}">
                      <a16:creationId xmlns:a16="http://schemas.microsoft.com/office/drawing/2014/main" id="{A4ACB942-4221-405B-966F-91150F12DFD6}"/>
                    </a:ext>
                  </a:extLst>
                </p:cNvPr>
                <p:cNvSpPr txBox="1"/>
                <p:nvPr/>
              </p:nvSpPr>
              <p:spPr bwMode="auto">
                <a:xfrm>
                  <a:off x="662091" y="1920914"/>
                  <a:ext cx="3132529" cy="38759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lnSpcReduction="10000"/>
                </a:bodyPr>
                <a:lstStyle>
                  <a:defPPr>
                    <a:defRPr lang="zh-CN"/>
                  </a:defPPr>
                  <a:lvl1pPr defTabSz="914377">
                    <a:spcBef>
                      <a:spcPct val="0"/>
                    </a:spcBef>
                    <a:defRPr sz="2000" b="1">
                      <a:solidFill>
                        <a:schemeClr val="bg1"/>
                      </a:solidFill>
                    </a:defRPr>
                  </a:lvl1pPr>
                  <a:lvl2pPr marL="457189" defTabSz="914377"/>
                  <a:lvl3pPr marL="914377" defTabSz="914377"/>
                  <a:lvl4pPr marL="1371566" defTabSz="914377"/>
                  <a:lvl5pPr marL="1828754" defTabSz="914377"/>
                  <a:lvl6pPr marL="2285943" defTabSz="914377"/>
                  <a:lvl7pPr marL="2743131" defTabSz="914377"/>
                  <a:lvl8pPr marL="3200320" defTabSz="914377"/>
                  <a:lvl9pPr marL="3657509" defTabSz="914377"/>
                </a:lstStyle>
                <a:p>
                  <a:r>
                    <a:rPr lang="zh-CN" altLang="en-US"/>
                    <a:t>添加标题</a:t>
                  </a:r>
                  <a:endParaRPr lang="en-US" altLang="zh-CN"/>
                </a:p>
              </p:txBody>
            </p:sp>
          </p:grpSp>
          <p:grpSp>
            <p:nvGrpSpPr>
              <p:cNvPr id="8" name="iśḷíḋé">
                <a:extLst>
                  <a:ext uri="{FF2B5EF4-FFF2-40B4-BE49-F238E27FC236}">
                    <a16:creationId xmlns:a16="http://schemas.microsoft.com/office/drawing/2014/main" id="{A53B9D64-4939-453F-811E-DF59F063E3E3}"/>
                  </a:ext>
                </a:extLst>
              </p:cNvPr>
              <p:cNvGrpSpPr/>
              <p:nvPr/>
            </p:nvGrpSpPr>
            <p:grpSpPr>
              <a:xfrm>
                <a:off x="660400" y="4203397"/>
                <a:ext cx="3132529" cy="1338073"/>
                <a:chOff x="660400" y="4597097"/>
                <a:chExt cx="3132529" cy="1338073"/>
              </a:xfrm>
            </p:grpSpPr>
            <p:sp>
              <p:nvSpPr>
                <p:cNvPr id="10" name="iṡ1îḓé">
                  <a:extLst>
                    <a:ext uri="{FF2B5EF4-FFF2-40B4-BE49-F238E27FC236}">
                      <a16:creationId xmlns:a16="http://schemas.microsoft.com/office/drawing/2014/main" id="{E1BA55BC-DFF3-4DB7-98DB-B9FBF4976B5C}"/>
                    </a:ext>
                  </a:extLst>
                </p:cNvPr>
                <p:cNvSpPr/>
                <p:nvPr/>
              </p:nvSpPr>
              <p:spPr bwMode="auto">
                <a:xfrm>
                  <a:off x="660400" y="5048195"/>
                  <a:ext cx="3132529" cy="886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zh-CN" altLang="en-US" sz="1100"/>
                    <a:t>点击输入您的内容，或者通过复制您的文本后，在此框中选择复制粘贴，请言简意赅，简单说明即可，不必繁琐。</a:t>
                  </a:r>
                  <a:endParaRPr lang="en-US" altLang="zh-CN" sz="1100"/>
                </a:p>
              </p:txBody>
            </p:sp>
            <p:sp>
              <p:nvSpPr>
                <p:cNvPr id="11" name="íṥḻiḍê">
                  <a:extLst>
                    <a:ext uri="{FF2B5EF4-FFF2-40B4-BE49-F238E27FC236}">
                      <a16:creationId xmlns:a16="http://schemas.microsoft.com/office/drawing/2014/main" id="{686A2CC9-7B0D-4008-A618-098BCC05F89C}"/>
                    </a:ext>
                  </a:extLst>
                </p:cNvPr>
                <p:cNvSpPr txBox="1"/>
                <p:nvPr/>
              </p:nvSpPr>
              <p:spPr bwMode="auto">
                <a:xfrm>
                  <a:off x="660400" y="4597097"/>
                  <a:ext cx="3132529" cy="38759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lnSpcReduction="10000"/>
                </a:bodyPr>
                <a:lstStyle>
                  <a:defPPr>
                    <a:defRPr lang="zh-CN"/>
                  </a:defPPr>
                  <a:lvl1pPr defTabSz="914377">
                    <a:spcBef>
                      <a:spcPct val="0"/>
                    </a:spcBef>
                    <a:defRPr sz="2000" b="1">
                      <a:solidFill>
                        <a:schemeClr val="bg1"/>
                      </a:solidFill>
                    </a:defRPr>
                  </a:lvl1pPr>
                  <a:lvl2pPr marL="457189" defTabSz="914377"/>
                  <a:lvl3pPr marL="914377" defTabSz="914377"/>
                  <a:lvl4pPr marL="1371566" defTabSz="914377"/>
                  <a:lvl5pPr marL="1828754" defTabSz="914377"/>
                  <a:lvl6pPr marL="2285943" defTabSz="914377"/>
                  <a:lvl7pPr marL="2743131" defTabSz="914377"/>
                  <a:lvl8pPr marL="3200320" defTabSz="914377"/>
                  <a:lvl9pPr marL="3657509" defTabSz="914377"/>
                </a:lstStyle>
                <a:p>
                  <a:r>
                    <a:rPr lang="zh-CN" altLang="en-US"/>
                    <a:t>添加标题</a:t>
                  </a:r>
                  <a:endParaRPr lang="en-US" altLang="zh-CN"/>
                </a:p>
              </p:txBody>
            </p:sp>
          </p:grp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57A9B267-79C0-4BB1-8681-CC7A1F97C22B}"/>
                  </a:ext>
                </a:extLst>
              </p:cNvPr>
              <p:cNvCxnSpPr/>
              <p:nvPr/>
            </p:nvCxnSpPr>
            <p:spPr>
              <a:xfrm>
                <a:off x="661246" y="3731192"/>
                <a:ext cx="3015215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44520763"/>
      </p:ext>
    </p:extLst>
  </p:cSld>
  <p:clrMapOvr>
    <a:masterClrMapping/>
  </p:clrMapOvr>
  <p:transition spd="slow" advTm="3000">
    <p:fade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39272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BBE62B1-000E-4065-A33A-FAB8803B46FB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73101" y="1098893"/>
            <a:ext cx="10845799" cy="4654207"/>
            <a:chOff x="673101" y="1098893"/>
            <a:chExt cx="10845799" cy="4654207"/>
          </a:xfrm>
        </p:grpSpPr>
        <p:sp>
          <p:nvSpPr>
            <p:cNvPr id="4" name="íṧḻîďé">
              <a:extLst>
                <a:ext uri="{FF2B5EF4-FFF2-40B4-BE49-F238E27FC236}">
                  <a16:creationId xmlns:a16="http://schemas.microsoft.com/office/drawing/2014/main" id="{35CD88E8-51D4-4F7C-98CC-41A9C100CCE1}"/>
                </a:ext>
              </a:extLst>
            </p:cNvPr>
            <p:cNvSpPr/>
            <p:nvPr/>
          </p:nvSpPr>
          <p:spPr>
            <a:xfrm>
              <a:off x="7045693" y="2232932"/>
              <a:ext cx="4473207" cy="899161"/>
            </a:xfrm>
            <a:prstGeom prst="rect">
              <a:avLst/>
            </a:prstGeom>
          </p:spPr>
          <p:txBody>
            <a:bodyPr>
              <a:normAutofit fontScale="85000" lnSpcReduction="20000"/>
            </a:bodyPr>
            <a:lstStyle/>
            <a:p>
              <a:r>
                <a:rPr lang="zh-CN" altLang="en-US" sz="2400"/>
                <a:t>点击输入您的内容，或者通过复制您的文本后，在此框中选择复制粘贴，请言简意赅，简单说明即可，不必繁琐。</a:t>
              </a:r>
              <a:endParaRPr lang="en-US" altLang="zh-CN" sz="2400"/>
            </a:p>
          </p:txBody>
        </p:sp>
        <p:sp>
          <p:nvSpPr>
            <p:cNvPr id="5" name="îš1íḍè">
              <a:extLst>
                <a:ext uri="{FF2B5EF4-FFF2-40B4-BE49-F238E27FC236}">
                  <a16:creationId xmlns:a16="http://schemas.microsoft.com/office/drawing/2014/main" id="{56350F63-116C-41E1-97CD-1911E0A41CFE}"/>
                </a:ext>
              </a:extLst>
            </p:cNvPr>
            <p:cNvSpPr/>
            <p:nvPr/>
          </p:nvSpPr>
          <p:spPr>
            <a:xfrm>
              <a:off x="7045693" y="3427367"/>
              <a:ext cx="4077896" cy="1675765"/>
            </a:xfrm>
            <a:prstGeom prst="rect">
              <a:avLst/>
            </a:prstGeom>
          </p:spPr>
          <p:txBody>
            <a:bodyPr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zh-CN" altLang="en-US" sz="1100" b="1"/>
                <a:t>点击输入您的内容，或者通过复制您的文本后，在此框中选择复制粘贴，请言简意赅，简单说明即可，不必繁琐。</a:t>
              </a:r>
              <a:endParaRPr lang="en-US" altLang="zh-CN" sz="1100"/>
            </a:p>
          </p:txBody>
        </p:sp>
        <p:sp>
          <p:nvSpPr>
            <p:cNvPr id="6" name="íṣľiḍê">
              <a:extLst>
                <a:ext uri="{FF2B5EF4-FFF2-40B4-BE49-F238E27FC236}">
                  <a16:creationId xmlns:a16="http://schemas.microsoft.com/office/drawing/2014/main" id="{89AC6C92-9FE9-4AA9-967A-7D8354DFC54C}"/>
                </a:ext>
              </a:extLst>
            </p:cNvPr>
            <p:cNvSpPr/>
            <p:nvPr/>
          </p:nvSpPr>
          <p:spPr bwMode="auto">
            <a:xfrm>
              <a:off x="7045693" y="1098893"/>
              <a:ext cx="2920740" cy="357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2400" b="1">
                  <a:solidFill>
                    <a:srgbClr val="00554A"/>
                  </a:solidFill>
                </a:rPr>
                <a:t>添加您的标题</a:t>
              </a:r>
              <a:endParaRPr lang="en-US" altLang="zh-CN" sz="2400" b="1">
                <a:solidFill>
                  <a:srgbClr val="00554A"/>
                </a:solidFill>
              </a:endParaRPr>
            </a:p>
          </p:txBody>
        </p:sp>
        <p:grpSp>
          <p:nvGrpSpPr>
            <p:cNvPr id="7" name="íSļïḋe">
              <a:extLst>
                <a:ext uri="{FF2B5EF4-FFF2-40B4-BE49-F238E27FC236}">
                  <a16:creationId xmlns:a16="http://schemas.microsoft.com/office/drawing/2014/main" id="{B384A313-B0A5-49C3-9043-B6DCD09B5417}"/>
                </a:ext>
              </a:extLst>
            </p:cNvPr>
            <p:cNvGrpSpPr/>
            <p:nvPr/>
          </p:nvGrpSpPr>
          <p:grpSpPr>
            <a:xfrm>
              <a:off x="7119431" y="4495775"/>
              <a:ext cx="3406801" cy="810557"/>
              <a:chOff x="8231711" y="4873756"/>
              <a:chExt cx="3406801" cy="810557"/>
            </a:xfrm>
          </p:grpSpPr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1F6530AD-FE94-4542-B53C-BB4AAC8E4834}"/>
                  </a:ext>
                </a:extLst>
              </p:cNvPr>
              <p:cNvCxnSpPr/>
              <p:nvPr/>
            </p:nvCxnSpPr>
            <p:spPr>
              <a:xfrm flipH="1" flipV="1">
                <a:off x="9518015" y="5001532"/>
                <a:ext cx="6985" cy="555625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  <a:alpha val="7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íṧlïḍè">
                <a:extLst>
                  <a:ext uri="{FF2B5EF4-FFF2-40B4-BE49-F238E27FC236}">
                    <a16:creationId xmlns:a16="http://schemas.microsoft.com/office/drawing/2014/main" id="{C53B9139-38AC-4823-8CF3-63117544A1AA}"/>
                  </a:ext>
                </a:extLst>
              </p:cNvPr>
              <p:cNvSpPr/>
              <p:nvPr/>
            </p:nvSpPr>
            <p:spPr bwMode="auto">
              <a:xfrm>
                <a:off x="9669779" y="5083776"/>
                <a:ext cx="1968733" cy="600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30000"/>
                  </a:lnSpc>
                </a:pPr>
                <a:r>
                  <a:rPr lang="zh-CN" altLang="en-US" b="1">
                    <a:solidFill>
                      <a:schemeClr val="tx1"/>
                    </a:solidFill>
                  </a:rPr>
                  <a:t>项目进度完成率</a:t>
                </a:r>
                <a:endParaRPr lang="en-US" altLang="zh-CN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i$1iḑe">
                <a:extLst>
                  <a:ext uri="{FF2B5EF4-FFF2-40B4-BE49-F238E27FC236}">
                    <a16:creationId xmlns:a16="http://schemas.microsoft.com/office/drawing/2014/main" id="{B37996B3-E008-4112-B35F-D0846678671F}"/>
                  </a:ext>
                </a:extLst>
              </p:cNvPr>
              <p:cNvSpPr/>
              <p:nvPr/>
            </p:nvSpPr>
            <p:spPr>
              <a:xfrm>
                <a:off x="8231711" y="4873756"/>
                <a:ext cx="116730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3765"/>
                <a:r>
                  <a:rPr lang="en-US" altLang="zh-CN" sz="4400" b="1">
                    <a:solidFill>
                      <a:srgbClr val="00554A"/>
                    </a:solidFill>
                  </a:rPr>
                  <a:t>60%</a:t>
                </a:r>
              </a:p>
            </p:txBody>
          </p:sp>
        </p:grp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ECC3B5E7-16F7-4949-966C-F45153AD41AC}"/>
                </a:ext>
              </a:extLst>
            </p:cNvPr>
            <p:cNvCxnSpPr/>
            <p:nvPr/>
          </p:nvCxnSpPr>
          <p:spPr>
            <a:xfrm>
              <a:off x="7159993" y="3234327"/>
              <a:ext cx="3879404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E1F440A7-3BAA-4A4F-B5B2-29AE9F7E1B87}"/>
                </a:ext>
              </a:extLst>
            </p:cNvPr>
            <p:cNvCxnSpPr/>
            <p:nvPr/>
          </p:nvCxnSpPr>
          <p:spPr>
            <a:xfrm>
              <a:off x="7159993" y="1716677"/>
              <a:ext cx="3879404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ïṡḷïḓè">
              <a:extLst>
                <a:ext uri="{FF2B5EF4-FFF2-40B4-BE49-F238E27FC236}">
                  <a16:creationId xmlns:a16="http://schemas.microsoft.com/office/drawing/2014/main" id="{1033C2FE-B615-4F11-A80B-9D4EDCE6A018}"/>
                </a:ext>
              </a:extLst>
            </p:cNvPr>
            <p:cNvSpPr/>
            <p:nvPr/>
          </p:nvSpPr>
          <p:spPr>
            <a:xfrm>
              <a:off x="673101" y="1282700"/>
              <a:ext cx="5912552" cy="4470400"/>
            </a:xfrm>
            <a:prstGeom prst="homePlate">
              <a:avLst>
                <a:gd name="adj" fmla="val 13846"/>
              </a:avLst>
            </a:prstGeom>
            <a:blipFill>
              <a:blip r:embed="rId3"/>
              <a:stretch>
                <a:fillRect/>
              </a:stretch>
            </a:blip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1902359"/>
      </p:ext>
    </p:extLst>
  </p:cSld>
  <p:clrMapOvr>
    <a:masterClrMapping/>
  </p:clrMapOvr>
  <p:transition spd="slow" advTm="3000">
    <p:fade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FA1612-4C07-497B-A63A-F942B54C8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添加您的标题</a:t>
            </a:r>
          </a:p>
        </p:txBody>
      </p:sp>
      <p:grpSp>
        <p:nvGrpSpPr>
          <p:cNvPr id="3" name="41917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F31128B-1ECB-4757-9974-B07255E72D6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0" y="2204864"/>
            <a:ext cx="11651658" cy="2701964"/>
            <a:chOff x="0" y="2204864"/>
            <a:chExt cx="11651658" cy="2701964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DC877611-A2C8-4C89-BF22-17192B1BA061}"/>
                </a:ext>
              </a:extLst>
            </p:cNvPr>
            <p:cNvCxnSpPr/>
            <p:nvPr/>
          </p:nvCxnSpPr>
          <p:spPr>
            <a:xfrm>
              <a:off x="4525155" y="3106390"/>
              <a:ext cx="7126503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íṡļïďè">
              <a:extLst>
                <a:ext uri="{FF2B5EF4-FFF2-40B4-BE49-F238E27FC236}">
                  <a16:creationId xmlns:a16="http://schemas.microsoft.com/office/drawing/2014/main" id="{E7E169F8-DDAB-48A1-9E8C-64C725FDCC74}"/>
                </a:ext>
              </a:extLst>
            </p:cNvPr>
            <p:cNvSpPr/>
            <p:nvPr/>
          </p:nvSpPr>
          <p:spPr>
            <a:xfrm>
              <a:off x="0" y="2204864"/>
              <a:ext cx="3809527" cy="2701963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" name="ís1iďe">
              <a:extLst>
                <a:ext uri="{FF2B5EF4-FFF2-40B4-BE49-F238E27FC236}">
                  <a16:creationId xmlns:a16="http://schemas.microsoft.com/office/drawing/2014/main" id="{EA3C69EB-CCB3-4B6B-BE54-68820488F809}"/>
                </a:ext>
              </a:extLst>
            </p:cNvPr>
            <p:cNvGrpSpPr/>
            <p:nvPr/>
          </p:nvGrpSpPr>
          <p:grpSpPr>
            <a:xfrm>
              <a:off x="2705319" y="2204865"/>
              <a:ext cx="1819836" cy="2701963"/>
              <a:chOff x="4195482" y="1914860"/>
              <a:chExt cx="1819836" cy="2701963"/>
            </a:xfrm>
          </p:grpSpPr>
          <p:sp>
            <p:nvSpPr>
              <p:cNvPr id="25" name="íšḻïďè">
                <a:extLst>
                  <a:ext uri="{FF2B5EF4-FFF2-40B4-BE49-F238E27FC236}">
                    <a16:creationId xmlns:a16="http://schemas.microsoft.com/office/drawing/2014/main" id="{6B5B9258-67B6-4D46-89D3-E06870C27AA8}"/>
                  </a:ext>
                </a:extLst>
              </p:cNvPr>
              <p:cNvSpPr/>
              <p:nvPr/>
            </p:nvSpPr>
            <p:spPr>
              <a:xfrm>
                <a:off x="4545106" y="1914860"/>
                <a:ext cx="1255058" cy="2701963"/>
              </a:xfrm>
              <a:prstGeom prst="flowChartInputOutput">
                <a:avLst/>
              </a:prstGeom>
              <a:solidFill>
                <a:srgbClr val="00554A">
                  <a:alpha val="80000"/>
                </a:srgbClr>
              </a:solidFill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îṥlîḑê">
                <a:extLst>
                  <a:ext uri="{FF2B5EF4-FFF2-40B4-BE49-F238E27FC236}">
                    <a16:creationId xmlns:a16="http://schemas.microsoft.com/office/drawing/2014/main" id="{D51A7B52-A5C6-4623-9F58-010326D7BB62}"/>
                  </a:ext>
                </a:extLst>
              </p:cNvPr>
              <p:cNvSpPr/>
              <p:nvPr/>
            </p:nvSpPr>
            <p:spPr>
              <a:xfrm>
                <a:off x="4195482" y="1914860"/>
                <a:ext cx="1819836" cy="2701963"/>
              </a:xfrm>
              <a:prstGeom prst="parallelogram">
                <a:avLst>
                  <a:gd name="adj" fmla="val 40000"/>
                </a:avLst>
              </a:prstGeom>
              <a:solidFill>
                <a:schemeClr val="bg2">
                  <a:lumMod val="75000"/>
                  <a:alpha val="80000"/>
                </a:schemeClr>
              </a:solidFill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îṣ1iḍé">
              <a:extLst>
                <a:ext uri="{FF2B5EF4-FFF2-40B4-BE49-F238E27FC236}">
                  <a16:creationId xmlns:a16="http://schemas.microsoft.com/office/drawing/2014/main" id="{9C97153C-CDA6-4885-A928-0603DF3B8A23}"/>
                </a:ext>
              </a:extLst>
            </p:cNvPr>
            <p:cNvGrpSpPr/>
            <p:nvPr/>
          </p:nvGrpSpPr>
          <p:grpSpPr>
            <a:xfrm>
              <a:off x="4280901" y="3639158"/>
              <a:ext cx="2242004" cy="1126180"/>
              <a:chOff x="1155431" y="4990825"/>
              <a:chExt cx="1699391" cy="1126180"/>
            </a:xfrm>
          </p:grpSpPr>
          <p:sp>
            <p:nvSpPr>
              <p:cNvPr id="23" name="îṣľiḑê">
                <a:extLst>
                  <a:ext uri="{FF2B5EF4-FFF2-40B4-BE49-F238E27FC236}">
                    <a16:creationId xmlns:a16="http://schemas.microsoft.com/office/drawing/2014/main" id="{9304CCA3-CC6C-4297-80C4-6BC0BB7FE95F}"/>
                  </a:ext>
                </a:extLst>
              </p:cNvPr>
              <p:cNvSpPr/>
              <p:nvPr/>
            </p:nvSpPr>
            <p:spPr bwMode="auto">
              <a:xfrm>
                <a:off x="1155431" y="5421086"/>
                <a:ext cx="1699391" cy="695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609570"/>
                <a:r>
                  <a:rPr lang="zh-CN" altLang="en-US" sz="1200"/>
                  <a:t>点击输入您的内容，或者通过复制您的文本后，在此框中选择复制粘贴，请言简意赅，简单说明即可，不必繁琐。</a:t>
                </a:r>
                <a:endParaRPr lang="en-US" altLang="zh-CN" sz="1200"/>
              </a:p>
            </p:txBody>
          </p:sp>
          <p:sp>
            <p:nvSpPr>
              <p:cNvPr id="24" name="ïŝḻiďè">
                <a:extLst>
                  <a:ext uri="{FF2B5EF4-FFF2-40B4-BE49-F238E27FC236}">
                    <a16:creationId xmlns:a16="http://schemas.microsoft.com/office/drawing/2014/main" id="{AD3AFAFE-7050-492C-8649-339798094963}"/>
                  </a:ext>
                </a:extLst>
              </p:cNvPr>
              <p:cNvSpPr txBox="1"/>
              <p:nvPr/>
            </p:nvSpPr>
            <p:spPr bwMode="auto">
              <a:xfrm>
                <a:off x="1155431" y="4990825"/>
                <a:ext cx="1699391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1600" b="1"/>
                  <a:t>添加标题</a:t>
                </a:r>
                <a:endParaRPr lang="en-US" altLang="zh-CN" sz="1600" b="1"/>
              </a:p>
            </p:txBody>
          </p:sp>
        </p:grpSp>
        <p:grpSp>
          <p:nvGrpSpPr>
            <p:cNvPr id="8" name="išḻiḍe">
              <a:extLst>
                <a:ext uri="{FF2B5EF4-FFF2-40B4-BE49-F238E27FC236}">
                  <a16:creationId xmlns:a16="http://schemas.microsoft.com/office/drawing/2014/main" id="{DC8C687B-D22F-403B-8CED-052BE288649E}"/>
                </a:ext>
              </a:extLst>
            </p:cNvPr>
            <p:cNvGrpSpPr/>
            <p:nvPr/>
          </p:nvGrpSpPr>
          <p:grpSpPr>
            <a:xfrm>
              <a:off x="5071703" y="2732565"/>
              <a:ext cx="660400" cy="660400"/>
              <a:chOff x="7021157" y="1769493"/>
              <a:chExt cx="745694" cy="745694"/>
            </a:xfrm>
          </p:grpSpPr>
          <p:sp>
            <p:nvSpPr>
              <p:cNvPr id="21" name="iŝľïḍe">
                <a:extLst>
                  <a:ext uri="{FF2B5EF4-FFF2-40B4-BE49-F238E27FC236}">
                    <a16:creationId xmlns:a16="http://schemas.microsoft.com/office/drawing/2014/main" id="{5B888CC9-E672-4AFD-AFED-236AE98B6DB1}"/>
                  </a:ext>
                </a:extLst>
              </p:cNvPr>
              <p:cNvSpPr/>
              <p:nvPr/>
            </p:nvSpPr>
            <p:spPr>
              <a:xfrm>
                <a:off x="7021157" y="1769493"/>
                <a:ext cx="745694" cy="745694"/>
              </a:xfrm>
              <a:prstGeom prst="ellipse">
                <a:avLst/>
              </a:prstGeom>
              <a:solidFill>
                <a:srgbClr val="00554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2" name="ïslîḑé">
                <a:extLst>
                  <a:ext uri="{FF2B5EF4-FFF2-40B4-BE49-F238E27FC236}">
                    <a16:creationId xmlns:a16="http://schemas.microsoft.com/office/drawing/2014/main" id="{C52D572F-3A03-4662-A96B-12C554FD0409}"/>
                  </a:ext>
                </a:extLst>
              </p:cNvPr>
              <p:cNvSpPr/>
              <p:nvPr/>
            </p:nvSpPr>
            <p:spPr bwMode="auto">
              <a:xfrm>
                <a:off x="7177891" y="1926549"/>
                <a:ext cx="432228" cy="431578"/>
              </a:xfrm>
              <a:custGeom>
                <a:gdLst>
                  <a:gd name="connsiteX0" fmla="*/ 186121 w 609050"/>
                  <a:gd name="connsiteY0" fmla="*/ 166429 h 608133"/>
                  <a:gd name="connsiteX1" fmla="*/ 195637 w 609050"/>
                  <a:gd name="connsiteY1" fmla="*/ 170556 h 608133"/>
                  <a:gd name="connsiteX2" fmla="*/ 307881 w 609050"/>
                  <a:gd name="connsiteY2" fmla="*/ 288002 h 608133"/>
                  <a:gd name="connsiteX3" fmla="*/ 421430 w 609050"/>
                  <a:gd name="connsiteY3" fmla="*/ 240213 h 608133"/>
                  <a:gd name="connsiteX4" fmla="*/ 439122 w 609050"/>
                  <a:gd name="connsiteY4" fmla="*/ 247454 h 608133"/>
                  <a:gd name="connsiteX5" fmla="*/ 431871 w 609050"/>
                  <a:gd name="connsiteY5" fmla="*/ 265121 h 608133"/>
                  <a:gd name="connsiteX6" fmla="*/ 309766 w 609050"/>
                  <a:gd name="connsiteY6" fmla="*/ 316531 h 608133"/>
                  <a:gd name="connsiteX7" fmla="*/ 304546 w 609050"/>
                  <a:gd name="connsiteY7" fmla="*/ 317545 h 608133"/>
                  <a:gd name="connsiteX8" fmla="*/ 294829 w 609050"/>
                  <a:gd name="connsiteY8" fmla="*/ 313345 h 608133"/>
                  <a:gd name="connsiteX9" fmla="*/ 176060 w 609050"/>
                  <a:gd name="connsiteY9" fmla="*/ 189237 h 608133"/>
                  <a:gd name="connsiteX10" fmla="*/ 176495 w 609050"/>
                  <a:gd name="connsiteY10" fmla="*/ 170122 h 608133"/>
                  <a:gd name="connsiteX11" fmla="*/ 186121 w 609050"/>
                  <a:gd name="connsiteY11" fmla="*/ 166429 h 608133"/>
                  <a:gd name="connsiteX12" fmla="*/ 291040 w 609050"/>
                  <a:gd name="connsiteY12" fmla="*/ 87283 h 608133"/>
                  <a:gd name="connsiteX13" fmla="*/ 87460 w 609050"/>
                  <a:gd name="connsiteY13" fmla="*/ 290599 h 608133"/>
                  <a:gd name="connsiteX14" fmla="*/ 128350 w 609050"/>
                  <a:gd name="connsiteY14" fmla="*/ 290599 h 608133"/>
                  <a:gd name="connsiteX15" fmla="*/ 141835 w 609050"/>
                  <a:gd name="connsiteY15" fmla="*/ 304067 h 608133"/>
                  <a:gd name="connsiteX16" fmla="*/ 128350 w 609050"/>
                  <a:gd name="connsiteY16" fmla="*/ 317534 h 608133"/>
                  <a:gd name="connsiteX17" fmla="*/ 87460 w 609050"/>
                  <a:gd name="connsiteY17" fmla="*/ 317534 h 608133"/>
                  <a:gd name="connsiteX18" fmla="*/ 291040 w 609050"/>
                  <a:gd name="connsiteY18" fmla="*/ 520850 h 608133"/>
                  <a:gd name="connsiteX19" fmla="*/ 291040 w 609050"/>
                  <a:gd name="connsiteY19" fmla="*/ 480013 h 608133"/>
                  <a:gd name="connsiteX20" fmla="*/ 304525 w 609050"/>
                  <a:gd name="connsiteY20" fmla="*/ 466545 h 608133"/>
                  <a:gd name="connsiteX21" fmla="*/ 318010 w 609050"/>
                  <a:gd name="connsiteY21" fmla="*/ 480013 h 608133"/>
                  <a:gd name="connsiteX22" fmla="*/ 318010 w 609050"/>
                  <a:gd name="connsiteY22" fmla="*/ 520850 h 608133"/>
                  <a:gd name="connsiteX23" fmla="*/ 521590 w 609050"/>
                  <a:gd name="connsiteY23" fmla="*/ 317534 h 608133"/>
                  <a:gd name="connsiteX24" fmla="*/ 480700 w 609050"/>
                  <a:gd name="connsiteY24" fmla="*/ 317534 h 608133"/>
                  <a:gd name="connsiteX25" fmla="*/ 467215 w 609050"/>
                  <a:gd name="connsiteY25" fmla="*/ 304067 h 608133"/>
                  <a:gd name="connsiteX26" fmla="*/ 480700 w 609050"/>
                  <a:gd name="connsiteY26" fmla="*/ 290599 h 608133"/>
                  <a:gd name="connsiteX27" fmla="*/ 521590 w 609050"/>
                  <a:gd name="connsiteY27" fmla="*/ 290599 h 608133"/>
                  <a:gd name="connsiteX28" fmla="*/ 318010 w 609050"/>
                  <a:gd name="connsiteY28" fmla="*/ 87283 h 608133"/>
                  <a:gd name="connsiteX29" fmla="*/ 318010 w 609050"/>
                  <a:gd name="connsiteY29" fmla="*/ 128120 h 608133"/>
                  <a:gd name="connsiteX30" fmla="*/ 304525 w 609050"/>
                  <a:gd name="connsiteY30" fmla="*/ 141588 h 608133"/>
                  <a:gd name="connsiteX31" fmla="*/ 291040 w 609050"/>
                  <a:gd name="connsiteY31" fmla="*/ 128120 h 608133"/>
                  <a:gd name="connsiteX32" fmla="*/ 304525 w 609050"/>
                  <a:gd name="connsiteY32" fmla="*/ 59769 h 608133"/>
                  <a:gd name="connsiteX33" fmla="*/ 549140 w 609050"/>
                  <a:gd name="connsiteY33" fmla="*/ 304067 h 608133"/>
                  <a:gd name="connsiteX34" fmla="*/ 304525 w 609050"/>
                  <a:gd name="connsiteY34" fmla="*/ 548364 h 608133"/>
                  <a:gd name="connsiteX35" fmla="*/ 59910 w 609050"/>
                  <a:gd name="connsiteY35" fmla="*/ 304067 h 608133"/>
                  <a:gd name="connsiteX36" fmla="*/ 304525 w 609050"/>
                  <a:gd name="connsiteY36" fmla="*/ 59769 h 608133"/>
                  <a:gd name="connsiteX37" fmla="*/ 304525 w 609050"/>
                  <a:gd name="connsiteY37" fmla="*/ 27076 h 608133"/>
                  <a:gd name="connsiteX38" fmla="*/ 27117 w 609050"/>
                  <a:gd name="connsiteY38" fmla="*/ 304067 h 608133"/>
                  <a:gd name="connsiteX39" fmla="*/ 304525 w 609050"/>
                  <a:gd name="connsiteY39" fmla="*/ 581057 h 608133"/>
                  <a:gd name="connsiteX40" fmla="*/ 581933 w 609050"/>
                  <a:gd name="connsiteY40" fmla="*/ 304067 h 608133"/>
                  <a:gd name="connsiteX41" fmla="*/ 304525 w 609050"/>
                  <a:gd name="connsiteY41" fmla="*/ 27076 h 608133"/>
                  <a:gd name="connsiteX42" fmla="*/ 304525 w 609050"/>
                  <a:gd name="connsiteY42" fmla="*/ 0 h 608133"/>
                  <a:gd name="connsiteX43" fmla="*/ 609050 w 609050"/>
                  <a:gd name="connsiteY43" fmla="*/ 304067 h 608133"/>
                  <a:gd name="connsiteX44" fmla="*/ 304525 w 609050"/>
                  <a:gd name="connsiteY44" fmla="*/ 608133 h 608133"/>
                  <a:gd name="connsiteX45" fmla="*/ 0 w 609050"/>
                  <a:gd name="connsiteY45" fmla="*/ 304067 h 608133"/>
                  <a:gd name="connsiteX46" fmla="*/ 304525 w 609050"/>
                  <a:gd name="connsiteY46" fmla="*/ 0 h 60813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09050" h="608133">
                    <a:moveTo>
                      <a:pt x="186121" y="166429"/>
                    </a:moveTo>
                    <a:cubicBezTo>
                      <a:pt x="189583" y="166501"/>
                      <a:pt x="193027" y="167877"/>
                      <a:pt x="195637" y="170556"/>
                    </a:cubicBezTo>
                    <a:lnTo>
                      <a:pt x="307881" y="288002"/>
                    </a:lnTo>
                    <a:lnTo>
                      <a:pt x="421430" y="240213"/>
                    </a:lnTo>
                    <a:cubicBezTo>
                      <a:pt x="428391" y="237317"/>
                      <a:pt x="436222" y="240647"/>
                      <a:pt x="439122" y="247454"/>
                    </a:cubicBezTo>
                    <a:cubicBezTo>
                      <a:pt x="442022" y="254405"/>
                      <a:pt x="438832" y="262225"/>
                      <a:pt x="431871" y="265121"/>
                    </a:cubicBezTo>
                    <a:lnTo>
                      <a:pt x="309766" y="316531"/>
                    </a:lnTo>
                    <a:cubicBezTo>
                      <a:pt x="308171" y="317255"/>
                      <a:pt x="306286" y="317545"/>
                      <a:pt x="304546" y="317545"/>
                    </a:cubicBezTo>
                    <a:cubicBezTo>
                      <a:pt x="300920" y="317545"/>
                      <a:pt x="297295" y="316097"/>
                      <a:pt x="294829" y="313345"/>
                    </a:cubicBezTo>
                    <a:lnTo>
                      <a:pt x="176060" y="189237"/>
                    </a:lnTo>
                    <a:cubicBezTo>
                      <a:pt x="170839" y="183879"/>
                      <a:pt x="171129" y="175335"/>
                      <a:pt x="176495" y="170122"/>
                    </a:cubicBezTo>
                    <a:cubicBezTo>
                      <a:pt x="179178" y="167588"/>
                      <a:pt x="182658" y="166357"/>
                      <a:pt x="186121" y="166429"/>
                    </a:cubicBezTo>
                    <a:close/>
                    <a:moveTo>
                      <a:pt x="291040" y="87283"/>
                    </a:moveTo>
                    <a:cubicBezTo>
                      <a:pt x="181855" y="94089"/>
                      <a:pt x="94275" y="181556"/>
                      <a:pt x="87460" y="290599"/>
                    </a:cubicBezTo>
                    <a:lnTo>
                      <a:pt x="128350" y="290599"/>
                    </a:lnTo>
                    <a:cubicBezTo>
                      <a:pt x="135745" y="290599"/>
                      <a:pt x="141835" y="296536"/>
                      <a:pt x="141835" y="304067"/>
                    </a:cubicBezTo>
                    <a:cubicBezTo>
                      <a:pt x="141835" y="311597"/>
                      <a:pt x="135745" y="317534"/>
                      <a:pt x="128350" y="317534"/>
                    </a:cubicBezTo>
                    <a:lnTo>
                      <a:pt x="87460" y="317534"/>
                    </a:lnTo>
                    <a:cubicBezTo>
                      <a:pt x="94275" y="426577"/>
                      <a:pt x="181855" y="514044"/>
                      <a:pt x="291040" y="520850"/>
                    </a:cubicBezTo>
                    <a:lnTo>
                      <a:pt x="291040" y="480013"/>
                    </a:lnTo>
                    <a:cubicBezTo>
                      <a:pt x="291040" y="472483"/>
                      <a:pt x="296985" y="466545"/>
                      <a:pt x="304525" y="466545"/>
                    </a:cubicBezTo>
                    <a:cubicBezTo>
                      <a:pt x="312065" y="466545"/>
                      <a:pt x="318010" y="472483"/>
                      <a:pt x="318010" y="480013"/>
                    </a:cubicBezTo>
                    <a:lnTo>
                      <a:pt x="318010" y="520850"/>
                    </a:lnTo>
                    <a:cubicBezTo>
                      <a:pt x="427195" y="514044"/>
                      <a:pt x="514775" y="426577"/>
                      <a:pt x="521590" y="317534"/>
                    </a:cubicBezTo>
                    <a:lnTo>
                      <a:pt x="480700" y="317534"/>
                    </a:lnTo>
                    <a:cubicBezTo>
                      <a:pt x="473305" y="317534"/>
                      <a:pt x="467215" y="311597"/>
                      <a:pt x="467215" y="304067"/>
                    </a:cubicBezTo>
                    <a:cubicBezTo>
                      <a:pt x="467215" y="296536"/>
                      <a:pt x="473305" y="290599"/>
                      <a:pt x="480700" y="290599"/>
                    </a:cubicBezTo>
                    <a:lnTo>
                      <a:pt x="521590" y="290599"/>
                    </a:lnTo>
                    <a:cubicBezTo>
                      <a:pt x="514775" y="181556"/>
                      <a:pt x="427195" y="94089"/>
                      <a:pt x="318010" y="87283"/>
                    </a:cubicBezTo>
                    <a:lnTo>
                      <a:pt x="318010" y="128120"/>
                    </a:lnTo>
                    <a:cubicBezTo>
                      <a:pt x="318010" y="135506"/>
                      <a:pt x="312065" y="141588"/>
                      <a:pt x="304525" y="141588"/>
                    </a:cubicBezTo>
                    <a:cubicBezTo>
                      <a:pt x="296985" y="141588"/>
                      <a:pt x="291040" y="135506"/>
                      <a:pt x="291040" y="128120"/>
                    </a:cubicBezTo>
                    <a:close/>
                    <a:moveTo>
                      <a:pt x="304525" y="59769"/>
                    </a:moveTo>
                    <a:cubicBezTo>
                      <a:pt x="439375" y="59769"/>
                      <a:pt x="549140" y="169392"/>
                      <a:pt x="549140" y="304067"/>
                    </a:cubicBezTo>
                    <a:cubicBezTo>
                      <a:pt x="549140" y="438741"/>
                      <a:pt x="439375" y="548364"/>
                      <a:pt x="304525" y="548364"/>
                    </a:cubicBezTo>
                    <a:cubicBezTo>
                      <a:pt x="169675" y="548364"/>
                      <a:pt x="59910" y="438741"/>
                      <a:pt x="59910" y="304067"/>
                    </a:cubicBezTo>
                    <a:cubicBezTo>
                      <a:pt x="59910" y="169392"/>
                      <a:pt x="169675" y="59769"/>
                      <a:pt x="304525" y="59769"/>
                    </a:cubicBezTo>
                    <a:close/>
                    <a:moveTo>
                      <a:pt x="304525" y="27076"/>
                    </a:moveTo>
                    <a:cubicBezTo>
                      <a:pt x="151538" y="27076"/>
                      <a:pt x="27117" y="151309"/>
                      <a:pt x="27117" y="304067"/>
                    </a:cubicBezTo>
                    <a:cubicBezTo>
                      <a:pt x="27117" y="456824"/>
                      <a:pt x="151538" y="581057"/>
                      <a:pt x="304525" y="581057"/>
                    </a:cubicBezTo>
                    <a:cubicBezTo>
                      <a:pt x="457513" y="581057"/>
                      <a:pt x="581933" y="456824"/>
                      <a:pt x="581933" y="304067"/>
                    </a:cubicBezTo>
                    <a:cubicBezTo>
                      <a:pt x="581933" y="151309"/>
                      <a:pt x="457513" y="27076"/>
                      <a:pt x="304525" y="27076"/>
                    </a:cubicBezTo>
                    <a:close/>
                    <a:moveTo>
                      <a:pt x="304525" y="0"/>
                    </a:moveTo>
                    <a:cubicBezTo>
                      <a:pt x="472449" y="0"/>
                      <a:pt x="609050" y="136396"/>
                      <a:pt x="609050" y="304067"/>
                    </a:cubicBezTo>
                    <a:cubicBezTo>
                      <a:pt x="609050" y="471737"/>
                      <a:pt x="472449" y="608133"/>
                      <a:pt x="304525" y="608133"/>
                    </a:cubicBezTo>
                    <a:cubicBezTo>
                      <a:pt x="136601" y="608133"/>
                      <a:pt x="0" y="471737"/>
                      <a:pt x="0" y="304067"/>
                    </a:cubicBezTo>
                    <a:cubicBezTo>
                      <a:pt x="0" y="136396"/>
                      <a:pt x="136601" y="0"/>
                      <a:pt x="30452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9" name="î$ľïdé">
              <a:extLst>
                <a:ext uri="{FF2B5EF4-FFF2-40B4-BE49-F238E27FC236}">
                  <a16:creationId xmlns:a16="http://schemas.microsoft.com/office/drawing/2014/main" id="{1E64A88D-9D28-4D17-9826-541B78CA4349}"/>
                </a:ext>
              </a:extLst>
            </p:cNvPr>
            <p:cNvGrpSpPr/>
            <p:nvPr/>
          </p:nvGrpSpPr>
          <p:grpSpPr>
            <a:xfrm>
              <a:off x="6876045" y="3639158"/>
              <a:ext cx="2242004" cy="1126180"/>
              <a:chOff x="1155431" y="4990825"/>
              <a:chExt cx="1699391" cy="1126180"/>
            </a:xfrm>
          </p:grpSpPr>
          <p:sp>
            <p:nvSpPr>
              <p:cNvPr id="19" name="iṧľíḋe">
                <a:extLst>
                  <a:ext uri="{FF2B5EF4-FFF2-40B4-BE49-F238E27FC236}">
                    <a16:creationId xmlns:a16="http://schemas.microsoft.com/office/drawing/2014/main" id="{703DD98F-71CC-47DB-8146-AB8E0B4266D4}"/>
                  </a:ext>
                </a:extLst>
              </p:cNvPr>
              <p:cNvSpPr/>
              <p:nvPr/>
            </p:nvSpPr>
            <p:spPr bwMode="auto">
              <a:xfrm>
                <a:off x="1155431" y="5421086"/>
                <a:ext cx="1699391" cy="695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609570"/>
                <a:r>
                  <a:rPr lang="zh-CN" altLang="en-US" sz="1200"/>
                  <a:t>点击输入您的内容，或者通过复制您的文本后，在此框中选择复制粘贴，请言简意赅，简单说明即可，不必繁琐。</a:t>
                </a:r>
                <a:endParaRPr lang="en-US" altLang="zh-CN" sz="1200"/>
              </a:p>
            </p:txBody>
          </p:sp>
          <p:sp>
            <p:nvSpPr>
              <p:cNvPr id="20" name="iŝļïḋé">
                <a:extLst>
                  <a:ext uri="{FF2B5EF4-FFF2-40B4-BE49-F238E27FC236}">
                    <a16:creationId xmlns:a16="http://schemas.microsoft.com/office/drawing/2014/main" id="{F6EC9381-436A-466A-BDE1-9601DAE17713}"/>
                  </a:ext>
                </a:extLst>
              </p:cNvPr>
              <p:cNvSpPr txBox="1"/>
              <p:nvPr/>
            </p:nvSpPr>
            <p:spPr bwMode="auto">
              <a:xfrm>
                <a:off x="1155431" y="4990825"/>
                <a:ext cx="1699391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1600" b="1"/>
                  <a:t>添加标题</a:t>
                </a:r>
                <a:endParaRPr lang="en-US" altLang="zh-CN" sz="1600" b="1"/>
              </a:p>
            </p:txBody>
          </p:sp>
        </p:grpSp>
        <p:grpSp>
          <p:nvGrpSpPr>
            <p:cNvPr id="10" name="ïşlïḓè">
              <a:extLst>
                <a:ext uri="{FF2B5EF4-FFF2-40B4-BE49-F238E27FC236}">
                  <a16:creationId xmlns:a16="http://schemas.microsoft.com/office/drawing/2014/main" id="{38D9E957-24DB-4D05-BC29-75C89A7B4AB1}"/>
                </a:ext>
              </a:extLst>
            </p:cNvPr>
            <p:cNvGrpSpPr/>
            <p:nvPr/>
          </p:nvGrpSpPr>
          <p:grpSpPr>
            <a:xfrm>
              <a:off x="7666847" y="2732565"/>
              <a:ext cx="660400" cy="660400"/>
              <a:chOff x="7021157" y="1769493"/>
              <a:chExt cx="745694" cy="745694"/>
            </a:xfrm>
          </p:grpSpPr>
          <p:sp>
            <p:nvSpPr>
              <p:cNvPr id="17" name="ïśḷîde">
                <a:extLst>
                  <a:ext uri="{FF2B5EF4-FFF2-40B4-BE49-F238E27FC236}">
                    <a16:creationId xmlns:a16="http://schemas.microsoft.com/office/drawing/2014/main" id="{F3FB1147-06A2-40C2-9438-1B6F46A4308F}"/>
                  </a:ext>
                </a:extLst>
              </p:cNvPr>
              <p:cNvSpPr/>
              <p:nvPr/>
            </p:nvSpPr>
            <p:spPr>
              <a:xfrm>
                <a:off x="7021157" y="1769493"/>
                <a:ext cx="745694" cy="745694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8" name="îṡḻîḓè">
                <a:extLst>
                  <a:ext uri="{FF2B5EF4-FFF2-40B4-BE49-F238E27FC236}">
                    <a16:creationId xmlns:a16="http://schemas.microsoft.com/office/drawing/2014/main" id="{A82CB4AF-9F52-4A15-87DD-09B526511ACE}"/>
                  </a:ext>
                </a:extLst>
              </p:cNvPr>
              <p:cNvSpPr/>
              <p:nvPr/>
            </p:nvSpPr>
            <p:spPr bwMode="auto">
              <a:xfrm>
                <a:off x="7181259" y="1926222"/>
                <a:ext cx="425492" cy="432229"/>
              </a:xfrm>
              <a:custGeom>
                <a:gdLst>
                  <a:gd name="connsiteX0" fmla="*/ 149604 w 577154"/>
                  <a:gd name="connsiteY0" fmla="*/ 536234 h 586292"/>
                  <a:gd name="connsiteX1" fmla="*/ 214914 w 577154"/>
                  <a:gd name="connsiteY1" fmla="*/ 562021 h 586292"/>
                  <a:gd name="connsiteX2" fmla="*/ 211877 w 577154"/>
                  <a:gd name="connsiteY2" fmla="*/ 559746 h 586292"/>
                  <a:gd name="connsiteX3" fmla="*/ 202004 w 577154"/>
                  <a:gd name="connsiteY3" fmla="*/ 554437 h 586292"/>
                  <a:gd name="connsiteX4" fmla="*/ 196688 w 577154"/>
                  <a:gd name="connsiteY4" fmla="*/ 551403 h 586292"/>
                  <a:gd name="connsiteX5" fmla="*/ 184537 w 577154"/>
                  <a:gd name="connsiteY5" fmla="*/ 543818 h 586292"/>
                  <a:gd name="connsiteX6" fmla="*/ 177702 w 577154"/>
                  <a:gd name="connsiteY6" fmla="*/ 538509 h 586292"/>
                  <a:gd name="connsiteX7" fmla="*/ 173905 w 577154"/>
                  <a:gd name="connsiteY7" fmla="*/ 536234 h 586292"/>
                  <a:gd name="connsiteX8" fmla="*/ 299943 w 577154"/>
                  <a:gd name="connsiteY8" fmla="*/ 499816 h 586292"/>
                  <a:gd name="connsiteX9" fmla="*/ 318939 w 577154"/>
                  <a:gd name="connsiteY9" fmla="*/ 500576 h 586292"/>
                  <a:gd name="connsiteX10" fmla="*/ 329576 w 577154"/>
                  <a:gd name="connsiteY10" fmla="*/ 511222 h 586292"/>
                  <a:gd name="connsiteX11" fmla="*/ 319698 w 577154"/>
                  <a:gd name="connsiteY11" fmla="*/ 521108 h 586292"/>
                  <a:gd name="connsiteX12" fmla="*/ 318939 w 577154"/>
                  <a:gd name="connsiteY12" fmla="*/ 521108 h 586292"/>
                  <a:gd name="connsiteX13" fmla="*/ 297663 w 577154"/>
                  <a:gd name="connsiteY13" fmla="*/ 519587 h 586292"/>
                  <a:gd name="connsiteX14" fmla="*/ 288545 w 577154"/>
                  <a:gd name="connsiteY14" fmla="*/ 508941 h 586292"/>
                  <a:gd name="connsiteX15" fmla="*/ 299943 w 577154"/>
                  <a:gd name="connsiteY15" fmla="*/ 499816 h 586292"/>
                  <a:gd name="connsiteX16" fmla="*/ 88851 w 577154"/>
                  <a:gd name="connsiteY16" fmla="*/ 485417 h 586292"/>
                  <a:gd name="connsiteX17" fmla="*/ 119987 w 577154"/>
                  <a:gd name="connsiteY17" fmla="*/ 515755 h 586292"/>
                  <a:gd name="connsiteX18" fmla="*/ 150364 w 577154"/>
                  <a:gd name="connsiteY18" fmla="*/ 515755 h 586292"/>
                  <a:gd name="connsiteX19" fmla="*/ 148085 w 577154"/>
                  <a:gd name="connsiteY19" fmla="*/ 513480 h 586292"/>
                  <a:gd name="connsiteX20" fmla="*/ 142010 w 577154"/>
                  <a:gd name="connsiteY20" fmla="*/ 507412 h 586292"/>
                  <a:gd name="connsiteX21" fmla="*/ 136694 w 577154"/>
                  <a:gd name="connsiteY21" fmla="*/ 501344 h 586292"/>
                  <a:gd name="connsiteX22" fmla="*/ 127581 w 577154"/>
                  <a:gd name="connsiteY22" fmla="*/ 489967 h 586292"/>
                  <a:gd name="connsiteX23" fmla="*/ 123784 w 577154"/>
                  <a:gd name="connsiteY23" fmla="*/ 485417 h 586292"/>
                  <a:gd name="connsiteX24" fmla="*/ 399912 w 577154"/>
                  <a:gd name="connsiteY24" fmla="*/ 482256 h 586292"/>
                  <a:gd name="connsiteX25" fmla="*/ 405611 w 577154"/>
                  <a:gd name="connsiteY25" fmla="*/ 486996 h 586292"/>
                  <a:gd name="connsiteX26" fmla="*/ 401812 w 577154"/>
                  <a:gd name="connsiteY26" fmla="*/ 500648 h 586292"/>
                  <a:gd name="connsiteX27" fmla="*/ 382056 w 577154"/>
                  <a:gd name="connsiteY27" fmla="*/ 509750 h 586292"/>
                  <a:gd name="connsiteX28" fmla="*/ 378257 w 577154"/>
                  <a:gd name="connsiteY28" fmla="*/ 510508 h 586292"/>
                  <a:gd name="connsiteX29" fmla="*/ 369139 w 577154"/>
                  <a:gd name="connsiteY29" fmla="*/ 503682 h 586292"/>
                  <a:gd name="connsiteX30" fmla="*/ 375217 w 577154"/>
                  <a:gd name="connsiteY30" fmla="*/ 490789 h 586292"/>
                  <a:gd name="connsiteX31" fmla="*/ 391934 w 577154"/>
                  <a:gd name="connsiteY31" fmla="*/ 483204 h 586292"/>
                  <a:gd name="connsiteX32" fmla="*/ 399912 w 577154"/>
                  <a:gd name="connsiteY32" fmla="*/ 482256 h 586292"/>
                  <a:gd name="connsiteX33" fmla="*/ 229351 w 577154"/>
                  <a:gd name="connsiteY33" fmla="*/ 474063 h 586292"/>
                  <a:gd name="connsiteX34" fmla="*/ 246091 w 577154"/>
                  <a:gd name="connsiteY34" fmla="*/ 483157 h 586292"/>
                  <a:gd name="connsiteX35" fmla="*/ 250656 w 577154"/>
                  <a:gd name="connsiteY35" fmla="*/ 496797 h 586292"/>
                  <a:gd name="connsiteX36" fmla="*/ 241525 w 577154"/>
                  <a:gd name="connsiteY36" fmla="*/ 502101 h 586292"/>
                  <a:gd name="connsiteX37" fmla="*/ 236960 w 577154"/>
                  <a:gd name="connsiteY37" fmla="*/ 501343 h 586292"/>
                  <a:gd name="connsiteX38" fmla="*/ 218698 w 577154"/>
                  <a:gd name="connsiteY38" fmla="*/ 490735 h 586292"/>
                  <a:gd name="connsiteX39" fmla="*/ 215654 w 577154"/>
                  <a:gd name="connsiteY39" fmla="*/ 477094 h 586292"/>
                  <a:gd name="connsiteX40" fmla="*/ 229351 w 577154"/>
                  <a:gd name="connsiteY40" fmla="*/ 474063 h 586292"/>
                  <a:gd name="connsiteX41" fmla="*/ 464745 w 577154"/>
                  <a:gd name="connsiteY41" fmla="*/ 433889 h 586292"/>
                  <a:gd name="connsiteX42" fmla="*/ 466262 w 577154"/>
                  <a:gd name="connsiteY42" fmla="*/ 447550 h 586292"/>
                  <a:gd name="connsiteX43" fmla="*/ 451842 w 577154"/>
                  <a:gd name="connsiteY43" fmla="*/ 463488 h 586292"/>
                  <a:gd name="connsiteX44" fmla="*/ 445012 w 577154"/>
                  <a:gd name="connsiteY44" fmla="*/ 466524 h 586292"/>
                  <a:gd name="connsiteX45" fmla="*/ 438181 w 577154"/>
                  <a:gd name="connsiteY45" fmla="*/ 463488 h 586292"/>
                  <a:gd name="connsiteX46" fmla="*/ 438181 w 577154"/>
                  <a:gd name="connsiteY46" fmla="*/ 449068 h 586292"/>
                  <a:gd name="connsiteX47" fmla="*/ 450324 w 577154"/>
                  <a:gd name="connsiteY47" fmla="*/ 435407 h 586292"/>
                  <a:gd name="connsiteX48" fmla="*/ 464745 w 577154"/>
                  <a:gd name="connsiteY48" fmla="*/ 433889 h 586292"/>
                  <a:gd name="connsiteX49" fmla="*/ 49362 w 577154"/>
                  <a:gd name="connsiteY49" fmla="*/ 424740 h 586292"/>
                  <a:gd name="connsiteX50" fmla="*/ 73663 w 577154"/>
                  <a:gd name="connsiteY50" fmla="*/ 464938 h 586292"/>
                  <a:gd name="connsiteX51" fmla="*/ 109355 w 577154"/>
                  <a:gd name="connsiteY51" fmla="*/ 464938 h 586292"/>
                  <a:gd name="connsiteX52" fmla="*/ 104039 w 577154"/>
                  <a:gd name="connsiteY52" fmla="*/ 456595 h 586292"/>
                  <a:gd name="connsiteX53" fmla="*/ 101761 w 577154"/>
                  <a:gd name="connsiteY53" fmla="*/ 452044 h 586292"/>
                  <a:gd name="connsiteX54" fmla="*/ 94926 w 577154"/>
                  <a:gd name="connsiteY54" fmla="*/ 439909 h 586292"/>
                  <a:gd name="connsiteX55" fmla="*/ 92648 w 577154"/>
                  <a:gd name="connsiteY55" fmla="*/ 435358 h 586292"/>
                  <a:gd name="connsiteX56" fmla="*/ 88092 w 577154"/>
                  <a:gd name="connsiteY56" fmla="*/ 424740 h 586292"/>
                  <a:gd name="connsiteX57" fmla="*/ 161771 w 577154"/>
                  <a:gd name="connsiteY57" fmla="*/ 417898 h 586292"/>
                  <a:gd name="connsiteX58" fmla="*/ 176164 w 577154"/>
                  <a:gd name="connsiteY58" fmla="*/ 420173 h 586292"/>
                  <a:gd name="connsiteX59" fmla="*/ 187527 w 577154"/>
                  <a:gd name="connsiteY59" fmla="*/ 435341 h 586292"/>
                  <a:gd name="connsiteX60" fmla="*/ 186012 w 577154"/>
                  <a:gd name="connsiteY60" fmla="*/ 449750 h 586292"/>
                  <a:gd name="connsiteX61" fmla="*/ 179194 w 577154"/>
                  <a:gd name="connsiteY61" fmla="*/ 452025 h 586292"/>
                  <a:gd name="connsiteX62" fmla="*/ 171619 w 577154"/>
                  <a:gd name="connsiteY62" fmla="*/ 448233 h 586292"/>
                  <a:gd name="connsiteX63" fmla="*/ 159498 w 577154"/>
                  <a:gd name="connsiteY63" fmla="*/ 431549 h 586292"/>
                  <a:gd name="connsiteX64" fmla="*/ 161771 w 577154"/>
                  <a:gd name="connsiteY64" fmla="*/ 417898 h 586292"/>
                  <a:gd name="connsiteX65" fmla="*/ 31136 w 577154"/>
                  <a:gd name="connsiteY65" fmla="*/ 373923 h 586292"/>
                  <a:gd name="connsiteX66" fmla="*/ 41008 w 577154"/>
                  <a:gd name="connsiteY66" fmla="*/ 404261 h 586292"/>
                  <a:gd name="connsiteX67" fmla="*/ 79738 w 577154"/>
                  <a:gd name="connsiteY67" fmla="*/ 404261 h 586292"/>
                  <a:gd name="connsiteX68" fmla="*/ 78979 w 577154"/>
                  <a:gd name="connsiteY68" fmla="*/ 401227 h 586292"/>
                  <a:gd name="connsiteX69" fmla="*/ 77460 w 577154"/>
                  <a:gd name="connsiteY69" fmla="*/ 397435 h 586292"/>
                  <a:gd name="connsiteX70" fmla="*/ 72144 w 577154"/>
                  <a:gd name="connsiteY70" fmla="*/ 379232 h 586292"/>
                  <a:gd name="connsiteX71" fmla="*/ 71385 w 577154"/>
                  <a:gd name="connsiteY71" fmla="*/ 377715 h 586292"/>
                  <a:gd name="connsiteX72" fmla="*/ 70625 w 577154"/>
                  <a:gd name="connsiteY72" fmla="*/ 373923 h 586292"/>
                  <a:gd name="connsiteX73" fmla="*/ 499728 w 577154"/>
                  <a:gd name="connsiteY73" fmla="*/ 361797 h 586292"/>
                  <a:gd name="connsiteX74" fmla="*/ 506554 w 577154"/>
                  <a:gd name="connsiteY74" fmla="*/ 374694 h 586292"/>
                  <a:gd name="connsiteX75" fmla="*/ 498970 w 577154"/>
                  <a:gd name="connsiteY75" fmla="*/ 394418 h 586292"/>
                  <a:gd name="connsiteX76" fmla="*/ 489868 w 577154"/>
                  <a:gd name="connsiteY76" fmla="*/ 400487 h 586292"/>
                  <a:gd name="connsiteX77" fmla="*/ 485318 w 577154"/>
                  <a:gd name="connsiteY77" fmla="*/ 399729 h 586292"/>
                  <a:gd name="connsiteX78" fmla="*/ 480009 w 577154"/>
                  <a:gd name="connsiteY78" fmla="*/ 386073 h 586292"/>
                  <a:gd name="connsiteX79" fmla="*/ 486835 w 577154"/>
                  <a:gd name="connsiteY79" fmla="*/ 367866 h 586292"/>
                  <a:gd name="connsiteX80" fmla="*/ 499728 w 577154"/>
                  <a:gd name="connsiteY80" fmla="*/ 361797 h 586292"/>
                  <a:gd name="connsiteX81" fmla="*/ 132907 w 577154"/>
                  <a:gd name="connsiteY81" fmla="*/ 343643 h 586292"/>
                  <a:gd name="connsiteX82" fmla="*/ 145066 w 577154"/>
                  <a:gd name="connsiteY82" fmla="*/ 350471 h 586292"/>
                  <a:gd name="connsiteX83" fmla="*/ 150385 w 577154"/>
                  <a:gd name="connsiteY83" fmla="*/ 368678 h 586292"/>
                  <a:gd name="connsiteX84" fmla="*/ 144306 w 577154"/>
                  <a:gd name="connsiteY84" fmla="*/ 381575 h 586292"/>
                  <a:gd name="connsiteX85" fmla="*/ 141266 w 577154"/>
                  <a:gd name="connsiteY85" fmla="*/ 382333 h 586292"/>
                  <a:gd name="connsiteX86" fmla="*/ 131388 w 577154"/>
                  <a:gd name="connsiteY86" fmla="*/ 375506 h 586292"/>
                  <a:gd name="connsiteX87" fmla="*/ 125309 w 577154"/>
                  <a:gd name="connsiteY87" fmla="*/ 355781 h 586292"/>
                  <a:gd name="connsiteX88" fmla="*/ 132907 w 577154"/>
                  <a:gd name="connsiteY88" fmla="*/ 343643 h 586292"/>
                  <a:gd name="connsiteX89" fmla="*/ 21263 w 577154"/>
                  <a:gd name="connsiteY89" fmla="*/ 323864 h 586292"/>
                  <a:gd name="connsiteX90" fmla="*/ 25820 w 577154"/>
                  <a:gd name="connsiteY90" fmla="*/ 354203 h 586292"/>
                  <a:gd name="connsiteX91" fmla="*/ 66069 w 577154"/>
                  <a:gd name="connsiteY91" fmla="*/ 354203 h 586292"/>
                  <a:gd name="connsiteX92" fmla="*/ 63031 w 577154"/>
                  <a:gd name="connsiteY92" fmla="*/ 337516 h 586292"/>
                  <a:gd name="connsiteX93" fmla="*/ 63031 w 577154"/>
                  <a:gd name="connsiteY93" fmla="*/ 335999 h 586292"/>
                  <a:gd name="connsiteX94" fmla="*/ 61512 w 577154"/>
                  <a:gd name="connsiteY94" fmla="*/ 323864 h 586292"/>
                  <a:gd name="connsiteX95" fmla="*/ 509625 w 577154"/>
                  <a:gd name="connsiteY95" fmla="*/ 282911 h 586292"/>
                  <a:gd name="connsiteX96" fmla="*/ 519524 w 577154"/>
                  <a:gd name="connsiteY96" fmla="*/ 292773 h 586292"/>
                  <a:gd name="connsiteX97" fmla="*/ 519524 w 577154"/>
                  <a:gd name="connsiteY97" fmla="*/ 293532 h 586292"/>
                  <a:gd name="connsiteX98" fmla="*/ 518763 w 577154"/>
                  <a:gd name="connsiteY98" fmla="*/ 313256 h 586292"/>
                  <a:gd name="connsiteX99" fmla="*/ 508863 w 577154"/>
                  <a:gd name="connsiteY99" fmla="*/ 323118 h 586292"/>
                  <a:gd name="connsiteX100" fmla="*/ 508102 w 577154"/>
                  <a:gd name="connsiteY100" fmla="*/ 322360 h 586292"/>
                  <a:gd name="connsiteX101" fmla="*/ 498964 w 577154"/>
                  <a:gd name="connsiteY101" fmla="*/ 311739 h 586292"/>
                  <a:gd name="connsiteX102" fmla="*/ 498964 w 577154"/>
                  <a:gd name="connsiteY102" fmla="*/ 293532 h 586292"/>
                  <a:gd name="connsiteX103" fmla="*/ 509625 w 577154"/>
                  <a:gd name="connsiteY103" fmla="*/ 282911 h 586292"/>
                  <a:gd name="connsiteX104" fmla="*/ 20504 w 577154"/>
                  <a:gd name="connsiteY104" fmla="*/ 273047 h 586292"/>
                  <a:gd name="connsiteX105" fmla="*/ 19744 w 577154"/>
                  <a:gd name="connsiteY105" fmla="*/ 293525 h 586292"/>
                  <a:gd name="connsiteX106" fmla="*/ 20504 w 577154"/>
                  <a:gd name="connsiteY106" fmla="*/ 303385 h 586292"/>
                  <a:gd name="connsiteX107" fmla="*/ 60753 w 577154"/>
                  <a:gd name="connsiteY107" fmla="*/ 303385 h 586292"/>
                  <a:gd name="connsiteX108" fmla="*/ 60753 w 577154"/>
                  <a:gd name="connsiteY108" fmla="*/ 293525 h 586292"/>
                  <a:gd name="connsiteX109" fmla="*/ 61512 w 577154"/>
                  <a:gd name="connsiteY109" fmla="*/ 273805 h 586292"/>
                  <a:gd name="connsiteX110" fmla="*/ 61512 w 577154"/>
                  <a:gd name="connsiteY110" fmla="*/ 273047 h 586292"/>
                  <a:gd name="connsiteX111" fmla="*/ 129811 w 577154"/>
                  <a:gd name="connsiteY111" fmla="*/ 263173 h 586292"/>
                  <a:gd name="connsiteX112" fmla="*/ 138897 w 577154"/>
                  <a:gd name="connsiteY112" fmla="*/ 274553 h 586292"/>
                  <a:gd name="connsiteX113" fmla="*/ 138140 w 577154"/>
                  <a:gd name="connsiteY113" fmla="*/ 292760 h 586292"/>
                  <a:gd name="connsiteX114" fmla="*/ 138140 w 577154"/>
                  <a:gd name="connsiteY114" fmla="*/ 293518 h 586292"/>
                  <a:gd name="connsiteX115" fmla="*/ 128297 w 577154"/>
                  <a:gd name="connsiteY115" fmla="*/ 303380 h 586292"/>
                  <a:gd name="connsiteX116" fmla="*/ 117697 w 577154"/>
                  <a:gd name="connsiteY116" fmla="*/ 294277 h 586292"/>
                  <a:gd name="connsiteX117" fmla="*/ 117697 w 577154"/>
                  <a:gd name="connsiteY117" fmla="*/ 293518 h 586292"/>
                  <a:gd name="connsiteX118" fmla="*/ 118454 w 577154"/>
                  <a:gd name="connsiteY118" fmla="*/ 273035 h 586292"/>
                  <a:gd name="connsiteX119" fmla="*/ 129811 w 577154"/>
                  <a:gd name="connsiteY119" fmla="*/ 263173 h 586292"/>
                  <a:gd name="connsiteX120" fmla="*/ 28098 w 577154"/>
                  <a:gd name="connsiteY120" fmla="*/ 222230 h 586292"/>
                  <a:gd name="connsiteX121" fmla="*/ 22782 w 577154"/>
                  <a:gd name="connsiteY121" fmla="*/ 252568 h 586292"/>
                  <a:gd name="connsiteX122" fmla="*/ 63031 w 577154"/>
                  <a:gd name="connsiteY122" fmla="*/ 252568 h 586292"/>
                  <a:gd name="connsiteX123" fmla="*/ 63031 w 577154"/>
                  <a:gd name="connsiteY123" fmla="*/ 250293 h 586292"/>
                  <a:gd name="connsiteX124" fmla="*/ 63031 w 577154"/>
                  <a:gd name="connsiteY124" fmla="*/ 249535 h 586292"/>
                  <a:gd name="connsiteX125" fmla="*/ 66828 w 577154"/>
                  <a:gd name="connsiteY125" fmla="*/ 229815 h 586292"/>
                  <a:gd name="connsiteX126" fmla="*/ 67588 w 577154"/>
                  <a:gd name="connsiteY126" fmla="*/ 226022 h 586292"/>
                  <a:gd name="connsiteX127" fmla="*/ 68347 w 577154"/>
                  <a:gd name="connsiteY127" fmla="*/ 222230 h 586292"/>
                  <a:gd name="connsiteX128" fmla="*/ 492894 w 577154"/>
                  <a:gd name="connsiteY128" fmla="*/ 204013 h 586292"/>
                  <a:gd name="connsiteX129" fmla="*/ 505825 w 577154"/>
                  <a:gd name="connsiteY129" fmla="*/ 210836 h 586292"/>
                  <a:gd name="connsiteX130" fmla="*/ 511911 w 577154"/>
                  <a:gd name="connsiteY130" fmla="*/ 230547 h 586292"/>
                  <a:gd name="connsiteX131" fmla="*/ 504304 w 577154"/>
                  <a:gd name="connsiteY131" fmla="*/ 242677 h 586292"/>
                  <a:gd name="connsiteX132" fmla="*/ 502022 w 577154"/>
                  <a:gd name="connsiteY132" fmla="*/ 243435 h 586292"/>
                  <a:gd name="connsiteX133" fmla="*/ 492133 w 577154"/>
                  <a:gd name="connsiteY133" fmla="*/ 235854 h 586292"/>
                  <a:gd name="connsiteX134" fmla="*/ 486809 w 577154"/>
                  <a:gd name="connsiteY134" fmla="*/ 216901 h 586292"/>
                  <a:gd name="connsiteX135" fmla="*/ 492894 w 577154"/>
                  <a:gd name="connsiteY135" fmla="*/ 204013 h 586292"/>
                  <a:gd name="connsiteX136" fmla="*/ 151873 w 577154"/>
                  <a:gd name="connsiteY136" fmla="*/ 186619 h 586292"/>
                  <a:gd name="connsiteX137" fmla="*/ 157203 w 577154"/>
                  <a:gd name="connsiteY137" fmla="*/ 200274 h 586292"/>
                  <a:gd name="connsiteX138" fmla="*/ 150350 w 577154"/>
                  <a:gd name="connsiteY138" fmla="*/ 217723 h 586292"/>
                  <a:gd name="connsiteX139" fmla="*/ 140450 w 577154"/>
                  <a:gd name="connsiteY139" fmla="*/ 224550 h 586292"/>
                  <a:gd name="connsiteX140" fmla="*/ 137404 w 577154"/>
                  <a:gd name="connsiteY140" fmla="*/ 224550 h 586292"/>
                  <a:gd name="connsiteX141" fmla="*/ 131312 w 577154"/>
                  <a:gd name="connsiteY141" fmla="*/ 211654 h 586292"/>
                  <a:gd name="connsiteX142" fmla="*/ 138927 w 577154"/>
                  <a:gd name="connsiteY142" fmla="*/ 191929 h 586292"/>
                  <a:gd name="connsiteX143" fmla="*/ 151873 w 577154"/>
                  <a:gd name="connsiteY143" fmla="*/ 186619 h 586292"/>
                  <a:gd name="connsiteX144" fmla="*/ 218736 w 577154"/>
                  <a:gd name="connsiteY144" fmla="*/ 186536 h 586292"/>
                  <a:gd name="connsiteX145" fmla="*/ 281780 w 577154"/>
                  <a:gd name="connsiteY145" fmla="*/ 186536 h 586292"/>
                  <a:gd name="connsiteX146" fmla="*/ 292414 w 577154"/>
                  <a:gd name="connsiteY146" fmla="*/ 196401 h 586292"/>
                  <a:gd name="connsiteX147" fmla="*/ 281780 w 577154"/>
                  <a:gd name="connsiteY147" fmla="*/ 207024 h 586292"/>
                  <a:gd name="connsiteX148" fmla="*/ 264310 w 577154"/>
                  <a:gd name="connsiteY148" fmla="*/ 207024 h 586292"/>
                  <a:gd name="connsiteX149" fmla="*/ 322037 w 577154"/>
                  <a:gd name="connsiteY149" fmla="*/ 294288 h 586292"/>
                  <a:gd name="connsiteX150" fmla="*/ 379004 w 577154"/>
                  <a:gd name="connsiteY150" fmla="*/ 207024 h 586292"/>
                  <a:gd name="connsiteX151" fmla="*/ 361534 w 577154"/>
                  <a:gd name="connsiteY151" fmla="*/ 207024 h 586292"/>
                  <a:gd name="connsiteX152" fmla="*/ 351659 w 577154"/>
                  <a:gd name="connsiteY152" fmla="*/ 196401 h 586292"/>
                  <a:gd name="connsiteX153" fmla="*/ 361534 w 577154"/>
                  <a:gd name="connsiteY153" fmla="*/ 186536 h 586292"/>
                  <a:gd name="connsiteX154" fmla="*/ 425337 w 577154"/>
                  <a:gd name="connsiteY154" fmla="*/ 186536 h 586292"/>
                  <a:gd name="connsiteX155" fmla="*/ 435211 w 577154"/>
                  <a:gd name="connsiteY155" fmla="*/ 196401 h 586292"/>
                  <a:gd name="connsiteX156" fmla="*/ 425337 w 577154"/>
                  <a:gd name="connsiteY156" fmla="*/ 207024 h 586292"/>
                  <a:gd name="connsiteX157" fmla="*/ 405588 w 577154"/>
                  <a:gd name="connsiteY157" fmla="*/ 207024 h 586292"/>
                  <a:gd name="connsiteX158" fmla="*/ 401031 w 577154"/>
                  <a:gd name="connsiteY158" fmla="*/ 209301 h 586292"/>
                  <a:gd name="connsiteX159" fmla="*/ 337987 w 577154"/>
                  <a:gd name="connsiteY159" fmla="*/ 307947 h 586292"/>
                  <a:gd name="connsiteX160" fmla="*/ 373687 w 577154"/>
                  <a:gd name="connsiteY160" fmla="*/ 307947 h 586292"/>
                  <a:gd name="connsiteX161" fmla="*/ 384321 w 577154"/>
                  <a:gd name="connsiteY161" fmla="*/ 317812 h 586292"/>
                  <a:gd name="connsiteX162" fmla="*/ 373687 w 577154"/>
                  <a:gd name="connsiteY162" fmla="*/ 328435 h 586292"/>
                  <a:gd name="connsiteX163" fmla="*/ 331911 w 577154"/>
                  <a:gd name="connsiteY163" fmla="*/ 328435 h 586292"/>
                  <a:gd name="connsiteX164" fmla="*/ 331911 w 577154"/>
                  <a:gd name="connsiteY164" fmla="*/ 338300 h 586292"/>
                  <a:gd name="connsiteX165" fmla="*/ 373687 w 577154"/>
                  <a:gd name="connsiteY165" fmla="*/ 338300 h 586292"/>
                  <a:gd name="connsiteX166" fmla="*/ 384321 w 577154"/>
                  <a:gd name="connsiteY166" fmla="*/ 348164 h 586292"/>
                  <a:gd name="connsiteX167" fmla="*/ 373687 w 577154"/>
                  <a:gd name="connsiteY167" fmla="*/ 358788 h 586292"/>
                  <a:gd name="connsiteX168" fmla="*/ 331911 w 577154"/>
                  <a:gd name="connsiteY168" fmla="*/ 358788 h 586292"/>
                  <a:gd name="connsiteX169" fmla="*/ 331911 w 577154"/>
                  <a:gd name="connsiteY169" fmla="*/ 399005 h 586292"/>
                  <a:gd name="connsiteX170" fmla="*/ 355457 w 577154"/>
                  <a:gd name="connsiteY170" fmla="*/ 399005 h 586292"/>
                  <a:gd name="connsiteX171" fmla="*/ 365332 w 577154"/>
                  <a:gd name="connsiteY171" fmla="*/ 408870 h 586292"/>
                  <a:gd name="connsiteX172" fmla="*/ 355457 w 577154"/>
                  <a:gd name="connsiteY172" fmla="*/ 419493 h 586292"/>
                  <a:gd name="connsiteX173" fmla="*/ 288616 w 577154"/>
                  <a:gd name="connsiteY173" fmla="*/ 419493 h 586292"/>
                  <a:gd name="connsiteX174" fmla="*/ 278742 w 577154"/>
                  <a:gd name="connsiteY174" fmla="*/ 408870 h 586292"/>
                  <a:gd name="connsiteX175" fmla="*/ 288616 w 577154"/>
                  <a:gd name="connsiteY175" fmla="*/ 399005 h 586292"/>
                  <a:gd name="connsiteX176" fmla="*/ 312162 w 577154"/>
                  <a:gd name="connsiteY176" fmla="*/ 399005 h 586292"/>
                  <a:gd name="connsiteX177" fmla="*/ 312162 w 577154"/>
                  <a:gd name="connsiteY177" fmla="*/ 358788 h 586292"/>
                  <a:gd name="connsiteX178" fmla="*/ 270386 w 577154"/>
                  <a:gd name="connsiteY178" fmla="*/ 358788 h 586292"/>
                  <a:gd name="connsiteX179" fmla="*/ 259752 w 577154"/>
                  <a:gd name="connsiteY179" fmla="*/ 348164 h 586292"/>
                  <a:gd name="connsiteX180" fmla="*/ 270386 w 577154"/>
                  <a:gd name="connsiteY180" fmla="*/ 338300 h 586292"/>
                  <a:gd name="connsiteX181" fmla="*/ 312162 w 577154"/>
                  <a:gd name="connsiteY181" fmla="*/ 338300 h 586292"/>
                  <a:gd name="connsiteX182" fmla="*/ 312162 w 577154"/>
                  <a:gd name="connsiteY182" fmla="*/ 328435 h 586292"/>
                  <a:gd name="connsiteX183" fmla="*/ 270386 w 577154"/>
                  <a:gd name="connsiteY183" fmla="*/ 328435 h 586292"/>
                  <a:gd name="connsiteX184" fmla="*/ 259752 w 577154"/>
                  <a:gd name="connsiteY184" fmla="*/ 317812 h 586292"/>
                  <a:gd name="connsiteX185" fmla="*/ 270386 w 577154"/>
                  <a:gd name="connsiteY185" fmla="*/ 307947 h 586292"/>
                  <a:gd name="connsiteX186" fmla="*/ 305326 w 577154"/>
                  <a:gd name="connsiteY186" fmla="*/ 307947 h 586292"/>
                  <a:gd name="connsiteX187" fmla="*/ 242283 w 577154"/>
                  <a:gd name="connsiteY187" fmla="*/ 209301 h 586292"/>
                  <a:gd name="connsiteX188" fmla="*/ 238485 w 577154"/>
                  <a:gd name="connsiteY188" fmla="*/ 207024 h 586292"/>
                  <a:gd name="connsiteX189" fmla="*/ 218736 w 577154"/>
                  <a:gd name="connsiteY189" fmla="*/ 207024 h 586292"/>
                  <a:gd name="connsiteX190" fmla="*/ 208102 w 577154"/>
                  <a:gd name="connsiteY190" fmla="*/ 196401 h 586292"/>
                  <a:gd name="connsiteX191" fmla="*/ 218736 w 577154"/>
                  <a:gd name="connsiteY191" fmla="*/ 186536 h 586292"/>
                  <a:gd name="connsiteX192" fmla="*/ 44805 w 577154"/>
                  <a:gd name="connsiteY192" fmla="*/ 172171 h 586292"/>
                  <a:gd name="connsiteX193" fmla="*/ 33414 w 577154"/>
                  <a:gd name="connsiteY193" fmla="*/ 202510 h 586292"/>
                  <a:gd name="connsiteX194" fmla="*/ 73663 w 577154"/>
                  <a:gd name="connsiteY194" fmla="*/ 202510 h 586292"/>
                  <a:gd name="connsiteX195" fmla="*/ 77460 w 577154"/>
                  <a:gd name="connsiteY195" fmla="*/ 188858 h 586292"/>
                  <a:gd name="connsiteX196" fmla="*/ 78979 w 577154"/>
                  <a:gd name="connsiteY196" fmla="*/ 185065 h 586292"/>
                  <a:gd name="connsiteX197" fmla="*/ 83535 w 577154"/>
                  <a:gd name="connsiteY197" fmla="*/ 172171 h 586292"/>
                  <a:gd name="connsiteX198" fmla="*/ 451103 w 577154"/>
                  <a:gd name="connsiteY198" fmla="*/ 136487 h 586292"/>
                  <a:gd name="connsiteX199" fmla="*/ 465547 w 577154"/>
                  <a:gd name="connsiteY199" fmla="*/ 138009 h 586292"/>
                  <a:gd name="connsiteX200" fmla="*/ 477709 w 577154"/>
                  <a:gd name="connsiteY200" fmla="*/ 154748 h 586292"/>
                  <a:gd name="connsiteX201" fmla="*/ 475429 w 577154"/>
                  <a:gd name="connsiteY201" fmla="*/ 168444 h 586292"/>
                  <a:gd name="connsiteX202" fmla="*/ 469347 w 577154"/>
                  <a:gd name="connsiteY202" fmla="*/ 169966 h 586292"/>
                  <a:gd name="connsiteX203" fmla="*/ 460986 w 577154"/>
                  <a:gd name="connsiteY203" fmla="*/ 166161 h 586292"/>
                  <a:gd name="connsiteX204" fmla="*/ 449583 w 577154"/>
                  <a:gd name="connsiteY204" fmla="*/ 150183 h 586292"/>
                  <a:gd name="connsiteX205" fmla="*/ 451103 w 577154"/>
                  <a:gd name="connsiteY205" fmla="*/ 136487 h 586292"/>
                  <a:gd name="connsiteX206" fmla="*/ 185242 w 577154"/>
                  <a:gd name="connsiteY206" fmla="*/ 122835 h 586292"/>
                  <a:gd name="connsiteX207" fmla="*/ 199674 w 577154"/>
                  <a:gd name="connsiteY207" fmla="*/ 122835 h 586292"/>
                  <a:gd name="connsiteX208" fmla="*/ 199674 w 577154"/>
                  <a:gd name="connsiteY208" fmla="*/ 137266 h 586292"/>
                  <a:gd name="connsiteX209" fmla="*/ 186762 w 577154"/>
                  <a:gd name="connsiteY209" fmla="*/ 150938 h 586292"/>
                  <a:gd name="connsiteX210" fmla="*/ 179166 w 577154"/>
                  <a:gd name="connsiteY210" fmla="*/ 154736 h 586292"/>
                  <a:gd name="connsiteX211" fmla="*/ 173090 w 577154"/>
                  <a:gd name="connsiteY211" fmla="*/ 152457 h 586292"/>
                  <a:gd name="connsiteX212" fmla="*/ 171571 w 577154"/>
                  <a:gd name="connsiteY212" fmla="*/ 138026 h 586292"/>
                  <a:gd name="connsiteX213" fmla="*/ 185242 w 577154"/>
                  <a:gd name="connsiteY213" fmla="*/ 122835 h 586292"/>
                  <a:gd name="connsiteX214" fmla="*/ 81257 w 577154"/>
                  <a:gd name="connsiteY214" fmla="*/ 111494 h 586292"/>
                  <a:gd name="connsiteX215" fmla="*/ 54677 w 577154"/>
                  <a:gd name="connsiteY215" fmla="*/ 151692 h 586292"/>
                  <a:gd name="connsiteX216" fmla="*/ 92648 w 577154"/>
                  <a:gd name="connsiteY216" fmla="*/ 151692 h 586292"/>
                  <a:gd name="connsiteX217" fmla="*/ 92648 w 577154"/>
                  <a:gd name="connsiteY217" fmla="*/ 150934 h 586292"/>
                  <a:gd name="connsiteX218" fmla="*/ 94926 w 577154"/>
                  <a:gd name="connsiteY218" fmla="*/ 146383 h 586292"/>
                  <a:gd name="connsiteX219" fmla="*/ 101761 w 577154"/>
                  <a:gd name="connsiteY219" fmla="*/ 135006 h 586292"/>
                  <a:gd name="connsiteX220" fmla="*/ 104039 w 577154"/>
                  <a:gd name="connsiteY220" fmla="*/ 130455 h 586292"/>
                  <a:gd name="connsiteX221" fmla="*/ 113152 w 577154"/>
                  <a:gd name="connsiteY221" fmla="*/ 116803 h 586292"/>
                  <a:gd name="connsiteX222" fmla="*/ 116190 w 577154"/>
                  <a:gd name="connsiteY222" fmla="*/ 111494 h 586292"/>
                  <a:gd name="connsiteX223" fmla="*/ 400213 w 577154"/>
                  <a:gd name="connsiteY223" fmla="*/ 85002 h 586292"/>
                  <a:gd name="connsiteX224" fmla="*/ 418420 w 577154"/>
                  <a:gd name="connsiteY224" fmla="*/ 95611 h 586292"/>
                  <a:gd name="connsiteX225" fmla="*/ 421455 w 577154"/>
                  <a:gd name="connsiteY225" fmla="*/ 109251 h 586292"/>
                  <a:gd name="connsiteX226" fmla="*/ 413110 w 577154"/>
                  <a:gd name="connsiteY226" fmla="*/ 113798 h 586292"/>
                  <a:gd name="connsiteX227" fmla="*/ 407800 w 577154"/>
                  <a:gd name="connsiteY227" fmla="*/ 112282 h 586292"/>
                  <a:gd name="connsiteX228" fmla="*/ 391110 w 577154"/>
                  <a:gd name="connsiteY228" fmla="*/ 103189 h 586292"/>
                  <a:gd name="connsiteX229" fmla="*/ 386558 w 577154"/>
                  <a:gd name="connsiteY229" fmla="*/ 89549 h 586292"/>
                  <a:gd name="connsiteX230" fmla="*/ 400213 w 577154"/>
                  <a:gd name="connsiteY230" fmla="*/ 85002 h 586292"/>
                  <a:gd name="connsiteX231" fmla="*/ 255897 w 577154"/>
                  <a:gd name="connsiteY231" fmla="*/ 76571 h 586292"/>
                  <a:gd name="connsiteX232" fmla="*/ 268814 w 577154"/>
                  <a:gd name="connsiteY232" fmla="*/ 82644 h 586292"/>
                  <a:gd name="connsiteX233" fmla="*/ 262735 w 577154"/>
                  <a:gd name="connsiteY233" fmla="*/ 95550 h 586292"/>
                  <a:gd name="connsiteX234" fmla="*/ 245259 w 577154"/>
                  <a:gd name="connsiteY234" fmla="*/ 103141 h 586292"/>
                  <a:gd name="connsiteX235" fmla="*/ 240700 w 577154"/>
                  <a:gd name="connsiteY235" fmla="*/ 104660 h 586292"/>
                  <a:gd name="connsiteX236" fmla="*/ 231582 w 577154"/>
                  <a:gd name="connsiteY236" fmla="*/ 99346 h 586292"/>
                  <a:gd name="connsiteX237" fmla="*/ 236141 w 577154"/>
                  <a:gd name="connsiteY237" fmla="*/ 85681 h 586292"/>
                  <a:gd name="connsiteX238" fmla="*/ 255897 w 577154"/>
                  <a:gd name="connsiteY238" fmla="*/ 76571 h 586292"/>
                  <a:gd name="connsiteX239" fmla="*/ 318232 w 577154"/>
                  <a:gd name="connsiteY239" fmla="*/ 65184 h 586292"/>
                  <a:gd name="connsiteX240" fmla="*/ 318990 w 577154"/>
                  <a:gd name="connsiteY240" fmla="*/ 65184 h 586292"/>
                  <a:gd name="connsiteX241" fmla="*/ 339459 w 577154"/>
                  <a:gd name="connsiteY241" fmla="*/ 66705 h 586292"/>
                  <a:gd name="connsiteX242" fmla="*/ 348556 w 577154"/>
                  <a:gd name="connsiteY242" fmla="*/ 78111 h 586292"/>
                  <a:gd name="connsiteX243" fmla="*/ 337943 w 577154"/>
                  <a:gd name="connsiteY243" fmla="*/ 87237 h 586292"/>
                  <a:gd name="connsiteX244" fmla="*/ 337184 w 577154"/>
                  <a:gd name="connsiteY244" fmla="*/ 86476 h 586292"/>
                  <a:gd name="connsiteX245" fmla="*/ 318990 w 577154"/>
                  <a:gd name="connsiteY245" fmla="*/ 85716 h 586292"/>
                  <a:gd name="connsiteX246" fmla="*/ 308376 w 577154"/>
                  <a:gd name="connsiteY246" fmla="*/ 75830 h 586292"/>
                  <a:gd name="connsiteX247" fmla="*/ 318232 w 577154"/>
                  <a:gd name="connsiteY247" fmla="*/ 65184 h 586292"/>
                  <a:gd name="connsiteX248" fmla="*/ 133656 w 577154"/>
                  <a:gd name="connsiteY248" fmla="*/ 60677 h 586292"/>
                  <a:gd name="connsiteX249" fmla="*/ 98723 w 577154"/>
                  <a:gd name="connsiteY249" fmla="*/ 91015 h 586292"/>
                  <a:gd name="connsiteX250" fmla="*/ 132138 w 577154"/>
                  <a:gd name="connsiteY250" fmla="*/ 91015 h 586292"/>
                  <a:gd name="connsiteX251" fmla="*/ 136694 w 577154"/>
                  <a:gd name="connsiteY251" fmla="*/ 85706 h 586292"/>
                  <a:gd name="connsiteX252" fmla="*/ 142010 w 577154"/>
                  <a:gd name="connsiteY252" fmla="*/ 79638 h 586292"/>
                  <a:gd name="connsiteX253" fmla="*/ 148085 w 577154"/>
                  <a:gd name="connsiteY253" fmla="*/ 73571 h 586292"/>
                  <a:gd name="connsiteX254" fmla="*/ 154161 w 577154"/>
                  <a:gd name="connsiteY254" fmla="*/ 67503 h 586292"/>
                  <a:gd name="connsiteX255" fmla="*/ 161755 w 577154"/>
                  <a:gd name="connsiteY255" fmla="*/ 60677 h 586292"/>
                  <a:gd name="connsiteX256" fmla="*/ 214914 w 577154"/>
                  <a:gd name="connsiteY256" fmla="*/ 25029 h 586292"/>
                  <a:gd name="connsiteX257" fmla="*/ 168589 w 577154"/>
                  <a:gd name="connsiteY257" fmla="*/ 40198 h 586292"/>
                  <a:gd name="connsiteX258" fmla="*/ 188334 w 577154"/>
                  <a:gd name="connsiteY258" fmla="*/ 40198 h 586292"/>
                  <a:gd name="connsiteX259" fmla="*/ 196688 w 577154"/>
                  <a:gd name="connsiteY259" fmla="*/ 34889 h 586292"/>
                  <a:gd name="connsiteX260" fmla="*/ 202004 w 577154"/>
                  <a:gd name="connsiteY260" fmla="*/ 31855 h 586292"/>
                  <a:gd name="connsiteX261" fmla="*/ 211877 w 577154"/>
                  <a:gd name="connsiteY261" fmla="*/ 26546 h 586292"/>
                  <a:gd name="connsiteX262" fmla="*/ 214914 w 577154"/>
                  <a:gd name="connsiteY262" fmla="*/ 25029 h 586292"/>
                  <a:gd name="connsiteX263" fmla="*/ 318954 w 577154"/>
                  <a:gd name="connsiteY263" fmla="*/ 20478 h 586292"/>
                  <a:gd name="connsiteX264" fmla="*/ 294653 w 577154"/>
                  <a:gd name="connsiteY264" fmla="*/ 21237 h 586292"/>
                  <a:gd name="connsiteX265" fmla="*/ 290855 w 577154"/>
                  <a:gd name="connsiteY265" fmla="*/ 21995 h 586292"/>
                  <a:gd name="connsiteX266" fmla="*/ 289337 w 577154"/>
                  <a:gd name="connsiteY266" fmla="*/ 22754 h 586292"/>
                  <a:gd name="connsiteX267" fmla="*/ 278705 w 577154"/>
                  <a:gd name="connsiteY267" fmla="*/ 24271 h 586292"/>
                  <a:gd name="connsiteX268" fmla="*/ 277945 w 577154"/>
                  <a:gd name="connsiteY268" fmla="*/ 24271 h 586292"/>
                  <a:gd name="connsiteX269" fmla="*/ 268073 w 577154"/>
                  <a:gd name="connsiteY269" fmla="*/ 26546 h 586292"/>
                  <a:gd name="connsiteX270" fmla="*/ 266554 w 577154"/>
                  <a:gd name="connsiteY270" fmla="*/ 26546 h 586292"/>
                  <a:gd name="connsiteX271" fmla="*/ 257441 w 577154"/>
                  <a:gd name="connsiteY271" fmla="*/ 29580 h 586292"/>
                  <a:gd name="connsiteX272" fmla="*/ 254404 w 577154"/>
                  <a:gd name="connsiteY272" fmla="*/ 30338 h 586292"/>
                  <a:gd name="connsiteX273" fmla="*/ 246810 w 577154"/>
                  <a:gd name="connsiteY273" fmla="*/ 32614 h 586292"/>
                  <a:gd name="connsiteX274" fmla="*/ 240734 w 577154"/>
                  <a:gd name="connsiteY274" fmla="*/ 35648 h 586292"/>
                  <a:gd name="connsiteX275" fmla="*/ 236937 w 577154"/>
                  <a:gd name="connsiteY275" fmla="*/ 37164 h 586292"/>
                  <a:gd name="connsiteX276" fmla="*/ 109355 w 577154"/>
                  <a:gd name="connsiteY276" fmla="*/ 163069 h 586292"/>
                  <a:gd name="connsiteX277" fmla="*/ 109355 w 577154"/>
                  <a:gd name="connsiteY277" fmla="*/ 164586 h 586292"/>
                  <a:gd name="connsiteX278" fmla="*/ 104799 w 577154"/>
                  <a:gd name="connsiteY278" fmla="*/ 174446 h 586292"/>
                  <a:gd name="connsiteX279" fmla="*/ 103280 w 577154"/>
                  <a:gd name="connsiteY279" fmla="*/ 178239 h 586292"/>
                  <a:gd name="connsiteX280" fmla="*/ 100242 w 577154"/>
                  <a:gd name="connsiteY280" fmla="*/ 185823 h 586292"/>
                  <a:gd name="connsiteX281" fmla="*/ 97964 w 577154"/>
                  <a:gd name="connsiteY281" fmla="*/ 190374 h 586292"/>
                  <a:gd name="connsiteX282" fmla="*/ 95686 w 577154"/>
                  <a:gd name="connsiteY282" fmla="*/ 197201 h 586292"/>
                  <a:gd name="connsiteX283" fmla="*/ 94167 w 577154"/>
                  <a:gd name="connsiteY283" fmla="*/ 203268 h 586292"/>
                  <a:gd name="connsiteX284" fmla="*/ 92648 w 577154"/>
                  <a:gd name="connsiteY284" fmla="*/ 209336 h 586292"/>
                  <a:gd name="connsiteX285" fmla="*/ 90370 w 577154"/>
                  <a:gd name="connsiteY285" fmla="*/ 215404 h 586292"/>
                  <a:gd name="connsiteX286" fmla="*/ 88851 w 577154"/>
                  <a:gd name="connsiteY286" fmla="*/ 221471 h 586292"/>
                  <a:gd name="connsiteX287" fmla="*/ 87332 w 577154"/>
                  <a:gd name="connsiteY287" fmla="*/ 227539 h 586292"/>
                  <a:gd name="connsiteX288" fmla="*/ 86573 w 577154"/>
                  <a:gd name="connsiteY288" fmla="*/ 234365 h 586292"/>
                  <a:gd name="connsiteX289" fmla="*/ 85054 w 577154"/>
                  <a:gd name="connsiteY289" fmla="*/ 240433 h 586292"/>
                  <a:gd name="connsiteX290" fmla="*/ 84295 w 577154"/>
                  <a:gd name="connsiteY290" fmla="*/ 247259 h 586292"/>
                  <a:gd name="connsiteX291" fmla="*/ 83535 w 577154"/>
                  <a:gd name="connsiteY291" fmla="*/ 253327 h 586292"/>
                  <a:gd name="connsiteX292" fmla="*/ 82776 w 577154"/>
                  <a:gd name="connsiteY292" fmla="*/ 260912 h 586292"/>
                  <a:gd name="connsiteX293" fmla="*/ 82016 w 577154"/>
                  <a:gd name="connsiteY293" fmla="*/ 266221 h 586292"/>
                  <a:gd name="connsiteX294" fmla="*/ 81257 w 577154"/>
                  <a:gd name="connsiteY294" fmla="*/ 275322 h 586292"/>
                  <a:gd name="connsiteX295" fmla="*/ 81257 w 577154"/>
                  <a:gd name="connsiteY295" fmla="*/ 279873 h 586292"/>
                  <a:gd name="connsiteX296" fmla="*/ 80498 w 577154"/>
                  <a:gd name="connsiteY296" fmla="*/ 293525 h 586292"/>
                  <a:gd name="connsiteX297" fmla="*/ 81257 w 577154"/>
                  <a:gd name="connsiteY297" fmla="*/ 306419 h 586292"/>
                  <a:gd name="connsiteX298" fmla="*/ 81257 w 577154"/>
                  <a:gd name="connsiteY298" fmla="*/ 311729 h 586292"/>
                  <a:gd name="connsiteX299" fmla="*/ 82016 w 577154"/>
                  <a:gd name="connsiteY299" fmla="*/ 320072 h 586292"/>
                  <a:gd name="connsiteX300" fmla="*/ 82776 w 577154"/>
                  <a:gd name="connsiteY300" fmla="*/ 325381 h 586292"/>
                  <a:gd name="connsiteX301" fmla="*/ 83535 w 577154"/>
                  <a:gd name="connsiteY301" fmla="*/ 332966 h 586292"/>
                  <a:gd name="connsiteX302" fmla="*/ 84295 w 577154"/>
                  <a:gd name="connsiteY302" fmla="*/ 339033 h 586292"/>
                  <a:gd name="connsiteX303" fmla="*/ 85054 w 577154"/>
                  <a:gd name="connsiteY303" fmla="*/ 345859 h 586292"/>
                  <a:gd name="connsiteX304" fmla="*/ 86573 w 577154"/>
                  <a:gd name="connsiteY304" fmla="*/ 351927 h 586292"/>
                  <a:gd name="connsiteX305" fmla="*/ 87332 w 577154"/>
                  <a:gd name="connsiteY305" fmla="*/ 358753 h 586292"/>
                  <a:gd name="connsiteX306" fmla="*/ 88851 w 577154"/>
                  <a:gd name="connsiteY306" fmla="*/ 364821 h 586292"/>
                  <a:gd name="connsiteX307" fmla="*/ 90370 w 577154"/>
                  <a:gd name="connsiteY307" fmla="*/ 370889 h 586292"/>
                  <a:gd name="connsiteX308" fmla="*/ 91889 w 577154"/>
                  <a:gd name="connsiteY308" fmla="*/ 376956 h 586292"/>
                  <a:gd name="connsiteX309" fmla="*/ 94167 w 577154"/>
                  <a:gd name="connsiteY309" fmla="*/ 383783 h 586292"/>
                  <a:gd name="connsiteX310" fmla="*/ 95686 w 577154"/>
                  <a:gd name="connsiteY310" fmla="*/ 389092 h 586292"/>
                  <a:gd name="connsiteX311" fmla="*/ 97964 w 577154"/>
                  <a:gd name="connsiteY311" fmla="*/ 395918 h 586292"/>
                  <a:gd name="connsiteX312" fmla="*/ 100242 w 577154"/>
                  <a:gd name="connsiteY312" fmla="*/ 401227 h 586292"/>
                  <a:gd name="connsiteX313" fmla="*/ 103280 w 577154"/>
                  <a:gd name="connsiteY313" fmla="*/ 408812 h 586292"/>
                  <a:gd name="connsiteX314" fmla="*/ 104799 w 577154"/>
                  <a:gd name="connsiteY314" fmla="*/ 412604 h 586292"/>
                  <a:gd name="connsiteX315" fmla="*/ 108596 w 577154"/>
                  <a:gd name="connsiteY315" fmla="*/ 422464 h 586292"/>
                  <a:gd name="connsiteX316" fmla="*/ 109355 w 577154"/>
                  <a:gd name="connsiteY316" fmla="*/ 423223 h 586292"/>
                  <a:gd name="connsiteX317" fmla="*/ 236937 w 577154"/>
                  <a:gd name="connsiteY317" fmla="*/ 549886 h 586292"/>
                  <a:gd name="connsiteX318" fmla="*/ 240734 w 577154"/>
                  <a:gd name="connsiteY318" fmla="*/ 551403 h 586292"/>
                  <a:gd name="connsiteX319" fmla="*/ 246810 w 577154"/>
                  <a:gd name="connsiteY319" fmla="*/ 553678 h 586292"/>
                  <a:gd name="connsiteX320" fmla="*/ 254404 w 577154"/>
                  <a:gd name="connsiteY320" fmla="*/ 555954 h 586292"/>
                  <a:gd name="connsiteX321" fmla="*/ 257441 w 577154"/>
                  <a:gd name="connsiteY321" fmla="*/ 557471 h 586292"/>
                  <a:gd name="connsiteX322" fmla="*/ 266554 w 577154"/>
                  <a:gd name="connsiteY322" fmla="*/ 559746 h 586292"/>
                  <a:gd name="connsiteX323" fmla="*/ 268073 w 577154"/>
                  <a:gd name="connsiteY323" fmla="*/ 559746 h 586292"/>
                  <a:gd name="connsiteX324" fmla="*/ 277945 w 577154"/>
                  <a:gd name="connsiteY324" fmla="*/ 562021 h 586292"/>
                  <a:gd name="connsiteX325" fmla="*/ 278705 w 577154"/>
                  <a:gd name="connsiteY325" fmla="*/ 562780 h 586292"/>
                  <a:gd name="connsiteX326" fmla="*/ 289337 w 577154"/>
                  <a:gd name="connsiteY326" fmla="*/ 564297 h 586292"/>
                  <a:gd name="connsiteX327" fmla="*/ 290855 w 577154"/>
                  <a:gd name="connsiteY327" fmla="*/ 564297 h 586292"/>
                  <a:gd name="connsiteX328" fmla="*/ 294653 w 577154"/>
                  <a:gd name="connsiteY328" fmla="*/ 565055 h 586292"/>
                  <a:gd name="connsiteX329" fmla="*/ 318954 w 577154"/>
                  <a:gd name="connsiteY329" fmla="*/ 566572 h 586292"/>
                  <a:gd name="connsiteX330" fmla="*/ 556650 w 577154"/>
                  <a:gd name="connsiteY330" fmla="*/ 293525 h 586292"/>
                  <a:gd name="connsiteX331" fmla="*/ 318954 w 577154"/>
                  <a:gd name="connsiteY331" fmla="*/ 20478 h 586292"/>
                  <a:gd name="connsiteX332" fmla="*/ 258201 w 577154"/>
                  <a:gd name="connsiteY332" fmla="*/ 0 h 586292"/>
                  <a:gd name="connsiteX333" fmla="*/ 287818 w 577154"/>
                  <a:gd name="connsiteY333" fmla="*/ 2275 h 586292"/>
                  <a:gd name="connsiteX334" fmla="*/ 318954 w 577154"/>
                  <a:gd name="connsiteY334" fmla="*/ 0 h 586292"/>
                  <a:gd name="connsiteX335" fmla="*/ 577154 w 577154"/>
                  <a:gd name="connsiteY335" fmla="*/ 293525 h 586292"/>
                  <a:gd name="connsiteX336" fmla="*/ 318954 w 577154"/>
                  <a:gd name="connsiteY336" fmla="*/ 586292 h 586292"/>
                  <a:gd name="connsiteX337" fmla="*/ 287818 w 577154"/>
                  <a:gd name="connsiteY337" fmla="*/ 584775 h 586292"/>
                  <a:gd name="connsiteX338" fmla="*/ 258201 w 577154"/>
                  <a:gd name="connsiteY338" fmla="*/ 586292 h 586292"/>
                  <a:gd name="connsiteX339" fmla="*/ 110874 w 577154"/>
                  <a:gd name="connsiteY339" fmla="*/ 533958 h 586292"/>
                  <a:gd name="connsiteX340" fmla="*/ 108596 w 577154"/>
                  <a:gd name="connsiteY340" fmla="*/ 532441 h 586292"/>
                  <a:gd name="connsiteX341" fmla="*/ 60753 w 577154"/>
                  <a:gd name="connsiteY341" fmla="*/ 482383 h 586292"/>
                  <a:gd name="connsiteX342" fmla="*/ 59993 w 577154"/>
                  <a:gd name="connsiteY342" fmla="*/ 480866 h 586292"/>
                  <a:gd name="connsiteX343" fmla="*/ 25060 w 577154"/>
                  <a:gd name="connsiteY343" fmla="*/ 419430 h 586292"/>
                  <a:gd name="connsiteX344" fmla="*/ 24301 w 577154"/>
                  <a:gd name="connsiteY344" fmla="*/ 417913 h 586292"/>
                  <a:gd name="connsiteX345" fmla="*/ 0 w 577154"/>
                  <a:gd name="connsiteY345" fmla="*/ 293525 h 586292"/>
                  <a:gd name="connsiteX346" fmla="*/ 9872 w 577154"/>
                  <a:gd name="connsiteY346" fmla="*/ 211611 h 586292"/>
                  <a:gd name="connsiteX347" fmla="*/ 10632 w 577154"/>
                  <a:gd name="connsiteY347" fmla="*/ 207819 h 586292"/>
                  <a:gd name="connsiteX348" fmla="*/ 28857 w 577154"/>
                  <a:gd name="connsiteY348" fmla="*/ 158519 h 586292"/>
                  <a:gd name="connsiteX349" fmla="*/ 29617 w 577154"/>
                  <a:gd name="connsiteY349" fmla="*/ 157002 h 586292"/>
                  <a:gd name="connsiteX350" fmla="*/ 67588 w 577154"/>
                  <a:gd name="connsiteY350" fmla="*/ 94808 h 586292"/>
                  <a:gd name="connsiteX351" fmla="*/ 69106 w 577154"/>
                  <a:gd name="connsiteY351" fmla="*/ 94049 h 586292"/>
                  <a:gd name="connsiteX352" fmla="*/ 123025 w 577154"/>
                  <a:gd name="connsiteY352" fmla="*/ 43232 h 586292"/>
                  <a:gd name="connsiteX353" fmla="*/ 258201 w 577154"/>
                  <a:gd name="connsiteY353" fmla="*/ 0 h 58629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</a:cxnLst>
                <a:rect l="l" t="t" r="r" b="b"/>
                <a:pathLst>
                  <a:path w="577154" h="586292">
                    <a:moveTo>
                      <a:pt x="149604" y="536234"/>
                    </a:moveTo>
                    <a:cubicBezTo>
                      <a:pt x="170108" y="548369"/>
                      <a:pt x="191372" y="556712"/>
                      <a:pt x="214914" y="562021"/>
                    </a:cubicBezTo>
                    <a:cubicBezTo>
                      <a:pt x="214155" y="561263"/>
                      <a:pt x="212636" y="560504"/>
                      <a:pt x="211877" y="559746"/>
                    </a:cubicBezTo>
                    <a:cubicBezTo>
                      <a:pt x="208079" y="558229"/>
                      <a:pt x="205041" y="556712"/>
                      <a:pt x="202004" y="554437"/>
                    </a:cubicBezTo>
                    <a:cubicBezTo>
                      <a:pt x="199725" y="553678"/>
                      <a:pt x="198207" y="552920"/>
                      <a:pt x="196688" y="551403"/>
                    </a:cubicBezTo>
                    <a:cubicBezTo>
                      <a:pt x="192131" y="549128"/>
                      <a:pt x="188334" y="546094"/>
                      <a:pt x="184537" y="543818"/>
                    </a:cubicBezTo>
                    <a:cubicBezTo>
                      <a:pt x="182259" y="542301"/>
                      <a:pt x="179981" y="540784"/>
                      <a:pt x="177702" y="538509"/>
                    </a:cubicBezTo>
                    <a:cubicBezTo>
                      <a:pt x="176184" y="537751"/>
                      <a:pt x="175424" y="536992"/>
                      <a:pt x="173905" y="536234"/>
                    </a:cubicBezTo>
                    <a:close/>
                    <a:moveTo>
                      <a:pt x="299943" y="499816"/>
                    </a:moveTo>
                    <a:cubicBezTo>
                      <a:pt x="306021" y="500576"/>
                      <a:pt x="312100" y="500576"/>
                      <a:pt x="318939" y="500576"/>
                    </a:cubicBezTo>
                    <a:cubicBezTo>
                      <a:pt x="324257" y="500576"/>
                      <a:pt x="329576" y="505139"/>
                      <a:pt x="329576" y="511222"/>
                    </a:cubicBezTo>
                    <a:cubicBezTo>
                      <a:pt x="329576" y="516546"/>
                      <a:pt x="325017" y="521108"/>
                      <a:pt x="319698" y="521108"/>
                    </a:cubicBezTo>
                    <a:lnTo>
                      <a:pt x="318939" y="521108"/>
                    </a:lnTo>
                    <a:cubicBezTo>
                      <a:pt x="311340" y="521108"/>
                      <a:pt x="304502" y="520348"/>
                      <a:pt x="297663" y="519587"/>
                    </a:cubicBezTo>
                    <a:cubicBezTo>
                      <a:pt x="291584" y="518827"/>
                      <a:pt x="287785" y="514264"/>
                      <a:pt x="288545" y="508941"/>
                    </a:cubicBezTo>
                    <a:cubicBezTo>
                      <a:pt x="289305" y="502857"/>
                      <a:pt x="293864" y="499055"/>
                      <a:pt x="299943" y="499816"/>
                    </a:cubicBezTo>
                    <a:close/>
                    <a:moveTo>
                      <a:pt x="88851" y="485417"/>
                    </a:moveTo>
                    <a:cubicBezTo>
                      <a:pt x="98723" y="496794"/>
                      <a:pt x="109355" y="506654"/>
                      <a:pt x="119987" y="515755"/>
                    </a:cubicBezTo>
                    <a:lnTo>
                      <a:pt x="150364" y="515755"/>
                    </a:lnTo>
                    <a:cubicBezTo>
                      <a:pt x="149604" y="514997"/>
                      <a:pt x="148845" y="514238"/>
                      <a:pt x="148085" y="513480"/>
                    </a:cubicBezTo>
                    <a:cubicBezTo>
                      <a:pt x="146566" y="511204"/>
                      <a:pt x="144288" y="508929"/>
                      <a:pt x="142010" y="507412"/>
                    </a:cubicBezTo>
                    <a:cubicBezTo>
                      <a:pt x="140491" y="505137"/>
                      <a:pt x="138213" y="502861"/>
                      <a:pt x="136694" y="501344"/>
                    </a:cubicBezTo>
                    <a:cubicBezTo>
                      <a:pt x="133656" y="497552"/>
                      <a:pt x="130619" y="493760"/>
                      <a:pt x="127581" y="489967"/>
                    </a:cubicBezTo>
                    <a:cubicBezTo>
                      <a:pt x="126062" y="488450"/>
                      <a:pt x="125303" y="486934"/>
                      <a:pt x="123784" y="485417"/>
                    </a:cubicBezTo>
                    <a:close/>
                    <a:moveTo>
                      <a:pt x="399912" y="482256"/>
                    </a:moveTo>
                    <a:cubicBezTo>
                      <a:pt x="402382" y="483014"/>
                      <a:pt x="404471" y="484721"/>
                      <a:pt x="405611" y="486996"/>
                    </a:cubicBezTo>
                    <a:cubicBezTo>
                      <a:pt x="408650" y="492305"/>
                      <a:pt x="406371" y="498373"/>
                      <a:pt x="401812" y="500648"/>
                    </a:cubicBezTo>
                    <a:cubicBezTo>
                      <a:pt x="394973" y="504441"/>
                      <a:pt x="388895" y="506716"/>
                      <a:pt x="382056" y="509750"/>
                    </a:cubicBezTo>
                    <a:cubicBezTo>
                      <a:pt x="380536" y="509750"/>
                      <a:pt x="379776" y="510508"/>
                      <a:pt x="378257" y="510508"/>
                    </a:cubicBezTo>
                    <a:cubicBezTo>
                      <a:pt x="374458" y="510508"/>
                      <a:pt x="370658" y="507474"/>
                      <a:pt x="369139" y="503682"/>
                    </a:cubicBezTo>
                    <a:cubicBezTo>
                      <a:pt x="366859" y="498373"/>
                      <a:pt x="369899" y="492305"/>
                      <a:pt x="375217" y="490789"/>
                    </a:cubicBezTo>
                    <a:cubicBezTo>
                      <a:pt x="380536" y="488513"/>
                      <a:pt x="386615" y="486238"/>
                      <a:pt x="391934" y="483204"/>
                    </a:cubicBezTo>
                    <a:cubicBezTo>
                      <a:pt x="394593" y="481687"/>
                      <a:pt x="397443" y="481498"/>
                      <a:pt x="399912" y="482256"/>
                    </a:cubicBezTo>
                    <a:close/>
                    <a:moveTo>
                      <a:pt x="229351" y="474063"/>
                    </a:moveTo>
                    <a:cubicBezTo>
                      <a:pt x="234677" y="477094"/>
                      <a:pt x="240764" y="480126"/>
                      <a:pt x="246091" y="483157"/>
                    </a:cubicBezTo>
                    <a:cubicBezTo>
                      <a:pt x="250656" y="486188"/>
                      <a:pt x="252939" y="492250"/>
                      <a:pt x="250656" y="496797"/>
                    </a:cubicBezTo>
                    <a:cubicBezTo>
                      <a:pt x="248374" y="500586"/>
                      <a:pt x="245330" y="502101"/>
                      <a:pt x="241525" y="502101"/>
                    </a:cubicBezTo>
                    <a:cubicBezTo>
                      <a:pt x="240004" y="502101"/>
                      <a:pt x="238482" y="502101"/>
                      <a:pt x="236960" y="501343"/>
                    </a:cubicBezTo>
                    <a:cubicBezTo>
                      <a:pt x="230872" y="498312"/>
                      <a:pt x="224024" y="494523"/>
                      <a:pt x="218698" y="490735"/>
                    </a:cubicBezTo>
                    <a:cubicBezTo>
                      <a:pt x="214132" y="487703"/>
                      <a:pt x="212610" y="481641"/>
                      <a:pt x="215654" y="477094"/>
                    </a:cubicBezTo>
                    <a:cubicBezTo>
                      <a:pt x="218698" y="471790"/>
                      <a:pt x="224785" y="471032"/>
                      <a:pt x="229351" y="474063"/>
                    </a:cubicBezTo>
                    <a:close/>
                    <a:moveTo>
                      <a:pt x="464745" y="433889"/>
                    </a:moveTo>
                    <a:cubicBezTo>
                      <a:pt x="469298" y="436925"/>
                      <a:pt x="470057" y="443755"/>
                      <a:pt x="466262" y="447550"/>
                    </a:cubicBezTo>
                    <a:cubicBezTo>
                      <a:pt x="461709" y="453622"/>
                      <a:pt x="457155" y="458935"/>
                      <a:pt x="451842" y="463488"/>
                    </a:cubicBezTo>
                    <a:cubicBezTo>
                      <a:pt x="450324" y="465765"/>
                      <a:pt x="447288" y="466524"/>
                      <a:pt x="445012" y="466524"/>
                    </a:cubicBezTo>
                    <a:cubicBezTo>
                      <a:pt x="442735" y="466524"/>
                      <a:pt x="439699" y="465765"/>
                      <a:pt x="438181" y="463488"/>
                    </a:cubicBezTo>
                    <a:cubicBezTo>
                      <a:pt x="433627" y="459694"/>
                      <a:pt x="433627" y="453622"/>
                      <a:pt x="438181" y="449068"/>
                    </a:cubicBezTo>
                    <a:cubicBezTo>
                      <a:pt x="441976" y="444514"/>
                      <a:pt x="446530" y="439961"/>
                      <a:pt x="450324" y="435407"/>
                    </a:cubicBezTo>
                    <a:cubicBezTo>
                      <a:pt x="454119" y="430853"/>
                      <a:pt x="460191" y="430094"/>
                      <a:pt x="464745" y="433889"/>
                    </a:cubicBezTo>
                    <a:close/>
                    <a:moveTo>
                      <a:pt x="49362" y="424740"/>
                    </a:moveTo>
                    <a:cubicBezTo>
                      <a:pt x="56196" y="439150"/>
                      <a:pt x="64550" y="452803"/>
                      <a:pt x="73663" y="464938"/>
                    </a:cubicBezTo>
                    <a:lnTo>
                      <a:pt x="109355" y="464938"/>
                    </a:lnTo>
                    <a:cubicBezTo>
                      <a:pt x="107836" y="461904"/>
                      <a:pt x="106318" y="459629"/>
                      <a:pt x="104039" y="456595"/>
                    </a:cubicBezTo>
                    <a:cubicBezTo>
                      <a:pt x="103280" y="455078"/>
                      <a:pt x="102521" y="453561"/>
                      <a:pt x="101761" y="452044"/>
                    </a:cubicBezTo>
                    <a:cubicBezTo>
                      <a:pt x="99483" y="448252"/>
                      <a:pt x="97205" y="443701"/>
                      <a:pt x="94926" y="439909"/>
                    </a:cubicBezTo>
                    <a:cubicBezTo>
                      <a:pt x="94167" y="438392"/>
                      <a:pt x="93408" y="436875"/>
                      <a:pt x="92648" y="435358"/>
                    </a:cubicBezTo>
                    <a:cubicBezTo>
                      <a:pt x="91129" y="431566"/>
                      <a:pt x="89611" y="428532"/>
                      <a:pt x="88092" y="424740"/>
                    </a:cubicBezTo>
                    <a:close/>
                    <a:moveTo>
                      <a:pt x="161771" y="417898"/>
                    </a:moveTo>
                    <a:cubicBezTo>
                      <a:pt x="166316" y="414864"/>
                      <a:pt x="173134" y="415623"/>
                      <a:pt x="176164" y="420173"/>
                    </a:cubicBezTo>
                    <a:cubicBezTo>
                      <a:pt x="179194" y="425482"/>
                      <a:pt x="183739" y="430790"/>
                      <a:pt x="187527" y="435341"/>
                    </a:cubicBezTo>
                    <a:cubicBezTo>
                      <a:pt x="190557" y="439891"/>
                      <a:pt x="190557" y="446717"/>
                      <a:pt x="186012" y="449750"/>
                    </a:cubicBezTo>
                    <a:cubicBezTo>
                      <a:pt x="183739" y="451267"/>
                      <a:pt x="181466" y="452025"/>
                      <a:pt x="179194" y="452025"/>
                    </a:cubicBezTo>
                    <a:cubicBezTo>
                      <a:pt x="176921" y="452025"/>
                      <a:pt x="173891" y="451267"/>
                      <a:pt x="171619" y="448233"/>
                    </a:cubicBezTo>
                    <a:cubicBezTo>
                      <a:pt x="167074" y="442925"/>
                      <a:pt x="163286" y="437616"/>
                      <a:pt x="159498" y="431549"/>
                    </a:cubicBezTo>
                    <a:cubicBezTo>
                      <a:pt x="155711" y="426998"/>
                      <a:pt x="157226" y="420931"/>
                      <a:pt x="161771" y="417898"/>
                    </a:cubicBezTo>
                    <a:close/>
                    <a:moveTo>
                      <a:pt x="31136" y="373923"/>
                    </a:moveTo>
                    <a:cubicBezTo>
                      <a:pt x="33414" y="384541"/>
                      <a:pt x="37211" y="394401"/>
                      <a:pt x="41008" y="404261"/>
                    </a:cubicBezTo>
                    <a:lnTo>
                      <a:pt x="79738" y="404261"/>
                    </a:lnTo>
                    <a:cubicBezTo>
                      <a:pt x="79738" y="403503"/>
                      <a:pt x="78979" y="401986"/>
                      <a:pt x="78979" y="401227"/>
                    </a:cubicBezTo>
                    <a:cubicBezTo>
                      <a:pt x="78219" y="399710"/>
                      <a:pt x="77460" y="398952"/>
                      <a:pt x="77460" y="397435"/>
                    </a:cubicBezTo>
                    <a:cubicBezTo>
                      <a:pt x="75182" y="391367"/>
                      <a:pt x="73663" y="385300"/>
                      <a:pt x="72144" y="379232"/>
                    </a:cubicBezTo>
                    <a:cubicBezTo>
                      <a:pt x="71385" y="378473"/>
                      <a:pt x="71385" y="378473"/>
                      <a:pt x="71385" y="377715"/>
                    </a:cubicBezTo>
                    <a:cubicBezTo>
                      <a:pt x="71385" y="376956"/>
                      <a:pt x="70625" y="375439"/>
                      <a:pt x="70625" y="373923"/>
                    </a:cubicBezTo>
                    <a:close/>
                    <a:moveTo>
                      <a:pt x="499728" y="361797"/>
                    </a:moveTo>
                    <a:cubicBezTo>
                      <a:pt x="505037" y="363315"/>
                      <a:pt x="508071" y="369384"/>
                      <a:pt x="506554" y="374694"/>
                    </a:cubicBezTo>
                    <a:cubicBezTo>
                      <a:pt x="504279" y="381522"/>
                      <a:pt x="501245" y="387591"/>
                      <a:pt x="498970" y="394418"/>
                    </a:cubicBezTo>
                    <a:cubicBezTo>
                      <a:pt x="497453" y="398211"/>
                      <a:pt x="493661" y="400487"/>
                      <a:pt x="489868" y="400487"/>
                    </a:cubicBezTo>
                    <a:cubicBezTo>
                      <a:pt x="488352" y="400487"/>
                      <a:pt x="486835" y="399729"/>
                      <a:pt x="485318" y="399729"/>
                    </a:cubicBezTo>
                    <a:cubicBezTo>
                      <a:pt x="480767" y="397453"/>
                      <a:pt x="477733" y="391384"/>
                      <a:pt x="480009" y="386073"/>
                    </a:cubicBezTo>
                    <a:cubicBezTo>
                      <a:pt x="483042" y="380004"/>
                      <a:pt x="485318" y="373935"/>
                      <a:pt x="486835" y="367866"/>
                    </a:cubicBezTo>
                    <a:cubicBezTo>
                      <a:pt x="489110" y="362556"/>
                      <a:pt x="494419" y="360280"/>
                      <a:pt x="499728" y="361797"/>
                    </a:cubicBezTo>
                    <a:close/>
                    <a:moveTo>
                      <a:pt x="132907" y="343643"/>
                    </a:moveTo>
                    <a:cubicBezTo>
                      <a:pt x="138227" y="342126"/>
                      <a:pt x="143546" y="345161"/>
                      <a:pt x="145066" y="350471"/>
                    </a:cubicBezTo>
                    <a:cubicBezTo>
                      <a:pt x="146586" y="356540"/>
                      <a:pt x="148865" y="363368"/>
                      <a:pt x="150385" y="368678"/>
                    </a:cubicBezTo>
                    <a:cubicBezTo>
                      <a:pt x="152665" y="373988"/>
                      <a:pt x="149625" y="380057"/>
                      <a:pt x="144306" y="381575"/>
                    </a:cubicBezTo>
                    <a:cubicBezTo>
                      <a:pt x="142786" y="382333"/>
                      <a:pt x="142026" y="382333"/>
                      <a:pt x="141266" y="382333"/>
                    </a:cubicBezTo>
                    <a:cubicBezTo>
                      <a:pt x="136707" y="382333"/>
                      <a:pt x="132907" y="380057"/>
                      <a:pt x="131388" y="375506"/>
                    </a:cubicBezTo>
                    <a:cubicBezTo>
                      <a:pt x="129108" y="368678"/>
                      <a:pt x="126828" y="362609"/>
                      <a:pt x="125309" y="355781"/>
                    </a:cubicBezTo>
                    <a:cubicBezTo>
                      <a:pt x="123789" y="350471"/>
                      <a:pt x="127588" y="344402"/>
                      <a:pt x="132907" y="343643"/>
                    </a:cubicBezTo>
                    <a:close/>
                    <a:moveTo>
                      <a:pt x="21263" y="323864"/>
                    </a:moveTo>
                    <a:cubicBezTo>
                      <a:pt x="22782" y="333724"/>
                      <a:pt x="24301" y="344342"/>
                      <a:pt x="25820" y="354203"/>
                    </a:cubicBezTo>
                    <a:lnTo>
                      <a:pt x="66069" y="354203"/>
                    </a:lnTo>
                    <a:cubicBezTo>
                      <a:pt x="65309" y="348135"/>
                      <a:pt x="63790" y="342826"/>
                      <a:pt x="63031" y="337516"/>
                    </a:cubicBezTo>
                    <a:cubicBezTo>
                      <a:pt x="63031" y="336758"/>
                      <a:pt x="63031" y="336758"/>
                      <a:pt x="63031" y="335999"/>
                    </a:cubicBezTo>
                    <a:cubicBezTo>
                      <a:pt x="63031" y="332207"/>
                      <a:pt x="62272" y="327656"/>
                      <a:pt x="61512" y="323864"/>
                    </a:cubicBezTo>
                    <a:close/>
                    <a:moveTo>
                      <a:pt x="509625" y="282911"/>
                    </a:moveTo>
                    <a:cubicBezTo>
                      <a:pt x="514955" y="282911"/>
                      <a:pt x="519524" y="286704"/>
                      <a:pt x="519524" y="292773"/>
                    </a:cubicBezTo>
                    <a:lnTo>
                      <a:pt x="519524" y="293532"/>
                    </a:lnTo>
                    <a:cubicBezTo>
                      <a:pt x="519524" y="300360"/>
                      <a:pt x="519524" y="307187"/>
                      <a:pt x="518763" y="313256"/>
                    </a:cubicBezTo>
                    <a:cubicBezTo>
                      <a:pt x="518763" y="318567"/>
                      <a:pt x="514194" y="323118"/>
                      <a:pt x="508863" y="323118"/>
                    </a:cubicBezTo>
                    <a:cubicBezTo>
                      <a:pt x="508102" y="323118"/>
                      <a:pt x="508102" y="323118"/>
                      <a:pt x="508102" y="322360"/>
                    </a:cubicBezTo>
                    <a:cubicBezTo>
                      <a:pt x="502010" y="322360"/>
                      <a:pt x="498202" y="317808"/>
                      <a:pt x="498964" y="311739"/>
                    </a:cubicBezTo>
                    <a:cubicBezTo>
                      <a:pt x="498964" y="305670"/>
                      <a:pt x="498964" y="299601"/>
                      <a:pt x="498964" y="293532"/>
                    </a:cubicBezTo>
                    <a:cubicBezTo>
                      <a:pt x="498964" y="287463"/>
                      <a:pt x="503533" y="282911"/>
                      <a:pt x="509625" y="282911"/>
                    </a:cubicBezTo>
                    <a:close/>
                    <a:moveTo>
                      <a:pt x="20504" y="273047"/>
                    </a:moveTo>
                    <a:cubicBezTo>
                      <a:pt x="20504" y="279873"/>
                      <a:pt x="19744" y="286699"/>
                      <a:pt x="19744" y="293525"/>
                    </a:cubicBezTo>
                    <a:cubicBezTo>
                      <a:pt x="19744" y="296559"/>
                      <a:pt x="20504" y="300352"/>
                      <a:pt x="20504" y="303385"/>
                    </a:cubicBezTo>
                    <a:lnTo>
                      <a:pt x="60753" y="303385"/>
                    </a:lnTo>
                    <a:cubicBezTo>
                      <a:pt x="60753" y="300352"/>
                      <a:pt x="60753" y="296559"/>
                      <a:pt x="60753" y="293525"/>
                    </a:cubicBezTo>
                    <a:cubicBezTo>
                      <a:pt x="60753" y="286699"/>
                      <a:pt x="60753" y="279873"/>
                      <a:pt x="61512" y="273805"/>
                    </a:cubicBezTo>
                    <a:cubicBezTo>
                      <a:pt x="61512" y="273047"/>
                      <a:pt x="61512" y="273047"/>
                      <a:pt x="61512" y="273047"/>
                    </a:cubicBezTo>
                    <a:close/>
                    <a:moveTo>
                      <a:pt x="129811" y="263173"/>
                    </a:moveTo>
                    <a:cubicBezTo>
                      <a:pt x="135111" y="263932"/>
                      <a:pt x="138897" y="268484"/>
                      <a:pt x="138897" y="274553"/>
                    </a:cubicBezTo>
                    <a:cubicBezTo>
                      <a:pt x="138140" y="280622"/>
                      <a:pt x="138140" y="286691"/>
                      <a:pt x="138140" y="292760"/>
                    </a:cubicBezTo>
                    <a:lnTo>
                      <a:pt x="138140" y="293518"/>
                    </a:lnTo>
                    <a:cubicBezTo>
                      <a:pt x="138140" y="298829"/>
                      <a:pt x="133597" y="303380"/>
                      <a:pt x="128297" y="303380"/>
                    </a:cubicBezTo>
                    <a:cubicBezTo>
                      <a:pt x="122997" y="303380"/>
                      <a:pt x="118454" y="299587"/>
                      <a:pt x="117697" y="294277"/>
                    </a:cubicBezTo>
                    <a:lnTo>
                      <a:pt x="117697" y="293518"/>
                    </a:lnTo>
                    <a:cubicBezTo>
                      <a:pt x="117697" y="286691"/>
                      <a:pt x="118454" y="279863"/>
                      <a:pt x="118454" y="273035"/>
                    </a:cubicBezTo>
                    <a:cubicBezTo>
                      <a:pt x="119211" y="266966"/>
                      <a:pt x="123754" y="263173"/>
                      <a:pt x="129811" y="263173"/>
                    </a:cubicBezTo>
                    <a:close/>
                    <a:moveTo>
                      <a:pt x="28098" y="222230"/>
                    </a:moveTo>
                    <a:cubicBezTo>
                      <a:pt x="25820" y="232090"/>
                      <a:pt x="24301" y="242708"/>
                      <a:pt x="22782" y="252568"/>
                    </a:cubicBezTo>
                    <a:lnTo>
                      <a:pt x="63031" y="252568"/>
                    </a:lnTo>
                    <a:cubicBezTo>
                      <a:pt x="63031" y="251810"/>
                      <a:pt x="63031" y="251052"/>
                      <a:pt x="63031" y="250293"/>
                    </a:cubicBezTo>
                    <a:cubicBezTo>
                      <a:pt x="63031" y="250293"/>
                      <a:pt x="63031" y="249535"/>
                      <a:pt x="63031" y="249535"/>
                    </a:cubicBezTo>
                    <a:cubicBezTo>
                      <a:pt x="64550" y="242708"/>
                      <a:pt x="65309" y="236641"/>
                      <a:pt x="66828" y="229815"/>
                    </a:cubicBezTo>
                    <a:cubicBezTo>
                      <a:pt x="66828" y="229056"/>
                      <a:pt x="66828" y="227539"/>
                      <a:pt x="67588" y="226022"/>
                    </a:cubicBezTo>
                    <a:cubicBezTo>
                      <a:pt x="67588" y="225264"/>
                      <a:pt x="67588" y="223747"/>
                      <a:pt x="68347" y="222230"/>
                    </a:cubicBezTo>
                    <a:close/>
                    <a:moveTo>
                      <a:pt x="492894" y="204013"/>
                    </a:moveTo>
                    <a:cubicBezTo>
                      <a:pt x="498219" y="202497"/>
                      <a:pt x="504304" y="205530"/>
                      <a:pt x="505825" y="210836"/>
                    </a:cubicBezTo>
                    <a:cubicBezTo>
                      <a:pt x="508108" y="216901"/>
                      <a:pt x="510390" y="223724"/>
                      <a:pt x="511911" y="230547"/>
                    </a:cubicBezTo>
                    <a:cubicBezTo>
                      <a:pt x="513432" y="235854"/>
                      <a:pt x="509629" y="241161"/>
                      <a:pt x="504304" y="242677"/>
                    </a:cubicBezTo>
                    <a:cubicBezTo>
                      <a:pt x="503543" y="243435"/>
                      <a:pt x="502783" y="243435"/>
                      <a:pt x="502022" y="243435"/>
                    </a:cubicBezTo>
                    <a:cubicBezTo>
                      <a:pt x="497458" y="243435"/>
                      <a:pt x="493655" y="240403"/>
                      <a:pt x="492133" y="235854"/>
                    </a:cubicBezTo>
                    <a:cubicBezTo>
                      <a:pt x="490612" y="229031"/>
                      <a:pt x="489091" y="222966"/>
                      <a:pt x="486809" y="216901"/>
                    </a:cubicBezTo>
                    <a:cubicBezTo>
                      <a:pt x="485287" y="211595"/>
                      <a:pt x="487569" y="206288"/>
                      <a:pt x="492894" y="204013"/>
                    </a:cubicBezTo>
                    <a:close/>
                    <a:moveTo>
                      <a:pt x="151873" y="186619"/>
                    </a:moveTo>
                    <a:cubicBezTo>
                      <a:pt x="157203" y="188895"/>
                      <a:pt x="159488" y="194964"/>
                      <a:pt x="157203" y="200274"/>
                    </a:cubicBezTo>
                    <a:cubicBezTo>
                      <a:pt x="154919" y="205585"/>
                      <a:pt x="152634" y="211654"/>
                      <a:pt x="150350" y="217723"/>
                    </a:cubicBezTo>
                    <a:cubicBezTo>
                      <a:pt x="148827" y="222274"/>
                      <a:pt x="145019" y="224550"/>
                      <a:pt x="140450" y="224550"/>
                    </a:cubicBezTo>
                    <a:cubicBezTo>
                      <a:pt x="139689" y="224550"/>
                      <a:pt x="138927" y="224550"/>
                      <a:pt x="137404" y="224550"/>
                    </a:cubicBezTo>
                    <a:cubicBezTo>
                      <a:pt x="132074" y="222274"/>
                      <a:pt x="129028" y="216964"/>
                      <a:pt x="131312" y="211654"/>
                    </a:cubicBezTo>
                    <a:cubicBezTo>
                      <a:pt x="133597" y="204826"/>
                      <a:pt x="135881" y="197998"/>
                      <a:pt x="138927" y="191929"/>
                    </a:cubicBezTo>
                    <a:cubicBezTo>
                      <a:pt x="141212" y="186619"/>
                      <a:pt x="147304" y="184343"/>
                      <a:pt x="151873" y="186619"/>
                    </a:cubicBezTo>
                    <a:close/>
                    <a:moveTo>
                      <a:pt x="218736" y="186536"/>
                    </a:moveTo>
                    <a:lnTo>
                      <a:pt x="281780" y="186536"/>
                    </a:lnTo>
                    <a:cubicBezTo>
                      <a:pt x="288616" y="186536"/>
                      <a:pt x="292414" y="190330"/>
                      <a:pt x="292414" y="196401"/>
                    </a:cubicBezTo>
                    <a:cubicBezTo>
                      <a:pt x="292414" y="202471"/>
                      <a:pt x="288616" y="207024"/>
                      <a:pt x="281780" y="207024"/>
                    </a:cubicBezTo>
                    <a:lnTo>
                      <a:pt x="264310" y="207024"/>
                    </a:lnTo>
                    <a:lnTo>
                      <a:pt x="322037" y="294288"/>
                    </a:lnTo>
                    <a:lnTo>
                      <a:pt x="379004" y="207024"/>
                    </a:lnTo>
                    <a:lnTo>
                      <a:pt x="361534" y="207024"/>
                    </a:lnTo>
                    <a:cubicBezTo>
                      <a:pt x="355457" y="207024"/>
                      <a:pt x="351659" y="202471"/>
                      <a:pt x="351659" y="196401"/>
                    </a:cubicBezTo>
                    <a:cubicBezTo>
                      <a:pt x="351659" y="190330"/>
                      <a:pt x="355457" y="186536"/>
                      <a:pt x="361534" y="186536"/>
                    </a:cubicBezTo>
                    <a:lnTo>
                      <a:pt x="425337" y="186536"/>
                    </a:lnTo>
                    <a:cubicBezTo>
                      <a:pt x="431413" y="186536"/>
                      <a:pt x="435211" y="190330"/>
                      <a:pt x="435211" y="196401"/>
                    </a:cubicBezTo>
                    <a:cubicBezTo>
                      <a:pt x="435211" y="202471"/>
                      <a:pt x="431413" y="207024"/>
                      <a:pt x="425337" y="207024"/>
                    </a:cubicBezTo>
                    <a:lnTo>
                      <a:pt x="405588" y="207024"/>
                    </a:lnTo>
                    <a:cubicBezTo>
                      <a:pt x="404069" y="207024"/>
                      <a:pt x="402550" y="207024"/>
                      <a:pt x="401031" y="209301"/>
                    </a:cubicBezTo>
                    <a:lnTo>
                      <a:pt x="337987" y="307947"/>
                    </a:lnTo>
                    <a:lnTo>
                      <a:pt x="373687" y="307947"/>
                    </a:lnTo>
                    <a:cubicBezTo>
                      <a:pt x="380523" y="307947"/>
                      <a:pt x="384321" y="311741"/>
                      <a:pt x="384321" y="317812"/>
                    </a:cubicBezTo>
                    <a:cubicBezTo>
                      <a:pt x="384321" y="324641"/>
                      <a:pt x="380523" y="328435"/>
                      <a:pt x="373687" y="328435"/>
                    </a:cubicBezTo>
                    <a:lnTo>
                      <a:pt x="331911" y="328435"/>
                    </a:lnTo>
                    <a:lnTo>
                      <a:pt x="331911" y="338300"/>
                    </a:lnTo>
                    <a:lnTo>
                      <a:pt x="373687" y="338300"/>
                    </a:lnTo>
                    <a:cubicBezTo>
                      <a:pt x="380523" y="338300"/>
                      <a:pt x="384321" y="342094"/>
                      <a:pt x="384321" y="348164"/>
                    </a:cubicBezTo>
                    <a:cubicBezTo>
                      <a:pt x="384321" y="354994"/>
                      <a:pt x="380523" y="358788"/>
                      <a:pt x="373687" y="358788"/>
                    </a:cubicBezTo>
                    <a:lnTo>
                      <a:pt x="331911" y="358788"/>
                    </a:lnTo>
                    <a:lnTo>
                      <a:pt x="331911" y="399005"/>
                    </a:lnTo>
                    <a:lnTo>
                      <a:pt x="355457" y="399005"/>
                    </a:lnTo>
                    <a:cubicBezTo>
                      <a:pt x="361534" y="399005"/>
                      <a:pt x="365332" y="402799"/>
                      <a:pt x="365332" y="408870"/>
                    </a:cubicBezTo>
                    <a:cubicBezTo>
                      <a:pt x="365332" y="415699"/>
                      <a:pt x="361534" y="419493"/>
                      <a:pt x="355457" y="419493"/>
                    </a:cubicBezTo>
                    <a:lnTo>
                      <a:pt x="288616" y="419493"/>
                    </a:lnTo>
                    <a:cubicBezTo>
                      <a:pt x="282539" y="419493"/>
                      <a:pt x="278742" y="415699"/>
                      <a:pt x="278742" y="408870"/>
                    </a:cubicBezTo>
                    <a:cubicBezTo>
                      <a:pt x="278742" y="402799"/>
                      <a:pt x="282539" y="399005"/>
                      <a:pt x="288616" y="399005"/>
                    </a:cubicBezTo>
                    <a:lnTo>
                      <a:pt x="312162" y="399005"/>
                    </a:lnTo>
                    <a:lnTo>
                      <a:pt x="312162" y="358788"/>
                    </a:lnTo>
                    <a:lnTo>
                      <a:pt x="270386" y="358788"/>
                    </a:lnTo>
                    <a:cubicBezTo>
                      <a:pt x="264310" y="358788"/>
                      <a:pt x="259752" y="354994"/>
                      <a:pt x="259752" y="348164"/>
                    </a:cubicBezTo>
                    <a:cubicBezTo>
                      <a:pt x="259752" y="342094"/>
                      <a:pt x="264310" y="338300"/>
                      <a:pt x="270386" y="338300"/>
                    </a:cubicBezTo>
                    <a:lnTo>
                      <a:pt x="312162" y="338300"/>
                    </a:lnTo>
                    <a:lnTo>
                      <a:pt x="312162" y="328435"/>
                    </a:lnTo>
                    <a:lnTo>
                      <a:pt x="270386" y="328435"/>
                    </a:lnTo>
                    <a:cubicBezTo>
                      <a:pt x="264310" y="328435"/>
                      <a:pt x="259752" y="324641"/>
                      <a:pt x="259752" y="317812"/>
                    </a:cubicBezTo>
                    <a:cubicBezTo>
                      <a:pt x="259752" y="311741"/>
                      <a:pt x="264310" y="307947"/>
                      <a:pt x="270386" y="307947"/>
                    </a:cubicBezTo>
                    <a:lnTo>
                      <a:pt x="305326" y="307947"/>
                    </a:lnTo>
                    <a:lnTo>
                      <a:pt x="242283" y="209301"/>
                    </a:lnTo>
                    <a:cubicBezTo>
                      <a:pt x="241523" y="207024"/>
                      <a:pt x="240004" y="207024"/>
                      <a:pt x="238485" y="207024"/>
                    </a:cubicBezTo>
                    <a:lnTo>
                      <a:pt x="218736" y="207024"/>
                    </a:lnTo>
                    <a:cubicBezTo>
                      <a:pt x="211900" y="207024"/>
                      <a:pt x="208102" y="202471"/>
                      <a:pt x="208102" y="196401"/>
                    </a:cubicBezTo>
                    <a:cubicBezTo>
                      <a:pt x="208102" y="190330"/>
                      <a:pt x="211900" y="186536"/>
                      <a:pt x="218736" y="186536"/>
                    </a:cubicBezTo>
                    <a:close/>
                    <a:moveTo>
                      <a:pt x="44805" y="172171"/>
                    </a:moveTo>
                    <a:cubicBezTo>
                      <a:pt x="41008" y="182031"/>
                      <a:pt x="37211" y="191891"/>
                      <a:pt x="33414" y="202510"/>
                    </a:cubicBezTo>
                    <a:lnTo>
                      <a:pt x="73663" y="202510"/>
                    </a:lnTo>
                    <a:cubicBezTo>
                      <a:pt x="74422" y="197959"/>
                      <a:pt x="75941" y="193408"/>
                      <a:pt x="77460" y="188858"/>
                    </a:cubicBezTo>
                    <a:cubicBezTo>
                      <a:pt x="77460" y="188099"/>
                      <a:pt x="78219" y="186582"/>
                      <a:pt x="78979" y="185065"/>
                    </a:cubicBezTo>
                    <a:cubicBezTo>
                      <a:pt x="80498" y="180514"/>
                      <a:pt x="82016" y="175963"/>
                      <a:pt x="83535" y="172171"/>
                    </a:cubicBezTo>
                    <a:close/>
                    <a:moveTo>
                      <a:pt x="451103" y="136487"/>
                    </a:moveTo>
                    <a:cubicBezTo>
                      <a:pt x="455664" y="132683"/>
                      <a:pt x="461746" y="133444"/>
                      <a:pt x="465547" y="138009"/>
                    </a:cubicBezTo>
                    <a:cubicBezTo>
                      <a:pt x="470108" y="143335"/>
                      <a:pt x="473909" y="148661"/>
                      <a:pt x="477709" y="154748"/>
                    </a:cubicBezTo>
                    <a:cubicBezTo>
                      <a:pt x="481510" y="159313"/>
                      <a:pt x="479990" y="165400"/>
                      <a:pt x="475429" y="168444"/>
                    </a:cubicBezTo>
                    <a:cubicBezTo>
                      <a:pt x="473909" y="169966"/>
                      <a:pt x="471628" y="169966"/>
                      <a:pt x="469347" y="169966"/>
                    </a:cubicBezTo>
                    <a:cubicBezTo>
                      <a:pt x="466307" y="169966"/>
                      <a:pt x="463266" y="168444"/>
                      <a:pt x="460986" y="166161"/>
                    </a:cubicBezTo>
                    <a:cubicBezTo>
                      <a:pt x="457945" y="160835"/>
                      <a:pt x="454144" y="155509"/>
                      <a:pt x="449583" y="150183"/>
                    </a:cubicBezTo>
                    <a:cubicBezTo>
                      <a:pt x="446542" y="146379"/>
                      <a:pt x="446542" y="139531"/>
                      <a:pt x="451103" y="136487"/>
                    </a:cubicBezTo>
                    <a:close/>
                    <a:moveTo>
                      <a:pt x="185242" y="122835"/>
                    </a:moveTo>
                    <a:cubicBezTo>
                      <a:pt x="189040" y="119037"/>
                      <a:pt x="195876" y="119037"/>
                      <a:pt x="199674" y="122835"/>
                    </a:cubicBezTo>
                    <a:cubicBezTo>
                      <a:pt x="203472" y="126632"/>
                      <a:pt x="203472" y="132709"/>
                      <a:pt x="199674" y="137266"/>
                    </a:cubicBezTo>
                    <a:cubicBezTo>
                      <a:pt x="195117" y="141823"/>
                      <a:pt x="191319" y="146381"/>
                      <a:pt x="186762" y="150938"/>
                    </a:cubicBezTo>
                    <a:cubicBezTo>
                      <a:pt x="185242" y="153976"/>
                      <a:pt x="182204" y="154736"/>
                      <a:pt x="179166" y="154736"/>
                    </a:cubicBezTo>
                    <a:cubicBezTo>
                      <a:pt x="176887" y="154736"/>
                      <a:pt x="174609" y="153976"/>
                      <a:pt x="173090" y="152457"/>
                    </a:cubicBezTo>
                    <a:cubicBezTo>
                      <a:pt x="168532" y="149419"/>
                      <a:pt x="167773" y="142583"/>
                      <a:pt x="171571" y="138026"/>
                    </a:cubicBezTo>
                    <a:cubicBezTo>
                      <a:pt x="176128" y="132709"/>
                      <a:pt x="180685" y="127392"/>
                      <a:pt x="185242" y="122835"/>
                    </a:cubicBezTo>
                    <a:close/>
                    <a:moveTo>
                      <a:pt x="81257" y="111494"/>
                    </a:moveTo>
                    <a:cubicBezTo>
                      <a:pt x="71385" y="123629"/>
                      <a:pt x="62272" y="137282"/>
                      <a:pt x="54677" y="151692"/>
                    </a:cubicBezTo>
                    <a:lnTo>
                      <a:pt x="92648" y="151692"/>
                    </a:lnTo>
                    <a:lnTo>
                      <a:pt x="92648" y="150934"/>
                    </a:lnTo>
                    <a:cubicBezTo>
                      <a:pt x="93408" y="149417"/>
                      <a:pt x="94167" y="147900"/>
                      <a:pt x="94926" y="146383"/>
                    </a:cubicBezTo>
                    <a:cubicBezTo>
                      <a:pt x="97205" y="142591"/>
                      <a:pt x="99483" y="138799"/>
                      <a:pt x="101761" y="135006"/>
                    </a:cubicBezTo>
                    <a:cubicBezTo>
                      <a:pt x="102521" y="133489"/>
                      <a:pt x="103280" y="131972"/>
                      <a:pt x="104039" y="130455"/>
                    </a:cubicBezTo>
                    <a:cubicBezTo>
                      <a:pt x="107077" y="125905"/>
                      <a:pt x="110115" y="121354"/>
                      <a:pt x="113152" y="116803"/>
                    </a:cubicBezTo>
                    <a:cubicBezTo>
                      <a:pt x="113912" y="114528"/>
                      <a:pt x="115431" y="113011"/>
                      <a:pt x="116190" y="111494"/>
                    </a:cubicBezTo>
                    <a:close/>
                    <a:moveTo>
                      <a:pt x="400213" y="85002"/>
                    </a:moveTo>
                    <a:cubicBezTo>
                      <a:pt x="406282" y="88033"/>
                      <a:pt x="412351" y="91822"/>
                      <a:pt x="418420" y="95611"/>
                    </a:cubicBezTo>
                    <a:cubicBezTo>
                      <a:pt x="422972" y="98642"/>
                      <a:pt x="424489" y="104704"/>
                      <a:pt x="421455" y="109251"/>
                    </a:cubicBezTo>
                    <a:cubicBezTo>
                      <a:pt x="419179" y="112282"/>
                      <a:pt x="416144" y="113798"/>
                      <a:pt x="413110" y="113798"/>
                    </a:cubicBezTo>
                    <a:cubicBezTo>
                      <a:pt x="410834" y="113798"/>
                      <a:pt x="409317" y="113798"/>
                      <a:pt x="407800" y="112282"/>
                    </a:cubicBezTo>
                    <a:cubicBezTo>
                      <a:pt x="402489" y="109251"/>
                      <a:pt x="396420" y="106220"/>
                      <a:pt x="391110" y="103189"/>
                    </a:cubicBezTo>
                    <a:cubicBezTo>
                      <a:pt x="385799" y="100915"/>
                      <a:pt x="384282" y="94853"/>
                      <a:pt x="386558" y="89549"/>
                    </a:cubicBezTo>
                    <a:cubicBezTo>
                      <a:pt x="388834" y="84244"/>
                      <a:pt x="394903" y="82729"/>
                      <a:pt x="400213" y="85002"/>
                    </a:cubicBezTo>
                    <a:close/>
                    <a:moveTo>
                      <a:pt x="255897" y="76571"/>
                    </a:moveTo>
                    <a:cubicBezTo>
                      <a:pt x="261215" y="75053"/>
                      <a:pt x="266534" y="77330"/>
                      <a:pt x="268814" y="82644"/>
                    </a:cubicBezTo>
                    <a:cubicBezTo>
                      <a:pt x="271093" y="87958"/>
                      <a:pt x="268054" y="94032"/>
                      <a:pt x="262735" y="95550"/>
                    </a:cubicBezTo>
                    <a:cubicBezTo>
                      <a:pt x="257416" y="97827"/>
                      <a:pt x="251338" y="100864"/>
                      <a:pt x="245259" y="103141"/>
                    </a:cubicBezTo>
                    <a:cubicBezTo>
                      <a:pt x="243739" y="103901"/>
                      <a:pt x="242219" y="104660"/>
                      <a:pt x="240700" y="104660"/>
                    </a:cubicBezTo>
                    <a:cubicBezTo>
                      <a:pt x="237660" y="104660"/>
                      <a:pt x="233861" y="102382"/>
                      <a:pt x="231582" y="99346"/>
                    </a:cubicBezTo>
                    <a:cubicBezTo>
                      <a:pt x="229302" y="94032"/>
                      <a:pt x="231582" y="87958"/>
                      <a:pt x="236141" y="85681"/>
                    </a:cubicBezTo>
                    <a:cubicBezTo>
                      <a:pt x="242979" y="81885"/>
                      <a:pt x="249058" y="79608"/>
                      <a:pt x="255897" y="76571"/>
                    </a:cubicBezTo>
                    <a:close/>
                    <a:moveTo>
                      <a:pt x="318232" y="65184"/>
                    </a:moveTo>
                    <a:lnTo>
                      <a:pt x="318990" y="65184"/>
                    </a:lnTo>
                    <a:cubicBezTo>
                      <a:pt x="325813" y="65184"/>
                      <a:pt x="332636" y="65944"/>
                      <a:pt x="339459" y="66705"/>
                    </a:cubicBezTo>
                    <a:cubicBezTo>
                      <a:pt x="344766" y="67465"/>
                      <a:pt x="349314" y="72028"/>
                      <a:pt x="348556" y="78111"/>
                    </a:cubicBezTo>
                    <a:cubicBezTo>
                      <a:pt x="347798" y="83435"/>
                      <a:pt x="343249" y="87237"/>
                      <a:pt x="337943" y="87237"/>
                    </a:cubicBezTo>
                    <a:cubicBezTo>
                      <a:pt x="337943" y="87237"/>
                      <a:pt x="337184" y="86476"/>
                      <a:pt x="337184" y="86476"/>
                    </a:cubicBezTo>
                    <a:cubicBezTo>
                      <a:pt x="331120" y="85716"/>
                      <a:pt x="325055" y="85716"/>
                      <a:pt x="318990" y="85716"/>
                    </a:cubicBezTo>
                    <a:cubicBezTo>
                      <a:pt x="312925" y="85716"/>
                      <a:pt x="308376" y="81153"/>
                      <a:pt x="308376" y="75830"/>
                    </a:cubicBezTo>
                    <a:cubicBezTo>
                      <a:pt x="308376" y="69746"/>
                      <a:pt x="312925" y="65184"/>
                      <a:pt x="318232" y="65184"/>
                    </a:cubicBezTo>
                    <a:close/>
                    <a:moveTo>
                      <a:pt x="133656" y="60677"/>
                    </a:moveTo>
                    <a:cubicBezTo>
                      <a:pt x="121506" y="69778"/>
                      <a:pt x="109355" y="79638"/>
                      <a:pt x="98723" y="91015"/>
                    </a:cubicBezTo>
                    <a:lnTo>
                      <a:pt x="132138" y="91015"/>
                    </a:lnTo>
                    <a:cubicBezTo>
                      <a:pt x="133656" y="89498"/>
                      <a:pt x="135175" y="87223"/>
                      <a:pt x="136694" y="85706"/>
                    </a:cubicBezTo>
                    <a:cubicBezTo>
                      <a:pt x="138213" y="83431"/>
                      <a:pt x="140491" y="81155"/>
                      <a:pt x="142010" y="79638"/>
                    </a:cubicBezTo>
                    <a:cubicBezTo>
                      <a:pt x="144288" y="77363"/>
                      <a:pt x="146566" y="75088"/>
                      <a:pt x="148085" y="73571"/>
                    </a:cubicBezTo>
                    <a:cubicBezTo>
                      <a:pt x="150364" y="71295"/>
                      <a:pt x="151882" y="69020"/>
                      <a:pt x="154161" y="67503"/>
                    </a:cubicBezTo>
                    <a:cubicBezTo>
                      <a:pt x="156439" y="65228"/>
                      <a:pt x="159477" y="62952"/>
                      <a:pt x="161755" y="60677"/>
                    </a:cubicBezTo>
                    <a:close/>
                    <a:moveTo>
                      <a:pt x="214914" y="25029"/>
                    </a:moveTo>
                    <a:cubicBezTo>
                      <a:pt x="198966" y="28063"/>
                      <a:pt x="183018" y="33372"/>
                      <a:pt x="168589" y="40198"/>
                    </a:cubicBezTo>
                    <a:lnTo>
                      <a:pt x="188334" y="40198"/>
                    </a:lnTo>
                    <a:cubicBezTo>
                      <a:pt x="190612" y="38681"/>
                      <a:pt x="193650" y="37164"/>
                      <a:pt x="196688" y="34889"/>
                    </a:cubicBezTo>
                    <a:cubicBezTo>
                      <a:pt x="198207" y="34131"/>
                      <a:pt x="199725" y="32614"/>
                      <a:pt x="202004" y="31855"/>
                    </a:cubicBezTo>
                    <a:cubicBezTo>
                      <a:pt x="205041" y="30338"/>
                      <a:pt x="208079" y="28063"/>
                      <a:pt x="211877" y="26546"/>
                    </a:cubicBezTo>
                    <a:cubicBezTo>
                      <a:pt x="212636" y="25787"/>
                      <a:pt x="214155" y="25029"/>
                      <a:pt x="214914" y="25029"/>
                    </a:cubicBezTo>
                    <a:close/>
                    <a:moveTo>
                      <a:pt x="318954" y="20478"/>
                    </a:moveTo>
                    <a:cubicBezTo>
                      <a:pt x="310600" y="20478"/>
                      <a:pt x="303006" y="20478"/>
                      <a:pt x="294653" y="21237"/>
                    </a:cubicBezTo>
                    <a:lnTo>
                      <a:pt x="290855" y="21995"/>
                    </a:lnTo>
                    <a:cubicBezTo>
                      <a:pt x="290096" y="21995"/>
                      <a:pt x="290096" y="21995"/>
                      <a:pt x="289337" y="22754"/>
                    </a:cubicBezTo>
                    <a:cubicBezTo>
                      <a:pt x="285540" y="22754"/>
                      <a:pt x="282502" y="23512"/>
                      <a:pt x="278705" y="24271"/>
                    </a:cubicBezTo>
                    <a:cubicBezTo>
                      <a:pt x="278705" y="24271"/>
                      <a:pt x="278705" y="24271"/>
                      <a:pt x="277945" y="24271"/>
                    </a:cubicBezTo>
                    <a:cubicBezTo>
                      <a:pt x="274908" y="25029"/>
                      <a:pt x="271111" y="25787"/>
                      <a:pt x="268073" y="26546"/>
                    </a:cubicBezTo>
                    <a:cubicBezTo>
                      <a:pt x="267314" y="26546"/>
                      <a:pt x="267314" y="26546"/>
                      <a:pt x="266554" y="26546"/>
                    </a:cubicBezTo>
                    <a:cubicBezTo>
                      <a:pt x="263517" y="27304"/>
                      <a:pt x="260479" y="28821"/>
                      <a:pt x="257441" y="29580"/>
                    </a:cubicBezTo>
                    <a:cubicBezTo>
                      <a:pt x="256682" y="29580"/>
                      <a:pt x="255922" y="30338"/>
                      <a:pt x="254404" y="30338"/>
                    </a:cubicBezTo>
                    <a:cubicBezTo>
                      <a:pt x="252125" y="31097"/>
                      <a:pt x="249847" y="31855"/>
                      <a:pt x="246810" y="32614"/>
                    </a:cubicBezTo>
                    <a:cubicBezTo>
                      <a:pt x="245291" y="33372"/>
                      <a:pt x="243012" y="34131"/>
                      <a:pt x="240734" y="35648"/>
                    </a:cubicBezTo>
                    <a:cubicBezTo>
                      <a:pt x="239215" y="35648"/>
                      <a:pt x="238456" y="36406"/>
                      <a:pt x="236937" y="37164"/>
                    </a:cubicBezTo>
                    <a:cubicBezTo>
                      <a:pt x="182259" y="59918"/>
                      <a:pt x="136694" y="105426"/>
                      <a:pt x="109355" y="163069"/>
                    </a:cubicBezTo>
                    <a:cubicBezTo>
                      <a:pt x="109355" y="163828"/>
                      <a:pt x="109355" y="163828"/>
                      <a:pt x="109355" y="164586"/>
                    </a:cubicBezTo>
                    <a:cubicBezTo>
                      <a:pt x="107836" y="167620"/>
                      <a:pt x="106318" y="170654"/>
                      <a:pt x="104799" y="174446"/>
                    </a:cubicBezTo>
                    <a:cubicBezTo>
                      <a:pt x="104039" y="175205"/>
                      <a:pt x="103280" y="176722"/>
                      <a:pt x="103280" y="178239"/>
                    </a:cubicBezTo>
                    <a:cubicBezTo>
                      <a:pt x="101761" y="180514"/>
                      <a:pt x="101002" y="182789"/>
                      <a:pt x="100242" y="185823"/>
                    </a:cubicBezTo>
                    <a:cubicBezTo>
                      <a:pt x="99483" y="187341"/>
                      <a:pt x="98723" y="188858"/>
                      <a:pt x="97964" y="190374"/>
                    </a:cubicBezTo>
                    <a:cubicBezTo>
                      <a:pt x="97205" y="192650"/>
                      <a:pt x="96445" y="194925"/>
                      <a:pt x="95686" y="197201"/>
                    </a:cubicBezTo>
                    <a:cubicBezTo>
                      <a:pt x="95686" y="199476"/>
                      <a:pt x="94926" y="200993"/>
                      <a:pt x="94167" y="203268"/>
                    </a:cubicBezTo>
                    <a:cubicBezTo>
                      <a:pt x="93408" y="204785"/>
                      <a:pt x="92648" y="207061"/>
                      <a:pt x="92648" y="209336"/>
                    </a:cubicBezTo>
                    <a:cubicBezTo>
                      <a:pt x="91889" y="211611"/>
                      <a:pt x="91129" y="213128"/>
                      <a:pt x="90370" y="215404"/>
                    </a:cubicBezTo>
                    <a:cubicBezTo>
                      <a:pt x="90370" y="217679"/>
                      <a:pt x="89611" y="219955"/>
                      <a:pt x="88851" y="221471"/>
                    </a:cubicBezTo>
                    <a:cubicBezTo>
                      <a:pt x="88851" y="223747"/>
                      <a:pt x="88092" y="226022"/>
                      <a:pt x="87332" y="227539"/>
                    </a:cubicBezTo>
                    <a:cubicBezTo>
                      <a:pt x="87332" y="229815"/>
                      <a:pt x="86573" y="232090"/>
                      <a:pt x="86573" y="234365"/>
                    </a:cubicBezTo>
                    <a:cubicBezTo>
                      <a:pt x="85813" y="236641"/>
                      <a:pt x="85813" y="238158"/>
                      <a:pt x="85054" y="240433"/>
                    </a:cubicBezTo>
                    <a:cubicBezTo>
                      <a:pt x="85054" y="242708"/>
                      <a:pt x="84295" y="244984"/>
                      <a:pt x="84295" y="247259"/>
                    </a:cubicBezTo>
                    <a:cubicBezTo>
                      <a:pt x="83535" y="249535"/>
                      <a:pt x="83535" y="251810"/>
                      <a:pt x="83535" y="253327"/>
                    </a:cubicBezTo>
                    <a:cubicBezTo>
                      <a:pt x="82776" y="255602"/>
                      <a:pt x="82776" y="258636"/>
                      <a:pt x="82776" y="260912"/>
                    </a:cubicBezTo>
                    <a:cubicBezTo>
                      <a:pt x="82016" y="262428"/>
                      <a:pt x="82016" y="264704"/>
                      <a:pt x="82016" y="266221"/>
                    </a:cubicBezTo>
                    <a:cubicBezTo>
                      <a:pt x="82016" y="269255"/>
                      <a:pt x="81257" y="272288"/>
                      <a:pt x="81257" y="275322"/>
                    </a:cubicBezTo>
                    <a:cubicBezTo>
                      <a:pt x="81257" y="276839"/>
                      <a:pt x="81257" y="278356"/>
                      <a:pt x="81257" y="279873"/>
                    </a:cubicBezTo>
                    <a:cubicBezTo>
                      <a:pt x="80498" y="284424"/>
                      <a:pt x="80498" y="288975"/>
                      <a:pt x="80498" y="293525"/>
                    </a:cubicBezTo>
                    <a:cubicBezTo>
                      <a:pt x="80498" y="298076"/>
                      <a:pt x="80498" y="302627"/>
                      <a:pt x="81257" y="306419"/>
                    </a:cubicBezTo>
                    <a:cubicBezTo>
                      <a:pt x="81257" y="308695"/>
                      <a:pt x="81257" y="310212"/>
                      <a:pt x="81257" y="311729"/>
                    </a:cubicBezTo>
                    <a:cubicBezTo>
                      <a:pt x="81257" y="314004"/>
                      <a:pt x="81257" y="317038"/>
                      <a:pt x="82016" y="320072"/>
                    </a:cubicBezTo>
                    <a:cubicBezTo>
                      <a:pt x="82016" y="321589"/>
                      <a:pt x="82016" y="323864"/>
                      <a:pt x="82776" y="325381"/>
                    </a:cubicBezTo>
                    <a:cubicBezTo>
                      <a:pt x="82776" y="328415"/>
                      <a:pt x="82776" y="330690"/>
                      <a:pt x="83535" y="332966"/>
                    </a:cubicBezTo>
                    <a:cubicBezTo>
                      <a:pt x="83535" y="335241"/>
                      <a:pt x="83535" y="336758"/>
                      <a:pt x="84295" y="339033"/>
                    </a:cubicBezTo>
                    <a:cubicBezTo>
                      <a:pt x="84295" y="341309"/>
                      <a:pt x="85054" y="343584"/>
                      <a:pt x="85054" y="345859"/>
                    </a:cubicBezTo>
                    <a:cubicBezTo>
                      <a:pt x="85813" y="348135"/>
                      <a:pt x="85813" y="350410"/>
                      <a:pt x="86573" y="351927"/>
                    </a:cubicBezTo>
                    <a:cubicBezTo>
                      <a:pt x="86573" y="354203"/>
                      <a:pt x="87332" y="356478"/>
                      <a:pt x="87332" y="358753"/>
                    </a:cubicBezTo>
                    <a:cubicBezTo>
                      <a:pt x="88092" y="361029"/>
                      <a:pt x="88851" y="362546"/>
                      <a:pt x="88851" y="364821"/>
                    </a:cubicBezTo>
                    <a:cubicBezTo>
                      <a:pt x="89611" y="367096"/>
                      <a:pt x="90370" y="369372"/>
                      <a:pt x="90370" y="370889"/>
                    </a:cubicBezTo>
                    <a:cubicBezTo>
                      <a:pt x="91129" y="373164"/>
                      <a:pt x="91889" y="375439"/>
                      <a:pt x="91889" y="376956"/>
                    </a:cubicBezTo>
                    <a:cubicBezTo>
                      <a:pt x="92648" y="379232"/>
                      <a:pt x="93408" y="381507"/>
                      <a:pt x="94167" y="383783"/>
                    </a:cubicBezTo>
                    <a:cubicBezTo>
                      <a:pt x="94926" y="385300"/>
                      <a:pt x="95686" y="387575"/>
                      <a:pt x="95686" y="389092"/>
                    </a:cubicBezTo>
                    <a:cubicBezTo>
                      <a:pt x="96445" y="391367"/>
                      <a:pt x="97205" y="393643"/>
                      <a:pt x="97964" y="395918"/>
                    </a:cubicBezTo>
                    <a:cubicBezTo>
                      <a:pt x="98723" y="397435"/>
                      <a:pt x="99483" y="398952"/>
                      <a:pt x="100242" y="401227"/>
                    </a:cubicBezTo>
                    <a:cubicBezTo>
                      <a:pt x="101002" y="403503"/>
                      <a:pt x="101761" y="405778"/>
                      <a:pt x="103280" y="408812"/>
                    </a:cubicBezTo>
                    <a:cubicBezTo>
                      <a:pt x="103280" y="409570"/>
                      <a:pt x="104039" y="411087"/>
                      <a:pt x="104799" y="412604"/>
                    </a:cubicBezTo>
                    <a:cubicBezTo>
                      <a:pt x="106318" y="415638"/>
                      <a:pt x="107077" y="418672"/>
                      <a:pt x="108596" y="422464"/>
                    </a:cubicBezTo>
                    <a:cubicBezTo>
                      <a:pt x="109355" y="422464"/>
                      <a:pt x="109355" y="423223"/>
                      <a:pt x="109355" y="423223"/>
                    </a:cubicBezTo>
                    <a:cubicBezTo>
                      <a:pt x="136694" y="481624"/>
                      <a:pt x="182259" y="526374"/>
                      <a:pt x="236937" y="549886"/>
                    </a:cubicBezTo>
                    <a:cubicBezTo>
                      <a:pt x="237697" y="549886"/>
                      <a:pt x="239215" y="550644"/>
                      <a:pt x="240734" y="551403"/>
                    </a:cubicBezTo>
                    <a:cubicBezTo>
                      <a:pt x="243012" y="552161"/>
                      <a:pt x="245291" y="552920"/>
                      <a:pt x="246810" y="553678"/>
                    </a:cubicBezTo>
                    <a:cubicBezTo>
                      <a:pt x="249847" y="554437"/>
                      <a:pt x="252125" y="555195"/>
                      <a:pt x="254404" y="555954"/>
                    </a:cubicBezTo>
                    <a:cubicBezTo>
                      <a:pt x="255922" y="556712"/>
                      <a:pt x="256682" y="556712"/>
                      <a:pt x="257441" y="557471"/>
                    </a:cubicBezTo>
                    <a:cubicBezTo>
                      <a:pt x="260479" y="558229"/>
                      <a:pt x="263517" y="558988"/>
                      <a:pt x="266554" y="559746"/>
                    </a:cubicBezTo>
                    <a:cubicBezTo>
                      <a:pt x="267314" y="559746"/>
                      <a:pt x="267314" y="559746"/>
                      <a:pt x="268073" y="559746"/>
                    </a:cubicBezTo>
                    <a:cubicBezTo>
                      <a:pt x="271111" y="560504"/>
                      <a:pt x="274908" y="561263"/>
                      <a:pt x="277945" y="562021"/>
                    </a:cubicBezTo>
                    <a:cubicBezTo>
                      <a:pt x="278705" y="562021"/>
                      <a:pt x="278705" y="562021"/>
                      <a:pt x="278705" y="562780"/>
                    </a:cubicBezTo>
                    <a:cubicBezTo>
                      <a:pt x="282502" y="562780"/>
                      <a:pt x="285540" y="563538"/>
                      <a:pt x="289337" y="564297"/>
                    </a:cubicBezTo>
                    <a:cubicBezTo>
                      <a:pt x="290096" y="564297"/>
                      <a:pt x="290096" y="564297"/>
                      <a:pt x="290855" y="564297"/>
                    </a:cubicBezTo>
                    <a:lnTo>
                      <a:pt x="294653" y="565055"/>
                    </a:lnTo>
                    <a:cubicBezTo>
                      <a:pt x="303006" y="565814"/>
                      <a:pt x="310600" y="566572"/>
                      <a:pt x="318954" y="566572"/>
                    </a:cubicBezTo>
                    <a:cubicBezTo>
                      <a:pt x="449573" y="566572"/>
                      <a:pt x="556650" y="443701"/>
                      <a:pt x="556650" y="293525"/>
                    </a:cubicBezTo>
                    <a:cubicBezTo>
                      <a:pt x="556650" y="142591"/>
                      <a:pt x="449573" y="20478"/>
                      <a:pt x="318954" y="20478"/>
                    </a:cubicBezTo>
                    <a:close/>
                    <a:moveTo>
                      <a:pt x="258201" y="0"/>
                    </a:moveTo>
                    <a:cubicBezTo>
                      <a:pt x="268073" y="0"/>
                      <a:pt x="277945" y="758"/>
                      <a:pt x="287818" y="2275"/>
                    </a:cubicBezTo>
                    <a:cubicBezTo>
                      <a:pt x="298450" y="758"/>
                      <a:pt x="308322" y="0"/>
                      <a:pt x="318954" y="0"/>
                    </a:cubicBezTo>
                    <a:cubicBezTo>
                      <a:pt x="460964" y="0"/>
                      <a:pt x="577154" y="131214"/>
                      <a:pt x="577154" y="293525"/>
                    </a:cubicBezTo>
                    <a:cubicBezTo>
                      <a:pt x="577154" y="455078"/>
                      <a:pt x="460964" y="586292"/>
                      <a:pt x="318954" y="586292"/>
                    </a:cubicBezTo>
                    <a:cubicBezTo>
                      <a:pt x="308322" y="586292"/>
                      <a:pt x="298450" y="585534"/>
                      <a:pt x="287818" y="584775"/>
                    </a:cubicBezTo>
                    <a:cubicBezTo>
                      <a:pt x="277945" y="585534"/>
                      <a:pt x="268073" y="586292"/>
                      <a:pt x="258201" y="586292"/>
                    </a:cubicBezTo>
                    <a:cubicBezTo>
                      <a:pt x="203522" y="586292"/>
                      <a:pt x="152642" y="567331"/>
                      <a:pt x="110874" y="533958"/>
                    </a:cubicBezTo>
                    <a:cubicBezTo>
                      <a:pt x="110115" y="533200"/>
                      <a:pt x="109355" y="533200"/>
                      <a:pt x="108596" y="532441"/>
                    </a:cubicBezTo>
                    <a:cubicBezTo>
                      <a:pt x="91129" y="518031"/>
                      <a:pt x="75182" y="501344"/>
                      <a:pt x="60753" y="482383"/>
                    </a:cubicBezTo>
                    <a:cubicBezTo>
                      <a:pt x="60753" y="482383"/>
                      <a:pt x="59993" y="481624"/>
                      <a:pt x="59993" y="480866"/>
                    </a:cubicBezTo>
                    <a:cubicBezTo>
                      <a:pt x="46324" y="461904"/>
                      <a:pt x="34173" y="441426"/>
                      <a:pt x="25060" y="419430"/>
                    </a:cubicBezTo>
                    <a:cubicBezTo>
                      <a:pt x="24301" y="418672"/>
                      <a:pt x="24301" y="417913"/>
                      <a:pt x="24301" y="417913"/>
                    </a:cubicBezTo>
                    <a:cubicBezTo>
                      <a:pt x="8353" y="379990"/>
                      <a:pt x="0" y="337516"/>
                      <a:pt x="0" y="293525"/>
                    </a:cubicBezTo>
                    <a:cubicBezTo>
                      <a:pt x="0" y="264704"/>
                      <a:pt x="3037" y="237399"/>
                      <a:pt x="9872" y="211611"/>
                    </a:cubicBezTo>
                    <a:cubicBezTo>
                      <a:pt x="9872" y="210095"/>
                      <a:pt x="10632" y="209336"/>
                      <a:pt x="10632" y="207819"/>
                    </a:cubicBezTo>
                    <a:cubicBezTo>
                      <a:pt x="15188" y="191133"/>
                      <a:pt x="21263" y="174446"/>
                      <a:pt x="28857" y="158519"/>
                    </a:cubicBezTo>
                    <a:cubicBezTo>
                      <a:pt x="28857" y="157760"/>
                      <a:pt x="28857" y="157760"/>
                      <a:pt x="29617" y="157002"/>
                    </a:cubicBezTo>
                    <a:cubicBezTo>
                      <a:pt x="39489" y="134248"/>
                      <a:pt x="52399" y="113769"/>
                      <a:pt x="67588" y="94808"/>
                    </a:cubicBezTo>
                    <a:cubicBezTo>
                      <a:pt x="68347" y="94808"/>
                      <a:pt x="68347" y="94049"/>
                      <a:pt x="69106" y="94049"/>
                    </a:cubicBezTo>
                    <a:cubicBezTo>
                      <a:pt x="85054" y="74329"/>
                      <a:pt x="103280" y="57643"/>
                      <a:pt x="123025" y="43232"/>
                    </a:cubicBezTo>
                    <a:cubicBezTo>
                      <a:pt x="162514" y="15927"/>
                      <a:pt x="208839" y="0"/>
                      <a:pt x="2582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11" name="ïSļïḓé">
              <a:extLst>
                <a:ext uri="{FF2B5EF4-FFF2-40B4-BE49-F238E27FC236}">
                  <a16:creationId xmlns:a16="http://schemas.microsoft.com/office/drawing/2014/main" id="{1D994EE9-0B27-4C85-86EE-DE00675FC6EF}"/>
                </a:ext>
              </a:extLst>
            </p:cNvPr>
            <p:cNvGrpSpPr/>
            <p:nvPr/>
          </p:nvGrpSpPr>
          <p:grpSpPr>
            <a:xfrm>
              <a:off x="9409654" y="3639158"/>
              <a:ext cx="2242004" cy="1126180"/>
              <a:chOff x="1155431" y="4990825"/>
              <a:chExt cx="1699391" cy="1126180"/>
            </a:xfrm>
          </p:grpSpPr>
          <p:sp>
            <p:nvSpPr>
              <p:cNvPr id="15" name="ïṣ1iḓè">
                <a:extLst>
                  <a:ext uri="{FF2B5EF4-FFF2-40B4-BE49-F238E27FC236}">
                    <a16:creationId xmlns:a16="http://schemas.microsoft.com/office/drawing/2014/main" id="{1E6E866C-14AB-417F-9D46-C87F652868FA}"/>
                  </a:ext>
                </a:extLst>
              </p:cNvPr>
              <p:cNvSpPr/>
              <p:nvPr/>
            </p:nvSpPr>
            <p:spPr bwMode="auto">
              <a:xfrm>
                <a:off x="1155431" y="5421086"/>
                <a:ext cx="1699391" cy="695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609570"/>
                <a:r>
                  <a:rPr lang="zh-CN" altLang="en-US" sz="1200"/>
                  <a:t>点击输入您的内容，或者通过复制您的文本后，在此框中选择复制粘贴，请言简意赅，简单说明即可，不必繁琐。</a:t>
                </a:r>
                <a:endParaRPr lang="en-US" altLang="zh-CN" sz="1200"/>
              </a:p>
            </p:txBody>
          </p:sp>
          <p:sp>
            <p:nvSpPr>
              <p:cNvPr id="16" name="îş1îďê">
                <a:extLst>
                  <a:ext uri="{FF2B5EF4-FFF2-40B4-BE49-F238E27FC236}">
                    <a16:creationId xmlns:a16="http://schemas.microsoft.com/office/drawing/2014/main" id="{A23BAB70-9112-4C19-B5E1-FC3CEBC971A8}"/>
                  </a:ext>
                </a:extLst>
              </p:cNvPr>
              <p:cNvSpPr txBox="1"/>
              <p:nvPr/>
            </p:nvSpPr>
            <p:spPr bwMode="auto">
              <a:xfrm>
                <a:off x="1155431" y="4990825"/>
                <a:ext cx="1699391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1600" b="1"/>
                  <a:t>添加标题</a:t>
                </a:r>
                <a:endParaRPr lang="en-US" altLang="zh-CN" sz="1600" b="1"/>
              </a:p>
            </p:txBody>
          </p:sp>
        </p:grpSp>
        <p:grpSp>
          <p:nvGrpSpPr>
            <p:cNvPr id="12" name="íṩḻïďè">
              <a:extLst>
                <a:ext uri="{FF2B5EF4-FFF2-40B4-BE49-F238E27FC236}">
                  <a16:creationId xmlns:a16="http://schemas.microsoft.com/office/drawing/2014/main" id="{1C42FC86-C171-4E6E-B537-B6DB5D7DB1E4}"/>
                </a:ext>
              </a:extLst>
            </p:cNvPr>
            <p:cNvGrpSpPr/>
            <p:nvPr/>
          </p:nvGrpSpPr>
          <p:grpSpPr>
            <a:xfrm>
              <a:off x="10200456" y="2732565"/>
              <a:ext cx="660400" cy="660400"/>
              <a:chOff x="7021157" y="1769493"/>
              <a:chExt cx="745694" cy="745694"/>
            </a:xfrm>
          </p:grpSpPr>
          <p:sp>
            <p:nvSpPr>
              <p:cNvPr id="13" name="îṩľîde">
                <a:extLst>
                  <a:ext uri="{FF2B5EF4-FFF2-40B4-BE49-F238E27FC236}">
                    <a16:creationId xmlns:a16="http://schemas.microsoft.com/office/drawing/2014/main" id="{FD06EE09-A0CA-4633-880F-D295E8FC49E3}"/>
                  </a:ext>
                </a:extLst>
              </p:cNvPr>
              <p:cNvSpPr/>
              <p:nvPr/>
            </p:nvSpPr>
            <p:spPr>
              <a:xfrm>
                <a:off x="7021157" y="1769493"/>
                <a:ext cx="745694" cy="745694"/>
              </a:xfrm>
              <a:prstGeom prst="ellipse">
                <a:avLst/>
              </a:prstGeom>
              <a:solidFill>
                <a:srgbClr val="00554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4" name="ïśľïde">
                <a:extLst>
                  <a:ext uri="{FF2B5EF4-FFF2-40B4-BE49-F238E27FC236}">
                    <a16:creationId xmlns:a16="http://schemas.microsoft.com/office/drawing/2014/main" id="{A7F8D988-EBFE-482F-B053-B6F55B9474BD}"/>
                  </a:ext>
                </a:extLst>
              </p:cNvPr>
              <p:cNvSpPr/>
              <p:nvPr/>
            </p:nvSpPr>
            <p:spPr bwMode="auto">
              <a:xfrm>
                <a:off x="7177890" y="1926899"/>
                <a:ext cx="432230" cy="430879"/>
              </a:xfrm>
              <a:custGeom>
                <a:gdLst>
                  <a:gd name="connsiteX0" fmla="*/ 270734 w 607561"/>
                  <a:gd name="connsiteY0" fmla="*/ 547628 h 605663"/>
                  <a:gd name="connsiteX1" fmla="*/ 263969 w 607561"/>
                  <a:gd name="connsiteY1" fmla="*/ 548250 h 605663"/>
                  <a:gd name="connsiteX2" fmla="*/ 235218 w 607561"/>
                  <a:gd name="connsiteY2" fmla="*/ 577134 h 605663"/>
                  <a:gd name="connsiteX3" fmla="*/ 234417 w 607561"/>
                  <a:gd name="connsiteY3" fmla="*/ 581489 h 605663"/>
                  <a:gd name="connsiteX4" fmla="*/ 373100 w 607561"/>
                  <a:gd name="connsiteY4" fmla="*/ 581489 h 605663"/>
                  <a:gd name="connsiteX5" fmla="*/ 372388 w 607561"/>
                  <a:gd name="connsiteY5" fmla="*/ 577134 h 605663"/>
                  <a:gd name="connsiteX6" fmla="*/ 343547 w 607561"/>
                  <a:gd name="connsiteY6" fmla="*/ 548250 h 605663"/>
                  <a:gd name="connsiteX7" fmla="*/ 336871 w 607561"/>
                  <a:gd name="connsiteY7" fmla="*/ 547628 h 605663"/>
                  <a:gd name="connsiteX8" fmla="*/ 331353 w 607561"/>
                  <a:gd name="connsiteY8" fmla="*/ 547628 h 605663"/>
                  <a:gd name="connsiteX9" fmla="*/ 276253 w 607561"/>
                  <a:gd name="connsiteY9" fmla="*/ 547628 h 605663"/>
                  <a:gd name="connsiteX10" fmla="*/ 270734 w 607561"/>
                  <a:gd name="connsiteY10" fmla="*/ 523454 h 605663"/>
                  <a:gd name="connsiteX11" fmla="*/ 280793 w 607561"/>
                  <a:gd name="connsiteY11" fmla="*/ 523454 h 605663"/>
                  <a:gd name="connsiteX12" fmla="*/ 289427 w 607561"/>
                  <a:gd name="connsiteY12" fmla="*/ 526920 h 605663"/>
                  <a:gd name="connsiteX13" fmla="*/ 318179 w 607561"/>
                  <a:gd name="connsiteY13" fmla="*/ 526920 h 605663"/>
                  <a:gd name="connsiteX14" fmla="*/ 326724 w 607561"/>
                  <a:gd name="connsiteY14" fmla="*/ 523454 h 605663"/>
                  <a:gd name="connsiteX15" fmla="*/ 336871 w 607561"/>
                  <a:gd name="connsiteY15" fmla="*/ 523454 h 605663"/>
                  <a:gd name="connsiteX16" fmla="*/ 348087 w 607561"/>
                  <a:gd name="connsiteY16" fmla="*/ 524432 h 605663"/>
                  <a:gd name="connsiteX17" fmla="*/ 396155 w 607561"/>
                  <a:gd name="connsiteY17" fmla="*/ 572868 h 605663"/>
                  <a:gd name="connsiteX18" fmla="*/ 399537 w 607561"/>
                  <a:gd name="connsiteY18" fmla="*/ 591354 h 605663"/>
                  <a:gd name="connsiteX19" fmla="*/ 396867 w 607561"/>
                  <a:gd name="connsiteY19" fmla="*/ 601308 h 605663"/>
                  <a:gd name="connsiteX20" fmla="*/ 387609 w 607561"/>
                  <a:gd name="connsiteY20" fmla="*/ 605663 h 605663"/>
                  <a:gd name="connsiteX21" fmla="*/ 219997 w 607561"/>
                  <a:gd name="connsiteY21" fmla="*/ 605663 h 605663"/>
                  <a:gd name="connsiteX22" fmla="*/ 210650 w 607561"/>
                  <a:gd name="connsiteY22" fmla="*/ 601308 h 605663"/>
                  <a:gd name="connsiteX23" fmla="*/ 208069 w 607561"/>
                  <a:gd name="connsiteY23" fmla="*/ 591443 h 605663"/>
                  <a:gd name="connsiteX24" fmla="*/ 211451 w 607561"/>
                  <a:gd name="connsiteY24" fmla="*/ 572868 h 605663"/>
                  <a:gd name="connsiteX25" fmla="*/ 259519 w 607561"/>
                  <a:gd name="connsiteY25" fmla="*/ 524432 h 605663"/>
                  <a:gd name="connsiteX26" fmla="*/ 270734 w 607561"/>
                  <a:gd name="connsiteY26" fmla="*/ 523454 h 605663"/>
                  <a:gd name="connsiteX27" fmla="*/ 303767 w 607561"/>
                  <a:gd name="connsiteY27" fmla="*/ 439249 h 605663"/>
                  <a:gd name="connsiteX28" fmla="*/ 293353 w 607561"/>
                  <a:gd name="connsiteY28" fmla="*/ 443783 h 605663"/>
                  <a:gd name="connsiteX29" fmla="*/ 289436 w 607561"/>
                  <a:gd name="connsiteY29" fmla="*/ 454541 h 605663"/>
                  <a:gd name="connsiteX30" fmla="*/ 291395 w 607561"/>
                  <a:gd name="connsiteY30" fmla="*/ 484235 h 605663"/>
                  <a:gd name="connsiteX31" fmla="*/ 297002 w 607561"/>
                  <a:gd name="connsiteY31" fmla="*/ 494193 h 605663"/>
                  <a:gd name="connsiteX32" fmla="*/ 310532 w 607561"/>
                  <a:gd name="connsiteY32" fmla="*/ 494193 h 605663"/>
                  <a:gd name="connsiteX33" fmla="*/ 316139 w 607561"/>
                  <a:gd name="connsiteY33" fmla="*/ 484235 h 605663"/>
                  <a:gd name="connsiteX34" fmla="*/ 318097 w 607561"/>
                  <a:gd name="connsiteY34" fmla="*/ 454541 h 605663"/>
                  <a:gd name="connsiteX35" fmla="*/ 314270 w 607561"/>
                  <a:gd name="connsiteY35" fmla="*/ 443783 h 605663"/>
                  <a:gd name="connsiteX36" fmla="*/ 303767 w 607561"/>
                  <a:gd name="connsiteY36" fmla="*/ 439249 h 605663"/>
                  <a:gd name="connsiteX37" fmla="*/ 303767 w 607561"/>
                  <a:gd name="connsiteY37" fmla="*/ 415066 h 605663"/>
                  <a:gd name="connsiteX38" fmla="*/ 331894 w 607561"/>
                  <a:gd name="connsiteY38" fmla="*/ 427246 h 605663"/>
                  <a:gd name="connsiteX39" fmla="*/ 342308 w 607561"/>
                  <a:gd name="connsiteY39" fmla="*/ 456052 h 605663"/>
                  <a:gd name="connsiteX40" fmla="*/ 340350 w 607561"/>
                  <a:gd name="connsiteY40" fmla="*/ 485747 h 605663"/>
                  <a:gd name="connsiteX41" fmla="*/ 323705 w 607561"/>
                  <a:gd name="connsiteY41" fmla="*/ 514552 h 605663"/>
                  <a:gd name="connsiteX42" fmla="*/ 303767 w 607561"/>
                  <a:gd name="connsiteY42" fmla="*/ 520420 h 605663"/>
                  <a:gd name="connsiteX43" fmla="*/ 283829 w 607561"/>
                  <a:gd name="connsiteY43" fmla="*/ 514552 h 605663"/>
                  <a:gd name="connsiteX44" fmla="*/ 267273 w 607561"/>
                  <a:gd name="connsiteY44" fmla="*/ 485747 h 605663"/>
                  <a:gd name="connsiteX45" fmla="*/ 265315 w 607561"/>
                  <a:gd name="connsiteY45" fmla="*/ 456052 h 605663"/>
                  <a:gd name="connsiteX46" fmla="*/ 275640 w 607561"/>
                  <a:gd name="connsiteY46" fmla="*/ 427246 h 605663"/>
                  <a:gd name="connsiteX47" fmla="*/ 303767 w 607561"/>
                  <a:gd name="connsiteY47" fmla="*/ 415066 h 605663"/>
                  <a:gd name="connsiteX48" fmla="*/ 490802 w 607561"/>
                  <a:gd name="connsiteY48" fmla="*/ 414596 h 605663"/>
                  <a:gd name="connsiteX49" fmla="*/ 499826 w 607561"/>
                  <a:gd name="connsiteY49" fmla="*/ 416717 h 605663"/>
                  <a:gd name="connsiteX50" fmla="*/ 502585 w 607561"/>
                  <a:gd name="connsiteY50" fmla="*/ 433509 h 605663"/>
                  <a:gd name="connsiteX51" fmla="*/ 382324 w 607561"/>
                  <a:gd name="connsiteY51" fmla="*/ 522621 h 605663"/>
                  <a:gd name="connsiteX52" fmla="*/ 378497 w 607561"/>
                  <a:gd name="connsiteY52" fmla="*/ 523243 h 605663"/>
                  <a:gd name="connsiteX53" fmla="*/ 367014 w 607561"/>
                  <a:gd name="connsiteY53" fmla="*/ 515069 h 605663"/>
                  <a:gd name="connsiteX54" fmla="*/ 374580 w 607561"/>
                  <a:gd name="connsiteY54" fmla="*/ 499699 h 605663"/>
                  <a:gd name="connsiteX55" fmla="*/ 482913 w 607561"/>
                  <a:gd name="connsiteY55" fmla="*/ 419472 h 605663"/>
                  <a:gd name="connsiteX56" fmla="*/ 490802 w 607561"/>
                  <a:gd name="connsiteY56" fmla="*/ 414596 h 605663"/>
                  <a:gd name="connsiteX57" fmla="*/ 117156 w 607561"/>
                  <a:gd name="connsiteY57" fmla="*/ 414585 h 605663"/>
                  <a:gd name="connsiteX58" fmla="*/ 125045 w 607561"/>
                  <a:gd name="connsiteY58" fmla="*/ 419472 h 605663"/>
                  <a:gd name="connsiteX59" fmla="*/ 233378 w 607561"/>
                  <a:gd name="connsiteY59" fmla="*/ 499699 h 605663"/>
                  <a:gd name="connsiteX60" fmla="*/ 240944 w 607561"/>
                  <a:gd name="connsiteY60" fmla="*/ 515069 h 605663"/>
                  <a:gd name="connsiteX61" fmla="*/ 229461 w 607561"/>
                  <a:gd name="connsiteY61" fmla="*/ 523243 h 605663"/>
                  <a:gd name="connsiteX62" fmla="*/ 225634 w 607561"/>
                  <a:gd name="connsiteY62" fmla="*/ 522621 h 605663"/>
                  <a:gd name="connsiteX63" fmla="*/ 105373 w 607561"/>
                  <a:gd name="connsiteY63" fmla="*/ 433509 h 605663"/>
                  <a:gd name="connsiteX64" fmla="*/ 108132 w 607561"/>
                  <a:gd name="connsiteY64" fmla="*/ 416628 h 605663"/>
                  <a:gd name="connsiteX65" fmla="*/ 117156 w 607561"/>
                  <a:gd name="connsiteY65" fmla="*/ 414585 h 605663"/>
                  <a:gd name="connsiteX66" fmla="*/ 478543 w 607561"/>
                  <a:gd name="connsiteY66" fmla="*/ 340025 h 605663"/>
                  <a:gd name="connsiteX67" fmla="*/ 471867 w 607561"/>
                  <a:gd name="connsiteY67" fmla="*/ 340647 h 605663"/>
                  <a:gd name="connsiteX68" fmla="*/ 443119 w 607561"/>
                  <a:gd name="connsiteY68" fmla="*/ 369620 h 605663"/>
                  <a:gd name="connsiteX69" fmla="*/ 442318 w 607561"/>
                  <a:gd name="connsiteY69" fmla="*/ 373886 h 605663"/>
                  <a:gd name="connsiteX70" fmla="*/ 580988 w 607561"/>
                  <a:gd name="connsiteY70" fmla="*/ 373886 h 605663"/>
                  <a:gd name="connsiteX71" fmla="*/ 580187 w 607561"/>
                  <a:gd name="connsiteY71" fmla="*/ 369620 h 605663"/>
                  <a:gd name="connsiteX72" fmla="*/ 551438 w 607561"/>
                  <a:gd name="connsiteY72" fmla="*/ 340647 h 605663"/>
                  <a:gd name="connsiteX73" fmla="*/ 544763 w 607561"/>
                  <a:gd name="connsiteY73" fmla="*/ 340025 h 605663"/>
                  <a:gd name="connsiteX74" fmla="*/ 539155 w 607561"/>
                  <a:gd name="connsiteY74" fmla="*/ 340025 h 605663"/>
                  <a:gd name="connsiteX75" fmla="*/ 511653 w 607561"/>
                  <a:gd name="connsiteY75" fmla="*/ 349534 h 605663"/>
                  <a:gd name="connsiteX76" fmla="*/ 484150 w 607561"/>
                  <a:gd name="connsiteY76" fmla="*/ 340025 h 605663"/>
                  <a:gd name="connsiteX77" fmla="*/ 62842 w 607561"/>
                  <a:gd name="connsiteY77" fmla="*/ 340025 h 605663"/>
                  <a:gd name="connsiteX78" fmla="*/ 56167 w 607561"/>
                  <a:gd name="connsiteY78" fmla="*/ 340647 h 605663"/>
                  <a:gd name="connsiteX79" fmla="*/ 27418 w 607561"/>
                  <a:gd name="connsiteY79" fmla="*/ 369620 h 605663"/>
                  <a:gd name="connsiteX80" fmla="*/ 26617 w 607561"/>
                  <a:gd name="connsiteY80" fmla="*/ 373886 h 605663"/>
                  <a:gd name="connsiteX81" fmla="*/ 165287 w 607561"/>
                  <a:gd name="connsiteY81" fmla="*/ 373886 h 605663"/>
                  <a:gd name="connsiteX82" fmla="*/ 164486 w 607561"/>
                  <a:gd name="connsiteY82" fmla="*/ 369620 h 605663"/>
                  <a:gd name="connsiteX83" fmla="*/ 135738 w 607561"/>
                  <a:gd name="connsiteY83" fmla="*/ 340647 h 605663"/>
                  <a:gd name="connsiteX84" fmla="*/ 128973 w 607561"/>
                  <a:gd name="connsiteY84" fmla="*/ 340025 h 605663"/>
                  <a:gd name="connsiteX85" fmla="*/ 123455 w 607561"/>
                  <a:gd name="connsiteY85" fmla="*/ 340025 h 605663"/>
                  <a:gd name="connsiteX86" fmla="*/ 95952 w 607561"/>
                  <a:gd name="connsiteY86" fmla="*/ 349534 h 605663"/>
                  <a:gd name="connsiteX87" fmla="*/ 68450 w 607561"/>
                  <a:gd name="connsiteY87" fmla="*/ 340025 h 605663"/>
                  <a:gd name="connsiteX88" fmla="*/ 478543 w 607561"/>
                  <a:gd name="connsiteY88" fmla="*/ 315851 h 605663"/>
                  <a:gd name="connsiteX89" fmla="*/ 488689 w 607561"/>
                  <a:gd name="connsiteY89" fmla="*/ 315851 h 605663"/>
                  <a:gd name="connsiteX90" fmla="*/ 497234 w 607561"/>
                  <a:gd name="connsiteY90" fmla="*/ 319406 h 605663"/>
                  <a:gd name="connsiteX91" fmla="*/ 526071 w 607561"/>
                  <a:gd name="connsiteY91" fmla="*/ 319406 h 605663"/>
                  <a:gd name="connsiteX92" fmla="*/ 534616 w 607561"/>
                  <a:gd name="connsiteY92" fmla="*/ 315851 h 605663"/>
                  <a:gd name="connsiteX93" fmla="*/ 544763 w 607561"/>
                  <a:gd name="connsiteY93" fmla="*/ 315851 h 605663"/>
                  <a:gd name="connsiteX94" fmla="*/ 555888 w 607561"/>
                  <a:gd name="connsiteY94" fmla="*/ 316917 h 605663"/>
                  <a:gd name="connsiteX95" fmla="*/ 604040 w 607561"/>
                  <a:gd name="connsiteY95" fmla="*/ 365265 h 605663"/>
                  <a:gd name="connsiteX96" fmla="*/ 607333 w 607561"/>
                  <a:gd name="connsiteY96" fmla="*/ 383840 h 605663"/>
                  <a:gd name="connsiteX97" fmla="*/ 604752 w 607561"/>
                  <a:gd name="connsiteY97" fmla="*/ 393705 h 605663"/>
                  <a:gd name="connsiteX98" fmla="*/ 595495 w 607561"/>
                  <a:gd name="connsiteY98" fmla="*/ 398060 h 605663"/>
                  <a:gd name="connsiteX99" fmla="*/ 427810 w 607561"/>
                  <a:gd name="connsiteY99" fmla="*/ 398060 h 605663"/>
                  <a:gd name="connsiteX100" fmla="*/ 418553 w 607561"/>
                  <a:gd name="connsiteY100" fmla="*/ 393705 h 605663"/>
                  <a:gd name="connsiteX101" fmla="*/ 415883 w 607561"/>
                  <a:gd name="connsiteY101" fmla="*/ 383840 h 605663"/>
                  <a:gd name="connsiteX102" fmla="*/ 419265 w 607561"/>
                  <a:gd name="connsiteY102" fmla="*/ 365265 h 605663"/>
                  <a:gd name="connsiteX103" fmla="*/ 467417 w 607561"/>
                  <a:gd name="connsiteY103" fmla="*/ 316917 h 605663"/>
                  <a:gd name="connsiteX104" fmla="*/ 478543 w 607561"/>
                  <a:gd name="connsiteY104" fmla="*/ 315851 h 605663"/>
                  <a:gd name="connsiteX105" fmla="*/ 62842 w 607561"/>
                  <a:gd name="connsiteY105" fmla="*/ 315851 h 605663"/>
                  <a:gd name="connsiteX106" fmla="*/ 72989 w 607561"/>
                  <a:gd name="connsiteY106" fmla="*/ 315851 h 605663"/>
                  <a:gd name="connsiteX107" fmla="*/ 81534 w 607561"/>
                  <a:gd name="connsiteY107" fmla="*/ 319406 h 605663"/>
                  <a:gd name="connsiteX108" fmla="*/ 110282 w 607561"/>
                  <a:gd name="connsiteY108" fmla="*/ 319406 h 605663"/>
                  <a:gd name="connsiteX109" fmla="*/ 118916 w 607561"/>
                  <a:gd name="connsiteY109" fmla="*/ 315851 h 605663"/>
                  <a:gd name="connsiteX110" fmla="*/ 128973 w 607561"/>
                  <a:gd name="connsiteY110" fmla="*/ 315851 h 605663"/>
                  <a:gd name="connsiteX111" fmla="*/ 140188 w 607561"/>
                  <a:gd name="connsiteY111" fmla="*/ 316917 h 605663"/>
                  <a:gd name="connsiteX112" fmla="*/ 188340 w 607561"/>
                  <a:gd name="connsiteY112" fmla="*/ 365265 h 605663"/>
                  <a:gd name="connsiteX113" fmla="*/ 191633 w 607561"/>
                  <a:gd name="connsiteY113" fmla="*/ 383840 h 605663"/>
                  <a:gd name="connsiteX114" fmla="*/ 189052 w 607561"/>
                  <a:gd name="connsiteY114" fmla="*/ 393705 h 605663"/>
                  <a:gd name="connsiteX115" fmla="*/ 179795 w 607561"/>
                  <a:gd name="connsiteY115" fmla="*/ 398060 h 605663"/>
                  <a:gd name="connsiteX116" fmla="*/ 12110 w 607561"/>
                  <a:gd name="connsiteY116" fmla="*/ 398060 h 605663"/>
                  <a:gd name="connsiteX117" fmla="*/ 2853 w 607561"/>
                  <a:gd name="connsiteY117" fmla="*/ 393705 h 605663"/>
                  <a:gd name="connsiteX118" fmla="*/ 183 w 607561"/>
                  <a:gd name="connsiteY118" fmla="*/ 383840 h 605663"/>
                  <a:gd name="connsiteX119" fmla="*/ 3565 w 607561"/>
                  <a:gd name="connsiteY119" fmla="*/ 365265 h 605663"/>
                  <a:gd name="connsiteX120" fmla="*/ 51628 w 607561"/>
                  <a:gd name="connsiteY120" fmla="*/ 316917 h 605663"/>
                  <a:gd name="connsiteX121" fmla="*/ 62842 w 607561"/>
                  <a:gd name="connsiteY121" fmla="*/ 315851 h 605663"/>
                  <a:gd name="connsiteX122" fmla="*/ 511653 w 607561"/>
                  <a:gd name="connsiteY122" fmla="*/ 231644 h 605663"/>
                  <a:gd name="connsiteX123" fmla="*/ 501150 w 607561"/>
                  <a:gd name="connsiteY123" fmla="*/ 236179 h 605663"/>
                  <a:gd name="connsiteX124" fmla="*/ 497323 w 607561"/>
                  <a:gd name="connsiteY124" fmla="*/ 246936 h 605663"/>
                  <a:gd name="connsiteX125" fmla="*/ 499281 w 607561"/>
                  <a:gd name="connsiteY125" fmla="*/ 276631 h 605663"/>
                  <a:gd name="connsiteX126" fmla="*/ 504888 w 607561"/>
                  <a:gd name="connsiteY126" fmla="*/ 286677 h 605663"/>
                  <a:gd name="connsiteX127" fmla="*/ 518418 w 607561"/>
                  <a:gd name="connsiteY127" fmla="*/ 286677 h 605663"/>
                  <a:gd name="connsiteX128" fmla="*/ 524025 w 607561"/>
                  <a:gd name="connsiteY128" fmla="*/ 276631 h 605663"/>
                  <a:gd name="connsiteX129" fmla="*/ 525984 w 607561"/>
                  <a:gd name="connsiteY129" fmla="*/ 246936 h 605663"/>
                  <a:gd name="connsiteX130" fmla="*/ 522156 w 607561"/>
                  <a:gd name="connsiteY130" fmla="*/ 236179 h 605663"/>
                  <a:gd name="connsiteX131" fmla="*/ 511653 w 607561"/>
                  <a:gd name="connsiteY131" fmla="*/ 231644 h 605663"/>
                  <a:gd name="connsiteX132" fmla="*/ 95952 w 607561"/>
                  <a:gd name="connsiteY132" fmla="*/ 231644 h 605663"/>
                  <a:gd name="connsiteX133" fmla="*/ 85449 w 607561"/>
                  <a:gd name="connsiteY133" fmla="*/ 236179 h 605663"/>
                  <a:gd name="connsiteX134" fmla="*/ 81621 w 607561"/>
                  <a:gd name="connsiteY134" fmla="*/ 246936 h 605663"/>
                  <a:gd name="connsiteX135" fmla="*/ 83580 w 607561"/>
                  <a:gd name="connsiteY135" fmla="*/ 276631 h 605663"/>
                  <a:gd name="connsiteX136" fmla="*/ 89187 w 607561"/>
                  <a:gd name="connsiteY136" fmla="*/ 286677 h 605663"/>
                  <a:gd name="connsiteX137" fmla="*/ 102717 w 607561"/>
                  <a:gd name="connsiteY137" fmla="*/ 286677 h 605663"/>
                  <a:gd name="connsiteX138" fmla="*/ 108324 w 607561"/>
                  <a:gd name="connsiteY138" fmla="*/ 276631 h 605663"/>
                  <a:gd name="connsiteX139" fmla="*/ 110282 w 607561"/>
                  <a:gd name="connsiteY139" fmla="*/ 246936 h 605663"/>
                  <a:gd name="connsiteX140" fmla="*/ 106366 w 607561"/>
                  <a:gd name="connsiteY140" fmla="*/ 236179 h 605663"/>
                  <a:gd name="connsiteX141" fmla="*/ 95952 w 607561"/>
                  <a:gd name="connsiteY141" fmla="*/ 231644 h 605663"/>
                  <a:gd name="connsiteX142" fmla="*/ 511653 w 607561"/>
                  <a:gd name="connsiteY142" fmla="*/ 207462 h 605663"/>
                  <a:gd name="connsiteX143" fmla="*/ 539780 w 607561"/>
                  <a:gd name="connsiteY143" fmla="*/ 219642 h 605663"/>
                  <a:gd name="connsiteX144" fmla="*/ 550105 w 607561"/>
                  <a:gd name="connsiteY144" fmla="*/ 248537 h 605663"/>
                  <a:gd name="connsiteX145" fmla="*/ 548147 w 607561"/>
                  <a:gd name="connsiteY145" fmla="*/ 278231 h 605663"/>
                  <a:gd name="connsiteX146" fmla="*/ 531591 w 607561"/>
                  <a:gd name="connsiteY146" fmla="*/ 306948 h 605663"/>
                  <a:gd name="connsiteX147" fmla="*/ 511653 w 607561"/>
                  <a:gd name="connsiteY147" fmla="*/ 312816 h 605663"/>
                  <a:gd name="connsiteX148" fmla="*/ 491715 w 607561"/>
                  <a:gd name="connsiteY148" fmla="*/ 306948 h 605663"/>
                  <a:gd name="connsiteX149" fmla="*/ 475070 w 607561"/>
                  <a:gd name="connsiteY149" fmla="*/ 278231 h 605663"/>
                  <a:gd name="connsiteX150" fmla="*/ 473201 w 607561"/>
                  <a:gd name="connsiteY150" fmla="*/ 248537 h 605663"/>
                  <a:gd name="connsiteX151" fmla="*/ 483526 w 607561"/>
                  <a:gd name="connsiteY151" fmla="*/ 219731 h 605663"/>
                  <a:gd name="connsiteX152" fmla="*/ 511653 w 607561"/>
                  <a:gd name="connsiteY152" fmla="*/ 207462 h 605663"/>
                  <a:gd name="connsiteX153" fmla="*/ 95952 w 607561"/>
                  <a:gd name="connsiteY153" fmla="*/ 207462 h 605663"/>
                  <a:gd name="connsiteX154" fmla="*/ 124079 w 607561"/>
                  <a:gd name="connsiteY154" fmla="*/ 219731 h 605663"/>
                  <a:gd name="connsiteX155" fmla="*/ 134404 w 607561"/>
                  <a:gd name="connsiteY155" fmla="*/ 248537 h 605663"/>
                  <a:gd name="connsiteX156" fmla="*/ 132446 w 607561"/>
                  <a:gd name="connsiteY156" fmla="*/ 278231 h 605663"/>
                  <a:gd name="connsiteX157" fmla="*/ 115890 w 607561"/>
                  <a:gd name="connsiteY157" fmla="*/ 306948 h 605663"/>
                  <a:gd name="connsiteX158" fmla="*/ 95952 w 607561"/>
                  <a:gd name="connsiteY158" fmla="*/ 312816 h 605663"/>
                  <a:gd name="connsiteX159" fmla="*/ 76014 w 607561"/>
                  <a:gd name="connsiteY159" fmla="*/ 306948 h 605663"/>
                  <a:gd name="connsiteX160" fmla="*/ 59369 w 607561"/>
                  <a:gd name="connsiteY160" fmla="*/ 278231 h 605663"/>
                  <a:gd name="connsiteX161" fmla="*/ 57411 w 607561"/>
                  <a:gd name="connsiteY161" fmla="*/ 248537 h 605663"/>
                  <a:gd name="connsiteX162" fmla="*/ 67825 w 607561"/>
                  <a:gd name="connsiteY162" fmla="*/ 219731 h 605663"/>
                  <a:gd name="connsiteX163" fmla="*/ 95952 w 607561"/>
                  <a:gd name="connsiteY163" fmla="*/ 207462 h 605663"/>
                  <a:gd name="connsiteX164" fmla="*/ 270734 w 607561"/>
                  <a:gd name="connsiteY164" fmla="*/ 132403 h 605663"/>
                  <a:gd name="connsiteX165" fmla="*/ 263969 w 607561"/>
                  <a:gd name="connsiteY165" fmla="*/ 133114 h 605663"/>
                  <a:gd name="connsiteX166" fmla="*/ 235218 w 607561"/>
                  <a:gd name="connsiteY166" fmla="*/ 161998 h 605663"/>
                  <a:gd name="connsiteX167" fmla="*/ 234417 w 607561"/>
                  <a:gd name="connsiteY167" fmla="*/ 166353 h 605663"/>
                  <a:gd name="connsiteX168" fmla="*/ 373100 w 607561"/>
                  <a:gd name="connsiteY168" fmla="*/ 166353 h 605663"/>
                  <a:gd name="connsiteX169" fmla="*/ 372388 w 607561"/>
                  <a:gd name="connsiteY169" fmla="*/ 161998 h 605663"/>
                  <a:gd name="connsiteX170" fmla="*/ 343547 w 607561"/>
                  <a:gd name="connsiteY170" fmla="*/ 133114 h 605663"/>
                  <a:gd name="connsiteX171" fmla="*/ 336871 w 607561"/>
                  <a:gd name="connsiteY171" fmla="*/ 132403 h 605663"/>
                  <a:gd name="connsiteX172" fmla="*/ 331353 w 607561"/>
                  <a:gd name="connsiteY172" fmla="*/ 132403 h 605663"/>
                  <a:gd name="connsiteX173" fmla="*/ 303758 w 607561"/>
                  <a:gd name="connsiteY173" fmla="*/ 141912 h 605663"/>
                  <a:gd name="connsiteX174" fmla="*/ 276253 w 607561"/>
                  <a:gd name="connsiteY174" fmla="*/ 132403 h 605663"/>
                  <a:gd name="connsiteX175" fmla="*/ 270734 w 607561"/>
                  <a:gd name="connsiteY175" fmla="*/ 108318 h 605663"/>
                  <a:gd name="connsiteX176" fmla="*/ 280793 w 607561"/>
                  <a:gd name="connsiteY176" fmla="*/ 108318 h 605663"/>
                  <a:gd name="connsiteX177" fmla="*/ 289427 w 607561"/>
                  <a:gd name="connsiteY177" fmla="*/ 111784 h 605663"/>
                  <a:gd name="connsiteX178" fmla="*/ 303758 w 607561"/>
                  <a:gd name="connsiteY178" fmla="*/ 117739 h 605663"/>
                  <a:gd name="connsiteX179" fmla="*/ 318179 w 607561"/>
                  <a:gd name="connsiteY179" fmla="*/ 111784 h 605663"/>
                  <a:gd name="connsiteX180" fmla="*/ 326724 w 607561"/>
                  <a:gd name="connsiteY180" fmla="*/ 108318 h 605663"/>
                  <a:gd name="connsiteX181" fmla="*/ 336871 w 607561"/>
                  <a:gd name="connsiteY181" fmla="*/ 108318 h 605663"/>
                  <a:gd name="connsiteX182" fmla="*/ 348087 w 607561"/>
                  <a:gd name="connsiteY182" fmla="*/ 109295 h 605663"/>
                  <a:gd name="connsiteX183" fmla="*/ 396155 w 607561"/>
                  <a:gd name="connsiteY183" fmla="*/ 157732 h 605663"/>
                  <a:gd name="connsiteX184" fmla="*/ 399537 w 607561"/>
                  <a:gd name="connsiteY184" fmla="*/ 176218 h 605663"/>
                  <a:gd name="connsiteX185" fmla="*/ 396867 w 607561"/>
                  <a:gd name="connsiteY185" fmla="*/ 186172 h 605663"/>
                  <a:gd name="connsiteX186" fmla="*/ 387609 w 607561"/>
                  <a:gd name="connsiteY186" fmla="*/ 190527 h 605663"/>
                  <a:gd name="connsiteX187" fmla="*/ 219997 w 607561"/>
                  <a:gd name="connsiteY187" fmla="*/ 190527 h 605663"/>
                  <a:gd name="connsiteX188" fmla="*/ 210650 w 607561"/>
                  <a:gd name="connsiteY188" fmla="*/ 186172 h 605663"/>
                  <a:gd name="connsiteX189" fmla="*/ 208069 w 607561"/>
                  <a:gd name="connsiteY189" fmla="*/ 176218 h 605663"/>
                  <a:gd name="connsiteX190" fmla="*/ 211451 w 607561"/>
                  <a:gd name="connsiteY190" fmla="*/ 157732 h 605663"/>
                  <a:gd name="connsiteX191" fmla="*/ 259519 w 607561"/>
                  <a:gd name="connsiteY191" fmla="*/ 109295 h 605663"/>
                  <a:gd name="connsiteX192" fmla="*/ 270734 w 607561"/>
                  <a:gd name="connsiteY192" fmla="*/ 108318 h 605663"/>
                  <a:gd name="connsiteX193" fmla="*/ 413861 w 607561"/>
                  <a:gd name="connsiteY193" fmla="*/ 87316 h 605663"/>
                  <a:gd name="connsiteX194" fmla="*/ 423096 w 607561"/>
                  <a:gd name="connsiteY194" fmla="*/ 88372 h 605663"/>
                  <a:gd name="connsiteX195" fmla="*/ 502586 w 607561"/>
                  <a:gd name="connsiteY195" fmla="*/ 159488 h 605663"/>
                  <a:gd name="connsiteX196" fmla="*/ 499826 w 607561"/>
                  <a:gd name="connsiteY196" fmla="*/ 176290 h 605663"/>
                  <a:gd name="connsiteX197" fmla="*/ 492794 w 607561"/>
                  <a:gd name="connsiteY197" fmla="*/ 178601 h 605663"/>
                  <a:gd name="connsiteX198" fmla="*/ 482913 w 607561"/>
                  <a:gd name="connsiteY198" fmla="*/ 173534 h 605663"/>
                  <a:gd name="connsiteX199" fmla="*/ 411257 w 607561"/>
                  <a:gd name="connsiteY199" fmla="*/ 109529 h 605663"/>
                  <a:gd name="connsiteX200" fmla="*/ 406629 w 607561"/>
                  <a:gd name="connsiteY200" fmla="*/ 92995 h 605663"/>
                  <a:gd name="connsiteX201" fmla="*/ 413861 w 607561"/>
                  <a:gd name="connsiteY201" fmla="*/ 87316 h 605663"/>
                  <a:gd name="connsiteX202" fmla="*/ 382342 w 607561"/>
                  <a:gd name="connsiteY202" fmla="*/ 70370 h 605663"/>
                  <a:gd name="connsiteX203" fmla="*/ 388579 w 607561"/>
                  <a:gd name="connsiteY203" fmla="*/ 72592 h 605663"/>
                  <a:gd name="connsiteX204" fmla="*/ 395796 w 607561"/>
                  <a:gd name="connsiteY204" fmla="*/ 88058 h 605663"/>
                  <a:gd name="connsiteX205" fmla="*/ 384391 w 607561"/>
                  <a:gd name="connsiteY205" fmla="*/ 95969 h 605663"/>
                  <a:gd name="connsiteX206" fmla="*/ 380203 w 607561"/>
                  <a:gd name="connsiteY206" fmla="*/ 95258 h 605663"/>
                  <a:gd name="connsiteX207" fmla="*/ 374590 w 607561"/>
                  <a:gd name="connsiteY207" fmla="*/ 93213 h 605663"/>
                  <a:gd name="connsiteX208" fmla="*/ 367016 w 607561"/>
                  <a:gd name="connsiteY208" fmla="*/ 77925 h 605663"/>
                  <a:gd name="connsiteX209" fmla="*/ 382342 w 607561"/>
                  <a:gd name="connsiteY209" fmla="*/ 70370 h 605663"/>
                  <a:gd name="connsiteX210" fmla="*/ 225634 w 607561"/>
                  <a:gd name="connsiteY210" fmla="*/ 70370 h 605663"/>
                  <a:gd name="connsiteX211" fmla="*/ 240944 w 607561"/>
                  <a:gd name="connsiteY211" fmla="*/ 77923 h 605663"/>
                  <a:gd name="connsiteX212" fmla="*/ 233378 w 607561"/>
                  <a:gd name="connsiteY212" fmla="*/ 93207 h 605663"/>
                  <a:gd name="connsiteX213" fmla="*/ 125045 w 607561"/>
                  <a:gd name="connsiteY213" fmla="*/ 173536 h 605663"/>
                  <a:gd name="connsiteX214" fmla="*/ 115164 w 607561"/>
                  <a:gd name="connsiteY214" fmla="*/ 178601 h 605663"/>
                  <a:gd name="connsiteX215" fmla="*/ 108132 w 607561"/>
                  <a:gd name="connsiteY215" fmla="*/ 176291 h 605663"/>
                  <a:gd name="connsiteX216" fmla="*/ 105373 w 607561"/>
                  <a:gd name="connsiteY216" fmla="*/ 159496 h 605663"/>
                  <a:gd name="connsiteX217" fmla="*/ 225634 w 607561"/>
                  <a:gd name="connsiteY217" fmla="*/ 70370 h 605663"/>
                  <a:gd name="connsiteX218" fmla="*/ 303767 w 607561"/>
                  <a:gd name="connsiteY218" fmla="*/ 24166 h 605663"/>
                  <a:gd name="connsiteX219" fmla="*/ 293353 w 607561"/>
                  <a:gd name="connsiteY219" fmla="*/ 28698 h 605663"/>
                  <a:gd name="connsiteX220" fmla="*/ 289436 w 607561"/>
                  <a:gd name="connsiteY220" fmla="*/ 39448 h 605663"/>
                  <a:gd name="connsiteX221" fmla="*/ 291395 w 607561"/>
                  <a:gd name="connsiteY221" fmla="*/ 69123 h 605663"/>
                  <a:gd name="connsiteX222" fmla="*/ 297002 w 607561"/>
                  <a:gd name="connsiteY222" fmla="*/ 79074 h 605663"/>
                  <a:gd name="connsiteX223" fmla="*/ 310532 w 607561"/>
                  <a:gd name="connsiteY223" fmla="*/ 79074 h 605663"/>
                  <a:gd name="connsiteX224" fmla="*/ 316139 w 607561"/>
                  <a:gd name="connsiteY224" fmla="*/ 69123 h 605663"/>
                  <a:gd name="connsiteX225" fmla="*/ 318097 w 607561"/>
                  <a:gd name="connsiteY225" fmla="*/ 39448 h 605663"/>
                  <a:gd name="connsiteX226" fmla="*/ 314270 w 607561"/>
                  <a:gd name="connsiteY226" fmla="*/ 28698 h 605663"/>
                  <a:gd name="connsiteX227" fmla="*/ 303767 w 607561"/>
                  <a:gd name="connsiteY227" fmla="*/ 24166 h 605663"/>
                  <a:gd name="connsiteX228" fmla="*/ 303767 w 607561"/>
                  <a:gd name="connsiteY228" fmla="*/ 0 h 605663"/>
                  <a:gd name="connsiteX229" fmla="*/ 331894 w 607561"/>
                  <a:gd name="connsiteY229" fmla="*/ 12172 h 605663"/>
                  <a:gd name="connsiteX230" fmla="*/ 342308 w 607561"/>
                  <a:gd name="connsiteY230" fmla="*/ 40958 h 605663"/>
                  <a:gd name="connsiteX231" fmla="*/ 340350 w 607561"/>
                  <a:gd name="connsiteY231" fmla="*/ 70633 h 605663"/>
                  <a:gd name="connsiteX232" fmla="*/ 323705 w 607561"/>
                  <a:gd name="connsiteY232" fmla="*/ 99331 h 605663"/>
                  <a:gd name="connsiteX233" fmla="*/ 303767 w 607561"/>
                  <a:gd name="connsiteY233" fmla="*/ 105284 h 605663"/>
                  <a:gd name="connsiteX234" fmla="*/ 283829 w 607561"/>
                  <a:gd name="connsiteY234" fmla="*/ 99331 h 605663"/>
                  <a:gd name="connsiteX235" fmla="*/ 267273 w 607561"/>
                  <a:gd name="connsiteY235" fmla="*/ 70633 h 605663"/>
                  <a:gd name="connsiteX236" fmla="*/ 265315 w 607561"/>
                  <a:gd name="connsiteY236" fmla="*/ 40958 h 605663"/>
                  <a:gd name="connsiteX237" fmla="*/ 275640 w 607561"/>
                  <a:gd name="connsiteY237" fmla="*/ 12172 h 605663"/>
                  <a:gd name="connsiteX238" fmla="*/ 303767 w 607561"/>
                  <a:gd name="connsiteY238" fmla="*/ 0 h 60566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</a:cxnLst>
                <a:rect l="l" t="t" r="r" b="b"/>
                <a:pathLst>
                  <a:path w="607561" h="605663">
                    <a:moveTo>
                      <a:pt x="270734" y="547628"/>
                    </a:moveTo>
                    <a:cubicBezTo>
                      <a:pt x="268420" y="547628"/>
                      <a:pt x="266195" y="547806"/>
                      <a:pt x="263969" y="548250"/>
                    </a:cubicBezTo>
                    <a:cubicBezTo>
                      <a:pt x="249460" y="550916"/>
                      <a:pt x="237888" y="562559"/>
                      <a:pt x="235218" y="577134"/>
                    </a:cubicBezTo>
                    <a:lnTo>
                      <a:pt x="234417" y="581489"/>
                    </a:lnTo>
                    <a:lnTo>
                      <a:pt x="373100" y="581489"/>
                    </a:lnTo>
                    <a:lnTo>
                      <a:pt x="372388" y="577134"/>
                    </a:lnTo>
                    <a:cubicBezTo>
                      <a:pt x="369718" y="562559"/>
                      <a:pt x="358146" y="550916"/>
                      <a:pt x="343547" y="548250"/>
                    </a:cubicBezTo>
                    <a:cubicBezTo>
                      <a:pt x="341411" y="547806"/>
                      <a:pt x="339097" y="547628"/>
                      <a:pt x="336871" y="547628"/>
                    </a:cubicBezTo>
                    <a:lnTo>
                      <a:pt x="331353" y="547628"/>
                    </a:lnTo>
                    <a:cubicBezTo>
                      <a:pt x="315241" y="560248"/>
                      <a:pt x="292365" y="560248"/>
                      <a:pt x="276253" y="547628"/>
                    </a:cubicBezTo>
                    <a:close/>
                    <a:moveTo>
                      <a:pt x="270734" y="523454"/>
                    </a:moveTo>
                    <a:lnTo>
                      <a:pt x="280793" y="523454"/>
                    </a:lnTo>
                    <a:cubicBezTo>
                      <a:pt x="283997" y="523454"/>
                      <a:pt x="287113" y="524698"/>
                      <a:pt x="289427" y="526920"/>
                    </a:cubicBezTo>
                    <a:cubicBezTo>
                      <a:pt x="297349" y="534919"/>
                      <a:pt x="310256" y="534919"/>
                      <a:pt x="318179" y="526920"/>
                    </a:cubicBezTo>
                    <a:cubicBezTo>
                      <a:pt x="320493" y="524698"/>
                      <a:pt x="323519" y="523454"/>
                      <a:pt x="326724" y="523454"/>
                    </a:cubicBezTo>
                    <a:lnTo>
                      <a:pt x="336871" y="523454"/>
                    </a:lnTo>
                    <a:cubicBezTo>
                      <a:pt x="340610" y="523454"/>
                      <a:pt x="344348" y="523810"/>
                      <a:pt x="348087" y="524432"/>
                    </a:cubicBezTo>
                    <a:cubicBezTo>
                      <a:pt x="372388" y="529053"/>
                      <a:pt x="391704" y="548517"/>
                      <a:pt x="396155" y="572868"/>
                    </a:cubicBezTo>
                    <a:lnTo>
                      <a:pt x="399537" y="591354"/>
                    </a:lnTo>
                    <a:cubicBezTo>
                      <a:pt x="400160" y="594909"/>
                      <a:pt x="399181" y="598553"/>
                      <a:pt x="396867" y="601308"/>
                    </a:cubicBezTo>
                    <a:cubicBezTo>
                      <a:pt x="394641" y="604063"/>
                      <a:pt x="391170" y="605663"/>
                      <a:pt x="387609" y="605663"/>
                    </a:cubicBezTo>
                    <a:lnTo>
                      <a:pt x="219997" y="605663"/>
                    </a:lnTo>
                    <a:cubicBezTo>
                      <a:pt x="216347" y="605663"/>
                      <a:pt x="212965" y="604063"/>
                      <a:pt x="210650" y="601308"/>
                    </a:cubicBezTo>
                    <a:cubicBezTo>
                      <a:pt x="208336" y="598553"/>
                      <a:pt x="207446" y="594909"/>
                      <a:pt x="208069" y="591443"/>
                    </a:cubicBezTo>
                    <a:lnTo>
                      <a:pt x="211451" y="572868"/>
                    </a:lnTo>
                    <a:cubicBezTo>
                      <a:pt x="215813" y="548517"/>
                      <a:pt x="235129" y="529053"/>
                      <a:pt x="259519" y="524432"/>
                    </a:cubicBezTo>
                    <a:cubicBezTo>
                      <a:pt x="263168" y="523810"/>
                      <a:pt x="266996" y="523454"/>
                      <a:pt x="270734" y="523454"/>
                    </a:cubicBezTo>
                    <a:close/>
                    <a:moveTo>
                      <a:pt x="303767" y="439249"/>
                    </a:moveTo>
                    <a:cubicBezTo>
                      <a:pt x="299761" y="439249"/>
                      <a:pt x="296023" y="440849"/>
                      <a:pt x="293353" y="443783"/>
                    </a:cubicBezTo>
                    <a:cubicBezTo>
                      <a:pt x="290594" y="446717"/>
                      <a:pt x="289169" y="450540"/>
                      <a:pt x="289436" y="454541"/>
                    </a:cubicBezTo>
                    <a:lnTo>
                      <a:pt x="291395" y="484235"/>
                    </a:lnTo>
                    <a:cubicBezTo>
                      <a:pt x="291662" y="488414"/>
                      <a:pt x="293798" y="492148"/>
                      <a:pt x="297002" y="494193"/>
                    </a:cubicBezTo>
                    <a:cubicBezTo>
                      <a:pt x="301186" y="496860"/>
                      <a:pt x="306437" y="496860"/>
                      <a:pt x="310532" y="494193"/>
                    </a:cubicBezTo>
                    <a:cubicBezTo>
                      <a:pt x="313825" y="492148"/>
                      <a:pt x="315872" y="488414"/>
                      <a:pt x="316139" y="484235"/>
                    </a:cubicBezTo>
                    <a:lnTo>
                      <a:pt x="318097" y="454541"/>
                    </a:lnTo>
                    <a:cubicBezTo>
                      <a:pt x="318364" y="450540"/>
                      <a:pt x="317029" y="446717"/>
                      <a:pt x="314270" y="443783"/>
                    </a:cubicBezTo>
                    <a:cubicBezTo>
                      <a:pt x="311511" y="440849"/>
                      <a:pt x="307772" y="439249"/>
                      <a:pt x="303767" y="439249"/>
                    </a:cubicBezTo>
                    <a:close/>
                    <a:moveTo>
                      <a:pt x="303767" y="415066"/>
                    </a:moveTo>
                    <a:cubicBezTo>
                      <a:pt x="314448" y="415066"/>
                      <a:pt x="324684" y="419511"/>
                      <a:pt x="331894" y="427246"/>
                    </a:cubicBezTo>
                    <a:cubicBezTo>
                      <a:pt x="339192" y="434981"/>
                      <a:pt x="342931" y="445472"/>
                      <a:pt x="342308" y="456052"/>
                    </a:cubicBezTo>
                    <a:lnTo>
                      <a:pt x="340350" y="485747"/>
                    </a:lnTo>
                    <a:cubicBezTo>
                      <a:pt x="339549" y="497482"/>
                      <a:pt x="333407" y="508240"/>
                      <a:pt x="323705" y="514552"/>
                    </a:cubicBezTo>
                    <a:cubicBezTo>
                      <a:pt x="317652" y="518464"/>
                      <a:pt x="310710" y="520420"/>
                      <a:pt x="303767" y="520420"/>
                    </a:cubicBezTo>
                    <a:cubicBezTo>
                      <a:pt x="296824" y="520420"/>
                      <a:pt x="289881" y="518464"/>
                      <a:pt x="283829" y="514552"/>
                    </a:cubicBezTo>
                    <a:cubicBezTo>
                      <a:pt x="274216" y="508240"/>
                      <a:pt x="267985" y="497482"/>
                      <a:pt x="267273" y="485747"/>
                    </a:cubicBezTo>
                    <a:lnTo>
                      <a:pt x="265315" y="456052"/>
                    </a:lnTo>
                    <a:cubicBezTo>
                      <a:pt x="264603" y="445472"/>
                      <a:pt x="268430" y="434981"/>
                      <a:pt x="275640" y="427246"/>
                    </a:cubicBezTo>
                    <a:cubicBezTo>
                      <a:pt x="282939" y="419511"/>
                      <a:pt x="293175" y="415066"/>
                      <a:pt x="303767" y="415066"/>
                    </a:cubicBezTo>
                    <a:close/>
                    <a:moveTo>
                      <a:pt x="490802" y="414596"/>
                    </a:moveTo>
                    <a:cubicBezTo>
                      <a:pt x="493862" y="414096"/>
                      <a:pt x="497111" y="414763"/>
                      <a:pt x="499826" y="416717"/>
                    </a:cubicBezTo>
                    <a:cubicBezTo>
                      <a:pt x="505256" y="420538"/>
                      <a:pt x="506502" y="428090"/>
                      <a:pt x="502585" y="433509"/>
                    </a:cubicBezTo>
                    <a:cubicBezTo>
                      <a:pt x="472587" y="475355"/>
                      <a:pt x="431016" y="506185"/>
                      <a:pt x="382324" y="522621"/>
                    </a:cubicBezTo>
                    <a:cubicBezTo>
                      <a:pt x="381078" y="523065"/>
                      <a:pt x="379743" y="523243"/>
                      <a:pt x="378497" y="523243"/>
                    </a:cubicBezTo>
                    <a:cubicBezTo>
                      <a:pt x="373423" y="523243"/>
                      <a:pt x="368705" y="520134"/>
                      <a:pt x="367014" y="515069"/>
                    </a:cubicBezTo>
                    <a:cubicBezTo>
                      <a:pt x="364877" y="508761"/>
                      <a:pt x="368260" y="501831"/>
                      <a:pt x="374580" y="499699"/>
                    </a:cubicBezTo>
                    <a:cubicBezTo>
                      <a:pt x="417753" y="485128"/>
                      <a:pt x="456208" y="456609"/>
                      <a:pt x="482913" y="419472"/>
                    </a:cubicBezTo>
                    <a:cubicBezTo>
                      <a:pt x="484871" y="416762"/>
                      <a:pt x="487742" y="415096"/>
                      <a:pt x="490802" y="414596"/>
                    </a:cubicBezTo>
                    <a:close/>
                    <a:moveTo>
                      <a:pt x="117156" y="414585"/>
                    </a:moveTo>
                    <a:cubicBezTo>
                      <a:pt x="120216" y="415096"/>
                      <a:pt x="123087" y="416762"/>
                      <a:pt x="125045" y="419472"/>
                    </a:cubicBezTo>
                    <a:cubicBezTo>
                      <a:pt x="151661" y="456609"/>
                      <a:pt x="190205" y="485128"/>
                      <a:pt x="233378" y="499699"/>
                    </a:cubicBezTo>
                    <a:cubicBezTo>
                      <a:pt x="239698" y="501831"/>
                      <a:pt x="243081" y="508761"/>
                      <a:pt x="240944" y="515069"/>
                    </a:cubicBezTo>
                    <a:cubicBezTo>
                      <a:pt x="239253" y="520045"/>
                      <a:pt x="234535" y="523243"/>
                      <a:pt x="229461" y="523243"/>
                    </a:cubicBezTo>
                    <a:cubicBezTo>
                      <a:pt x="228215" y="523243"/>
                      <a:pt x="226880" y="523065"/>
                      <a:pt x="225634" y="522621"/>
                    </a:cubicBezTo>
                    <a:cubicBezTo>
                      <a:pt x="177654" y="506451"/>
                      <a:pt x="134926" y="474822"/>
                      <a:pt x="105373" y="433509"/>
                    </a:cubicBezTo>
                    <a:cubicBezTo>
                      <a:pt x="101456" y="428090"/>
                      <a:pt x="102702" y="420538"/>
                      <a:pt x="108132" y="416628"/>
                    </a:cubicBezTo>
                    <a:cubicBezTo>
                      <a:pt x="110847" y="414718"/>
                      <a:pt x="114096" y="414074"/>
                      <a:pt x="117156" y="414585"/>
                    </a:cubicBezTo>
                    <a:close/>
                    <a:moveTo>
                      <a:pt x="478543" y="340025"/>
                    </a:moveTo>
                    <a:cubicBezTo>
                      <a:pt x="476318" y="340025"/>
                      <a:pt x="474092" y="340203"/>
                      <a:pt x="471867" y="340647"/>
                    </a:cubicBezTo>
                    <a:cubicBezTo>
                      <a:pt x="457271" y="343402"/>
                      <a:pt x="445700" y="355045"/>
                      <a:pt x="443119" y="369620"/>
                    </a:cubicBezTo>
                    <a:lnTo>
                      <a:pt x="442318" y="373886"/>
                    </a:lnTo>
                    <a:lnTo>
                      <a:pt x="580988" y="373886"/>
                    </a:lnTo>
                    <a:lnTo>
                      <a:pt x="580187" y="369620"/>
                    </a:lnTo>
                    <a:cubicBezTo>
                      <a:pt x="577516" y="355045"/>
                      <a:pt x="565946" y="343402"/>
                      <a:pt x="551438" y="340647"/>
                    </a:cubicBezTo>
                    <a:cubicBezTo>
                      <a:pt x="549213" y="340203"/>
                      <a:pt x="546988" y="340025"/>
                      <a:pt x="544763" y="340025"/>
                    </a:cubicBezTo>
                    <a:lnTo>
                      <a:pt x="539155" y="340025"/>
                    </a:lnTo>
                    <a:cubicBezTo>
                      <a:pt x="531323" y="346157"/>
                      <a:pt x="521710" y="349534"/>
                      <a:pt x="511653" y="349534"/>
                    </a:cubicBezTo>
                    <a:cubicBezTo>
                      <a:pt x="501506" y="349534"/>
                      <a:pt x="491894" y="346157"/>
                      <a:pt x="484150" y="340025"/>
                    </a:cubicBezTo>
                    <a:close/>
                    <a:moveTo>
                      <a:pt x="62842" y="340025"/>
                    </a:moveTo>
                    <a:cubicBezTo>
                      <a:pt x="60617" y="340025"/>
                      <a:pt x="58392" y="340203"/>
                      <a:pt x="56167" y="340647"/>
                    </a:cubicBezTo>
                    <a:cubicBezTo>
                      <a:pt x="41570" y="343402"/>
                      <a:pt x="30000" y="355045"/>
                      <a:pt x="27418" y="369620"/>
                    </a:cubicBezTo>
                    <a:lnTo>
                      <a:pt x="26617" y="373886"/>
                    </a:lnTo>
                    <a:lnTo>
                      <a:pt x="165287" y="373886"/>
                    </a:lnTo>
                    <a:lnTo>
                      <a:pt x="164486" y="369620"/>
                    </a:lnTo>
                    <a:cubicBezTo>
                      <a:pt x="161816" y="355045"/>
                      <a:pt x="150245" y="343402"/>
                      <a:pt x="135738" y="340647"/>
                    </a:cubicBezTo>
                    <a:cubicBezTo>
                      <a:pt x="133513" y="340203"/>
                      <a:pt x="131287" y="340025"/>
                      <a:pt x="128973" y="340025"/>
                    </a:cubicBezTo>
                    <a:lnTo>
                      <a:pt x="123455" y="340025"/>
                    </a:lnTo>
                    <a:cubicBezTo>
                      <a:pt x="115622" y="346157"/>
                      <a:pt x="106010" y="349534"/>
                      <a:pt x="95952" y="349534"/>
                    </a:cubicBezTo>
                    <a:cubicBezTo>
                      <a:pt x="85806" y="349534"/>
                      <a:pt x="76193" y="346157"/>
                      <a:pt x="68450" y="340025"/>
                    </a:cubicBezTo>
                    <a:close/>
                    <a:moveTo>
                      <a:pt x="478543" y="315851"/>
                    </a:moveTo>
                    <a:lnTo>
                      <a:pt x="488689" y="315851"/>
                    </a:lnTo>
                    <a:cubicBezTo>
                      <a:pt x="491894" y="315851"/>
                      <a:pt x="495009" y="317095"/>
                      <a:pt x="497234" y="319406"/>
                    </a:cubicBezTo>
                    <a:cubicBezTo>
                      <a:pt x="505155" y="327316"/>
                      <a:pt x="518061" y="327316"/>
                      <a:pt x="526071" y="319406"/>
                    </a:cubicBezTo>
                    <a:cubicBezTo>
                      <a:pt x="528297" y="317095"/>
                      <a:pt x="531412" y="315851"/>
                      <a:pt x="534616" y="315851"/>
                    </a:cubicBezTo>
                    <a:lnTo>
                      <a:pt x="544763" y="315851"/>
                    </a:lnTo>
                    <a:cubicBezTo>
                      <a:pt x="548501" y="315851"/>
                      <a:pt x="552239" y="316206"/>
                      <a:pt x="555888" y="316917"/>
                    </a:cubicBezTo>
                    <a:cubicBezTo>
                      <a:pt x="580276" y="321450"/>
                      <a:pt x="599590" y="340914"/>
                      <a:pt x="604040" y="365265"/>
                    </a:cubicBezTo>
                    <a:lnTo>
                      <a:pt x="607333" y="383840"/>
                    </a:lnTo>
                    <a:cubicBezTo>
                      <a:pt x="608045" y="387395"/>
                      <a:pt x="607066" y="390950"/>
                      <a:pt x="604752" y="393705"/>
                    </a:cubicBezTo>
                    <a:cubicBezTo>
                      <a:pt x="602438" y="396460"/>
                      <a:pt x="599056" y="398060"/>
                      <a:pt x="595495" y="398060"/>
                    </a:cubicBezTo>
                    <a:lnTo>
                      <a:pt x="427810" y="398060"/>
                    </a:lnTo>
                    <a:cubicBezTo>
                      <a:pt x="424250" y="398060"/>
                      <a:pt x="420867" y="396460"/>
                      <a:pt x="418553" y="393705"/>
                    </a:cubicBezTo>
                    <a:cubicBezTo>
                      <a:pt x="416239" y="390950"/>
                      <a:pt x="415260" y="387395"/>
                      <a:pt x="415883" y="383840"/>
                    </a:cubicBezTo>
                    <a:lnTo>
                      <a:pt x="419265" y="365265"/>
                    </a:lnTo>
                    <a:cubicBezTo>
                      <a:pt x="423716" y="340914"/>
                      <a:pt x="443030" y="321450"/>
                      <a:pt x="467417" y="316917"/>
                    </a:cubicBezTo>
                    <a:cubicBezTo>
                      <a:pt x="471066" y="316206"/>
                      <a:pt x="474805" y="315851"/>
                      <a:pt x="478543" y="315851"/>
                    </a:cubicBezTo>
                    <a:close/>
                    <a:moveTo>
                      <a:pt x="62842" y="315851"/>
                    </a:moveTo>
                    <a:lnTo>
                      <a:pt x="72989" y="315851"/>
                    </a:lnTo>
                    <a:cubicBezTo>
                      <a:pt x="76193" y="315851"/>
                      <a:pt x="79219" y="317095"/>
                      <a:pt x="81534" y="319406"/>
                    </a:cubicBezTo>
                    <a:cubicBezTo>
                      <a:pt x="89455" y="327316"/>
                      <a:pt x="102361" y="327316"/>
                      <a:pt x="110282" y="319406"/>
                    </a:cubicBezTo>
                    <a:cubicBezTo>
                      <a:pt x="112596" y="317095"/>
                      <a:pt x="115711" y="315851"/>
                      <a:pt x="118916" y="315851"/>
                    </a:cubicBezTo>
                    <a:lnTo>
                      <a:pt x="128973" y="315851"/>
                    </a:lnTo>
                    <a:cubicBezTo>
                      <a:pt x="132711" y="315851"/>
                      <a:pt x="136539" y="316206"/>
                      <a:pt x="140188" y="316917"/>
                    </a:cubicBezTo>
                    <a:cubicBezTo>
                      <a:pt x="164575" y="321450"/>
                      <a:pt x="183889" y="340914"/>
                      <a:pt x="188340" y="365265"/>
                    </a:cubicBezTo>
                    <a:lnTo>
                      <a:pt x="191633" y="383840"/>
                    </a:lnTo>
                    <a:cubicBezTo>
                      <a:pt x="192345" y="387395"/>
                      <a:pt x="191366" y="390950"/>
                      <a:pt x="189052" y="393705"/>
                    </a:cubicBezTo>
                    <a:cubicBezTo>
                      <a:pt x="186738" y="396460"/>
                      <a:pt x="183355" y="398060"/>
                      <a:pt x="179795" y="398060"/>
                    </a:cubicBezTo>
                    <a:lnTo>
                      <a:pt x="12110" y="398060"/>
                    </a:lnTo>
                    <a:cubicBezTo>
                      <a:pt x="8549" y="398060"/>
                      <a:pt x="5078" y="396460"/>
                      <a:pt x="2853" y="393705"/>
                    </a:cubicBezTo>
                    <a:cubicBezTo>
                      <a:pt x="539" y="390950"/>
                      <a:pt x="-440" y="387395"/>
                      <a:pt x="183" y="383840"/>
                    </a:cubicBezTo>
                    <a:lnTo>
                      <a:pt x="3565" y="365265"/>
                    </a:lnTo>
                    <a:cubicBezTo>
                      <a:pt x="8015" y="340914"/>
                      <a:pt x="27329" y="321450"/>
                      <a:pt x="51628" y="316917"/>
                    </a:cubicBezTo>
                    <a:cubicBezTo>
                      <a:pt x="55366" y="316206"/>
                      <a:pt x="59104" y="315851"/>
                      <a:pt x="62842" y="315851"/>
                    </a:cubicBezTo>
                    <a:close/>
                    <a:moveTo>
                      <a:pt x="511653" y="231644"/>
                    </a:moveTo>
                    <a:cubicBezTo>
                      <a:pt x="507648" y="231644"/>
                      <a:pt x="503909" y="233334"/>
                      <a:pt x="501150" y="236179"/>
                    </a:cubicBezTo>
                    <a:cubicBezTo>
                      <a:pt x="498391" y="239113"/>
                      <a:pt x="497056" y="242935"/>
                      <a:pt x="497323" y="246936"/>
                    </a:cubicBezTo>
                    <a:lnTo>
                      <a:pt x="499281" y="276631"/>
                    </a:lnTo>
                    <a:cubicBezTo>
                      <a:pt x="499548" y="280810"/>
                      <a:pt x="501595" y="284544"/>
                      <a:pt x="504888" y="286677"/>
                    </a:cubicBezTo>
                    <a:cubicBezTo>
                      <a:pt x="508983" y="289345"/>
                      <a:pt x="514323" y="289345"/>
                      <a:pt x="518418" y="286677"/>
                    </a:cubicBezTo>
                    <a:cubicBezTo>
                      <a:pt x="521622" y="284544"/>
                      <a:pt x="523758" y="280810"/>
                      <a:pt x="524025" y="276631"/>
                    </a:cubicBezTo>
                    <a:lnTo>
                      <a:pt x="525984" y="246936"/>
                    </a:lnTo>
                    <a:cubicBezTo>
                      <a:pt x="526251" y="242935"/>
                      <a:pt x="524826" y="239113"/>
                      <a:pt x="522156" y="236179"/>
                    </a:cubicBezTo>
                    <a:cubicBezTo>
                      <a:pt x="519397" y="233334"/>
                      <a:pt x="515659" y="231644"/>
                      <a:pt x="511653" y="231644"/>
                    </a:cubicBezTo>
                    <a:close/>
                    <a:moveTo>
                      <a:pt x="95952" y="231644"/>
                    </a:moveTo>
                    <a:cubicBezTo>
                      <a:pt x="91946" y="231644"/>
                      <a:pt x="88208" y="233334"/>
                      <a:pt x="85449" y="236179"/>
                    </a:cubicBezTo>
                    <a:cubicBezTo>
                      <a:pt x="82690" y="239113"/>
                      <a:pt x="81354" y="242935"/>
                      <a:pt x="81621" y="246936"/>
                    </a:cubicBezTo>
                    <a:lnTo>
                      <a:pt x="83580" y="276631"/>
                    </a:lnTo>
                    <a:cubicBezTo>
                      <a:pt x="83847" y="280810"/>
                      <a:pt x="85894" y="284544"/>
                      <a:pt x="89187" y="286677"/>
                    </a:cubicBezTo>
                    <a:cubicBezTo>
                      <a:pt x="93282" y="289345"/>
                      <a:pt x="98622" y="289345"/>
                      <a:pt x="102717" y="286677"/>
                    </a:cubicBezTo>
                    <a:cubicBezTo>
                      <a:pt x="105921" y="284544"/>
                      <a:pt x="108057" y="280810"/>
                      <a:pt x="108324" y="276631"/>
                    </a:cubicBezTo>
                    <a:lnTo>
                      <a:pt x="110282" y="246936"/>
                    </a:lnTo>
                    <a:cubicBezTo>
                      <a:pt x="110549" y="242935"/>
                      <a:pt x="109125" y="239113"/>
                      <a:pt x="106366" y="236179"/>
                    </a:cubicBezTo>
                    <a:cubicBezTo>
                      <a:pt x="103696" y="233334"/>
                      <a:pt x="99957" y="231644"/>
                      <a:pt x="95952" y="231644"/>
                    </a:cubicBezTo>
                    <a:close/>
                    <a:moveTo>
                      <a:pt x="511653" y="207462"/>
                    </a:moveTo>
                    <a:cubicBezTo>
                      <a:pt x="522245" y="207462"/>
                      <a:pt x="532481" y="211907"/>
                      <a:pt x="539780" y="219642"/>
                    </a:cubicBezTo>
                    <a:cubicBezTo>
                      <a:pt x="547079" y="227466"/>
                      <a:pt x="550817" y="237957"/>
                      <a:pt x="550105" y="248537"/>
                    </a:cubicBezTo>
                    <a:lnTo>
                      <a:pt x="548147" y="278231"/>
                    </a:lnTo>
                    <a:cubicBezTo>
                      <a:pt x="547435" y="289967"/>
                      <a:pt x="541204" y="300725"/>
                      <a:pt x="531591" y="306948"/>
                    </a:cubicBezTo>
                    <a:cubicBezTo>
                      <a:pt x="525539" y="310860"/>
                      <a:pt x="518596" y="312816"/>
                      <a:pt x="511653" y="312816"/>
                    </a:cubicBezTo>
                    <a:cubicBezTo>
                      <a:pt x="504710" y="312816"/>
                      <a:pt x="497768" y="310860"/>
                      <a:pt x="491715" y="306948"/>
                    </a:cubicBezTo>
                    <a:cubicBezTo>
                      <a:pt x="482102" y="300725"/>
                      <a:pt x="475871" y="289967"/>
                      <a:pt x="475070" y="278231"/>
                    </a:cubicBezTo>
                    <a:lnTo>
                      <a:pt x="473201" y="248537"/>
                    </a:lnTo>
                    <a:cubicBezTo>
                      <a:pt x="472489" y="237957"/>
                      <a:pt x="476228" y="227466"/>
                      <a:pt x="483526" y="219731"/>
                    </a:cubicBezTo>
                    <a:cubicBezTo>
                      <a:pt x="490736" y="211907"/>
                      <a:pt x="501061" y="207462"/>
                      <a:pt x="511653" y="207462"/>
                    </a:cubicBezTo>
                    <a:close/>
                    <a:moveTo>
                      <a:pt x="95952" y="207462"/>
                    </a:moveTo>
                    <a:cubicBezTo>
                      <a:pt x="106544" y="207462"/>
                      <a:pt x="116780" y="211907"/>
                      <a:pt x="124079" y="219731"/>
                    </a:cubicBezTo>
                    <a:cubicBezTo>
                      <a:pt x="131288" y="227466"/>
                      <a:pt x="135116" y="237957"/>
                      <a:pt x="134404" y="248537"/>
                    </a:cubicBezTo>
                    <a:lnTo>
                      <a:pt x="132446" y="278231"/>
                    </a:lnTo>
                    <a:cubicBezTo>
                      <a:pt x="131734" y="289967"/>
                      <a:pt x="125503" y="300725"/>
                      <a:pt x="115890" y="306948"/>
                    </a:cubicBezTo>
                    <a:cubicBezTo>
                      <a:pt x="109837" y="310860"/>
                      <a:pt x="102895" y="312816"/>
                      <a:pt x="95952" y="312816"/>
                    </a:cubicBezTo>
                    <a:cubicBezTo>
                      <a:pt x="89009" y="312816"/>
                      <a:pt x="82066" y="310860"/>
                      <a:pt x="76014" y="306948"/>
                    </a:cubicBezTo>
                    <a:cubicBezTo>
                      <a:pt x="66401" y="300725"/>
                      <a:pt x="60170" y="289967"/>
                      <a:pt x="59369" y="278231"/>
                    </a:cubicBezTo>
                    <a:lnTo>
                      <a:pt x="57411" y="248537"/>
                    </a:lnTo>
                    <a:cubicBezTo>
                      <a:pt x="56788" y="237957"/>
                      <a:pt x="60526" y="227466"/>
                      <a:pt x="67825" y="219731"/>
                    </a:cubicBezTo>
                    <a:cubicBezTo>
                      <a:pt x="75035" y="211907"/>
                      <a:pt x="85271" y="207462"/>
                      <a:pt x="95952" y="207462"/>
                    </a:cubicBezTo>
                    <a:close/>
                    <a:moveTo>
                      <a:pt x="270734" y="132403"/>
                    </a:moveTo>
                    <a:cubicBezTo>
                      <a:pt x="268420" y="132403"/>
                      <a:pt x="266195" y="132670"/>
                      <a:pt x="263969" y="133114"/>
                    </a:cubicBezTo>
                    <a:cubicBezTo>
                      <a:pt x="249460" y="135780"/>
                      <a:pt x="237888" y="147423"/>
                      <a:pt x="235218" y="161998"/>
                    </a:cubicBezTo>
                    <a:lnTo>
                      <a:pt x="234417" y="166353"/>
                    </a:lnTo>
                    <a:lnTo>
                      <a:pt x="373100" y="166353"/>
                    </a:lnTo>
                    <a:lnTo>
                      <a:pt x="372388" y="161998"/>
                    </a:lnTo>
                    <a:cubicBezTo>
                      <a:pt x="369718" y="147423"/>
                      <a:pt x="358146" y="135780"/>
                      <a:pt x="343547" y="133114"/>
                    </a:cubicBezTo>
                    <a:cubicBezTo>
                      <a:pt x="341411" y="132670"/>
                      <a:pt x="339097" y="132403"/>
                      <a:pt x="336871" y="132403"/>
                    </a:cubicBezTo>
                    <a:lnTo>
                      <a:pt x="331353" y="132403"/>
                    </a:lnTo>
                    <a:cubicBezTo>
                      <a:pt x="323519" y="138624"/>
                      <a:pt x="313906" y="141912"/>
                      <a:pt x="303758" y="141912"/>
                    </a:cubicBezTo>
                    <a:cubicBezTo>
                      <a:pt x="293700" y="141912"/>
                      <a:pt x="284086" y="138624"/>
                      <a:pt x="276253" y="132403"/>
                    </a:cubicBezTo>
                    <a:close/>
                    <a:moveTo>
                      <a:pt x="270734" y="108318"/>
                    </a:moveTo>
                    <a:lnTo>
                      <a:pt x="280793" y="108318"/>
                    </a:lnTo>
                    <a:cubicBezTo>
                      <a:pt x="283997" y="108318"/>
                      <a:pt x="287113" y="109562"/>
                      <a:pt x="289427" y="111784"/>
                    </a:cubicBezTo>
                    <a:cubicBezTo>
                      <a:pt x="293255" y="115694"/>
                      <a:pt x="298329" y="117739"/>
                      <a:pt x="303758" y="117739"/>
                    </a:cubicBezTo>
                    <a:cubicBezTo>
                      <a:pt x="309188" y="117739"/>
                      <a:pt x="314351" y="115694"/>
                      <a:pt x="318179" y="111784"/>
                    </a:cubicBezTo>
                    <a:cubicBezTo>
                      <a:pt x="320493" y="109562"/>
                      <a:pt x="323519" y="108318"/>
                      <a:pt x="326724" y="108318"/>
                    </a:cubicBezTo>
                    <a:lnTo>
                      <a:pt x="336871" y="108318"/>
                    </a:lnTo>
                    <a:cubicBezTo>
                      <a:pt x="340610" y="108318"/>
                      <a:pt x="344348" y="108584"/>
                      <a:pt x="348087" y="109295"/>
                    </a:cubicBezTo>
                    <a:cubicBezTo>
                      <a:pt x="372388" y="113917"/>
                      <a:pt x="391704" y="133381"/>
                      <a:pt x="396155" y="157732"/>
                    </a:cubicBezTo>
                    <a:lnTo>
                      <a:pt x="399537" y="176218"/>
                    </a:lnTo>
                    <a:cubicBezTo>
                      <a:pt x="400160" y="179773"/>
                      <a:pt x="399181" y="183417"/>
                      <a:pt x="396867" y="186172"/>
                    </a:cubicBezTo>
                    <a:cubicBezTo>
                      <a:pt x="394641" y="188927"/>
                      <a:pt x="391170" y="190527"/>
                      <a:pt x="387609" y="190527"/>
                    </a:cubicBezTo>
                    <a:lnTo>
                      <a:pt x="219997" y="190527"/>
                    </a:lnTo>
                    <a:cubicBezTo>
                      <a:pt x="216347" y="190527"/>
                      <a:pt x="212965" y="188927"/>
                      <a:pt x="210650" y="186172"/>
                    </a:cubicBezTo>
                    <a:cubicBezTo>
                      <a:pt x="208336" y="183417"/>
                      <a:pt x="207446" y="179773"/>
                      <a:pt x="208069" y="176218"/>
                    </a:cubicBezTo>
                    <a:lnTo>
                      <a:pt x="211451" y="157732"/>
                    </a:lnTo>
                    <a:cubicBezTo>
                      <a:pt x="215813" y="133381"/>
                      <a:pt x="235129" y="113917"/>
                      <a:pt x="259519" y="109295"/>
                    </a:cubicBezTo>
                    <a:cubicBezTo>
                      <a:pt x="263168" y="108584"/>
                      <a:pt x="266996" y="108318"/>
                      <a:pt x="270734" y="108318"/>
                    </a:cubicBezTo>
                    <a:close/>
                    <a:moveTo>
                      <a:pt x="413861" y="87316"/>
                    </a:moveTo>
                    <a:cubicBezTo>
                      <a:pt x="416843" y="86483"/>
                      <a:pt x="420159" y="86772"/>
                      <a:pt x="423096" y="88372"/>
                    </a:cubicBezTo>
                    <a:cubicBezTo>
                      <a:pt x="454251" y="105796"/>
                      <a:pt x="481756" y="130420"/>
                      <a:pt x="502586" y="159488"/>
                    </a:cubicBezTo>
                    <a:cubicBezTo>
                      <a:pt x="506502" y="164911"/>
                      <a:pt x="505256" y="172467"/>
                      <a:pt x="499826" y="176290"/>
                    </a:cubicBezTo>
                    <a:cubicBezTo>
                      <a:pt x="497690" y="177890"/>
                      <a:pt x="495197" y="178601"/>
                      <a:pt x="492794" y="178601"/>
                    </a:cubicBezTo>
                    <a:cubicBezTo>
                      <a:pt x="488966" y="178601"/>
                      <a:pt x="485317" y="176823"/>
                      <a:pt x="482913" y="173534"/>
                    </a:cubicBezTo>
                    <a:cubicBezTo>
                      <a:pt x="464132" y="147310"/>
                      <a:pt x="439386" y="125175"/>
                      <a:pt x="411257" y="109529"/>
                    </a:cubicBezTo>
                    <a:cubicBezTo>
                      <a:pt x="405382" y="106240"/>
                      <a:pt x="403335" y="98862"/>
                      <a:pt x="406629" y="92995"/>
                    </a:cubicBezTo>
                    <a:cubicBezTo>
                      <a:pt x="408231" y="90106"/>
                      <a:pt x="410879" y="88150"/>
                      <a:pt x="413861" y="87316"/>
                    </a:cubicBezTo>
                    <a:close/>
                    <a:moveTo>
                      <a:pt x="382342" y="70370"/>
                    </a:moveTo>
                    <a:cubicBezTo>
                      <a:pt x="384480" y="71081"/>
                      <a:pt x="386530" y="71792"/>
                      <a:pt x="388579" y="72592"/>
                    </a:cubicBezTo>
                    <a:cubicBezTo>
                      <a:pt x="394905" y="74903"/>
                      <a:pt x="398113" y="81836"/>
                      <a:pt x="395796" y="88058"/>
                    </a:cubicBezTo>
                    <a:cubicBezTo>
                      <a:pt x="394014" y="92947"/>
                      <a:pt x="389381" y="95969"/>
                      <a:pt x="384391" y="95969"/>
                    </a:cubicBezTo>
                    <a:cubicBezTo>
                      <a:pt x="383054" y="95969"/>
                      <a:pt x="381629" y="95791"/>
                      <a:pt x="380203" y="95258"/>
                    </a:cubicBezTo>
                    <a:cubicBezTo>
                      <a:pt x="378332" y="94547"/>
                      <a:pt x="376461" y="93925"/>
                      <a:pt x="374590" y="93213"/>
                    </a:cubicBezTo>
                    <a:cubicBezTo>
                      <a:pt x="368263" y="91080"/>
                      <a:pt x="364877" y="84236"/>
                      <a:pt x="367016" y="77925"/>
                    </a:cubicBezTo>
                    <a:cubicBezTo>
                      <a:pt x="369154" y="71614"/>
                      <a:pt x="376015" y="68237"/>
                      <a:pt x="382342" y="70370"/>
                    </a:cubicBezTo>
                    <a:close/>
                    <a:moveTo>
                      <a:pt x="225634" y="70370"/>
                    </a:moveTo>
                    <a:cubicBezTo>
                      <a:pt x="231954" y="68237"/>
                      <a:pt x="238808" y="71614"/>
                      <a:pt x="240944" y="77923"/>
                    </a:cubicBezTo>
                    <a:cubicBezTo>
                      <a:pt x="243081" y="84232"/>
                      <a:pt x="239698" y="91074"/>
                      <a:pt x="233378" y="93207"/>
                    </a:cubicBezTo>
                    <a:cubicBezTo>
                      <a:pt x="190205" y="107868"/>
                      <a:pt x="151661" y="136304"/>
                      <a:pt x="125045" y="173536"/>
                    </a:cubicBezTo>
                    <a:cubicBezTo>
                      <a:pt x="122642" y="176824"/>
                      <a:pt x="118903" y="178601"/>
                      <a:pt x="115164" y="178601"/>
                    </a:cubicBezTo>
                    <a:cubicBezTo>
                      <a:pt x="112761" y="178601"/>
                      <a:pt x="110268" y="177890"/>
                      <a:pt x="108132" y="176291"/>
                    </a:cubicBezTo>
                    <a:cubicBezTo>
                      <a:pt x="102702" y="172470"/>
                      <a:pt x="101456" y="164916"/>
                      <a:pt x="105373" y="159496"/>
                    </a:cubicBezTo>
                    <a:cubicBezTo>
                      <a:pt x="134926" y="118176"/>
                      <a:pt x="177654" y="86542"/>
                      <a:pt x="225634" y="70370"/>
                    </a:cubicBezTo>
                    <a:close/>
                    <a:moveTo>
                      <a:pt x="303767" y="24166"/>
                    </a:moveTo>
                    <a:cubicBezTo>
                      <a:pt x="299761" y="24166"/>
                      <a:pt x="296023" y="25766"/>
                      <a:pt x="293353" y="28698"/>
                    </a:cubicBezTo>
                    <a:cubicBezTo>
                      <a:pt x="290594" y="31629"/>
                      <a:pt x="289169" y="35450"/>
                      <a:pt x="289436" y="39448"/>
                    </a:cubicBezTo>
                    <a:lnTo>
                      <a:pt x="291395" y="69123"/>
                    </a:lnTo>
                    <a:cubicBezTo>
                      <a:pt x="291662" y="73210"/>
                      <a:pt x="293798" y="77030"/>
                      <a:pt x="297002" y="79074"/>
                    </a:cubicBezTo>
                    <a:cubicBezTo>
                      <a:pt x="301186" y="81739"/>
                      <a:pt x="306437" y="81739"/>
                      <a:pt x="310532" y="79074"/>
                    </a:cubicBezTo>
                    <a:cubicBezTo>
                      <a:pt x="313825" y="77030"/>
                      <a:pt x="315872" y="73210"/>
                      <a:pt x="316139" y="69123"/>
                    </a:cubicBezTo>
                    <a:lnTo>
                      <a:pt x="318097" y="39448"/>
                    </a:lnTo>
                    <a:cubicBezTo>
                      <a:pt x="318364" y="35450"/>
                      <a:pt x="317029" y="31629"/>
                      <a:pt x="314270" y="28698"/>
                    </a:cubicBezTo>
                    <a:cubicBezTo>
                      <a:pt x="311511" y="25766"/>
                      <a:pt x="307772" y="24166"/>
                      <a:pt x="303767" y="24166"/>
                    </a:cubicBezTo>
                    <a:close/>
                    <a:moveTo>
                      <a:pt x="303767" y="0"/>
                    </a:moveTo>
                    <a:cubicBezTo>
                      <a:pt x="314448" y="0"/>
                      <a:pt x="324684" y="4442"/>
                      <a:pt x="331894" y="12172"/>
                    </a:cubicBezTo>
                    <a:cubicBezTo>
                      <a:pt x="339192" y="19902"/>
                      <a:pt x="342931" y="30386"/>
                      <a:pt x="342308" y="40958"/>
                    </a:cubicBezTo>
                    <a:lnTo>
                      <a:pt x="340350" y="70633"/>
                    </a:lnTo>
                    <a:cubicBezTo>
                      <a:pt x="339549" y="82361"/>
                      <a:pt x="333407" y="93112"/>
                      <a:pt x="323705" y="99331"/>
                    </a:cubicBezTo>
                    <a:cubicBezTo>
                      <a:pt x="317652" y="103329"/>
                      <a:pt x="310710" y="105284"/>
                      <a:pt x="303767" y="105284"/>
                    </a:cubicBezTo>
                    <a:cubicBezTo>
                      <a:pt x="296824" y="105284"/>
                      <a:pt x="289881" y="103329"/>
                      <a:pt x="283829" y="99331"/>
                    </a:cubicBezTo>
                    <a:cubicBezTo>
                      <a:pt x="274216" y="93112"/>
                      <a:pt x="267985" y="82361"/>
                      <a:pt x="267273" y="70633"/>
                    </a:cubicBezTo>
                    <a:lnTo>
                      <a:pt x="265315" y="40958"/>
                    </a:lnTo>
                    <a:cubicBezTo>
                      <a:pt x="264603" y="30386"/>
                      <a:pt x="268430" y="19902"/>
                      <a:pt x="275640" y="12172"/>
                    </a:cubicBezTo>
                    <a:cubicBezTo>
                      <a:pt x="282939" y="4442"/>
                      <a:pt x="293175" y="0"/>
                      <a:pt x="3037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2173174"/>
      </p:ext>
    </p:extLst>
  </p:cSld>
  <p:clrMapOvr>
    <a:masterClrMapping/>
  </p:clrMapOvr>
  <p:transition spd="slow" advTm="3000">
    <p:fade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FA1612-4C07-497B-A63A-F942B54C8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版权声明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B8892B1-8908-4B9E-93E3-9AC4E6EF9F70}"/>
              </a:ext>
            </a:extLst>
          </p:cNvPr>
          <p:cNvSpPr txBox="1"/>
          <p:nvPr/>
        </p:nvSpPr>
        <p:spPr>
          <a:xfrm>
            <a:off x="925033" y="1828800"/>
            <a:ext cx="10685721" cy="3895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/>
              <a:t>感谢您下载办公资源网平台上提供的</a:t>
            </a:r>
            <a:r>
              <a:rPr lang="en-US" altLang="zh-CN"/>
              <a:t>PPT</a:t>
            </a:r>
            <a:r>
              <a:rPr lang="zh-CN" altLang="en-US"/>
              <a:t>作品，为了您和办公资源以及原创作者的利益</a:t>
            </a:r>
            <a:r>
              <a:rPr lang="en-US" altLang="zh-CN"/>
              <a:t>,</a:t>
            </a:r>
            <a:r>
              <a:rPr lang="zh-CN" altLang="en-US"/>
              <a:t>请勿复制、传播、销售，否则将承担法律责任！办公资源将对作品进行维权，按照传播下载次数进行十倍的索取赔偿！</a:t>
            </a:r>
          </a:p>
          <a:p>
            <a:pPr>
              <a:lnSpc>
                <a:spcPct val="200000"/>
              </a:lnSpc>
            </a:pPr>
            <a:endParaRPr lang="zh-CN" altLang="en-US"/>
          </a:p>
          <a:p>
            <a:pPr>
              <a:lnSpc>
                <a:spcPct val="200000"/>
              </a:lnSpc>
            </a:pPr>
            <a:r>
              <a:rPr lang="zh-CN" altLang="en-US"/>
              <a:t>       </a:t>
            </a:r>
            <a:r>
              <a:rPr lang="en-US" altLang="zh-CN"/>
              <a:t>1. </a:t>
            </a:r>
            <a:r>
              <a:rPr lang="zh-CN" altLang="en-US"/>
              <a:t>在办公资源出售的</a:t>
            </a:r>
            <a:r>
              <a:rPr lang="en-US" altLang="zh-CN"/>
              <a:t>PPT</a:t>
            </a:r>
            <a:r>
              <a:rPr lang="zh-CN" altLang="en-US"/>
              <a:t>模板是免版税类</a:t>
            </a:r>
            <a:r>
              <a:rPr lang="en-US" altLang="zh-CN"/>
              <a:t>(RF: Royalty-Free)</a:t>
            </a:r>
            <a:r>
              <a:rPr lang="zh-CN" altLang="en-US"/>
              <a:t>正版受</a:t>
            </a:r>
            <a:r>
              <a:rPr lang="en-US" altLang="zh-CN"/>
              <a:t>《</a:t>
            </a:r>
            <a:r>
              <a:rPr lang="zh-CN" altLang="en-US"/>
              <a:t>中国人民共和国著作法</a:t>
            </a:r>
            <a:r>
              <a:rPr lang="en-US" altLang="zh-CN"/>
              <a:t>》</a:t>
            </a:r>
            <a:r>
              <a:rPr lang="zh-CN" altLang="en-US"/>
              <a:t>和</a:t>
            </a:r>
            <a:r>
              <a:rPr lang="en-US" altLang="zh-CN"/>
              <a:t>《</a:t>
            </a:r>
            <a:r>
              <a:rPr lang="zh-CN" altLang="en-US"/>
              <a:t>世界版权公约</a:t>
            </a:r>
            <a:r>
              <a:rPr lang="en-US" altLang="zh-CN"/>
              <a:t>》</a:t>
            </a:r>
            <a:r>
              <a:rPr lang="zh-CN" altLang="en-US"/>
              <a:t>的保护，作品的所有权、版权和著作权归办公资源所有，您下载的是</a:t>
            </a:r>
            <a:r>
              <a:rPr lang="en-US" altLang="zh-CN"/>
              <a:t>PPT</a:t>
            </a:r>
            <a:r>
              <a:rPr lang="zh-CN" altLang="en-US"/>
              <a:t>模板素材的使用权。</a:t>
            </a:r>
          </a:p>
          <a:p>
            <a:pPr>
              <a:lnSpc>
                <a:spcPct val="200000"/>
              </a:lnSpc>
            </a:pPr>
            <a:r>
              <a:rPr lang="zh-CN" altLang="en-US"/>
              <a:t>       </a:t>
            </a:r>
            <a:r>
              <a:rPr lang="en-US" altLang="zh-CN"/>
              <a:t>2. </a:t>
            </a:r>
            <a:r>
              <a:rPr lang="zh-CN" altLang="en-US"/>
              <a:t>不得将办公资源的</a:t>
            </a:r>
            <a:r>
              <a:rPr lang="en-US" altLang="zh-CN"/>
              <a:t>PPT</a:t>
            </a:r>
            <a:r>
              <a:rPr lang="zh-CN" altLang="en-US"/>
              <a:t>模板、</a:t>
            </a:r>
            <a:r>
              <a:rPr lang="en-US" altLang="zh-CN"/>
              <a:t>PPT</a:t>
            </a:r>
            <a:r>
              <a:rPr lang="zh-CN" altLang="en-US"/>
              <a:t>素材</a:t>
            </a:r>
            <a:r>
              <a:rPr lang="en-US" altLang="zh-CN"/>
              <a:t>,</a:t>
            </a:r>
            <a:r>
              <a:rPr lang="zh-CN" altLang="en-US"/>
              <a:t>本身用于再出售</a:t>
            </a:r>
            <a:r>
              <a:rPr lang="en-US" altLang="zh-CN"/>
              <a:t>,</a:t>
            </a:r>
            <a:r>
              <a:rPr lang="zh-CN" altLang="en-US"/>
              <a:t>或者出租、出借、转让、分销、发布或者作为礼物供他人使用，不得转授权、出卖、转让本协议或者本协议中的权利。</a:t>
            </a:r>
          </a:p>
        </p:txBody>
      </p:sp>
    </p:spTree>
    <p:extLst>
      <p:ext uri="{BB962C8B-B14F-4D97-AF65-F5344CB8AC3E}">
        <p14:creationId xmlns:p14="http://schemas.microsoft.com/office/powerpoint/2010/main" val="447450077"/>
      </p:ext>
    </p:extLst>
  </p:cSld>
  <p:clrMapOvr>
    <a:masterClrMapping/>
  </p:clrMapOvr>
  <p:transition spd="slow" advTm="3000">
    <p:fade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4038569-4F28-4026-AECF-7E1250F69DEF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0554A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100806D-24B7-4E57-8DE2-FEFF2D6200AF}"/>
              </a:ext>
            </a:extLst>
          </p:cNvPr>
          <p:cNvSpPr txBox="1"/>
          <p:nvPr/>
        </p:nvSpPr>
        <p:spPr>
          <a:xfrm>
            <a:off x="396586" y="701046"/>
            <a:ext cx="113988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0" b="1">
                <a:solidFill>
                  <a:schemeClr val="bg1"/>
                </a:solidFill>
              </a:rPr>
              <a:t>目录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1D27FEE-C874-4EC7-8884-399F0EF6B568}"/>
              </a:ext>
            </a:extLst>
          </p:cNvPr>
          <p:cNvSpPr txBox="1"/>
          <p:nvPr/>
        </p:nvSpPr>
        <p:spPr>
          <a:xfrm>
            <a:off x="3002507" y="2204224"/>
            <a:ext cx="195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第一章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3F8C477-01FF-4395-949C-BC0FF7085D4D}"/>
              </a:ext>
            </a:extLst>
          </p:cNvPr>
          <p:cNvSpPr txBox="1"/>
          <p:nvPr/>
        </p:nvSpPr>
        <p:spPr>
          <a:xfrm>
            <a:off x="3002507" y="3313142"/>
            <a:ext cx="195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第二章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BB1852E-DF6B-44C9-9849-98D1F6E58CF5}"/>
              </a:ext>
            </a:extLst>
          </p:cNvPr>
          <p:cNvSpPr txBox="1"/>
          <p:nvPr/>
        </p:nvSpPr>
        <p:spPr>
          <a:xfrm>
            <a:off x="3002507" y="4422060"/>
            <a:ext cx="195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第三章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7823207-91DF-4486-AD8B-7A305AAC50CC}"/>
              </a:ext>
            </a:extLst>
          </p:cNvPr>
          <p:cNvSpPr txBox="1"/>
          <p:nvPr/>
        </p:nvSpPr>
        <p:spPr>
          <a:xfrm>
            <a:off x="3002507" y="5530978"/>
            <a:ext cx="195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第四章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56051C0-0882-4BDB-A29C-7DCCFAE85CF0}"/>
              </a:ext>
            </a:extLst>
          </p:cNvPr>
          <p:cNvSpPr txBox="1"/>
          <p:nvPr/>
        </p:nvSpPr>
        <p:spPr>
          <a:xfrm>
            <a:off x="5350724" y="2182382"/>
            <a:ext cx="356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添加您的标题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3BECB5-E33B-49FA-871E-8D114DF3FBCD}"/>
              </a:ext>
            </a:extLst>
          </p:cNvPr>
          <p:cNvSpPr txBox="1"/>
          <p:nvPr/>
        </p:nvSpPr>
        <p:spPr>
          <a:xfrm>
            <a:off x="5350724" y="3291300"/>
            <a:ext cx="356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添加您的标题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DD9BA7E-1646-403D-A60D-DC94D93B2E37}"/>
              </a:ext>
            </a:extLst>
          </p:cNvPr>
          <p:cNvSpPr txBox="1"/>
          <p:nvPr/>
        </p:nvSpPr>
        <p:spPr>
          <a:xfrm>
            <a:off x="5350724" y="4400218"/>
            <a:ext cx="356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添加您的标题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EB8F598-4820-4433-B658-ABA8298C0384}"/>
              </a:ext>
            </a:extLst>
          </p:cNvPr>
          <p:cNvSpPr txBox="1"/>
          <p:nvPr/>
        </p:nvSpPr>
        <p:spPr>
          <a:xfrm>
            <a:off x="5350724" y="5509136"/>
            <a:ext cx="356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</a:rPr>
              <a:t>添加您的标题</a:t>
            </a:r>
          </a:p>
        </p:txBody>
      </p:sp>
    </p:spTree>
    <p:extLst>
      <p:ext uri="{BB962C8B-B14F-4D97-AF65-F5344CB8AC3E}">
        <p14:creationId xmlns:p14="http://schemas.microsoft.com/office/powerpoint/2010/main" val="1812437767"/>
      </p:ext>
    </p:extLst>
  </p:cSld>
  <p:clrMapOvr>
    <a:masterClrMapping/>
  </p:clrMapOvr>
  <p:transition spd="slow" advTm="3000">
    <p:fade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80E3099-356A-404B-92F7-9A26E1D2C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53" y="223402"/>
            <a:ext cx="3267294" cy="331989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8F18417-0C16-443B-A8D6-5B6FA3C9EF34}"/>
              </a:ext>
            </a:extLst>
          </p:cNvPr>
          <p:cNvSpPr/>
          <p:nvPr/>
        </p:nvSpPr>
        <p:spPr>
          <a:xfrm>
            <a:off x="0" y="3543300"/>
            <a:ext cx="12192000" cy="3314700"/>
          </a:xfrm>
          <a:prstGeom prst="rect">
            <a:avLst/>
          </a:prstGeom>
          <a:solidFill>
            <a:srgbClr val="00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585504A-0936-4A9E-94C8-9E56EACB1E9C}"/>
              </a:ext>
            </a:extLst>
          </p:cNvPr>
          <p:cNvSpPr txBox="1"/>
          <p:nvPr/>
        </p:nvSpPr>
        <p:spPr>
          <a:xfrm>
            <a:off x="396587" y="4031099"/>
            <a:ext cx="113988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000" b="1">
                <a:solidFill>
                  <a:schemeClr val="bg1"/>
                </a:solidFill>
              </a:rPr>
              <a:t>演讲完毕 感谢观看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A8BF6A2-2D6C-4036-85CA-184343DBBEDB}"/>
              </a:ext>
            </a:extLst>
          </p:cNvPr>
          <p:cNvSpPr txBox="1"/>
          <p:nvPr/>
        </p:nvSpPr>
        <p:spPr>
          <a:xfrm>
            <a:off x="1877291" y="5434445"/>
            <a:ext cx="843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+mj-ea"/>
                <a:ea typeface="+mj-ea"/>
              </a:rPr>
              <a:t>汇报人：办公资源                                                          日期：</a:t>
            </a:r>
            <a:r>
              <a:rPr lang="en-US" altLang="zh-CN">
                <a:solidFill>
                  <a:schemeClr val="bg1"/>
                </a:solidFill>
                <a:latin typeface="+mj-ea"/>
                <a:ea typeface="+mj-ea"/>
              </a:rPr>
              <a:t>202X</a:t>
            </a:r>
            <a:r>
              <a:rPr lang="zh-CN" altLang="en-US">
                <a:solidFill>
                  <a:schemeClr val="bg1"/>
                </a:solidFill>
                <a:latin typeface="+mj-ea"/>
                <a:ea typeface="+mj-ea"/>
              </a:rPr>
              <a:t>年</a:t>
            </a:r>
            <a:r>
              <a:rPr lang="en-US" altLang="zh-CN">
                <a:solidFill>
                  <a:schemeClr val="bg1"/>
                </a:solidFill>
                <a:latin typeface="+mj-ea"/>
                <a:ea typeface="+mj-ea"/>
              </a:rPr>
              <a:t>12</a:t>
            </a:r>
            <a:r>
              <a:rPr lang="zh-CN" altLang="en-US">
                <a:solidFill>
                  <a:schemeClr val="bg1"/>
                </a:solidFill>
                <a:latin typeface="+mj-ea"/>
                <a:ea typeface="+mj-ea"/>
              </a:rPr>
              <a:t>月</a:t>
            </a:r>
            <a:r>
              <a:rPr lang="en-US" altLang="zh-CN">
                <a:solidFill>
                  <a:schemeClr val="bg1"/>
                </a:solidFill>
                <a:latin typeface="+mj-ea"/>
                <a:ea typeface="+mj-ea"/>
              </a:rPr>
              <a:t>30</a:t>
            </a:r>
            <a:r>
              <a:rPr lang="zh-CN" altLang="en-US">
                <a:solidFill>
                  <a:schemeClr val="bg1"/>
                </a:solidFill>
                <a:latin typeface="+mj-ea"/>
                <a:ea typeface="+mj-ea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178473816"/>
      </p:ext>
    </p:extLst>
  </p:cSld>
  <p:clrMapOvr>
    <a:masterClrMapping/>
  </p:clrMapOvr>
  <p:transition spd="slow" advTm="3000">
    <p:fad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835CAC19-DEA1-42C1-93F2-A82B0D645123}"/>
              </a:ext>
            </a:extLst>
          </p:cNvPr>
          <p:cNvSpPr/>
          <p:nvPr/>
        </p:nvSpPr>
        <p:spPr>
          <a:xfrm>
            <a:off x="1978925" y="436728"/>
            <a:ext cx="4490114" cy="4490114"/>
          </a:xfrm>
          <a:prstGeom prst="ellipse">
            <a:avLst/>
          </a:prstGeom>
          <a:solidFill>
            <a:srgbClr val="00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45E80A7-ED01-4315-AF7B-7083B6F49229}"/>
              </a:ext>
            </a:extLst>
          </p:cNvPr>
          <p:cNvSpPr txBox="1"/>
          <p:nvPr/>
        </p:nvSpPr>
        <p:spPr>
          <a:xfrm>
            <a:off x="2456597" y="1637731"/>
            <a:ext cx="352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>
                <a:solidFill>
                  <a:schemeClr val="bg1"/>
                </a:solidFill>
              </a:rPr>
              <a:t>第一章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FA313C1-5C8F-4433-A6DB-D247CD744D67}"/>
              </a:ext>
            </a:extLst>
          </p:cNvPr>
          <p:cNvSpPr txBox="1"/>
          <p:nvPr/>
        </p:nvSpPr>
        <p:spPr>
          <a:xfrm>
            <a:off x="2770496" y="2838060"/>
            <a:ext cx="305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solidFill>
                  <a:schemeClr val="bg1"/>
                </a:solidFill>
              </a:rPr>
              <a:t>添加您的标题</a:t>
            </a:r>
          </a:p>
        </p:txBody>
      </p:sp>
    </p:spTree>
    <p:extLst>
      <p:ext uri="{BB962C8B-B14F-4D97-AF65-F5344CB8AC3E}">
        <p14:creationId xmlns:p14="http://schemas.microsoft.com/office/powerpoint/2010/main" val="3032783987"/>
      </p:ext>
    </p:extLst>
  </p:cSld>
  <p:clrMapOvr>
    <a:masterClrMapping/>
  </p:clrMapOvr>
  <p:transition spd="slow" advTm="3000">
    <p:fade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733270-49FF-49D4-967F-C04390941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130"/>
          </a:xfrm>
        </p:spPr>
        <p:txBody>
          <a:bodyPr/>
          <a:lstStyle/>
          <a:p>
            <a:r>
              <a:rPr lang="zh-CN" altLang="en-US"/>
              <a:t>添加您的标题</a:t>
            </a:r>
          </a:p>
        </p:txBody>
      </p:sp>
      <p:grpSp>
        <p:nvGrpSpPr>
          <p:cNvPr id="3" name="39263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6C92092-648D-4FE4-AB2B-50EE505F168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60400" y="1384256"/>
            <a:ext cx="10880725" cy="4597908"/>
            <a:chOff x="660400" y="1384256"/>
            <a:chExt cx="10880725" cy="4597908"/>
          </a:xfrm>
        </p:grpSpPr>
        <p:sp>
          <p:nvSpPr>
            <p:cNvPr id="5" name="ïśļïḓè">
              <a:extLst>
                <a:ext uri="{FF2B5EF4-FFF2-40B4-BE49-F238E27FC236}">
                  <a16:creationId xmlns:a16="http://schemas.microsoft.com/office/drawing/2014/main" id="{A13A362D-D75B-42BE-A44B-0DBE2190505F}"/>
                </a:ext>
              </a:extLst>
            </p:cNvPr>
            <p:cNvSpPr txBox="1"/>
            <p:nvPr/>
          </p:nvSpPr>
          <p:spPr>
            <a:xfrm>
              <a:off x="7060282" y="1496951"/>
              <a:ext cx="777877" cy="660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lang="en-US" sz="2800" b="1">
                  <a:solidFill>
                    <a:srgbClr val="00554A"/>
                  </a:solidFill>
                </a:rPr>
                <a:t>01</a:t>
              </a:r>
            </a:p>
          </p:txBody>
        </p:sp>
        <p:sp>
          <p:nvSpPr>
            <p:cNvPr id="6" name="ïṥlïdê">
              <a:extLst>
                <a:ext uri="{FF2B5EF4-FFF2-40B4-BE49-F238E27FC236}">
                  <a16:creationId xmlns:a16="http://schemas.microsoft.com/office/drawing/2014/main" id="{429810A8-798D-4A28-875D-9037100E62B6}"/>
                </a:ext>
              </a:extLst>
            </p:cNvPr>
            <p:cNvSpPr txBox="1"/>
            <p:nvPr/>
          </p:nvSpPr>
          <p:spPr>
            <a:xfrm>
              <a:off x="7937500" y="1384256"/>
              <a:ext cx="3581400" cy="885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buSzPct val="25000"/>
              </a:pPr>
              <a:r>
                <a:rPr lang="zh-CN" altLang="en-US" sz="1100"/>
                <a:t>点击输入您的内容，或者通过复制您的文本后，在此框中选择复制粘贴，请言简意赅，简单说明即可，不必繁琐。</a:t>
              </a:r>
            </a:p>
          </p:txBody>
        </p:sp>
        <p:sp>
          <p:nvSpPr>
            <p:cNvPr id="7" name="íṧļiḋe">
              <a:extLst>
                <a:ext uri="{FF2B5EF4-FFF2-40B4-BE49-F238E27FC236}">
                  <a16:creationId xmlns:a16="http://schemas.microsoft.com/office/drawing/2014/main" id="{73E9A8FD-4C73-40CF-8F8C-5ABB6AD4825A}"/>
                </a:ext>
              </a:extLst>
            </p:cNvPr>
            <p:cNvSpPr txBox="1"/>
            <p:nvPr/>
          </p:nvSpPr>
          <p:spPr>
            <a:xfrm>
              <a:off x="7937500" y="2621616"/>
              <a:ext cx="3581400" cy="885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buSzPct val="25000"/>
              </a:pPr>
              <a:r>
                <a:rPr lang="zh-CN" altLang="en-US" sz="1100"/>
                <a:t>点击输入您的内容，或者通过复制您的文本后，在此框中选择复制粘贴，请言简意赅，简单说明即可，不必繁琐。</a:t>
              </a: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C2EDA928-2615-4CA0-B4C0-E45ED8DFDD87}"/>
                </a:ext>
              </a:extLst>
            </p:cNvPr>
            <p:cNvCxnSpPr/>
            <p:nvPr/>
          </p:nvCxnSpPr>
          <p:spPr>
            <a:xfrm>
              <a:off x="7089777" y="2445851"/>
              <a:ext cx="4429123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ṧliďé">
              <a:extLst>
                <a:ext uri="{FF2B5EF4-FFF2-40B4-BE49-F238E27FC236}">
                  <a16:creationId xmlns:a16="http://schemas.microsoft.com/office/drawing/2014/main" id="{18142626-924F-4B05-96BE-EE367707935D}"/>
                </a:ext>
              </a:extLst>
            </p:cNvPr>
            <p:cNvSpPr txBox="1"/>
            <p:nvPr/>
          </p:nvSpPr>
          <p:spPr>
            <a:xfrm>
              <a:off x="7959725" y="3858976"/>
              <a:ext cx="3581400" cy="885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buSzPct val="25000"/>
              </a:pPr>
              <a:r>
                <a:rPr lang="zh-CN" altLang="en-US" sz="1100"/>
                <a:t>点击输入您的内容，或者通过复制您的文本后，在此框中选择复制粘贴，请言简意赅，简单说明即可，不必繁琐。</a:t>
              </a: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DA55A9C-BBD1-4BCC-8E26-DA535EE535C7}"/>
                </a:ext>
              </a:extLst>
            </p:cNvPr>
            <p:cNvCxnSpPr/>
            <p:nvPr/>
          </p:nvCxnSpPr>
          <p:spPr>
            <a:xfrm>
              <a:off x="7112002" y="3683211"/>
              <a:ext cx="4429123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i$liďe">
              <a:extLst>
                <a:ext uri="{FF2B5EF4-FFF2-40B4-BE49-F238E27FC236}">
                  <a16:creationId xmlns:a16="http://schemas.microsoft.com/office/drawing/2014/main" id="{FA2ABEA5-C744-4050-A77F-1757DAC29157}"/>
                </a:ext>
              </a:extLst>
            </p:cNvPr>
            <p:cNvSpPr txBox="1"/>
            <p:nvPr/>
          </p:nvSpPr>
          <p:spPr>
            <a:xfrm>
              <a:off x="7086816" y="2734310"/>
              <a:ext cx="777877" cy="660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lang="en-US" sz="2800" b="1">
                  <a:solidFill>
                    <a:srgbClr val="00554A"/>
                  </a:solidFill>
                </a:rPr>
                <a:t>02</a:t>
              </a:r>
            </a:p>
          </p:txBody>
        </p:sp>
        <p:sp>
          <p:nvSpPr>
            <p:cNvPr id="12" name="ïṩ1iḓe">
              <a:extLst>
                <a:ext uri="{FF2B5EF4-FFF2-40B4-BE49-F238E27FC236}">
                  <a16:creationId xmlns:a16="http://schemas.microsoft.com/office/drawing/2014/main" id="{E7FC4A8B-3FE4-4A2A-8A8E-948DE138D820}"/>
                </a:ext>
              </a:extLst>
            </p:cNvPr>
            <p:cNvSpPr txBox="1"/>
            <p:nvPr/>
          </p:nvSpPr>
          <p:spPr>
            <a:xfrm>
              <a:off x="7113350" y="3971669"/>
              <a:ext cx="777877" cy="660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lang="en-US" sz="2800" b="1">
                  <a:solidFill>
                    <a:srgbClr val="00554A"/>
                  </a:solidFill>
                </a:rPr>
                <a:t>03</a:t>
              </a:r>
            </a:p>
          </p:txBody>
        </p:sp>
        <p:sp>
          <p:nvSpPr>
            <p:cNvPr id="13" name="ïṥļíḑè">
              <a:extLst>
                <a:ext uri="{FF2B5EF4-FFF2-40B4-BE49-F238E27FC236}">
                  <a16:creationId xmlns:a16="http://schemas.microsoft.com/office/drawing/2014/main" id="{7104CA39-7201-42F3-BD8A-7104CE4D8F98}"/>
                </a:ext>
              </a:extLst>
            </p:cNvPr>
            <p:cNvSpPr/>
            <p:nvPr/>
          </p:nvSpPr>
          <p:spPr bwMode="auto">
            <a:xfrm>
              <a:off x="660400" y="3267853"/>
              <a:ext cx="6048408" cy="2714309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îŝļïḍè">
              <a:extLst>
                <a:ext uri="{FF2B5EF4-FFF2-40B4-BE49-F238E27FC236}">
                  <a16:creationId xmlns:a16="http://schemas.microsoft.com/office/drawing/2014/main" id="{23559139-8B63-49B1-B1CA-45683F9F42EF}"/>
                </a:ext>
              </a:extLst>
            </p:cNvPr>
            <p:cNvSpPr txBox="1"/>
            <p:nvPr/>
          </p:nvSpPr>
          <p:spPr>
            <a:xfrm>
              <a:off x="7937500" y="5096334"/>
              <a:ext cx="3581400" cy="885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buSzPct val="25000"/>
              </a:pPr>
              <a:r>
                <a:rPr lang="zh-CN" altLang="en-US" sz="1100"/>
                <a:t>点击输入您的内容，或者通过复制您的文本后，在此框中选择复制粘贴，请言简意赅，简单说明即可，不必繁琐。</a:t>
              </a: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3F20470-3726-45F3-BE66-154164D67492}"/>
                </a:ext>
              </a:extLst>
            </p:cNvPr>
            <p:cNvCxnSpPr/>
            <p:nvPr/>
          </p:nvCxnSpPr>
          <p:spPr>
            <a:xfrm>
              <a:off x="7089777" y="4920571"/>
              <a:ext cx="4429123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ïsḷïḑè">
              <a:extLst>
                <a:ext uri="{FF2B5EF4-FFF2-40B4-BE49-F238E27FC236}">
                  <a16:creationId xmlns:a16="http://schemas.microsoft.com/office/drawing/2014/main" id="{3F1C6A67-44EA-4888-8D67-D8A51A08F28B}"/>
                </a:ext>
              </a:extLst>
            </p:cNvPr>
            <p:cNvSpPr txBox="1"/>
            <p:nvPr/>
          </p:nvSpPr>
          <p:spPr>
            <a:xfrm>
              <a:off x="7091125" y="5209029"/>
              <a:ext cx="777877" cy="660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lang="en-US" sz="2800" b="1">
                  <a:solidFill>
                    <a:srgbClr val="00554A"/>
                  </a:solidFill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8840313"/>
      </p:ext>
    </p:extLst>
  </p:cSld>
  <p:clrMapOvr>
    <a:masterClrMapping/>
  </p:clrMapOvr>
  <p:transition spd="slow" advTm="3000">
    <p:fade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653316-0280-44BB-9D23-4144511F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添加您的标题</a:t>
            </a:r>
          </a:p>
        </p:txBody>
      </p:sp>
      <p:grpSp>
        <p:nvGrpSpPr>
          <p:cNvPr id="3" name="387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429282E-91BF-4A3A-B80C-8DAEB52A8E20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940959" y="1690688"/>
            <a:ext cx="9907871" cy="8503461"/>
            <a:chOff x="1445929" y="2088728"/>
            <a:chExt cx="9300720" cy="7982372"/>
          </a:xfrm>
        </p:grpSpPr>
        <p:sp>
          <p:nvSpPr>
            <p:cNvPr id="4" name="ïṥľïďé">
              <a:extLst>
                <a:ext uri="{FF2B5EF4-FFF2-40B4-BE49-F238E27FC236}">
                  <a16:creationId xmlns:a16="http://schemas.microsoft.com/office/drawing/2014/main" id="{4D90D315-850D-493C-84E6-AF8BC3CF8A57}"/>
                </a:ext>
              </a:extLst>
            </p:cNvPr>
            <p:cNvSpPr/>
            <p:nvPr/>
          </p:nvSpPr>
          <p:spPr bwMode="auto">
            <a:xfrm>
              <a:off x="2452688" y="2110953"/>
              <a:ext cx="414337" cy="352425"/>
            </a:xfrm>
            <a:custGeom>
              <a:gdLst>
                <a:gd name="T0" fmla="*/ 117 w 232"/>
                <a:gd name="T1" fmla="*/ 196 h 197"/>
                <a:gd name="T2" fmla="*/ 25 w 232"/>
                <a:gd name="T3" fmla="*/ 104 h 197"/>
                <a:gd name="T4" fmla="*/ 25 w 232"/>
                <a:gd name="T5" fmla="*/ 104 h 197"/>
                <a:gd name="T6" fmla="*/ 25 w 232"/>
                <a:gd name="T7" fmla="*/ 22 h 197"/>
                <a:gd name="T8" fmla="*/ 25 w 232"/>
                <a:gd name="T9" fmla="*/ 22 h 197"/>
                <a:gd name="T10" fmla="*/ 107 w 232"/>
                <a:gd name="T11" fmla="*/ 22 h 197"/>
                <a:gd name="T12" fmla="*/ 117 w 232"/>
                <a:gd name="T13" fmla="*/ 32 h 197"/>
                <a:gd name="T14" fmla="*/ 127 w 232"/>
                <a:gd name="T15" fmla="*/ 22 h 197"/>
                <a:gd name="T16" fmla="*/ 127 w 232"/>
                <a:gd name="T17" fmla="*/ 22 h 197"/>
                <a:gd name="T18" fmla="*/ 209 w 232"/>
                <a:gd name="T19" fmla="*/ 22 h 197"/>
                <a:gd name="T20" fmla="*/ 209 w 232"/>
                <a:gd name="T21" fmla="*/ 22 h 197"/>
                <a:gd name="T22" fmla="*/ 209 w 232"/>
                <a:gd name="T23" fmla="*/ 104 h 197"/>
                <a:gd name="T24" fmla="*/ 117 w 232"/>
                <a:gd name="T25" fmla="*/ 196 h 197"/>
                <a:gd name="T26" fmla="*/ 66 w 232"/>
                <a:gd name="T27" fmla="*/ 14 h 197"/>
                <a:gd name="T28" fmla="*/ 66 w 232"/>
                <a:gd name="T29" fmla="*/ 14 h 197"/>
                <a:gd name="T30" fmla="*/ 31 w 232"/>
                <a:gd name="T31" fmla="*/ 98 h 197"/>
                <a:gd name="T32" fmla="*/ 117 w 232"/>
                <a:gd name="T33" fmla="*/ 184 h 197"/>
                <a:gd name="T34" fmla="*/ 203 w 232"/>
                <a:gd name="T35" fmla="*/ 98 h 197"/>
                <a:gd name="T36" fmla="*/ 203 w 232"/>
                <a:gd name="T37" fmla="*/ 98 h 197"/>
                <a:gd name="T38" fmla="*/ 203 w 232"/>
                <a:gd name="T39" fmla="*/ 28 h 197"/>
                <a:gd name="T40" fmla="*/ 203 w 232"/>
                <a:gd name="T41" fmla="*/ 28 h 197"/>
                <a:gd name="T42" fmla="*/ 133 w 232"/>
                <a:gd name="T43" fmla="*/ 28 h 197"/>
                <a:gd name="T44" fmla="*/ 117 w 232"/>
                <a:gd name="T45" fmla="*/ 44 h 197"/>
                <a:gd name="T46" fmla="*/ 101 w 232"/>
                <a:gd name="T47" fmla="*/ 28 h 197"/>
                <a:gd name="T48" fmla="*/ 101 w 232"/>
                <a:gd name="T49" fmla="*/ 28 h 197"/>
                <a:gd name="T50" fmla="*/ 66 w 232"/>
                <a:gd name="T51" fmla="*/ 14 h 1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1" h="197">
                  <a:moveTo>
                    <a:pt x="117" y="196"/>
                  </a:moveTo>
                  <a:lnTo>
                    <a:pt x="25" y="104"/>
                  </a:lnTo>
                  <a:lnTo>
                    <a:pt x="25" y="104"/>
                  </a:lnTo>
                  <a:cubicBezTo>
                    <a:pt x="3" y="81"/>
                    <a:pt x="3" y="45"/>
                    <a:pt x="25" y="22"/>
                  </a:cubicBezTo>
                  <a:lnTo>
                    <a:pt x="25" y="22"/>
                  </a:lnTo>
                  <a:cubicBezTo>
                    <a:pt x="48" y="0"/>
                    <a:pt x="84" y="0"/>
                    <a:pt x="107" y="22"/>
                  </a:cubicBezTo>
                  <a:lnTo>
                    <a:pt x="117" y="32"/>
                  </a:lnTo>
                  <a:lnTo>
                    <a:pt x="127" y="22"/>
                  </a:lnTo>
                  <a:lnTo>
                    <a:pt x="127" y="22"/>
                  </a:lnTo>
                  <a:cubicBezTo>
                    <a:pt x="149" y="0"/>
                    <a:pt x="186" y="0"/>
                    <a:pt x="209" y="22"/>
                  </a:cubicBezTo>
                  <a:lnTo>
                    <a:pt x="209" y="22"/>
                  </a:lnTo>
                  <a:cubicBezTo>
                    <a:pt x="231" y="45"/>
                    <a:pt x="231" y="81"/>
                    <a:pt x="209" y="104"/>
                  </a:cubicBezTo>
                  <a:lnTo>
                    <a:pt x="117" y="196"/>
                  </a:lnTo>
                  <a:close/>
                  <a:moveTo>
                    <a:pt x="66" y="14"/>
                  </a:moveTo>
                  <a:lnTo>
                    <a:pt x="66" y="14"/>
                  </a:lnTo>
                  <a:cubicBezTo>
                    <a:pt x="22" y="14"/>
                    <a:pt x="0" y="67"/>
                    <a:pt x="31" y="98"/>
                  </a:cubicBezTo>
                  <a:lnTo>
                    <a:pt x="117" y="184"/>
                  </a:lnTo>
                  <a:lnTo>
                    <a:pt x="203" y="98"/>
                  </a:lnTo>
                  <a:lnTo>
                    <a:pt x="203" y="98"/>
                  </a:lnTo>
                  <a:cubicBezTo>
                    <a:pt x="221" y="79"/>
                    <a:pt x="221" y="47"/>
                    <a:pt x="203" y="28"/>
                  </a:cubicBezTo>
                  <a:lnTo>
                    <a:pt x="203" y="28"/>
                  </a:lnTo>
                  <a:cubicBezTo>
                    <a:pt x="183" y="9"/>
                    <a:pt x="152" y="9"/>
                    <a:pt x="133" y="28"/>
                  </a:cubicBezTo>
                  <a:lnTo>
                    <a:pt x="117" y="44"/>
                  </a:lnTo>
                  <a:lnTo>
                    <a:pt x="101" y="28"/>
                  </a:lnTo>
                  <a:lnTo>
                    <a:pt x="101" y="28"/>
                  </a:lnTo>
                  <a:cubicBezTo>
                    <a:pt x="92" y="19"/>
                    <a:pt x="79" y="14"/>
                    <a:pt x="66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554A"/>
              </a:solidFill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" name="iŝļiďé">
              <a:extLst>
                <a:ext uri="{FF2B5EF4-FFF2-40B4-BE49-F238E27FC236}">
                  <a16:creationId xmlns:a16="http://schemas.microsoft.com/office/drawing/2014/main" id="{18634875-6C00-4F60-AFF8-9408194928F3}"/>
                </a:ext>
              </a:extLst>
            </p:cNvPr>
            <p:cNvSpPr/>
            <p:nvPr/>
          </p:nvSpPr>
          <p:spPr bwMode="auto">
            <a:xfrm>
              <a:off x="2468563" y="4068340"/>
              <a:ext cx="382587" cy="304800"/>
            </a:xfrm>
            <a:custGeom>
              <a:gdLst>
                <a:gd name="T0" fmla="*/ 25 w 216"/>
                <a:gd name="T1" fmla="*/ 171 h 172"/>
                <a:gd name="T2" fmla="*/ 0 w 216"/>
                <a:gd name="T3" fmla="*/ 146 h 172"/>
                <a:gd name="T4" fmla="*/ 0 w 216"/>
                <a:gd name="T5" fmla="*/ 44 h 172"/>
                <a:gd name="T6" fmla="*/ 59 w 216"/>
                <a:gd name="T7" fmla="*/ 19 h 172"/>
                <a:gd name="T8" fmla="*/ 62 w 216"/>
                <a:gd name="T9" fmla="*/ 9 h 172"/>
                <a:gd name="T10" fmla="*/ 141 w 216"/>
                <a:gd name="T11" fmla="*/ 0 h 172"/>
                <a:gd name="T12" fmla="*/ 153 w 216"/>
                <a:gd name="T13" fmla="*/ 9 h 172"/>
                <a:gd name="T14" fmla="*/ 156 w 216"/>
                <a:gd name="T15" fmla="*/ 19 h 172"/>
                <a:gd name="T16" fmla="*/ 190 w 216"/>
                <a:gd name="T17" fmla="*/ 19 h 172"/>
                <a:gd name="T18" fmla="*/ 215 w 216"/>
                <a:gd name="T19" fmla="*/ 146 h 172"/>
                <a:gd name="T20" fmla="*/ 190 w 216"/>
                <a:gd name="T21" fmla="*/ 171 h 172"/>
                <a:gd name="T22" fmla="*/ 25 w 216"/>
                <a:gd name="T23" fmla="*/ 28 h 172"/>
                <a:gd name="T24" fmla="*/ 8 w 216"/>
                <a:gd name="T25" fmla="*/ 146 h 172"/>
                <a:gd name="T26" fmla="*/ 25 w 216"/>
                <a:gd name="T27" fmla="*/ 163 h 172"/>
                <a:gd name="T28" fmla="*/ 190 w 216"/>
                <a:gd name="T29" fmla="*/ 163 h 172"/>
                <a:gd name="T30" fmla="*/ 207 w 216"/>
                <a:gd name="T31" fmla="*/ 44 h 172"/>
                <a:gd name="T32" fmla="*/ 190 w 216"/>
                <a:gd name="T33" fmla="*/ 28 h 172"/>
                <a:gd name="T34" fmla="*/ 145 w 216"/>
                <a:gd name="T35" fmla="*/ 11 h 172"/>
                <a:gd name="T36" fmla="*/ 141 w 216"/>
                <a:gd name="T37" fmla="*/ 8 h 172"/>
                <a:gd name="T38" fmla="*/ 74 w 216"/>
                <a:gd name="T39" fmla="*/ 8 h 172"/>
                <a:gd name="T40" fmla="*/ 65 w 216"/>
                <a:gd name="T41" fmla="*/ 28 h 172"/>
                <a:gd name="T42" fmla="*/ 108 w 216"/>
                <a:gd name="T43" fmla="*/ 146 h 172"/>
                <a:gd name="T44" fmla="*/ 70 w 216"/>
                <a:gd name="T45" fmla="*/ 55 h 172"/>
                <a:gd name="T46" fmla="*/ 160 w 216"/>
                <a:gd name="T47" fmla="*/ 93 h 172"/>
                <a:gd name="T48" fmla="*/ 108 w 216"/>
                <a:gd name="T49" fmla="*/ 146 h 172"/>
                <a:gd name="T50" fmla="*/ 108 w 216"/>
                <a:gd name="T51" fmla="*/ 48 h 172"/>
                <a:gd name="T52" fmla="*/ 76 w 216"/>
                <a:gd name="T53" fmla="*/ 124 h 172"/>
                <a:gd name="T54" fmla="*/ 152 w 216"/>
                <a:gd name="T55" fmla="*/ 93 h 172"/>
                <a:gd name="T56" fmla="*/ 185 w 216"/>
                <a:gd name="T57" fmla="*/ 43 h 172"/>
                <a:gd name="T58" fmla="*/ 180 w 216"/>
                <a:gd name="T59" fmla="*/ 56 h 172"/>
                <a:gd name="T60" fmla="*/ 193 w 216"/>
                <a:gd name="T61" fmla="*/ 51 h 172"/>
                <a:gd name="T62" fmla="*/ 185 w 216"/>
                <a:gd name="T63" fmla="*/ 43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172">
                  <a:moveTo>
                    <a:pt x="190" y="171"/>
                  </a:moveTo>
                  <a:lnTo>
                    <a:pt x="25" y="171"/>
                  </a:lnTo>
                  <a:lnTo>
                    <a:pt x="25" y="171"/>
                  </a:lnTo>
                  <a:cubicBezTo>
                    <a:pt x="11" y="171"/>
                    <a:pt x="0" y="160"/>
                    <a:pt x="0" y="146"/>
                  </a:cubicBezTo>
                  <a:lnTo>
                    <a:pt x="0" y="44"/>
                  </a:lnTo>
                  <a:lnTo>
                    <a:pt x="0" y="44"/>
                  </a:lnTo>
                  <a:cubicBezTo>
                    <a:pt x="0" y="31"/>
                    <a:pt x="11" y="19"/>
                    <a:pt x="25" y="19"/>
                  </a:cubicBezTo>
                  <a:lnTo>
                    <a:pt x="59" y="19"/>
                  </a:lnTo>
                  <a:lnTo>
                    <a:pt x="62" y="9"/>
                  </a:lnTo>
                  <a:lnTo>
                    <a:pt x="62" y="9"/>
                  </a:lnTo>
                  <a:cubicBezTo>
                    <a:pt x="63" y="4"/>
                    <a:pt x="68" y="0"/>
                    <a:pt x="74" y="0"/>
                  </a:cubicBezTo>
                  <a:lnTo>
                    <a:pt x="141" y="0"/>
                  </a:lnTo>
                  <a:lnTo>
                    <a:pt x="141" y="0"/>
                  </a:lnTo>
                  <a:cubicBezTo>
                    <a:pt x="147" y="0"/>
                    <a:pt x="152" y="4"/>
                    <a:pt x="153" y="9"/>
                  </a:cubicBezTo>
                  <a:lnTo>
                    <a:pt x="154" y="10"/>
                  </a:lnTo>
                  <a:lnTo>
                    <a:pt x="156" y="19"/>
                  </a:lnTo>
                  <a:lnTo>
                    <a:pt x="190" y="19"/>
                  </a:lnTo>
                  <a:lnTo>
                    <a:pt x="190" y="19"/>
                  </a:lnTo>
                  <a:cubicBezTo>
                    <a:pt x="204" y="19"/>
                    <a:pt x="215" y="31"/>
                    <a:pt x="215" y="44"/>
                  </a:cubicBezTo>
                  <a:lnTo>
                    <a:pt x="215" y="146"/>
                  </a:lnTo>
                  <a:lnTo>
                    <a:pt x="215" y="146"/>
                  </a:lnTo>
                  <a:cubicBezTo>
                    <a:pt x="215" y="160"/>
                    <a:pt x="204" y="171"/>
                    <a:pt x="190" y="171"/>
                  </a:cubicBezTo>
                  <a:close/>
                  <a:moveTo>
                    <a:pt x="25" y="28"/>
                  </a:moveTo>
                  <a:lnTo>
                    <a:pt x="25" y="28"/>
                  </a:lnTo>
                  <a:cubicBezTo>
                    <a:pt x="15" y="28"/>
                    <a:pt x="8" y="35"/>
                    <a:pt x="8" y="44"/>
                  </a:cubicBezTo>
                  <a:lnTo>
                    <a:pt x="8" y="146"/>
                  </a:lnTo>
                  <a:lnTo>
                    <a:pt x="8" y="146"/>
                  </a:lnTo>
                  <a:cubicBezTo>
                    <a:pt x="8" y="155"/>
                    <a:pt x="15" y="163"/>
                    <a:pt x="25" y="163"/>
                  </a:cubicBezTo>
                  <a:lnTo>
                    <a:pt x="190" y="163"/>
                  </a:lnTo>
                  <a:lnTo>
                    <a:pt x="190" y="163"/>
                  </a:lnTo>
                  <a:cubicBezTo>
                    <a:pt x="200" y="163"/>
                    <a:pt x="207" y="155"/>
                    <a:pt x="207" y="146"/>
                  </a:cubicBezTo>
                  <a:lnTo>
                    <a:pt x="207" y="44"/>
                  </a:lnTo>
                  <a:lnTo>
                    <a:pt x="207" y="44"/>
                  </a:lnTo>
                  <a:cubicBezTo>
                    <a:pt x="207" y="35"/>
                    <a:pt x="200" y="28"/>
                    <a:pt x="190" y="28"/>
                  </a:cubicBezTo>
                  <a:lnTo>
                    <a:pt x="150" y="28"/>
                  </a:lnTo>
                  <a:lnTo>
                    <a:pt x="145" y="11"/>
                  </a:lnTo>
                  <a:lnTo>
                    <a:pt x="145" y="11"/>
                  </a:lnTo>
                  <a:cubicBezTo>
                    <a:pt x="145" y="9"/>
                    <a:pt x="143" y="8"/>
                    <a:pt x="141" y="8"/>
                  </a:cubicBezTo>
                  <a:lnTo>
                    <a:pt x="74" y="8"/>
                  </a:lnTo>
                  <a:lnTo>
                    <a:pt x="74" y="8"/>
                  </a:lnTo>
                  <a:cubicBezTo>
                    <a:pt x="72" y="8"/>
                    <a:pt x="70" y="9"/>
                    <a:pt x="70" y="11"/>
                  </a:cubicBezTo>
                  <a:lnTo>
                    <a:pt x="65" y="28"/>
                  </a:lnTo>
                  <a:lnTo>
                    <a:pt x="25" y="28"/>
                  </a:lnTo>
                  <a:close/>
                  <a:moveTo>
                    <a:pt x="108" y="146"/>
                  </a:moveTo>
                  <a:lnTo>
                    <a:pt x="108" y="146"/>
                  </a:lnTo>
                  <a:cubicBezTo>
                    <a:pt x="61" y="146"/>
                    <a:pt x="37" y="89"/>
                    <a:pt x="70" y="55"/>
                  </a:cubicBezTo>
                  <a:lnTo>
                    <a:pt x="70" y="55"/>
                  </a:lnTo>
                  <a:cubicBezTo>
                    <a:pt x="104" y="22"/>
                    <a:pt x="160" y="46"/>
                    <a:pt x="160" y="93"/>
                  </a:cubicBezTo>
                  <a:lnTo>
                    <a:pt x="160" y="93"/>
                  </a:lnTo>
                  <a:cubicBezTo>
                    <a:pt x="160" y="122"/>
                    <a:pt x="136" y="146"/>
                    <a:pt x="108" y="146"/>
                  </a:cubicBezTo>
                  <a:close/>
                  <a:moveTo>
                    <a:pt x="108" y="48"/>
                  </a:moveTo>
                  <a:lnTo>
                    <a:pt x="108" y="48"/>
                  </a:lnTo>
                  <a:cubicBezTo>
                    <a:pt x="68" y="48"/>
                    <a:pt x="48" y="96"/>
                    <a:pt x="76" y="124"/>
                  </a:cubicBezTo>
                  <a:lnTo>
                    <a:pt x="76" y="124"/>
                  </a:lnTo>
                  <a:cubicBezTo>
                    <a:pt x="104" y="152"/>
                    <a:pt x="152" y="133"/>
                    <a:pt x="152" y="93"/>
                  </a:cubicBezTo>
                  <a:lnTo>
                    <a:pt x="152" y="93"/>
                  </a:lnTo>
                  <a:cubicBezTo>
                    <a:pt x="152" y="68"/>
                    <a:pt x="132" y="48"/>
                    <a:pt x="108" y="48"/>
                  </a:cubicBezTo>
                  <a:close/>
                  <a:moveTo>
                    <a:pt x="185" y="43"/>
                  </a:moveTo>
                  <a:lnTo>
                    <a:pt x="185" y="43"/>
                  </a:lnTo>
                  <a:cubicBezTo>
                    <a:pt x="178" y="43"/>
                    <a:pt x="175" y="52"/>
                    <a:pt x="180" y="56"/>
                  </a:cubicBezTo>
                  <a:lnTo>
                    <a:pt x="180" y="56"/>
                  </a:lnTo>
                  <a:cubicBezTo>
                    <a:pt x="184" y="61"/>
                    <a:pt x="193" y="58"/>
                    <a:pt x="193" y="51"/>
                  </a:cubicBezTo>
                  <a:lnTo>
                    <a:pt x="193" y="51"/>
                  </a:lnTo>
                  <a:cubicBezTo>
                    <a:pt x="193" y="46"/>
                    <a:pt x="189" y="43"/>
                    <a:pt x="185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554A"/>
              </a:solidFill>
            </a:ln>
            <a:effectLst/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/>
            </a:p>
          </p:txBody>
        </p:sp>
        <p:sp>
          <p:nvSpPr>
            <p:cNvPr id="6" name="ï$1ídé">
              <a:extLst>
                <a:ext uri="{FF2B5EF4-FFF2-40B4-BE49-F238E27FC236}">
                  <a16:creationId xmlns:a16="http://schemas.microsoft.com/office/drawing/2014/main" id="{BEBDEFEF-1A4D-47B9-A231-1F7CF11A4954}"/>
                </a:ext>
              </a:extLst>
            </p:cNvPr>
            <p:cNvSpPr/>
            <p:nvPr/>
          </p:nvSpPr>
          <p:spPr bwMode="auto">
            <a:xfrm>
              <a:off x="9340850" y="2088728"/>
              <a:ext cx="382588" cy="374650"/>
            </a:xfrm>
            <a:custGeom>
              <a:gdLst>
                <a:gd name="T0" fmla="*/ 186 w 216"/>
                <a:gd name="T1" fmla="*/ 0 h 210"/>
                <a:gd name="T2" fmla="*/ 29 w 216"/>
                <a:gd name="T3" fmla="*/ 0 h 210"/>
                <a:gd name="T4" fmla="*/ 29 w 216"/>
                <a:gd name="T5" fmla="*/ 0 h 210"/>
                <a:gd name="T6" fmla="*/ 0 w 216"/>
                <a:gd name="T7" fmla="*/ 29 h 210"/>
                <a:gd name="T8" fmla="*/ 0 w 216"/>
                <a:gd name="T9" fmla="*/ 136 h 210"/>
                <a:gd name="T10" fmla="*/ 0 w 216"/>
                <a:gd name="T11" fmla="*/ 136 h 210"/>
                <a:gd name="T12" fmla="*/ 29 w 216"/>
                <a:gd name="T13" fmla="*/ 165 h 210"/>
                <a:gd name="T14" fmla="*/ 32 w 216"/>
                <a:gd name="T15" fmla="*/ 165 h 210"/>
                <a:gd name="T16" fmla="*/ 32 w 216"/>
                <a:gd name="T17" fmla="*/ 209 h 210"/>
                <a:gd name="T18" fmla="*/ 96 w 216"/>
                <a:gd name="T19" fmla="*/ 165 h 210"/>
                <a:gd name="T20" fmla="*/ 186 w 216"/>
                <a:gd name="T21" fmla="*/ 165 h 210"/>
                <a:gd name="T22" fmla="*/ 186 w 216"/>
                <a:gd name="T23" fmla="*/ 165 h 210"/>
                <a:gd name="T24" fmla="*/ 215 w 216"/>
                <a:gd name="T25" fmla="*/ 136 h 210"/>
                <a:gd name="T26" fmla="*/ 215 w 216"/>
                <a:gd name="T27" fmla="*/ 29 h 210"/>
                <a:gd name="T28" fmla="*/ 215 w 216"/>
                <a:gd name="T29" fmla="*/ 29 h 210"/>
                <a:gd name="T30" fmla="*/ 186 w 216"/>
                <a:gd name="T31" fmla="*/ 0 h 210"/>
                <a:gd name="T32" fmla="*/ 207 w 216"/>
                <a:gd name="T33" fmla="*/ 136 h 210"/>
                <a:gd name="T34" fmla="*/ 207 w 216"/>
                <a:gd name="T35" fmla="*/ 136 h 210"/>
                <a:gd name="T36" fmla="*/ 186 w 216"/>
                <a:gd name="T37" fmla="*/ 157 h 210"/>
                <a:gd name="T38" fmla="*/ 93 w 216"/>
                <a:gd name="T39" fmla="*/ 157 h 210"/>
                <a:gd name="T40" fmla="*/ 40 w 216"/>
                <a:gd name="T41" fmla="*/ 193 h 210"/>
                <a:gd name="T42" fmla="*/ 41 w 216"/>
                <a:gd name="T43" fmla="*/ 157 h 210"/>
                <a:gd name="T44" fmla="*/ 29 w 216"/>
                <a:gd name="T45" fmla="*/ 157 h 210"/>
                <a:gd name="T46" fmla="*/ 29 w 216"/>
                <a:gd name="T47" fmla="*/ 157 h 210"/>
                <a:gd name="T48" fmla="*/ 8 w 216"/>
                <a:gd name="T49" fmla="*/ 136 h 210"/>
                <a:gd name="T50" fmla="*/ 8 w 216"/>
                <a:gd name="T51" fmla="*/ 29 h 210"/>
                <a:gd name="T52" fmla="*/ 8 w 216"/>
                <a:gd name="T53" fmla="*/ 29 h 210"/>
                <a:gd name="T54" fmla="*/ 29 w 216"/>
                <a:gd name="T55" fmla="*/ 8 h 210"/>
                <a:gd name="T56" fmla="*/ 186 w 216"/>
                <a:gd name="T57" fmla="*/ 8 h 210"/>
                <a:gd name="T58" fmla="*/ 186 w 216"/>
                <a:gd name="T59" fmla="*/ 8 h 210"/>
                <a:gd name="T60" fmla="*/ 207 w 216"/>
                <a:gd name="T61" fmla="*/ 29 h 210"/>
                <a:gd name="T62" fmla="*/ 207 w 216"/>
                <a:gd name="T63" fmla="*/ 136 h 210"/>
                <a:gd name="T64" fmla="*/ 78 w 216"/>
                <a:gd name="T65" fmla="*/ 80 h 210"/>
                <a:gd name="T66" fmla="*/ 78 w 216"/>
                <a:gd name="T67" fmla="*/ 80 h 210"/>
                <a:gd name="T68" fmla="*/ 57 w 216"/>
                <a:gd name="T69" fmla="*/ 88 h 210"/>
                <a:gd name="T70" fmla="*/ 57 w 216"/>
                <a:gd name="T71" fmla="*/ 88 h 210"/>
                <a:gd name="T72" fmla="*/ 65 w 216"/>
                <a:gd name="T73" fmla="*/ 67 h 210"/>
                <a:gd name="T74" fmla="*/ 65 w 216"/>
                <a:gd name="T75" fmla="*/ 67 h 210"/>
                <a:gd name="T76" fmla="*/ 78 w 216"/>
                <a:gd name="T77" fmla="*/ 80 h 210"/>
                <a:gd name="T78" fmla="*/ 120 w 216"/>
                <a:gd name="T79" fmla="*/ 80 h 210"/>
                <a:gd name="T80" fmla="*/ 120 w 216"/>
                <a:gd name="T81" fmla="*/ 80 h 210"/>
                <a:gd name="T82" fmla="*/ 99 w 216"/>
                <a:gd name="T83" fmla="*/ 88 h 210"/>
                <a:gd name="T84" fmla="*/ 99 w 216"/>
                <a:gd name="T85" fmla="*/ 88 h 210"/>
                <a:gd name="T86" fmla="*/ 108 w 216"/>
                <a:gd name="T87" fmla="*/ 67 h 210"/>
                <a:gd name="T88" fmla="*/ 108 w 216"/>
                <a:gd name="T89" fmla="*/ 67 h 210"/>
                <a:gd name="T90" fmla="*/ 120 w 216"/>
                <a:gd name="T91" fmla="*/ 80 h 210"/>
                <a:gd name="T92" fmla="*/ 162 w 216"/>
                <a:gd name="T93" fmla="*/ 81 h 210"/>
                <a:gd name="T94" fmla="*/ 162 w 216"/>
                <a:gd name="T95" fmla="*/ 81 h 210"/>
                <a:gd name="T96" fmla="*/ 141 w 216"/>
                <a:gd name="T97" fmla="*/ 90 h 210"/>
                <a:gd name="T98" fmla="*/ 141 w 216"/>
                <a:gd name="T99" fmla="*/ 90 h 210"/>
                <a:gd name="T100" fmla="*/ 150 w 216"/>
                <a:gd name="T101" fmla="*/ 69 h 210"/>
                <a:gd name="T102" fmla="*/ 150 w 216"/>
                <a:gd name="T103" fmla="*/ 69 h 210"/>
                <a:gd name="T104" fmla="*/ 162 w 216"/>
                <a:gd name="T105" fmla="*/ 81 h 2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6" h="210">
                  <a:moveTo>
                    <a:pt x="186" y="0"/>
                  </a:moveTo>
                  <a:lnTo>
                    <a:pt x="29" y="0"/>
                  </a:lnTo>
                  <a:lnTo>
                    <a:pt x="29" y="0"/>
                  </a:lnTo>
                  <a:cubicBezTo>
                    <a:pt x="13" y="0"/>
                    <a:pt x="0" y="13"/>
                    <a:pt x="0" y="29"/>
                  </a:cubicBezTo>
                  <a:lnTo>
                    <a:pt x="0" y="136"/>
                  </a:lnTo>
                  <a:lnTo>
                    <a:pt x="0" y="136"/>
                  </a:lnTo>
                  <a:cubicBezTo>
                    <a:pt x="0" y="152"/>
                    <a:pt x="13" y="165"/>
                    <a:pt x="29" y="165"/>
                  </a:cubicBezTo>
                  <a:lnTo>
                    <a:pt x="32" y="165"/>
                  </a:lnTo>
                  <a:lnTo>
                    <a:pt x="32" y="209"/>
                  </a:lnTo>
                  <a:lnTo>
                    <a:pt x="96" y="165"/>
                  </a:lnTo>
                  <a:lnTo>
                    <a:pt x="186" y="165"/>
                  </a:lnTo>
                  <a:lnTo>
                    <a:pt x="186" y="165"/>
                  </a:lnTo>
                  <a:cubicBezTo>
                    <a:pt x="202" y="165"/>
                    <a:pt x="215" y="152"/>
                    <a:pt x="215" y="136"/>
                  </a:cubicBezTo>
                  <a:lnTo>
                    <a:pt x="215" y="29"/>
                  </a:lnTo>
                  <a:lnTo>
                    <a:pt x="215" y="29"/>
                  </a:lnTo>
                  <a:cubicBezTo>
                    <a:pt x="215" y="13"/>
                    <a:pt x="202" y="0"/>
                    <a:pt x="186" y="0"/>
                  </a:cubicBezTo>
                  <a:close/>
                  <a:moveTo>
                    <a:pt x="207" y="136"/>
                  </a:moveTo>
                  <a:lnTo>
                    <a:pt x="207" y="136"/>
                  </a:lnTo>
                  <a:cubicBezTo>
                    <a:pt x="207" y="147"/>
                    <a:pt x="198" y="157"/>
                    <a:pt x="186" y="157"/>
                  </a:cubicBezTo>
                  <a:lnTo>
                    <a:pt x="93" y="157"/>
                  </a:lnTo>
                  <a:lnTo>
                    <a:pt x="40" y="193"/>
                  </a:lnTo>
                  <a:lnTo>
                    <a:pt x="41" y="157"/>
                  </a:lnTo>
                  <a:lnTo>
                    <a:pt x="29" y="157"/>
                  </a:lnTo>
                  <a:lnTo>
                    <a:pt x="29" y="157"/>
                  </a:lnTo>
                  <a:cubicBezTo>
                    <a:pt x="17" y="157"/>
                    <a:pt x="8" y="147"/>
                    <a:pt x="8" y="136"/>
                  </a:cubicBezTo>
                  <a:lnTo>
                    <a:pt x="8" y="29"/>
                  </a:lnTo>
                  <a:lnTo>
                    <a:pt x="8" y="29"/>
                  </a:lnTo>
                  <a:cubicBezTo>
                    <a:pt x="8" y="17"/>
                    <a:pt x="17" y="8"/>
                    <a:pt x="29" y="8"/>
                  </a:cubicBezTo>
                  <a:lnTo>
                    <a:pt x="186" y="8"/>
                  </a:lnTo>
                  <a:lnTo>
                    <a:pt x="186" y="8"/>
                  </a:lnTo>
                  <a:cubicBezTo>
                    <a:pt x="198" y="8"/>
                    <a:pt x="207" y="17"/>
                    <a:pt x="207" y="29"/>
                  </a:cubicBezTo>
                  <a:lnTo>
                    <a:pt x="207" y="136"/>
                  </a:lnTo>
                  <a:close/>
                  <a:moveTo>
                    <a:pt x="78" y="80"/>
                  </a:moveTo>
                  <a:lnTo>
                    <a:pt x="78" y="80"/>
                  </a:lnTo>
                  <a:cubicBezTo>
                    <a:pt x="78" y="91"/>
                    <a:pt x="65" y="97"/>
                    <a:pt x="57" y="88"/>
                  </a:cubicBezTo>
                  <a:lnTo>
                    <a:pt x="57" y="88"/>
                  </a:lnTo>
                  <a:cubicBezTo>
                    <a:pt x="49" y="81"/>
                    <a:pt x="54" y="67"/>
                    <a:pt x="65" y="67"/>
                  </a:cubicBezTo>
                  <a:lnTo>
                    <a:pt x="65" y="67"/>
                  </a:lnTo>
                  <a:cubicBezTo>
                    <a:pt x="72" y="67"/>
                    <a:pt x="78" y="73"/>
                    <a:pt x="78" y="80"/>
                  </a:cubicBezTo>
                  <a:close/>
                  <a:moveTo>
                    <a:pt x="120" y="80"/>
                  </a:moveTo>
                  <a:lnTo>
                    <a:pt x="120" y="80"/>
                  </a:lnTo>
                  <a:cubicBezTo>
                    <a:pt x="120" y="91"/>
                    <a:pt x="107" y="97"/>
                    <a:pt x="99" y="88"/>
                  </a:cubicBezTo>
                  <a:lnTo>
                    <a:pt x="99" y="88"/>
                  </a:lnTo>
                  <a:cubicBezTo>
                    <a:pt x="91" y="81"/>
                    <a:pt x="97" y="67"/>
                    <a:pt x="108" y="67"/>
                  </a:cubicBezTo>
                  <a:lnTo>
                    <a:pt x="108" y="67"/>
                  </a:lnTo>
                  <a:cubicBezTo>
                    <a:pt x="114" y="67"/>
                    <a:pt x="120" y="73"/>
                    <a:pt x="120" y="80"/>
                  </a:cubicBezTo>
                  <a:close/>
                  <a:moveTo>
                    <a:pt x="162" y="81"/>
                  </a:moveTo>
                  <a:lnTo>
                    <a:pt x="162" y="81"/>
                  </a:lnTo>
                  <a:cubicBezTo>
                    <a:pt x="162" y="93"/>
                    <a:pt x="149" y="98"/>
                    <a:pt x="141" y="90"/>
                  </a:cubicBezTo>
                  <a:lnTo>
                    <a:pt x="141" y="90"/>
                  </a:lnTo>
                  <a:cubicBezTo>
                    <a:pt x="133" y="82"/>
                    <a:pt x="138" y="69"/>
                    <a:pt x="150" y="69"/>
                  </a:cubicBezTo>
                  <a:lnTo>
                    <a:pt x="150" y="69"/>
                  </a:lnTo>
                  <a:cubicBezTo>
                    <a:pt x="156" y="69"/>
                    <a:pt x="162" y="74"/>
                    <a:pt x="162" y="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554A"/>
              </a:solidFill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" name="íşlïḓe">
              <a:extLst>
                <a:ext uri="{FF2B5EF4-FFF2-40B4-BE49-F238E27FC236}">
                  <a16:creationId xmlns:a16="http://schemas.microsoft.com/office/drawing/2014/main" id="{F8ED7146-2939-4C18-B9A8-A3B5D3C5E816}"/>
                </a:ext>
              </a:extLst>
            </p:cNvPr>
            <p:cNvSpPr/>
            <p:nvPr/>
          </p:nvSpPr>
          <p:spPr bwMode="auto">
            <a:xfrm>
              <a:off x="9348788" y="4060403"/>
              <a:ext cx="366712" cy="312737"/>
            </a:xfrm>
            <a:custGeom>
              <a:gdLst>
                <a:gd name="T0" fmla="*/ 0 w 209"/>
                <a:gd name="T1" fmla="*/ 175 h 176"/>
                <a:gd name="T2" fmla="*/ 39 w 209"/>
                <a:gd name="T3" fmla="*/ 175 h 176"/>
                <a:gd name="T4" fmla="*/ 39 w 209"/>
                <a:gd name="T5" fmla="*/ 103 h 176"/>
                <a:gd name="T6" fmla="*/ 0 w 209"/>
                <a:gd name="T7" fmla="*/ 103 h 176"/>
                <a:gd name="T8" fmla="*/ 0 w 209"/>
                <a:gd name="T9" fmla="*/ 175 h 176"/>
                <a:gd name="T10" fmla="*/ 9 w 209"/>
                <a:gd name="T11" fmla="*/ 112 h 176"/>
                <a:gd name="T12" fmla="*/ 31 w 209"/>
                <a:gd name="T13" fmla="*/ 112 h 176"/>
                <a:gd name="T14" fmla="*/ 31 w 209"/>
                <a:gd name="T15" fmla="*/ 166 h 176"/>
                <a:gd name="T16" fmla="*/ 9 w 209"/>
                <a:gd name="T17" fmla="*/ 166 h 176"/>
                <a:gd name="T18" fmla="*/ 9 w 209"/>
                <a:gd name="T19" fmla="*/ 112 h 176"/>
                <a:gd name="T20" fmla="*/ 57 w 209"/>
                <a:gd name="T21" fmla="*/ 175 h 176"/>
                <a:gd name="T22" fmla="*/ 96 w 209"/>
                <a:gd name="T23" fmla="*/ 175 h 176"/>
                <a:gd name="T24" fmla="*/ 96 w 209"/>
                <a:gd name="T25" fmla="*/ 38 h 176"/>
                <a:gd name="T26" fmla="*/ 57 w 209"/>
                <a:gd name="T27" fmla="*/ 38 h 176"/>
                <a:gd name="T28" fmla="*/ 57 w 209"/>
                <a:gd name="T29" fmla="*/ 175 h 176"/>
                <a:gd name="T30" fmla="*/ 65 w 209"/>
                <a:gd name="T31" fmla="*/ 47 h 176"/>
                <a:gd name="T32" fmla="*/ 87 w 209"/>
                <a:gd name="T33" fmla="*/ 47 h 176"/>
                <a:gd name="T34" fmla="*/ 87 w 209"/>
                <a:gd name="T35" fmla="*/ 166 h 176"/>
                <a:gd name="T36" fmla="*/ 65 w 209"/>
                <a:gd name="T37" fmla="*/ 166 h 176"/>
                <a:gd name="T38" fmla="*/ 65 w 209"/>
                <a:gd name="T39" fmla="*/ 47 h 176"/>
                <a:gd name="T40" fmla="*/ 169 w 209"/>
                <a:gd name="T41" fmla="*/ 69 h 176"/>
                <a:gd name="T42" fmla="*/ 169 w 209"/>
                <a:gd name="T43" fmla="*/ 175 h 176"/>
                <a:gd name="T44" fmla="*/ 208 w 209"/>
                <a:gd name="T45" fmla="*/ 175 h 176"/>
                <a:gd name="T46" fmla="*/ 208 w 209"/>
                <a:gd name="T47" fmla="*/ 69 h 176"/>
                <a:gd name="T48" fmla="*/ 169 w 209"/>
                <a:gd name="T49" fmla="*/ 69 h 176"/>
                <a:gd name="T50" fmla="*/ 200 w 209"/>
                <a:gd name="T51" fmla="*/ 166 h 176"/>
                <a:gd name="T52" fmla="*/ 177 w 209"/>
                <a:gd name="T53" fmla="*/ 166 h 176"/>
                <a:gd name="T54" fmla="*/ 177 w 209"/>
                <a:gd name="T55" fmla="*/ 77 h 176"/>
                <a:gd name="T56" fmla="*/ 200 w 209"/>
                <a:gd name="T57" fmla="*/ 77 h 176"/>
                <a:gd name="T58" fmla="*/ 200 w 209"/>
                <a:gd name="T59" fmla="*/ 166 h 176"/>
                <a:gd name="T60" fmla="*/ 113 w 209"/>
                <a:gd name="T61" fmla="*/ 175 h 176"/>
                <a:gd name="T62" fmla="*/ 152 w 209"/>
                <a:gd name="T63" fmla="*/ 175 h 176"/>
                <a:gd name="T64" fmla="*/ 152 w 209"/>
                <a:gd name="T65" fmla="*/ 0 h 176"/>
                <a:gd name="T66" fmla="*/ 113 w 209"/>
                <a:gd name="T67" fmla="*/ 0 h 176"/>
                <a:gd name="T68" fmla="*/ 113 w 209"/>
                <a:gd name="T69" fmla="*/ 175 h 176"/>
                <a:gd name="T70" fmla="*/ 121 w 209"/>
                <a:gd name="T71" fmla="*/ 8 h 176"/>
                <a:gd name="T72" fmla="*/ 144 w 209"/>
                <a:gd name="T73" fmla="*/ 8 h 176"/>
                <a:gd name="T74" fmla="*/ 144 w 209"/>
                <a:gd name="T75" fmla="*/ 166 h 176"/>
                <a:gd name="T76" fmla="*/ 121 w 209"/>
                <a:gd name="T77" fmla="*/ 166 h 176"/>
                <a:gd name="T78" fmla="*/ 121 w 209"/>
                <a:gd name="T79" fmla="*/ 8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9" h="176">
                  <a:moveTo>
                    <a:pt x="0" y="175"/>
                  </a:moveTo>
                  <a:lnTo>
                    <a:pt x="39" y="175"/>
                  </a:lnTo>
                  <a:lnTo>
                    <a:pt x="39" y="103"/>
                  </a:lnTo>
                  <a:lnTo>
                    <a:pt x="0" y="103"/>
                  </a:lnTo>
                  <a:lnTo>
                    <a:pt x="0" y="175"/>
                  </a:lnTo>
                  <a:close/>
                  <a:moveTo>
                    <a:pt x="9" y="112"/>
                  </a:moveTo>
                  <a:lnTo>
                    <a:pt x="31" y="112"/>
                  </a:lnTo>
                  <a:lnTo>
                    <a:pt x="31" y="166"/>
                  </a:lnTo>
                  <a:lnTo>
                    <a:pt x="9" y="166"/>
                  </a:lnTo>
                  <a:lnTo>
                    <a:pt x="9" y="112"/>
                  </a:lnTo>
                  <a:close/>
                  <a:moveTo>
                    <a:pt x="57" y="175"/>
                  </a:moveTo>
                  <a:lnTo>
                    <a:pt x="96" y="175"/>
                  </a:lnTo>
                  <a:lnTo>
                    <a:pt x="96" y="38"/>
                  </a:lnTo>
                  <a:lnTo>
                    <a:pt x="57" y="38"/>
                  </a:lnTo>
                  <a:lnTo>
                    <a:pt x="57" y="175"/>
                  </a:lnTo>
                  <a:close/>
                  <a:moveTo>
                    <a:pt x="65" y="47"/>
                  </a:moveTo>
                  <a:lnTo>
                    <a:pt x="87" y="47"/>
                  </a:lnTo>
                  <a:lnTo>
                    <a:pt x="87" y="166"/>
                  </a:lnTo>
                  <a:lnTo>
                    <a:pt x="65" y="166"/>
                  </a:lnTo>
                  <a:lnTo>
                    <a:pt x="65" y="47"/>
                  </a:lnTo>
                  <a:close/>
                  <a:moveTo>
                    <a:pt x="169" y="69"/>
                  </a:moveTo>
                  <a:lnTo>
                    <a:pt x="169" y="175"/>
                  </a:lnTo>
                  <a:lnTo>
                    <a:pt x="208" y="175"/>
                  </a:lnTo>
                  <a:lnTo>
                    <a:pt x="208" y="69"/>
                  </a:lnTo>
                  <a:lnTo>
                    <a:pt x="169" y="69"/>
                  </a:lnTo>
                  <a:close/>
                  <a:moveTo>
                    <a:pt x="200" y="166"/>
                  </a:moveTo>
                  <a:lnTo>
                    <a:pt x="177" y="166"/>
                  </a:lnTo>
                  <a:lnTo>
                    <a:pt x="177" y="77"/>
                  </a:lnTo>
                  <a:lnTo>
                    <a:pt x="200" y="77"/>
                  </a:lnTo>
                  <a:lnTo>
                    <a:pt x="200" y="166"/>
                  </a:lnTo>
                  <a:close/>
                  <a:moveTo>
                    <a:pt x="113" y="175"/>
                  </a:moveTo>
                  <a:lnTo>
                    <a:pt x="152" y="175"/>
                  </a:lnTo>
                  <a:lnTo>
                    <a:pt x="152" y="0"/>
                  </a:lnTo>
                  <a:lnTo>
                    <a:pt x="113" y="0"/>
                  </a:lnTo>
                  <a:lnTo>
                    <a:pt x="113" y="175"/>
                  </a:lnTo>
                  <a:close/>
                  <a:moveTo>
                    <a:pt x="121" y="8"/>
                  </a:moveTo>
                  <a:lnTo>
                    <a:pt x="144" y="8"/>
                  </a:lnTo>
                  <a:lnTo>
                    <a:pt x="144" y="166"/>
                  </a:lnTo>
                  <a:lnTo>
                    <a:pt x="121" y="166"/>
                  </a:lnTo>
                  <a:lnTo>
                    <a:pt x="121" y="8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00554A"/>
              </a:solidFill>
            </a:ln>
            <a:effectLst/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/>
            </a:p>
          </p:txBody>
        </p:sp>
        <p:grpSp>
          <p:nvGrpSpPr>
            <p:cNvPr id="8" name="iṧḷîďé">
              <a:extLst>
                <a:ext uri="{FF2B5EF4-FFF2-40B4-BE49-F238E27FC236}">
                  <a16:creationId xmlns:a16="http://schemas.microsoft.com/office/drawing/2014/main" id="{D31440EF-2299-4990-9117-971A8AFD5E8A}"/>
                </a:ext>
              </a:extLst>
            </p:cNvPr>
            <p:cNvGrpSpPr/>
            <p:nvPr/>
          </p:nvGrpSpPr>
          <p:grpSpPr>
            <a:xfrm>
              <a:off x="4324350" y="2624138"/>
              <a:ext cx="3543300" cy="7446962"/>
              <a:chOff x="4324350" y="2624138"/>
              <a:chExt cx="3543300" cy="7446962"/>
            </a:xfrm>
          </p:grpSpPr>
          <p:sp>
            <p:nvSpPr>
              <p:cNvPr id="21" name="iśḷïḍê">
                <a:extLst>
                  <a:ext uri="{FF2B5EF4-FFF2-40B4-BE49-F238E27FC236}">
                    <a16:creationId xmlns:a16="http://schemas.microsoft.com/office/drawing/2014/main" id="{B0E4FBD9-07FF-4F17-9A14-262E0ED0A382}"/>
                  </a:ext>
                </a:extLst>
              </p:cNvPr>
              <p:cNvSpPr/>
              <p:nvPr/>
            </p:nvSpPr>
            <p:spPr bwMode="auto">
              <a:xfrm>
                <a:off x="4324350" y="2624138"/>
                <a:ext cx="3543300" cy="7446962"/>
              </a:xfrm>
              <a:custGeom>
                <a:gdLst>
                  <a:gd name="T0" fmla="*/ 37 w 401"/>
                  <a:gd name="T1" fmla="*/ 843 h 843"/>
                  <a:gd name="T2" fmla="*/ 0 w 401"/>
                  <a:gd name="T3" fmla="*/ 806 h 843"/>
                  <a:gd name="T4" fmla="*/ 0 w 401"/>
                  <a:gd name="T5" fmla="*/ 37 h 843"/>
                  <a:gd name="T6" fmla="*/ 37 w 401"/>
                  <a:gd name="T7" fmla="*/ 0 h 843"/>
                  <a:gd name="T8" fmla="*/ 365 w 401"/>
                  <a:gd name="T9" fmla="*/ 0 h 843"/>
                  <a:gd name="T10" fmla="*/ 401 w 401"/>
                  <a:gd name="T11" fmla="*/ 37 h 843"/>
                  <a:gd name="T12" fmla="*/ 401 w 401"/>
                  <a:gd name="T13" fmla="*/ 806 h 843"/>
                  <a:gd name="T14" fmla="*/ 365 w 401"/>
                  <a:gd name="T15" fmla="*/ 843 h 843"/>
                  <a:gd name="T16" fmla="*/ 37 w 401"/>
                  <a:gd name="T17" fmla="*/ 843 h 8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1" h="843">
                    <a:moveTo>
                      <a:pt x="37" y="843"/>
                    </a:moveTo>
                    <a:cubicBezTo>
                      <a:pt x="16" y="843"/>
                      <a:pt x="0" y="827"/>
                      <a:pt x="0" y="80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16"/>
                      <a:pt x="16" y="0"/>
                      <a:pt x="37" y="0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385" y="0"/>
                      <a:pt x="401" y="16"/>
                      <a:pt x="401" y="37"/>
                    </a:cubicBezTo>
                    <a:cubicBezTo>
                      <a:pt x="401" y="806"/>
                      <a:pt x="401" y="806"/>
                      <a:pt x="401" y="806"/>
                    </a:cubicBezTo>
                    <a:cubicBezTo>
                      <a:pt x="401" y="827"/>
                      <a:pt x="385" y="843"/>
                      <a:pt x="365" y="843"/>
                    </a:cubicBezTo>
                    <a:lnTo>
                      <a:pt x="37" y="84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0">
                <a:solidFill>
                  <a:schemeClr val="bg1">
                    <a:lumMod val="75000"/>
                  </a:schemeClr>
                </a:solidFill>
              </a:ln>
              <a:extLst>
                <a:ext uri="{91240B29-F687-4f45-9708-019B960494DF}"/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2" name="íSḻîḋe">
                <a:extLst>
                  <a:ext uri="{FF2B5EF4-FFF2-40B4-BE49-F238E27FC236}">
                    <a16:creationId xmlns:a16="http://schemas.microsoft.com/office/drawing/2014/main" id="{FB51A7C2-EE50-4B06-8495-15690A28F2D6}"/>
                  </a:ext>
                </a:extLst>
              </p:cNvPr>
              <p:cNvSpPr/>
              <p:nvPr/>
            </p:nvSpPr>
            <p:spPr bwMode="auto">
              <a:xfrm>
                <a:off x="6046788" y="2941638"/>
                <a:ext cx="106361" cy="10636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3" name="îSḷiḋê">
                <a:extLst>
                  <a:ext uri="{FF2B5EF4-FFF2-40B4-BE49-F238E27FC236}">
                    <a16:creationId xmlns:a16="http://schemas.microsoft.com/office/drawing/2014/main" id="{29D26080-A88C-4924-B427-1BA308DD6D8E}"/>
                  </a:ext>
                </a:extLst>
              </p:cNvPr>
              <p:cNvSpPr/>
              <p:nvPr/>
            </p:nvSpPr>
            <p:spPr bwMode="auto">
              <a:xfrm>
                <a:off x="6083299" y="2978149"/>
                <a:ext cx="25399" cy="25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4" name="ïṡḷïďe">
                <a:extLst>
                  <a:ext uri="{FF2B5EF4-FFF2-40B4-BE49-F238E27FC236}">
                    <a16:creationId xmlns:a16="http://schemas.microsoft.com/office/drawing/2014/main" id="{C666D559-0FA4-49AD-94DB-88E7DB4877BE}"/>
                  </a:ext>
                </a:extLst>
              </p:cNvPr>
              <p:cNvSpPr/>
              <p:nvPr/>
            </p:nvSpPr>
            <p:spPr bwMode="auto">
              <a:xfrm>
                <a:off x="6046788" y="2933701"/>
                <a:ext cx="106361" cy="1063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5" name="íṡ1iḍé">
                <a:extLst>
                  <a:ext uri="{FF2B5EF4-FFF2-40B4-BE49-F238E27FC236}">
                    <a16:creationId xmlns:a16="http://schemas.microsoft.com/office/drawing/2014/main" id="{402CC5AB-C92E-448C-9E44-A93E7A1931C9}"/>
                  </a:ext>
                </a:extLst>
              </p:cNvPr>
              <p:cNvSpPr/>
              <p:nvPr/>
            </p:nvSpPr>
            <p:spPr bwMode="auto">
              <a:xfrm>
                <a:off x="6083299" y="2968624"/>
                <a:ext cx="25399" cy="2698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6" name="isḻiďé">
                <a:extLst>
                  <a:ext uri="{FF2B5EF4-FFF2-40B4-BE49-F238E27FC236}">
                    <a16:creationId xmlns:a16="http://schemas.microsoft.com/office/drawing/2014/main" id="{0E3B36F4-204F-4F15-AC70-3295CE49B743}"/>
                  </a:ext>
                </a:extLst>
              </p:cNvPr>
              <p:cNvSpPr/>
              <p:nvPr/>
            </p:nvSpPr>
            <p:spPr bwMode="auto">
              <a:xfrm>
                <a:off x="6065838" y="2951164"/>
                <a:ext cx="69850" cy="6985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7" name="ï$lîḓê">
                <a:extLst>
                  <a:ext uri="{FF2B5EF4-FFF2-40B4-BE49-F238E27FC236}">
                    <a16:creationId xmlns:a16="http://schemas.microsoft.com/office/drawing/2014/main" id="{BAD7C903-4BD8-44A1-B4D8-A6111D8A8F4A}"/>
                  </a:ext>
                </a:extLst>
              </p:cNvPr>
              <p:cNvSpPr/>
              <p:nvPr/>
            </p:nvSpPr>
            <p:spPr bwMode="auto">
              <a:xfrm>
                <a:off x="6065838" y="2951164"/>
                <a:ext cx="69850" cy="6985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8" name="î$ḻïḓe">
                <a:extLst>
                  <a:ext uri="{FF2B5EF4-FFF2-40B4-BE49-F238E27FC236}">
                    <a16:creationId xmlns:a16="http://schemas.microsoft.com/office/drawing/2014/main" id="{D83D1847-B62C-402D-A842-CDE5ACB7D6DD}"/>
                  </a:ext>
                </a:extLst>
              </p:cNvPr>
              <p:cNvSpPr/>
              <p:nvPr/>
            </p:nvSpPr>
            <p:spPr bwMode="auto">
              <a:xfrm>
                <a:off x="6083299" y="2968624"/>
                <a:ext cx="34925" cy="3492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9" name="ïṡḷídè">
                <a:extLst>
                  <a:ext uri="{FF2B5EF4-FFF2-40B4-BE49-F238E27FC236}">
                    <a16:creationId xmlns:a16="http://schemas.microsoft.com/office/drawing/2014/main" id="{1E5C01B7-9654-4EE5-AE2C-7B075B6BBBA8}"/>
                  </a:ext>
                </a:extLst>
              </p:cNvPr>
              <p:cNvSpPr/>
              <p:nvPr/>
            </p:nvSpPr>
            <p:spPr bwMode="auto">
              <a:xfrm>
                <a:off x="6083299" y="2968624"/>
                <a:ext cx="34925" cy="3492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0" name="ísľîḑe">
                <a:extLst>
                  <a:ext uri="{FF2B5EF4-FFF2-40B4-BE49-F238E27FC236}">
                    <a16:creationId xmlns:a16="http://schemas.microsoft.com/office/drawing/2014/main" id="{7157D47F-D977-4B32-A67A-B8A28AED017B}"/>
                  </a:ext>
                </a:extLst>
              </p:cNvPr>
              <p:cNvSpPr/>
              <p:nvPr/>
            </p:nvSpPr>
            <p:spPr bwMode="auto">
              <a:xfrm>
                <a:off x="6091237" y="2978149"/>
                <a:ext cx="9526" cy="7938"/>
              </a:xfrm>
              <a:custGeom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1" name="ïṡļíḑe">
                <a:extLst>
                  <a:ext uri="{FF2B5EF4-FFF2-40B4-BE49-F238E27FC236}">
                    <a16:creationId xmlns:a16="http://schemas.microsoft.com/office/drawing/2014/main" id="{1A0F69AC-ADEE-464A-A5A2-732F6E4B11B7}"/>
                  </a:ext>
                </a:extLst>
              </p:cNvPr>
              <p:cNvSpPr/>
              <p:nvPr/>
            </p:nvSpPr>
            <p:spPr bwMode="auto">
              <a:xfrm>
                <a:off x="6091237" y="2978149"/>
                <a:ext cx="9526" cy="7938"/>
              </a:xfrm>
              <a:custGeom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2" name="íṩ1iḋê">
                <a:extLst>
                  <a:ext uri="{FF2B5EF4-FFF2-40B4-BE49-F238E27FC236}">
                    <a16:creationId xmlns:a16="http://schemas.microsoft.com/office/drawing/2014/main" id="{0194C6DD-DE81-4A8C-9DD5-5813F6679AEA}"/>
                  </a:ext>
                </a:extLst>
              </p:cNvPr>
              <p:cNvSpPr/>
              <p:nvPr/>
            </p:nvSpPr>
            <p:spPr bwMode="auto">
              <a:xfrm>
                <a:off x="5808663" y="9320212"/>
                <a:ext cx="574675" cy="574675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  <a:extLst>
                <a:ext uri="{91240B29-F687-4f45-9708-019B960494DF}"/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3" name="îSļïḋé">
                <a:extLst>
                  <a:ext uri="{FF2B5EF4-FFF2-40B4-BE49-F238E27FC236}">
                    <a16:creationId xmlns:a16="http://schemas.microsoft.com/office/drawing/2014/main" id="{0C5C7122-0330-44D9-BB8C-D403BF9CCDBB}"/>
                  </a:ext>
                </a:extLst>
              </p:cNvPr>
              <p:cNvSpPr/>
              <p:nvPr/>
            </p:nvSpPr>
            <p:spPr bwMode="auto">
              <a:xfrm>
                <a:off x="4545012" y="3692524"/>
                <a:ext cx="3109911" cy="54514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4" name="iṩļïḋe">
                <a:extLst>
                  <a:ext uri="{FF2B5EF4-FFF2-40B4-BE49-F238E27FC236}">
                    <a16:creationId xmlns:a16="http://schemas.microsoft.com/office/drawing/2014/main" id="{21851163-F103-469D-9930-1B8D0B567A24}"/>
                  </a:ext>
                </a:extLst>
              </p:cNvPr>
              <p:cNvSpPr/>
              <p:nvPr/>
            </p:nvSpPr>
            <p:spPr bwMode="auto">
              <a:xfrm>
                <a:off x="5826124" y="3198813"/>
                <a:ext cx="646113" cy="149225"/>
              </a:xfrm>
              <a:custGeom>
                <a:gdLst>
                  <a:gd name="T0" fmla="*/ 8 w 73"/>
                  <a:gd name="T1" fmla="*/ 17 h 17"/>
                  <a:gd name="T2" fmla="*/ 0 w 73"/>
                  <a:gd name="T3" fmla="*/ 9 h 17"/>
                  <a:gd name="T4" fmla="*/ 8 w 73"/>
                  <a:gd name="T5" fmla="*/ 0 h 17"/>
                  <a:gd name="T6" fmla="*/ 65 w 73"/>
                  <a:gd name="T7" fmla="*/ 0 h 17"/>
                  <a:gd name="T8" fmla="*/ 73 w 73"/>
                  <a:gd name="T9" fmla="*/ 9 h 17"/>
                  <a:gd name="T10" fmla="*/ 65 w 73"/>
                  <a:gd name="T11" fmla="*/ 17 h 17"/>
                  <a:gd name="T12" fmla="*/ 8 w 73"/>
                  <a:gd name="T13" fmla="*/ 17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7">
                    <a:moveTo>
                      <a:pt x="8" y="17"/>
                    </a:moveTo>
                    <a:cubicBezTo>
                      <a:pt x="3" y="17"/>
                      <a:pt x="0" y="13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4"/>
                      <a:pt x="73" y="9"/>
                    </a:cubicBezTo>
                    <a:cubicBezTo>
                      <a:pt x="73" y="13"/>
                      <a:pt x="70" y="17"/>
                      <a:pt x="65" y="17"/>
                    </a:cubicBezTo>
                    <a:lnTo>
                      <a:pt x="8" y="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5" name="ïṧ1íďé">
                <a:extLst>
                  <a:ext uri="{FF2B5EF4-FFF2-40B4-BE49-F238E27FC236}">
                    <a16:creationId xmlns:a16="http://schemas.microsoft.com/office/drawing/2014/main" id="{2317CF31-7FF9-41A1-AAB0-2BCE563AC910}"/>
                  </a:ext>
                </a:extLst>
              </p:cNvPr>
              <p:cNvSpPr/>
              <p:nvPr/>
            </p:nvSpPr>
            <p:spPr bwMode="auto">
              <a:xfrm>
                <a:off x="5861049" y="3243264"/>
                <a:ext cx="574675" cy="60326"/>
              </a:xfrm>
              <a:custGeom>
                <a:gdLst>
                  <a:gd name="T0" fmla="*/ 65 w 65"/>
                  <a:gd name="T1" fmla="*/ 4 h 7"/>
                  <a:gd name="T2" fmla="*/ 61 w 65"/>
                  <a:gd name="T3" fmla="*/ 7 h 7"/>
                  <a:gd name="T4" fmla="*/ 4 w 65"/>
                  <a:gd name="T5" fmla="*/ 7 h 7"/>
                  <a:gd name="T6" fmla="*/ 0 w 65"/>
                  <a:gd name="T7" fmla="*/ 4 h 7"/>
                  <a:gd name="T8" fmla="*/ 4 w 65"/>
                  <a:gd name="T9" fmla="*/ 0 h 7"/>
                  <a:gd name="T10" fmla="*/ 61 w 65"/>
                  <a:gd name="T11" fmla="*/ 0 h 7"/>
                  <a:gd name="T12" fmla="*/ 65 w 65"/>
                  <a:gd name="T13" fmla="*/ 4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7">
                    <a:moveTo>
                      <a:pt x="65" y="4"/>
                    </a:moveTo>
                    <a:cubicBezTo>
                      <a:pt x="65" y="6"/>
                      <a:pt x="63" y="7"/>
                      <a:pt x="61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5" y="2"/>
                      <a:pt x="65" y="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6" name="i$ļiďè">
                <a:extLst>
                  <a:ext uri="{FF2B5EF4-FFF2-40B4-BE49-F238E27FC236}">
                    <a16:creationId xmlns:a16="http://schemas.microsoft.com/office/drawing/2014/main" id="{B3026F3C-66A2-4C63-A192-151FBD7B2930}"/>
                  </a:ext>
                </a:extLst>
              </p:cNvPr>
              <p:cNvSpPr/>
              <p:nvPr/>
            </p:nvSpPr>
            <p:spPr bwMode="auto">
              <a:xfrm>
                <a:off x="5614988" y="3224213"/>
                <a:ext cx="96837" cy="9842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7" name="íśļïḍe">
                <a:extLst>
                  <a:ext uri="{FF2B5EF4-FFF2-40B4-BE49-F238E27FC236}">
                    <a16:creationId xmlns:a16="http://schemas.microsoft.com/office/drawing/2014/main" id="{3CBB3B73-CCD3-4DB5-A605-96736F7F0907}"/>
                  </a:ext>
                </a:extLst>
              </p:cNvPr>
              <p:cNvSpPr/>
              <p:nvPr/>
            </p:nvSpPr>
            <p:spPr>
              <a:xfrm>
                <a:off x="4538027" y="3686175"/>
                <a:ext cx="3116896" cy="31813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9" name="îṥḷïḍe">
              <a:extLst>
                <a:ext uri="{FF2B5EF4-FFF2-40B4-BE49-F238E27FC236}">
                  <a16:creationId xmlns:a16="http://schemas.microsoft.com/office/drawing/2014/main" id="{338913FD-8BDD-42DA-A7BD-AB9DD14948A2}"/>
                </a:ext>
              </a:extLst>
            </p:cNvPr>
            <p:cNvGrpSpPr/>
            <p:nvPr/>
          </p:nvGrpSpPr>
          <p:grpSpPr>
            <a:xfrm>
              <a:off x="8317639" y="2624138"/>
              <a:ext cx="2429010" cy="1275504"/>
              <a:chOff x="8389881" y="1782388"/>
              <a:chExt cx="3129019" cy="1275504"/>
            </a:xfrm>
          </p:grpSpPr>
          <p:sp>
            <p:nvSpPr>
              <p:cNvPr id="19" name="ïŝ1ïḑe">
                <a:extLst>
                  <a:ext uri="{FF2B5EF4-FFF2-40B4-BE49-F238E27FC236}">
                    <a16:creationId xmlns:a16="http://schemas.microsoft.com/office/drawing/2014/main" id="{AC321F9B-F99D-44D6-95EE-4CF3F8A760F8}"/>
                  </a:ext>
                </a:extLst>
              </p:cNvPr>
              <p:cNvSpPr/>
              <p:nvPr/>
            </p:nvSpPr>
            <p:spPr bwMode="auto">
              <a:xfrm flipH="1">
                <a:off x="8389881" y="2169985"/>
                <a:ext cx="3129018" cy="887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100"/>
                  <a:t>点击输入您的内容，或者通过复制您的文本后，在此框中选择复制粘贴，请言简意赅，简单说明即可，不必繁琐。</a:t>
                </a:r>
                <a:endParaRPr lang="en-US" altLang="zh-CN" sz="1100"/>
              </a:p>
            </p:txBody>
          </p:sp>
          <p:sp>
            <p:nvSpPr>
              <p:cNvPr id="20" name="îṥḻïḍe">
                <a:extLst>
                  <a:ext uri="{FF2B5EF4-FFF2-40B4-BE49-F238E27FC236}">
                    <a16:creationId xmlns:a16="http://schemas.microsoft.com/office/drawing/2014/main" id="{3495B739-E5A7-4F4A-95FD-24BDFE4B18B1}"/>
                  </a:ext>
                </a:extLst>
              </p:cNvPr>
              <p:cNvSpPr txBox="1"/>
              <p:nvPr/>
            </p:nvSpPr>
            <p:spPr bwMode="auto">
              <a:xfrm flipH="1">
                <a:off x="8389882" y="1782388"/>
                <a:ext cx="3129018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000" b="1"/>
                  <a:t>添加标题</a:t>
                </a:r>
                <a:endParaRPr lang="en-US" altLang="zh-CN" sz="2000" b="1"/>
              </a:p>
            </p:txBody>
          </p:sp>
        </p:grpSp>
        <p:grpSp>
          <p:nvGrpSpPr>
            <p:cNvPr id="10" name="ïṩḻïḓe">
              <a:extLst>
                <a:ext uri="{FF2B5EF4-FFF2-40B4-BE49-F238E27FC236}">
                  <a16:creationId xmlns:a16="http://schemas.microsoft.com/office/drawing/2014/main" id="{33436F43-CEDE-409E-A085-6CE60E70145D}"/>
                </a:ext>
              </a:extLst>
            </p:cNvPr>
            <p:cNvGrpSpPr/>
            <p:nvPr/>
          </p:nvGrpSpPr>
          <p:grpSpPr>
            <a:xfrm>
              <a:off x="8317639" y="4533900"/>
              <a:ext cx="2429010" cy="1211806"/>
              <a:chOff x="8389881" y="1782388"/>
              <a:chExt cx="3129019" cy="1211806"/>
            </a:xfrm>
          </p:grpSpPr>
          <p:sp>
            <p:nvSpPr>
              <p:cNvPr id="17" name="íş1îḑê">
                <a:extLst>
                  <a:ext uri="{FF2B5EF4-FFF2-40B4-BE49-F238E27FC236}">
                    <a16:creationId xmlns:a16="http://schemas.microsoft.com/office/drawing/2014/main" id="{AC321F9B-F99D-44D6-95EE-4CF3F8A760F8}"/>
                  </a:ext>
                </a:extLst>
              </p:cNvPr>
              <p:cNvSpPr/>
              <p:nvPr/>
            </p:nvSpPr>
            <p:spPr bwMode="auto">
              <a:xfrm flipH="1">
                <a:off x="8389881" y="2169985"/>
                <a:ext cx="3129018" cy="824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100"/>
                  <a:t>点击输入您的内容，或者通过复制您的文本后，在此框中选择复制粘贴，请言简意赅，简单说明即可，不必繁琐。</a:t>
                </a:r>
                <a:endParaRPr lang="en-US" altLang="zh-CN" sz="1100"/>
              </a:p>
            </p:txBody>
          </p:sp>
          <p:sp>
            <p:nvSpPr>
              <p:cNvPr id="18" name="ïšļíde">
                <a:extLst>
                  <a:ext uri="{FF2B5EF4-FFF2-40B4-BE49-F238E27FC236}">
                    <a16:creationId xmlns:a16="http://schemas.microsoft.com/office/drawing/2014/main" id="{3495B739-E5A7-4F4A-95FD-24BDFE4B18B1}"/>
                  </a:ext>
                </a:extLst>
              </p:cNvPr>
              <p:cNvSpPr txBox="1"/>
              <p:nvPr/>
            </p:nvSpPr>
            <p:spPr bwMode="auto">
              <a:xfrm flipH="1">
                <a:off x="8389882" y="1782388"/>
                <a:ext cx="3129018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000" b="1"/>
                  <a:t>添加标题</a:t>
                </a:r>
                <a:endParaRPr lang="en-US" altLang="zh-CN" sz="2000" b="1"/>
              </a:p>
            </p:txBody>
          </p:sp>
        </p:grpSp>
        <p:grpSp>
          <p:nvGrpSpPr>
            <p:cNvPr id="11" name="iSḻîḑé">
              <a:extLst>
                <a:ext uri="{FF2B5EF4-FFF2-40B4-BE49-F238E27FC236}">
                  <a16:creationId xmlns:a16="http://schemas.microsoft.com/office/drawing/2014/main" id="{FDBB225F-25D1-48A9-9B8B-138DF9BEDD60}"/>
                </a:ext>
              </a:extLst>
            </p:cNvPr>
            <p:cNvGrpSpPr/>
            <p:nvPr/>
          </p:nvGrpSpPr>
          <p:grpSpPr>
            <a:xfrm>
              <a:off x="1445929" y="2624138"/>
              <a:ext cx="2429011" cy="1321046"/>
              <a:chOff x="8389880" y="1782388"/>
              <a:chExt cx="3129020" cy="1321046"/>
            </a:xfrm>
          </p:grpSpPr>
          <p:sp>
            <p:nvSpPr>
              <p:cNvPr id="15" name="íṩ1íḑe">
                <a:extLst>
                  <a:ext uri="{FF2B5EF4-FFF2-40B4-BE49-F238E27FC236}">
                    <a16:creationId xmlns:a16="http://schemas.microsoft.com/office/drawing/2014/main" id="{AC321F9B-F99D-44D6-95EE-4CF3F8A760F8}"/>
                  </a:ext>
                </a:extLst>
              </p:cNvPr>
              <p:cNvSpPr/>
              <p:nvPr/>
            </p:nvSpPr>
            <p:spPr bwMode="auto">
              <a:xfrm flipH="1">
                <a:off x="8389880" y="2169985"/>
                <a:ext cx="3129018" cy="933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100"/>
                  <a:t>点击输入您的内容，或者通过复制您的文本后，在此框中选择复制粘贴，请言简意赅，简单说明即可，不必繁琐。</a:t>
                </a:r>
                <a:endParaRPr lang="en-US" altLang="zh-CN" sz="1100"/>
              </a:p>
            </p:txBody>
          </p:sp>
          <p:sp>
            <p:nvSpPr>
              <p:cNvPr id="16" name="iś1íďè">
                <a:extLst>
                  <a:ext uri="{FF2B5EF4-FFF2-40B4-BE49-F238E27FC236}">
                    <a16:creationId xmlns:a16="http://schemas.microsoft.com/office/drawing/2014/main" id="{3495B739-E5A7-4F4A-95FD-24BDFE4B18B1}"/>
                  </a:ext>
                </a:extLst>
              </p:cNvPr>
              <p:cNvSpPr txBox="1"/>
              <p:nvPr/>
            </p:nvSpPr>
            <p:spPr bwMode="auto">
              <a:xfrm flipH="1">
                <a:off x="8389882" y="1782388"/>
                <a:ext cx="3129018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000" b="1"/>
                  <a:t>添加标题</a:t>
                </a:r>
                <a:endParaRPr lang="en-US" altLang="zh-CN" sz="2000" b="1"/>
              </a:p>
            </p:txBody>
          </p:sp>
        </p:grpSp>
        <p:grpSp>
          <p:nvGrpSpPr>
            <p:cNvPr id="12" name="îšlíḑé">
              <a:extLst>
                <a:ext uri="{FF2B5EF4-FFF2-40B4-BE49-F238E27FC236}">
                  <a16:creationId xmlns:a16="http://schemas.microsoft.com/office/drawing/2014/main" id="{BACEECDF-AE1E-4546-A020-9C16F1E446E0}"/>
                </a:ext>
              </a:extLst>
            </p:cNvPr>
            <p:cNvGrpSpPr/>
            <p:nvPr/>
          </p:nvGrpSpPr>
          <p:grpSpPr>
            <a:xfrm>
              <a:off x="1445929" y="4533900"/>
              <a:ext cx="2429011" cy="1211807"/>
              <a:chOff x="8389880" y="1782388"/>
              <a:chExt cx="3129020" cy="1211807"/>
            </a:xfrm>
          </p:grpSpPr>
          <p:sp>
            <p:nvSpPr>
              <p:cNvPr id="13" name="ïSliḓè">
                <a:extLst>
                  <a:ext uri="{FF2B5EF4-FFF2-40B4-BE49-F238E27FC236}">
                    <a16:creationId xmlns:a16="http://schemas.microsoft.com/office/drawing/2014/main" id="{AC321F9B-F99D-44D6-95EE-4CF3F8A760F8}"/>
                  </a:ext>
                </a:extLst>
              </p:cNvPr>
              <p:cNvSpPr/>
              <p:nvPr/>
            </p:nvSpPr>
            <p:spPr bwMode="auto">
              <a:xfrm flipH="1">
                <a:off x="8389880" y="2169985"/>
                <a:ext cx="3129018" cy="824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zh-CN" altLang="en-US" sz="1100"/>
                  <a:t>点击输入您的内容，或者通过复制您的文本后，在此框中选择复制粘贴，请言简意赅，简单说明即可，不必繁琐。</a:t>
                </a:r>
                <a:endParaRPr lang="en-US" altLang="zh-CN" sz="1100"/>
              </a:p>
            </p:txBody>
          </p:sp>
          <p:sp>
            <p:nvSpPr>
              <p:cNvPr id="14" name="ïṡḷíḓê">
                <a:extLst>
                  <a:ext uri="{FF2B5EF4-FFF2-40B4-BE49-F238E27FC236}">
                    <a16:creationId xmlns:a16="http://schemas.microsoft.com/office/drawing/2014/main" id="{3495B739-E5A7-4F4A-95FD-24BDFE4B18B1}"/>
                  </a:ext>
                </a:extLst>
              </p:cNvPr>
              <p:cNvSpPr txBox="1"/>
              <p:nvPr/>
            </p:nvSpPr>
            <p:spPr bwMode="auto">
              <a:xfrm flipH="1">
                <a:off x="8389882" y="1782388"/>
                <a:ext cx="3129018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000" b="1"/>
                  <a:t>添加标题</a:t>
                </a:r>
                <a:endParaRPr lang="en-US" altLang="zh-CN" sz="20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2995943"/>
      </p:ext>
    </p:extLst>
  </p:cSld>
  <p:clrMapOvr>
    <a:masterClrMapping/>
  </p:clrMapOvr>
  <p:transition spd="slow" advTm="3000">
    <p:fade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5B02FF-5852-4D39-9FDF-D7B0F1701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添加您的标题</a:t>
            </a:r>
          </a:p>
        </p:txBody>
      </p:sp>
      <p:grpSp>
        <p:nvGrpSpPr>
          <p:cNvPr id="3" name="39238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2961016-C8EA-42DF-B36A-164BB1635A7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53234" y="1745958"/>
            <a:ext cx="11538766" cy="4042440"/>
            <a:chOff x="653234" y="1745958"/>
            <a:chExt cx="11538766" cy="4042440"/>
          </a:xfrm>
        </p:grpSpPr>
        <p:grpSp>
          <p:nvGrpSpPr>
            <p:cNvPr id="4" name="iŝḻiḓê">
              <a:extLst>
                <a:ext uri="{FF2B5EF4-FFF2-40B4-BE49-F238E27FC236}">
                  <a16:creationId xmlns:a16="http://schemas.microsoft.com/office/drawing/2014/main" id="{C2E9926B-8549-40D6-8FDD-8C27982CB4AE}"/>
                </a:ext>
              </a:extLst>
            </p:cNvPr>
            <p:cNvGrpSpPr/>
            <p:nvPr/>
          </p:nvGrpSpPr>
          <p:grpSpPr>
            <a:xfrm>
              <a:off x="2413279" y="1745958"/>
              <a:ext cx="9778721" cy="4042440"/>
              <a:chOff x="2413279" y="1745958"/>
              <a:chExt cx="9778721" cy="4042440"/>
            </a:xfrm>
          </p:grpSpPr>
          <p:sp>
            <p:nvSpPr>
              <p:cNvPr id="21" name="íşḷidé">
                <a:extLst>
                  <a:ext uri="{FF2B5EF4-FFF2-40B4-BE49-F238E27FC236}">
                    <a16:creationId xmlns:a16="http://schemas.microsoft.com/office/drawing/2014/main" id="{6B6ADFFF-B00E-49D0-BD9D-99354F922990}"/>
                  </a:ext>
                </a:extLst>
              </p:cNvPr>
              <p:cNvSpPr/>
              <p:nvPr/>
            </p:nvSpPr>
            <p:spPr bwMode="auto">
              <a:xfrm>
                <a:off x="9444014" y="2675662"/>
                <a:ext cx="1152283" cy="1395749"/>
              </a:xfrm>
              <a:custGeom>
                <a:gdLst>
                  <a:gd name="T0" fmla="*/ 362 w 362"/>
                  <a:gd name="T1" fmla="*/ 440 h 440"/>
                  <a:gd name="T2" fmla="*/ 105 w 362"/>
                  <a:gd name="T3" fmla="*/ 440 h 440"/>
                  <a:gd name="T4" fmla="*/ 0 w 362"/>
                  <a:gd name="T5" fmla="*/ 336 h 440"/>
                  <a:gd name="T6" fmla="*/ 0 w 362"/>
                  <a:gd name="T7" fmla="*/ 0 h 44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2" h="440">
                    <a:moveTo>
                      <a:pt x="362" y="440"/>
                    </a:moveTo>
                    <a:cubicBezTo>
                      <a:pt x="105" y="440"/>
                      <a:pt x="105" y="440"/>
                      <a:pt x="105" y="440"/>
                    </a:cubicBezTo>
                    <a:cubicBezTo>
                      <a:pt x="47" y="440"/>
                      <a:pt x="0" y="393"/>
                      <a:pt x="0" y="33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143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2" name="íṡlíḓè">
                <a:extLst>
                  <a:ext uri="{FF2B5EF4-FFF2-40B4-BE49-F238E27FC236}">
                    <a16:creationId xmlns:a16="http://schemas.microsoft.com/office/drawing/2014/main" id="{E82AB2EB-7754-4592-84FB-68458C235144}"/>
                  </a:ext>
                </a:extLst>
              </p:cNvPr>
              <p:cNvSpPr/>
              <p:nvPr/>
            </p:nvSpPr>
            <p:spPr bwMode="auto">
              <a:xfrm>
                <a:off x="7200779" y="2679074"/>
                <a:ext cx="3395518" cy="1838077"/>
              </a:xfrm>
              <a:custGeom>
                <a:gdLst>
                  <a:gd name="T0" fmla="*/ 1067 w 1067"/>
                  <a:gd name="T1" fmla="*/ 579 h 579"/>
                  <a:gd name="T2" fmla="*/ 142 w 1067"/>
                  <a:gd name="T3" fmla="*/ 579 h 579"/>
                  <a:gd name="T4" fmla="*/ 0 w 1067"/>
                  <a:gd name="T5" fmla="*/ 437 h 579"/>
                  <a:gd name="T6" fmla="*/ 0 w 1067"/>
                  <a:gd name="T7" fmla="*/ 0 h 5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579">
                    <a:moveTo>
                      <a:pt x="1067" y="579"/>
                    </a:moveTo>
                    <a:cubicBezTo>
                      <a:pt x="142" y="579"/>
                      <a:pt x="142" y="579"/>
                      <a:pt x="142" y="579"/>
                    </a:cubicBezTo>
                    <a:cubicBezTo>
                      <a:pt x="64" y="579"/>
                      <a:pt x="0" y="516"/>
                      <a:pt x="0" y="43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14300" cap="flat">
                <a:solidFill>
                  <a:srgbClr val="00554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" name="îSļiḋe">
                <a:extLst>
                  <a:ext uri="{FF2B5EF4-FFF2-40B4-BE49-F238E27FC236}">
                    <a16:creationId xmlns:a16="http://schemas.microsoft.com/office/drawing/2014/main" id="{A5468677-4773-43B0-AB7F-0EAA8256D44D}"/>
                  </a:ext>
                </a:extLst>
              </p:cNvPr>
              <p:cNvSpPr/>
              <p:nvPr/>
            </p:nvSpPr>
            <p:spPr bwMode="auto">
              <a:xfrm>
                <a:off x="4957545" y="2672250"/>
                <a:ext cx="5638752" cy="2282263"/>
              </a:xfrm>
              <a:custGeom>
                <a:gdLst>
                  <a:gd name="T0" fmla="*/ 1772 w 1772"/>
                  <a:gd name="T1" fmla="*/ 719 h 719"/>
                  <a:gd name="T2" fmla="*/ 191 w 1772"/>
                  <a:gd name="T3" fmla="*/ 719 h 719"/>
                  <a:gd name="T4" fmla="*/ 0 w 1772"/>
                  <a:gd name="T5" fmla="*/ 527 h 719"/>
                  <a:gd name="T6" fmla="*/ 0 w 1772"/>
                  <a:gd name="T7" fmla="*/ 0 h 7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1" h="719">
                    <a:moveTo>
                      <a:pt x="1772" y="719"/>
                    </a:moveTo>
                    <a:cubicBezTo>
                      <a:pt x="191" y="719"/>
                      <a:pt x="191" y="719"/>
                      <a:pt x="191" y="719"/>
                    </a:cubicBezTo>
                    <a:cubicBezTo>
                      <a:pt x="85" y="719"/>
                      <a:pt x="0" y="633"/>
                      <a:pt x="0" y="52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143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" name="íSļïḍé">
                <a:extLst>
                  <a:ext uri="{FF2B5EF4-FFF2-40B4-BE49-F238E27FC236}">
                    <a16:creationId xmlns:a16="http://schemas.microsoft.com/office/drawing/2014/main" id="{B096AD34-3163-4D29-BBAA-B01A8A660496}"/>
                  </a:ext>
                </a:extLst>
              </p:cNvPr>
              <p:cNvSpPr/>
              <p:nvPr/>
            </p:nvSpPr>
            <p:spPr bwMode="auto">
              <a:xfrm>
                <a:off x="2714310" y="2668838"/>
                <a:ext cx="7881987" cy="2724591"/>
              </a:xfrm>
              <a:custGeom>
                <a:gdLst>
                  <a:gd name="T0" fmla="*/ 2477 w 2477"/>
                  <a:gd name="T1" fmla="*/ 858 h 858"/>
                  <a:gd name="T2" fmla="*/ 223 w 2477"/>
                  <a:gd name="T3" fmla="*/ 858 h 858"/>
                  <a:gd name="T4" fmla="*/ 0 w 2477"/>
                  <a:gd name="T5" fmla="*/ 634 h 858"/>
                  <a:gd name="T6" fmla="*/ 0 w 2477"/>
                  <a:gd name="T7" fmla="*/ 0 h 8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77" h="858">
                    <a:moveTo>
                      <a:pt x="2477" y="858"/>
                    </a:moveTo>
                    <a:cubicBezTo>
                      <a:pt x="223" y="858"/>
                      <a:pt x="223" y="858"/>
                      <a:pt x="223" y="858"/>
                    </a:cubicBezTo>
                    <a:cubicBezTo>
                      <a:pt x="100" y="858"/>
                      <a:pt x="0" y="758"/>
                      <a:pt x="0" y="63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14300" cap="flat">
                <a:solidFill>
                  <a:srgbClr val="00554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" name="ïṩlide">
                <a:extLst>
                  <a:ext uri="{FF2B5EF4-FFF2-40B4-BE49-F238E27FC236}">
                    <a16:creationId xmlns:a16="http://schemas.microsoft.com/office/drawing/2014/main" id="{E7286C08-2D50-4811-B47F-7661FC3C6890}"/>
                  </a:ext>
                </a:extLst>
              </p:cNvPr>
              <p:cNvSpPr/>
              <p:nvPr/>
            </p:nvSpPr>
            <p:spPr bwMode="auto">
              <a:xfrm>
                <a:off x="2413279" y="2050384"/>
                <a:ext cx="596488" cy="600614"/>
              </a:xfrm>
              <a:prstGeom prst="ellipse">
                <a:avLst/>
              </a:prstGeom>
              <a:solidFill>
                <a:srgbClr val="FFFFFF"/>
              </a:solidFill>
              <a:ln w="114300" cap="flat">
                <a:solidFill>
                  <a:srgbClr val="00554A"/>
                </a:solidFill>
                <a:prstDash val="solid"/>
                <a:miter lim="800000"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íś1ïḓè">
                <a:extLst>
                  <a:ext uri="{FF2B5EF4-FFF2-40B4-BE49-F238E27FC236}">
                    <a16:creationId xmlns:a16="http://schemas.microsoft.com/office/drawing/2014/main" id="{BD4B7D59-FC60-40C0-B440-47A634BEB6B3}"/>
                  </a:ext>
                </a:extLst>
              </p:cNvPr>
              <p:cNvSpPr/>
              <p:nvPr/>
            </p:nvSpPr>
            <p:spPr bwMode="auto">
              <a:xfrm>
                <a:off x="4656308" y="2050384"/>
                <a:ext cx="600616" cy="600614"/>
              </a:xfrm>
              <a:prstGeom prst="ellipse">
                <a:avLst/>
              </a:prstGeom>
              <a:noFill/>
              <a:ln w="1143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7" name="íŝľíḑè">
                <a:extLst>
                  <a:ext uri="{FF2B5EF4-FFF2-40B4-BE49-F238E27FC236}">
                    <a16:creationId xmlns:a16="http://schemas.microsoft.com/office/drawing/2014/main" id="{74B5FDD4-72F8-4456-82DC-8FE8FBCE9171}"/>
                  </a:ext>
                </a:extLst>
              </p:cNvPr>
              <p:cNvSpPr/>
              <p:nvPr/>
            </p:nvSpPr>
            <p:spPr bwMode="auto">
              <a:xfrm>
                <a:off x="6899439" y="2050384"/>
                <a:ext cx="602680" cy="600614"/>
              </a:xfrm>
              <a:prstGeom prst="ellipse">
                <a:avLst/>
              </a:prstGeom>
              <a:solidFill>
                <a:srgbClr val="FFFFFF"/>
              </a:solidFill>
              <a:ln w="114300" cap="flat">
                <a:solidFill>
                  <a:srgbClr val="00554A"/>
                </a:solidFill>
                <a:prstDash val="solid"/>
                <a:miter lim="800000"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8" name="ïŝlîďè">
                <a:extLst>
                  <a:ext uri="{FF2B5EF4-FFF2-40B4-BE49-F238E27FC236}">
                    <a16:creationId xmlns:a16="http://schemas.microsoft.com/office/drawing/2014/main" id="{583405B9-2BDF-41CF-B3AB-FDC3280163FA}"/>
                  </a:ext>
                </a:extLst>
              </p:cNvPr>
              <p:cNvSpPr/>
              <p:nvPr/>
            </p:nvSpPr>
            <p:spPr bwMode="auto">
              <a:xfrm>
                <a:off x="9144636" y="2050384"/>
                <a:ext cx="600616" cy="600614"/>
              </a:xfrm>
              <a:prstGeom prst="ellipse">
                <a:avLst/>
              </a:prstGeom>
              <a:noFill/>
              <a:ln w="1143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4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9" name="ïṥḷïďè">
                <a:extLst>
                  <a:ext uri="{FF2B5EF4-FFF2-40B4-BE49-F238E27FC236}">
                    <a16:creationId xmlns:a16="http://schemas.microsoft.com/office/drawing/2014/main" id="{460C6815-75D5-48E2-88FF-D538170821B3}"/>
                  </a:ext>
                </a:extLst>
              </p:cNvPr>
              <p:cNvSpPr/>
              <p:nvPr/>
            </p:nvSpPr>
            <p:spPr bwMode="auto">
              <a:xfrm>
                <a:off x="11276765" y="5007056"/>
                <a:ext cx="915235" cy="781342"/>
              </a:xfrm>
              <a:prstGeom prst="rect">
                <a:avLst/>
              </a:prstGeom>
              <a:solidFill>
                <a:srgbClr val="00554A"/>
              </a:solidFill>
              <a:ln w="31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iṥļiḋé">
                <a:extLst>
                  <a:ext uri="{FF2B5EF4-FFF2-40B4-BE49-F238E27FC236}">
                    <a16:creationId xmlns:a16="http://schemas.microsoft.com/office/drawing/2014/main" id="{7E1DADE3-D25E-4847-BF3E-99876A121FD8}"/>
                  </a:ext>
                </a:extLst>
              </p:cNvPr>
              <p:cNvSpPr/>
              <p:nvPr/>
            </p:nvSpPr>
            <p:spPr bwMode="auto">
              <a:xfrm>
                <a:off x="11276765" y="3979938"/>
                <a:ext cx="915235" cy="7850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í$lidé">
                <a:extLst>
                  <a:ext uri="{FF2B5EF4-FFF2-40B4-BE49-F238E27FC236}">
                    <a16:creationId xmlns:a16="http://schemas.microsoft.com/office/drawing/2014/main" id="{759E0814-CBB3-4504-A364-60F74E654ACB}"/>
                  </a:ext>
                </a:extLst>
              </p:cNvPr>
              <p:cNvSpPr/>
              <p:nvPr/>
            </p:nvSpPr>
            <p:spPr bwMode="auto">
              <a:xfrm>
                <a:off x="11276765" y="2872118"/>
                <a:ext cx="915235" cy="785011"/>
              </a:xfrm>
              <a:prstGeom prst="rect">
                <a:avLst/>
              </a:prstGeom>
              <a:solidFill>
                <a:srgbClr val="00554A"/>
              </a:solidFill>
              <a:ln w="31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íṧľiḑè">
                <a:extLst>
                  <a:ext uri="{FF2B5EF4-FFF2-40B4-BE49-F238E27FC236}">
                    <a16:creationId xmlns:a16="http://schemas.microsoft.com/office/drawing/2014/main" id="{E3BBF1EE-87FB-4F42-9D43-97545432A642}"/>
                  </a:ext>
                </a:extLst>
              </p:cNvPr>
              <p:cNvSpPr/>
              <p:nvPr/>
            </p:nvSpPr>
            <p:spPr bwMode="auto">
              <a:xfrm>
                <a:off x="11276765" y="1745958"/>
                <a:ext cx="915235" cy="7850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ïSļíďé">
                <a:extLst>
                  <a:ext uri="{FF2B5EF4-FFF2-40B4-BE49-F238E27FC236}">
                    <a16:creationId xmlns:a16="http://schemas.microsoft.com/office/drawing/2014/main" id="{A5E82B1E-1F24-4AB7-AED6-9DB5EFF7A849}"/>
                  </a:ext>
                </a:extLst>
              </p:cNvPr>
              <p:cNvSpPr/>
              <p:nvPr/>
            </p:nvSpPr>
            <p:spPr bwMode="auto">
              <a:xfrm>
                <a:off x="10596300" y="1745958"/>
                <a:ext cx="680465" cy="2393550"/>
              </a:xfrm>
              <a:custGeom>
                <a:gdLst>
                  <a:gd name="T0" fmla="*/ 0 w 371"/>
                  <a:gd name="T1" fmla="*/ 1237 h 1305"/>
                  <a:gd name="T2" fmla="*/ 371 w 371"/>
                  <a:gd name="T3" fmla="*/ 0 h 1305"/>
                  <a:gd name="T4" fmla="*/ 371 w 371"/>
                  <a:gd name="T5" fmla="*/ 428 h 1305"/>
                  <a:gd name="T6" fmla="*/ 0 w 371"/>
                  <a:gd name="T7" fmla="*/ 1305 h 1305"/>
                  <a:gd name="T8" fmla="*/ 0 w 371"/>
                  <a:gd name="T9" fmla="*/ 1237 h 130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" h="1305">
                    <a:moveTo>
                      <a:pt x="0" y="1237"/>
                    </a:moveTo>
                    <a:lnTo>
                      <a:pt x="371" y="0"/>
                    </a:lnTo>
                    <a:lnTo>
                      <a:pt x="371" y="428"/>
                    </a:lnTo>
                    <a:lnTo>
                      <a:pt x="0" y="1305"/>
                    </a:lnTo>
                    <a:lnTo>
                      <a:pt x="0" y="123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íṡļïḋé">
                <a:extLst>
                  <a:ext uri="{FF2B5EF4-FFF2-40B4-BE49-F238E27FC236}">
                    <a16:creationId xmlns:a16="http://schemas.microsoft.com/office/drawing/2014/main" id="{6A0AA9B9-FC13-473F-986D-FE93A7253DF2}"/>
                  </a:ext>
                </a:extLst>
              </p:cNvPr>
              <p:cNvSpPr/>
              <p:nvPr/>
            </p:nvSpPr>
            <p:spPr bwMode="auto">
              <a:xfrm>
                <a:off x="10596300" y="2872118"/>
                <a:ext cx="680465" cy="1709417"/>
              </a:xfrm>
              <a:custGeom>
                <a:gdLst>
                  <a:gd name="T0" fmla="*/ 0 w 371"/>
                  <a:gd name="T1" fmla="*/ 863 h 932"/>
                  <a:gd name="T2" fmla="*/ 371 w 371"/>
                  <a:gd name="T3" fmla="*/ 0 h 932"/>
                  <a:gd name="T4" fmla="*/ 371 w 371"/>
                  <a:gd name="T5" fmla="*/ 428 h 932"/>
                  <a:gd name="T6" fmla="*/ 0 w 371"/>
                  <a:gd name="T7" fmla="*/ 932 h 932"/>
                  <a:gd name="T8" fmla="*/ 0 w 371"/>
                  <a:gd name="T9" fmla="*/ 863 h 9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" h="932">
                    <a:moveTo>
                      <a:pt x="0" y="863"/>
                    </a:moveTo>
                    <a:lnTo>
                      <a:pt x="371" y="0"/>
                    </a:lnTo>
                    <a:lnTo>
                      <a:pt x="371" y="428"/>
                    </a:lnTo>
                    <a:lnTo>
                      <a:pt x="0" y="932"/>
                    </a:lnTo>
                    <a:lnTo>
                      <a:pt x="0" y="863"/>
                    </a:lnTo>
                    <a:close/>
                  </a:path>
                </a:pathLst>
              </a:custGeom>
              <a:solidFill>
                <a:srgbClr val="00554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íṩlîďe">
                <a:extLst>
                  <a:ext uri="{FF2B5EF4-FFF2-40B4-BE49-F238E27FC236}">
                    <a16:creationId xmlns:a16="http://schemas.microsoft.com/office/drawing/2014/main" id="{BF3D377B-F5CA-4BFE-A84A-693153F7D047}"/>
                  </a:ext>
                </a:extLst>
              </p:cNvPr>
              <p:cNvSpPr/>
              <p:nvPr/>
            </p:nvSpPr>
            <p:spPr bwMode="auto">
              <a:xfrm>
                <a:off x="10596300" y="3979938"/>
                <a:ext cx="680465" cy="1038122"/>
              </a:xfrm>
              <a:custGeom>
                <a:gdLst>
                  <a:gd name="T0" fmla="*/ 0 w 371"/>
                  <a:gd name="T1" fmla="*/ 498 h 566"/>
                  <a:gd name="T2" fmla="*/ 371 w 371"/>
                  <a:gd name="T3" fmla="*/ 0 h 566"/>
                  <a:gd name="T4" fmla="*/ 371 w 371"/>
                  <a:gd name="T5" fmla="*/ 428 h 566"/>
                  <a:gd name="T6" fmla="*/ 0 w 371"/>
                  <a:gd name="T7" fmla="*/ 566 h 566"/>
                  <a:gd name="T8" fmla="*/ 0 w 371"/>
                  <a:gd name="T9" fmla="*/ 498 h 5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" h="566">
                    <a:moveTo>
                      <a:pt x="0" y="498"/>
                    </a:moveTo>
                    <a:lnTo>
                      <a:pt x="371" y="0"/>
                    </a:lnTo>
                    <a:lnTo>
                      <a:pt x="371" y="428"/>
                    </a:lnTo>
                    <a:lnTo>
                      <a:pt x="0" y="566"/>
                    </a:lnTo>
                    <a:lnTo>
                      <a:pt x="0" y="49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ïṩľïḓè">
                <a:extLst>
                  <a:ext uri="{FF2B5EF4-FFF2-40B4-BE49-F238E27FC236}">
                    <a16:creationId xmlns:a16="http://schemas.microsoft.com/office/drawing/2014/main" id="{3059746A-8D84-4ED5-8796-B78677FCA135}"/>
                  </a:ext>
                </a:extLst>
              </p:cNvPr>
              <p:cNvSpPr/>
              <p:nvPr/>
            </p:nvSpPr>
            <p:spPr bwMode="auto">
              <a:xfrm>
                <a:off x="10596300" y="5007056"/>
                <a:ext cx="680465" cy="781342"/>
              </a:xfrm>
              <a:custGeom>
                <a:gdLst>
                  <a:gd name="T0" fmla="*/ 0 w 371"/>
                  <a:gd name="T1" fmla="*/ 179 h 426"/>
                  <a:gd name="T2" fmla="*/ 371 w 371"/>
                  <a:gd name="T3" fmla="*/ 0 h 426"/>
                  <a:gd name="T4" fmla="*/ 371 w 371"/>
                  <a:gd name="T5" fmla="*/ 426 h 426"/>
                  <a:gd name="T6" fmla="*/ 0 w 371"/>
                  <a:gd name="T7" fmla="*/ 247 h 426"/>
                  <a:gd name="T8" fmla="*/ 0 w 371"/>
                  <a:gd name="T9" fmla="*/ 179 h 42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1" h="426">
                    <a:moveTo>
                      <a:pt x="0" y="179"/>
                    </a:moveTo>
                    <a:lnTo>
                      <a:pt x="371" y="0"/>
                    </a:lnTo>
                    <a:lnTo>
                      <a:pt x="371" y="426"/>
                    </a:lnTo>
                    <a:lnTo>
                      <a:pt x="0" y="247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554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" name="iṣļïḋe">
              <a:extLst>
                <a:ext uri="{FF2B5EF4-FFF2-40B4-BE49-F238E27FC236}">
                  <a16:creationId xmlns:a16="http://schemas.microsoft.com/office/drawing/2014/main" id="{A5F62910-38B5-45AC-9380-BE7A3B29797E}"/>
                </a:ext>
              </a:extLst>
            </p:cNvPr>
            <p:cNvSpPr/>
            <p:nvPr/>
          </p:nvSpPr>
          <p:spPr bwMode="auto">
            <a:xfrm>
              <a:off x="2569233" y="2211403"/>
              <a:ext cx="284579" cy="278576"/>
            </a:xfrm>
            <a:custGeom>
              <a:gdLst>
                <a:gd name="connsiteX0" fmla="*/ 158785 w 269287"/>
                <a:gd name="connsiteY0" fmla="*/ 52722 h 263609"/>
                <a:gd name="connsiteX1" fmla="*/ 162497 w 269287"/>
                <a:gd name="connsiteY1" fmla="*/ 52722 h 263609"/>
                <a:gd name="connsiteX2" fmla="*/ 164312 w 269287"/>
                <a:gd name="connsiteY2" fmla="*/ 52885 h 263609"/>
                <a:gd name="connsiteX3" fmla="*/ 165961 w 269287"/>
                <a:gd name="connsiteY3" fmla="*/ 53374 h 263609"/>
                <a:gd name="connsiteX4" fmla="*/ 167446 w 269287"/>
                <a:gd name="connsiteY4" fmla="*/ 54270 h 263609"/>
                <a:gd name="connsiteX5" fmla="*/ 168601 w 269287"/>
                <a:gd name="connsiteY5" fmla="*/ 55411 h 263609"/>
                <a:gd name="connsiteX6" fmla="*/ 169508 w 269287"/>
                <a:gd name="connsiteY6" fmla="*/ 56714 h 263609"/>
                <a:gd name="connsiteX7" fmla="*/ 170086 w 269287"/>
                <a:gd name="connsiteY7" fmla="*/ 58180 h 263609"/>
                <a:gd name="connsiteX8" fmla="*/ 170333 w 269287"/>
                <a:gd name="connsiteY8" fmla="*/ 59891 h 263609"/>
                <a:gd name="connsiteX9" fmla="*/ 170333 w 269287"/>
                <a:gd name="connsiteY9" fmla="*/ 90033 h 263609"/>
                <a:gd name="connsiteX10" fmla="*/ 150866 w 269287"/>
                <a:gd name="connsiteY10" fmla="*/ 90033 h 263609"/>
                <a:gd name="connsiteX11" fmla="*/ 150866 w 269287"/>
                <a:gd name="connsiteY11" fmla="*/ 59891 h 263609"/>
                <a:gd name="connsiteX12" fmla="*/ 151114 w 269287"/>
                <a:gd name="connsiteY12" fmla="*/ 58180 h 263609"/>
                <a:gd name="connsiteX13" fmla="*/ 151691 w 269287"/>
                <a:gd name="connsiteY13" fmla="*/ 56714 h 263609"/>
                <a:gd name="connsiteX14" fmla="*/ 152681 w 269287"/>
                <a:gd name="connsiteY14" fmla="*/ 55411 h 263609"/>
                <a:gd name="connsiteX15" fmla="*/ 153836 w 269287"/>
                <a:gd name="connsiteY15" fmla="*/ 54270 h 263609"/>
                <a:gd name="connsiteX16" fmla="*/ 155320 w 269287"/>
                <a:gd name="connsiteY16" fmla="*/ 53374 h 263609"/>
                <a:gd name="connsiteX17" fmla="*/ 157053 w 269287"/>
                <a:gd name="connsiteY17" fmla="*/ 52885 h 263609"/>
                <a:gd name="connsiteX18" fmla="*/ 107355 w 269287"/>
                <a:gd name="connsiteY18" fmla="*/ 52722 h 263609"/>
                <a:gd name="connsiteX19" fmla="*/ 110833 w 269287"/>
                <a:gd name="connsiteY19" fmla="*/ 52722 h 263609"/>
                <a:gd name="connsiteX20" fmla="*/ 112651 w 269287"/>
                <a:gd name="connsiteY20" fmla="*/ 52885 h 263609"/>
                <a:gd name="connsiteX21" fmla="*/ 114153 w 269287"/>
                <a:gd name="connsiteY21" fmla="*/ 53374 h 263609"/>
                <a:gd name="connsiteX22" fmla="*/ 115575 w 269287"/>
                <a:gd name="connsiteY22" fmla="*/ 54270 h 263609"/>
                <a:gd name="connsiteX23" fmla="*/ 116761 w 269287"/>
                <a:gd name="connsiteY23" fmla="*/ 55411 h 263609"/>
                <a:gd name="connsiteX24" fmla="*/ 117631 w 269287"/>
                <a:gd name="connsiteY24" fmla="*/ 56714 h 263609"/>
                <a:gd name="connsiteX25" fmla="*/ 118184 w 269287"/>
                <a:gd name="connsiteY25" fmla="*/ 58180 h 263609"/>
                <a:gd name="connsiteX26" fmla="*/ 118421 w 269287"/>
                <a:gd name="connsiteY26" fmla="*/ 59891 h 263609"/>
                <a:gd name="connsiteX27" fmla="*/ 118421 w 269287"/>
                <a:gd name="connsiteY27" fmla="*/ 90033 h 263609"/>
                <a:gd name="connsiteX28" fmla="*/ 99766 w 269287"/>
                <a:gd name="connsiteY28" fmla="*/ 90033 h 263609"/>
                <a:gd name="connsiteX29" fmla="*/ 99766 w 269287"/>
                <a:gd name="connsiteY29" fmla="*/ 59891 h 263609"/>
                <a:gd name="connsiteX30" fmla="*/ 100003 w 269287"/>
                <a:gd name="connsiteY30" fmla="*/ 58180 h 263609"/>
                <a:gd name="connsiteX31" fmla="*/ 100557 w 269287"/>
                <a:gd name="connsiteY31" fmla="*/ 56714 h 263609"/>
                <a:gd name="connsiteX32" fmla="*/ 101426 w 269287"/>
                <a:gd name="connsiteY32" fmla="*/ 55411 h 263609"/>
                <a:gd name="connsiteX33" fmla="*/ 102612 w 269287"/>
                <a:gd name="connsiteY33" fmla="*/ 54270 h 263609"/>
                <a:gd name="connsiteX34" fmla="*/ 104035 w 269287"/>
                <a:gd name="connsiteY34" fmla="*/ 53374 h 263609"/>
                <a:gd name="connsiteX35" fmla="*/ 105537 w 269287"/>
                <a:gd name="connsiteY35" fmla="*/ 52885 h 263609"/>
                <a:gd name="connsiteX36" fmla="*/ 134725 w 269287"/>
                <a:gd name="connsiteY36" fmla="*/ 0 h 263609"/>
                <a:gd name="connsiteX37" fmla="*/ 143236 w 269287"/>
                <a:gd name="connsiteY37" fmla="*/ 243 h 263609"/>
                <a:gd name="connsiteX38" fmla="*/ 151504 w 269287"/>
                <a:gd name="connsiteY38" fmla="*/ 1055 h 263609"/>
                <a:gd name="connsiteX39" fmla="*/ 159692 w 269287"/>
                <a:gd name="connsiteY39" fmla="*/ 2272 h 263609"/>
                <a:gd name="connsiteX40" fmla="*/ 167798 w 269287"/>
                <a:gd name="connsiteY40" fmla="*/ 4058 h 263609"/>
                <a:gd name="connsiteX41" fmla="*/ 175661 w 269287"/>
                <a:gd name="connsiteY41" fmla="*/ 6330 h 263609"/>
                <a:gd name="connsiteX42" fmla="*/ 183281 w 269287"/>
                <a:gd name="connsiteY42" fmla="*/ 9090 h 263609"/>
                <a:gd name="connsiteX43" fmla="*/ 190738 w 269287"/>
                <a:gd name="connsiteY43" fmla="*/ 12174 h 263609"/>
                <a:gd name="connsiteX44" fmla="*/ 197953 w 269287"/>
                <a:gd name="connsiteY44" fmla="*/ 15745 h 263609"/>
                <a:gd name="connsiteX45" fmla="*/ 204843 w 269287"/>
                <a:gd name="connsiteY45" fmla="*/ 19803 h 263609"/>
                <a:gd name="connsiteX46" fmla="*/ 211571 w 269287"/>
                <a:gd name="connsiteY46" fmla="*/ 24186 h 263609"/>
                <a:gd name="connsiteX47" fmla="*/ 217975 w 269287"/>
                <a:gd name="connsiteY47" fmla="*/ 28893 h 263609"/>
                <a:gd name="connsiteX48" fmla="*/ 224055 w 269287"/>
                <a:gd name="connsiteY48" fmla="*/ 34006 h 263609"/>
                <a:gd name="connsiteX49" fmla="*/ 229891 w 269287"/>
                <a:gd name="connsiteY49" fmla="*/ 39444 h 263609"/>
                <a:gd name="connsiteX50" fmla="*/ 235322 w 269287"/>
                <a:gd name="connsiteY50" fmla="*/ 45287 h 263609"/>
                <a:gd name="connsiteX51" fmla="*/ 240429 w 269287"/>
                <a:gd name="connsiteY51" fmla="*/ 51374 h 263609"/>
                <a:gd name="connsiteX52" fmla="*/ 245131 w 269287"/>
                <a:gd name="connsiteY52" fmla="*/ 57786 h 263609"/>
                <a:gd name="connsiteX53" fmla="*/ 249508 w 269287"/>
                <a:gd name="connsiteY53" fmla="*/ 64523 h 263609"/>
                <a:gd name="connsiteX54" fmla="*/ 253561 w 269287"/>
                <a:gd name="connsiteY54" fmla="*/ 71421 h 263609"/>
                <a:gd name="connsiteX55" fmla="*/ 257128 w 269287"/>
                <a:gd name="connsiteY55" fmla="*/ 78645 h 263609"/>
                <a:gd name="connsiteX56" fmla="*/ 260208 w 269287"/>
                <a:gd name="connsiteY56" fmla="*/ 86111 h 263609"/>
                <a:gd name="connsiteX57" fmla="*/ 262964 w 269287"/>
                <a:gd name="connsiteY57" fmla="*/ 93741 h 263609"/>
                <a:gd name="connsiteX58" fmla="*/ 265153 w 269287"/>
                <a:gd name="connsiteY58" fmla="*/ 101613 h 263609"/>
                <a:gd name="connsiteX59" fmla="*/ 267017 w 269287"/>
                <a:gd name="connsiteY59" fmla="*/ 109729 h 263609"/>
                <a:gd name="connsiteX60" fmla="*/ 268233 w 269287"/>
                <a:gd name="connsiteY60" fmla="*/ 117926 h 263609"/>
                <a:gd name="connsiteX61" fmla="*/ 269044 w 269287"/>
                <a:gd name="connsiteY61" fmla="*/ 126205 h 263609"/>
                <a:gd name="connsiteX62" fmla="*/ 269287 w 269287"/>
                <a:gd name="connsiteY62" fmla="*/ 134727 h 263609"/>
                <a:gd name="connsiteX63" fmla="*/ 269125 w 269287"/>
                <a:gd name="connsiteY63" fmla="*/ 142518 h 263609"/>
                <a:gd name="connsiteX64" fmla="*/ 268477 w 269287"/>
                <a:gd name="connsiteY64" fmla="*/ 150147 h 263609"/>
                <a:gd name="connsiteX65" fmla="*/ 267423 w 269287"/>
                <a:gd name="connsiteY65" fmla="*/ 157614 h 263609"/>
                <a:gd name="connsiteX66" fmla="*/ 265964 w 269287"/>
                <a:gd name="connsiteY66" fmla="*/ 165081 h 263609"/>
                <a:gd name="connsiteX67" fmla="*/ 264018 w 269287"/>
                <a:gd name="connsiteY67" fmla="*/ 172304 h 263609"/>
                <a:gd name="connsiteX68" fmla="*/ 261829 w 269287"/>
                <a:gd name="connsiteY68" fmla="*/ 179527 h 263609"/>
                <a:gd name="connsiteX69" fmla="*/ 259073 w 269287"/>
                <a:gd name="connsiteY69" fmla="*/ 186588 h 263609"/>
                <a:gd name="connsiteX70" fmla="*/ 255993 w 269287"/>
                <a:gd name="connsiteY70" fmla="*/ 193405 h 263609"/>
                <a:gd name="connsiteX71" fmla="*/ 252588 w 269287"/>
                <a:gd name="connsiteY71" fmla="*/ 200142 h 263609"/>
                <a:gd name="connsiteX72" fmla="*/ 248697 w 269287"/>
                <a:gd name="connsiteY72" fmla="*/ 206553 h 263609"/>
                <a:gd name="connsiteX73" fmla="*/ 244482 w 269287"/>
                <a:gd name="connsiteY73" fmla="*/ 212884 h 263609"/>
                <a:gd name="connsiteX74" fmla="*/ 239943 w 269287"/>
                <a:gd name="connsiteY74" fmla="*/ 218971 h 263609"/>
                <a:gd name="connsiteX75" fmla="*/ 234998 w 269287"/>
                <a:gd name="connsiteY75" fmla="*/ 224815 h 263609"/>
                <a:gd name="connsiteX76" fmla="*/ 229729 w 269287"/>
                <a:gd name="connsiteY76" fmla="*/ 230333 h 263609"/>
                <a:gd name="connsiteX77" fmla="*/ 229162 w 269287"/>
                <a:gd name="connsiteY77" fmla="*/ 230739 h 263609"/>
                <a:gd name="connsiteX78" fmla="*/ 228594 w 269287"/>
                <a:gd name="connsiteY78" fmla="*/ 231307 h 263609"/>
                <a:gd name="connsiteX79" fmla="*/ 227621 w 269287"/>
                <a:gd name="connsiteY79" fmla="*/ 232200 h 263609"/>
                <a:gd name="connsiteX80" fmla="*/ 226405 w 269287"/>
                <a:gd name="connsiteY80" fmla="*/ 233255 h 263609"/>
                <a:gd name="connsiteX81" fmla="*/ 224865 w 269287"/>
                <a:gd name="connsiteY81" fmla="*/ 234473 h 263609"/>
                <a:gd name="connsiteX82" fmla="*/ 223001 w 269287"/>
                <a:gd name="connsiteY82" fmla="*/ 235934 h 263609"/>
                <a:gd name="connsiteX83" fmla="*/ 220974 w 269287"/>
                <a:gd name="connsiteY83" fmla="*/ 237638 h 263609"/>
                <a:gd name="connsiteX84" fmla="*/ 218624 w 269287"/>
                <a:gd name="connsiteY84" fmla="*/ 239342 h 263609"/>
                <a:gd name="connsiteX85" fmla="*/ 216192 w 269287"/>
                <a:gd name="connsiteY85" fmla="*/ 241209 h 263609"/>
                <a:gd name="connsiteX86" fmla="*/ 213436 w 269287"/>
                <a:gd name="connsiteY86" fmla="*/ 243076 h 263609"/>
                <a:gd name="connsiteX87" fmla="*/ 210517 w 269287"/>
                <a:gd name="connsiteY87" fmla="*/ 244942 h 263609"/>
                <a:gd name="connsiteX88" fmla="*/ 207518 w 269287"/>
                <a:gd name="connsiteY88" fmla="*/ 246971 h 263609"/>
                <a:gd name="connsiteX89" fmla="*/ 204276 w 269287"/>
                <a:gd name="connsiteY89" fmla="*/ 248757 h 263609"/>
                <a:gd name="connsiteX90" fmla="*/ 200952 w 269287"/>
                <a:gd name="connsiteY90" fmla="*/ 250624 h 263609"/>
                <a:gd name="connsiteX91" fmla="*/ 197629 w 269287"/>
                <a:gd name="connsiteY91" fmla="*/ 252328 h 263609"/>
                <a:gd name="connsiteX92" fmla="*/ 194143 w 269287"/>
                <a:gd name="connsiteY92" fmla="*/ 253870 h 263609"/>
                <a:gd name="connsiteX93" fmla="*/ 190576 w 269287"/>
                <a:gd name="connsiteY93" fmla="*/ 255412 h 263609"/>
                <a:gd name="connsiteX94" fmla="*/ 186928 w 269287"/>
                <a:gd name="connsiteY94" fmla="*/ 256629 h 263609"/>
                <a:gd name="connsiteX95" fmla="*/ 183281 w 269287"/>
                <a:gd name="connsiteY95" fmla="*/ 257603 h 263609"/>
                <a:gd name="connsiteX96" fmla="*/ 179714 w 269287"/>
                <a:gd name="connsiteY96" fmla="*/ 258334 h 263609"/>
                <a:gd name="connsiteX97" fmla="*/ 176066 w 269287"/>
                <a:gd name="connsiteY97" fmla="*/ 258902 h 263609"/>
                <a:gd name="connsiteX98" fmla="*/ 172418 w 269287"/>
                <a:gd name="connsiteY98" fmla="*/ 259064 h 263609"/>
                <a:gd name="connsiteX99" fmla="*/ 168041 w 269287"/>
                <a:gd name="connsiteY99" fmla="*/ 258902 h 263609"/>
                <a:gd name="connsiteX100" fmla="*/ 163745 w 269287"/>
                <a:gd name="connsiteY100" fmla="*/ 258253 h 263609"/>
                <a:gd name="connsiteX101" fmla="*/ 159692 w 269287"/>
                <a:gd name="connsiteY101" fmla="*/ 257360 h 263609"/>
                <a:gd name="connsiteX102" fmla="*/ 155720 w 269287"/>
                <a:gd name="connsiteY102" fmla="*/ 256061 h 263609"/>
                <a:gd name="connsiteX103" fmla="*/ 151910 w 269287"/>
                <a:gd name="connsiteY103" fmla="*/ 254438 h 263609"/>
                <a:gd name="connsiteX104" fmla="*/ 148424 w 269287"/>
                <a:gd name="connsiteY104" fmla="*/ 252409 h 263609"/>
                <a:gd name="connsiteX105" fmla="*/ 145020 w 269287"/>
                <a:gd name="connsiteY105" fmla="*/ 250137 h 263609"/>
                <a:gd name="connsiteX106" fmla="*/ 141777 w 269287"/>
                <a:gd name="connsiteY106" fmla="*/ 247377 h 263609"/>
                <a:gd name="connsiteX107" fmla="*/ 138940 w 269287"/>
                <a:gd name="connsiteY107" fmla="*/ 244374 h 263609"/>
                <a:gd name="connsiteX108" fmla="*/ 135941 w 269287"/>
                <a:gd name="connsiteY108" fmla="*/ 240803 h 263609"/>
                <a:gd name="connsiteX109" fmla="*/ 133266 w 269287"/>
                <a:gd name="connsiteY109" fmla="*/ 236907 h 263609"/>
                <a:gd name="connsiteX110" fmla="*/ 131077 w 269287"/>
                <a:gd name="connsiteY110" fmla="*/ 232849 h 263609"/>
                <a:gd name="connsiteX111" fmla="*/ 128969 w 269287"/>
                <a:gd name="connsiteY111" fmla="*/ 228548 h 263609"/>
                <a:gd name="connsiteX112" fmla="*/ 127267 w 269287"/>
                <a:gd name="connsiteY112" fmla="*/ 224165 h 263609"/>
                <a:gd name="connsiteX113" fmla="*/ 125889 w 269287"/>
                <a:gd name="connsiteY113" fmla="*/ 219620 h 263609"/>
                <a:gd name="connsiteX114" fmla="*/ 124592 w 269287"/>
                <a:gd name="connsiteY114" fmla="*/ 215075 h 263609"/>
                <a:gd name="connsiteX115" fmla="*/ 123538 w 269287"/>
                <a:gd name="connsiteY115" fmla="*/ 210449 h 263609"/>
                <a:gd name="connsiteX116" fmla="*/ 122728 w 269287"/>
                <a:gd name="connsiteY116" fmla="*/ 205904 h 263609"/>
                <a:gd name="connsiteX117" fmla="*/ 122160 w 269287"/>
                <a:gd name="connsiteY117" fmla="*/ 201359 h 263609"/>
                <a:gd name="connsiteX118" fmla="*/ 121674 w 269287"/>
                <a:gd name="connsiteY118" fmla="*/ 196977 h 263609"/>
                <a:gd name="connsiteX119" fmla="*/ 121350 w 269287"/>
                <a:gd name="connsiteY119" fmla="*/ 192675 h 263609"/>
                <a:gd name="connsiteX120" fmla="*/ 121187 w 269287"/>
                <a:gd name="connsiteY120" fmla="*/ 188617 h 263609"/>
                <a:gd name="connsiteX121" fmla="*/ 121025 w 269287"/>
                <a:gd name="connsiteY121" fmla="*/ 184721 h 263609"/>
                <a:gd name="connsiteX122" fmla="*/ 121025 w 269287"/>
                <a:gd name="connsiteY122" fmla="*/ 181069 h 263609"/>
                <a:gd name="connsiteX123" fmla="*/ 116405 w 269287"/>
                <a:gd name="connsiteY123" fmla="*/ 180420 h 263609"/>
                <a:gd name="connsiteX124" fmla="*/ 111946 w 269287"/>
                <a:gd name="connsiteY124" fmla="*/ 179365 h 263609"/>
                <a:gd name="connsiteX125" fmla="*/ 107731 w 269287"/>
                <a:gd name="connsiteY125" fmla="*/ 177823 h 263609"/>
                <a:gd name="connsiteX126" fmla="*/ 103678 w 269287"/>
                <a:gd name="connsiteY126" fmla="*/ 175794 h 263609"/>
                <a:gd name="connsiteX127" fmla="*/ 99949 w 269287"/>
                <a:gd name="connsiteY127" fmla="*/ 173440 h 263609"/>
                <a:gd name="connsiteX128" fmla="*/ 96382 w 269287"/>
                <a:gd name="connsiteY128" fmla="*/ 170681 h 263609"/>
                <a:gd name="connsiteX129" fmla="*/ 93302 w 269287"/>
                <a:gd name="connsiteY129" fmla="*/ 167515 h 263609"/>
                <a:gd name="connsiteX130" fmla="*/ 90384 w 269287"/>
                <a:gd name="connsiteY130" fmla="*/ 164188 h 263609"/>
                <a:gd name="connsiteX131" fmla="*/ 87871 w 269287"/>
                <a:gd name="connsiteY131" fmla="*/ 160454 h 263609"/>
                <a:gd name="connsiteX132" fmla="*/ 85844 w 269287"/>
                <a:gd name="connsiteY132" fmla="*/ 156559 h 263609"/>
                <a:gd name="connsiteX133" fmla="*/ 84223 w 269287"/>
                <a:gd name="connsiteY133" fmla="*/ 152338 h 263609"/>
                <a:gd name="connsiteX134" fmla="*/ 82926 w 269287"/>
                <a:gd name="connsiteY134" fmla="*/ 147956 h 263609"/>
                <a:gd name="connsiteX135" fmla="*/ 82196 w 269287"/>
                <a:gd name="connsiteY135" fmla="*/ 143330 h 263609"/>
                <a:gd name="connsiteX136" fmla="*/ 81953 w 269287"/>
                <a:gd name="connsiteY136" fmla="*/ 138622 h 263609"/>
                <a:gd name="connsiteX137" fmla="*/ 81953 w 269287"/>
                <a:gd name="connsiteY137" fmla="*/ 98204 h 263609"/>
                <a:gd name="connsiteX138" fmla="*/ 187415 w 269287"/>
                <a:gd name="connsiteY138" fmla="*/ 98204 h 263609"/>
                <a:gd name="connsiteX139" fmla="*/ 187415 w 269287"/>
                <a:gd name="connsiteY139" fmla="*/ 138622 h 263609"/>
                <a:gd name="connsiteX140" fmla="*/ 187172 w 269287"/>
                <a:gd name="connsiteY140" fmla="*/ 143167 h 263609"/>
                <a:gd name="connsiteX141" fmla="*/ 186442 w 269287"/>
                <a:gd name="connsiteY141" fmla="*/ 147469 h 263609"/>
                <a:gd name="connsiteX142" fmla="*/ 185388 w 269287"/>
                <a:gd name="connsiteY142" fmla="*/ 151689 h 263609"/>
                <a:gd name="connsiteX143" fmla="*/ 183767 w 269287"/>
                <a:gd name="connsiteY143" fmla="*/ 155747 h 263609"/>
                <a:gd name="connsiteX144" fmla="*/ 181903 w 269287"/>
                <a:gd name="connsiteY144" fmla="*/ 159562 h 263609"/>
                <a:gd name="connsiteX145" fmla="*/ 179714 w 269287"/>
                <a:gd name="connsiteY145" fmla="*/ 163051 h 263609"/>
                <a:gd name="connsiteX146" fmla="*/ 177039 w 269287"/>
                <a:gd name="connsiteY146" fmla="*/ 166460 h 263609"/>
                <a:gd name="connsiteX147" fmla="*/ 174121 w 269287"/>
                <a:gd name="connsiteY147" fmla="*/ 169544 h 263609"/>
                <a:gd name="connsiteX148" fmla="*/ 170959 w 269287"/>
                <a:gd name="connsiteY148" fmla="*/ 172223 h 263609"/>
                <a:gd name="connsiteX149" fmla="*/ 167474 w 269287"/>
                <a:gd name="connsiteY149" fmla="*/ 174739 h 263609"/>
                <a:gd name="connsiteX150" fmla="*/ 163745 w 269287"/>
                <a:gd name="connsiteY150" fmla="*/ 176768 h 263609"/>
                <a:gd name="connsiteX151" fmla="*/ 159773 w 269287"/>
                <a:gd name="connsiteY151" fmla="*/ 178472 h 263609"/>
                <a:gd name="connsiteX152" fmla="*/ 155720 w 269287"/>
                <a:gd name="connsiteY152" fmla="*/ 179771 h 263609"/>
                <a:gd name="connsiteX153" fmla="*/ 151423 w 269287"/>
                <a:gd name="connsiteY153" fmla="*/ 180663 h 263609"/>
                <a:gd name="connsiteX154" fmla="*/ 146965 w 269287"/>
                <a:gd name="connsiteY154" fmla="*/ 181150 h 263609"/>
                <a:gd name="connsiteX155" fmla="*/ 146965 w 269287"/>
                <a:gd name="connsiteY155" fmla="*/ 184640 h 263609"/>
                <a:gd name="connsiteX156" fmla="*/ 147046 w 269287"/>
                <a:gd name="connsiteY156" fmla="*/ 188292 h 263609"/>
                <a:gd name="connsiteX157" fmla="*/ 147289 w 269287"/>
                <a:gd name="connsiteY157" fmla="*/ 192107 h 263609"/>
                <a:gd name="connsiteX158" fmla="*/ 147695 w 269287"/>
                <a:gd name="connsiteY158" fmla="*/ 196003 h 263609"/>
                <a:gd name="connsiteX159" fmla="*/ 148181 w 269287"/>
                <a:gd name="connsiteY159" fmla="*/ 199898 h 263609"/>
                <a:gd name="connsiteX160" fmla="*/ 148748 w 269287"/>
                <a:gd name="connsiteY160" fmla="*/ 203713 h 263609"/>
                <a:gd name="connsiteX161" fmla="*/ 149478 w 269287"/>
                <a:gd name="connsiteY161" fmla="*/ 207609 h 263609"/>
                <a:gd name="connsiteX162" fmla="*/ 150451 w 269287"/>
                <a:gd name="connsiteY162" fmla="*/ 211342 h 263609"/>
                <a:gd name="connsiteX163" fmla="*/ 151504 w 269287"/>
                <a:gd name="connsiteY163" fmla="*/ 214994 h 263609"/>
                <a:gd name="connsiteX164" fmla="*/ 152883 w 269287"/>
                <a:gd name="connsiteY164" fmla="*/ 218484 h 263609"/>
                <a:gd name="connsiteX165" fmla="*/ 154423 w 269287"/>
                <a:gd name="connsiteY165" fmla="*/ 221568 h 263609"/>
                <a:gd name="connsiteX166" fmla="*/ 156206 w 269287"/>
                <a:gd name="connsiteY166" fmla="*/ 224490 h 263609"/>
                <a:gd name="connsiteX167" fmla="*/ 158233 w 269287"/>
                <a:gd name="connsiteY167" fmla="*/ 227087 h 263609"/>
                <a:gd name="connsiteX168" fmla="*/ 160097 w 269287"/>
                <a:gd name="connsiteY168" fmla="*/ 228954 h 263609"/>
                <a:gd name="connsiteX169" fmla="*/ 162205 w 269287"/>
                <a:gd name="connsiteY169" fmla="*/ 230415 h 263609"/>
                <a:gd name="connsiteX170" fmla="*/ 164393 w 269287"/>
                <a:gd name="connsiteY170" fmla="*/ 231632 h 263609"/>
                <a:gd name="connsiteX171" fmla="*/ 166906 w 269287"/>
                <a:gd name="connsiteY171" fmla="*/ 232444 h 263609"/>
                <a:gd name="connsiteX172" fmla="*/ 169500 w 269287"/>
                <a:gd name="connsiteY172" fmla="*/ 232931 h 263609"/>
                <a:gd name="connsiteX173" fmla="*/ 172418 w 269287"/>
                <a:gd name="connsiteY173" fmla="*/ 233093 h 263609"/>
                <a:gd name="connsiteX174" fmla="*/ 174931 w 269287"/>
                <a:gd name="connsiteY174" fmla="*/ 232931 h 263609"/>
                <a:gd name="connsiteX175" fmla="*/ 177444 w 269287"/>
                <a:gd name="connsiteY175" fmla="*/ 232362 h 263609"/>
                <a:gd name="connsiteX176" fmla="*/ 180281 w 269287"/>
                <a:gd name="connsiteY176" fmla="*/ 231551 h 263609"/>
                <a:gd name="connsiteX177" fmla="*/ 183037 w 269287"/>
                <a:gd name="connsiteY177" fmla="*/ 230415 h 263609"/>
                <a:gd name="connsiteX178" fmla="*/ 186037 w 269287"/>
                <a:gd name="connsiteY178" fmla="*/ 229116 h 263609"/>
                <a:gd name="connsiteX179" fmla="*/ 189036 w 269287"/>
                <a:gd name="connsiteY179" fmla="*/ 227655 h 263609"/>
                <a:gd name="connsiteX180" fmla="*/ 191954 w 269287"/>
                <a:gd name="connsiteY180" fmla="*/ 225951 h 263609"/>
                <a:gd name="connsiteX181" fmla="*/ 194872 w 269287"/>
                <a:gd name="connsiteY181" fmla="*/ 224165 h 263609"/>
                <a:gd name="connsiteX182" fmla="*/ 197791 w 269287"/>
                <a:gd name="connsiteY182" fmla="*/ 222299 h 263609"/>
                <a:gd name="connsiteX183" fmla="*/ 200547 w 269287"/>
                <a:gd name="connsiteY183" fmla="*/ 220432 h 263609"/>
                <a:gd name="connsiteX184" fmla="*/ 203141 w 269287"/>
                <a:gd name="connsiteY184" fmla="*/ 218565 h 263609"/>
                <a:gd name="connsiteX185" fmla="*/ 205573 w 269287"/>
                <a:gd name="connsiteY185" fmla="*/ 216617 h 263609"/>
                <a:gd name="connsiteX186" fmla="*/ 207842 w 269287"/>
                <a:gd name="connsiteY186" fmla="*/ 214913 h 263609"/>
                <a:gd name="connsiteX187" fmla="*/ 209788 w 269287"/>
                <a:gd name="connsiteY187" fmla="*/ 213209 h 263609"/>
                <a:gd name="connsiteX188" fmla="*/ 211571 w 269287"/>
                <a:gd name="connsiteY188" fmla="*/ 211748 h 263609"/>
                <a:gd name="connsiteX189" fmla="*/ 216192 w 269287"/>
                <a:gd name="connsiteY189" fmla="*/ 206878 h 263609"/>
                <a:gd name="connsiteX190" fmla="*/ 220407 w 269287"/>
                <a:gd name="connsiteY190" fmla="*/ 201765 h 263609"/>
                <a:gd name="connsiteX191" fmla="*/ 224217 w 269287"/>
                <a:gd name="connsiteY191" fmla="*/ 196490 h 263609"/>
                <a:gd name="connsiteX192" fmla="*/ 227784 w 269287"/>
                <a:gd name="connsiteY192" fmla="*/ 191052 h 263609"/>
                <a:gd name="connsiteX193" fmla="*/ 231026 w 269287"/>
                <a:gd name="connsiteY193" fmla="*/ 185289 h 263609"/>
                <a:gd name="connsiteX194" fmla="*/ 233944 w 269287"/>
                <a:gd name="connsiteY194" fmla="*/ 179446 h 263609"/>
                <a:gd name="connsiteX195" fmla="*/ 236376 w 269287"/>
                <a:gd name="connsiteY195" fmla="*/ 173440 h 263609"/>
                <a:gd name="connsiteX196" fmla="*/ 238565 w 269287"/>
                <a:gd name="connsiteY196" fmla="*/ 167272 h 263609"/>
                <a:gd name="connsiteX197" fmla="*/ 240267 w 269287"/>
                <a:gd name="connsiteY197" fmla="*/ 161022 h 263609"/>
                <a:gd name="connsiteX198" fmla="*/ 241564 w 269287"/>
                <a:gd name="connsiteY198" fmla="*/ 154611 h 263609"/>
                <a:gd name="connsiteX199" fmla="*/ 242537 w 269287"/>
                <a:gd name="connsiteY199" fmla="*/ 148037 h 263609"/>
                <a:gd name="connsiteX200" fmla="*/ 243185 w 269287"/>
                <a:gd name="connsiteY200" fmla="*/ 141463 h 263609"/>
                <a:gd name="connsiteX201" fmla="*/ 243428 w 269287"/>
                <a:gd name="connsiteY201" fmla="*/ 134727 h 263609"/>
                <a:gd name="connsiteX202" fmla="*/ 243185 w 269287"/>
                <a:gd name="connsiteY202" fmla="*/ 127341 h 263609"/>
                <a:gd name="connsiteX203" fmla="*/ 242375 w 269287"/>
                <a:gd name="connsiteY203" fmla="*/ 120036 h 263609"/>
                <a:gd name="connsiteX204" fmla="*/ 241159 w 269287"/>
                <a:gd name="connsiteY204" fmla="*/ 112813 h 263609"/>
                <a:gd name="connsiteX205" fmla="*/ 239537 w 269287"/>
                <a:gd name="connsiteY205" fmla="*/ 105915 h 263609"/>
                <a:gd name="connsiteX206" fmla="*/ 237349 w 269287"/>
                <a:gd name="connsiteY206" fmla="*/ 99016 h 263609"/>
                <a:gd name="connsiteX207" fmla="*/ 234836 w 269287"/>
                <a:gd name="connsiteY207" fmla="*/ 92442 h 263609"/>
                <a:gd name="connsiteX208" fmla="*/ 231837 w 269287"/>
                <a:gd name="connsiteY208" fmla="*/ 86111 h 263609"/>
                <a:gd name="connsiteX209" fmla="*/ 228513 w 269287"/>
                <a:gd name="connsiteY209" fmla="*/ 79862 h 263609"/>
                <a:gd name="connsiteX210" fmla="*/ 224865 w 269287"/>
                <a:gd name="connsiteY210" fmla="*/ 73937 h 263609"/>
                <a:gd name="connsiteX211" fmla="*/ 220731 w 269287"/>
                <a:gd name="connsiteY211" fmla="*/ 68337 h 263609"/>
                <a:gd name="connsiteX212" fmla="*/ 216273 w 269287"/>
                <a:gd name="connsiteY212" fmla="*/ 62900 h 263609"/>
                <a:gd name="connsiteX213" fmla="*/ 211571 w 269287"/>
                <a:gd name="connsiteY213" fmla="*/ 57786 h 263609"/>
                <a:gd name="connsiteX214" fmla="*/ 206383 w 269287"/>
                <a:gd name="connsiteY214" fmla="*/ 53079 h 263609"/>
                <a:gd name="connsiteX215" fmla="*/ 201033 w 269287"/>
                <a:gd name="connsiteY215" fmla="*/ 48615 h 263609"/>
                <a:gd name="connsiteX216" fmla="*/ 195440 w 269287"/>
                <a:gd name="connsiteY216" fmla="*/ 44476 h 263609"/>
                <a:gd name="connsiteX217" fmla="*/ 189522 w 269287"/>
                <a:gd name="connsiteY217" fmla="*/ 40823 h 263609"/>
                <a:gd name="connsiteX218" fmla="*/ 183281 w 269287"/>
                <a:gd name="connsiteY218" fmla="*/ 37496 h 263609"/>
                <a:gd name="connsiteX219" fmla="*/ 176958 w 269287"/>
                <a:gd name="connsiteY219" fmla="*/ 34493 h 263609"/>
                <a:gd name="connsiteX220" fmla="*/ 170392 w 269287"/>
                <a:gd name="connsiteY220" fmla="*/ 31977 h 263609"/>
                <a:gd name="connsiteX221" fmla="*/ 163502 w 269287"/>
                <a:gd name="connsiteY221" fmla="*/ 29786 h 263609"/>
                <a:gd name="connsiteX222" fmla="*/ 156530 w 269287"/>
                <a:gd name="connsiteY222" fmla="*/ 28162 h 263609"/>
                <a:gd name="connsiteX223" fmla="*/ 149397 w 269287"/>
                <a:gd name="connsiteY223" fmla="*/ 26864 h 263609"/>
                <a:gd name="connsiteX224" fmla="*/ 142101 w 269287"/>
                <a:gd name="connsiteY224" fmla="*/ 26133 h 263609"/>
                <a:gd name="connsiteX225" fmla="*/ 134725 w 269287"/>
                <a:gd name="connsiteY225" fmla="*/ 25890 h 263609"/>
                <a:gd name="connsiteX226" fmla="*/ 127267 w 269287"/>
                <a:gd name="connsiteY226" fmla="*/ 26133 h 263609"/>
                <a:gd name="connsiteX227" fmla="*/ 119890 w 269287"/>
                <a:gd name="connsiteY227" fmla="*/ 26864 h 263609"/>
                <a:gd name="connsiteX228" fmla="*/ 112838 w 269287"/>
                <a:gd name="connsiteY228" fmla="*/ 28162 h 263609"/>
                <a:gd name="connsiteX229" fmla="*/ 105786 w 269287"/>
                <a:gd name="connsiteY229" fmla="*/ 29786 h 263609"/>
                <a:gd name="connsiteX230" fmla="*/ 98976 w 269287"/>
                <a:gd name="connsiteY230" fmla="*/ 31977 h 263609"/>
                <a:gd name="connsiteX231" fmla="*/ 92329 w 269287"/>
                <a:gd name="connsiteY231" fmla="*/ 34493 h 263609"/>
                <a:gd name="connsiteX232" fmla="*/ 86006 w 269287"/>
                <a:gd name="connsiteY232" fmla="*/ 37496 h 263609"/>
                <a:gd name="connsiteX233" fmla="*/ 79846 w 269287"/>
                <a:gd name="connsiteY233" fmla="*/ 40823 h 263609"/>
                <a:gd name="connsiteX234" fmla="*/ 73928 w 269287"/>
                <a:gd name="connsiteY234" fmla="*/ 44476 h 263609"/>
                <a:gd name="connsiteX235" fmla="*/ 68254 w 269287"/>
                <a:gd name="connsiteY235" fmla="*/ 48615 h 263609"/>
                <a:gd name="connsiteX236" fmla="*/ 62904 w 269287"/>
                <a:gd name="connsiteY236" fmla="*/ 53079 h 263609"/>
                <a:gd name="connsiteX237" fmla="*/ 57878 w 269287"/>
                <a:gd name="connsiteY237" fmla="*/ 57786 h 263609"/>
                <a:gd name="connsiteX238" fmla="*/ 53095 w 269287"/>
                <a:gd name="connsiteY238" fmla="*/ 62900 h 263609"/>
                <a:gd name="connsiteX239" fmla="*/ 48637 w 269287"/>
                <a:gd name="connsiteY239" fmla="*/ 68337 h 263609"/>
                <a:gd name="connsiteX240" fmla="*/ 44584 w 269287"/>
                <a:gd name="connsiteY240" fmla="*/ 73937 h 263609"/>
                <a:gd name="connsiteX241" fmla="*/ 40774 w 269287"/>
                <a:gd name="connsiteY241" fmla="*/ 79862 h 263609"/>
                <a:gd name="connsiteX242" fmla="*/ 37450 w 269287"/>
                <a:gd name="connsiteY242" fmla="*/ 86111 h 263609"/>
                <a:gd name="connsiteX243" fmla="*/ 34532 w 269287"/>
                <a:gd name="connsiteY243" fmla="*/ 92442 h 263609"/>
                <a:gd name="connsiteX244" fmla="*/ 31938 w 269287"/>
                <a:gd name="connsiteY244" fmla="*/ 99016 h 263609"/>
                <a:gd name="connsiteX245" fmla="*/ 29831 w 269287"/>
                <a:gd name="connsiteY245" fmla="*/ 105915 h 263609"/>
                <a:gd name="connsiteX246" fmla="*/ 28128 w 269287"/>
                <a:gd name="connsiteY246" fmla="*/ 112813 h 263609"/>
                <a:gd name="connsiteX247" fmla="*/ 26912 w 269287"/>
                <a:gd name="connsiteY247" fmla="*/ 120036 h 263609"/>
                <a:gd name="connsiteX248" fmla="*/ 26183 w 269287"/>
                <a:gd name="connsiteY248" fmla="*/ 127341 h 263609"/>
                <a:gd name="connsiteX249" fmla="*/ 25940 w 269287"/>
                <a:gd name="connsiteY249" fmla="*/ 134727 h 263609"/>
                <a:gd name="connsiteX250" fmla="*/ 26183 w 269287"/>
                <a:gd name="connsiteY250" fmla="*/ 141463 h 263609"/>
                <a:gd name="connsiteX251" fmla="*/ 26750 w 269287"/>
                <a:gd name="connsiteY251" fmla="*/ 148037 h 263609"/>
                <a:gd name="connsiteX252" fmla="*/ 27723 w 269287"/>
                <a:gd name="connsiteY252" fmla="*/ 154530 h 263609"/>
                <a:gd name="connsiteX253" fmla="*/ 29020 w 269287"/>
                <a:gd name="connsiteY253" fmla="*/ 160941 h 263609"/>
                <a:gd name="connsiteX254" fmla="*/ 30803 w 269287"/>
                <a:gd name="connsiteY254" fmla="*/ 167110 h 263609"/>
                <a:gd name="connsiteX255" fmla="*/ 32911 w 269287"/>
                <a:gd name="connsiteY255" fmla="*/ 173359 h 263609"/>
                <a:gd name="connsiteX256" fmla="*/ 35424 w 269287"/>
                <a:gd name="connsiteY256" fmla="*/ 179365 h 263609"/>
                <a:gd name="connsiteX257" fmla="*/ 38180 w 269287"/>
                <a:gd name="connsiteY257" fmla="*/ 185127 h 263609"/>
                <a:gd name="connsiteX258" fmla="*/ 41422 w 269287"/>
                <a:gd name="connsiteY258" fmla="*/ 190890 h 263609"/>
                <a:gd name="connsiteX259" fmla="*/ 44989 w 269287"/>
                <a:gd name="connsiteY259" fmla="*/ 196327 h 263609"/>
                <a:gd name="connsiteX260" fmla="*/ 48880 w 269287"/>
                <a:gd name="connsiteY260" fmla="*/ 201684 h 263609"/>
                <a:gd name="connsiteX261" fmla="*/ 53095 w 269287"/>
                <a:gd name="connsiteY261" fmla="*/ 206716 h 263609"/>
                <a:gd name="connsiteX262" fmla="*/ 57635 w 269287"/>
                <a:gd name="connsiteY262" fmla="*/ 211585 h 263609"/>
                <a:gd name="connsiteX263" fmla="*/ 62255 w 269287"/>
                <a:gd name="connsiteY263" fmla="*/ 215968 h 263609"/>
                <a:gd name="connsiteX264" fmla="*/ 67200 w 269287"/>
                <a:gd name="connsiteY264" fmla="*/ 220107 h 263609"/>
                <a:gd name="connsiteX265" fmla="*/ 72307 w 269287"/>
                <a:gd name="connsiteY265" fmla="*/ 224003 h 263609"/>
                <a:gd name="connsiteX266" fmla="*/ 77657 w 269287"/>
                <a:gd name="connsiteY266" fmla="*/ 227493 h 263609"/>
                <a:gd name="connsiteX267" fmla="*/ 83250 w 269287"/>
                <a:gd name="connsiteY267" fmla="*/ 230658 h 263609"/>
                <a:gd name="connsiteX268" fmla="*/ 89006 w 269287"/>
                <a:gd name="connsiteY268" fmla="*/ 233580 h 263609"/>
                <a:gd name="connsiteX269" fmla="*/ 94842 w 269287"/>
                <a:gd name="connsiteY269" fmla="*/ 236177 h 263609"/>
                <a:gd name="connsiteX270" fmla="*/ 100841 w 269287"/>
                <a:gd name="connsiteY270" fmla="*/ 238287 h 263609"/>
                <a:gd name="connsiteX271" fmla="*/ 103030 w 269287"/>
                <a:gd name="connsiteY271" fmla="*/ 239180 h 263609"/>
                <a:gd name="connsiteX272" fmla="*/ 104894 w 269287"/>
                <a:gd name="connsiteY272" fmla="*/ 240397 h 263609"/>
                <a:gd name="connsiteX273" fmla="*/ 106515 w 269287"/>
                <a:gd name="connsiteY273" fmla="*/ 242021 h 263609"/>
                <a:gd name="connsiteX274" fmla="*/ 107893 w 269287"/>
                <a:gd name="connsiteY274" fmla="*/ 243725 h 263609"/>
                <a:gd name="connsiteX275" fmla="*/ 108866 w 269287"/>
                <a:gd name="connsiteY275" fmla="*/ 245754 h 263609"/>
                <a:gd name="connsiteX276" fmla="*/ 109514 w 269287"/>
                <a:gd name="connsiteY276" fmla="*/ 247864 h 263609"/>
                <a:gd name="connsiteX277" fmla="*/ 109758 w 269287"/>
                <a:gd name="connsiteY277" fmla="*/ 250137 h 263609"/>
                <a:gd name="connsiteX278" fmla="*/ 109677 w 269287"/>
                <a:gd name="connsiteY278" fmla="*/ 252328 h 263609"/>
                <a:gd name="connsiteX279" fmla="*/ 109190 w 269287"/>
                <a:gd name="connsiteY279" fmla="*/ 254682 h 263609"/>
                <a:gd name="connsiteX280" fmla="*/ 108218 w 269287"/>
                <a:gd name="connsiteY280" fmla="*/ 256873 h 263609"/>
                <a:gd name="connsiteX281" fmla="*/ 106921 w 269287"/>
                <a:gd name="connsiteY281" fmla="*/ 258821 h 263609"/>
                <a:gd name="connsiteX282" fmla="*/ 105218 w 269287"/>
                <a:gd name="connsiteY282" fmla="*/ 260444 h 263609"/>
                <a:gd name="connsiteX283" fmla="*/ 103435 w 269287"/>
                <a:gd name="connsiteY283" fmla="*/ 261824 h 263609"/>
                <a:gd name="connsiteX284" fmla="*/ 101327 w 269287"/>
                <a:gd name="connsiteY284" fmla="*/ 262716 h 263609"/>
                <a:gd name="connsiteX285" fmla="*/ 99138 w 269287"/>
                <a:gd name="connsiteY285" fmla="*/ 263447 h 263609"/>
                <a:gd name="connsiteX286" fmla="*/ 96788 w 269287"/>
                <a:gd name="connsiteY286" fmla="*/ 263609 h 263609"/>
                <a:gd name="connsiteX287" fmla="*/ 94842 w 269287"/>
                <a:gd name="connsiteY287" fmla="*/ 263447 h 263609"/>
                <a:gd name="connsiteX288" fmla="*/ 92734 w 269287"/>
                <a:gd name="connsiteY288" fmla="*/ 262960 h 263609"/>
                <a:gd name="connsiteX289" fmla="*/ 86168 w 269287"/>
                <a:gd name="connsiteY289" fmla="*/ 260606 h 263609"/>
                <a:gd name="connsiteX290" fmla="*/ 79684 w 269287"/>
                <a:gd name="connsiteY290" fmla="*/ 257847 h 263609"/>
                <a:gd name="connsiteX291" fmla="*/ 73280 w 269287"/>
                <a:gd name="connsiteY291" fmla="*/ 254844 h 263609"/>
                <a:gd name="connsiteX292" fmla="*/ 67119 w 269287"/>
                <a:gd name="connsiteY292" fmla="*/ 251435 h 263609"/>
                <a:gd name="connsiteX293" fmla="*/ 61039 w 269287"/>
                <a:gd name="connsiteY293" fmla="*/ 247702 h 263609"/>
                <a:gd name="connsiteX294" fmla="*/ 55284 w 269287"/>
                <a:gd name="connsiteY294" fmla="*/ 243725 h 263609"/>
                <a:gd name="connsiteX295" fmla="*/ 49691 w 269287"/>
                <a:gd name="connsiteY295" fmla="*/ 239342 h 263609"/>
                <a:gd name="connsiteX296" fmla="*/ 44341 w 269287"/>
                <a:gd name="connsiteY296" fmla="*/ 234797 h 263609"/>
                <a:gd name="connsiteX297" fmla="*/ 39234 w 269287"/>
                <a:gd name="connsiteY297" fmla="*/ 229847 h 263609"/>
                <a:gd name="connsiteX298" fmla="*/ 33965 w 269287"/>
                <a:gd name="connsiteY298" fmla="*/ 224328 h 263609"/>
                <a:gd name="connsiteX299" fmla="*/ 29020 w 269287"/>
                <a:gd name="connsiteY299" fmla="*/ 218565 h 263609"/>
                <a:gd name="connsiteX300" fmla="*/ 24481 w 269287"/>
                <a:gd name="connsiteY300" fmla="*/ 212397 h 263609"/>
                <a:gd name="connsiteX301" fmla="*/ 20346 w 269287"/>
                <a:gd name="connsiteY301" fmla="*/ 206229 h 263609"/>
                <a:gd name="connsiteX302" fmla="*/ 16618 w 269287"/>
                <a:gd name="connsiteY302" fmla="*/ 199736 h 263609"/>
                <a:gd name="connsiteX303" fmla="*/ 13213 w 269287"/>
                <a:gd name="connsiteY303" fmla="*/ 193081 h 263609"/>
                <a:gd name="connsiteX304" fmla="*/ 10133 w 269287"/>
                <a:gd name="connsiteY304" fmla="*/ 186263 h 263609"/>
                <a:gd name="connsiteX305" fmla="*/ 7539 w 269287"/>
                <a:gd name="connsiteY305" fmla="*/ 179284 h 263609"/>
                <a:gd name="connsiteX306" fmla="*/ 5188 w 269287"/>
                <a:gd name="connsiteY306" fmla="*/ 172141 h 263609"/>
                <a:gd name="connsiteX307" fmla="*/ 3404 w 269287"/>
                <a:gd name="connsiteY307" fmla="*/ 164918 h 263609"/>
                <a:gd name="connsiteX308" fmla="*/ 1864 w 269287"/>
                <a:gd name="connsiteY308" fmla="*/ 157451 h 263609"/>
                <a:gd name="connsiteX309" fmla="*/ 810 w 269287"/>
                <a:gd name="connsiteY309" fmla="*/ 150066 h 263609"/>
                <a:gd name="connsiteX310" fmla="*/ 243 w 269287"/>
                <a:gd name="connsiteY310" fmla="*/ 142437 h 263609"/>
                <a:gd name="connsiteX311" fmla="*/ 0 w 269287"/>
                <a:gd name="connsiteY311" fmla="*/ 134727 h 263609"/>
                <a:gd name="connsiteX312" fmla="*/ 243 w 269287"/>
                <a:gd name="connsiteY312" fmla="*/ 126205 h 263609"/>
                <a:gd name="connsiteX313" fmla="*/ 1054 w 269287"/>
                <a:gd name="connsiteY313" fmla="*/ 117926 h 263609"/>
                <a:gd name="connsiteX314" fmla="*/ 2351 w 269287"/>
                <a:gd name="connsiteY314" fmla="*/ 109729 h 263609"/>
                <a:gd name="connsiteX315" fmla="*/ 4134 w 269287"/>
                <a:gd name="connsiteY315" fmla="*/ 101613 h 263609"/>
                <a:gd name="connsiteX316" fmla="*/ 6323 w 269287"/>
                <a:gd name="connsiteY316" fmla="*/ 93741 h 263609"/>
                <a:gd name="connsiteX317" fmla="*/ 9079 w 269287"/>
                <a:gd name="connsiteY317" fmla="*/ 86111 h 263609"/>
                <a:gd name="connsiteX318" fmla="*/ 12240 w 269287"/>
                <a:gd name="connsiteY318" fmla="*/ 78645 h 263609"/>
                <a:gd name="connsiteX319" fmla="*/ 15726 w 269287"/>
                <a:gd name="connsiteY319" fmla="*/ 71421 h 263609"/>
                <a:gd name="connsiteX320" fmla="*/ 19779 w 269287"/>
                <a:gd name="connsiteY320" fmla="*/ 64523 h 263609"/>
                <a:gd name="connsiteX321" fmla="*/ 24156 w 269287"/>
                <a:gd name="connsiteY321" fmla="*/ 57786 h 263609"/>
                <a:gd name="connsiteX322" fmla="*/ 28858 w 269287"/>
                <a:gd name="connsiteY322" fmla="*/ 51374 h 263609"/>
                <a:gd name="connsiteX323" fmla="*/ 33965 w 269287"/>
                <a:gd name="connsiteY323" fmla="*/ 45287 h 263609"/>
                <a:gd name="connsiteX324" fmla="*/ 39477 w 269287"/>
                <a:gd name="connsiteY324" fmla="*/ 39444 h 263609"/>
                <a:gd name="connsiteX325" fmla="*/ 45313 w 269287"/>
                <a:gd name="connsiteY325" fmla="*/ 34006 h 263609"/>
                <a:gd name="connsiteX326" fmla="*/ 51393 w 269287"/>
                <a:gd name="connsiteY326" fmla="*/ 28893 h 263609"/>
                <a:gd name="connsiteX327" fmla="*/ 57797 w 269287"/>
                <a:gd name="connsiteY327" fmla="*/ 24186 h 263609"/>
                <a:gd name="connsiteX328" fmla="*/ 64444 w 269287"/>
                <a:gd name="connsiteY328" fmla="*/ 19803 h 263609"/>
                <a:gd name="connsiteX329" fmla="*/ 71415 w 269287"/>
                <a:gd name="connsiteY329" fmla="*/ 15745 h 263609"/>
                <a:gd name="connsiteX330" fmla="*/ 78549 w 269287"/>
                <a:gd name="connsiteY330" fmla="*/ 12174 h 263609"/>
                <a:gd name="connsiteX331" fmla="*/ 86087 w 269287"/>
                <a:gd name="connsiteY331" fmla="*/ 9090 h 263609"/>
                <a:gd name="connsiteX332" fmla="*/ 93707 w 269287"/>
                <a:gd name="connsiteY332" fmla="*/ 6330 h 263609"/>
                <a:gd name="connsiteX333" fmla="*/ 101489 w 269287"/>
                <a:gd name="connsiteY333" fmla="*/ 4058 h 263609"/>
                <a:gd name="connsiteX334" fmla="*/ 109596 w 269287"/>
                <a:gd name="connsiteY334" fmla="*/ 2272 h 263609"/>
                <a:gd name="connsiteX335" fmla="*/ 117783 w 269287"/>
                <a:gd name="connsiteY335" fmla="*/ 1055 h 263609"/>
                <a:gd name="connsiteX336" fmla="*/ 126213 w 269287"/>
                <a:gd name="connsiteY336" fmla="*/ 243 h 2636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269287" h="263609">
                  <a:moveTo>
                    <a:pt x="158785" y="52722"/>
                  </a:moveTo>
                  <a:lnTo>
                    <a:pt x="162497" y="52722"/>
                  </a:lnTo>
                  <a:lnTo>
                    <a:pt x="164312" y="52885"/>
                  </a:lnTo>
                  <a:lnTo>
                    <a:pt x="165961" y="53374"/>
                  </a:lnTo>
                  <a:lnTo>
                    <a:pt x="167446" y="54270"/>
                  </a:lnTo>
                  <a:lnTo>
                    <a:pt x="168601" y="55411"/>
                  </a:lnTo>
                  <a:lnTo>
                    <a:pt x="169508" y="56714"/>
                  </a:lnTo>
                  <a:lnTo>
                    <a:pt x="170086" y="58180"/>
                  </a:lnTo>
                  <a:lnTo>
                    <a:pt x="170333" y="59891"/>
                  </a:lnTo>
                  <a:lnTo>
                    <a:pt x="170333" y="90033"/>
                  </a:lnTo>
                  <a:lnTo>
                    <a:pt x="150866" y="90033"/>
                  </a:lnTo>
                  <a:lnTo>
                    <a:pt x="150866" y="59891"/>
                  </a:lnTo>
                  <a:lnTo>
                    <a:pt x="151114" y="58180"/>
                  </a:lnTo>
                  <a:lnTo>
                    <a:pt x="151691" y="56714"/>
                  </a:lnTo>
                  <a:lnTo>
                    <a:pt x="152681" y="55411"/>
                  </a:lnTo>
                  <a:lnTo>
                    <a:pt x="153836" y="54270"/>
                  </a:lnTo>
                  <a:lnTo>
                    <a:pt x="155320" y="53374"/>
                  </a:lnTo>
                  <a:lnTo>
                    <a:pt x="157053" y="52885"/>
                  </a:lnTo>
                  <a:close/>
                  <a:moveTo>
                    <a:pt x="107355" y="52722"/>
                  </a:moveTo>
                  <a:lnTo>
                    <a:pt x="110833" y="52722"/>
                  </a:lnTo>
                  <a:lnTo>
                    <a:pt x="112651" y="52885"/>
                  </a:lnTo>
                  <a:lnTo>
                    <a:pt x="114153" y="53374"/>
                  </a:lnTo>
                  <a:lnTo>
                    <a:pt x="115575" y="54270"/>
                  </a:lnTo>
                  <a:lnTo>
                    <a:pt x="116761" y="55411"/>
                  </a:lnTo>
                  <a:lnTo>
                    <a:pt x="117631" y="56714"/>
                  </a:lnTo>
                  <a:lnTo>
                    <a:pt x="118184" y="58180"/>
                  </a:lnTo>
                  <a:lnTo>
                    <a:pt x="118421" y="59891"/>
                  </a:lnTo>
                  <a:lnTo>
                    <a:pt x="118421" y="90033"/>
                  </a:lnTo>
                  <a:lnTo>
                    <a:pt x="99766" y="90033"/>
                  </a:lnTo>
                  <a:lnTo>
                    <a:pt x="99766" y="59891"/>
                  </a:lnTo>
                  <a:lnTo>
                    <a:pt x="100003" y="58180"/>
                  </a:lnTo>
                  <a:lnTo>
                    <a:pt x="100557" y="56714"/>
                  </a:lnTo>
                  <a:lnTo>
                    <a:pt x="101426" y="55411"/>
                  </a:lnTo>
                  <a:lnTo>
                    <a:pt x="102612" y="54270"/>
                  </a:lnTo>
                  <a:lnTo>
                    <a:pt x="104035" y="53374"/>
                  </a:lnTo>
                  <a:lnTo>
                    <a:pt x="105537" y="52885"/>
                  </a:lnTo>
                  <a:close/>
                  <a:moveTo>
                    <a:pt x="134725" y="0"/>
                  </a:moveTo>
                  <a:lnTo>
                    <a:pt x="143236" y="243"/>
                  </a:lnTo>
                  <a:lnTo>
                    <a:pt x="151504" y="1055"/>
                  </a:lnTo>
                  <a:lnTo>
                    <a:pt x="159692" y="2272"/>
                  </a:lnTo>
                  <a:lnTo>
                    <a:pt x="167798" y="4058"/>
                  </a:lnTo>
                  <a:lnTo>
                    <a:pt x="175661" y="6330"/>
                  </a:lnTo>
                  <a:lnTo>
                    <a:pt x="183281" y="9090"/>
                  </a:lnTo>
                  <a:lnTo>
                    <a:pt x="190738" y="12174"/>
                  </a:lnTo>
                  <a:lnTo>
                    <a:pt x="197953" y="15745"/>
                  </a:lnTo>
                  <a:lnTo>
                    <a:pt x="204843" y="19803"/>
                  </a:lnTo>
                  <a:lnTo>
                    <a:pt x="211571" y="24186"/>
                  </a:lnTo>
                  <a:lnTo>
                    <a:pt x="217975" y="28893"/>
                  </a:lnTo>
                  <a:lnTo>
                    <a:pt x="224055" y="34006"/>
                  </a:lnTo>
                  <a:lnTo>
                    <a:pt x="229891" y="39444"/>
                  </a:lnTo>
                  <a:lnTo>
                    <a:pt x="235322" y="45287"/>
                  </a:lnTo>
                  <a:lnTo>
                    <a:pt x="240429" y="51374"/>
                  </a:lnTo>
                  <a:lnTo>
                    <a:pt x="245131" y="57786"/>
                  </a:lnTo>
                  <a:lnTo>
                    <a:pt x="249508" y="64523"/>
                  </a:lnTo>
                  <a:lnTo>
                    <a:pt x="253561" y="71421"/>
                  </a:lnTo>
                  <a:lnTo>
                    <a:pt x="257128" y="78645"/>
                  </a:lnTo>
                  <a:lnTo>
                    <a:pt x="260208" y="86111"/>
                  </a:lnTo>
                  <a:lnTo>
                    <a:pt x="262964" y="93741"/>
                  </a:lnTo>
                  <a:lnTo>
                    <a:pt x="265153" y="101613"/>
                  </a:lnTo>
                  <a:lnTo>
                    <a:pt x="267017" y="109729"/>
                  </a:lnTo>
                  <a:lnTo>
                    <a:pt x="268233" y="117926"/>
                  </a:lnTo>
                  <a:lnTo>
                    <a:pt x="269044" y="126205"/>
                  </a:lnTo>
                  <a:lnTo>
                    <a:pt x="269287" y="134727"/>
                  </a:lnTo>
                  <a:lnTo>
                    <a:pt x="269125" y="142518"/>
                  </a:lnTo>
                  <a:lnTo>
                    <a:pt x="268477" y="150147"/>
                  </a:lnTo>
                  <a:lnTo>
                    <a:pt x="267423" y="157614"/>
                  </a:lnTo>
                  <a:lnTo>
                    <a:pt x="265964" y="165081"/>
                  </a:lnTo>
                  <a:lnTo>
                    <a:pt x="264018" y="172304"/>
                  </a:lnTo>
                  <a:lnTo>
                    <a:pt x="261829" y="179527"/>
                  </a:lnTo>
                  <a:lnTo>
                    <a:pt x="259073" y="186588"/>
                  </a:lnTo>
                  <a:lnTo>
                    <a:pt x="255993" y="193405"/>
                  </a:lnTo>
                  <a:lnTo>
                    <a:pt x="252588" y="200142"/>
                  </a:lnTo>
                  <a:lnTo>
                    <a:pt x="248697" y="206553"/>
                  </a:lnTo>
                  <a:lnTo>
                    <a:pt x="244482" y="212884"/>
                  </a:lnTo>
                  <a:lnTo>
                    <a:pt x="239943" y="218971"/>
                  </a:lnTo>
                  <a:lnTo>
                    <a:pt x="234998" y="224815"/>
                  </a:lnTo>
                  <a:lnTo>
                    <a:pt x="229729" y="230333"/>
                  </a:lnTo>
                  <a:lnTo>
                    <a:pt x="229162" y="230739"/>
                  </a:lnTo>
                  <a:lnTo>
                    <a:pt x="228594" y="231307"/>
                  </a:lnTo>
                  <a:lnTo>
                    <a:pt x="227621" y="232200"/>
                  </a:lnTo>
                  <a:lnTo>
                    <a:pt x="226405" y="233255"/>
                  </a:lnTo>
                  <a:lnTo>
                    <a:pt x="224865" y="234473"/>
                  </a:lnTo>
                  <a:lnTo>
                    <a:pt x="223001" y="235934"/>
                  </a:lnTo>
                  <a:lnTo>
                    <a:pt x="220974" y="237638"/>
                  </a:lnTo>
                  <a:lnTo>
                    <a:pt x="218624" y="239342"/>
                  </a:lnTo>
                  <a:lnTo>
                    <a:pt x="216192" y="241209"/>
                  </a:lnTo>
                  <a:lnTo>
                    <a:pt x="213436" y="243076"/>
                  </a:lnTo>
                  <a:lnTo>
                    <a:pt x="210517" y="244942"/>
                  </a:lnTo>
                  <a:lnTo>
                    <a:pt x="207518" y="246971"/>
                  </a:lnTo>
                  <a:lnTo>
                    <a:pt x="204276" y="248757"/>
                  </a:lnTo>
                  <a:lnTo>
                    <a:pt x="200952" y="250624"/>
                  </a:lnTo>
                  <a:lnTo>
                    <a:pt x="197629" y="252328"/>
                  </a:lnTo>
                  <a:lnTo>
                    <a:pt x="194143" y="253870"/>
                  </a:lnTo>
                  <a:lnTo>
                    <a:pt x="190576" y="255412"/>
                  </a:lnTo>
                  <a:lnTo>
                    <a:pt x="186928" y="256629"/>
                  </a:lnTo>
                  <a:lnTo>
                    <a:pt x="183281" y="257603"/>
                  </a:lnTo>
                  <a:lnTo>
                    <a:pt x="179714" y="258334"/>
                  </a:lnTo>
                  <a:lnTo>
                    <a:pt x="176066" y="258902"/>
                  </a:lnTo>
                  <a:lnTo>
                    <a:pt x="172418" y="259064"/>
                  </a:lnTo>
                  <a:lnTo>
                    <a:pt x="168041" y="258902"/>
                  </a:lnTo>
                  <a:lnTo>
                    <a:pt x="163745" y="258253"/>
                  </a:lnTo>
                  <a:lnTo>
                    <a:pt x="159692" y="257360"/>
                  </a:lnTo>
                  <a:lnTo>
                    <a:pt x="155720" y="256061"/>
                  </a:lnTo>
                  <a:lnTo>
                    <a:pt x="151910" y="254438"/>
                  </a:lnTo>
                  <a:lnTo>
                    <a:pt x="148424" y="252409"/>
                  </a:lnTo>
                  <a:lnTo>
                    <a:pt x="145020" y="250137"/>
                  </a:lnTo>
                  <a:lnTo>
                    <a:pt x="141777" y="247377"/>
                  </a:lnTo>
                  <a:lnTo>
                    <a:pt x="138940" y="244374"/>
                  </a:lnTo>
                  <a:lnTo>
                    <a:pt x="135941" y="240803"/>
                  </a:lnTo>
                  <a:lnTo>
                    <a:pt x="133266" y="236907"/>
                  </a:lnTo>
                  <a:lnTo>
                    <a:pt x="131077" y="232849"/>
                  </a:lnTo>
                  <a:lnTo>
                    <a:pt x="128969" y="228548"/>
                  </a:lnTo>
                  <a:lnTo>
                    <a:pt x="127267" y="224165"/>
                  </a:lnTo>
                  <a:lnTo>
                    <a:pt x="125889" y="219620"/>
                  </a:lnTo>
                  <a:lnTo>
                    <a:pt x="124592" y="215075"/>
                  </a:lnTo>
                  <a:lnTo>
                    <a:pt x="123538" y="210449"/>
                  </a:lnTo>
                  <a:lnTo>
                    <a:pt x="122728" y="205904"/>
                  </a:lnTo>
                  <a:lnTo>
                    <a:pt x="122160" y="201359"/>
                  </a:lnTo>
                  <a:lnTo>
                    <a:pt x="121674" y="196977"/>
                  </a:lnTo>
                  <a:lnTo>
                    <a:pt x="121350" y="192675"/>
                  </a:lnTo>
                  <a:lnTo>
                    <a:pt x="121187" y="188617"/>
                  </a:lnTo>
                  <a:lnTo>
                    <a:pt x="121025" y="184721"/>
                  </a:lnTo>
                  <a:lnTo>
                    <a:pt x="121025" y="181069"/>
                  </a:lnTo>
                  <a:lnTo>
                    <a:pt x="116405" y="180420"/>
                  </a:lnTo>
                  <a:lnTo>
                    <a:pt x="111946" y="179365"/>
                  </a:lnTo>
                  <a:lnTo>
                    <a:pt x="107731" y="177823"/>
                  </a:lnTo>
                  <a:lnTo>
                    <a:pt x="103678" y="175794"/>
                  </a:lnTo>
                  <a:lnTo>
                    <a:pt x="99949" y="173440"/>
                  </a:lnTo>
                  <a:lnTo>
                    <a:pt x="96382" y="170681"/>
                  </a:lnTo>
                  <a:lnTo>
                    <a:pt x="93302" y="167515"/>
                  </a:lnTo>
                  <a:lnTo>
                    <a:pt x="90384" y="164188"/>
                  </a:lnTo>
                  <a:lnTo>
                    <a:pt x="87871" y="160454"/>
                  </a:lnTo>
                  <a:lnTo>
                    <a:pt x="85844" y="156559"/>
                  </a:lnTo>
                  <a:lnTo>
                    <a:pt x="84223" y="152338"/>
                  </a:lnTo>
                  <a:lnTo>
                    <a:pt x="82926" y="147956"/>
                  </a:lnTo>
                  <a:lnTo>
                    <a:pt x="82196" y="143330"/>
                  </a:lnTo>
                  <a:lnTo>
                    <a:pt x="81953" y="138622"/>
                  </a:lnTo>
                  <a:lnTo>
                    <a:pt x="81953" y="98204"/>
                  </a:lnTo>
                  <a:lnTo>
                    <a:pt x="187415" y="98204"/>
                  </a:lnTo>
                  <a:lnTo>
                    <a:pt x="187415" y="138622"/>
                  </a:lnTo>
                  <a:lnTo>
                    <a:pt x="187172" y="143167"/>
                  </a:lnTo>
                  <a:lnTo>
                    <a:pt x="186442" y="147469"/>
                  </a:lnTo>
                  <a:lnTo>
                    <a:pt x="185388" y="151689"/>
                  </a:lnTo>
                  <a:lnTo>
                    <a:pt x="183767" y="155747"/>
                  </a:lnTo>
                  <a:lnTo>
                    <a:pt x="181903" y="159562"/>
                  </a:lnTo>
                  <a:lnTo>
                    <a:pt x="179714" y="163051"/>
                  </a:lnTo>
                  <a:lnTo>
                    <a:pt x="177039" y="166460"/>
                  </a:lnTo>
                  <a:lnTo>
                    <a:pt x="174121" y="169544"/>
                  </a:lnTo>
                  <a:lnTo>
                    <a:pt x="170959" y="172223"/>
                  </a:lnTo>
                  <a:lnTo>
                    <a:pt x="167474" y="174739"/>
                  </a:lnTo>
                  <a:lnTo>
                    <a:pt x="163745" y="176768"/>
                  </a:lnTo>
                  <a:lnTo>
                    <a:pt x="159773" y="178472"/>
                  </a:lnTo>
                  <a:lnTo>
                    <a:pt x="155720" y="179771"/>
                  </a:lnTo>
                  <a:lnTo>
                    <a:pt x="151423" y="180663"/>
                  </a:lnTo>
                  <a:lnTo>
                    <a:pt x="146965" y="181150"/>
                  </a:lnTo>
                  <a:lnTo>
                    <a:pt x="146965" y="184640"/>
                  </a:lnTo>
                  <a:lnTo>
                    <a:pt x="147046" y="188292"/>
                  </a:lnTo>
                  <a:lnTo>
                    <a:pt x="147289" y="192107"/>
                  </a:lnTo>
                  <a:lnTo>
                    <a:pt x="147695" y="196003"/>
                  </a:lnTo>
                  <a:lnTo>
                    <a:pt x="148181" y="199898"/>
                  </a:lnTo>
                  <a:lnTo>
                    <a:pt x="148748" y="203713"/>
                  </a:lnTo>
                  <a:lnTo>
                    <a:pt x="149478" y="207609"/>
                  </a:lnTo>
                  <a:lnTo>
                    <a:pt x="150451" y="211342"/>
                  </a:lnTo>
                  <a:lnTo>
                    <a:pt x="151504" y="214994"/>
                  </a:lnTo>
                  <a:lnTo>
                    <a:pt x="152883" y="218484"/>
                  </a:lnTo>
                  <a:lnTo>
                    <a:pt x="154423" y="221568"/>
                  </a:lnTo>
                  <a:lnTo>
                    <a:pt x="156206" y="224490"/>
                  </a:lnTo>
                  <a:lnTo>
                    <a:pt x="158233" y="227087"/>
                  </a:lnTo>
                  <a:lnTo>
                    <a:pt x="160097" y="228954"/>
                  </a:lnTo>
                  <a:lnTo>
                    <a:pt x="162205" y="230415"/>
                  </a:lnTo>
                  <a:lnTo>
                    <a:pt x="164393" y="231632"/>
                  </a:lnTo>
                  <a:lnTo>
                    <a:pt x="166906" y="232444"/>
                  </a:lnTo>
                  <a:lnTo>
                    <a:pt x="169500" y="232931"/>
                  </a:lnTo>
                  <a:lnTo>
                    <a:pt x="172418" y="233093"/>
                  </a:lnTo>
                  <a:lnTo>
                    <a:pt x="174931" y="232931"/>
                  </a:lnTo>
                  <a:lnTo>
                    <a:pt x="177444" y="232362"/>
                  </a:lnTo>
                  <a:lnTo>
                    <a:pt x="180281" y="231551"/>
                  </a:lnTo>
                  <a:lnTo>
                    <a:pt x="183037" y="230415"/>
                  </a:lnTo>
                  <a:lnTo>
                    <a:pt x="186037" y="229116"/>
                  </a:lnTo>
                  <a:lnTo>
                    <a:pt x="189036" y="227655"/>
                  </a:lnTo>
                  <a:lnTo>
                    <a:pt x="191954" y="225951"/>
                  </a:lnTo>
                  <a:lnTo>
                    <a:pt x="194872" y="224165"/>
                  </a:lnTo>
                  <a:lnTo>
                    <a:pt x="197791" y="222299"/>
                  </a:lnTo>
                  <a:lnTo>
                    <a:pt x="200547" y="220432"/>
                  </a:lnTo>
                  <a:lnTo>
                    <a:pt x="203141" y="218565"/>
                  </a:lnTo>
                  <a:lnTo>
                    <a:pt x="205573" y="216617"/>
                  </a:lnTo>
                  <a:lnTo>
                    <a:pt x="207842" y="214913"/>
                  </a:lnTo>
                  <a:lnTo>
                    <a:pt x="209788" y="213209"/>
                  </a:lnTo>
                  <a:lnTo>
                    <a:pt x="211571" y="211748"/>
                  </a:lnTo>
                  <a:lnTo>
                    <a:pt x="216192" y="206878"/>
                  </a:lnTo>
                  <a:lnTo>
                    <a:pt x="220407" y="201765"/>
                  </a:lnTo>
                  <a:lnTo>
                    <a:pt x="224217" y="196490"/>
                  </a:lnTo>
                  <a:lnTo>
                    <a:pt x="227784" y="191052"/>
                  </a:lnTo>
                  <a:lnTo>
                    <a:pt x="231026" y="185289"/>
                  </a:lnTo>
                  <a:lnTo>
                    <a:pt x="233944" y="179446"/>
                  </a:lnTo>
                  <a:lnTo>
                    <a:pt x="236376" y="173440"/>
                  </a:lnTo>
                  <a:lnTo>
                    <a:pt x="238565" y="167272"/>
                  </a:lnTo>
                  <a:lnTo>
                    <a:pt x="240267" y="161022"/>
                  </a:lnTo>
                  <a:lnTo>
                    <a:pt x="241564" y="154611"/>
                  </a:lnTo>
                  <a:lnTo>
                    <a:pt x="242537" y="148037"/>
                  </a:lnTo>
                  <a:lnTo>
                    <a:pt x="243185" y="141463"/>
                  </a:lnTo>
                  <a:lnTo>
                    <a:pt x="243428" y="134727"/>
                  </a:lnTo>
                  <a:lnTo>
                    <a:pt x="243185" y="127341"/>
                  </a:lnTo>
                  <a:lnTo>
                    <a:pt x="242375" y="120036"/>
                  </a:lnTo>
                  <a:lnTo>
                    <a:pt x="241159" y="112813"/>
                  </a:lnTo>
                  <a:lnTo>
                    <a:pt x="239537" y="105915"/>
                  </a:lnTo>
                  <a:lnTo>
                    <a:pt x="237349" y="99016"/>
                  </a:lnTo>
                  <a:lnTo>
                    <a:pt x="234836" y="92442"/>
                  </a:lnTo>
                  <a:lnTo>
                    <a:pt x="231837" y="86111"/>
                  </a:lnTo>
                  <a:lnTo>
                    <a:pt x="228513" y="79862"/>
                  </a:lnTo>
                  <a:lnTo>
                    <a:pt x="224865" y="73937"/>
                  </a:lnTo>
                  <a:lnTo>
                    <a:pt x="220731" y="68337"/>
                  </a:lnTo>
                  <a:lnTo>
                    <a:pt x="216273" y="62900"/>
                  </a:lnTo>
                  <a:lnTo>
                    <a:pt x="211571" y="57786"/>
                  </a:lnTo>
                  <a:lnTo>
                    <a:pt x="206383" y="53079"/>
                  </a:lnTo>
                  <a:lnTo>
                    <a:pt x="201033" y="48615"/>
                  </a:lnTo>
                  <a:lnTo>
                    <a:pt x="195440" y="44476"/>
                  </a:lnTo>
                  <a:lnTo>
                    <a:pt x="189522" y="40823"/>
                  </a:lnTo>
                  <a:lnTo>
                    <a:pt x="183281" y="37496"/>
                  </a:lnTo>
                  <a:lnTo>
                    <a:pt x="176958" y="34493"/>
                  </a:lnTo>
                  <a:lnTo>
                    <a:pt x="170392" y="31977"/>
                  </a:lnTo>
                  <a:lnTo>
                    <a:pt x="163502" y="29786"/>
                  </a:lnTo>
                  <a:lnTo>
                    <a:pt x="156530" y="28162"/>
                  </a:lnTo>
                  <a:lnTo>
                    <a:pt x="149397" y="26864"/>
                  </a:lnTo>
                  <a:lnTo>
                    <a:pt x="142101" y="26133"/>
                  </a:lnTo>
                  <a:lnTo>
                    <a:pt x="134725" y="25890"/>
                  </a:lnTo>
                  <a:lnTo>
                    <a:pt x="127267" y="26133"/>
                  </a:lnTo>
                  <a:lnTo>
                    <a:pt x="119890" y="26864"/>
                  </a:lnTo>
                  <a:lnTo>
                    <a:pt x="112838" y="28162"/>
                  </a:lnTo>
                  <a:lnTo>
                    <a:pt x="105786" y="29786"/>
                  </a:lnTo>
                  <a:lnTo>
                    <a:pt x="98976" y="31977"/>
                  </a:lnTo>
                  <a:lnTo>
                    <a:pt x="92329" y="34493"/>
                  </a:lnTo>
                  <a:lnTo>
                    <a:pt x="86006" y="37496"/>
                  </a:lnTo>
                  <a:lnTo>
                    <a:pt x="79846" y="40823"/>
                  </a:lnTo>
                  <a:lnTo>
                    <a:pt x="73928" y="44476"/>
                  </a:lnTo>
                  <a:lnTo>
                    <a:pt x="68254" y="48615"/>
                  </a:lnTo>
                  <a:lnTo>
                    <a:pt x="62904" y="53079"/>
                  </a:lnTo>
                  <a:lnTo>
                    <a:pt x="57878" y="57786"/>
                  </a:lnTo>
                  <a:lnTo>
                    <a:pt x="53095" y="62900"/>
                  </a:lnTo>
                  <a:lnTo>
                    <a:pt x="48637" y="68337"/>
                  </a:lnTo>
                  <a:lnTo>
                    <a:pt x="44584" y="73937"/>
                  </a:lnTo>
                  <a:lnTo>
                    <a:pt x="40774" y="79862"/>
                  </a:lnTo>
                  <a:lnTo>
                    <a:pt x="37450" y="86111"/>
                  </a:lnTo>
                  <a:lnTo>
                    <a:pt x="34532" y="92442"/>
                  </a:lnTo>
                  <a:lnTo>
                    <a:pt x="31938" y="99016"/>
                  </a:lnTo>
                  <a:lnTo>
                    <a:pt x="29831" y="105915"/>
                  </a:lnTo>
                  <a:lnTo>
                    <a:pt x="28128" y="112813"/>
                  </a:lnTo>
                  <a:lnTo>
                    <a:pt x="26912" y="120036"/>
                  </a:lnTo>
                  <a:lnTo>
                    <a:pt x="26183" y="127341"/>
                  </a:lnTo>
                  <a:lnTo>
                    <a:pt x="25940" y="134727"/>
                  </a:lnTo>
                  <a:lnTo>
                    <a:pt x="26183" y="141463"/>
                  </a:lnTo>
                  <a:lnTo>
                    <a:pt x="26750" y="148037"/>
                  </a:lnTo>
                  <a:lnTo>
                    <a:pt x="27723" y="154530"/>
                  </a:lnTo>
                  <a:lnTo>
                    <a:pt x="29020" y="160941"/>
                  </a:lnTo>
                  <a:lnTo>
                    <a:pt x="30803" y="167110"/>
                  </a:lnTo>
                  <a:lnTo>
                    <a:pt x="32911" y="173359"/>
                  </a:lnTo>
                  <a:lnTo>
                    <a:pt x="35424" y="179365"/>
                  </a:lnTo>
                  <a:lnTo>
                    <a:pt x="38180" y="185127"/>
                  </a:lnTo>
                  <a:lnTo>
                    <a:pt x="41422" y="190890"/>
                  </a:lnTo>
                  <a:lnTo>
                    <a:pt x="44989" y="196327"/>
                  </a:lnTo>
                  <a:lnTo>
                    <a:pt x="48880" y="201684"/>
                  </a:lnTo>
                  <a:lnTo>
                    <a:pt x="53095" y="206716"/>
                  </a:lnTo>
                  <a:lnTo>
                    <a:pt x="57635" y="211585"/>
                  </a:lnTo>
                  <a:lnTo>
                    <a:pt x="62255" y="215968"/>
                  </a:lnTo>
                  <a:lnTo>
                    <a:pt x="67200" y="220107"/>
                  </a:lnTo>
                  <a:lnTo>
                    <a:pt x="72307" y="224003"/>
                  </a:lnTo>
                  <a:lnTo>
                    <a:pt x="77657" y="227493"/>
                  </a:lnTo>
                  <a:lnTo>
                    <a:pt x="83250" y="230658"/>
                  </a:lnTo>
                  <a:lnTo>
                    <a:pt x="89006" y="233580"/>
                  </a:lnTo>
                  <a:lnTo>
                    <a:pt x="94842" y="236177"/>
                  </a:lnTo>
                  <a:lnTo>
                    <a:pt x="100841" y="238287"/>
                  </a:lnTo>
                  <a:lnTo>
                    <a:pt x="103030" y="239180"/>
                  </a:lnTo>
                  <a:lnTo>
                    <a:pt x="104894" y="240397"/>
                  </a:lnTo>
                  <a:lnTo>
                    <a:pt x="106515" y="242021"/>
                  </a:lnTo>
                  <a:lnTo>
                    <a:pt x="107893" y="243725"/>
                  </a:lnTo>
                  <a:lnTo>
                    <a:pt x="108866" y="245754"/>
                  </a:lnTo>
                  <a:lnTo>
                    <a:pt x="109514" y="247864"/>
                  </a:lnTo>
                  <a:lnTo>
                    <a:pt x="109758" y="250137"/>
                  </a:lnTo>
                  <a:lnTo>
                    <a:pt x="109677" y="252328"/>
                  </a:lnTo>
                  <a:lnTo>
                    <a:pt x="109190" y="254682"/>
                  </a:lnTo>
                  <a:lnTo>
                    <a:pt x="108218" y="256873"/>
                  </a:lnTo>
                  <a:lnTo>
                    <a:pt x="106921" y="258821"/>
                  </a:lnTo>
                  <a:lnTo>
                    <a:pt x="105218" y="260444"/>
                  </a:lnTo>
                  <a:lnTo>
                    <a:pt x="103435" y="261824"/>
                  </a:lnTo>
                  <a:lnTo>
                    <a:pt x="101327" y="262716"/>
                  </a:lnTo>
                  <a:lnTo>
                    <a:pt x="99138" y="263447"/>
                  </a:lnTo>
                  <a:lnTo>
                    <a:pt x="96788" y="263609"/>
                  </a:lnTo>
                  <a:lnTo>
                    <a:pt x="94842" y="263447"/>
                  </a:lnTo>
                  <a:lnTo>
                    <a:pt x="92734" y="262960"/>
                  </a:lnTo>
                  <a:lnTo>
                    <a:pt x="86168" y="260606"/>
                  </a:lnTo>
                  <a:lnTo>
                    <a:pt x="79684" y="257847"/>
                  </a:lnTo>
                  <a:lnTo>
                    <a:pt x="73280" y="254844"/>
                  </a:lnTo>
                  <a:lnTo>
                    <a:pt x="67119" y="251435"/>
                  </a:lnTo>
                  <a:lnTo>
                    <a:pt x="61039" y="247702"/>
                  </a:lnTo>
                  <a:lnTo>
                    <a:pt x="55284" y="243725"/>
                  </a:lnTo>
                  <a:lnTo>
                    <a:pt x="49691" y="239342"/>
                  </a:lnTo>
                  <a:lnTo>
                    <a:pt x="44341" y="234797"/>
                  </a:lnTo>
                  <a:lnTo>
                    <a:pt x="39234" y="229847"/>
                  </a:lnTo>
                  <a:lnTo>
                    <a:pt x="33965" y="224328"/>
                  </a:lnTo>
                  <a:lnTo>
                    <a:pt x="29020" y="218565"/>
                  </a:lnTo>
                  <a:lnTo>
                    <a:pt x="24481" y="212397"/>
                  </a:lnTo>
                  <a:lnTo>
                    <a:pt x="20346" y="206229"/>
                  </a:lnTo>
                  <a:lnTo>
                    <a:pt x="16618" y="199736"/>
                  </a:lnTo>
                  <a:lnTo>
                    <a:pt x="13213" y="193081"/>
                  </a:lnTo>
                  <a:lnTo>
                    <a:pt x="10133" y="186263"/>
                  </a:lnTo>
                  <a:lnTo>
                    <a:pt x="7539" y="179284"/>
                  </a:lnTo>
                  <a:lnTo>
                    <a:pt x="5188" y="172141"/>
                  </a:lnTo>
                  <a:lnTo>
                    <a:pt x="3404" y="164918"/>
                  </a:lnTo>
                  <a:lnTo>
                    <a:pt x="1864" y="157451"/>
                  </a:lnTo>
                  <a:lnTo>
                    <a:pt x="810" y="150066"/>
                  </a:lnTo>
                  <a:lnTo>
                    <a:pt x="243" y="142437"/>
                  </a:lnTo>
                  <a:lnTo>
                    <a:pt x="0" y="134727"/>
                  </a:lnTo>
                  <a:lnTo>
                    <a:pt x="243" y="126205"/>
                  </a:lnTo>
                  <a:lnTo>
                    <a:pt x="1054" y="117926"/>
                  </a:lnTo>
                  <a:lnTo>
                    <a:pt x="2351" y="109729"/>
                  </a:lnTo>
                  <a:lnTo>
                    <a:pt x="4134" y="101613"/>
                  </a:lnTo>
                  <a:lnTo>
                    <a:pt x="6323" y="93741"/>
                  </a:lnTo>
                  <a:lnTo>
                    <a:pt x="9079" y="86111"/>
                  </a:lnTo>
                  <a:lnTo>
                    <a:pt x="12240" y="78645"/>
                  </a:lnTo>
                  <a:lnTo>
                    <a:pt x="15726" y="71421"/>
                  </a:lnTo>
                  <a:lnTo>
                    <a:pt x="19779" y="64523"/>
                  </a:lnTo>
                  <a:lnTo>
                    <a:pt x="24156" y="57786"/>
                  </a:lnTo>
                  <a:lnTo>
                    <a:pt x="28858" y="51374"/>
                  </a:lnTo>
                  <a:lnTo>
                    <a:pt x="33965" y="45287"/>
                  </a:lnTo>
                  <a:lnTo>
                    <a:pt x="39477" y="39444"/>
                  </a:lnTo>
                  <a:lnTo>
                    <a:pt x="45313" y="34006"/>
                  </a:lnTo>
                  <a:lnTo>
                    <a:pt x="51393" y="28893"/>
                  </a:lnTo>
                  <a:lnTo>
                    <a:pt x="57797" y="24186"/>
                  </a:lnTo>
                  <a:lnTo>
                    <a:pt x="64444" y="19803"/>
                  </a:lnTo>
                  <a:lnTo>
                    <a:pt x="71415" y="15745"/>
                  </a:lnTo>
                  <a:lnTo>
                    <a:pt x="78549" y="12174"/>
                  </a:lnTo>
                  <a:lnTo>
                    <a:pt x="86087" y="9090"/>
                  </a:lnTo>
                  <a:lnTo>
                    <a:pt x="93707" y="6330"/>
                  </a:lnTo>
                  <a:lnTo>
                    <a:pt x="101489" y="4058"/>
                  </a:lnTo>
                  <a:lnTo>
                    <a:pt x="109596" y="2272"/>
                  </a:lnTo>
                  <a:lnTo>
                    <a:pt x="117783" y="1055"/>
                  </a:lnTo>
                  <a:lnTo>
                    <a:pt x="126213" y="243"/>
                  </a:lnTo>
                  <a:close/>
                </a:path>
              </a:pathLst>
            </a:custGeom>
            <a:solidFill>
              <a:srgbClr val="00554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iŝḻidê">
              <a:extLst>
                <a:ext uri="{FF2B5EF4-FFF2-40B4-BE49-F238E27FC236}">
                  <a16:creationId xmlns:a16="http://schemas.microsoft.com/office/drawing/2014/main" id="{95DF8E6A-437A-4722-9255-F734C931A2E5}"/>
                </a:ext>
              </a:extLst>
            </p:cNvPr>
            <p:cNvSpPr/>
            <p:nvPr/>
          </p:nvSpPr>
          <p:spPr bwMode="auto">
            <a:xfrm>
              <a:off x="4814326" y="2211403"/>
              <a:ext cx="284579" cy="278576"/>
            </a:xfrm>
            <a:custGeom>
              <a:gdLst>
                <a:gd name="connsiteX0" fmla="*/ 158785 w 269287"/>
                <a:gd name="connsiteY0" fmla="*/ 52722 h 263609"/>
                <a:gd name="connsiteX1" fmla="*/ 162497 w 269287"/>
                <a:gd name="connsiteY1" fmla="*/ 52722 h 263609"/>
                <a:gd name="connsiteX2" fmla="*/ 164312 w 269287"/>
                <a:gd name="connsiteY2" fmla="*/ 52885 h 263609"/>
                <a:gd name="connsiteX3" fmla="*/ 165961 w 269287"/>
                <a:gd name="connsiteY3" fmla="*/ 53374 h 263609"/>
                <a:gd name="connsiteX4" fmla="*/ 167446 w 269287"/>
                <a:gd name="connsiteY4" fmla="*/ 54270 h 263609"/>
                <a:gd name="connsiteX5" fmla="*/ 168601 w 269287"/>
                <a:gd name="connsiteY5" fmla="*/ 55411 h 263609"/>
                <a:gd name="connsiteX6" fmla="*/ 169508 w 269287"/>
                <a:gd name="connsiteY6" fmla="*/ 56714 h 263609"/>
                <a:gd name="connsiteX7" fmla="*/ 170086 w 269287"/>
                <a:gd name="connsiteY7" fmla="*/ 58180 h 263609"/>
                <a:gd name="connsiteX8" fmla="*/ 170333 w 269287"/>
                <a:gd name="connsiteY8" fmla="*/ 59891 h 263609"/>
                <a:gd name="connsiteX9" fmla="*/ 170333 w 269287"/>
                <a:gd name="connsiteY9" fmla="*/ 90033 h 263609"/>
                <a:gd name="connsiteX10" fmla="*/ 150866 w 269287"/>
                <a:gd name="connsiteY10" fmla="*/ 90033 h 263609"/>
                <a:gd name="connsiteX11" fmla="*/ 150866 w 269287"/>
                <a:gd name="connsiteY11" fmla="*/ 59891 h 263609"/>
                <a:gd name="connsiteX12" fmla="*/ 151114 w 269287"/>
                <a:gd name="connsiteY12" fmla="*/ 58180 h 263609"/>
                <a:gd name="connsiteX13" fmla="*/ 151691 w 269287"/>
                <a:gd name="connsiteY13" fmla="*/ 56714 h 263609"/>
                <a:gd name="connsiteX14" fmla="*/ 152681 w 269287"/>
                <a:gd name="connsiteY14" fmla="*/ 55411 h 263609"/>
                <a:gd name="connsiteX15" fmla="*/ 153836 w 269287"/>
                <a:gd name="connsiteY15" fmla="*/ 54270 h 263609"/>
                <a:gd name="connsiteX16" fmla="*/ 155320 w 269287"/>
                <a:gd name="connsiteY16" fmla="*/ 53374 h 263609"/>
                <a:gd name="connsiteX17" fmla="*/ 157053 w 269287"/>
                <a:gd name="connsiteY17" fmla="*/ 52885 h 263609"/>
                <a:gd name="connsiteX18" fmla="*/ 107355 w 269287"/>
                <a:gd name="connsiteY18" fmla="*/ 52722 h 263609"/>
                <a:gd name="connsiteX19" fmla="*/ 110833 w 269287"/>
                <a:gd name="connsiteY19" fmla="*/ 52722 h 263609"/>
                <a:gd name="connsiteX20" fmla="*/ 112651 w 269287"/>
                <a:gd name="connsiteY20" fmla="*/ 52885 h 263609"/>
                <a:gd name="connsiteX21" fmla="*/ 114153 w 269287"/>
                <a:gd name="connsiteY21" fmla="*/ 53374 h 263609"/>
                <a:gd name="connsiteX22" fmla="*/ 115575 w 269287"/>
                <a:gd name="connsiteY22" fmla="*/ 54270 h 263609"/>
                <a:gd name="connsiteX23" fmla="*/ 116761 w 269287"/>
                <a:gd name="connsiteY23" fmla="*/ 55411 h 263609"/>
                <a:gd name="connsiteX24" fmla="*/ 117631 w 269287"/>
                <a:gd name="connsiteY24" fmla="*/ 56714 h 263609"/>
                <a:gd name="connsiteX25" fmla="*/ 118184 w 269287"/>
                <a:gd name="connsiteY25" fmla="*/ 58180 h 263609"/>
                <a:gd name="connsiteX26" fmla="*/ 118421 w 269287"/>
                <a:gd name="connsiteY26" fmla="*/ 59891 h 263609"/>
                <a:gd name="connsiteX27" fmla="*/ 118421 w 269287"/>
                <a:gd name="connsiteY27" fmla="*/ 90033 h 263609"/>
                <a:gd name="connsiteX28" fmla="*/ 99766 w 269287"/>
                <a:gd name="connsiteY28" fmla="*/ 90033 h 263609"/>
                <a:gd name="connsiteX29" fmla="*/ 99766 w 269287"/>
                <a:gd name="connsiteY29" fmla="*/ 59891 h 263609"/>
                <a:gd name="connsiteX30" fmla="*/ 100003 w 269287"/>
                <a:gd name="connsiteY30" fmla="*/ 58180 h 263609"/>
                <a:gd name="connsiteX31" fmla="*/ 100557 w 269287"/>
                <a:gd name="connsiteY31" fmla="*/ 56714 h 263609"/>
                <a:gd name="connsiteX32" fmla="*/ 101426 w 269287"/>
                <a:gd name="connsiteY32" fmla="*/ 55411 h 263609"/>
                <a:gd name="connsiteX33" fmla="*/ 102612 w 269287"/>
                <a:gd name="connsiteY33" fmla="*/ 54270 h 263609"/>
                <a:gd name="connsiteX34" fmla="*/ 104035 w 269287"/>
                <a:gd name="connsiteY34" fmla="*/ 53374 h 263609"/>
                <a:gd name="connsiteX35" fmla="*/ 105537 w 269287"/>
                <a:gd name="connsiteY35" fmla="*/ 52885 h 263609"/>
                <a:gd name="connsiteX36" fmla="*/ 134725 w 269287"/>
                <a:gd name="connsiteY36" fmla="*/ 0 h 263609"/>
                <a:gd name="connsiteX37" fmla="*/ 143236 w 269287"/>
                <a:gd name="connsiteY37" fmla="*/ 243 h 263609"/>
                <a:gd name="connsiteX38" fmla="*/ 151504 w 269287"/>
                <a:gd name="connsiteY38" fmla="*/ 1055 h 263609"/>
                <a:gd name="connsiteX39" fmla="*/ 159692 w 269287"/>
                <a:gd name="connsiteY39" fmla="*/ 2272 h 263609"/>
                <a:gd name="connsiteX40" fmla="*/ 167798 w 269287"/>
                <a:gd name="connsiteY40" fmla="*/ 4058 h 263609"/>
                <a:gd name="connsiteX41" fmla="*/ 175661 w 269287"/>
                <a:gd name="connsiteY41" fmla="*/ 6330 h 263609"/>
                <a:gd name="connsiteX42" fmla="*/ 183281 w 269287"/>
                <a:gd name="connsiteY42" fmla="*/ 9090 h 263609"/>
                <a:gd name="connsiteX43" fmla="*/ 190738 w 269287"/>
                <a:gd name="connsiteY43" fmla="*/ 12174 h 263609"/>
                <a:gd name="connsiteX44" fmla="*/ 197953 w 269287"/>
                <a:gd name="connsiteY44" fmla="*/ 15745 h 263609"/>
                <a:gd name="connsiteX45" fmla="*/ 204843 w 269287"/>
                <a:gd name="connsiteY45" fmla="*/ 19803 h 263609"/>
                <a:gd name="connsiteX46" fmla="*/ 211571 w 269287"/>
                <a:gd name="connsiteY46" fmla="*/ 24186 h 263609"/>
                <a:gd name="connsiteX47" fmla="*/ 217975 w 269287"/>
                <a:gd name="connsiteY47" fmla="*/ 28893 h 263609"/>
                <a:gd name="connsiteX48" fmla="*/ 224055 w 269287"/>
                <a:gd name="connsiteY48" fmla="*/ 34006 h 263609"/>
                <a:gd name="connsiteX49" fmla="*/ 229891 w 269287"/>
                <a:gd name="connsiteY49" fmla="*/ 39444 h 263609"/>
                <a:gd name="connsiteX50" fmla="*/ 235322 w 269287"/>
                <a:gd name="connsiteY50" fmla="*/ 45287 h 263609"/>
                <a:gd name="connsiteX51" fmla="*/ 240429 w 269287"/>
                <a:gd name="connsiteY51" fmla="*/ 51374 h 263609"/>
                <a:gd name="connsiteX52" fmla="*/ 245131 w 269287"/>
                <a:gd name="connsiteY52" fmla="*/ 57786 h 263609"/>
                <a:gd name="connsiteX53" fmla="*/ 249508 w 269287"/>
                <a:gd name="connsiteY53" fmla="*/ 64523 h 263609"/>
                <a:gd name="connsiteX54" fmla="*/ 253561 w 269287"/>
                <a:gd name="connsiteY54" fmla="*/ 71421 h 263609"/>
                <a:gd name="connsiteX55" fmla="*/ 257128 w 269287"/>
                <a:gd name="connsiteY55" fmla="*/ 78645 h 263609"/>
                <a:gd name="connsiteX56" fmla="*/ 260208 w 269287"/>
                <a:gd name="connsiteY56" fmla="*/ 86111 h 263609"/>
                <a:gd name="connsiteX57" fmla="*/ 262964 w 269287"/>
                <a:gd name="connsiteY57" fmla="*/ 93741 h 263609"/>
                <a:gd name="connsiteX58" fmla="*/ 265153 w 269287"/>
                <a:gd name="connsiteY58" fmla="*/ 101613 h 263609"/>
                <a:gd name="connsiteX59" fmla="*/ 267017 w 269287"/>
                <a:gd name="connsiteY59" fmla="*/ 109729 h 263609"/>
                <a:gd name="connsiteX60" fmla="*/ 268233 w 269287"/>
                <a:gd name="connsiteY60" fmla="*/ 117926 h 263609"/>
                <a:gd name="connsiteX61" fmla="*/ 269044 w 269287"/>
                <a:gd name="connsiteY61" fmla="*/ 126205 h 263609"/>
                <a:gd name="connsiteX62" fmla="*/ 269287 w 269287"/>
                <a:gd name="connsiteY62" fmla="*/ 134727 h 263609"/>
                <a:gd name="connsiteX63" fmla="*/ 269125 w 269287"/>
                <a:gd name="connsiteY63" fmla="*/ 142518 h 263609"/>
                <a:gd name="connsiteX64" fmla="*/ 268477 w 269287"/>
                <a:gd name="connsiteY64" fmla="*/ 150147 h 263609"/>
                <a:gd name="connsiteX65" fmla="*/ 267423 w 269287"/>
                <a:gd name="connsiteY65" fmla="*/ 157614 h 263609"/>
                <a:gd name="connsiteX66" fmla="*/ 265964 w 269287"/>
                <a:gd name="connsiteY66" fmla="*/ 165081 h 263609"/>
                <a:gd name="connsiteX67" fmla="*/ 264018 w 269287"/>
                <a:gd name="connsiteY67" fmla="*/ 172304 h 263609"/>
                <a:gd name="connsiteX68" fmla="*/ 261829 w 269287"/>
                <a:gd name="connsiteY68" fmla="*/ 179527 h 263609"/>
                <a:gd name="connsiteX69" fmla="*/ 259073 w 269287"/>
                <a:gd name="connsiteY69" fmla="*/ 186588 h 263609"/>
                <a:gd name="connsiteX70" fmla="*/ 255993 w 269287"/>
                <a:gd name="connsiteY70" fmla="*/ 193405 h 263609"/>
                <a:gd name="connsiteX71" fmla="*/ 252588 w 269287"/>
                <a:gd name="connsiteY71" fmla="*/ 200142 h 263609"/>
                <a:gd name="connsiteX72" fmla="*/ 248697 w 269287"/>
                <a:gd name="connsiteY72" fmla="*/ 206553 h 263609"/>
                <a:gd name="connsiteX73" fmla="*/ 244482 w 269287"/>
                <a:gd name="connsiteY73" fmla="*/ 212884 h 263609"/>
                <a:gd name="connsiteX74" fmla="*/ 239943 w 269287"/>
                <a:gd name="connsiteY74" fmla="*/ 218971 h 263609"/>
                <a:gd name="connsiteX75" fmla="*/ 234998 w 269287"/>
                <a:gd name="connsiteY75" fmla="*/ 224815 h 263609"/>
                <a:gd name="connsiteX76" fmla="*/ 229729 w 269287"/>
                <a:gd name="connsiteY76" fmla="*/ 230333 h 263609"/>
                <a:gd name="connsiteX77" fmla="*/ 229162 w 269287"/>
                <a:gd name="connsiteY77" fmla="*/ 230739 h 263609"/>
                <a:gd name="connsiteX78" fmla="*/ 228594 w 269287"/>
                <a:gd name="connsiteY78" fmla="*/ 231307 h 263609"/>
                <a:gd name="connsiteX79" fmla="*/ 227621 w 269287"/>
                <a:gd name="connsiteY79" fmla="*/ 232200 h 263609"/>
                <a:gd name="connsiteX80" fmla="*/ 226405 w 269287"/>
                <a:gd name="connsiteY80" fmla="*/ 233255 h 263609"/>
                <a:gd name="connsiteX81" fmla="*/ 224865 w 269287"/>
                <a:gd name="connsiteY81" fmla="*/ 234473 h 263609"/>
                <a:gd name="connsiteX82" fmla="*/ 223001 w 269287"/>
                <a:gd name="connsiteY82" fmla="*/ 235934 h 263609"/>
                <a:gd name="connsiteX83" fmla="*/ 220974 w 269287"/>
                <a:gd name="connsiteY83" fmla="*/ 237638 h 263609"/>
                <a:gd name="connsiteX84" fmla="*/ 218624 w 269287"/>
                <a:gd name="connsiteY84" fmla="*/ 239342 h 263609"/>
                <a:gd name="connsiteX85" fmla="*/ 216192 w 269287"/>
                <a:gd name="connsiteY85" fmla="*/ 241209 h 263609"/>
                <a:gd name="connsiteX86" fmla="*/ 213436 w 269287"/>
                <a:gd name="connsiteY86" fmla="*/ 243076 h 263609"/>
                <a:gd name="connsiteX87" fmla="*/ 210517 w 269287"/>
                <a:gd name="connsiteY87" fmla="*/ 244942 h 263609"/>
                <a:gd name="connsiteX88" fmla="*/ 207518 w 269287"/>
                <a:gd name="connsiteY88" fmla="*/ 246971 h 263609"/>
                <a:gd name="connsiteX89" fmla="*/ 204276 w 269287"/>
                <a:gd name="connsiteY89" fmla="*/ 248757 h 263609"/>
                <a:gd name="connsiteX90" fmla="*/ 200952 w 269287"/>
                <a:gd name="connsiteY90" fmla="*/ 250624 h 263609"/>
                <a:gd name="connsiteX91" fmla="*/ 197629 w 269287"/>
                <a:gd name="connsiteY91" fmla="*/ 252328 h 263609"/>
                <a:gd name="connsiteX92" fmla="*/ 194143 w 269287"/>
                <a:gd name="connsiteY92" fmla="*/ 253870 h 263609"/>
                <a:gd name="connsiteX93" fmla="*/ 190576 w 269287"/>
                <a:gd name="connsiteY93" fmla="*/ 255412 h 263609"/>
                <a:gd name="connsiteX94" fmla="*/ 186928 w 269287"/>
                <a:gd name="connsiteY94" fmla="*/ 256629 h 263609"/>
                <a:gd name="connsiteX95" fmla="*/ 183281 w 269287"/>
                <a:gd name="connsiteY95" fmla="*/ 257603 h 263609"/>
                <a:gd name="connsiteX96" fmla="*/ 179714 w 269287"/>
                <a:gd name="connsiteY96" fmla="*/ 258334 h 263609"/>
                <a:gd name="connsiteX97" fmla="*/ 176066 w 269287"/>
                <a:gd name="connsiteY97" fmla="*/ 258902 h 263609"/>
                <a:gd name="connsiteX98" fmla="*/ 172418 w 269287"/>
                <a:gd name="connsiteY98" fmla="*/ 259064 h 263609"/>
                <a:gd name="connsiteX99" fmla="*/ 168041 w 269287"/>
                <a:gd name="connsiteY99" fmla="*/ 258902 h 263609"/>
                <a:gd name="connsiteX100" fmla="*/ 163745 w 269287"/>
                <a:gd name="connsiteY100" fmla="*/ 258253 h 263609"/>
                <a:gd name="connsiteX101" fmla="*/ 159692 w 269287"/>
                <a:gd name="connsiteY101" fmla="*/ 257360 h 263609"/>
                <a:gd name="connsiteX102" fmla="*/ 155720 w 269287"/>
                <a:gd name="connsiteY102" fmla="*/ 256061 h 263609"/>
                <a:gd name="connsiteX103" fmla="*/ 151910 w 269287"/>
                <a:gd name="connsiteY103" fmla="*/ 254438 h 263609"/>
                <a:gd name="connsiteX104" fmla="*/ 148424 w 269287"/>
                <a:gd name="connsiteY104" fmla="*/ 252409 h 263609"/>
                <a:gd name="connsiteX105" fmla="*/ 145020 w 269287"/>
                <a:gd name="connsiteY105" fmla="*/ 250137 h 263609"/>
                <a:gd name="connsiteX106" fmla="*/ 141777 w 269287"/>
                <a:gd name="connsiteY106" fmla="*/ 247377 h 263609"/>
                <a:gd name="connsiteX107" fmla="*/ 138940 w 269287"/>
                <a:gd name="connsiteY107" fmla="*/ 244374 h 263609"/>
                <a:gd name="connsiteX108" fmla="*/ 135941 w 269287"/>
                <a:gd name="connsiteY108" fmla="*/ 240803 h 263609"/>
                <a:gd name="connsiteX109" fmla="*/ 133266 w 269287"/>
                <a:gd name="connsiteY109" fmla="*/ 236907 h 263609"/>
                <a:gd name="connsiteX110" fmla="*/ 131077 w 269287"/>
                <a:gd name="connsiteY110" fmla="*/ 232849 h 263609"/>
                <a:gd name="connsiteX111" fmla="*/ 128969 w 269287"/>
                <a:gd name="connsiteY111" fmla="*/ 228548 h 263609"/>
                <a:gd name="connsiteX112" fmla="*/ 127267 w 269287"/>
                <a:gd name="connsiteY112" fmla="*/ 224165 h 263609"/>
                <a:gd name="connsiteX113" fmla="*/ 125889 w 269287"/>
                <a:gd name="connsiteY113" fmla="*/ 219620 h 263609"/>
                <a:gd name="connsiteX114" fmla="*/ 124592 w 269287"/>
                <a:gd name="connsiteY114" fmla="*/ 215075 h 263609"/>
                <a:gd name="connsiteX115" fmla="*/ 123538 w 269287"/>
                <a:gd name="connsiteY115" fmla="*/ 210449 h 263609"/>
                <a:gd name="connsiteX116" fmla="*/ 122728 w 269287"/>
                <a:gd name="connsiteY116" fmla="*/ 205904 h 263609"/>
                <a:gd name="connsiteX117" fmla="*/ 122160 w 269287"/>
                <a:gd name="connsiteY117" fmla="*/ 201359 h 263609"/>
                <a:gd name="connsiteX118" fmla="*/ 121674 w 269287"/>
                <a:gd name="connsiteY118" fmla="*/ 196977 h 263609"/>
                <a:gd name="connsiteX119" fmla="*/ 121350 w 269287"/>
                <a:gd name="connsiteY119" fmla="*/ 192675 h 263609"/>
                <a:gd name="connsiteX120" fmla="*/ 121187 w 269287"/>
                <a:gd name="connsiteY120" fmla="*/ 188617 h 263609"/>
                <a:gd name="connsiteX121" fmla="*/ 121025 w 269287"/>
                <a:gd name="connsiteY121" fmla="*/ 184721 h 263609"/>
                <a:gd name="connsiteX122" fmla="*/ 121025 w 269287"/>
                <a:gd name="connsiteY122" fmla="*/ 181069 h 263609"/>
                <a:gd name="connsiteX123" fmla="*/ 116405 w 269287"/>
                <a:gd name="connsiteY123" fmla="*/ 180420 h 263609"/>
                <a:gd name="connsiteX124" fmla="*/ 111946 w 269287"/>
                <a:gd name="connsiteY124" fmla="*/ 179365 h 263609"/>
                <a:gd name="connsiteX125" fmla="*/ 107731 w 269287"/>
                <a:gd name="connsiteY125" fmla="*/ 177823 h 263609"/>
                <a:gd name="connsiteX126" fmla="*/ 103678 w 269287"/>
                <a:gd name="connsiteY126" fmla="*/ 175794 h 263609"/>
                <a:gd name="connsiteX127" fmla="*/ 99949 w 269287"/>
                <a:gd name="connsiteY127" fmla="*/ 173440 h 263609"/>
                <a:gd name="connsiteX128" fmla="*/ 96382 w 269287"/>
                <a:gd name="connsiteY128" fmla="*/ 170681 h 263609"/>
                <a:gd name="connsiteX129" fmla="*/ 93302 w 269287"/>
                <a:gd name="connsiteY129" fmla="*/ 167515 h 263609"/>
                <a:gd name="connsiteX130" fmla="*/ 90384 w 269287"/>
                <a:gd name="connsiteY130" fmla="*/ 164188 h 263609"/>
                <a:gd name="connsiteX131" fmla="*/ 87871 w 269287"/>
                <a:gd name="connsiteY131" fmla="*/ 160454 h 263609"/>
                <a:gd name="connsiteX132" fmla="*/ 85844 w 269287"/>
                <a:gd name="connsiteY132" fmla="*/ 156559 h 263609"/>
                <a:gd name="connsiteX133" fmla="*/ 84223 w 269287"/>
                <a:gd name="connsiteY133" fmla="*/ 152338 h 263609"/>
                <a:gd name="connsiteX134" fmla="*/ 82926 w 269287"/>
                <a:gd name="connsiteY134" fmla="*/ 147956 h 263609"/>
                <a:gd name="connsiteX135" fmla="*/ 82196 w 269287"/>
                <a:gd name="connsiteY135" fmla="*/ 143330 h 263609"/>
                <a:gd name="connsiteX136" fmla="*/ 81953 w 269287"/>
                <a:gd name="connsiteY136" fmla="*/ 138622 h 263609"/>
                <a:gd name="connsiteX137" fmla="*/ 81953 w 269287"/>
                <a:gd name="connsiteY137" fmla="*/ 98204 h 263609"/>
                <a:gd name="connsiteX138" fmla="*/ 187415 w 269287"/>
                <a:gd name="connsiteY138" fmla="*/ 98204 h 263609"/>
                <a:gd name="connsiteX139" fmla="*/ 187415 w 269287"/>
                <a:gd name="connsiteY139" fmla="*/ 138622 h 263609"/>
                <a:gd name="connsiteX140" fmla="*/ 187172 w 269287"/>
                <a:gd name="connsiteY140" fmla="*/ 143167 h 263609"/>
                <a:gd name="connsiteX141" fmla="*/ 186442 w 269287"/>
                <a:gd name="connsiteY141" fmla="*/ 147469 h 263609"/>
                <a:gd name="connsiteX142" fmla="*/ 185388 w 269287"/>
                <a:gd name="connsiteY142" fmla="*/ 151689 h 263609"/>
                <a:gd name="connsiteX143" fmla="*/ 183767 w 269287"/>
                <a:gd name="connsiteY143" fmla="*/ 155747 h 263609"/>
                <a:gd name="connsiteX144" fmla="*/ 181903 w 269287"/>
                <a:gd name="connsiteY144" fmla="*/ 159562 h 263609"/>
                <a:gd name="connsiteX145" fmla="*/ 179714 w 269287"/>
                <a:gd name="connsiteY145" fmla="*/ 163051 h 263609"/>
                <a:gd name="connsiteX146" fmla="*/ 177039 w 269287"/>
                <a:gd name="connsiteY146" fmla="*/ 166460 h 263609"/>
                <a:gd name="connsiteX147" fmla="*/ 174121 w 269287"/>
                <a:gd name="connsiteY147" fmla="*/ 169544 h 263609"/>
                <a:gd name="connsiteX148" fmla="*/ 170959 w 269287"/>
                <a:gd name="connsiteY148" fmla="*/ 172223 h 263609"/>
                <a:gd name="connsiteX149" fmla="*/ 167474 w 269287"/>
                <a:gd name="connsiteY149" fmla="*/ 174739 h 263609"/>
                <a:gd name="connsiteX150" fmla="*/ 163745 w 269287"/>
                <a:gd name="connsiteY150" fmla="*/ 176768 h 263609"/>
                <a:gd name="connsiteX151" fmla="*/ 159773 w 269287"/>
                <a:gd name="connsiteY151" fmla="*/ 178472 h 263609"/>
                <a:gd name="connsiteX152" fmla="*/ 155720 w 269287"/>
                <a:gd name="connsiteY152" fmla="*/ 179771 h 263609"/>
                <a:gd name="connsiteX153" fmla="*/ 151423 w 269287"/>
                <a:gd name="connsiteY153" fmla="*/ 180663 h 263609"/>
                <a:gd name="connsiteX154" fmla="*/ 146965 w 269287"/>
                <a:gd name="connsiteY154" fmla="*/ 181150 h 263609"/>
                <a:gd name="connsiteX155" fmla="*/ 146965 w 269287"/>
                <a:gd name="connsiteY155" fmla="*/ 184640 h 263609"/>
                <a:gd name="connsiteX156" fmla="*/ 147046 w 269287"/>
                <a:gd name="connsiteY156" fmla="*/ 188292 h 263609"/>
                <a:gd name="connsiteX157" fmla="*/ 147289 w 269287"/>
                <a:gd name="connsiteY157" fmla="*/ 192107 h 263609"/>
                <a:gd name="connsiteX158" fmla="*/ 147695 w 269287"/>
                <a:gd name="connsiteY158" fmla="*/ 196003 h 263609"/>
                <a:gd name="connsiteX159" fmla="*/ 148181 w 269287"/>
                <a:gd name="connsiteY159" fmla="*/ 199898 h 263609"/>
                <a:gd name="connsiteX160" fmla="*/ 148748 w 269287"/>
                <a:gd name="connsiteY160" fmla="*/ 203713 h 263609"/>
                <a:gd name="connsiteX161" fmla="*/ 149478 w 269287"/>
                <a:gd name="connsiteY161" fmla="*/ 207609 h 263609"/>
                <a:gd name="connsiteX162" fmla="*/ 150451 w 269287"/>
                <a:gd name="connsiteY162" fmla="*/ 211342 h 263609"/>
                <a:gd name="connsiteX163" fmla="*/ 151504 w 269287"/>
                <a:gd name="connsiteY163" fmla="*/ 214994 h 263609"/>
                <a:gd name="connsiteX164" fmla="*/ 152883 w 269287"/>
                <a:gd name="connsiteY164" fmla="*/ 218484 h 263609"/>
                <a:gd name="connsiteX165" fmla="*/ 154423 w 269287"/>
                <a:gd name="connsiteY165" fmla="*/ 221568 h 263609"/>
                <a:gd name="connsiteX166" fmla="*/ 156206 w 269287"/>
                <a:gd name="connsiteY166" fmla="*/ 224490 h 263609"/>
                <a:gd name="connsiteX167" fmla="*/ 158233 w 269287"/>
                <a:gd name="connsiteY167" fmla="*/ 227087 h 263609"/>
                <a:gd name="connsiteX168" fmla="*/ 160097 w 269287"/>
                <a:gd name="connsiteY168" fmla="*/ 228954 h 263609"/>
                <a:gd name="connsiteX169" fmla="*/ 162205 w 269287"/>
                <a:gd name="connsiteY169" fmla="*/ 230415 h 263609"/>
                <a:gd name="connsiteX170" fmla="*/ 164393 w 269287"/>
                <a:gd name="connsiteY170" fmla="*/ 231632 h 263609"/>
                <a:gd name="connsiteX171" fmla="*/ 166906 w 269287"/>
                <a:gd name="connsiteY171" fmla="*/ 232444 h 263609"/>
                <a:gd name="connsiteX172" fmla="*/ 169500 w 269287"/>
                <a:gd name="connsiteY172" fmla="*/ 232931 h 263609"/>
                <a:gd name="connsiteX173" fmla="*/ 172418 w 269287"/>
                <a:gd name="connsiteY173" fmla="*/ 233093 h 263609"/>
                <a:gd name="connsiteX174" fmla="*/ 174931 w 269287"/>
                <a:gd name="connsiteY174" fmla="*/ 232931 h 263609"/>
                <a:gd name="connsiteX175" fmla="*/ 177444 w 269287"/>
                <a:gd name="connsiteY175" fmla="*/ 232362 h 263609"/>
                <a:gd name="connsiteX176" fmla="*/ 180281 w 269287"/>
                <a:gd name="connsiteY176" fmla="*/ 231551 h 263609"/>
                <a:gd name="connsiteX177" fmla="*/ 183037 w 269287"/>
                <a:gd name="connsiteY177" fmla="*/ 230415 h 263609"/>
                <a:gd name="connsiteX178" fmla="*/ 186037 w 269287"/>
                <a:gd name="connsiteY178" fmla="*/ 229116 h 263609"/>
                <a:gd name="connsiteX179" fmla="*/ 189036 w 269287"/>
                <a:gd name="connsiteY179" fmla="*/ 227655 h 263609"/>
                <a:gd name="connsiteX180" fmla="*/ 191954 w 269287"/>
                <a:gd name="connsiteY180" fmla="*/ 225951 h 263609"/>
                <a:gd name="connsiteX181" fmla="*/ 194872 w 269287"/>
                <a:gd name="connsiteY181" fmla="*/ 224165 h 263609"/>
                <a:gd name="connsiteX182" fmla="*/ 197791 w 269287"/>
                <a:gd name="connsiteY182" fmla="*/ 222299 h 263609"/>
                <a:gd name="connsiteX183" fmla="*/ 200547 w 269287"/>
                <a:gd name="connsiteY183" fmla="*/ 220432 h 263609"/>
                <a:gd name="connsiteX184" fmla="*/ 203141 w 269287"/>
                <a:gd name="connsiteY184" fmla="*/ 218565 h 263609"/>
                <a:gd name="connsiteX185" fmla="*/ 205573 w 269287"/>
                <a:gd name="connsiteY185" fmla="*/ 216617 h 263609"/>
                <a:gd name="connsiteX186" fmla="*/ 207842 w 269287"/>
                <a:gd name="connsiteY186" fmla="*/ 214913 h 263609"/>
                <a:gd name="connsiteX187" fmla="*/ 209788 w 269287"/>
                <a:gd name="connsiteY187" fmla="*/ 213209 h 263609"/>
                <a:gd name="connsiteX188" fmla="*/ 211571 w 269287"/>
                <a:gd name="connsiteY188" fmla="*/ 211748 h 263609"/>
                <a:gd name="connsiteX189" fmla="*/ 216192 w 269287"/>
                <a:gd name="connsiteY189" fmla="*/ 206878 h 263609"/>
                <a:gd name="connsiteX190" fmla="*/ 220407 w 269287"/>
                <a:gd name="connsiteY190" fmla="*/ 201765 h 263609"/>
                <a:gd name="connsiteX191" fmla="*/ 224217 w 269287"/>
                <a:gd name="connsiteY191" fmla="*/ 196490 h 263609"/>
                <a:gd name="connsiteX192" fmla="*/ 227784 w 269287"/>
                <a:gd name="connsiteY192" fmla="*/ 191052 h 263609"/>
                <a:gd name="connsiteX193" fmla="*/ 231026 w 269287"/>
                <a:gd name="connsiteY193" fmla="*/ 185289 h 263609"/>
                <a:gd name="connsiteX194" fmla="*/ 233944 w 269287"/>
                <a:gd name="connsiteY194" fmla="*/ 179446 h 263609"/>
                <a:gd name="connsiteX195" fmla="*/ 236376 w 269287"/>
                <a:gd name="connsiteY195" fmla="*/ 173440 h 263609"/>
                <a:gd name="connsiteX196" fmla="*/ 238565 w 269287"/>
                <a:gd name="connsiteY196" fmla="*/ 167272 h 263609"/>
                <a:gd name="connsiteX197" fmla="*/ 240267 w 269287"/>
                <a:gd name="connsiteY197" fmla="*/ 161022 h 263609"/>
                <a:gd name="connsiteX198" fmla="*/ 241564 w 269287"/>
                <a:gd name="connsiteY198" fmla="*/ 154611 h 263609"/>
                <a:gd name="connsiteX199" fmla="*/ 242537 w 269287"/>
                <a:gd name="connsiteY199" fmla="*/ 148037 h 263609"/>
                <a:gd name="connsiteX200" fmla="*/ 243185 w 269287"/>
                <a:gd name="connsiteY200" fmla="*/ 141463 h 263609"/>
                <a:gd name="connsiteX201" fmla="*/ 243428 w 269287"/>
                <a:gd name="connsiteY201" fmla="*/ 134727 h 263609"/>
                <a:gd name="connsiteX202" fmla="*/ 243185 w 269287"/>
                <a:gd name="connsiteY202" fmla="*/ 127341 h 263609"/>
                <a:gd name="connsiteX203" fmla="*/ 242375 w 269287"/>
                <a:gd name="connsiteY203" fmla="*/ 120036 h 263609"/>
                <a:gd name="connsiteX204" fmla="*/ 241159 w 269287"/>
                <a:gd name="connsiteY204" fmla="*/ 112813 h 263609"/>
                <a:gd name="connsiteX205" fmla="*/ 239537 w 269287"/>
                <a:gd name="connsiteY205" fmla="*/ 105915 h 263609"/>
                <a:gd name="connsiteX206" fmla="*/ 237349 w 269287"/>
                <a:gd name="connsiteY206" fmla="*/ 99016 h 263609"/>
                <a:gd name="connsiteX207" fmla="*/ 234836 w 269287"/>
                <a:gd name="connsiteY207" fmla="*/ 92442 h 263609"/>
                <a:gd name="connsiteX208" fmla="*/ 231837 w 269287"/>
                <a:gd name="connsiteY208" fmla="*/ 86111 h 263609"/>
                <a:gd name="connsiteX209" fmla="*/ 228513 w 269287"/>
                <a:gd name="connsiteY209" fmla="*/ 79862 h 263609"/>
                <a:gd name="connsiteX210" fmla="*/ 224865 w 269287"/>
                <a:gd name="connsiteY210" fmla="*/ 73937 h 263609"/>
                <a:gd name="connsiteX211" fmla="*/ 220731 w 269287"/>
                <a:gd name="connsiteY211" fmla="*/ 68337 h 263609"/>
                <a:gd name="connsiteX212" fmla="*/ 216273 w 269287"/>
                <a:gd name="connsiteY212" fmla="*/ 62900 h 263609"/>
                <a:gd name="connsiteX213" fmla="*/ 211571 w 269287"/>
                <a:gd name="connsiteY213" fmla="*/ 57786 h 263609"/>
                <a:gd name="connsiteX214" fmla="*/ 206383 w 269287"/>
                <a:gd name="connsiteY214" fmla="*/ 53079 h 263609"/>
                <a:gd name="connsiteX215" fmla="*/ 201033 w 269287"/>
                <a:gd name="connsiteY215" fmla="*/ 48615 h 263609"/>
                <a:gd name="connsiteX216" fmla="*/ 195440 w 269287"/>
                <a:gd name="connsiteY216" fmla="*/ 44476 h 263609"/>
                <a:gd name="connsiteX217" fmla="*/ 189522 w 269287"/>
                <a:gd name="connsiteY217" fmla="*/ 40823 h 263609"/>
                <a:gd name="connsiteX218" fmla="*/ 183281 w 269287"/>
                <a:gd name="connsiteY218" fmla="*/ 37496 h 263609"/>
                <a:gd name="connsiteX219" fmla="*/ 176958 w 269287"/>
                <a:gd name="connsiteY219" fmla="*/ 34493 h 263609"/>
                <a:gd name="connsiteX220" fmla="*/ 170392 w 269287"/>
                <a:gd name="connsiteY220" fmla="*/ 31977 h 263609"/>
                <a:gd name="connsiteX221" fmla="*/ 163502 w 269287"/>
                <a:gd name="connsiteY221" fmla="*/ 29786 h 263609"/>
                <a:gd name="connsiteX222" fmla="*/ 156530 w 269287"/>
                <a:gd name="connsiteY222" fmla="*/ 28162 h 263609"/>
                <a:gd name="connsiteX223" fmla="*/ 149397 w 269287"/>
                <a:gd name="connsiteY223" fmla="*/ 26864 h 263609"/>
                <a:gd name="connsiteX224" fmla="*/ 142101 w 269287"/>
                <a:gd name="connsiteY224" fmla="*/ 26133 h 263609"/>
                <a:gd name="connsiteX225" fmla="*/ 134725 w 269287"/>
                <a:gd name="connsiteY225" fmla="*/ 25890 h 263609"/>
                <a:gd name="connsiteX226" fmla="*/ 127267 w 269287"/>
                <a:gd name="connsiteY226" fmla="*/ 26133 h 263609"/>
                <a:gd name="connsiteX227" fmla="*/ 119890 w 269287"/>
                <a:gd name="connsiteY227" fmla="*/ 26864 h 263609"/>
                <a:gd name="connsiteX228" fmla="*/ 112838 w 269287"/>
                <a:gd name="connsiteY228" fmla="*/ 28162 h 263609"/>
                <a:gd name="connsiteX229" fmla="*/ 105786 w 269287"/>
                <a:gd name="connsiteY229" fmla="*/ 29786 h 263609"/>
                <a:gd name="connsiteX230" fmla="*/ 98976 w 269287"/>
                <a:gd name="connsiteY230" fmla="*/ 31977 h 263609"/>
                <a:gd name="connsiteX231" fmla="*/ 92329 w 269287"/>
                <a:gd name="connsiteY231" fmla="*/ 34493 h 263609"/>
                <a:gd name="connsiteX232" fmla="*/ 86006 w 269287"/>
                <a:gd name="connsiteY232" fmla="*/ 37496 h 263609"/>
                <a:gd name="connsiteX233" fmla="*/ 79846 w 269287"/>
                <a:gd name="connsiteY233" fmla="*/ 40823 h 263609"/>
                <a:gd name="connsiteX234" fmla="*/ 73928 w 269287"/>
                <a:gd name="connsiteY234" fmla="*/ 44476 h 263609"/>
                <a:gd name="connsiteX235" fmla="*/ 68254 w 269287"/>
                <a:gd name="connsiteY235" fmla="*/ 48615 h 263609"/>
                <a:gd name="connsiteX236" fmla="*/ 62904 w 269287"/>
                <a:gd name="connsiteY236" fmla="*/ 53079 h 263609"/>
                <a:gd name="connsiteX237" fmla="*/ 57878 w 269287"/>
                <a:gd name="connsiteY237" fmla="*/ 57786 h 263609"/>
                <a:gd name="connsiteX238" fmla="*/ 53095 w 269287"/>
                <a:gd name="connsiteY238" fmla="*/ 62900 h 263609"/>
                <a:gd name="connsiteX239" fmla="*/ 48637 w 269287"/>
                <a:gd name="connsiteY239" fmla="*/ 68337 h 263609"/>
                <a:gd name="connsiteX240" fmla="*/ 44584 w 269287"/>
                <a:gd name="connsiteY240" fmla="*/ 73937 h 263609"/>
                <a:gd name="connsiteX241" fmla="*/ 40774 w 269287"/>
                <a:gd name="connsiteY241" fmla="*/ 79862 h 263609"/>
                <a:gd name="connsiteX242" fmla="*/ 37450 w 269287"/>
                <a:gd name="connsiteY242" fmla="*/ 86111 h 263609"/>
                <a:gd name="connsiteX243" fmla="*/ 34532 w 269287"/>
                <a:gd name="connsiteY243" fmla="*/ 92442 h 263609"/>
                <a:gd name="connsiteX244" fmla="*/ 31938 w 269287"/>
                <a:gd name="connsiteY244" fmla="*/ 99016 h 263609"/>
                <a:gd name="connsiteX245" fmla="*/ 29831 w 269287"/>
                <a:gd name="connsiteY245" fmla="*/ 105915 h 263609"/>
                <a:gd name="connsiteX246" fmla="*/ 28128 w 269287"/>
                <a:gd name="connsiteY246" fmla="*/ 112813 h 263609"/>
                <a:gd name="connsiteX247" fmla="*/ 26912 w 269287"/>
                <a:gd name="connsiteY247" fmla="*/ 120036 h 263609"/>
                <a:gd name="connsiteX248" fmla="*/ 26183 w 269287"/>
                <a:gd name="connsiteY248" fmla="*/ 127341 h 263609"/>
                <a:gd name="connsiteX249" fmla="*/ 25940 w 269287"/>
                <a:gd name="connsiteY249" fmla="*/ 134727 h 263609"/>
                <a:gd name="connsiteX250" fmla="*/ 26183 w 269287"/>
                <a:gd name="connsiteY250" fmla="*/ 141463 h 263609"/>
                <a:gd name="connsiteX251" fmla="*/ 26750 w 269287"/>
                <a:gd name="connsiteY251" fmla="*/ 148037 h 263609"/>
                <a:gd name="connsiteX252" fmla="*/ 27723 w 269287"/>
                <a:gd name="connsiteY252" fmla="*/ 154530 h 263609"/>
                <a:gd name="connsiteX253" fmla="*/ 29020 w 269287"/>
                <a:gd name="connsiteY253" fmla="*/ 160941 h 263609"/>
                <a:gd name="connsiteX254" fmla="*/ 30803 w 269287"/>
                <a:gd name="connsiteY254" fmla="*/ 167110 h 263609"/>
                <a:gd name="connsiteX255" fmla="*/ 32911 w 269287"/>
                <a:gd name="connsiteY255" fmla="*/ 173359 h 263609"/>
                <a:gd name="connsiteX256" fmla="*/ 35424 w 269287"/>
                <a:gd name="connsiteY256" fmla="*/ 179365 h 263609"/>
                <a:gd name="connsiteX257" fmla="*/ 38180 w 269287"/>
                <a:gd name="connsiteY257" fmla="*/ 185127 h 263609"/>
                <a:gd name="connsiteX258" fmla="*/ 41422 w 269287"/>
                <a:gd name="connsiteY258" fmla="*/ 190890 h 263609"/>
                <a:gd name="connsiteX259" fmla="*/ 44989 w 269287"/>
                <a:gd name="connsiteY259" fmla="*/ 196327 h 263609"/>
                <a:gd name="connsiteX260" fmla="*/ 48880 w 269287"/>
                <a:gd name="connsiteY260" fmla="*/ 201684 h 263609"/>
                <a:gd name="connsiteX261" fmla="*/ 53095 w 269287"/>
                <a:gd name="connsiteY261" fmla="*/ 206716 h 263609"/>
                <a:gd name="connsiteX262" fmla="*/ 57635 w 269287"/>
                <a:gd name="connsiteY262" fmla="*/ 211585 h 263609"/>
                <a:gd name="connsiteX263" fmla="*/ 62255 w 269287"/>
                <a:gd name="connsiteY263" fmla="*/ 215968 h 263609"/>
                <a:gd name="connsiteX264" fmla="*/ 67200 w 269287"/>
                <a:gd name="connsiteY264" fmla="*/ 220107 h 263609"/>
                <a:gd name="connsiteX265" fmla="*/ 72307 w 269287"/>
                <a:gd name="connsiteY265" fmla="*/ 224003 h 263609"/>
                <a:gd name="connsiteX266" fmla="*/ 77657 w 269287"/>
                <a:gd name="connsiteY266" fmla="*/ 227493 h 263609"/>
                <a:gd name="connsiteX267" fmla="*/ 83250 w 269287"/>
                <a:gd name="connsiteY267" fmla="*/ 230658 h 263609"/>
                <a:gd name="connsiteX268" fmla="*/ 89006 w 269287"/>
                <a:gd name="connsiteY268" fmla="*/ 233580 h 263609"/>
                <a:gd name="connsiteX269" fmla="*/ 94842 w 269287"/>
                <a:gd name="connsiteY269" fmla="*/ 236177 h 263609"/>
                <a:gd name="connsiteX270" fmla="*/ 100841 w 269287"/>
                <a:gd name="connsiteY270" fmla="*/ 238287 h 263609"/>
                <a:gd name="connsiteX271" fmla="*/ 103030 w 269287"/>
                <a:gd name="connsiteY271" fmla="*/ 239180 h 263609"/>
                <a:gd name="connsiteX272" fmla="*/ 104894 w 269287"/>
                <a:gd name="connsiteY272" fmla="*/ 240397 h 263609"/>
                <a:gd name="connsiteX273" fmla="*/ 106515 w 269287"/>
                <a:gd name="connsiteY273" fmla="*/ 242021 h 263609"/>
                <a:gd name="connsiteX274" fmla="*/ 107893 w 269287"/>
                <a:gd name="connsiteY274" fmla="*/ 243725 h 263609"/>
                <a:gd name="connsiteX275" fmla="*/ 108866 w 269287"/>
                <a:gd name="connsiteY275" fmla="*/ 245754 h 263609"/>
                <a:gd name="connsiteX276" fmla="*/ 109514 w 269287"/>
                <a:gd name="connsiteY276" fmla="*/ 247864 h 263609"/>
                <a:gd name="connsiteX277" fmla="*/ 109758 w 269287"/>
                <a:gd name="connsiteY277" fmla="*/ 250137 h 263609"/>
                <a:gd name="connsiteX278" fmla="*/ 109677 w 269287"/>
                <a:gd name="connsiteY278" fmla="*/ 252328 h 263609"/>
                <a:gd name="connsiteX279" fmla="*/ 109190 w 269287"/>
                <a:gd name="connsiteY279" fmla="*/ 254682 h 263609"/>
                <a:gd name="connsiteX280" fmla="*/ 108218 w 269287"/>
                <a:gd name="connsiteY280" fmla="*/ 256873 h 263609"/>
                <a:gd name="connsiteX281" fmla="*/ 106921 w 269287"/>
                <a:gd name="connsiteY281" fmla="*/ 258821 h 263609"/>
                <a:gd name="connsiteX282" fmla="*/ 105218 w 269287"/>
                <a:gd name="connsiteY282" fmla="*/ 260444 h 263609"/>
                <a:gd name="connsiteX283" fmla="*/ 103435 w 269287"/>
                <a:gd name="connsiteY283" fmla="*/ 261824 h 263609"/>
                <a:gd name="connsiteX284" fmla="*/ 101327 w 269287"/>
                <a:gd name="connsiteY284" fmla="*/ 262716 h 263609"/>
                <a:gd name="connsiteX285" fmla="*/ 99138 w 269287"/>
                <a:gd name="connsiteY285" fmla="*/ 263447 h 263609"/>
                <a:gd name="connsiteX286" fmla="*/ 96788 w 269287"/>
                <a:gd name="connsiteY286" fmla="*/ 263609 h 263609"/>
                <a:gd name="connsiteX287" fmla="*/ 94842 w 269287"/>
                <a:gd name="connsiteY287" fmla="*/ 263447 h 263609"/>
                <a:gd name="connsiteX288" fmla="*/ 92734 w 269287"/>
                <a:gd name="connsiteY288" fmla="*/ 262960 h 263609"/>
                <a:gd name="connsiteX289" fmla="*/ 86168 w 269287"/>
                <a:gd name="connsiteY289" fmla="*/ 260606 h 263609"/>
                <a:gd name="connsiteX290" fmla="*/ 79684 w 269287"/>
                <a:gd name="connsiteY290" fmla="*/ 257847 h 263609"/>
                <a:gd name="connsiteX291" fmla="*/ 73280 w 269287"/>
                <a:gd name="connsiteY291" fmla="*/ 254844 h 263609"/>
                <a:gd name="connsiteX292" fmla="*/ 67119 w 269287"/>
                <a:gd name="connsiteY292" fmla="*/ 251435 h 263609"/>
                <a:gd name="connsiteX293" fmla="*/ 61039 w 269287"/>
                <a:gd name="connsiteY293" fmla="*/ 247702 h 263609"/>
                <a:gd name="connsiteX294" fmla="*/ 55284 w 269287"/>
                <a:gd name="connsiteY294" fmla="*/ 243725 h 263609"/>
                <a:gd name="connsiteX295" fmla="*/ 49691 w 269287"/>
                <a:gd name="connsiteY295" fmla="*/ 239342 h 263609"/>
                <a:gd name="connsiteX296" fmla="*/ 44341 w 269287"/>
                <a:gd name="connsiteY296" fmla="*/ 234797 h 263609"/>
                <a:gd name="connsiteX297" fmla="*/ 39234 w 269287"/>
                <a:gd name="connsiteY297" fmla="*/ 229847 h 263609"/>
                <a:gd name="connsiteX298" fmla="*/ 33965 w 269287"/>
                <a:gd name="connsiteY298" fmla="*/ 224328 h 263609"/>
                <a:gd name="connsiteX299" fmla="*/ 29020 w 269287"/>
                <a:gd name="connsiteY299" fmla="*/ 218565 h 263609"/>
                <a:gd name="connsiteX300" fmla="*/ 24481 w 269287"/>
                <a:gd name="connsiteY300" fmla="*/ 212397 h 263609"/>
                <a:gd name="connsiteX301" fmla="*/ 20346 w 269287"/>
                <a:gd name="connsiteY301" fmla="*/ 206229 h 263609"/>
                <a:gd name="connsiteX302" fmla="*/ 16618 w 269287"/>
                <a:gd name="connsiteY302" fmla="*/ 199736 h 263609"/>
                <a:gd name="connsiteX303" fmla="*/ 13213 w 269287"/>
                <a:gd name="connsiteY303" fmla="*/ 193081 h 263609"/>
                <a:gd name="connsiteX304" fmla="*/ 10133 w 269287"/>
                <a:gd name="connsiteY304" fmla="*/ 186263 h 263609"/>
                <a:gd name="connsiteX305" fmla="*/ 7539 w 269287"/>
                <a:gd name="connsiteY305" fmla="*/ 179284 h 263609"/>
                <a:gd name="connsiteX306" fmla="*/ 5188 w 269287"/>
                <a:gd name="connsiteY306" fmla="*/ 172141 h 263609"/>
                <a:gd name="connsiteX307" fmla="*/ 3404 w 269287"/>
                <a:gd name="connsiteY307" fmla="*/ 164918 h 263609"/>
                <a:gd name="connsiteX308" fmla="*/ 1864 w 269287"/>
                <a:gd name="connsiteY308" fmla="*/ 157451 h 263609"/>
                <a:gd name="connsiteX309" fmla="*/ 810 w 269287"/>
                <a:gd name="connsiteY309" fmla="*/ 150066 h 263609"/>
                <a:gd name="connsiteX310" fmla="*/ 243 w 269287"/>
                <a:gd name="connsiteY310" fmla="*/ 142437 h 263609"/>
                <a:gd name="connsiteX311" fmla="*/ 0 w 269287"/>
                <a:gd name="connsiteY311" fmla="*/ 134727 h 263609"/>
                <a:gd name="connsiteX312" fmla="*/ 243 w 269287"/>
                <a:gd name="connsiteY312" fmla="*/ 126205 h 263609"/>
                <a:gd name="connsiteX313" fmla="*/ 1054 w 269287"/>
                <a:gd name="connsiteY313" fmla="*/ 117926 h 263609"/>
                <a:gd name="connsiteX314" fmla="*/ 2351 w 269287"/>
                <a:gd name="connsiteY314" fmla="*/ 109729 h 263609"/>
                <a:gd name="connsiteX315" fmla="*/ 4134 w 269287"/>
                <a:gd name="connsiteY315" fmla="*/ 101613 h 263609"/>
                <a:gd name="connsiteX316" fmla="*/ 6323 w 269287"/>
                <a:gd name="connsiteY316" fmla="*/ 93741 h 263609"/>
                <a:gd name="connsiteX317" fmla="*/ 9079 w 269287"/>
                <a:gd name="connsiteY317" fmla="*/ 86111 h 263609"/>
                <a:gd name="connsiteX318" fmla="*/ 12240 w 269287"/>
                <a:gd name="connsiteY318" fmla="*/ 78645 h 263609"/>
                <a:gd name="connsiteX319" fmla="*/ 15726 w 269287"/>
                <a:gd name="connsiteY319" fmla="*/ 71421 h 263609"/>
                <a:gd name="connsiteX320" fmla="*/ 19779 w 269287"/>
                <a:gd name="connsiteY320" fmla="*/ 64523 h 263609"/>
                <a:gd name="connsiteX321" fmla="*/ 24156 w 269287"/>
                <a:gd name="connsiteY321" fmla="*/ 57786 h 263609"/>
                <a:gd name="connsiteX322" fmla="*/ 28858 w 269287"/>
                <a:gd name="connsiteY322" fmla="*/ 51374 h 263609"/>
                <a:gd name="connsiteX323" fmla="*/ 33965 w 269287"/>
                <a:gd name="connsiteY323" fmla="*/ 45287 h 263609"/>
                <a:gd name="connsiteX324" fmla="*/ 39477 w 269287"/>
                <a:gd name="connsiteY324" fmla="*/ 39444 h 263609"/>
                <a:gd name="connsiteX325" fmla="*/ 45313 w 269287"/>
                <a:gd name="connsiteY325" fmla="*/ 34006 h 263609"/>
                <a:gd name="connsiteX326" fmla="*/ 51393 w 269287"/>
                <a:gd name="connsiteY326" fmla="*/ 28893 h 263609"/>
                <a:gd name="connsiteX327" fmla="*/ 57797 w 269287"/>
                <a:gd name="connsiteY327" fmla="*/ 24186 h 263609"/>
                <a:gd name="connsiteX328" fmla="*/ 64444 w 269287"/>
                <a:gd name="connsiteY328" fmla="*/ 19803 h 263609"/>
                <a:gd name="connsiteX329" fmla="*/ 71415 w 269287"/>
                <a:gd name="connsiteY329" fmla="*/ 15745 h 263609"/>
                <a:gd name="connsiteX330" fmla="*/ 78549 w 269287"/>
                <a:gd name="connsiteY330" fmla="*/ 12174 h 263609"/>
                <a:gd name="connsiteX331" fmla="*/ 86087 w 269287"/>
                <a:gd name="connsiteY331" fmla="*/ 9090 h 263609"/>
                <a:gd name="connsiteX332" fmla="*/ 93707 w 269287"/>
                <a:gd name="connsiteY332" fmla="*/ 6330 h 263609"/>
                <a:gd name="connsiteX333" fmla="*/ 101489 w 269287"/>
                <a:gd name="connsiteY333" fmla="*/ 4058 h 263609"/>
                <a:gd name="connsiteX334" fmla="*/ 109596 w 269287"/>
                <a:gd name="connsiteY334" fmla="*/ 2272 h 263609"/>
                <a:gd name="connsiteX335" fmla="*/ 117783 w 269287"/>
                <a:gd name="connsiteY335" fmla="*/ 1055 h 263609"/>
                <a:gd name="connsiteX336" fmla="*/ 126213 w 269287"/>
                <a:gd name="connsiteY336" fmla="*/ 243 h 2636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269287" h="263609">
                  <a:moveTo>
                    <a:pt x="158785" y="52722"/>
                  </a:moveTo>
                  <a:lnTo>
                    <a:pt x="162497" y="52722"/>
                  </a:lnTo>
                  <a:lnTo>
                    <a:pt x="164312" y="52885"/>
                  </a:lnTo>
                  <a:lnTo>
                    <a:pt x="165961" y="53374"/>
                  </a:lnTo>
                  <a:lnTo>
                    <a:pt x="167446" y="54270"/>
                  </a:lnTo>
                  <a:lnTo>
                    <a:pt x="168601" y="55411"/>
                  </a:lnTo>
                  <a:lnTo>
                    <a:pt x="169508" y="56714"/>
                  </a:lnTo>
                  <a:lnTo>
                    <a:pt x="170086" y="58180"/>
                  </a:lnTo>
                  <a:lnTo>
                    <a:pt x="170333" y="59891"/>
                  </a:lnTo>
                  <a:lnTo>
                    <a:pt x="170333" y="90033"/>
                  </a:lnTo>
                  <a:lnTo>
                    <a:pt x="150866" y="90033"/>
                  </a:lnTo>
                  <a:lnTo>
                    <a:pt x="150866" y="59891"/>
                  </a:lnTo>
                  <a:lnTo>
                    <a:pt x="151114" y="58180"/>
                  </a:lnTo>
                  <a:lnTo>
                    <a:pt x="151691" y="56714"/>
                  </a:lnTo>
                  <a:lnTo>
                    <a:pt x="152681" y="55411"/>
                  </a:lnTo>
                  <a:lnTo>
                    <a:pt x="153836" y="54270"/>
                  </a:lnTo>
                  <a:lnTo>
                    <a:pt x="155320" y="53374"/>
                  </a:lnTo>
                  <a:lnTo>
                    <a:pt x="157053" y="52885"/>
                  </a:lnTo>
                  <a:close/>
                  <a:moveTo>
                    <a:pt x="107355" y="52722"/>
                  </a:moveTo>
                  <a:lnTo>
                    <a:pt x="110833" y="52722"/>
                  </a:lnTo>
                  <a:lnTo>
                    <a:pt x="112651" y="52885"/>
                  </a:lnTo>
                  <a:lnTo>
                    <a:pt x="114153" y="53374"/>
                  </a:lnTo>
                  <a:lnTo>
                    <a:pt x="115575" y="54270"/>
                  </a:lnTo>
                  <a:lnTo>
                    <a:pt x="116761" y="55411"/>
                  </a:lnTo>
                  <a:lnTo>
                    <a:pt x="117631" y="56714"/>
                  </a:lnTo>
                  <a:lnTo>
                    <a:pt x="118184" y="58180"/>
                  </a:lnTo>
                  <a:lnTo>
                    <a:pt x="118421" y="59891"/>
                  </a:lnTo>
                  <a:lnTo>
                    <a:pt x="118421" y="90033"/>
                  </a:lnTo>
                  <a:lnTo>
                    <a:pt x="99766" y="90033"/>
                  </a:lnTo>
                  <a:lnTo>
                    <a:pt x="99766" y="59891"/>
                  </a:lnTo>
                  <a:lnTo>
                    <a:pt x="100003" y="58180"/>
                  </a:lnTo>
                  <a:lnTo>
                    <a:pt x="100557" y="56714"/>
                  </a:lnTo>
                  <a:lnTo>
                    <a:pt x="101426" y="55411"/>
                  </a:lnTo>
                  <a:lnTo>
                    <a:pt x="102612" y="54270"/>
                  </a:lnTo>
                  <a:lnTo>
                    <a:pt x="104035" y="53374"/>
                  </a:lnTo>
                  <a:lnTo>
                    <a:pt x="105537" y="52885"/>
                  </a:lnTo>
                  <a:close/>
                  <a:moveTo>
                    <a:pt x="134725" y="0"/>
                  </a:moveTo>
                  <a:lnTo>
                    <a:pt x="143236" y="243"/>
                  </a:lnTo>
                  <a:lnTo>
                    <a:pt x="151504" y="1055"/>
                  </a:lnTo>
                  <a:lnTo>
                    <a:pt x="159692" y="2272"/>
                  </a:lnTo>
                  <a:lnTo>
                    <a:pt x="167798" y="4058"/>
                  </a:lnTo>
                  <a:lnTo>
                    <a:pt x="175661" y="6330"/>
                  </a:lnTo>
                  <a:lnTo>
                    <a:pt x="183281" y="9090"/>
                  </a:lnTo>
                  <a:lnTo>
                    <a:pt x="190738" y="12174"/>
                  </a:lnTo>
                  <a:lnTo>
                    <a:pt x="197953" y="15745"/>
                  </a:lnTo>
                  <a:lnTo>
                    <a:pt x="204843" y="19803"/>
                  </a:lnTo>
                  <a:lnTo>
                    <a:pt x="211571" y="24186"/>
                  </a:lnTo>
                  <a:lnTo>
                    <a:pt x="217975" y="28893"/>
                  </a:lnTo>
                  <a:lnTo>
                    <a:pt x="224055" y="34006"/>
                  </a:lnTo>
                  <a:lnTo>
                    <a:pt x="229891" y="39444"/>
                  </a:lnTo>
                  <a:lnTo>
                    <a:pt x="235322" y="45287"/>
                  </a:lnTo>
                  <a:lnTo>
                    <a:pt x="240429" y="51374"/>
                  </a:lnTo>
                  <a:lnTo>
                    <a:pt x="245131" y="57786"/>
                  </a:lnTo>
                  <a:lnTo>
                    <a:pt x="249508" y="64523"/>
                  </a:lnTo>
                  <a:lnTo>
                    <a:pt x="253561" y="71421"/>
                  </a:lnTo>
                  <a:lnTo>
                    <a:pt x="257128" y="78645"/>
                  </a:lnTo>
                  <a:lnTo>
                    <a:pt x="260208" y="86111"/>
                  </a:lnTo>
                  <a:lnTo>
                    <a:pt x="262964" y="93741"/>
                  </a:lnTo>
                  <a:lnTo>
                    <a:pt x="265153" y="101613"/>
                  </a:lnTo>
                  <a:lnTo>
                    <a:pt x="267017" y="109729"/>
                  </a:lnTo>
                  <a:lnTo>
                    <a:pt x="268233" y="117926"/>
                  </a:lnTo>
                  <a:lnTo>
                    <a:pt x="269044" y="126205"/>
                  </a:lnTo>
                  <a:lnTo>
                    <a:pt x="269287" y="134727"/>
                  </a:lnTo>
                  <a:lnTo>
                    <a:pt x="269125" y="142518"/>
                  </a:lnTo>
                  <a:lnTo>
                    <a:pt x="268477" y="150147"/>
                  </a:lnTo>
                  <a:lnTo>
                    <a:pt x="267423" y="157614"/>
                  </a:lnTo>
                  <a:lnTo>
                    <a:pt x="265964" y="165081"/>
                  </a:lnTo>
                  <a:lnTo>
                    <a:pt x="264018" y="172304"/>
                  </a:lnTo>
                  <a:lnTo>
                    <a:pt x="261829" y="179527"/>
                  </a:lnTo>
                  <a:lnTo>
                    <a:pt x="259073" y="186588"/>
                  </a:lnTo>
                  <a:lnTo>
                    <a:pt x="255993" y="193405"/>
                  </a:lnTo>
                  <a:lnTo>
                    <a:pt x="252588" y="200142"/>
                  </a:lnTo>
                  <a:lnTo>
                    <a:pt x="248697" y="206553"/>
                  </a:lnTo>
                  <a:lnTo>
                    <a:pt x="244482" y="212884"/>
                  </a:lnTo>
                  <a:lnTo>
                    <a:pt x="239943" y="218971"/>
                  </a:lnTo>
                  <a:lnTo>
                    <a:pt x="234998" y="224815"/>
                  </a:lnTo>
                  <a:lnTo>
                    <a:pt x="229729" y="230333"/>
                  </a:lnTo>
                  <a:lnTo>
                    <a:pt x="229162" y="230739"/>
                  </a:lnTo>
                  <a:lnTo>
                    <a:pt x="228594" y="231307"/>
                  </a:lnTo>
                  <a:lnTo>
                    <a:pt x="227621" y="232200"/>
                  </a:lnTo>
                  <a:lnTo>
                    <a:pt x="226405" y="233255"/>
                  </a:lnTo>
                  <a:lnTo>
                    <a:pt x="224865" y="234473"/>
                  </a:lnTo>
                  <a:lnTo>
                    <a:pt x="223001" y="235934"/>
                  </a:lnTo>
                  <a:lnTo>
                    <a:pt x="220974" y="237638"/>
                  </a:lnTo>
                  <a:lnTo>
                    <a:pt x="218624" y="239342"/>
                  </a:lnTo>
                  <a:lnTo>
                    <a:pt x="216192" y="241209"/>
                  </a:lnTo>
                  <a:lnTo>
                    <a:pt x="213436" y="243076"/>
                  </a:lnTo>
                  <a:lnTo>
                    <a:pt x="210517" y="244942"/>
                  </a:lnTo>
                  <a:lnTo>
                    <a:pt x="207518" y="246971"/>
                  </a:lnTo>
                  <a:lnTo>
                    <a:pt x="204276" y="248757"/>
                  </a:lnTo>
                  <a:lnTo>
                    <a:pt x="200952" y="250624"/>
                  </a:lnTo>
                  <a:lnTo>
                    <a:pt x="197629" y="252328"/>
                  </a:lnTo>
                  <a:lnTo>
                    <a:pt x="194143" y="253870"/>
                  </a:lnTo>
                  <a:lnTo>
                    <a:pt x="190576" y="255412"/>
                  </a:lnTo>
                  <a:lnTo>
                    <a:pt x="186928" y="256629"/>
                  </a:lnTo>
                  <a:lnTo>
                    <a:pt x="183281" y="257603"/>
                  </a:lnTo>
                  <a:lnTo>
                    <a:pt x="179714" y="258334"/>
                  </a:lnTo>
                  <a:lnTo>
                    <a:pt x="176066" y="258902"/>
                  </a:lnTo>
                  <a:lnTo>
                    <a:pt x="172418" y="259064"/>
                  </a:lnTo>
                  <a:lnTo>
                    <a:pt x="168041" y="258902"/>
                  </a:lnTo>
                  <a:lnTo>
                    <a:pt x="163745" y="258253"/>
                  </a:lnTo>
                  <a:lnTo>
                    <a:pt x="159692" y="257360"/>
                  </a:lnTo>
                  <a:lnTo>
                    <a:pt x="155720" y="256061"/>
                  </a:lnTo>
                  <a:lnTo>
                    <a:pt x="151910" y="254438"/>
                  </a:lnTo>
                  <a:lnTo>
                    <a:pt x="148424" y="252409"/>
                  </a:lnTo>
                  <a:lnTo>
                    <a:pt x="145020" y="250137"/>
                  </a:lnTo>
                  <a:lnTo>
                    <a:pt x="141777" y="247377"/>
                  </a:lnTo>
                  <a:lnTo>
                    <a:pt x="138940" y="244374"/>
                  </a:lnTo>
                  <a:lnTo>
                    <a:pt x="135941" y="240803"/>
                  </a:lnTo>
                  <a:lnTo>
                    <a:pt x="133266" y="236907"/>
                  </a:lnTo>
                  <a:lnTo>
                    <a:pt x="131077" y="232849"/>
                  </a:lnTo>
                  <a:lnTo>
                    <a:pt x="128969" y="228548"/>
                  </a:lnTo>
                  <a:lnTo>
                    <a:pt x="127267" y="224165"/>
                  </a:lnTo>
                  <a:lnTo>
                    <a:pt x="125889" y="219620"/>
                  </a:lnTo>
                  <a:lnTo>
                    <a:pt x="124592" y="215075"/>
                  </a:lnTo>
                  <a:lnTo>
                    <a:pt x="123538" y="210449"/>
                  </a:lnTo>
                  <a:lnTo>
                    <a:pt x="122728" y="205904"/>
                  </a:lnTo>
                  <a:lnTo>
                    <a:pt x="122160" y="201359"/>
                  </a:lnTo>
                  <a:lnTo>
                    <a:pt x="121674" y="196977"/>
                  </a:lnTo>
                  <a:lnTo>
                    <a:pt x="121350" y="192675"/>
                  </a:lnTo>
                  <a:lnTo>
                    <a:pt x="121187" y="188617"/>
                  </a:lnTo>
                  <a:lnTo>
                    <a:pt x="121025" y="184721"/>
                  </a:lnTo>
                  <a:lnTo>
                    <a:pt x="121025" y="181069"/>
                  </a:lnTo>
                  <a:lnTo>
                    <a:pt x="116405" y="180420"/>
                  </a:lnTo>
                  <a:lnTo>
                    <a:pt x="111946" y="179365"/>
                  </a:lnTo>
                  <a:lnTo>
                    <a:pt x="107731" y="177823"/>
                  </a:lnTo>
                  <a:lnTo>
                    <a:pt x="103678" y="175794"/>
                  </a:lnTo>
                  <a:lnTo>
                    <a:pt x="99949" y="173440"/>
                  </a:lnTo>
                  <a:lnTo>
                    <a:pt x="96382" y="170681"/>
                  </a:lnTo>
                  <a:lnTo>
                    <a:pt x="93302" y="167515"/>
                  </a:lnTo>
                  <a:lnTo>
                    <a:pt x="90384" y="164188"/>
                  </a:lnTo>
                  <a:lnTo>
                    <a:pt x="87871" y="160454"/>
                  </a:lnTo>
                  <a:lnTo>
                    <a:pt x="85844" y="156559"/>
                  </a:lnTo>
                  <a:lnTo>
                    <a:pt x="84223" y="152338"/>
                  </a:lnTo>
                  <a:lnTo>
                    <a:pt x="82926" y="147956"/>
                  </a:lnTo>
                  <a:lnTo>
                    <a:pt x="82196" y="143330"/>
                  </a:lnTo>
                  <a:lnTo>
                    <a:pt x="81953" y="138622"/>
                  </a:lnTo>
                  <a:lnTo>
                    <a:pt x="81953" y="98204"/>
                  </a:lnTo>
                  <a:lnTo>
                    <a:pt x="187415" y="98204"/>
                  </a:lnTo>
                  <a:lnTo>
                    <a:pt x="187415" y="138622"/>
                  </a:lnTo>
                  <a:lnTo>
                    <a:pt x="187172" y="143167"/>
                  </a:lnTo>
                  <a:lnTo>
                    <a:pt x="186442" y="147469"/>
                  </a:lnTo>
                  <a:lnTo>
                    <a:pt x="185388" y="151689"/>
                  </a:lnTo>
                  <a:lnTo>
                    <a:pt x="183767" y="155747"/>
                  </a:lnTo>
                  <a:lnTo>
                    <a:pt x="181903" y="159562"/>
                  </a:lnTo>
                  <a:lnTo>
                    <a:pt x="179714" y="163051"/>
                  </a:lnTo>
                  <a:lnTo>
                    <a:pt x="177039" y="166460"/>
                  </a:lnTo>
                  <a:lnTo>
                    <a:pt x="174121" y="169544"/>
                  </a:lnTo>
                  <a:lnTo>
                    <a:pt x="170959" y="172223"/>
                  </a:lnTo>
                  <a:lnTo>
                    <a:pt x="167474" y="174739"/>
                  </a:lnTo>
                  <a:lnTo>
                    <a:pt x="163745" y="176768"/>
                  </a:lnTo>
                  <a:lnTo>
                    <a:pt x="159773" y="178472"/>
                  </a:lnTo>
                  <a:lnTo>
                    <a:pt x="155720" y="179771"/>
                  </a:lnTo>
                  <a:lnTo>
                    <a:pt x="151423" y="180663"/>
                  </a:lnTo>
                  <a:lnTo>
                    <a:pt x="146965" y="181150"/>
                  </a:lnTo>
                  <a:lnTo>
                    <a:pt x="146965" y="184640"/>
                  </a:lnTo>
                  <a:lnTo>
                    <a:pt x="147046" y="188292"/>
                  </a:lnTo>
                  <a:lnTo>
                    <a:pt x="147289" y="192107"/>
                  </a:lnTo>
                  <a:lnTo>
                    <a:pt x="147695" y="196003"/>
                  </a:lnTo>
                  <a:lnTo>
                    <a:pt x="148181" y="199898"/>
                  </a:lnTo>
                  <a:lnTo>
                    <a:pt x="148748" y="203713"/>
                  </a:lnTo>
                  <a:lnTo>
                    <a:pt x="149478" y="207609"/>
                  </a:lnTo>
                  <a:lnTo>
                    <a:pt x="150451" y="211342"/>
                  </a:lnTo>
                  <a:lnTo>
                    <a:pt x="151504" y="214994"/>
                  </a:lnTo>
                  <a:lnTo>
                    <a:pt x="152883" y="218484"/>
                  </a:lnTo>
                  <a:lnTo>
                    <a:pt x="154423" y="221568"/>
                  </a:lnTo>
                  <a:lnTo>
                    <a:pt x="156206" y="224490"/>
                  </a:lnTo>
                  <a:lnTo>
                    <a:pt x="158233" y="227087"/>
                  </a:lnTo>
                  <a:lnTo>
                    <a:pt x="160097" y="228954"/>
                  </a:lnTo>
                  <a:lnTo>
                    <a:pt x="162205" y="230415"/>
                  </a:lnTo>
                  <a:lnTo>
                    <a:pt x="164393" y="231632"/>
                  </a:lnTo>
                  <a:lnTo>
                    <a:pt x="166906" y="232444"/>
                  </a:lnTo>
                  <a:lnTo>
                    <a:pt x="169500" y="232931"/>
                  </a:lnTo>
                  <a:lnTo>
                    <a:pt x="172418" y="233093"/>
                  </a:lnTo>
                  <a:lnTo>
                    <a:pt x="174931" y="232931"/>
                  </a:lnTo>
                  <a:lnTo>
                    <a:pt x="177444" y="232362"/>
                  </a:lnTo>
                  <a:lnTo>
                    <a:pt x="180281" y="231551"/>
                  </a:lnTo>
                  <a:lnTo>
                    <a:pt x="183037" y="230415"/>
                  </a:lnTo>
                  <a:lnTo>
                    <a:pt x="186037" y="229116"/>
                  </a:lnTo>
                  <a:lnTo>
                    <a:pt x="189036" y="227655"/>
                  </a:lnTo>
                  <a:lnTo>
                    <a:pt x="191954" y="225951"/>
                  </a:lnTo>
                  <a:lnTo>
                    <a:pt x="194872" y="224165"/>
                  </a:lnTo>
                  <a:lnTo>
                    <a:pt x="197791" y="222299"/>
                  </a:lnTo>
                  <a:lnTo>
                    <a:pt x="200547" y="220432"/>
                  </a:lnTo>
                  <a:lnTo>
                    <a:pt x="203141" y="218565"/>
                  </a:lnTo>
                  <a:lnTo>
                    <a:pt x="205573" y="216617"/>
                  </a:lnTo>
                  <a:lnTo>
                    <a:pt x="207842" y="214913"/>
                  </a:lnTo>
                  <a:lnTo>
                    <a:pt x="209788" y="213209"/>
                  </a:lnTo>
                  <a:lnTo>
                    <a:pt x="211571" y="211748"/>
                  </a:lnTo>
                  <a:lnTo>
                    <a:pt x="216192" y="206878"/>
                  </a:lnTo>
                  <a:lnTo>
                    <a:pt x="220407" y="201765"/>
                  </a:lnTo>
                  <a:lnTo>
                    <a:pt x="224217" y="196490"/>
                  </a:lnTo>
                  <a:lnTo>
                    <a:pt x="227784" y="191052"/>
                  </a:lnTo>
                  <a:lnTo>
                    <a:pt x="231026" y="185289"/>
                  </a:lnTo>
                  <a:lnTo>
                    <a:pt x="233944" y="179446"/>
                  </a:lnTo>
                  <a:lnTo>
                    <a:pt x="236376" y="173440"/>
                  </a:lnTo>
                  <a:lnTo>
                    <a:pt x="238565" y="167272"/>
                  </a:lnTo>
                  <a:lnTo>
                    <a:pt x="240267" y="161022"/>
                  </a:lnTo>
                  <a:lnTo>
                    <a:pt x="241564" y="154611"/>
                  </a:lnTo>
                  <a:lnTo>
                    <a:pt x="242537" y="148037"/>
                  </a:lnTo>
                  <a:lnTo>
                    <a:pt x="243185" y="141463"/>
                  </a:lnTo>
                  <a:lnTo>
                    <a:pt x="243428" y="134727"/>
                  </a:lnTo>
                  <a:lnTo>
                    <a:pt x="243185" y="127341"/>
                  </a:lnTo>
                  <a:lnTo>
                    <a:pt x="242375" y="120036"/>
                  </a:lnTo>
                  <a:lnTo>
                    <a:pt x="241159" y="112813"/>
                  </a:lnTo>
                  <a:lnTo>
                    <a:pt x="239537" y="105915"/>
                  </a:lnTo>
                  <a:lnTo>
                    <a:pt x="237349" y="99016"/>
                  </a:lnTo>
                  <a:lnTo>
                    <a:pt x="234836" y="92442"/>
                  </a:lnTo>
                  <a:lnTo>
                    <a:pt x="231837" y="86111"/>
                  </a:lnTo>
                  <a:lnTo>
                    <a:pt x="228513" y="79862"/>
                  </a:lnTo>
                  <a:lnTo>
                    <a:pt x="224865" y="73937"/>
                  </a:lnTo>
                  <a:lnTo>
                    <a:pt x="220731" y="68337"/>
                  </a:lnTo>
                  <a:lnTo>
                    <a:pt x="216273" y="62900"/>
                  </a:lnTo>
                  <a:lnTo>
                    <a:pt x="211571" y="57786"/>
                  </a:lnTo>
                  <a:lnTo>
                    <a:pt x="206383" y="53079"/>
                  </a:lnTo>
                  <a:lnTo>
                    <a:pt x="201033" y="48615"/>
                  </a:lnTo>
                  <a:lnTo>
                    <a:pt x="195440" y="44476"/>
                  </a:lnTo>
                  <a:lnTo>
                    <a:pt x="189522" y="40823"/>
                  </a:lnTo>
                  <a:lnTo>
                    <a:pt x="183281" y="37496"/>
                  </a:lnTo>
                  <a:lnTo>
                    <a:pt x="176958" y="34493"/>
                  </a:lnTo>
                  <a:lnTo>
                    <a:pt x="170392" y="31977"/>
                  </a:lnTo>
                  <a:lnTo>
                    <a:pt x="163502" y="29786"/>
                  </a:lnTo>
                  <a:lnTo>
                    <a:pt x="156530" y="28162"/>
                  </a:lnTo>
                  <a:lnTo>
                    <a:pt x="149397" y="26864"/>
                  </a:lnTo>
                  <a:lnTo>
                    <a:pt x="142101" y="26133"/>
                  </a:lnTo>
                  <a:lnTo>
                    <a:pt x="134725" y="25890"/>
                  </a:lnTo>
                  <a:lnTo>
                    <a:pt x="127267" y="26133"/>
                  </a:lnTo>
                  <a:lnTo>
                    <a:pt x="119890" y="26864"/>
                  </a:lnTo>
                  <a:lnTo>
                    <a:pt x="112838" y="28162"/>
                  </a:lnTo>
                  <a:lnTo>
                    <a:pt x="105786" y="29786"/>
                  </a:lnTo>
                  <a:lnTo>
                    <a:pt x="98976" y="31977"/>
                  </a:lnTo>
                  <a:lnTo>
                    <a:pt x="92329" y="34493"/>
                  </a:lnTo>
                  <a:lnTo>
                    <a:pt x="86006" y="37496"/>
                  </a:lnTo>
                  <a:lnTo>
                    <a:pt x="79846" y="40823"/>
                  </a:lnTo>
                  <a:lnTo>
                    <a:pt x="73928" y="44476"/>
                  </a:lnTo>
                  <a:lnTo>
                    <a:pt x="68254" y="48615"/>
                  </a:lnTo>
                  <a:lnTo>
                    <a:pt x="62904" y="53079"/>
                  </a:lnTo>
                  <a:lnTo>
                    <a:pt x="57878" y="57786"/>
                  </a:lnTo>
                  <a:lnTo>
                    <a:pt x="53095" y="62900"/>
                  </a:lnTo>
                  <a:lnTo>
                    <a:pt x="48637" y="68337"/>
                  </a:lnTo>
                  <a:lnTo>
                    <a:pt x="44584" y="73937"/>
                  </a:lnTo>
                  <a:lnTo>
                    <a:pt x="40774" y="79862"/>
                  </a:lnTo>
                  <a:lnTo>
                    <a:pt x="37450" y="86111"/>
                  </a:lnTo>
                  <a:lnTo>
                    <a:pt x="34532" y="92442"/>
                  </a:lnTo>
                  <a:lnTo>
                    <a:pt x="31938" y="99016"/>
                  </a:lnTo>
                  <a:lnTo>
                    <a:pt x="29831" y="105915"/>
                  </a:lnTo>
                  <a:lnTo>
                    <a:pt x="28128" y="112813"/>
                  </a:lnTo>
                  <a:lnTo>
                    <a:pt x="26912" y="120036"/>
                  </a:lnTo>
                  <a:lnTo>
                    <a:pt x="26183" y="127341"/>
                  </a:lnTo>
                  <a:lnTo>
                    <a:pt x="25940" y="134727"/>
                  </a:lnTo>
                  <a:lnTo>
                    <a:pt x="26183" y="141463"/>
                  </a:lnTo>
                  <a:lnTo>
                    <a:pt x="26750" y="148037"/>
                  </a:lnTo>
                  <a:lnTo>
                    <a:pt x="27723" y="154530"/>
                  </a:lnTo>
                  <a:lnTo>
                    <a:pt x="29020" y="160941"/>
                  </a:lnTo>
                  <a:lnTo>
                    <a:pt x="30803" y="167110"/>
                  </a:lnTo>
                  <a:lnTo>
                    <a:pt x="32911" y="173359"/>
                  </a:lnTo>
                  <a:lnTo>
                    <a:pt x="35424" y="179365"/>
                  </a:lnTo>
                  <a:lnTo>
                    <a:pt x="38180" y="185127"/>
                  </a:lnTo>
                  <a:lnTo>
                    <a:pt x="41422" y="190890"/>
                  </a:lnTo>
                  <a:lnTo>
                    <a:pt x="44989" y="196327"/>
                  </a:lnTo>
                  <a:lnTo>
                    <a:pt x="48880" y="201684"/>
                  </a:lnTo>
                  <a:lnTo>
                    <a:pt x="53095" y="206716"/>
                  </a:lnTo>
                  <a:lnTo>
                    <a:pt x="57635" y="211585"/>
                  </a:lnTo>
                  <a:lnTo>
                    <a:pt x="62255" y="215968"/>
                  </a:lnTo>
                  <a:lnTo>
                    <a:pt x="67200" y="220107"/>
                  </a:lnTo>
                  <a:lnTo>
                    <a:pt x="72307" y="224003"/>
                  </a:lnTo>
                  <a:lnTo>
                    <a:pt x="77657" y="227493"/>
                  </a:lnTo>
                  <a:lnTo>
                    <a:pt x="83250" y="230658"/>
                  </a:lnTo>
                  <a:lnTo>
                    <a:pt x="89006" y="233580"/>
                  </a:lnTo>
                  <a:lnTo>
                    <a:pt x="94842" y="236177"/>
                  </a:lnTo>
                  <a:lnTo>
                    <a:pt x="100841" y="238287"/>
                  </a:lnTo>
                  <a:lnTo>
                    <a:pt x="103030" y="239180"/>
                  </a:lnTo>
                  <a:lnTo>
                    <a:pt x="104894" y="240397"/>
                  </a:lnTo>
                  <a:lnTo>
                    <a:pt x="106515" y="242021"/>
                  </a:lnTo>
                  <a:lnTo>
                    <a:pt x="107893" y="243725"/>
                  </a:lnTo>
                  <a:lnTo>
                    <a:pt x="108866" y="245754"/>
                  </a:lnTo>
                  <a:lnTo>
                    <a:pt x="109514" y="247864"/>
                  </a:lnTo>
                  <a:lnTo>
                    <a:pt x="109758" y="250137"/>
                  </a:lnTo>
                  <a:lnTo>
                    <a:pt x="109677" y="252328"/>
                  </a:lnTo>
                  <a:lnTo>
                    <a:pt x="109190" y="254682"/>
                  </a:lnTo>
                  <a:lnTo>
                    <a:pt x="108218" y="256873"/>
                  </a:lnTo>
                  <a:lnTo>
                    <a:pt x="106921" y="258821"/>
                  </a:lnTo>
                  <a:lnTo>
                    <a:pt x="105218" y="260444"/>
                  </a:lnTo>
                  <a:lnTo>
                    <a:pt x="103435" y="261824"/>
                  </a:lnTo>
                  <a:lnTo>
                    <a:pt x="101327" y="262716"/>
                  </a:lnTo>
                  <a:lnTo>
                    <a:pt x="99138" y="263447"/>
                  </a:lnTo>
                  <a:lnTo>
                    <a:pt x="96788" y="263609"/>
                  </a:lnTo>
                  <a:lnTo>
                    <a:pt x="94842" y="263447"/>
                  </a:lnTo>
                  <a:lnTo>
                    <a:pt x="92734" y="262960"/>
                  </a:lnTo>
                  <a:lnTo>
                    <a:pt x="86168" y="260606"/>
                  </a:lnTo>
                  <a:lnTo>
                    <a:pt x="79684" y="257847"/>
                  </a:lnTo>
                  <a:lnTo>
                    <a:pt x="73280" y="254844"/>
                  </a:lnTo>
                  <a:lnTo>
                    <a:pt x="67119" y="251435"/>
                  </a:lnTo>
                  <a:lnTo>
                    <a:pt x="61039" y="247702"/>
                  </a:lnTo>
                  <a:lnTo>
                    <a:pt x="55284" y="243725"/>
                  </a:lnTo>
                  <a:lnTo>
                    <a:pt x="49691" y="239342"/>
                  </a:lnTo>
                  <a:lnTo>
                    <a:pt x="44341" y="234797"/>
                  </a:lnTo>
                  <a:lnTo>
                    <a:pt x="39234" y="229847"/>
                  </a:lnTo>
                  <a:lnTo>
                    <a:pt x="33965" y="224328"/>
                  </a:lnTo>
                  <a:lnTo>
                    <a:pt x="29020" y="218565"/>
                  </a:lnTo>
                  <a:lnTo>
                    <a:pt x="24481" y="212397"/>
                  </a:lnTo>
                  <a:lnTo>
                    <a:pt x="20346" y="206229"/>
                  </a:lnTo>
                  <a:lnTo>
                    <a:pt x="16618" y="199736"/>
                  </a:lnTo>
                  <a:lnTo>
                    <a:pt x="13213" y="193081"/>
                  </a:lnTo>
                  <a:lnTo>
                    <a:pt x="10133" y="186263"/>
                  </a:lnTo>
                  <a:lnTo>
                    <a:pt x="7539" y="179284"/>
                  </a:lnTo>
                  <a:lnTo>
                    <a:pt x="5188" y="172141"/>
                  </a:lnTo>
                  <a:lnTo>
                    <a:pt x="3404" y="164918"/>
                  </a:lnTo>
                  <a:lnTo>
                    <a:pt x="1864" y="157451"/>
                  </a:lnTo>
                  <a:lnTo>
                    <a:pt x="810" y="150066"/>
                  </a:lnTo>
                  <a:lnTo>
                    <a:pt x="243" y="142437"/>
                  </a:lnTo>
                  <a:lnTo>
                    <a:pt x="0" y="134727"/>
                  </a:lnTo>
                  <a:lnTo>
                    <a:pt x="243" y="126205"/>
                  </a:lnTo>
                  <a:lnTo>
                    <a:pt x="1054" y="117926"/>
                  </a:lnTo>
                  <a:lnTo>
                    <a:pt x="2351" y="109729"/>
                  </a:lnTo>
                  <a:lnTo>
                    <a:pt x="4134" y="101613"/>
                  </a:lnTo>
                  <a:lnTo>
                    <a:pt x="6323" y="93741"/>
                  </a:lnTo>
                  <a:lnTo>
                    <a:pt x="9079" y="86111"/>
                  </a:lnTo>
                  <a:lnTo>
                    <a:pt x="12240" y="78645"/>
                  </a:lnTo>
                  <a:lnTo>
                    <a:pt x="15726" y="71421"/>
                  </a:lnTo>
                  <a:lnTo>
                    <a:pt x="19779" y="64523"/>
                  </a:lnTo>
                  <a:lnTo>
                    <a:pt x="24156" y="57786"/>
                  </a:lnTo>
                  <a:lnTo>
                    <a:pt x="28858" y="51374"/>
                  </a:lnTo>
                  <a:lnTo>
                    <a:pt x="33965" y="45287"/>
                  </a:lnTo>
                  <a:lnTo>
                    <a:pt x="39477" y="39444"/>
                  </a:lnTo>
                  <a:lnTo>
                    <a:pt x="45313" y="34006"/>
                  </a:lnTo>
                  <a:lnTo>
                    <a:pt x="51393" y="28893"/>
                  </a:lnTo>
                  <a:lnTo>
                    <a:pt x="57797" y="24186"/>
                  </a:lnTo>
                  <a:lnTo>
                    <a:pt x="64444" y="19803"/>
                  </a:lnTo>
                  <a:lnTo>
                    <a:pt x="71415" y="15745"/>
                  </a:lnTo>
                  <a:lnTo>
                    <a:pt x="78549" y="12174"/>
                  </a:lnTo>
                  <a:lnTo>
                    <a:pt x="86087" y="9090"/>
                  </a:lnTo>
                  <a:lnTo>
                    <a:pt x="93707" y="6330"/>
                  </a:lnTo>
                  <a:lnTo>
                    <a:pt x="101489" y="4058"/>
                  </a:lnTo>
                  <a:lnTo>
                    <a:pt x="109596" y="2272"/>
                  </a:lnTo>
                  <a:lnTo>
                    <a:pt x="117783" y="1055"/>
                  </a:lnTo>
                  <a:lnTo>
                    <a:pt x="126213" y="24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ïṧļïḑê">
              <a:extLst>
                <a:ext uri="{FF2B5EF4-FFF2-40B4-BE49-F238E27FC236}">
                  <a16:creationId xmlns:a16="http://schemas.microsoft.com/office/drawing/2014/main" id="{B158278E-1E76-4028-910A-1A0F65BF4A32}"/>
                </a:ext>
              </a:extLst>
            </p:cNvPr>
            <p:cNvSpPr/>
            <p:nvPr/>
          </p:nvSpPr>
          <p:spPr bwMode="auto">
            <a:xfrm>
              <a:off x="7059419" y="2211403"/>
              <a:ext cx="284579" cy="278576"/>
            </a:xfrm>
            <a:custGeom>
              <a:gdLst>
                <a:gd name="connsiteX0" fmla="*/ 158785 w 269287"/>
                <a:gd name="connsiteY0" fmla="*/ 52722 h 263609"/>
                <a:gd name="connsiteX1" fmla="*/ 162497 w 269287"/>
                <a:gd name="connsiteY1" fmla="*/ 52722 h 263609"/>
                <a:gd name="connsiteX2" fmla="*/ 164312 w 269287"/>
                <a:gd name="connsiteY2" fmla="*/ 52885 h 263609"/>
                <a:gd name="connsiteX3" fmla="*/ 165961 w 269287"/>
                <a:gd name="connsiteY3" fmla="*/ 53374 h 263609"/>
                <a:gd name="connsiteX4" fmla="*/ 167446 w 269287"/>
                <a:gd name="connsiteY4" fmla="*/ 54270 h 263609"/>
                <a:gd name="connsiteX5" fmla="*/ 168601 w 269287"/>
                <a:gd name="connsiteY5" fmla="*/ 55411 h 263609"/>
                <a:gd name="connsiteX6" fmla="*/ 169508 w 269287"/>
                <a:gd name="connsiteY6" fmla="*/ 56714 h 263609"/>
                <a:gd name="connsiteX7" fmla="*/ 170086 w 269287"/>
                <a:gd name="connsiteY7" fmla="*/ 58180 h 263609"/>
                <a:gd name="connsiteX8" fmla="*/ 170333 w 269287"/>
                <a:gd name="connsiteY8" fmla="*/ 59891 h 263609"/>
                <a:gd name="connsiteX9" fmla="*/ 170333 w 269287"/>
                <a:gd name="connsiteY9" fmla="*/ 90033 h 263609"/>
                <a:gd name="connsiteX10" fmla="*/ 150866 w 269287"/>
                <a:gd name="connsiteY10" fmla="*/ 90033 h 263609"/>
                <a:gd name="connsiteX11" fmla="*/ 150866 w 269287"/>
                <a:gd name="connsiteY11" fmla="*/ 59891 h 263609"/>
                <a:gd name="connsiteX12" fmla="*/ 151114 w 269287"/>
                <a:gd name="connsiteY12" fmla="*/ 58180 h 263609"/>
                <a:gd name="connsiteX13" fmla="*/ 151691 w 269287"/>
                <a:gd name="connsiteY13" fmla="*/ 56714 h 263609"/>
                <a:gd name="connsiteX14" fmla="*/ 152681 w 269287"/>
                <a:gd name="connsiteY14" fmla="*/ 55411 h 263609"/>
                <a:gd name="connsiteX15" fmla="*/ 153836 w 269287"/>
                <a:gd name="connsiteY15" fmla="*/ 54270 h 263609"/>
                <a:gd name="connsiteX16" fmla="*/ 155320 w 269287"/>
                <a:gd name="connsiteY16" fmla="*/ 53374 h 263609"/>
                <a:gd name="connsiteX17" fmla="*/ 157053 w 269287"/>
                <a:gd name="connsiteY17" fmla="*/ 52885 h 263609"/>
                <a:gd name="connsiteX18" fmla="*/ 107355 w 269287"/>
                <a:gd name="connsiteY18" fmla="*/ 52722 h 263609"/>
                <a:gd name="connsiteX19" fmla="*/ 110833 w 269287"/>
                <a:gd name="connsiteY19" fmla="*/ 52722 h 263609"/>
                <a:gd name="connsiteX20" fmla="*/ 112651 w 269287"/>
                <a:gd name="connsiteY20" fmla="*/ 52885 h 263609"/>
                <a:gd name="connsiteX21" fmla="*/ 114153 w 269287"/>
                <a:gd name="connsiteY21" fmla="*/ 53374 h 263609"/>
                <a:gd name="connsiteX22" fmla="*/ 115575 w 269287"/>
                <a:gd name="connsiteY22" fmla="*/ 54270 h 263609"/>
                <a:gd name="connsiteX23" fmla="*/ 116761 w 269287"/>
                <a:gd name="connsiteY23" fmla="*/ 55411 h 263609"/>
                <a:gd name="connsiteX24" fmla="*/ 117631 w 269287"/>
                <a:gd name="connsiteY24" fmla="*/ 56714 h 263609"/>
                <a:gd name="connsiteX25" fmla="*/ 118184 w 269287"/>
                <a:gd name="connsiteY25" fmla="*/ 58180 h 263609"/>
                <a:gd name="connsiteX26" fmla="*/ 118421 w 269287"/>
                <a:gd name="connsiteY26" fmla="*/ 59891 h 263609"/>
                <a:gd name="connsiteX27" fmla="*/ 118421 w 269287"/>
                <a:gd name="connsiteY27" fmla="*/ 90033 h 263609"/>
                <a:gd name="connsiteX28" fmla="*/ 99766 w 269287"/>
                <a:gd name="connsiteY28" fmla="*/ 90033 h 263609"/>
                <a:gd name="connsiteX29" fmla="*/ 99766 w 269287"/>
                <a:gd name="connsiteY29" fmla="*/ 59891 h 263609"/>
                <a:gd name="connsiteX30" fmla="*/ 100003 w 269287"/>
                <a:gd name="connsiteY30" fmla="*/ 58180 h 263609"/>
                <a:gd name="connsiteX31" fmla="*/ 100557 w 269287"/>
                <a:gd name="connsiteY31" fmla="*/ 56714 h 263609"/>
                <a:gd name="connsiteX32" fmla="*/ 101426 w 269287"/>
                <a:gd name="connsiteY32" fmla="*/ 55411 h 263609"/>
                <a:gd name="connsiteX33" fmla="*/ 102612 w 269287"/>
                <a:gd name="connsiteY33" fmla="*/ 54270 h 263609"/>
                <a:gd name="connsiteX34" fmla="*/ 104035 w 269287"/>
                <a:gd name="connsiteY34" fmla="*/ 53374 h 263609"/>
                <a:gd name="connsiteX35" fmla="*/ 105537 w 269287"/>
                <a:gd name="connsiteY35" fmla="*/ 52885 h 263609"/>
                <a:gd name="connsiteX36" fmla="*/ 134725 w 269287"/>
                <a:gd name="connsiteY36" fmla="*/ 0 h 263609"/>
                <a:gd name="connsiteX37" fmla="*/ 143236 w 269287"/>
                <a:gd name="connsiteY37" fmla="*/ 243 h 263609"/>
                <a:gd name="connsiteX38" fmla="*/ 151504 w 269287"/>
                <a:gd name="connsiteY38" fmla="*/ 1055 h 263609"/>
                <a:gd name="connsiteX39" fmla="*/ 159692 w 269287"/>
                <a:gd name="connsiteY39" fmla="*/ 2272 h 263609"/>
                <a:gd name="connsiteX40" fmla="*/ 167798 w 269287"/>
                <a:gd name="connsiteY40" fmla="*/ 4058 h 263609"/>
                <a:gd name="connsiteX41" fmla="*/ 175661 w 269287"/>
                <a:gd name="connsiteY41" fmla="*/ 6330 h 263609"/>
                <a:gd name="connsiteX42" fmla="*/ 183281 w 269287"/>
                <a:gd name="connsiteY42" fmla="*/ 9090 h 263609"/>
                <a:gd name="connsiteX43" fmla="*/ 190738 w 269287"/>
                <a:gd name="connsiteY43" fmla="*/ 12174 h 263609"/>
                <a:gd name="connsiteX44" fmla="*/ 197953 w 269287"/>
                <a:gd name="connsiteY44" fmla="*/ 15745 h 263609"/>
                <a:gd name="connsiteX45" fmla="*/ 204843 w 269287"/>
                <a:gd name="connsiteY45" fmla="*/ 19803 h 263609"/>
                <a:gd name="connsiteX46" fmla="*/ 211571 w 269287"/>
                <a:gd name="connsiteY46" fmla="*/ 24186 h 263609"/>
                <a:gd name="connsiteX47" fmla="*/ 217975 w 269287"/>
                <a:gd name="connsiteY47" fmla="*/ 28893 h 263609"/>
                <a:gd name="connsiteX48" fmla="*/ 224055 w 269287"/>
                <a:gd name="connsiteY48" fmla="*/ 34006 h 263609"/>
                <a:gd name="connsiteX49" fmla="*/ 229891 w 269287"/>
                <a:gd name="connsiteY49" fmla="*/ 39444 h 263609"/>
                <a:gd name="connsiteX50" fmla="*/ 235322 w 269287"/>
                <a:gd name="connsiteY50" fmla="*/ 45287 h 263609"/>
                <a:gd name="connsiteX51" fmla="*/ 240429 w 269287"/>
                <a:gd name="connsiteY51" fmla="*/ 51374 h 263609"/>
                <a:gd name="connsiteX52" fmla="*/ 245131 w 269287"/>
                <a:gd name="connsiteY52" fmla="*/ 57786 h 263609"/>
                <a:gd name="connsiteX53" fmla="*/ 249508 w 269287"/>
                <a:gd name="connsiteY53" fmla="*/ 64523 h 263609"/>
                <a:gd name="connsiteX54" fmla="*/ 253561 w 269287"/>
                <a:gd name="connsiteY54" fmla="*/ 71421 h 263609"/>
                <a:gd name="connsiteX55" fmla="*/ 257128 w 269287"/>
                <a:gd name="connsiteY55" fmla="*/ 78645 h 263609"/>
                <a:gd name="connsiteX56" fmla="*/ 260208 w 269287"/>
                <a:gd name="connsiteY56" fmla="*/ 86111 h 263609"/>
                <a:gd name="connsiteX57" fmla="*/ 262964 w 269287"/>
                <a:gd name="connsiteY57" fmla="*/ 93741 h 263609"/>
                <a:gd name="connsiteX58" fmla="*/ 265153 w 269287"/>
                <a:gd name="connsiteY58" fmla="*/ 101613 h 263609"/>
                <a:gd name="connsiteX59" fmla="*/ 267017 w 269287"/>
                <a:gd name="connsiteY59" fmla="*/ 109729 h 263609"/>
                <a:gd name="connsiteX60" fmla="*/ 268233 w 269287"/>
                <a:gd name="connsiteY60" fmla="*/ 117926 h 263609"/>
                <a:gd name="connsiteX61" fmla="*/ 269044 w 269287"/>
                <a:gd name="connsiteY61" fmla="*/ 126205 h 263609"/>
                <a:gd name="connsiteX62" fmla="*/ 269287 w 269287"/>
                <a:gd name="connsiteY62" fmla="*/ 134727 h 263609"/>
                <a:gd name="connsiteX63" fmla="*/ 269125 w 269287"/>
                <a:gd name="connsiteY63" fmla="*/ 142518 h 263609"/>
                <a:gd name="connsiteX64" fmla="*/ 268477 w 269287"/>
                <a:gd name="connsiteY64" fmla="*/ 150147 h 263609"/>
                <a:gd name="connsiteX65" fmla="*/ 267423 w 269287"/>
                <a:gd name="connsiteY65" fmla="*/ 157614 h 263609"/>
                <a:gd name="connsiteX66" fmla="*/ 265964 w 269287"/>
                <a:gd name="connsiteY66" fmla="*/ 165081 h 263609"/>
                <a:gd name="connsiteX67" fmla="*/ 264018 w 269287"/>
                <a:gd name="connsiteY67" fmla="*/ 172304 h 263609"/>
                <a:gd name="connsiteX68" fmla="*/ 261829 w 269287"/>
                <a:gd name="connsiteY68" fmla="*/ 179527 h 263609"/>
                <a:gd name="connsiteX69" fmla="*/ 259073 w 269287"/>
                <a:gd name="connsiteY69" fmla="*/ 186588 h 263609"/>
                <a:gd name="connsiteX70" fmla="*/ 255993 w 269287"/>
                <a:gd name="connsiteY70" fmla="*/ 193405 h 263609"/>
                <a:gd name="connsiteX71" fmla="*/ 252588 w 269287"/>
                <a:gd name="connsiteY71" fmla="*/ 200142 h 263609"/>
                <a:gd name="connsiteX72" fmla="*/ 248697 w 269287"/>
                <a:gd name="connsiteY72" fmla="*/ 206553 h 263609"/>
                <a:gd name="connsiteX73" fmla="*/ 244482 w 269287"/>
                <a:gd name="connsiteY73" fmla="*/ 212884 h 263609"/>
                <a:gd name="connsiteX74" fmla="*/ 239943 w 269287"/>
                <a:gd name="connsiteY74" fmla="*/ 218971 h 263609"/>
                <a:gd name="connsiteX75" fmla="*/ 234998 w 269287"/>
                <a:gd name="connsiteY75" fmla="*/ 224815 h 263609"/>
                <a:gd name="connsiteX76" fmla="*/ 229729 w 269287"/>
                <a:gd name="connsiteY76" fmla="*/ 230333 h 263609"/>
                <a:gd name="connsiteX77" fmla="*/ 229162 w 269287"/>
                <a:gd name="connsiteY77" fmla="*/ 230739 h 263609"/>
                <a:gd name="connsiteX78" fmla="*/ 228594 w 269287"/>
                <a:gd name="connsiteY78" fmla="*/ 231307 h 263609"/>
                <a:gd name="connsiteX79" fmla="*/ 227621 w 269287"/>
                <a:gd name="connsiteY79" fmla="*/ 232200 h 263609"/>
                <a:gd name="connsiteX80" fmla="*/ 226405 w 269287"/>
                <a:gd name="connsiteY80" fmla="*/ 233255 h 263609"/>
                <a:gd name="connsiteX81" fmla="*/ 224865 w 269287"/>
                <a:gd name="connsiteY81" fmla="*/ 234473 h 263609"/>
                <a:gd name="connsiteX82" fmla="*/ 223001 w 269287"/>
                <a:gd name="connsiteY82" fmla="*/ 235934 h 263609"/>
                <a:gd name="connsiteX83" fmla="*/ 220974 w 269287"/>
                <a:gd name="connsiteY83" fmla="*/ 237638 h 263609"/>
                <a:gd name="connsiteX84" fmla="*/ 218624 w 269287"/>
                <a:gd name="connsiteY84" fmla="*/ 239342 h 263609"/>
                <a:gd name="connsiteX85" fmla="*/ 216192 w 269287"/>
                <a:gd name="connsiteY85" fmla="*/ 241209 h 263609"/>
                <a:gd name="connsiteX86" fmla="*/ 213436 w 269287"/>
                <a:gd name="connsiteY86" fmla="*/ 243076 h 263609"/>
                <a:gd name="connsiteX87" fmla="*/ 210517 w 269287"/>
                <a:gd name="connsiteY87" fmla="*/ 244942 h 263609"/>
                <a:gd name="connsiteX88" fmla="*/ 207518 w 269287"/>
                <a:gd name="connsiteY88" fmla="*/ 246971 h 263609"/>
                <a:gd name="connsiteX89" fmla="*/ 204276 w 269287"/>
                <a:gd name="connsiteY89" fmla="*/ 248757 h 263609"/>
                <a:gd name="connsiteX90" fmla="*/ 200952 w 269287"/>
                <a:gd name="connsiteY90" fmla="*/ 250624 h 263609"/>
                <a:gd name="connsiteX91" fmla="*/ 197629 w 269287"/>
                <a:gd name="connsiteY91" fmla="*/ 252328 h 263609"/>
                <a:gd name="connsiteX92" fmla="*/ 194143 w 269287"/>
                <a:gd name="connsiteY92" fmla="*/ 253870 h 263609"/>
                <a:gd name="connsiteX93" fmla="*/ 190576 w 269287"/>
                <a:gd name="connsiteY93" fmla="*/ 255412 h 263609"/>
                <a:gd name="connsiteX94" fmla="*/ 186928 w 269287"/>
                <a:gd name="connsiteY94" fmla="*/ 256629 h 263609"/>
                <a:gd name="connsiteX95" fmla="*/ 183281 w 269287"/>
                <a:gd name="connsiteY95" fmla="*/ 257603 h 263609"/>
                <a:gd name="connsiteX96" fmla="*/ 179714 w 269287"/>
                <a:gd name="connsiteY96" fmla="*/ 258334 h 263609"/>
                <a:gd name="connsiteX97" fmla="*/ 176066 w 269287"/>
                <a:gd name="connsiteY97" fmla="*/ 258902 h 263609"/>
                <a:gd name="connsiteX98" fmla="*/ 172418 w 269287"/>
                <a:gd name="connsiteY98" fmla="*/ 259064 h 263609"/>
                <a:gd name="connsiteX99" fmla="*/ 168041 w 269287"/>
                <a:gd name="connsiteY99" fmla="*/ 258902 h 263609"/>
                <a:gd name="connsiteX100" fmla="*/ 163745 w 269287"/>
                <a:gd name="connsiteY100" fmla="*/ 258253 h 263609"/>
                <a:gd name="connsiteX101" fmla="*/ 159692 w 269287"/>
                <a:gd name="connsiteY101" fmla="*/ 257360 h 263609"/>
                <a:gd name="connsiteX102" fmla="*/ 155720 w 269287"/>
                <a:gd name="connsiteY102" fmla="*/ 256061 h 263609"/>
                <a:gd name="connsiteX103" fmla="*/ 151910 w 269287"/>
                <a:gd name="connsiteY103" fmla="*/ 254438 h 263609"/>
                <a:gd name="connsiteX104" fmla="*/ 148424 w 269287"/>
                <a:gd name="connsiteY104" fmla="*/ 252409 h 263609"/>
                <a:gd name="connsiteX105" fmla="*/ 145020 w 269287"/>
                <a:gd name="connsiteY105" fmla="*/ 250137 h 263609"/>
                <a:gd name="connsiteX106" fmla="*/ 141777 w 269287"/>
                <a:gd name="connsiteY106" fmla="*/ 247377 h 263609"/>
                <a:gd name="connsiteX107" fmla="*/ 138940 w 269287"/>
                <a:gd name="connsiteY107" fmla="*/ 244374 h 263609"/>
                <a:gd name="connsiteX108" fmla="*/ 135941 w 269287"/>
                <a:gd name="connsiteY108" fmla="*/ 240803 h 263609"/>
                <a:gd name="connsiteX109" fmla="*/ 133266 w 269287"/>
                <a:gd name="connsiteY109" fmla="*/ 236907 h 263609"/>
                <a:gd name="connsiteX110" fmla="*/ 131077 w 269287"/>
                <a:gd name="connsiteY110" fmla="*/ 232849 h 263609"/>
                <a:gd name="connsiteX111" fmla="*/ 128969 w 269287"/>
                <a:gd name="connsiteY111" fmla="*/ 228548 h 263609"/>
                <a:gd name="connsiteX112" fmla="*/ 127267 w 269287"/>
                <a:gd name="connsiteY112" fmla="*/ 224165 h 263609"/>
                <a:gd name="connsiteX113" fmla="*/ 125889 w 269287"/>
                <a:gd name="connsiteY113" fmla="*/ 219620 h 263609"/>
                <a:gd name="connsiteX114" fmla="*/ 124592 w 269287"/>
                <a:gd name="connsiteY114" fmla="*/ 215075 h 263609"/>
                <a:gd name="connsiteX115" fmla="*/ 123538 w 269287"/>
                <a:gd name="connsiteY115" fmla="*/ 210449 h 263609"/>
                <a:gd name="connsiteX116" fmla="*/ 122728 w 269287"/>
                <a:gd name="connsiteY116" fmla="*/ 205904 h 263609"/>
                <a:gd name="connsiteX117" fmla="*/ 122160 w 269287"/>
                <a:gd name="connsiteY117" fmla="*/ 201359 h 263609"/>
                <a:gd name="connsiteX118" fmla="*/ 121674 w 269287"/>
                <a:gd name="connsiteY118" fmla="*/ 196977 h 263609"/>
                <a:gd name="connsiteX119" fmla="*/ 121350 w 269287"/>
                <a:gd name="connsiteY119" fmla="*/ 192675 h 263609"/>
                <a:gd name="connsiteX120" fmla="*/ 121187 w 269287"/>
                <a:gd name="connsiteY120" fmla="*/ 188617 h 263609"/>
                <a:gd name="connsiteX121" fmla="*/ 121025 w 269287"/>
                <a:gd name="connsiteY121" fmla="*/ 184721 h 263609"/>
                <a:gd name="connsiteX122" fmla="*/ 121025 w 269287"/>
                <a:gd name="connsiteY122" fmla="*/ 181069 h 263609"/>
                <a:gd name="connsiteX123" fmla="*/ 116405 w 269287"/>
                <a:gd name="connsiteY123" fmla="*/ 180420 h 263609"/>
                <a:gd name="connsiteX124" fmla="*/ 111946 w 269287"/>
                <a:gd name="connsiteY124" fmla="*/ 179365 h 263609"/>
                <a:gd name="connsiteX125" fmla="*/ 107731 w 269287"/>
                <a:gd name="connsiteY125" fmla="*/ 177823 h 263609"/>
                <a:gd name="connsiteX126" fmla="*/ 103678 w 269287"/>
                <a:gd name="connsiteY126" fmla="*/ 175794 h 263609"/>
                <a:gd name="connsiteX127" fmla="*/ 99949 w 269287"/>
                <a:gd name="connsiteY127" fmla="*/ 173440 h 263609"/>
                <a:gd name="connsiteX128" fmla="*/ 96382 w 269287"/>
                <a:gd name="connsiteY128" fmla="*/ 170681 h 263609"/>
                <a:gd name="connsiteX129" fmla="*/ 93302 w 269287"/>
                <a:gd name="connsiteY129" fmla="*/ 167515 h 263609"/>
                <a:gd name="connsiteX130" fmla="*/ 90384 w 269287"/>
                <a:gd name="connsiteY130" fmla="*/ 164188 h 263609"/>
                <a:gd name="connsiteX131" fmla="*/ 87871 w 269287"/>
                <a:gd name="connsiteY131" fmla="*/ 160454 h 263609"/>
                <a:gd name="connsiteX132" fmla="*/ 85844 w 269287"/>
                <a:gd name="connsiteY132" fmla="*/ 156559 h 263609"/>
                <a:gd name="connsiteX133" fmla="*/ 84223 w 269287"/>
                <a:gd name="connsiteY133" fmla="*/ 152338 h 263609"/>
                <a:gd name="connsiteX134" fmla="*/ 82926 w 269287"/>
                <a:gd name="connsiteY134" fmla="*/ 147956 h 263609"/>
                <a:gd name="connsiteX135" fmla="*/ 82196 w 269287"/>
                <a:gd name="connsiteY135" fmla="*/ 143330 h 263609"/>
                <a:gd name="connsiteX136" fmla="*/ 81953 w 269287"/>
                <a:gd name="connsiteY136" fmla="*/ 138622 h 263609"/>
                <a:gd name="connsiteX137" fmla="*/ 81953 w 269287"/>
                <a:gd name="connsiteY137" fmla="*/ 98204 h 263609"/>
                <a:gd name="connsiteX138" fmla="*/ 187415 w 269287"/>
                <a:gd name="connsiteY138" fmla="*/ 98204 h 263609"/>
                <a:gd name="connsiteX139" fmla="*/ 187415 w 269287"/>
                <a:gd name="connsiteY139" fmla="*/ 138622 h 263609"/>
                <a:gd name="connsiteX140" fmla="*/ 187172 w 269287"/>
                <a:gd name="connsiteY140" fmla="*/ 143167 h 263609"/>
                <a:gd name="connsiteX141" fmla="*/ 186442 w 269287"/>
                <a:gd name="connsiteY141" fmla="*/ 147469 h 263609"/>
                <a:gd name="connsiteX142" fmla="*/ 185388 w 269287"/>
                <a:gd name="connsiteY142" fmla="*/ 151689 h 263609"/>
                <a:gd name="connsiteX143" fmla="*/ 183767 w 269287"/>
                <a:gd name="connsiteY143" fmla="*/ 155747 h 263609"/>
                <a:gd name="connsiteX144" fmla="*/ 181903 w 269287"/>
                <a:gd name="connsiteY144" fmla="*/ 159562 h 263609"/>
                <a:gd name="connsiteX145" fmla="*/ 179714 w 269287"/>
                <a:gd name="connsiteY145" fmla="*/ 163051 h 263609"/>
                <a:gd name="connsiteX146" fmla="*/ 177039 w 269287"/>
                <a:gd name="connsiteY146" fmla="*/ 166460 h 263609"/>
                <a:gd name="connsiteX147" fmla="*/ 174121 w 269287"/>
                <a:gd name="connsiteY147" fmla="*/ 169544 h 263609"/>
                <a:gd name="connsiteX148" fmla="*/ 170959 w 269287"/>
                <a:gd name="connsiteY148" fmla="*/ 172223 h 263609"/>
                <a:gd name="connsiteX149" fmla="*/ 167474 w 269287"/>
                <a:gd name="connsiteY149" fmla="*/ 174739 h 263609"/>
                <a:gd name="connsiteX150" fmla="*/ 163745 w 269287"/>
                <a:gd name="connsiteY150" fmla="*/ 176768 h 263609"/>
                <a:gd name="connsiteX151" fmla="*/ 159773 w 269287"/>
                <a:gd name="connsiteY151" fmla="*/ 178472 h 263609"/>
                <a:gd name="connsiteX152" fmla="*/ 155720 w 269287"/>
                <a:gd name="connsiteY152" fmla="*/ 179771 h 263609"/>
                <a:gd name="connsiteX153" fmla="*/ 151423 w 269287"/>
                <a:gd name="connsiteY153" fmla="*/ 180663 h 263609"/>
                <a:gd name="connsiteX154" fmla="*/ 146965 w 269287"/>
                <a:gd name="connsiteY154" fmla="*/ 181150 h 263609"/>
                <a:gd name="connsiteX155" fmla="*/ 146965 w 269287"/>
                <a:gd name="connsiteY155" fmla="*/ 184640 h 263609"/>
                <a:gd name="connsiteX156" fmla="*/ 147046 w 269287"/>
                <a:gd name="connsiteY156" fmla="*/ 188292 h 263609"/>
                <a:gd name="connsiteX157" fmla="*/ 147289 w 269287"/>
                <a:gd name="connsiteY157" fmla="*/ 192107 h 263609"/>
                <a:gd name="connsiteX158" fmla="*/ 147695 w 269287"/>
                <a:gd name="connsiteY158" fmla="*/ 196003 h 263609"/>
                <a:gd name="connsiteX159" fmla="*/ 148181 w 269287"/>
                <a:gd name="connsiteY159" fmla="*/ 199898 h 263609"/>
                <a:gd name="connsiteX160" fmla="*/ 148748 w 269287"/>
                <a:gd name="connsiteY160" fmla="*/ 203713 h 263609"/>
                <a:gd name="connsiteX161" fmla="*/ 149478 w 269287"/>
                <a:gd name="connsiteY161" fmla="*/ 207609 h 263609"/>
                <a:gd name="connsiteX162" fmla="*/ 150451 w 269287"/>
                <a:gd name="connsiteY162" fmla="*/ 211342 h 263609"/>
                <a:gd name="connsiteX163" fmla="*/ 151504 w 269287"/>
                <a:gd name="connsiteY163" fmla="*/ 214994 h 263609"/>
                <a:gd name="connsiteX164" fmla="*/ 152883 w 269287"/>
                <a:gd name="connsiteY164" fmla="*/ 218484 h 263609"/>
                <a:gd name="connsiteX165" fmla="*/ 154423 w 269287"/>
                <a:gd name="connsiteY165" fmla="*/ 221568 h 263609"/>
                <a:gd name="connsiteX166" fmla="*/ 156206 w 269287"/>
                <a:gd name="connsiteY166" fmla="*/ 224490 h 263609"/>
                <a:gd name="connsiteX167" fmla="*/ 158233 w 269287"/>
                <a:gd name="connsiteY167" fmla="*/ 227087 h 263609"/>
                <a:gd name="connsiteX168" fmla="*/ 160097 w 269287"/>
                <a:gd name="connsiteY168" fmla="*/ 228954 h 263609"/>
                <a:gd name="connsiteX169" fmla="*/ 162205 w 269287"/>
                <a:gd name="connsiteY169" fmla="*/ 230415 h 263609"/>
                <a:gd name="connsiteX170" fmla="*/ 164393 w 269287"/>
                <a:gd name="connsiteY170" fmla="*/ 231632 h 263609"/>
                <a:gd name="connsiteX171" fmla="*/ 166906 w 269287"/>
                <a:gd name="connsiteY171" fmla="*/ 232444 h 263609"/>
                <a:gd name="connsiteX172" fmla="*/ 169500 w 269287"/>
                <a:gd name="connsiteY172" fmla="*/ 232931 h 263609"/>
                <a:gd name="connsiteX173" fmla="*/ 172418 w 269287"/>
                <a:gd name="connsiteY173" fmla="*/ 233093 h 263609"/>
                <a:gd name="connsiteX174" fmla="*/ 174931 w 269287"/>
                <a:gd name="connsiteY174" fmla="*/ 232931 h 263609"/>
                <a:gd name="connsiteX175" fmla="*/ 177444 w 269287"/>
                <a:gd name="connsiteY175" fmla="*/ 232362 h 263609"/>
                <a:gd name="connsiteX176" fmla="*/ 180281 w 269287"/>
                <a:gd name="connsiteY176" fmla="*/ 231551 h 263609"/>
                <a:gd name="connsiteX177" fmla="*/ 183037 w 269287"/>
                <a:gd name="connsiteY177" fmla="*/ 230415 h 263609"/>
                <a:gd name="connsiteX178" fmla="*/ 186037 w 269287"/>
                <a:gd name="connsiteY178" fmla="*/ 229116 h 263609"/>
                <a:gd name="connsiteX179" fmla="*/ 189036 w 269287"/>
                <a:gd name="connsiteY179" fmla="*/ 227655 h 263609"/>
                <a:gd name="connsiteX180" fmla="*/ 191954 w 269287"/>
                <a:gd name="connsiteY180" fmla="*/ 225951 h 263609"/>
                <a:gd name="connsiteX181" fmla="*/ 194872 w 269287"/>
                <a:gd name="connsiteY181" fmla="*/ 224165 h 263609"/>
                <a:gd name="connsiteX182" fmla="*/ 197791 w 269287"/>
                <a:gd name="connsiteY182" fmla="*/ 222299 h 263609"/>
                <a:gd name="connsiteX183" fmla="*/ 200547 w 269287"/>
                <a:gd name="connsiteY183" fmla="*/ 220432 h 263609"/>
                <a:gd name="connsiteX184" fmla="*/ 203141 w 269287"/>
                <a:gd name="connsiteY184" fmla="*/ 218565 h 263609"/>
                <a:gd name="connsiteX185" fmla="*/ 205573 w 269287"/>
                <a:gd name="connsiteY185" fmla="*/ 216617 h 263609"/>
                <a:gd name="connsiteX186" fmla="*/ 207842 w 269287"/>
                <a:gd name="connsiteY186" fmla="*/ 214913 h 263609"/>
                <a:gd name="connsiteX187" fmla="*/ 209788 w 269287"/>
                <a:gd name="connsiteY187" fmla="*/ 213209 h 263609"/>
                <a:gd name="connsiteX188" fmla="*/ 211571 w 269287"/>
                <a:gd name="connsiteY188" fmla="*/ 211748 h 263609"/>
                <a:gd name="connsiteX189" fmla="*/ 216192 w 269287"/>
                <a:gd name="connsiteY189" fmla="*/ 206878 h 263609"/>
                <a:gd name="connsiteX190" fmla="*/ 220407 w 269287"/>
                <a:gd name="connsiteY190" fmla="*/ 201765 h 263609"/>
                <a:gd name="connsiteX191" fmla="*/ 224217 w 269287"/>
                <a:gd name="connsiteY191" fmla="*/ 196490 h 263609"/>
                <a:gd name="connsiteX192" fmla="*/ 227784 w 269287"/>
                <a:gd name="connsiteY192" fmla="*/ 191052 h 263609"/>
                <a:gd name="connsiteX193" fmla="*/ 231026 w 269287"/>
                <a:gd name="connsiteY193" fmla="*/ 185289 h 263609"/>
                <a:gd name="connsiteX194" fmla="*/ 233944 w 269287"/>
                <a:gd name="connsiteY194" fmla="*/ 179446 h 263609"/>
                <a:gd name="connsiteX195" fmla="*/ 236376 w 269287"/>
                <a:gd name="connsiteY195" fmla="*/ 173440 h 263609"/>
                <a:gd name="connsiteX196" fmla="*/ 238565 w 269287"/>
                <a:gd name="connsiteY196" fmla="*/ 167272 h 263609"/>
                <a:gd name="connsiteX197" fmla="*/ 240267 w 269287"/>
                <a:gd name="connsiteY197" fmla="*/ 161022 h 263609"/>
                <a:gd name="connsiteX198" fmla="*/ 241564 w 269287"/>
                <a:gd name="connsiteY198" fmla="*/ 154611 h 263609"/>
                <a:gd name="connsiteX199" fmla="*/ 242537 w 269287"/>
                <a:gd name="connsiteY199" fmla="*/ 148037 h 263609"/>
                <a:gd name="connsiteX200" fmla="*/ 243185 w 269287"/>
                <a:gd name="connsiteY200" fmla="*/ 141463 h 263609"/>
                <a:gd name="connsiteX201" fmla="*/ 243428 w 269287"/>
                <a:gd name="connsiteY201" fmla="*/ 134727 h 263609"/>
                <a:gd name="connsiteX202" fmla="*/ 243185 w 269287"/>
                <a:gd name="connsiteY202" fmla="*/ 127341 h 263609"/>
                <a:gd name="connsiteX203" fmla="*/ 242375 w 269287"/>
                <a:gd name="connsiteY203" fmla="*/ 120036 h 263609"/>
                <a:gd name="connsiteX204" fmla="*/ 241159 w 269287"/>
                <a:gd name="connsiteY204" fmla="*/ 112813 h 263609"/>
                <a:gd name="connsiteX205" fmla="*/ 239537 w 269287"/>
                <a:gd name="connsiteY205" fmla="*/ 105915 h 263609"/>
                <a:gd name="connsiteX206" fmla="*/ 237349 w 269287"/>
                <a:gd name="connsiteY206" fmla="*/ 99016 h 263609"/>
                <a:gd name="connsiteX207" fmla="*/ 234836 w 269287"/>
                <a:gd name="connsiteY207" fmla="*/ 92442 h 263609"/>
                <a:gd name="connsiteX208" fmla="*/ 231837 w 269287"/>
                <a:gd name="connsiteY208" fmla="*/ 86111 h 263609"/>
                <a:gd name="connsiteX209" fmla="*/ 228513 w 269287"/>
                <a:gd name="connsiteY209" fmla="*/ 79862 h 263609"/>
                <a:gd name="connsiteX210" fmla="*/ 224865 w 269287"/>
                <a:gd name="connsiteY210" fmla="*/ 73937 h 263609"/>
                <a:gd name="connsiteX211" fmla="*/ 220731 w 269287"/>
                <a:gd name="connsiteY211" fmla="*/ 68337 h 263609"/>
                <a:gd name="connsiteX212" fmla="*/ 216273 w 269287"/>
                <a:gd name="connsiteY212" fmla="*/ 62900 h 263609"/>
                <a:gd name="connsiteX213" fmla="*/ 211571 w 269287"/>
                <a:gd name="connsiteY213" fmla="*/ 57786 h 263609"/>
                <a:gd name="connsiteX214" fmla="*/ 206383 w 269287"/>
                <a:gd name="connsiteY214" fmla="*/ 53079 h 263609"/>
                <a:gd name="connsiteX215" fmla="*/ 201033 w 269287"/>
                <a:gd name="connsiteY215" fmla="*/ 48615 h 263609"/>
                <a:gd name="connsiteX216" fmla="*/ 195440 w 269287"/>
                <a:gd name="connsiteY216" fmla="*/ 44476 h 263609"/>
                <a:gd name="connsiteX217" fmla="*/ 189522 w 269287"/>
                <a:gd name="connsiteY217" fmla="*/ 40823 h 263609"/>
                <a:gd name="connsiteX218" fmla="*/ 183281 w 269287"/>
                <a:gd name="connsiteY218" fmla="*/ 37496 h 263609"/>
                <a:gd name="connsiteX219" fmla="*/ 176958 w 269287"/>
                <a:gd name="connsiteY219" fmla="*/ 34493 h 263609"/>
                <a:gd name="connsiteX220" fmla="*/ 170392 w 269287"/>
                <a:gd name="connsiteY220" fmla="*/ 31977 h 263609"/>
                <a:gd name="connsiteX221" fmla="*/ 163502 w 269287"/>
                <a:gd name="connsiteY221" fmla="*/ 29786 h 263609"/>
                <a:gd name="connsiteX222" fmla="*/ 156530 w 269287"/>
                <a:gd name="connsiteY222" fmla="*/ 28162 h 263609"/>
                <a:gd name="connsiteX223" fmla="*/ 149397 w 269287"/>
                <a:gd name="connsiteY223" fmla="*/ 26864 h 263609"/>
                <a:gd name="connsiteX224" fmla="*/ 142101 w 269287"/>
                <a:gd name="connsiteY224" fmla="*/ 26133 h 263609"/>
                <a:gd name="connsiteX225" fmla="*/ 134725 w 269287"/>
                <a:gd name="connsiteY225" fmla="*/ 25890 h 263609"/>
                <a:gd name="connsiteX226" fmla="*/ 127267 w 269287"/>
                <a:gd name="connsiteY226" fmla="*/ 26133 h 263609"/>
                <a:gd name="connsiteX227" fmla="*/ 119890 w 269287"/>
                <a:gd name="connsiteY227" fmla="*/ 26864 h 263609"/>
                <a:gd name="connsiteX228" fmla="*/ 112838 w 269287"/>
                <a:gd name="connsiteY228" fmla="*/ 28162 h 263609"/>
                <a:gd name="connsiteX229" fmla="*/ 105786 w 269287"/>
                <a:gd name="connsiteY229" fmla="*/ 29786 h 263609"/>
                <a:gd name="connsiteX230" fmla="*/ 98976 w 269287"/>
                <a:gd name="connsiteY230" fmla="*/ 31977 h 263609"/>
                <a:gd name="connsiteX231" fmla="*/ 92329 w 269287"/>
                <a:gd name="connsiteY231" fmla="*/ 34493 h 263609"/>
                <a:gd name="connsiteX232" fmla="*/ 86006 w 269287"/>
                <a:gd name="connsiteY232" fmla="*/ 37496 h 263609"/>
                <a:gd name="connsiteX233" fmla="*/ 79846 w 269287"/>
                <a:gd name="connsiteY233" fmla="*/ 40823 h 263609"/>
                <a:gd name="connsiteX234" fmla="*/ 73928 w 269287"/>
                <a:gd name="connsiteY234" fmla="*/ 44476 h 263609"/>
                <a:gd name="connsiteX235" fmla="*/ 68254 w 269287"/>
                <a:gd name="connsiteY235" fmla="*/ 48615 h 263609"/>
                <a:gd name="connsiteX236" fmla="*/ 62904 w 269287"/>
                <a:gd name="connsiteY236" fmla="*/ 53079 h 263609"/>
                <a:gd name="connsiteX237" fmla="*/ 57878 w 269287"/>
                <a:gd name="connsiteY237" fmla="*/ 57786 h 263609"/>
                <a:gd name="connsiteX238" fmla="*/ 53095 w 269287"/>
                <a:gd name="connsiteY238" fmla="*/ 62900 h 263609"/>
                <a:gd name="connsiteX239" fmla="*/ 48637 w 269287"/>
                <a:gd name="connsiteY239" fmla="*/ 68337 h 263609"/>
                <a:gd name="connsiteX240" fmla="*/ 44584 w 269287"/>
                <a:gd name="connsiteY240" fmla="*/ 73937 h 263609"/>
                <a:gd name="connsiteX241" fmla="*/ 40774 w 269287"/>
                <a:gd name="connsiteY241" fmla="*/ 79862 h 263609"/>
                <a:gd name="connsiteX242" fmla="*/ 37450 w 269287"/>
                <a:gd name="connsiteY242" fmla="*/ 86111 h 263609"/>
                <a:gd name="connsiteX243" fmla="*/ 34532 w 269287"/>
                <a:gd name="connsiteY243" fmla="*/ 92442 h 263609"/>
                <a:gd name="connsiteX244" fmla="*/ 31938 w 269287"/>
                <a:gd name="connsiteY244" fmla="*/ 99016 h 263609"/>
                <a:gd name="connsiteX245" fmla="*/ 29831 w 269287"/>
                <a:gd name="connsiteY245" fmla="*/ 105915 h 263609"/>
                <a:gd name="connsiteX246" fmla="*/ 28128 w 269287"/>
                <a:gd name="connsiteY246" fmla="*/ 112813 h 263609"/>
                <a:gd name="connsiteX247" fmla="*/ 26912 w 269287"/>
                <a:gd name="connsiteY247" fmla="*/ 120036 h 263609"/>
                <a:gd name="connsiteX248" fmla="*/ 26183 w 269287"/>
                <a:gd name="connsiteY248" fmla="*/ 127341 h 263609"/>
                <a:gd name="connsiteX249" fmla="*/ 25940 w 269287"/>
                <a:gd name="connsiteY249" fmla="*/ 134727 h 263609"/>
                <a:gd name="connsiteX250" fmla="*/ 26183 w 269287"/>
                <a:gd name="connsiteY250" fmla="*/ 141463 h 263609"/>
                <a:gd name="connsiteX251" fmla="*/ 26750 w 269287"/>
                <a:gd name="connsiteY251" fmla="*/ 148037 h 263609"/>
                <a:gd name="connsiteX252" fmla="*/ 27723 w 269287"/>
                <a:gd name="connsiteY252" fmla="*/ 154530 h 263609"/>
                <a:gd name="connsiteX253" fmla="*/ 29020 w 269287"/>
                <a:gd name="connsiteY253" fmla="*/ 160941 h 263609"/>
                <a:gd name="connsiteX254" fmla="*/ 30803 w 269287"/>
                <a:gd name="connsiteY254" fmla="*/ 167110 h 263609"/>
                <a:gd name="connsiteX255" fmla="*/ 32911 w 269287"/>
                <a:gd name="connsiteY255" fmla="*/ 173359 h 263609"/>
                <a:gd name="connsiteX256" fmla="*/ 35424 w 269287"/>
                <a:gd name="connsiteY256" fmla="*/ 179365 h 263609"/>
                <a:gd name="connsiteX257" fmla="*/ 38180 w 269287"/>
                <a:gd name="connsiteY257" fmla="*/ 185127 h 263609"/>
                <a:gd name="connsiteX258" fmla="*/ 41422 w 269287"/>
                <a:gd name="connsiteY258" fmla="*/ 190890 h 263609"/>
                <a:gd name="connsiteX259" fmla="*/ 44989 w 269287"/>
                <a:gd name="connsiteY259" fmla="*/ 196327 h 263609"/>
                <a:gd name="connsiteX260" fmla="*/ 48880 w 269287"/>
                <a:gd name="connsiteY260" fmla="*/ 201684 h 263609"/>
                <a:gd name="connsiteX261" fmla="*/ 53095 w 269287"/>
                <a:gd name="connsiteY261" fmla="*/ 206716 h 263609"/>
                <a:gd name="connsiteX262" fmla="*/ 57635 w 269287"/>
                <a:gd name="connsiteY262" fmla="*/ 211585 h 263609"/>
                <a:gd name="connsiteX263" fmla="*/ 62255 w 269287"/>
                <a:gd name="connsiteY263" fmla="*/ 215968 h 263609"/>
                <a:gd name="connsiteX264" fmla="*/ 67200 w 269287"/>
                <a:gd name="connsiteY264" fmla="*/ 220107 h 263609"/>
                <a:gd name="connsiteX265" fmla="*/ 72307 w 269287"/>
                <a:gd name="connsiteY265" fmla="*/ 224003 h 263609"/>
                <a:gd name="connsiteX266" fmla="*/ 77657 w 269287"/>
                <a:gd name="connsiteY266" fmla="*/ 227493 h 263609"/>
                <a:gd name="connsiteX267" fmla="*/ 83250 w 269287"/>
                <a:gd name="connsiteY267" fmla="*/ 230658 h 263609"/>
                <a:gd name="connsiteX268" fmla="*/ 89006 w 269287"/>
                <a:gd name="connsiteY268" fmla="*/ 233580 h 263609"/>
                <a:gd name="connsiteX269" fmla="*/ 94842 w 269287"/>
                <a:gd name="connsiteY269" fmla="*/ 236177 h 263609"/>
                <a:gd name="connsiteX270" fmla="*/ 100841 w 269287"/>
                <a:gd name="connsiteY270" fmla="*/ 238287 h 263609"/>
                <a:gd name="connsiteX271" fmla="*/ 103030 w 269287"/>
                <a:gd name="connsiteY271" fmla="*/ 239180 h 263609"/>
                <a:gd name="connsiteX272" fmla="*/ 104894 w 269287"/>
                <a:gd name="connsiteY272" fmla="*/ 240397 h 263609"/>
                <a:gd name="connsiteX273" fmla="*/ 106515 w 269287"/>
                <a:gd name="connsiteY273" fmla="*/ 242021 h 263609"/>
                <a:gd name="connsiteX274" fmla="*/ 107893 w 269287"/>
                <a:gd name="connsiteY274" fmla="*/ 243725 h 263609"/>
                <a:gd name="connsiteX275" fmla="*/ 108866 w 269287"/>
                <a:gd name="connsiteY275" fmla="*/ 245754 h 263609"/>
                <a:gd name="connsiteX276" fmla="*/ 109514 w 269287"/>
                <a:gd name="connsiteY276" fmla="*/ 247864 h 263609"/>
                <a:gd name="connsiteX277" fmla="*/ 109758 w 269287"/>
                <a:gd name="connsiteY277" fmla="*/ 250137 h 263609"/>
                <a:gd name="connsiteX278" fmla="*/ 109677 w 269287"/>
                <a:gd name="connsiteY278" fmla="*/ 252328 h 263609"/>
                <a:gd name="connsiteX279" fmla="*/ 109190 w 269287"/>
                <a:gd name="connsiteY279" fmla="*/ 254682 h 263609"/>
                <a:gd name="connsiteX280" fmla="*/ 108218 w 269287"/>
                <a:gd name="connsiteY280" fmla="*/ 256873 h 263609"/>
                <a:gd name="connsiteX281" fmla="*/ 106921 w 269287"/>
                <a:gd name="connsiteY281" fmla="*/ 258821 h 263609"/>
                <a:gd name="connsiteX282" fmla="*/ 105218 w 269287"/>
                <a:gd name="connsiteY282" fmla="*/ 260444 h 263609"/>
                <a:gd name="connsiteX283" fmla="*/ 103435 w 269287"/>
                <a:gd name="connsiteY283" fmla="*/ 261824 h 263609"/>
                <a:gd name="connsiteX284" fmla="*/ 101327 w 269287"/>
                <a:gd name="connsiteY284" fmla="*/ 262716 h 263609"/>
                <a:gd name="connsiteX285" fmla="*/ 99138 w 269287"/>
                <a:gd name="connsiteY285" fmla="*/ 263447 h 263609"/>
                <a:gd name="connsiteX286" fmla="*/ 96788 w 269287"/>
                <a:gd name="connsiteY286" fmla="*/ 263609 h 263609"/>
                <a:gd name="connsiteX287" fmla="*/ 94842 w 269287"/>
                <a:gd name="connsiteY287" fmla="*/ 263447 h 263609"/>
                <a:gd name="connsiteX288" fmla="*/ 92734 w 269287"/>
                <a:gd name="connsiteY288" fmla="*/ 262960 h 263609"/>
                <a:gd name="connsiteX289" fmla="*/ 86168 w 269287"/>
                <a:gd name="connsiteY289" fmla="*/ 260606 h 263609"/>
                <a:gd name="connsiteX290" fmla="*/ 79684 w 269287"/>
                <a:gd name="connsiteY290" fmla="*/ 257847 h 263609"/>
                <a:gd name="connsiteX291" fmla="*/ 73280 w 269287"/>
                <a:gd name="connsiteY291" fmla="*/ 254844 h 263609"/>
                <a:gd name="connsiteX292" fmla="*/ 67119 w 269287"/>
                <a:gd name="connsiteY292" fmla="*/ 251435 h 263609"/>
                <a:gd name="connsiteX293" fmla="*/ 61039 w 269287"/>
                <a:gd name="connsiteY293" fmla="*/ 247702 h 263609"/>
                <a:gd name="connsiteX294" fmla="*/ 55284 w 269287"/>
                <a:gd name="connsiteY294" fmla="*/ 243725 h 263609"/>
                <a:gd name="connsiteX295" fmla="*/ 49691 w 269287"/>
                <a:gd name="connsiteY295" fmla="*/ 239342 h 263609"/>
                <a:gd name="connsiteX296" fmla="*/ 44341 w 269287"/>
                <a:gd name="connsiteY296" fmla="*/ 234797 h 263609"/>
                <a:gd name="connsiteX297" fmla="*/ 39234 w 269287"/>
                <a:gd name="connsiteY297" fmla="*/ 229847 h 263609"/>
                <a:gd name="connsiteX298" fmla="*/ 33965 w 269287"/>
                <a:gd name="connsiteY298" fmla="*/ 224328 h 263609"/>
                <a:gd name="connsiteX299" fmla="*/ 29020 w 269287"/>
                <a:gd name="connsiteY299" fmla="*/ 218565 h 263609"/>
                <a:gd name="connsiteX300" fmla="*/ 24481 w 269287"/>
                <a:gd name="connsiteY300" fmla="*/ 212397 h 263609"/>
                <a:gd name="connsiteX301" fmla="*/ 20346 w 269287"/>
                <a:gd name="connsiteY301" fmla="*/ 206229 h 263609"/>
                <a:gd name="connsiteX302" fmla="*/ 16618 w 269287"/>
                <a:gd name="connsiteY302" fmla="*/ 199736 h 263609"/>
                <a:gd name="connsiteX303" fmla="*/ 13213 w 269287"/>
                <a:gd name="connsiteY303" fmla="*/ 193081 h 263609"/>
                <a:gd name="connsiteX304" fmla="*/ 10133 w 269287"/>
                <a:gd name="connsiteY304" fmla="*/ 186263 h 263609"/>
                <a:gd name="connsiteX305" fmla="*/ 7539 w 269287"/>
                <a:gd name="connsiteY305" fmla="*/ 179284 h 263609"/>
                <a:gd name="connsiteX306" fmla="*/ 5188 w 269287"/>
                <a:gd name="connsiteY306" fmla="*/ 172141 h 263609"/>
                <a:gd name="connsiteX307" fmla="*/ 3404 w 269287"/>
                <a:gd name="connsiteY307" fmla="*/ 164918 h 263609"/>
                <a:gd name="connsiteX308" fmla="*/ 1864 w 269287"/>
                <a:gd name="connsiteY308" fmla="*/ 157451 h 263609"/>
                <a:gd name="connsiteX309" fmla="*/ 810 w 269287"/>
                <a:gd name="connsiteY309" fmla="*/ 150066 h 263609"/>
                <a:gd name="connsiteX310" fmla="*/ 243 w 269287"/>
                <a:gd name="connsiteY310" fmla="*/ 142437 h 263609"/>
                <a:gd name="connsiteX311" fmla="*/ 0 w 269287"/>
                <a:gd name="connsiteY311" fmla="*/ 134727 h 263609"/>
                <a:gd name="connsiteX312" fmla="*/ 243 w 269287"/>
                <a:gd name="connsiteY312" fmla="*/ 126205 h 263609"/>
                <a:gd name="connsiteX313" fmla="*/ 1054 w 269287"/>
                <a:gd name="connsiteY313" fmla="*/ 117926 h 263609"/>
                <a:gd name="connsiteX314" fmla="*/ 2351 w 269287"/>
                <a:gd name="connsiteY314" fmla="*/ 109729 h 263609"/>
                <a:gd name="connsiteX315" fmla="*/ 4134 w 269287"/>
                <a:gd name="connsiteY315" fmla="*/ 101613 h 263609"/>
                <a:gd name="connsiteX316" fmla="*/ 6323 w 269287"/>
                <a:gd name="connsiteY316" fmla="*/ 93741 h 263609"/>
                <a:gd name="connsiteX317" fmla="*/ 9079 w 269287"/>
                <a:gd name="connsiteY317" fmla="*/ 86111 h 263609"/>
                <a:gd name="connsiteX318" fmla="*/ 12240 w 269287"/>
                <a:gd name="connsiteY318" fmla="*/ 78645 h 263609"/>
                <a:gd name="connsiteX319" fmla="*/ 15726 w 269287"/>
                <a:gd name="connsiteY319" fmla="*/ 71421 h 263609"/>
                <a:gd name="connsiteX320" fmla="*/ 19779 w 269287"/>
                <a:gd name="connsiteY320" fmla="*/ 64523 h 263609"/>
                <a:gd name="connsiteX321" fmla="*/ 24156 w 269287"/>
                <a:gd name="connsiteY321" fmla="*/ 57786 h 263609"/>
                <a:gd name="connsiteX322" fmla="*/ 28858 w 269287"/>
                <a:gd name="connsiteY322" fmla="*/ 51374 h 263609"/>
                <a:gd name="connsiteX323" fmla="*/ 33965 w 269287"/>
                <a:gd name="connsiteY323" fmla="*/ 45287 h 263609"/>
                <a:gd name="connsiteX324" fmla="*/ 39477 w 269287"/>
                <a:gd name="connsiteY324" fmla="*/ 39444 h 263609"/>
                <a:gd name="connsiteX325" fmla="*/ 45313 w 269287"/>
                <a:gd name="connsiteY325" fmla="*/ 34006 h 263609"/>
                <a:gd name="connsiteX326" fmla="*/ 51393 w 269287"/>
                <a:gd name="connsiteY326" fmla="*/ 28893 h 263609"/>
                <a:gd name="connsiteX327" fmla="*/ 57797 w 269287"/>
                <a:gd name="connsiteY327" fmla="*/ 24186 h 263609"/>
                <a:gd name="connsiteX328" fmla="*/ 64444 w 269287"/>
                <a:gd name="connsiteY328" fmla="*/ 19803 h 263609"/>
                <a:gd name="connsiteX329" fmla="*/ 71415 w 269287"/>
                <a:gd name="connsiteY329" fmla="*/ 15745 h 263609"/>
                <a:gd name="connsiteX330" fmla="*/ 78549 w 269287"/>
                <a:gd name="connsiteY330" fmla="*/ 12174 h 263609"/>
                <a:gd name="connsiteX331" fmla="*/ 86087 w 269287"/>
                <a:gd name="connsiteY331" fmla="*/ 9090 h 263609"/>
                <a:gd name="connsiteX332" fmla="*/ 93707 w 269287"/>
                <a:gd name="connsiteY332" fmla="*/ 6330 h 263609"/>
                <a:gd name="connsiteX333" fmla="*/ 101489 w 269287"/>
                <a:gd name="connsiteY333" fmla="*/ 4058 h 263609"/>
                <a:gd name="connsiteX334" fmla="*/ 109596 w 269287"/>
                <a:gd name="connsiteY334" fmla="*/ 2272 h 263609"/>
                <a:gd name="connsiteX335" fmla="*/ 117783 w 269287"/>
                <a:gd name="connsiteY335" fmla="*/ 1055 h 263609"/>
                <a:gd name="connsiteX336" fmla="*/ 126213 w 269287"/>
                <a:gd name="connsiteY336" fmla="*/ 243 h 2636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269287" h="263609">
                  <a:moveTo>
                    <a:pt x="158785" y="52722"/>
                  </a:moveTo>
                  <a:lnTo>
                    <a:pt x="162497" y="52722"/>
                  </a:lnTo>
                  <a:lnTo>
                    <a:pt x="164312" y="52885"/>
                  </a:lnTo>
                  <a:lnTo>
                    <a:pt x="165961" y="53374"/>
                  </a:lnTo>
                  <a:lnTo>
                    <a:pt x="167446" y="54270"/>
                  </a:lnTo>
                  <a:lnTo>
                    <a:pt x="168601" y="55411"/>
                  </a:lnTo>
                  <a:lnTo>
                    <a:pt x="169508" y="56714"/>
                  </a:lnTo>
                  <a:lnTo>
                    <a:pt x="170086" y="58180"/>
                  </a:lnTo>
                  <a:lnTo>
                    <a:pt x="170333" y="59891"/>
                  </a:lnTo>
                  <a:lnTo>
                    <a:pt x="170333" y="90033"/>
                  </a:lnTo>
                  <a:lnTo>
                    <a:pt x="150866" y="90033"/>
                  </a:lnTo>
                  <a:lnTo>
                    <a:pt x="150866" y="59891"/>
                  </a:lnTo>
                  <a:lnTo>
                    <a:pt x="151114" y="58180"/>
                  </a:lnTo>
                  <a:lnTo>
                    <a:pt x="151691" y="56714"/>
                  </a:lnTo>
                  <a:lnTo>
                    <a:pt x="152681" y="55411"/>
                  </a:lnTo>
                  <a:lnTo>
                    <a:pt x="153836" y="54270"/>
                  </a:lnTo>
                  <a:lnTo>
                    <a:pt x="155320" y="53374"/>
                  </a:lnTo>
                  <a:lnTo>
                    <a:pt x="157053" y="52885"/>
                  </a:lnTo>
                  <a:close/>
                  <a:moveTo>
                    <a:pt x="107355" y="52722"/>
                  </a:moveTo>
                  <a:lnTo>
                    <a:pt x="110833" y="52722"/>
                  </a:lnTo>
                  <a:lnTo>
                    <a:pt x="112651" y="52885"/>
                  </a:lnTo>
                  <a:lnTo>
                    <a:pt x="114153" y="53374"/>
                  </a:lnTo>
                  <a:lnTo>
                    <a:pt x="115575" y="54270"/>
                  </a:lnTo>
                  <a:lnTo>
                    <a:pt x="116761" y="55411"/>
                  </a:lnTo>
                  <a:lnTo>
                    <a:pt x="117631" y="56714"/>
                  </a:lnTo>
                  <a:lnTo>
                    <a:pt x="118184" y="58180"/>
                  </a:lnTo>
                  <a:lnTo>
                    <a:pt x="118421" y="59891"/>
                  </a:lnTo>
                  <a:lnTo>
                    <a:pt x="118421" y="90033"/>
                  </a:lnTo>
                  <a:lnTo>
                    <a:pt x="99766" y="90033"/>
                  </a:lnTo>
                  <a:lnTo>
                    <a:pt x="99766" y="59891"/>
                  </a:lnTo>
                  <a:lnTo>
                    <a:pt x="100003" y="58180"/>
                  </a:lnTo>
                  <a:lnTo>
                    <a:pt x="100557" y="56714"/>
                  </a:lnTo>
                  <a:lnTo>
                    <a:pt x="101426" y="55411"/>
                  </a:lnTo>
                  <a:lnTo>
                    <a:pt x="102612" y="54270"/>
                  </a:lnTo>
                  <a:lnTo>
                    <a:pt x="104035" y="53374"/>
                  </a:lnTo>
                  <a:lnTo>
                    <a:pt x="105537" y="52885"/>
                  </a:lnTo>
                  <a:close/>
                  <a:moveTo>
                    <a:pt x="134725" y="0"/>
                  </a:moveTo>
                  <a:lnTo>
                    <a:pt x="143236" y="243"/>
                  </a:lnTo>
                  <a:lnTo>
                    <a:pt x="151504" y="1055"/>
                  </a:lnTo>
                  <a:lnTo>
                    <a:pt x="159692" y="2272"/>
                  </a:lnTo>
                  <a:lnTo>
                    <a:pt x="167798" y="4058"/>
                  </a:lnTo>
                  <a:lnTo>
                    <a:pt x="175661" y="6330"/>
                  </a:lnTo>
                  <a:lnTo>
                    <a:pt x="183281" y="9090"/>
                  </a:lnTo>
                  <a:lnTo>
                    <a:pt x="190738" y="12174"/>
                  </a:lnTo>
                  <a:lnTo>
                    <a:pt x="197953" y="15745"/>
                  </a:lnTo>
                  <a:lnTo>
                    <a:pt x="204843" y="19803"/>
                  </a:lnTo>
                  <a:lnTo>
                    <a:pt x="211571" y="24186"/>
                  </a:lnTo>
                  <a:lnTo>
                    <a:pt x="217975" y="28893"/>
                  </a:lnTo>
                  <a:lnTo>
                    <a:pt x="224055" y="34006"/>
                  </a:lnTo>
                  <a:lnTo>
                    <a:pt x="229891" y="39444"/>
                  </a:lnTo>
                  <a:lnTo>
                    <a:pt x="235322" y="45287"/>
                  </a:lnTo>
                  <a:lnTo>
                    <a:pt x="240429" y="51374"/>
                  </a:lnTo>
                  <a:lnTo>
                    <a:pt x="245131" y="57786"/>
                  </a:lnTo>
                  <a:lnTo>
                    <a:pt x="249508" y="64523"/>
                  </a:lnTo>
                  <a:lnTo>
                    <a:pt x="253561" y="71421"/>
                  </a:lnTo>
                  <a:lnTo>
                    <a:pt x="257128" y="78645"/>
                  </a:lnTo>
                  <a:lnTo>
                    <a:pt x="260208" y="86111"/>
                  </a:lnTo>
                  <a:lnTo>
                    <a:pt x="262964" y="93741"/>
                  </a:lnTo>
                  <a:lnTo>
                    <a:pt x="265153" y="101613"/>
                  </a:lnTo>
                  <a:lnTo>
                    <a:pt x="267017" y="109729"/>
                  </a:lnTo>
                  <a:lnTo>
                    <a:pt x="268233" y="117926"/>
                  </a:lnTo>
                  <a:lnTo>
                    <a:pt x="269044" y="126205"/>
                  </a:lnTo>
                  <a:lnTo>
                    <a:pt x="269287" y="134727"/>
                  </a:lnTo>
                  <a:lnTo>
                    <a:pt x="269125" y="142518"/>
                  </a:lnTo>
                  <a:lnTo>
                    <a:pt x="268477" y="150147"/>
                  </a:lnTo>
                  <a:lnTo>
                    <a:pt x="267423" y="157614"/>
                  </a:lnTo>
                  <a:lnTo>
                    <a:pt x="265964" y="165081"/>
                  </a:lnTo>
                  <a:lnTo>
                    <a:pt x="264018" y="172304"/>
                  </a:lnTo>
                  <a:lnTo>
                    <a:pt x="261829" y="179527"/>
                  </a:lnTo>
                  <a:lnTo>
                    <a:pt x="259073" y="186588"/>
                  </a:lnTo>
                  <a:lnTo>
                    <a:pt x="255993" y="193405"/>
                  </a:lnTo>
                  <a:lnTo>
                    <a:pt x="252588" y="200142"/>
                  </a:lnTo>
                  <a:lnTo>
                    <a:pt x="248697" y="206553"/>
                  </a:lnTo>
                  <a:lnTo>
                    <a:pt x="244482" y="212884"/>
                  </a:lnTo>
                  <a:lnTo>
                    <a:pt x="239943" y="218971"/>
                  </a:lnTo>
                  <a:lnTo>
                    <a:pt x="234998" y="224815"/>
                  </a:lnTo>
                  <a:lnTo>
                    <a:pt x="229729" y="230333"/>
                  </a:lnTo>
                  <a:lnTo>
                    <a:pt x="229162" y="230739"/>
                  </a:lnTo>
                  <a:lnTo>
                    <a:pt x="228594" y="231307"/>
                  </a:lnTo>
                  <a:lnTo>
                    <a:pt x="227621" y="232200"/>
                  </a:lnTo>
                  <a:lnTo>
                    <a:pt x="226405" y="233255"/>
                  </a:lnTo>
                  <a:lnTo>
                    <a:pt x="224865" y="234473"/>
                  </a:lnTo>
                  <a:lnTo>
                    <a:pt x="223001" y="235934"/>
                  </a:lnTo>
                  <a:lnTo>
                    <a:pt x="220974" y="237638"/>
                  </a:lnTo>
                  <a:lnTo>
                    <a:pt x="218624" y="239342"/>
                  </a:lnTo>
                  <a:lnTo>
                    <a:pt x="216192" y="241209"/>
                  </a:lnTo>
                  <a:lnTo>
                    <a:pt x="213436" y="243076"/>
                  </a:lnTo>
                  <a:lnTo>
                    <a:pt x="210517" y="244942"/>
                  </a:lnTo>
                  <a:lnTo>
                    <a:pt x="207518" y="246971"/>
                  </a:lnTo>
                  <a:lnTo>
                    <a:pt x="204276" y="248757"/>
                  </a:lnTo>
                  <a:lnTo>
                    <a:pt x="200952" y="250624"/>
                  </a:lnTo>
                  <a:lnTo>
                    <a:pt x="197629" y="252328"/>
                  </a:lnTo>
                  <a:lnTo>
                    <a:pt x="194143" y="253870"/>
                  </a:lnTo>
                  <a:lnTo>
                    <a:pt x="190576" y="255412"/>
                  </a:lnTo>
                  <a:lnTo>
                    <a:pt x="186928" y="256629"/>
                  </a:lnTo>
                  <a:lnTo>
                    <a:pt x="183281" y="257603"/>
                  </a:lnTo>
                  <a:lnTo>
                    <a:pt x="179714" y="258334"/>
                  </a:lnTo>
                  <a:lnTo>
                    <a:pt x="176066" y="258902"/>
                  </a:lnTo>
                  <a:lnTo>
                    <a:pt x="172418" y="259064"/>
                  </a:lnTo>
                  <a:lnTo>
                    <a:pt x="168041" y="258902"/>
                  </a:lnTo>
                  <a:lnTo>
                    <a:pt x="163745" y="258253"/>
                  </a:lnTo>
                  <a:lnTo>
                    <a:pt x="159692" y="257360"/>
                  </a:lnTo>
                  <a:lnTo>
                    <a:pt x="155720" y="256061"/>
                  </a:lnTo>
                  <a:lnTo>
                    <a:pt x="151910" y="254438"/>
                  </a:lnTo>
                  <a:lnTo>
                    <a:pt x="148424" y="252409"/>
                  </a:lnTo>
                  <a:lnTo>
                    <a:pt x="145020" y="250137"/>
                  </a:lnTo>
                  <a:lnTo>
                    <a:pt x="141777" y="247377"/>
                  </a:lnTo>
                  <a:lnTo>
                    <a:pt x="138940" y="244374"/>
                  </a:lnTo>
                  <a:lnTo>
                    <a:pt x="135941" y="240803"/>
                  </a:lnTo>
                  <a:lnTo>
                    <a:pt x="133266" y="236907"/>
                  </a:lnTo>
                  <a:lnTo>
                    <a:pt x="131077" y="232849"/>
                  </a:lnTo>
                  <a:lnTo>
                    <a:pt x="128969" y="228548"/>
                  </a:lnTo>
                  <a:lnTo>
                    <a:pt x="127267" y="224165"/>
                  </a:lnTo>
                  <a:lnTo>
                    <a:pt x="125889" y="219620"/>
                  </a:lnTo>
                  <a:lnTo>
                    <a:pt x="124592" y="215075"/>
                  </a:lnTo>
                  <a:lnTo>
                    <a:pt x="123538" y="210449"/>
                  </a:lnTo>
                  <a:lnTo>
                    <a:pt x="122728" y="205904"/>
                  </a:lnTo>
                  <a:lnTo>
                    <a:pt x="122160" y="201359"/>
                  </a:lnTo>
                  <a:lnTo>
                    <a:pt x="121674" y="196977"/>
                  </a:lnTo>
                  <a:lnTo>
                    <a:pt x="121350" y="192675"/>
                  </a:lnTo>
                  <a:lnTo>
                    <a:pt x="121187" y="188617"/>
                  </a:lnTo>
                  <a:lnTo>
                    <a:pt x="121025" y="184721"/>
                  </a:lnTo>
                  <a:lnTo>
                    <a:pt x="121025" y="181069"/>
                  </a:lnTo>
                  <a:lnTo>
                    <a:pt x="116405" y="180420"/>
                  </a:lnTo>
                  <a:lnTo>
                    <a:pt x="111946" y="179365"/>
                  </a:lnTo>
                  <a:lnTo>
                    <a:pt x="107731" y="177823"/>
                  </a:lnTo>
                  <a:lnTo>
                    <a:pt x="103678" y="175794"/>
                  </a:lnTo>
                  <a:lnTo>
                    <a:pt x="99949" y="173440"/>
                  </a:lnTo>
                  <a:lnTo>
                    <a:pt x="96382" y="170681"/>
                  </a:lnTo>
                  <a:lnTo>
                    <a:pt x="93302" y="167515"/>
                  </a:lnTo>
                  <a:lnTo>
                    <a:pt x="90384" y="164188"/>
                  </a:lnTo>
                  <a:lnTo>
                    <a:pt x="87871" y="160454"/>
                  </a:lnTo>
                  <a:lnTo>
                    <a:pt x="85844" y="156559"/>
                  </a:lnTo>
                  <a:lnTo>
                    <a:pt x="84223" y="152338"/>
                  </a:lnTo>
                  <a:lnTo>
                    <a:pt x="82926" y="147956"/>
                  </a:lnTo>
                  <a:lnTo>
                    <a:pt x="82196" y="143330"/>
                  </a:lnTo>
                  <a:lnTo>
                    <a:pt x="81953" y="138622"/>
                  </a:lnTo>
                  <a:lnTo>
                    <a:pt x="81953" y="98204"/>
                  </a:lnTo>
                  <a:lnTo>
                    <a:pt x="187415" y="98204"/>
                  </a:lnTo>
                  <a:lnTo>
                    <a:pt x="187415" y="138622"/>
                  </a:lnTo>
                  <a:lnTo>
                    <a:pt x="187172" y="143167"/>
                  </a:lnTo>
                  <a:lnTo>
                    <a:pt x="186442" y="147469"/>
                  </a:lnTo>
                  <a:lnTo>
                    <a:pt x="185388" y="151689"/>
                  </a:lnTo>
                  <a:lnTo>
                    <a:pt x="183767" y="155747"/>
                  </a:lnTo>
                  <a:lnTo>
                    <a:pt x="181903" y="159562"/>
                  </a:lnTo>
                  <a:lnTo>
                    <a:pt x="179714" y="163051"/>
                  </a:lnTo>
                  <a:lnTo>
                    <a:pt x="177039" y="166460"/>
                  </a:lnTo>
                  <a:lnTo>
                    <a:pt x="174121" y="169544"/>
                  </a:lnTo>
                  <a:lnTo>
                    <a:pt x="170959" y="172223"/>
                  </a:lnTo>
                  <a:lnTo>
                    <a:pt x="167474" y="174739"/>
                  </a:lnTo>
                  <a:lnTo>
                    <a:pt x="163745" y="176768"/>
                  </a:lnTo>
                  <a:lnTo>
                    <a:pt x="159773" y="178472"/>
                  </a:lnTo>
                  <a:lnTo>
                    <a:pt x="155720" y="179771"/>
                  </a:lnTo>
                  <a:lnTo>
                    <a:pt x="151423" y="180663"/>
                  </a:lnTo>
                  <a:lnTo>
                    <a:pt x="146965" y="181150"/>
                  </a:lnTo>
                  <a:lnTo>
                    <a:pt x="146965" y="184640"/>
                  </a:lnTo>
                  <a:lnTo>
                    <a:pt x="147046" y="188292"/>
                  </a:lnTo>
                  <a:lnTo>
                    <a:pt x="147289" y="192107"/>
                  </a:lnTo>
                  <a:lnTo>
                    <a:pt x="147695" y="196003"/>
                  </a:lnTo>
                  <a:lnTo>
                    <a:pt x="148181" y="199898"/>
                  </a:lnTo>
                  <a:lnTo>
                    <a:pt x="148748" y="203713"/>
                  </a:lnTo>
                  <a:lnTo>
                    <a:pt x="149478" y="207609"/>
                  </a:lnTo>
                  <a:lnTo>
                    <a:pt x="150451" y="211342"/>
                  </a:lnTo>
                  <a:lnTo>
                    <a:pt x="151504" y="214994"/>
                  </a:lnTo>
                  <a:lnTo>
                    <a:pt x="152883" y="218484"/>
                  </a:lnTo>
                  <a:lnTo>
                    <a:pt x="154423" y="221568"/>
                  </a:lnTo>
                  <a:lnTo>
                    <a:pt x="156206" y="224490"/>
                  </a:lnTo>
                  <a:lnTo>
                    <a:pt x="158233" y="227087"/>
                  </a:lnTo>
                  <a:lnTo>
                    <a:pt x="160097" y="228954"/>
                  </a:lnTo>
                  <a:lnTo>
                    <a:pt x="162205" y="230415"/>
                  </a:lnTo>
                  <a:lnTo>
                    <a:pt x="164393" y="231632"/>
                  </a:lnTo>
                  <a:lnTo>
                    <a:pt x="166906" y="232444"/>
                  </a:lnTo>
                  <a:lnTo>
                    <a:pt x="169500" y="232931"/>
                  </a:lnTo>
                  <a:lnTo>
                    <a:pt x="172418" y="233093"/>
                  </a:lnTo>
                  <a:lnTo>
                    <a:pt x="174931" y="232931"/>
                  </a:lnTo>
                  <a:lnTo>
                    <a:pt x="177444" y="232362"/>
                  </a:lnTo>
                  <a:lnTo>
                    <a:pt x="180281" y="231551"/>
                  </a:lnTo>
                  <a:lnTo>
                    <a:pt x="183037" y="230415"/>
                  </a:lnTo>
                  <a:lnTo>
                    <a:pt x="186037" y="229116"/>
                  </a:lnTo>
                  <a:lnTo>
                    <a:pt x="189036" y="227655"/>
                  </a:lnTo>
                  <a:lnTo>
                    <a:pt x="191954" y="225951"/>
                  </a:lnTo>
                  <a:lnTo>
                    <a:pt x="194872" y="224165"/>
                  </a:lnTo>
                  <a:lnTo>
                    <a:pt x="197791" y="222299"/>
                  </a:lnTo>
                  <a:lnTo>
                    <a:pt x="200547" y="220432"/>
                  </a:lnTo>
                  <a:lnTo>
                    <a:pt x="203141" y="218565"/>
                  </a:lnTo>
                  <a:lnTo>
                    <a:pt x="205573" y="216617"/>
                  </a:lnTo>
                  <a:lnTo>
                    <a:pt x="207842" y="214913"/>
                  </a:lnTo>
                  <a:lnTo>
                    <a:pt x="209788" y="213209"/>
                  </a:lnTo>
                  <a:lnTo>
                    <a:pt x="211571" y="211748"/>
                  </a:lnTo>
                  <a:lnTo>
                    <a:pt x="216192" y="206878"/>
                  </a:lnTo>
                  <a:lnTo>
                    <a:pt x="220407" y="201765"/>
                  </a:lnTo>
                  <a:lnTo>
                    <a:pt x="224217" y="196490"/>
                  </a:lnTo>
                  <a:lnTo>
                    <a:pt x="227784" y="191052"/>
                  </a:lnTo>
                  <a:lnTo>
                    <a:pt x="231026" y="185289"/>
                  </a:lnTo>
                  <a:lnTo>
                    <a:pt x="233944" y="179446"/>
                  </a:lnTo>
                  <a:lnTo>
                    <a:pt x="236376" y="173440"/>
                  </a:lnTo>
                  <a:lnTo>
                    <a:pt x="238565" y="167272"/>
                  </a:lnTo>
                  <a:lnTo>
                    <a:pt x="240267" y="161022"/>
                  </a:lnTo>
                  <a:lnTo>
                    <a:pt x="241564" y="154611"/>
                  </a:lnTo>
                  <a:lnTo>
                    <a:pt x="242537" y="148037"/>
                  </a:lnTo>
                  <a:lnTo>
                    <a:pt x="243185" y="141463"/>
                  </a:lnTo>
                  <a:lnTo>
                    <a:pt x="243428" y="134727"/>
                  </a:lnTo>
                  <a:lnTo>
                    <a:pt x="243185" y="127341"/>
                  </a:lnTo>
                  <a:lnTo>
                    <a:pt x="242375" y="120036"/>
                  </a:lnTo>
                  <a:lnTo>
                    <a:pt x="241159" y="112813"/>
                  </a:lnTo>
                  <a:lnTo>
                    <a:pt x="239537" y="105915"/>
                  </a:lnTo>
                  <a:lnTo>
                    <a:pt x="237349" y="99016"/>
                  </a:lnTo>
                  <a:lnTo>
                    <a:pt x="234836" y="92442"/>
                  </a:lnTo>
                  <a:lnTo>
                    <a:pt x="231837" y="86111"/>
                  </a:lnTo>
                  <a:lnTo>
                    <a:pt x="228513" y="79862"/>
                  </a:lnTo>
                  <a:lnTo>
                    <a:pt x="224865" y="73937"/>
                  </a:lnTo>
                  <a:lnTo>
                    <a:pt x="220731" y="68337"/>
                  </a:lnTo>
                  <a:lnTo>
                    <a:pt x="216273" y="62900"/>
                  </a:lnTo>
                  <a:lnTo>
                    <a:pt x="211571" y="57786"/>
                  </a:lnTo>
                  <a:lnTo>
                    <a:pt x="206383" y="53079"/>
                  </a:lnTo>
                  <a:lnTo>
                    <a:pt x="201033" y="48615"/>
                  </a:lnTo>
                  <a:lnTo>
                    <a:pt x="195440" y="44476"/>
                  </a:lnTo>
                  <a:lnTo>
                    <a:pt x="189522" y="40823"/>
                  </a:lnTo>
                  <a:lnTo>
                    <a:pt x="183281" y="37496"/>
                  </a:lnTo>
                  <a:lnTo>
                    <a:pt x="176958" y="34493"/>
                  </a:lnTo>
                  <a:lnTo>
                    <a:pt x="170392" y="31977"/>
                  </a:lnTo>
                  <a:lnTo>
                    <a:pt x="163502" y="29786"/>
                  </a:lnTo>
                  <a:lnTo>
                    <a:pt x="156530" y="28162"/>
                  </a:lnTo>
                  <a:lnTo>
                    <a:pt x="149397" y="26864"/>
                  </a:lnTo>
                  <a:lnTo>
                    <a:pt x="142101" y="26133"/>
                  </a:lnTo>
                  <a:lnTo>
                    <a:pt x="134725" y="25890"/>
                  </a:lnTo>
                  <a:lnTo>
                    <a:pt x="127267" y="26133"/>
                  </a:lnTo>
                  <a:lnTo>
                    <a:pt x="119890" y="26864"/>
                  </a:lnTo>
                  <a:lnTo>
                    <a:pt x="112838" y="28162"/>
                  </a:lnTo>
                  <a:lnTo>
                    <a:pt x="105786" y="29786"/>
                  </a:lnTo>
                  <a:lnTo>
                    <a:pt x="98976" y="31977"/>
                  </a:lnTo>
                  <a:lnTo>
                    <a:pt x="92329" y="34493"/>
                  </a:lnTo>
                  <a:lnTo>
                    <a:pt x="86006" y="37496"/>
                  </a:lnTo>
                  <a:lnTo>
                    <a:pt x="79846" y="40823"/>
                  </a:lnTo>
                  <a:lnTo>
                    <a:pt x="73928" y="44476"/>
                  </a:lnTo>
                  <a:lnTo>
                    <a:pt x="68254" y="48615"/>
                  </a:lnTo>
                  <a:lnTo>
                    <a:pt x="62904" y="53079"/>
                  </a:lnTo>
                  <a:lnTo>
                    <a:pt x="57878" y="57786"/>
                  </a:lnTo>
                  <a:lnTo>
                    <a:pt x="53095" y="62900"/>
                  </a:lnTo>
                  <a:lnTo>
                    <a:pt x="48637" y="68337"/>
                  </a:lnTo>
                  <a:lnTo>
                    <a:pt x="44584" y="73937"/>
                  </a:lnTo>
                  <a:lnTo>
                    <a:pt x="40774" y="79862"/>
                  </a:lnTo>
                  <a:lnTo>
                    <a:pt x="37450" y="86111"/>
                  </a:lnTo>
                  <a:lnTo>
                    <a:pt x="34532" y="92442"/>
                  </a:lnTo>
                  <a:lnTo>
                    <a:pt x="31938" y="99016"/>
                  </a:lnTo>
                  <a:lnTo>
                    <a:pt x="29831" y="105915"/>
                  </a:lnTo>
                  <a:lnTo>
                    <a:pt x="28128" y="112813"/>
                  </a:lnTo>
                  <a:lnTo>
                    <a:pt x="26912" y="120036"/>
                  </a:lnTo>
                  <a:lnTo>
                    <a:pt x="26183" y="127341"/>
                  </a:lnTo>
                  <a:lnTo>
                    <a:pt x="25940" y="134727"/>
                  </a:lnTo>
                  <a:lnTo>
                    <a:pt x="26183" y="141463"/>
                  </a:lnTo>
                  <a:lnTo>
                    <a:pt x="26750" y="148037"/>
                  </a:lnTo>
                  <a:lnTo>
                    <a:pt x="27723" y="154530"/>
                  </a:lnTo>
                  <a:lnTo>
                    <a:pt x="29020" y="160941"/>
                  </a:lnTo>
                  <a:lnTo>
                    <a:pt x="30803" y="167110"/>
                  </a:lnTo>
                  <a:lnTo>
                    <a:pt x="32911" y="173359"/>
                  </a:lnTo>
                  <a:lnTo>
                    <a:pt x="35424" y="179365"/>
                  </a:lnTo>
                  <a:lnTo>
                    <a:pt x="38180" y="185127"/>
                  </a:lnTo>
                  <a:lnTo>
                    <a:pt x="41422" y="190890"/>
                  </a:lnTo>
                  <a:lnTo>
                    <a:pt x="44989" y="196327"/>
                  </a:lnTo>
                  <a:lnTo>
                    <a:pt x="48880" y="201684"/>
                  </a:lnTo>
                  <a:lnTo>
                    <a:pt x="53095" y="206716"/>
                  </a:lnTo>
                  <a:lnTo>
                    <a:pt x="57635" y="211585"/>
                  </a:lnTo>
                  <a:lnTo>
                    <a:pt x="62255" y="215968"/>
                  </a:lnTo>
                  <a:lnTo>
                    <a:pt x="67200" y="220107"/>
                  </a:lnTo>
                  <a:lnTo>
                    <a:pt x="72307" y="224003"/>
                  </a:lnTo>
                  <a:lnTo>
                    <a:pt x="77657" y="227493"/>
                  </a:lnTo>
                  <a:lnTo>
                    <a:pt x="83250" y="230658"/>
                  </a:lnTo>
                  <a:lnTo>
                    <a:pt x="89006" y="233580"/>
                  </a:lnTo>
                  <a:lnTo>
                    <a:pt x="94842" y="236177"/>
                  </a:lnTo>
                  <a:lnTo>
                    <a:pt x="100841" y="238287"/>
                  </a:lnTo>
                  <a:lnTo>
                    <a:pt x="103030" y="239180"/>
                  </a:lnTo>
                  <a:lnTo>
                    <a:pt x="104894" y="240397"/>
                  </a:lnTo>
                  <a:lnTo>
                    <a:pt x="106515" y="242021"/>
                  </a:lnTo>
                  <a:lnTo>
                    <a:pt x="107893" y="243725"/>
                  </a:lnTo>
                  <a:lnTo>
                    <a:pt x="108866" y="245754"/>
                  </a:lnTo>
                  <a:lnTo>
                    <a:pt x="109514" y="247864"/>
                  </a:lnTo>
                  <a:lnTo>
                    <a:pt x="109758" y="250137"/>
                  </a:lnTo>
                  <a:lnTo>
                    <a:pt x="109677" y="252328"/>
                  </a:lnTo>
                  <a:lnTo>
                    <a:pt x="109190" y="254682"/>
                  </a:lnTo>
                  <a:lnTo>
                    <a:pt x="108218" y="256873"/>
                  </a:lnTo>
                  <a:lnTo>
                    <a:pt x="106921" y="258821"/>
                  </a:lnTo>
                  <a:lnTo>
                    <a:pt x="105218" y="260444"/>
                  </a:lnTo>
                  <a:lnTo>
                    <a:pt x="103435" y="261824"/>
                  </a:lnTo>
                  <a:lnTo>
                    <a:pt x="101327" y="262716"/>
                  </a:lnTo>
                  <a:lnTo>
                    <a:pt x="99138" y="263447"/>
                  </a:lnTo>
                  <a:lnTo>
                    <a:pt x="96788" y="263609"/>
                  </a:lnTo>
                  <a:lnTo>
                    <a:pt x="94842" y="263447"/>
                  </a:lnTo>
                  <a:lnTo>
                    <a:pt x="92734" y="262960"/>
                  </a:lnTo>
                  <a:lnTo>
                    <a:pt x="86168" y="260606"/>
                  </a:lnTo>
                  <a:lnTo>
                    <a:pt x="79684" y="257847"/>
                  </a:lnTo>
                  <a:lnTo>
                    <a:pt x="73280" y="254844"/>
                  </a:lnTo>
                  <a:lnTo>
                    <a:pt x="67119" y="251435"/>
                  </a:lnTo>
                  <a:lnTo>
                    <a:pt x="61039" y="247702"/>
                  </a:lnTo>
                  <a:lnTo>
                    <a:pt x="55284" y="243725"/>
                  </a:lnTo>
                  <a:lnTo>
                    <a:pt x="49691" y="239342"/>
                  </a:lnTo>
                  <a:lnTo>
                    <a:pt x="44341" y="234797"/>
                  </a:lnTo>
                  <a:lnTo>
                    <a:pt x="39234" y="229847"/>
                  </a:lnTo>
                  <a:lnTo>
                    <a:pt x="33965" y="224328"/>
                  </a:lnTo>
                  <a:lnTo>
                    <a:pt x="29020" y="218565"/>
                  </a:lnTo>
                  <a:lnTo>
                    <a:pt x="24481" y="212397"/>
                  </a:lnTo>
                  <a:lnTo>
                    <a:pt x="20346" y="206229"/>
                  </a:lnTo>
                  <a:lnTo>
                    <a:pt x="16618" y="199736"/>
                  </a:lnTo>
                  <a:lnTo>
                    <a:pt x="13213" y="193081"/>
                  </a:lnTo>
                  <a:lnTo>
                    <a:pt x="10133" y="186263"/>
                  </a:lnTo>
                  <a:lnTo>
                    <a:pt x="7539" y="179284"/>
                  </a:lnTo>
                  <a:lnTo>
                    <a:pt x="5188" y="172141"/>
                  </a:lnTo>
                  <a:lnTo>
                    <a:pt x="3404" y="164918"/>
                  </a:lnTo>
                  <a:lnTo>
                    <a:pt x="1864" y="157451"/>
                  </a:lnTo>
                  <a:lnTo>
                    <a:pt x="810" y="150066"/>
                  </a:lnTo>
                  <a:lnTo>
                    <a:pt x="243" y="142437"/>
                  </a:lnTo>
                  <a:lnTo>
                    <a:pt x="0" y="134727"/>
                  </a:lnTo>
                  <a:lnTo>
                    <a:pt x="243" y="126205"/>
                  </a:lnTo>
                  <a:lnTo>
                    <a:pt x="1054" y="117926"/>
                  </a:lnTo>
                  <a:lnTo>
                    <a:pt x="2351" y="109729"/>
                  </a:lnTo>
                  <a:lnTo>
                    <a:pt x="4134" y="101613"/>
                  </a:lnTo>
                  <a:lnTo>
                    <a:pt x="6323" y="93741"/>
                  </a:lnTo>
                  <a:lnTo>
                    <a:pt x="9079" y="86111"/>
                  </a:lnTo>
                  <a:lnTo>
                    <a:pt x="12240" y="78645"/>
                  </a:lnTo>
                  <a:lnTo>
                    <a:pt x="15726" y="71421"/>
                  </a:lnTo>
                  <a:lnTo>
                    <a:pt x="19779" y="64523"/>
                  </a:lnTo>
                  <a:lnTo>
                    <a:pt x="24156" y="57786"/>
                  </a:lnTo>
                  <a:lnTo>
                    <a:pt x="28858" y="51374"/>
                  </a:lnTo>
                  <a:lnTo>
                    <a:pt x="33965" y="45287"/>
                  </a:lnTo>
                  <a:lnTo>
                    <a:pt x="39477" y="39444"/>
                  </a:lnTo>
                  <a:lnTo>
                    <a:pt x="45313" y="34006"/>
                  </a:lnTo>
                  <a:lnTo>
                    <a:pt x="51393" y="28893"/>
                  </a:lnTo>
                  <a:lnTo>
                    <a:pt x="57797" y="24186"/>
                  </a:lnTo>
                  <a:lnTo>
                    <a:pt x="64444" y="19803"/>
                  </a:lnTo>
                  <a:lnTo>
                    <a:pt x="71415" y="15745"/>
                  </a:lnTo>
                  <a:lnTo>
                    <a:pt x="78549" y="12174"/>
                  </a:lnTo>
                  <a:lnTo>
                    <a:pt x="86087" y="9090"/>
                  </a:lnTo>
                  <a:lnTo>
                    <a:pt x="93707" y="6330"/>
                  </a:lnTo>
                  <a:lnTo>
                    <a:pt x="101489" y="4058"/>
                  </a:lnTo>
                  <a:lnTo>
                    <a:pt x="109596" y="2272"/>
                  </a:lnTo>
                  <a:lnTo>
                    <a:pt x="117783" y="1055"/>
                  </a:lnTo>
                  <a:lnTo>
                    <a:pt x="126213" y="243"/>
                  </a:lnTo>
                  <a:close/>
                </a:path>
              </a:pathLst>
            </a:custGeom>
            <a:solidFill>
              <a:srgbClr val="00554A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iṣḻîḓé">
              <a:extLst>
                <a:ext uri="{FF2B5EF4-FFF2-40B4-BE49-F238E27FC236}">
                  <a16:creationId xmlns:a16="http://schemas.microsoft.com/office/drawing/2014/main" id="{E9058071-6DB1-4A40-A572-1ED5B2B21ED1}"/>
                </a:ext>
              </a:extLst>
            </p:cNvPr>
            <p:cNvSpPr/>
            <p:nvPr/>
          </p:nvSpPr>
          <p:spPr bwMode="auto">
            <a:xfrm>
              <a:off x="9304512" y="2211403"/>
              <a:ext cx="284579" cy="278576"/>
            </a:xfrm>
            <a:custGeom>
              <a:gdLst>
                <a:gd name="connsiteX0" fmla="*/ 158785 w 269287"/>
                <a:gd name="connsiteY0" fmla="*/ 52722 h 263609"/>
                <a:gd name="connsiteX1" fmla="*/ 162497 w 269287"/>
                <a:gd name="connsiteY1" fmla="*/ 52722 h 263609"/>
                <a:gd name="connsiteX2" fmla="*/ 164312 w 269287"/>
                <a:gd name="connsiteY2" fmla="*/ 52885 h 263609"/>
                <a:gd name="connsiteX3" fmla="*/ 165961 w 269287"/>
                <a:gd name="connsiteY3" fmla="*/ 53374 h 263609"/>
                <a:gd name="connsiteX4" fmla="*/ 167446 w 269287"/>
                <a:gd name="connsiteY4" fmla="*/ 54270 h 263609"/>
                <a:gd name="connsiteX5" fmla="*/ 168601 w 269287"/>
                <a:gd name="connsiteY5" fmla="*/ 55411 h 263609"/>
                <a:gd name="connsiteX6" fmla="*/ 169508 w 269287"/>
                <a:gd name="connsiteY6" fmla="*/ 56714 h 263609"/>
                <a:gd name="connsiteX7" fmla="*/ 170086 w 269287"/>
                <a:gd name="connsiteY7" fmla="*/ 58180 h 263609"/>
                <a:gd name="connsiteX8" fmla="*/ 170333 w 269287"/>
                <a:gd name="connsiteY8" fmla="*/ 59891 h 263609"/>
                <a:gd name="connsiteX9" fmla="*/ 170333 w 269287"/>
                <a:gd name="connsiteY9" fmla="*/ 90033 h 263609"/>
                <a:gd name="connsiteX10" fmla="*/ 150866 w 269287"/>
                <a:gd name="connsiteY10" fmla="*/ 90033 h 263609"/>
                <a:gd name="connsiteX11" fmla="*/ 150866 w 269287"/>
                <a:gd name="connsiteY11" fmla="*/ 59891 h 263609"/>
                <a:gd name="connsiteX12" fmla="*/ 151114 w 269287"/>
                <a:gd name="connsiteY12" fmla="*/ 58180 h 263609"/>
                <a:gd name="connsiteX13" fmla="*/ 151691 w 269287"/>
                <a:gd name="connsiteY13" fmla="*/ 56714 h 263609"/>
                <a:gd name="connsiteX14" fmla="*/ 152681 w 269287"/>
                <a:gd name="connsiteY14" fmla="*/ 55411 h 263609"/>
                <a:gd name="connsiteX15" fmla="*/ 153836 w 269287"/>
                <a:gd name="connsiteY15" fmla="*/ 54270 h 263609"/>
                <a:gd name="connsiteX16" fmla="*/ 155320 w 269287"/>
                <a:gd name="connsiteY16" fmla="*/ 53374 h 263609"/>
                <a:gd name="connsiteX17" fmla="*/ 157053 w 269287"/>
                <a:gd name="connsiteY17" fmla="*/ 52885 h 263609"/>
                <a:gd name="connsiteX18" fmla="*/ 107355 w 269287"/>
                <a:gd name="connsiteY18" fmla="*/ 52722 h 263609"/>
                <a:gd name="connsiteX19" fmla="*/ 110833 w 269287"/>
                <a:gd name="connsiteY19" fmla="*/ 52722 h 263609"/>
                <a:gd name="connsiteX20" fmla="*/ 112651 w 269287"/>
                <a:gd name="connsiteY20" fmla="*/ 52885 h 263609"/>
                <a:gd name="connsiteX21" fmla="*/ 114153 w 269287"/>
                <a:gd name="connsiteY21" fmla="*/ 53374 h 263609"/>
                <a:gd name="connsiteX22" fmla="*/ 115575 w 269287"/>
                <a:gd name="connsiteY22" fmla="*/ 54270 h 263609"/>
                <a:gd name="connsiteX23" fmla="*/ 116761 w 269287"/>
                <a:gd name="connsiteY23" fmla="*/ 55411 h 263609"/>
                <a:gd name="connsiteX24" fmla="*/ 117631 w 269287"/>
                <a:gd name="connsiteY24" fmla="*/ 56714 h 263609"/>
                <a:gd name="connsiteX25" fmla="*/ 118184 w 269287"/>
                <a:gd name="connsiteY25" fmla="*/ 58180 h 263609"/>
                <a:gd name="connsiteX26" fmla="*/ 118421 w 269287"/>
                <a:gd name="connsiteY26" fmla="*/ 59891 h 263609"/>
                <a:gd name="connsiteX27" fmla="*/ 118421 w 269287"/>
                <a:gd name="connsiteY27" fmla="*/ 90033 h 263609"/>
                <a:gd name="connsiteX28" fmla="*/ 99766 w 269287"/>
                <a:gd name="connsiteY28" fmla="*/ 90033 h 263609"/>
                <a:gd name="connsiteX29" fmla="*/ 99766 w 269287"/>
                <a:gd name="connsiteY29" fmla="*/ 59891 h 263609"/>
                <a:gd name="connsiteX30" fmla="*/ 100003 w 269287"/>
                <a:gd name="connsiteY30" fmla="*/ 58180 h 263609"/>
                <a:gd name="connsiteX31" fmla="*/ 100557 w 269287"/>
                <a:gd name="connsiteY31" fmla="*/ 56714 h 263609"/>
                <a:gd name="connsiteX32" fmla="*/ 101426 w 269287"/>
                <a:gd name="connsiteY32" fmla="*/ 55411 h 263609"/>
                <a:gd name="connsiteX33" fmla="*/ 102612 w 269287"/>
                <a:gd name="connsiteY33" fmla="*/ 54270 h 263609"/>
                <a:gd name="connsiteX34" fmla="*/ 104035 w 269287"/>
                <a:gd name="connsiteY34" fmla="*/ 53374 h 263609"/>
                <a:gd name="connsiteX35" fmla="*/ 105537 w 269287"/>
                <a:gd name="connsiteY35" fmla="*/ 52885 h 263609"/>
                <a:gd name="connsiteX36" fmla="*/ 134725 w 269287"/>
                <a:gd name="connsiteY36" fmla="*/ 0 h 263609"/>
                <a:gd name="connsiteX37" fmla="*/ 143236 w 269287"/>
                <a:gd name="connsiteY37" fmla="*/ 243 h 263609"/>
                <a:gd name="connsiteX38" fmla="*/ 151504 w 269287"/>
                <a:gd name="connsiteY38" fmla="*/ 1055 h 263609"/>
                <a:gd name="connsiteX39" fmla="*/ 159692 w 269287"/>
                <a:gd name="connsiteY39" fmla="*/ 2272 h 263609"/>
                <a:gd name="connsiteX40" fmla="*/ 167798 w 269287"/>
                <a:gd name="connsiteY40" fmla="*/ 4058 h 263609"/>
                <a:gd name="connsiteX41" fmla="*/ 175661 w 269287"/>
                <a:gd name="connsiteY41" fmla="*/ 6330 h 263609"/>
                <a:gd name="connsiteX42" fmla="*/ 183281 w 269287"/>
                <a:gd name="connsiteY42" fmla="*/ 9090 h 263609"/>
                <a:gd name="connsiteX43" fmla="*/ 190738 w 269287"/>
                <a:gd name="connsiteY43" fmla="*/ 12174 h 263609"/>
                <a:gd name="connsiteX44" fmla="*/ 197953 w 269287"/>
                <a:gd name="connsiteY44" fmla="*/ 15745 h 263609"/>
                <a:gd name="connsiteX45" fmla="*/ 204843 w 269287"/>
                <a:gd name="connsiteY45" fmla="*/ 19803 h 263609"/>
                <a:gd name="connsiteX46" fmla="*/ 211571 w 269287"/>
                <a:gd name="connsiteY46" fmla="*/ 24186 h 263609"/>
                <a:gd name="connsiteX47" fmla="*/ 217975 w 269287"/>
                <a:gd name="connsiteY47" fmla="*/ 28893 h 263609"/>
                <a:gd name="connsiteX48" fmla="*/ 224055 w 269287"/>
                <a:gd name="connsiteY48" fmla="*/ 34006 h 263609"/>
                <a:gd name="connsiteX49" fmla="*/ 229891 w 269287"/>
                <a:gd name="connsiteY49" fmla="*/ 39444 h 263609"/>
                <a:gd name="connsiteX50" fmla="*/ 235322 w 269287"/>
                <a:gd name="connsiteY50" fmla="*/ 45287 h 263609"/>
                <a:gd name="connsiteX51" fmla="*/ 240429 w 269287"/>
                <a:gd name="connsiteY51" fmla="*/ 51374 h 263609"/>
                <a:gd name="connsiteX52" fmla="*/ 245131 w 269287"/>
                <a:gd name="connsiteY52" fmla="*/ 57786 h 263609"/>
                <a:gd name="connsiteX53" fmla="*/ 249508 w 269287"/>
                <a:gd name="connsiteY53" fmla="*/ 64523 h 263609"/>
                <a:gd name="connsiteX54" fmla="*/ 253561 w 269287"/>
                <a:gd name="connsiteY54" fmla="*/ 71421 h 263609"/>
                <a:gd name="connsiteX55" fmla="*/ 257128 w 269287"/>
                <a:gd name="connsiteY55" fmla="*/ 78645 h 263609"/>
                <a:gd name="connsiteX56" fmla="*/ 260208 w 269287"/>
                <a:gd name="connsiteY56" fmla="*/ 86111 h 263609"/>
                <a:gd name="connsiteX57" fmla="*/ 262964 w 269287"/>
                <a:gd name="connsiteY57" fmla="*/ 93741 h 263609"/>
                <a:gd name="connsiteX58" fmla="*/ 265153 w 269287"/>
                <a:gd name="connsiteY58" fmla="*/ 101613 h 263609"/>
                <a:gd name="connsiteX59" fmla="*/ 267017 w 269287"/>
                <a:gd name="connsiteY59" fmla="*/ 109729 h 263609"/>
                <a:gd name="connsiteX60" fmla="*/ 268233 w 269287"/>
                <a:gd name="connsiteY60" fmla="*/ 117926 h 263609"/>
                <a:gd name="connsiteX61" fmla="*/ 269044 w 269287"/>
                <a:gd name="connsiteY61" fmla="*/ 126205 h 263609"/>
                <a:gd name="connsiteX62" fmla="*/ 269287 w 269287"/>
                <a:gd name="connsiteY62" fmla="*/ 134727 h 263609"/>
                <a:gd name="connsiteX63" fmla="*/ 269125 w 269287"/>
                <a:gd name="connsiteY63" fmla="*/ 142518 h 263609"/>
                <a:gd name="connsiteX64" fmla="*/ 268477 w 269287"/>
                <a:gd name="connsiteY64" fmla="*/ 150147 h 263609"/>
                <a:gd name="connsiteX65" fmla="*/ 267423 w 269287"/>
                <a:gd name="connsiteY65" fmla="*/ 157614 h 263609"/>
                <a:gd name="connsiteX66" fmla="*/ 265964 w 269287"/>
                <a:gd name="connsiteY66" fmla="*/ 165081 h 263609"/>
                <a:gd name="connsiteX67" fmla="*/ 264018 w 269287"/>
                <a:gd name="connsiteY67" fmla="*/ 172304 h 263609"/>
                <a:gd name="connsiteX68" fmla="*/ 261829 w 269287"/>
                <a:gd name="connsiteY68" fmla="*/ 179527 h 263609"/>
                <a:gd name="connsiteX69" fmla="*/ 259073 w 269287"/>
                <a:gd name="connsiteY69" fmla="*/ 186588 h 263609"/>
                <a:gd name="connsiteX70" fmla="*/ 255993 w 269287"/>
                <a:gd name="connsiteY70" fmla="*/ 193405 h 263609"/>
                <a:gd name="connsiteX71" fmla="*/ 252588 w 269287"/>
                <a:gd name="connsiteY71" fmla="*/ 200142 h 263609"/>
                <a:gd name="connsiteX72" fmla="*/ 248697 w 269287"/>
                <a:gd name="connsiteY72" fmla="*/ 206553 h 263609"/>
                <a:gd name="connsiteX73" fmla="*/ 244482 w 269287"/>
                <a:gd name="connsiteY73" fmla="*/ 212884 h 263609"/>
                <a:gd name="connsiteX74" fmla="*/ 239943 w 269287"/>
                <a:gd name="connsiteY74" fmla="*/ 218971 h 263609"/>
                <a:gd name="connsiteX75" fmla="*/ 234998 w 269287"/>
                <a:gd name="connsiteY75" fmla="*/ 224815 h 263609"/>
                <a:gd name="connsiteX76" fmla="*/ 229729 w 269287"/>
                <a:gd name="connsiteY76" fmla="*/ 230333 h 263609"/>
                <a:gd name="connsiteX77" fmla="*/ 229162 w 269287"/>
                <a:gd name="connsiteY77" fmla="*/ 230739 h 263609"/>
                <a:gd name="connsiteX78" fmla="*/ 228594 w 269287"/>
                <a:gd name="connsiteY78" fmla="*/ 231307 h 263609"/>
                <a:gd name="connsiteX79" fmla="*/ 227621 w 269287"/>
                <a:gd name="connsiteY79" fmla="*/ 232200 h 263609"/>
                <a:gd name="connsiteX80" fmla="*/ 226405 w 269287"/>
                <a:gd name="connsiteY80" fmla="*/ 233255 h 263609"/>
                <a:gd name="connsiteX81" fmla="*/ 224865 w 269287"/>
                <a:gd name="connsiteY81" fmla="*/ 234473 h 263609"/>
                <a:gd name="connsiteX82" fmla="*/ 223001 w 269287"/>
                <a:gd name="connsiteY82" fmla="*/ 235934 h 263609"/>
                <a:gd name="connsiteX83" fmla="*/ 220974 w 269287"/>
                <a:gd name="connsiteY83" fmla="*/ 237638 h 263609"/>
                <a:gd name="connsiteX84" fmla="*/ 218624 w 269287"/>
                <a:gd name="connsiteY84" fmla="*/ 239342 h 263609"/>
                <a:gd name="connsiteX85" fmla="*/ 216192 w 269287"/>
                <a:gd name="connsiteY85" fmla="*/ 241209 h 263609"/>
                <a:gd name="connsiteX86" fmla="*/ 213436 w 269287"/>
                <a:gd name="connsiteY86" fmla="*/ 243076 h 263609"/>
                <a:gd name="connsiteX87" fmla="*/ 210517 w 269287"/>
                <a:gd name="connsiteY87" fmla="*/ 244942 h 263609"/>
                <a:gd name="connsiteX88" fmla="*/ 207518 w 269287"/>
                <a:gd name="connsiteY88" fmla="*/ 246971 h 263609"/>
                <a:gd name="connsiteX89" fmla="*/ 204276 w 269287"/>
                <a:gd name="connsiteY89" fmla="*/ 248757 h 263609"/>
                <a:gd name="connsiteX90" fmla="*/ 200952 w 269287"/>
                <a:gd name="connsiteY90" fmla="*/ 250624 h 263609"/>
                <a:gd name="connsiteX91" fmla="*/ 197629 w 269287"/>
                <a:gd name="connsiteY91" fmla="*/ 252328 h 263609"/>
                <a:gd name="connsiteX92" fmla="*/ 194143 w 269287"/>
                <a:gd name="connsiteY92" fmla="*/ 253870 h 263609"/>
                <a:gd name="connsiteX93" fmla="*/ 190576 w 269287"/>
                <a:gd name="connsiteY93" fmla="*/ 255412 h 263609"/>
                <a:gd name="connsiteX94" fmla="*/ 186928 w 269287"/>
                <a:gd name="connsiteY94" fmla="*/ 256629 h 263609"/>
                <a:gd name="connsiteX95" fmla="*/ 183281 w 269287"/>
                <a:gd name="connsiteY95" fmla="*/ 257603 h 263609"/>
                <a:gd name="connsiteX96" fmla="*/ 179714 w 269287"/>
                <a:gd name="connsiteY96" fmla="*/ 258334 h 263609"/>
                <a:gd name="connsiteX97" fmla="*/ 176066 w 269287"/>
                <a:gd name="connsiteY97" fmla="*/ 258902 h 263609"/>
                <a:gd name="connsiteX98" fmla="*/ 172418 w 269287"/>
                <a:gd name="connsiteY98" fmla="*/ 259064 h 263609"/>
                <a:gd name="connsiteX99" fmla="*/ 168041 w 269287"/>
                <a:gd name="connsiteY99" fmla="*/ 258902 h 263609"/>
                <a:gd name="connsiteX100" fmla="*/ 163745 w 269287"/>
                <a:gd name="connsiteY100" fmla="*/ 258253 h 263609"/>
                <a:gd name="connsiteX101" fmla="*/ 159692 w 269287"/>
                <a:gd name="connsiteY101" fmla="*/ 257360 h 263609"/>
                <a:gd name="connsiteX102" fmla="*/ 155720 w 269287"/>
                <a:gd name="connsiteY102" fmla="*/ 256061 h 263609"/>
                <a:gd name="connsiteX103" fmla="*/ 151910 w 269287"/>
                <a:gd name="connsiteY103" fmla="*/ 254438 h 263609"/>
                <a:gd name="connsiteX104" fmla="*/ 148424 w 269287"/>
                <a:gd name="connsiteY104" fmla="*/ 252409 h 263609"/>
                <a:gd name="connsiteX105" fmla="*/ 145020 w 269287"/>
                <a:gd name="connsiteY105" fmla="*/ 250137 h 263609"/>
                <a:gd name="connsiteX106" fmla="*/ 141777 w 269287"/>
                <a:gd name="connsiteY106" fmla="*/ 247377 h 263609"/>
                <a:gd name="connsiteX107" fmla="*/ 138940 w 269287"/>
                <a:gd name="connsiteY107" fmla="*/ 244374 h 263609"/>
                <a:gd name="connsiteX108" fmla="*/ 135941 w 269287"/>
                <a:gd name="connsiteY108" fmla="*/ 240803 h 263609"/>
                <a:gd name="connsiteX109" fmla="*/ 133266 w 269287"/>
                <a:gd name="connsiteY109" fmla="*/ 236907 h 263609"/>
                <a:gd name="connsiteX110" fmla="*/ 131077 w 269287"/>
                <a:gd name="connsiteY110" fmla="*/ 232849 h 263609"/>
                <a:gd name="connsiteX111" fmla="*/ 128969 w 269287"/>
                <a:gd name="connsiteY111" fmla="*/ 228548 h 263609"/>
                <a:gd name="connsiteX112" fmla="*/ 127267 w 269287"/>
                <a:gd name="connsiteY112" fmla="*/ 224165 h 263609"/>
                <a:gd name="connsiteX113" fmla="*/ 125889 w 269287"/>
                <a:gd name="connsiteY113" fmla="*/ 219620 h 263609"/>
                <a:gd name="connsiteX114" fmla="*/ 124592 w 269287"/>
                <a:gd name="connsiteY114" fmla="*/ 215075 h 263609"/>
                <a:gd name="connsiteX115" fmla="*/ 123538 w 269287"/>
                <a:gd name="connsiteY115" fmla="*/ 210449 h 263609"/>
                <a:gd name="connsiteX116" fmla="*/ 122728 w 269287"/>
                <a:gd name="connsiteY116" fmla="*/ 205904 h 263609"/>
                <a:gd name="connsiteX117" fmla="*/ 122160 w 269287"/>
                <a:gd name="connsiteY117" fmla="*/ 201359 h 263609"/>
                <a:gd name="connsiteX118" fmla="*/ 121674 w 269287"/>
                <a:gd name="connsiteY118" fmla="*/ 196977 h 263609"/>
                <a:gd name="connsiteX119" fmla="*/ 121350 w 269287"/>
                <a:gd name="connsiteY119" fmla="*/ 192675 h 263609"/>
                <a:gd name="connsiteX120" fmla="*/ 121187 w 269287"/>
                <a:gd name="connsiteY120" fmla="*/ 188617 h 263609"/>
                <a:gd name="connsiteX121" fmla="*/ 121025 w 269287"/>
                <a:gd name="connsiteY121" fmla="*/ 184721 h 263609"/>
                <a:gd name="connsiteX122" fmla="*/ 121025 w 269287"/>
                <a:gd name="connsiteY122" fmla="*/ 181069 h 263609"/>
                <a:gd name="connsiteX123" fmla="*/ 116405 w 269287"/>
                <a:gd name="connsiteY123" fmla="*/ 180420 h 263609"/>
                <a:gd name="connsiteX124" fmla="*/ 111946 w 269287"/>
                <a:gd name="connsiteY124" fmla="*/ 179365 h 263609"/>
                <a:gd name="connsiteX125" fmla="*/ 107731 w 269287"/>
                <a:gd name="connsiteY125" fmla="*/ 177823 h 263609"/>
                <a:gd name="connsiteX126" fmla="*/ 103678 w 269287"/>
                <a:gd name="connsiteY126" fmla="*/ 175794 h 263609"/>
                <a:gd name="connsiteX127" fmla="*/ 99949 w 269287"/>
                <a:gd name="connsiteY127" fmla="*/ 173440 h 263609"/>
                <a:gd name="connsiteX128" fmla="*/ 96382 w 269287"/>
                <a:gd name="connsiteY128" fmla="*/ 170681 h 263609"/>
                <a:gd name="connsiteX129" fmla="*/ 93302 w 269287"/>
                <a:gd name="connsiteY129" fmla="*/ 167515 h 263609"/>
                <a:gd name="connsiteX130" fmla="*/ 90384 w 269287"/>
                <a:gd name="connsiteY130" fmla="*/ 164188 h 263609"/>
                <a:gd name="connsiteX131" fmla="*/ 87871 w 269287"/>
                <a:gd name="connsiteY131" fmla="*/ 160454 h 263609"/>
                <a:gd name="connsiteX132" fmla="*/ 85844 w 269287"/>
                <a:gd name="connsiteY132" fmla="*/ 156559 h 263609"/>
                <a:gd name="connsiteX133" fmla="*/ 84223 w 269287"/>
                <a:gd name="connsiteY133" fmla="*/ 152338 h 263609"/>
                <a:gd name="connsiteX134" fmla="*/ 82926 w 269287"/>
                <a:gd name="connsiteY134" fmla="*/ 147956 h 263609"/>
                <a:gd name="connsiteX135" fmla="*/ 82196 w 269287"/>
                <a:gd name="connsiteY135" fmla="*/ 143330 h 263609"/>
                <a:gd name="connsiteX136" fmla="*/ 81953 w 269287"/>
                <a:gd name="connsiteY136" fmla="*/ 138622 h 263609"/>
                <a:gd name="connsiteX137" fmla="*/ 81953 w 269287"/>
                <a:gd name="connsiteY137" fmla="*/ 98204 h 263609"/>
                <a:gd name="connsiteX138" fmla="*/ 187415 w 269287"/>
                <a:gd name="connsiteY138" fmla="*/ 98204 h 263609"/>
                <a:gd name="connsiteX139" fmla="*/ 187415 w 269287"/>
                <a:gd name="connsiteY139" fmla="*/ 138622 h 263609"/>
                <a:gd name="connsiteX140" fmla="*/ 187172 w 269287"/>
                <a:gd name="connsiteY140" fmla="*/ 143167 h 263609"/>
                <a:gd name="connsiteX141" fmla="*/ 186442 w 269287"/>
                <a:gd name="connsiteY141" fmla="*/ 147469 h 263609"/>
                <a:gd name="connsiteX142" fmla="*/ 185388 w 269287"/>
                <a:gd name="connsiteY142" fmla="*/ 151689 h 263609"/>
                <a:gd name="connsiteX143" fmla="*/ 183767 w 269287"/>
                <a:gd name="connsiteY143" fmla="*/ 155747 h 263609"/>
                <a:gd name="connsiteX144" fmla="*/ 181903 w 269287"/>
                <a:gd name="connsiteY144" fmla="*/ 159562 h 263609"/>
                <a:gd name="connsiteX145" fmla="*/ 179714 w 269287"/>
                <a:gd name="connsiteY145" fmla="*/ 163051 h 263609"/>
                <a:gd name="connsiteX146" fmla="*/ 177039 w 269287"/>
                <a:gd name="connsiteY146" fmla="*/ 166460 h 263609"/>
                <a:gd name="connsiteX147" fmla="*/ 174121 w 269287"/>
                <a:gd name="connsiteY147" fmla="*/ 169544 h 263609"/>
                <a:gd name="connsiteX148" fmla="*/ 170959 w 269287"/>
                <a:gd name="connsiteY148" fmla="*/ 172223 h 263609"/>
                <a:gd name="connsiteX149" fmla="*/ 167474 w 269287"/>
                <a:gd name="connsiteY149" fmla="*/ 174739 h 263609"/>
                <a:gd name="connsiteX150" fmla="*/ 163745 w 269287"/>
                <a:gd name="connsiteY150" fmla="*/ 176768 h 263609"/>
                <a:gd name="connsiteX151" fmla="*/ 159773 w 269287"/>
                <a:gd name="connsiteY151" fmla="*/ 178472 h 263609"/>
                <a:gd name="connsiteX152" fmla="*/ 155720 w 269287"/>
                <a:gd name="connsiteY152" fmla="*/ 179771 h 263609"/>
                <a:gd name="connsiteX153" fmla="*/ 151423 w 269287"/>
                <a:gd name="connsiteY153" fmla="*/ 180663 h 263609"/>
                <a:gd name="connsiteX154" fmla="*/ 146965 w 269287"/>
                <a:gd name="connsiteY154" fmla="*/ 181150 h 263609"/>
                <a:gd name="connsiteX155" fmla="*/ 146965 w 269287"/>
                <a:gd name="connsiteY155" fmla="*/ 184640 h 263609"/>
                <a:gd name="connsiteX156" fmla="*/ 147046 w 269287"/>
                <a:gd name="connsiteY156" fmla="*/ 188292 h 263609"/>
                <a:gd name="connsiteX157" fmla="*/ 147289 w 269287"/>
                <a:gd name="connsiteY157" fmla="*/ 192107 h 263609"/>
                <a:gd name="connsiteX158" fmla="*/ 147695 w 269287"/>
                <a:gd name="connsiteY158" fmla="*/ 196003 h 263609"/>
                <a:gd name="connsiteX159" fmla="*/ 148181 w 269287"/>
                <a:gd name="connsiteY159" fmla="*/ 199898 h 263609"/>
                <a:gd name="connsiteX160" fmla="*/ 148748 w 269287"/>
                <a:gd name="connsiteY160" fmla="*/ 203713 h 263609"/>
                <a:gd name="connsiteX161" fmla="*/ 149478 w 269287"/>
                <a:gd name="connsiteY161" fmla="*/ 207609 h 263609"/>
                <a:gd name="connsiteX162" fmla="*/ 150451 w 269287"/>
                <a:gd name="connsiteY162" fmla="*/ 211342 h 263609"/>
                <a:gd name="connsiteX163" fmla="*/ 151504 w 269287"/>
                <a:gd name="connsiteY163" fmla="*/ 214994 h 263609"/>
                <a:gd name="connsiteX164" fmla="*/ 152883 w 269287"/>
                <a:gd name="connsiteY164" fmla="*/ 218484 h 263609"/>
                <a:gd name="connsiteX165" fmla="*/ 154423 w 269287"/>
                <a:gd name="connsiteY165" fmla="*/ 221568 h 263609"/>
                <a:gd name="connsiteX166" fmla="*/ 156206 w 269287"/>
                <a:gd name="connsiteY166" fmla="*/ 224490 h 263609"/>
                <a:gd name="connsiteX167" fmla="*/ 158233 w 269287"/>
                <a:gd name="connsiteY167" fmla="*/ 227087 h 263609"/>
                <a:gd name="connsiteX168" fmla="*/ 160097 w 269287"/>
                <a:gd name="connsiteY168" fmla="*/ 228954 h 263609"/>
                <a:gd name="connsiteX169" fmla="*/ 162205 w 269287"/>
                <a:gd name="connsiteY169" fmla="*/ 230415 h 263609"/>
                <a:gd name="connsiteX170" fmla="*/ 164393 w 269287"/>
                <a:gd name="connsiteY170" fmla="*/ 231632 h 263609"/>
                <a:gd name="connsiteX171" fmla="*/ 166906 w 269287"/>
                <a:gd name="connsiteY171" fmla="*/ 232444 h 263609"/>
                <a:gd name="connsiteX172" fmla="*/ 169500 w 269287"/>
                <a:gd name="connsiteY172" fmla="*/ 232931 h 263609"/>
                <a:gd name="connsiteX173" fmla="*/ 172418 w 269287"/>
                <a:gd name="connsiteY173" fmla="*/ 233093 h 263609"/>
                <a:gd name="connsiteX174" fmla="*/ 174931 w 269287"/>
                <a:gd name="connsiteY174" fmla="*/ 232931 h 263609"/>
                <a:gd name="connsiteX175" fmla="*/ 177444 w 269287"/>
                <a:gd name="connsiteY175" fmla="*/ 232362 h 263609"/>
                <a:gd name="connsiteX176" fmla="*/ 180281 w 269287"/>
                <a:gd name="connsiteY176" fmla="*/ 231551 h 263609"/>
                <a:gd name="connsiteX177" fmla="*/ 183037 w 269287"/>
                <a:gd name="connsiteY177" fmla="*/ 230415 h 263609"/>
                <a:gd name="connsiteX178" fmla="*/ 186037 w 269287"/>
                <a:gd name="connsiteY178" fmla="*/ 229116 h 263609"/>
                <a:gd name="connsiteX179" fmla="*/ 189036 w 269287"/>
                <a:gd name="connsiteY179" fmla="*/ 227655 h 263609"/>
                <a:gd name="connsiteX180" fmla="*/ 191954 w 269287"/>
                <a:gd name="connsiteY180" fmla="*/ 225951 h 263609"/>
                <a:gd name="connsiteX181" fmla="*/ 194872 w 269287"/>
                <a:gd name="connsiteY181" fmla="*/ 224165 h 263609"/>
                <a:gd name="connsiteX182" fmla="*/ 197791 w 269287"/>
                <a:gd name="connsiteY182" fmla="*/ 222299 h 263609"/>
                <a:gd name="connsiteX183" fmla="*/ 200547 w 269287"/>
                <a:gd name="connsiteY183" fmla="*/ 220432 h 263609"/>
                <a:gd name="connsiteX184" fmla="*/ 203141 w 269287"/>
                <a:gd name="connsiteY184" fmla="*/ 218565 h 263609"/>
                <a:gd name="connsiteX185" fmla="*/ 205573 w 269287"/>
                <a:gd name="connsiteY185" fmla="*/ 216617 h 263609"/>
                <a:gd name="connsiteX186" fmla="*/ 207842 w 269287"/>
                <a:gd name="connsiteY186" fmla="*/ 214913 h 263609"/>
                <a:gd name="connsiteX187" fmla="*/ 209788 w 269287"/>
                <a:gd name="connsiteY187" fmla="*/ 213209 h 263609"/>
                <a:gd name="connsiteX188" fmla="*/ 211571 w 269287"/>
                <a:gd name="connsiteY188" fmla="*/ 211748 h 263609"/>
                <a:gd name="connsiteX189" fmla="*/ 216192 w 269287"/>
                <a:gd name="connsiteY189" fmla="*/ 206878 h 263609"/>
                <a:gd name="connsiteX190" fmla="*/ 220407 w 269287"/>
                <a:gd name="connsiteY190" fmla="*/ 201765 h 263609"/>
                <a:gd name="connsiteX191" fmla="*/ 224217 w 269287"/>
                <a:gd name="connsiteY191" fmla="*/ 196490 h 263609"/>
                <a:gd name="connsiteX192" fmla="*/ 227784 w 269287"/>
                <a:gd name="connsiteY192" fmla="*/ 191052 h 263609"/>
                <a:gd name="connsiteX193" fmla="*/ 231026 w 269287"/>
                <a:gd name="connsiteY193" fmla="*/ 185289 h 263609"/>
                <a:gd name="connsiteX194" fmla="*/ 233944 w 269287"/>
                <a:gd name="connsiteY194" fmla="*/ 179446 h 263609"/>
                <a:gd name="connsiteX195" fmla="*/ 236376 w 269287"/>
                <a:gd name="connsiteY195" fmla="*/ 173440 h 263609"/>
                <a:gd name="connsiteX196" fmla="*/ 238565 w 269287"/>
                <a:gd name="connsiteY196" fmla="*/ 167272 h 263609"/>
                <a:gd name="connsiteX197" fmla="*/ 240267 w 269287"/>
                <a:gd name="connsiteY197" fmla="*/ 161022 h 263609"/>
                <a:gd name="connsiteX198" fmla="*/ 241564 w 269287"/>
                <a:gd name="connsiteY198" fmla="*/ 154611 h 263609"/>
                <a:gd name="connsiteX199" fmla="*/ 242537 w 269287"/>
                <a:gd name="connsiteY199" fmla="*/ 148037 h 263609"/>
                <a:gd name="connsiteX200" fmla="*/ 243185 w 269287"/>
                <a:gd name="connsiteY200" fmla="*/ 141463 h 263609"/>
                <a:gd name="connsiteX201" fmla="*/ 243428 w 269287"/>
                <a:gd name="connsiteY201" fmla="*/ 134727 h 263609"/>
                <a:gd name="connsiteX202" fmla="*/ 243185 w 269287"/>
                <a:gd name="connsiteY202" fmla="*/ 127341 h 263609"/>
                <a:gd name="connsiteX203" fmla="*/ 242375 w 269287"/>
                <a:gd name="connsiteY203" fmla="*/ 120036 h 263609"/>
                <a:gd name="connsiteX204" fmla="*/ 241159 w 269287"/>
                <a:gd name="connsiteY204" fmla="*/ 112813 h 263609"/>
                <a:gd name="connsiteX205" fmla="*/ 239537 w 269287"/>
                <a:gd name="connsiteY205" fmla="*/ 105915 h 263609"/>
                <a:gd name="connsiteX206" fmla="*/ 237349 w 269287"/>
                <a:gd name="connsiteY206" fmla="*/ 99016 h 263609"/>
                <a:gd name="connsiteX207" fmla="*/ 234836 w 269287"/>
                <a:gd name="connsiteY207" fmla="*/ 92442 h 263609"/>
                <a:gd name="connsiteX208" fmla="*/ 231837 w 269287"/>
                <a:gd name="connsiteY208" fmla="*/ 86111 h 263609"/>
                <a:gd name="connsiteX209" fmla="*/ 228513 w 269287"/>
                <a:gd name="connsiteY209" fmla="*/ 79862 h 263609"/>
                <a:gd name="connsiteX210" fmla="*/ 224865 w 269287"/>
                <a:gd name="connsiteY210" fmla="*/ 73937 h 263609"/>
                <a:gd name="connsiteX211" fmla="*/ 220731 w 269287"/>
                <a:gd name="connsiteY211" fmla="*/ 68337 h 263609"/>
                <a:gd name="connsiteX212" fmla="*/ 216273 w 269287"/>
                <a:gd name="connsiteY212" fmla="*/ 62900 h 263609"/>
                <a:gd name="connsiteX213" fmla="*/ 211571 w 269287"/>
                <a:gd name="connsiteY213" fmla="*/ 57786 h 263609"/>
                <a:gd name="connsiteX214" fmla="*/ 206383 w 269287"/>
                <a:gd name="connsiteY214" fmla="*/ 53079 h 263609"/>
                <a:gd name="connsiteX215" fmla="*/ 201033 w 269287"/>
                <a:gd name="connsiteY215" fmla="*/ 48615 h 263609"/>
                <a:gd name="connsiteX216" fmla="*/ 195440 w 269287"/>
                <a:gd name="connsiteY216" fmla="*/ 44476 h 263609"/>
                <a:gd name="connsiteX217" fmla="*/ 189522 w 269287"/>
                <a:gd name="connsiteY217" fmla="*/ 40823 h 263609"/>
                <a:gd name="connsiteX218" fmla="*/ 183281 w 269287"/>
                <a:gd name="connsiteY218" fmla="*/ 37496 h 263609"/>
                <a:gd name="connsiteX219" fmla="*/ 176958 w 269287"/>
                <a:gd name="connsiteY219" fmla="*/ 34493 h 263609"/>
                <a:gd name="connsiteX220" fmla="*/ 170392 w 269287"/>
                <a:gd name="connsiteY220" fmla="*/ 31977 h 263609"/>
                <a:gd name="connsiteX221" fmla="*/ 163502 w 269287"/>
                <a:gd name="connsiteY221" fmla="*/ 29786 h 263609"/>
                <a:gd name="connsiteX222" fmla="*/ 156530 w 269287"/>
                <a:gd name="connsiteY222" fmla="*/ 28162 h 263609"/>
                <a:gd name="connsiteX223" fmla="*/ 149397 w 269287"/>
                <a:gd name="connsiteY223" fmla="*/ 26864 h 263609"/>
                <a:gd name="connsiteX224" fmla="*/ 142101 w 269287"/>
                <a:gd name="connsiteY224" fmla="*/ 26133 h 263609"/>
                <a:gd name="connsiteX225" fmla="*/ 134725 w 269287"/>
                <a:gd name="connsiteY225" fmla="*/ 25890 h 263609"/>
                <a:gd name="connsiteX226" fmla="*/ 127267 w 269287"/>
                <a:gd name="connsiteY226" fmla="*/ 26133 h 263609"/>
                <a:gd name="connsiteX227" fmla="*/ 119890 w 269287"/>
                <a:gd name="connsiteY227" fmla="*/ 26864 h 263609"/>
                <a:gd name="connsiteX228" fmla="*/ 112838 w 269287"/>
                <a:gd name="connsiteY228" fmla="*/ 28162 h 263609"/>
                <a:gd name="connsiteX229" fmla="*/ 105786 w 269287"/>
                <a:gd name="connsiteY229" fmla="*/ 29786 h 263609"/>
                <a:gd name="connsiteX230" fmla="*/ 98976 w 269287"/>
                <a:gd name="connsiteY230" fmla="*/ 31977 h 263609"/>
                <a:gd name="connsiteX231" fmla="*/ 92329 w 269287"/>
                <a:gd name="connsiteY231" fmla="*/ 34493 h 263609"/>
                <a:gd name="connsiteX232" fmla="*/ 86006 w 269287"/>
                <a:gd name="connsiteY232" fmla="*/ 37496 h 263609"/>
                <a:gd name="connsiteX233" fmla="*/ 79846 w 269287"/>
                <a:gd name="connsiteY233" fmla="*/ 40823 h 263609"/>
                <a:gd name="connsiteX234" fmla="*/ 73928 w 269287"/>
                <a:gd name="connsiteY234" fmla="*/ 44476 h 263609"/>
                <a:gd name="connsiteX235" fmla="*/ 68254 w 269287"/>
                <a:gd name="connsiteY235" fmla="*/ 48615 h 263609"/>
                <a:gd name="connsiteX236" fmla="*/ 62904 w 269287"/>
                <a:gd name="connsiteY236" fmla="*/ 53079 h 263609"/>
                <a:gd name="connsiteX237" fmla="*/ 57878 w 269287"/>
                <a:gd name="connsiteY237" fmla="*/ 57786 h 263609"/>
                <a:gd name="connsiteX238" fmla="*/ 53095 w 269287"/>
                <a:gd name="connsiteY238" fmla="*/ 62900 h 263609"/>
                <a:gd name="connsiteX239" fmla="*/ 48637 w 269287"/>
                <a:gd name="connsiteY239" fmla="*/ 68337 h 263609"/>
                <a:gd name="connsiteX240" fmla="*/ 44584 w 269287"/>
                <a:gd name="connsiteY240" fmla="*/ 73937 h 263609"/>
                <a:gd name="connsiteX241" fmla="*/ 40774 w 269287"/>
                <a:gd name="connsiteY241" fmla="*/ 79862 h 263609"/>
                <a:gd name="connsiteX242" fmla="*/ 37450 w 269287"/>
                <a:gd name="connsiteY242" fmla="*/ 86111 h 263609"/>
                <a:gd name="connsiteX243" fmla="*/ 34532 w 269287"/>
                <a:gd name="connsiteY243" fmla="*/ 92442 h 263609"/>
                <a:gd name="connsiteX244" fmla="*/ 31938 w 269287"/>
                <a:gd name="connsiteY244" fmla="*/ 99016 h 263609"/>
                <a:gd name="connsiteX245" fmla="*/ 29831 w 269287"/>
                <a:gd name="connsiteY245" fmla="*/ 105915 h 263609"/>
                <a:gd name="connsiteX246" fmla="*/ 28128 w 269287"/>
                <a:gd name="connsiteY246" fmla="*/ 112813 h 263609"/>
                <a:gd name="connsiteX247" fmla="*/ 26912 w 269287"/>
                <a:gd name="connsiteY247" fmla="*/ 120036 h 263609"/>
                <a:gd name="connsiteX248" fmla="*/ 26183 w 269287"/>
                <a:gd name="connsiteY248" fmla="*/ 127341 h 263609"/>
                <a:gd name="connsiteX249" fmla="*/ 25940 w 269287"/>
                <a:gd name="connsiteY249" fmla="*/ 134727 h 263609"/>
                <a:gd name="connsiteX250" fmla="*/ 26183 w 269287"/>
                <a:gd name="connsiteY250" fmla="*/ 141463 h 263609"/>
                <a:gd name="connsiteX251" fmla="*/ 26750 w 269287"/>
                <a:gd name="connsiteY251" fmla="*/ 148037 h 263609"/>
                <a:gd name="connsiteX252" fmla="*/ 27723 w 269287"/>
                <a:gd name="connsiteY252" fmla="*/ 154530 h 263609"/>
                <a:gd name="connsiteX253" fmla="*/ 29020 w 269287"/>
                <a:gd name="connsiteY253" fmla="*/ 160941 h 263609"/>
                <a:gd name="connsiteX254" fmla="*/ 30803 w 269287"/>
                <a:gd name="connsiteY254" fmla="*/ 167110 h 263609"/>
                <a:gd name="connsiteX255" fmla="*/ 32911 w 269287"/>
                <a:gd name="connsiteY255" fmla="*/ 173359 h 263609"/>
                <a:gd name="connsiteX256" fmla="*/ 35424 w 269287"/>
                <a:gd name="connsiteY256" fmla="*/ 179365 h 263609"/>
                <a:gd name="connsiteX257" fmla="*/ 38180 w 269287"/>
                <a:gd name="connsiteY257" fmla="*/ 185127 h 263609"/>
                <a:gd name="connsiteX258" fmla="*/ 41422 w 269287"/>
                <a:gd name="connsiteY258" fmla="*/ 190890 h 263609"/>
                <a:gd name="connsiteX259" fmla="*/ 44989 w 269287"/>
                <a:gd name="connsiteY259" fmla="*/ 196327 h 263609"/>
                <a:gd name="connsiteX260" fmla="*/ 48880 w 269287"/>
                <a:gd name="connsiteY260" fmla="*/ 201684 h 263609"/>
                <a:gd name="connsiteX261" fmla="*/ 53095 w 269287"/>
                <a:gd name="connsiteY261" fmla="*/ 206716 h 263609"/>
                <a:gd name="connsiteX262" fmla="*/ 57635 w 269287"/>
                <a:gd name="connsiteY262" fmla="*/ 211585 h 263609"/>
                <a:gd name="connsiteX263" fmla="*/ 62255 w 269287"/>
                <a:gd name="connsiteY263" fmla="*/ 215968 h 263609"/>
                <a:gd name="connsiteX264" fmla="*/ 67200 w 269287"/>
                <a:gd name="connsiteY264" fmla="*/ 220107 h 263609"/>
                <a:gd name="connsiteX265" fmla="*/ 72307 w 269287"/>
                <a:gd name="connsiteY265" fmla="*/ 224003 h 263609"/>
                <a:gd name="connsiteX266" fmla="*/ 77657 w 269287"/>
                <a:gd name="connsiteY266" fmla="*/ 227493 h 263609"/>
                <a:gd name="connsiteX267" fmla="*/ 83250 w 269287"/>
                <a:gd name="connsiteY267" fmla="*/ 230658 h 263609"/>
                <a:gd name="connsiteX268" fmla="*/ 89006 w 269287"/>
                <a:gd name="connsiteY268" fmla="*/ 233580 h 263609"/>
                <a:gd name="connsiteX269" fmla="*/ 94842 w 269287"/>
                <a:gd name="connsiteY269" fmla="*/ 236177 h 263609"/>
                <a:gd name="connsiteX270" fmla="*/ 100841 w 269287"/>
                <a:gd name="connsiteY270" fmla="*/ 238287 h 263609"/>
                <a:gd name="connsiteX271" fmla="*/ 103030 w 269287"/>
                <a:gd name="connsiteY271" fmla="*/ 239180 h 263609"/>
                <a:gd name="connsiteX272" fmla="*/ 104894 w 269287"/>
                <a:gd name="connsiteY272" fmla="*/ 240397 h 263609"/>
                <a:gd name="connsiteX273" fmla="*/ 106515 w 269287"/>
                <a:gd name="connsiteY273" fmla="*/ 242021 h 263609"/>
                <a:gd name="connsiteX274" fmla="*/ 107893 w 269287"/>
                <a:gd name="connsiteY274" fmla="*/ 243725 h 263609"/>
                <a:gd name="connsiteX275" fmla="*/ 108866 w 269287"/>
                <a:gd name="connsiteY275" fmla="*/ 245754 h 263609"/>
                <a:gd name="connsiteX276" fmla="*/ 109514 w 269287"/>
                <a:gd name="connsiteY276" fmla="*/ 247864 h 263609"/>
                <a:gd name="connsiteX277" fmla="*/ 109758 w 269287"/>
                <a:gd name="connsiteY277" fmla="*/ 250137 h 263609"/>
                <a:gd name="connsiteX278" fmla="*/ 109677 w 269287"/>
                <a:gd name="connsiteY278" fmla="*/ 252328 h 263609"/>
                <a:gd name="connsiteX279" fmla="*/ 109190 w 269287"/>
                <a:gd name="connsiteY279" fmla="*/ 254682 h 263609"/>
                <a:gd name="connsiteX280" fmla="*/ 108218 w 269287"/>
                <a:gd name="connsiteY280" fmla="*/ 256873 h 263609"/>
                <a:gd name="connsiteX281" fmla="*/ 106921 w 269287"/>
                <a:gd name="connsiteY281" fmla="*/ 258821 h 263609"/>
                <a:gd name="connsiteX282" fmla="*/ 105218 w 269287"/>
                <a:gd name="connsiteY282" fmla="*/ 260444 h 263609"/>
                <a:gd name="connsiteX283" fmla="*/ 103435 w 269287"/>
                <a:gd name="connsiteY283" fmla="*/ 261824 h 263609"/>
                <a:gd name="connsiteX284" fmla="*/ 101327 w 269287"/>
                <a:gd name="connsiteY284" fmla="*/ 262716 h 263609"/>
                <a:gd name="connsiteX285" fmla="*/ 99138 w 269287"/>
                <a:gd name="connsiteY285" fmla="*/ 263447 h 263609"/>
                <a:gd name="connsiteX286" fmla="*/ 96788 w 269287"/>
                <a:gd name="connsiteY286" fmla="*/ 263609 h 263609"/>
                <a:gd name="connsiteX287" fmla="*/ 94842 w 269287"/>
                <a:gd name="connsiteY287" fmla="*/ 263447 h 263609"/>
                <a:gd name="connsiteX288" fmla="*/ 92734 w 269287"/>
                <a:gd name="connsiteY288" fmla="*/ 262960 h 263609"/>
                <a:gd name="connsiteX289" fmla="*/ 86168 w 269287"/>
                <a:gd name="connsiteY289" fmla="*/ 260606 h 263609"/>
                <a:gd name="connsiteX290" fmla="*/ 79684 w 269287"/>
                <a:gd name="connsiteY290" fmla="*/ 257847 h 263609"/>
                <a:gd name="connsiteX291" fmla="*/ 73280 w 269287"/>
                <a:gd name="connsiteY291" fmla="*/ 254844 h 263609"/>
                <a:gd name="connsiteX292" fmla="*/ 67119 w 269287"/>
                <a:gd name="connsiteY292" fmla="*/ 251435 h 263609"/>
                <a:gd name="connsiteX293" fmla="*/ 61039 w 269287"/>
                <a:gd name="connsiteY293" fmla="*/ 247702 h 263609"/>
                <a:gd name="connsiteX294" fmla="*/ 55284 w 269287"/>
                <a:gd name="connsiteY294" fmla="*/ 243725 h 263609"/>
                <a:gd name="connsiteX295" fmla="*/ 49691 w 269287"/>
                <a:gd name="connsiteY295" fmla="*/ 239342 h 263609"/>
                <a:gd name="connsiteX296" fmla="*/ 44341 w 269287"/>
                <a:gd name="connsiteY296" fmla="*/ 234797 h 263609"/>
                <a:gd name="connsiteX297" fmla="*/ 39234 w 269287"/>
                <a:gd name="connsiteY297" fmla="*/ 229847 h 263609"/>
                <a:gd name="connsiteX298" fmla="*/ 33965 w 269287"/>
                <a:gd name="connsiteY298" fmla="*/ 224328 h 263609"/>
                <a:gd name="connsiteX299" fmla="*/ 29020 w 269287"/>
                <a:gd name="connsiteY299" fmla="*/ 218565 h 263609"/>
                <a:gd name="connsiteX300" fmla="*/ 24481 w 269287"/>
                <a:gd name="connsiteY300" fmla="*/ 212397 h 263609"/>
                <a:gd name="connsiteX301" fmla="*/ 20346 w 269287"/>
                <a:gd name="connsiteY301" fmla="*/ 206229 h 263609"/>
                <a:gd name="connsiteX302" fmla="*/ 16618 w 269287"/>
                <a:gd name="connsiteY302" fmla="*/ 199736 h 263609"/>
                <a:gd name="connsiteX303" fmla="*/ 13213 w 269287"/>
                <a:gd name="connsiteY303" fmla="*/ 193081 h 263609"/>
                <a:gd name="connsiteX304" fmla="*/ 10133 w 269287"/>
                <a:gd name="connsiteY304" fmla="*/ 186263 h 263609"/>
                <a:gd name="connsiteX305" fmla="*/ 7539 w 269287"/>
                <a:gd name="connsiteY305" fmla="*/ 179284 h 263609"/>
                <a:gd name="connsiteX306" fmla="*/ 5188 w 269287"/>
                <a:gd name="connsiteY306" fmla="*/ 172141 h 263609"/>
                <a:gd name="connsiteX307" fmla="*/ 3404 w 269287"/>
                <a:gd name="connsiteY307" fmla="*/ 164918 h 263609"/>
                <a:gd name="connsiteX308" fmla="*/ 1864 w 269287"/>
                <a:gd name="connsiteY308" fmla="*/ 157451 h 263609"/>
                <a:gd name="connsiteX309" fmla="*/ 810 w 269287"/>
                <a:gd name="connsiteY309" fmla="*/ 150066 h 263609"/>
                <a:gd name="connsiteX310" fmla="*/ 243 w 269287"/>
                <a:gd name="connsiteY310" fmla="*/ 142437 h 263609"/>
                <a:gd name="connsiteX311" fmla="*/ 0 w 269287"/>
                <a:gd name="connsiteY311" fmla="*/ 134727 h 263609"/>
                <a:gd name="connsiteX312" fmla="*/ 243 w 269287"/>
                <a:gd name="connsiteY312" fmla="*/ 126205 h 263609"/>
                <a:gd name="connsiteX313" fmla="*/ 1054 w 269287"/>
                <a:gd name="connsiteY313" fmla="*/ 117926 h 263609"/>
                <a:gd name="connsiteX314" fmla="*/ 2351 w 269287"/>
                <a:gd name="connsiteY314" fmla="*/ 109729 h 263609"/>
                <a:gd name="connsiteX315" fmla="*/ 4134 w 269287"/>
                <a:gd name="connsiteY315" fmla="*/ 101613 h 263609"/>
                <a:gd name="connsiteX316" fmla="*/ 6323 w 269287"/>
                <a:gd name="connsiteY316" fmla="*/ 93741 h 263609"/>
                <a:gd name="connsiteX317" fmla="*/ 9079 w 269287"/>
                <a:gd name="connsiteY317" fmla="*/ 86111 h 263609"/>
                <a:gd name="connsiteX318" fmla="*/ 12240 w 269287"/>
                <a:gd name="connsiteY318" fmla="*/ 78645 h 263609"/>
                <a:gd name="connsiteX319" fmla="*/ 15726 w 269287"/>
                <a:gd name="connsiteY319" fmla="*/ 71421 h 263609"/>
                <a:gd name="connsiteX320" fmla="*/ 19779 w 269287"/>
                <a:gd name="connsiteY320" fmla="*/ 64523 h 263609"/>
                <a:gd name="connsiteX321" fmla="*/ 24156 w 269287"/>
                <a:gd name="connsiteY321" fmla="*/ 57786 h 263609"/>
                <a:gd name="connsiteX322" fmla="*/ 28858 w 269287"/>
                <a:gd name="connsiteY322" fmla="*/ 51374 h 263609"/>
                <a:gd name="connsiteX323" fmla="*/ 33965 w 269287"/>
                <a:gd name="connsiteY323" fmla="*/ 45287 h 263609"/>
                <a:gd name="connsiteX324" fmla="*/ 39477 w 269287"/>
                <a:gd name="connsiteY324" fmla="*/ 39444 h 263609"/>
                <a:gd name="connsiteX325" fmla="*/ 45313 w 269287"/>
                <a:gd name="connsiteY325" fmla="*/ 34006 h 263609"/>
                <a:gd name="connsiteX326" fmla="*/ 51393 w 269287"/>
                <a:gd name="connsiteY326" fmla="*/ 28893 h 263609"/>
                <a:gd name="connsiteX327" fmla="*/ 57797 w 269287"/>
                <a:gd name="connsiteY327" fmla="*/ 24186 h 263609"/>
                <a:gd name="connsiteX328" fmla="*/ 64444 w 269287"/>
                <a:gd name="connsiteY328" fmla="*/ 19803 h 263609"/>
                <a:gd name="connsiteX329" fmla="*/ 71415 w 269287"/>
                <a:gd name="connsiteY329" fmla="*/ 15745 h 263609"/>
                <a:gd name="connsiteX330" fmla="*/ 78549 w 269287"/>
                <a:gd name="connsiteY330" fmla="*/ 12174 h 263609"/>
                <a:gd name="connsiteX331" fmla="*/ 86087 w 269287"/>
                <a:gd name="connsiteY331" fmla="*/ 9090 h 263609"/>
                <a:gd name="connsiteX332" fmla="*/ 93707 w 269287"/>
                <a:gd name="connsiteY332" fmla="*/ 6330 h 263609"/>
                <a:gd name="connsiteX333" fmla="*/ 101489 w 269287"/>
                <a:gd name="connsiteY333" fmla="*/ 4058 h 263609"/>
                <a:gd name="connsiteX334" fmla="*/ 109596 w 269287"/>
                <a:gd name="connsiteY334" fmla="*/ 2272 h 263609"/>
                <a:gd name="connsiteX335" fmla="*/ 117783 w 269287"/>
                <a:gd name="connsiteY335" fmla="*/ 1055 h 263609"/>
                <a:gd name="connsiteX336" fmla="*/ 126213 w 269287"/>
                <a:gd name="connsiteY336" fmla="*/ 243 h 26360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269287" h="263609">
                  <a:moveTo>
                    <a:pt x="158785" y="52722"/>
                  </a:moveTo>
                  <a:lnTo>
                    <a:pt x="162497" y="52722"/>
                  </a:lnTo>
                  <a:lnTo>
                    <a:pt x="164312" y="52885"/>
                  </a:lnTo>
                  <a:lnTo>
                    <a:pt x="165961" y="53374"/>
                  </a:lnTo>
                  <a:lnTo>
                    <a:pt x="167446" y="54270"/>
                  </a:lnTo>
                  <a:lnTo>
                    <a:pt x="168601" y="55411"/>
                  </a:lnTo>
                  <a:lnTo>
                    <a:pt x="169508" y="56714"/>
                  </a:lnTo>
                  <a:lnTo>
                    <a:pt x="170086" y="58180"/>
                  </a:lnTo>
                  <a:lnTo>
                    <a:pt x="170333" y="59891"/>
                  </a:lnTo>
                  <a:lnTo>
                    <a:pt x="170333" y="90033"/>
                  </a:lnTo>
                  <a:lnTo>
                    <a:pt x="150866" y="90033"/>
                  </a:lnTo>
                  <a:lnTo>
                    <a:pt x="150866" y="59891"/>
                  </a:lnTo>
                  <a:lnTo>
                    <a:pt x="151114" y="58180"/>
                  </a:lnTo>
                  <a:lnTo>
                    <a:pt x="151691" y="56714"/>
                  </a:lnTo>
                  <a:lnTo>
                    <a:pt x="152681" y="55411"/>
                  </a:lnTo>
                  <a:lnTo>
                    <a:pt x="153836" y="54270"/>
                  </a:lnTo>
                  <a:lnTo>
                    <a:pt x="155320" y="53374"/>
                  </a:lnTo>
                  <a:lnTo>
                    <a:pt x="157053" y="52885"/>
                  </a:lnTo>
                  <a:close/>
                  <a:moveTo>
                    <a:pt x="107355" y="52722"/>
                  </a:moveTo>
                  <a:lnTo>
                    <a:pt x="110833" y="52722"/>
                  </a:lnTo>
                  <a:lnTo>
                    <a:pt x="112651" y="52885"/>
                  </a:lnTo>
                  <a:lnTo>
                    <a:pt x="114153" y="53374"/>
                  </a:lnTo>
                  <a:lnTo>
                    <a:pt x="115575" y="54270"/>
                  </a:lnTo>
                  <a:lnTo>
                    <a:pt x="116761" y="55411"/>
                  </a:lnTo>
                  <a:lnTo>
                    <a:pt x="117631" y="56714"/>
                  </a:lnTo>
                  <a:lnTo>
                    <a:pt x="118184" y="58180"/>
                  </a:lnTo>
                  <a:lnTo>
                    <a:pt x="118421" y="59891"/>
                  </a:lnTo>
                  <a:lnTo>
                    <a:pt x="118421" y="90033"/>
                  </a:lnTo>
                  <a:lnTo>
                    <a:pt x="99766" y="90033"/>
                  </a:lnTo>
                  <a:lnTo>
                    <a:pt x="99766" y="59891"/>
                  </a:lnTo>
                  <a:lnTo>
                    <a:pt x="100003" y="58180"/>
                  </a:lnTo>
                  <a:lnTo>
                    <a:pt x="100557" y="56714"/>
                  </a:lnTo>
                  <a:lnTo>
                    <a:pt x="101426" y="55411"/>
                  </a:lnTo>
                  <a:lnTo>
                    <a:pt x="102612" y="54270"/>
                  </a:lnTo>
                  <a:lnTo>
                    <a:pt x="104035" y="53374"/>
                  </a:lnTo>
                  <a:lnTo>
                    <a:pt x="105537" y="52885"/>
                  </a:lnTo>
                  <a:close/>
                  <a:moveTo>
                    <a:pt x="134725" y="0"/>
                  </a:moveTo>
                  <a:lnTo>
                    <a:pt x="143236" y="243"/>
                  </a:lnTo>
                  <a:lnTo>
                    <a:pt x="151504" y="1055"/>
                  </a:lnTo>
                  <a:lnTo>
                    <a:pt x="159692" y="2272"/>
                  </a:lnTo>
                  <a:lnTo>
                    <a:pt x="167798" y="4058"/>
                  </a:lnTo>
                  <a:lnTo>
                    <a:pt x="175661" y="6330"/>
                  </a:lnTo>
                  <a:lnTo>
                    <a:pt x="183281" y="9090"/>
                  </a:lnTo>
                  <a:lnTo>
                    <a:pt x="190738" y="12174"/>
                  </a:lnTo>
                  <a:lnTo>
                    <a:pt x="197953" y="15745"/>
                  </a:lnTo>
                  <a:lnTo>
                    <a:pt x="204843" y="19803"/>
                  </a:lnTo>
                  <a:lnTo>
                    <a:pt x="211571" y="24186"/>
                  </a:lnTo>
                  <a:lnTo>
                    <a:pt x="217975" y="28893"/>
                  </a:lnTo>
                  <a:lnTo>
                    <a:pt x="224055" y="34006"/>
                  </a:lnTo>
                  <a:lnTo>
                    <a:pt x="229891" y="39444"/>
                  </a:lnTo>
                  <a:lnTo>
                    <a:pt x="235322" y="45287"/>
                  </a:lnTo>
                  <a:lnTo>
                    <a:pt x="240429" y="51374"/>
                  </a:lnTo>
                  <a:lnTo>
                    <a:pt x="245131" y="57786"/>
                  </a:lnTo>
                  <a:lnTo>
                    <a:pt x="249508" y="64523"/>
                  </a:lnTo>
                  <a:lnTo>
                    <a:pt x="253561" y="71421"/>
                  </a:lnTo>
                  <a:lnTo>
                    <a:pt x="257128" y="78645"/>
                  </a:lnTo>
                  <a:lnTo>
                    <a:pt x="260208" y="86111"/>
                  </a:lnTo>
                  <a:lnTo>
                    <a:pt x="262964" y="93741"/>
                  </a:lnTo>
                  <a:lnTo>
                    <a:pt x="265153" y="101613"/>
                  </a:lnTo>
                  <a:lnTo>
                    <a:pt x="267017" y="109729"/>
                  </a:lnTo>
                  <a:lnTo>
                    <a:pt x="268233" y="117926"/>
                  </a:lnTo>
                  <a:lnTo>
                    <a:pt x="269044" y="126205"/>
                  </a:lnTo>
                  <a:lnTo>
                    <a:pt x="269287" y="134727"/>
                  </a:lnTo>
                  <a:lnTo>
                    <a:pt x="269125" y="142518"/>
                  </a:lnTo>
                  <a:lnTo>
                    <a:pt x="268477" y="150147"/>
                  </a:lnTo>
                  <a:lnTo>
                    <a:pt x="267423" y="157614"/>
                  </a:lnTo>
                  <a:lnTo>
                    <a:pt x="265964" y="165081"/>
                  </a:lnTo>
                  <a:lnTo>
                    <a:pt x="264018" y="172304"/>
                  </a:lnTo>
                  <a:lnTo>
                    <a:pt x="261829" y="179527"/>
                  </a:lnTo>
                  <a:lnTo>
                    <a:pt x="259073" y="186588"/>
                  </a:lnTo>
                  <a:lnTo>
                    <a:pt x="255993" y="193405"/>
                  </a:lnTo>
                  <a:lnTo>
                    <a:pt x="252588" y="200142"/>
                  </a:lnTo>
                  <a:lnTo>
                    <a:pt x="248697" y="206553"/>
                  </a:lnTo>
                  <a:lnTo>
                    <a:pt x="244482" y="212884"/>
                  </a:lnTo>
                  <a:lnTo>
                    <a:pt x="239943" y="218971"/>
                  </a:lnTo>
                  <a:lnTo>
                    <a:pt x="234998" y="224815"/>
                  </a:lnTo>
                  <a:lnTo>
                    <a:pt x="229729" y="230333"/>
                  </a:lnTo>
                  <a:lnTo>
                    <a:pt x="229162" y="230739"/>
                  </a:lnTo>
                  <a:lnTo>
                    <a:pt x="228594" y="231307"/>
                  </a:lnTo>
                  <a:lnTo>
                    <a:pt x="227621" y="232200"/>
                  </a:lnTo>
                  <a:lnTo>
                    <a:pt x="226405" y="233255"/>
                  </a:lnTo>
                  <a:lnTo>
                    <a:pt x="224865" y="234473"/>
                  </a:lnTo>
                  <a:lnTo>
                    <a:pt x="223001" y="235934"/>
                  </a:lnTo>
                  <a:lnTo>
                    <a:pt x="220974" y="237638"/>
                  </a:lnTo>
                  <a:lnTo>
                    <a:pt x="218624" y="239342"/>
                  </a:lnTo>
                  <a:lnTo>
                    <a:pt x="216192" y="241209"/>
                  </a:lnTo>
                  <a:lnTo>
                    <a:pt x="213436" y="243076"/>
                  </a:lnTo>
                  <a:lnTo>
                    <a:pt x="210517" y="244942"/>
                  </a:lnTo>
                  <a:lnTo>
                    <a:pt x="207518" y="246971"/>
                  </a:lnTo>
                  <a:lnTo>
                    <a:pt x="204276" y="248757"/>
                  </a:lnTo>
                  <a:lnTo>
                    <a:pt x="200952" y="250624"/>
                  </a:lnTo>
                  <a:lnTo>
                    <a:pt x="197629" y="252328"/>
                  </a:lnTo>
                  <a:lnTo>
                    <a:pt x="194143" y="253870"/>
                  </a:lnTo>
                  <a:lnTo>
                    <a:pt x="190576" y="255412"/>
                  </a:lnTo>
                  <a:lnTo>
                    <a:pt x="186928" y="256629"/>
                  </a:lnTo>
                  <a:lnTo>
                    <a:pt x="183281" y="257603"/>
                  </a:lnTo>
                  <a:lnTo>
                    <a:pt x="179714" y="258334"/>
                  </a:lnTo>
                  <a:lnTo>
                    <a:pt x="176066" y="258902"/>
                  </a:lnTo>
                  <a:lnTo>
                    <a:pt x="172418" y="259064"/>
                  </a:lnTo>
                  <a:lnTo>
                    <a:pt x="168041" y="258902"/>
                  </a:lnTo>
                  <a:lnTo>
                    <a:pt x="163745" y="258253"/>
                  </a:lnTo>
                  <a:lnTo>
                    <a:pt x="159692" y="257360"/>
                  </a:lnTo>
                  <a:lnTo>
                    <a:pt x="155720" y="256061"/>
                  </a:lnTo>
                  <a:lnTo>
                    <a:pt x="151910" y="254438"/>
                  </a:lnTo>
                  <a:lnTo>
                    <a:pt x="148424" y="252409"/>
                  </a:lnTo>
                  <a:lnTo>
                    <a:pt x="145020" y="250137"/>
                  </a:lnTo>
                  <a:lnTo>
                    <a:pt x="141777" y="247377"/>
                  </a:lnTo>
                  <a:lnTo>
                    <a:pt x="138940" y="244374"/>
                  </a:lnTo>
                  <a:lnTo>
                    <a:pt x="135941" y="240803"/>
                  </a:lnTo>
                  <a:lnTo>
                    <a:pt x="133266" y="236907"/>
                  </a:lnTo>
                  <a:lnTo>
                    <a:pt x="131077" y="232849"/>
                  </a:lnTo>
                  <a:lnTo>
                    <a:pt x="128969" y="228548"/>
                  </a:lnTo>
                  <a:lnTo>
                    <a:pt x="127267" y="224165"/>
                  </a:lnTo>
                  <a:lnTo>
                    <a:pt x="125889" y="219620"/>
                  </a:lnTo>
                  <a:lnTo>
                    <a:pt x="124592" y="215075"/>
                  </a:lnTo>
                  <a:lnTo>
                    <a:pt x="123538" y="210449"/>
                  </a:lnTo>
                  <a:lnTo>
                    <a:pt x="122728" y="205904"/>
                  </a:lnTo>
                  <a:lnTo>
                    <a:pt x="122160" y="201359"/>
                  </a:lnTo>
                  <a:lnTo>
                    <a:pt x="121674" y="196977"/>
                  </a:lnTo>
                  <a:lnTo>
                    <a:pt x="121350" y="192675"/>
                  </a:lnTo>
                  <a:lnTo>
                    <a:pt x="121187" y="188617"/>
                  </a:lnTo>
                  <a:lnTo>
                    <a:pt x="121025" y="184721"/>
                  </a:lnTo>
                  <a:lnTo>
                    <a:pt x="121025" y="181069"/>
                  </a:lnTo>
                  <a:lnTo>
                    <a:pt x="116405" y="180420"/>
                  </a:lnTo>
                  <a:lnTo>
                    <a:pt x="111946" y="179365"/>
                  </a:lnTo>
                  <a:lnTo>
                    <a:pt x="107731" y="177823"/>
                  </a:lnTo>
                  <a:lnTo>
                    <a:pt x="103678" y="175794"/>
                  </a:lnTo>
                  <a:lnTo>
                    <a:pt x="99949" y="173440"/>
                  </a:lnTo>
                  <a:lnTo>
                    <a:pt x="96382" y="170681"/>
                  </a:lnTo>
                  <a:lnTo>
                    <a:pt x="93302" y="167515"/>
                  </a:lnTo>
                  <a:lnTo>
                    <a:pt x="90384" y="164188"/>
                  </a:lnTo>
                  <a:lnTo>
                    <a:pt x="87871" y="160454"/>
                  </a:lnTo>
                  <a:lnTo>
                    <a:pt x="85844" y="156559"/>
                  </a:lnTo>
                  <a:lnTo>
                    <a:pt x="84223" y="152338"/>
                  </a:lnTo>
                  <a:lnTo>
                    <a:pt x="82926" y="147956"/>
                  </a:lnTo>
                  <a:lnTo>
                    <a:pt x="82196" y="143330"/>
                  </a:lnTo>
                  <a:lnTo>
                    <a:pt x="81953" y="138622"/>
                  </a:lnTo>
                  <a:lnTo>
                    <a:pt x="81953" y="98204"/>
                  </a:lnTo>
                  <a:lnTo>
                    <a:pt x="187415" y="98204"/>
                  </a:lnTo>
                  <a:lnTo>
                    <a:pt x="187415" y="138622"/>
                  </a:lnTo>
                  <a:lnTo>
                    <a:pt x="187172" y="143167"/>
                  </a:lnTo>
                  <a:lnTo>
                    <a:pt x="186442" y="147469"/>
                  </a:lnTo>
                  <a:lnTo>
                    <a:pt x="185388" y="151689"/>
                  </a:lnTo>
                  <a:lnTo>
                    <a:pt x="183767" y="155747"/>
                  </a:lnTo>
                  <a:lnTo>
                    <a:pt x="181903" y="159562"/>
                  </a:lnTo>
                  <a:lnTo>
                    <a:pt x="179714" y="163051"/>
                  </a:lnTo>
                  <a:lnTo>
                    <a:pt x="177039" y="166460"/>
                  </a:lnTo>
                  <a:lnTo>
                    <a:pt x="174121" y="169544"/>
                  </a:lnTo>
                  <a:lnTo>
                    <a:pt x="170959" y="172223"/>
                  </a:lnTo>
                  <a:lnTo>
                    <a:pt x="167474" y="174739"/>
                  </a:lnTo>
                  <a:lnTo>
                    <a:pt x="163745" y="176768"/>
                  </a:lnTo>
                  <a:lnTo>
                    <a:pt x="159773" y="178472"/>
                  </a:lnTo>
                  <a:lnTo>
                    <a:pt x="155720" y="179771"/>
                  </a:lnTo>
                  <a:lnTo>
                    <a:pt x="151423" y="180663"/>
                  </a:lnTo>
                  <a:lnTo>
                    <a:pt x="146965" y="181150"/>
                  </a:lnTo>
                  <a:lnTo>
                    <a:pt x="146965" y="184640"/>
                  </a:lnTo>
                  <a:lnTo>
                    <a:pt x="147046" y="188292"/>
                  </a:lnTo>
                  <a:lnTo>
                    <a:pt x="147289" y="192107"/>
                  </a:lnTo>
                  <a:lnTo>
                    <a:pt x="147695" y="196003"/>
                  </a:lnTo>
                  <a:lnTo>
                    <a:pt x="148181" y="199898"/>
                  </a:lnTo>
                  <a:lnTo>
                    <a:pt x="148748" y="203713"/>
                  </a:lnTo>
                  <a:lnTo>
                    <a:pt x="149478" y="207609"/>
                  </a:lnTo>
                  <a:lnTo>
                    <a:pt x="150451" y="211342"/>
                  </a:lnTo>
                  <a:lnTo>
                    <a:pt x="151504" y="214994"/>
                  </a:lnTo>
                  <a:lnTo>
                    <a:pt x="152883" y="218484"/>
                  </a:lnTo>
                  <a:lnTo>
                    <a:pt x="154423" y="221568"/>
                  </a:lnTo>
                  <a:lnTo>
                    <a:pt x="156206" y="224490"/>
                  </a:lnTo>
                  <a:lnTo>
                    <a:pt x="158233" y="227087"/>
                  </a:lnTo>
                  <a:lnTo>
                    <a:pt x="160097" y="228954"/>
                  </a:lnTo>
                  <a:lnTo>
                    <a:pt x="162205" y="230415"/>
                  </a:lnTo>
                  <a:lnTo>
                    <a:pt x="164393" y="231632"/>
                  </a:lnTo>
                  <a:lnTo>
                    <a:pt x="166906" y="232444"/>
                  </a:lnTo>
                  <a:lnTo>
                    <a:pt x="169500" y="232931"/>
                  </a:lnTo>
                  <a:lnTo>
                    <a:pt x="172418" y="233093"/>
                  </a:lnTo>
                  <a:lnTo>
                    <a:pt x="174931" y="232931"/>
                  </a:lnTo>
                  <a:lnTo>
                    <a:pt x="177444" y="232362"/>
                  </a:lnTo>
                  <a:lnTo>
                    <a:pt x="180281" y="231551"/>
                  </a:lnTo>
                  <a:lnTo>
                    <a:pt x="183037" y="230415"/>
                  </a:lnTo>
                  <a:lnTo>
                    <a:pt x="186037" y="229116"/>
                  </a:lnTo>
                  <a:lnTo>
                    <a:pt x="189036" y="227655"/>
                  </a:lnTo>
                  <a:lnTo>
                    <a:pt x="191954" y="225951"/>
                  </a:lnTo>
                  <a:lnTo>
                    <a:pt x="194872" y="224165"/>
                  </a:lnTo>
                  <a:lnTo>
                    <a:pt x="197791" y="222299"/>
                  </a:lnTo>
                  <a:lnTo>
                    <a:pt x="200547" y="220432"/>
                  </a:lnTo>
                  <a:lnTo>
                    <a:pt x="203141" y="218565"/>
                  </a:lnTo>
                  <a:lnTo>
                    <a:pt x="205573" y="216617"/>
                  </a:lnTo>
                  <a:lnTo>
                    <a:pt x="207842" y="214913"/>
                  </a:lnTo>
                  <a:lnTo>
                    <a:pt x="209788" y="213209"/>
                  </a:lnTo>
                  <a:lnTo>
                    <a:pt x="211571" y="211748"/>
                  </a:lnTo>
                  <a:lnTo>
                    <a:pt x="216192" y="206878"/>
                  </a:lnTo>
                  <a:lnTo>
                    <a:pt x="220407" y="201765"/>
                  </a:lnTo>
                  <a:lnTo>
                    <a:pt x="224217" y="196490"/>
                  </a:lnTo>
                  <a:lnTo>
                    <a:pt x="227784" y="191052"/>
                  </a:lnTo>
                  <a:lnTo>
                    <a:pt x="231026" y="185289"/>
                  </a:lnTo>
                  <a:lnTo>
                    <a:pt x="233944" y="179446"/>
                  </a:lnTo>
                  <a:lnTo>
                    <a:pt x="236376" y="173440"/>
                  </a:lnTo>
                  <a:lnTo>
                    <a:pt x="238565" y="167272"/>
                  </a:lnTo>
                  <a:lnTo>
                    <a:pt x="240267" y="161022"/>
                  </a:lnTo>
                  <a:lnTo>
                    <a:pt x="241564" y="154611"/>
                  </a:lnTo>
                  <a:lnTo>
                    <a:pt x="242537" y="148037"/>
                  </a:lnTo>
                  <a:lnTo>
                    <a:pt x="243185" y="141463"/>
                  </a:lnTo>
                  <a:lnTo>
                    <a:pt x="243428" y="134727"/>
                  </a:lnTo>
                  <a:lnTo>
                    <a:pt x="243185" y="127341"/>
                  </a:lnTo>
                  <a:lnTo>
                    <a:pt x="242375" y="120036"/>
                  </a:lnTo>
                  <a:lnTo>
                    <a:pt x="241159" y="112813"/>
                  </a:lnTo>
                  <a:lnTo>
                    <a:pt x="239537" y="105915"/>
                  </a:lnTo>
                  <a:lnTo>
                    <a:pt x="237349" y="99016"/>
                  </a:lnTo>
                  <a:lnTo>
                    <a:pt x="234836" y="92442"/>
                  </a:lnTo>
                  <a:lnTo>
                    <a:pt x="231837" y="86111"/>
                  </a:lnTo>
                  <a:lnTo>
                    <a:pt x="228513" y="79862"/>
                  </a:lnTo>
                  <a:lnTo>
                    <a:pt x="224865" y="73937"/>
                  </a:lnTo>
                  <a:lnTo>
                    <a:pt x="220731" y="68337"/>
                  </a:lnTo>
                  <a:lnTo>
                    <a:pt x="216273" y="62900"/>
                  </a:lnTo>
                  <a:lnTo>
                    <a:pt x="211571" y="57786"/>
                  </a:lnTo>
                  <a:lnTo>
                    <a:pt x="206383" y="53079"/>
                  </a:lnTo>
                  <a:lnTo>
                    <a:pt x="201033" y="48615"/>
                  </a:lnTo>
                  <a:lnTo>
                    <a:pt x="195440" y="44476"/>
                  </a:lnTo>
                  <a:lnTo>
                    <a:pt x="189522" y="40823"/>
                  </a:lnTo>
                  <a:lnTo>
                    <a:pt x="183281" y="37496"/>
                  </a:lnTo>
                  <a:lnTo>
                    <a:pt x="176958" y="34493"/>
                  </a:lnTo>
                  <a:lnTo>
                    <a:pt x="170392" y="31977"/>
                  </a:lnTo>
                  <a:lnTo>
                    <a:pt x="163502" y="29786"/>
                  </a:lnTo>
                  <a:lnTo>
                    <a:pt x="156530" y="28162"/>
                  </a:lnTo>
                  <a:lnTo>
                    <a:pt x="149397" y="26864"/>
                  </a:lnTo>
                  <a:lnTo>
                    <a:pt x="142101" y="26133"/>
                  </a:lnTo>
                  <a:lnTo>
                    <a:pt x="134725" y="25890"/>
                  </a:lnTo>
                  <a:lnTo>
                    <a:pt x="127267" y="26133"/>
                  </a:lnTo>
                  <a:lnTo>
                    <a:pt x="119890" y="26864"/>
                  </a:lnTo>
                  <a:lnTo>
                    <a:pt x="112838" y="28162"/>
                  </a:lnTo>
                  <a:lnTo>
                    <a:pt x="105786" y="29786"/>
                  </a:lnTo>
                  <a:lnTo>
                    <a:pt x="98976" y="31977"/>
                  </a:lnTo>
                  <a:lnTo>
                    <a:pt x="92329" y="34493"/>
                  </a:lnTo>
                  <a:lnTo>
                    <a:pt x="86006" y="37496"/>
                  </a:lnTo>
                  <a:lnTo>
                    <a:pt x="79846" y="40823"/>
                  </a:lnTo>
                  <a:lnTo>
                    <a:pt x="73928" y="44476"/>
                  </a:lnTo>
                  <a:lnTo>
                    <a:pt x="68254" y="48615"/>
                  </a:lnTo>
                  <a:lnTo>
                    <a:pt x="62904" y="53079"/>
                  </a:lnTo>
                  <a:lnTo>
                    <a:pt x="57878" y="57786"/>
                  </a:lnTo>
                  <a:lnTo>
                    <a:pt x="53095" y="62900"/>
                  </a:lnTo>
                  <a:lnTo>
                    <a:pt x="48637" y="68337"/>
                  </a:lnTo>
                  <a:lnTo>
                    <a:pt x="44584" y="73937"/>
                  </a:lnTo>
                  <a:lnTo>
                    <a:pt x="40774" y="79862"/>
                  </a:lnTo>
                  <a:lnTo>
                    <a:pt x="37450" y="86111"/>
                  </a:lnTo>
                  <a:lnTo>
                    <a:pt x="34532" y="92442"/>
                  </a:lnTo>
                  <a:lnTo>
                    <a:pt x="31938" y="99016"/>
                  </a:lnTo>
                  <a:lnTo>
                    <a:pt x="29831" y="105915"/>
                  </a:lnTo>
                  <a:lnTo>
                    <a:pt x="28128" y="112813"/>
                  </a:lnTo>
                  <a:lnTo>
                    <a:pt x="26912" y="120036"/>
                  </a:lnTo>
                  <a:lnTo>
                    <a:pt x="26183" y="127341"/>
                  </a:lnTo>
                  <a:lnTo>
                    <a:pt x="25940" y="134727"/>
                  </a:lnTo>
                  <a:lnTo>
                    <a:pt x="26183" y="141463"/>
                  </a:lnTo>
                  <a:lnTo>
                    <a:pt x="26750" y="148037"/>
                  </a:lnTo>
                  <a:lnTo>
                    <a:pt x="27723" y="154530"/>
                  </a:lnTo>
                  <a:lnTo>
                    <a:pt x="29020" y="160941"/>
                  </a:lnTo>
                  <a:lnTo>
                    <a:pt x="30803" y="167110"/>
                  </a:lnTo>
                  <a:lnTo>
                    <a:pt x="32911" y="173359"/>
                  </a:lnTo>
                  <a:lnTo>
                    <a:pt x="35424" y="179365"/>
                  </a:lnTo>
                  <a:lnTo>
                    <a:pt x="38180" y="185127"/>
                  </a:lnTo>
                  <a:lnTo>
                    <a:pt x="41422" y="190890"/>
                  </a:lnTo>
                  <a:lnTo>
                    <a:pt x="44989" y="196327"/>
                  </a:lnTo>
                  <a:lnTo>
                    <a:pt x="48880" y="201684"/>
                  </a:lnTo>
                  <a:lnTo>
                    <a:pt x="53095" y="206716"/>
                  </a:lnTo>
                  <a:lnTo>
                    <a:pt x="57635" y="211585"/>
                  </a:lnTo>
                  <a:lnTo>
                    <a:pt x="62255" y="215968"/>
                  </a:lnTo>
                  <a:lnTo>
                    <a:pt x="67200" y="220107"/>
                  </a:lnTo>
                  <a:lnTo>
                    <a:pt x="72307" y="224003"/>
                  </a:lnTo>
                  <a:lnTo>
                    <a:pt x="77657" y="227493"/>
                  </a:lnTo>
                  <a:lnTo>
                    <a:pt x="83250" y="230658"/>
                  </a:lnTo>
                  <a:lnTo>
                    <a:pt x="89006" y="233580"/>
                  </a:lnTo>
                  <a:lnTo>
                    <a:pt x="94842" y="236177"/>
                  </a:lnTo>
                  <a:lnTo>
                    <a:pt x="100841" y="238287"/>
                  </a:lnTo>
                  <a:lnTo>
                    <a:pt x="103030" y="239180"/>
                  </a:lnTo>
                  <a:lnTo>
                    <a:pt x="104894" y="240397"/>
                  </a:lnTo>
                  <a:lnTo>
                    <a:pt x="106515" y="242021"/>
                  </a:lnTo>
                  <a:lnTo>
                    <a:pt x="107893" y="243725"/>
                  </a:lnTo>
                  <a:lnTo>
                    <a:pt x="108866" y="245754"/>
                  </a:lnTo>
                  <a:lnTo>
                    <a:pt x="109514" y="247864"/>
                  </a:lnTo>
                  <a:lnTo>
                    <a:pt x="109758" y="250137"/>
                  </a:lnTo>
                  <a:lnTo>
                    <a:pt x="109677" y="252328"/>
                  </a:lnTo>
                  <a:lnTo>
                    <a:pt x="109190" y="254682"/>
                  </a:lnTo>
                  <a:lnTo>
                    <a:pt x="108218" y="256873"/>
                  </a:lnTo>
                  <a:lnTo>
                    <a:pt x="106921" y="258821"/>
                  </a:lnTo>
                  <a:lnTo>
                    <a:pt x="105218" y="260444"/>
                  </a:lnTo>
                  <a:lnTo>
                    <a:pt x="103435" y="261824"/>
                  </a:lnTo>
                  <a:lnTo>
                    <a:pt x="101327" y="262716"/>
                  </a:lnTo>
                  <a:lnTo>
                    <a:pt x="99138" y="263447"/>
                  </a:lnTo>
                  <a:lnTo>
                    <a:pt x="96788" y="263609"/>
                  </a:lnTo>
                  <a:lnTo>
                    <a:pt x="94842" y="263447"/>
                  </a:lnTo>
                  <a:lnTo>
                    <a:pt x="92734" y="262960"/>
                  </a:lnTo>
                  <a:lnTo>
                    <a:pt x="86168" y="260606"/>
                  </a:lnTo>
                  <a:lnTo>
                    <a:pt x="79684" y="257847"/>
                  </a:lnTo>
                  <a:lnTo>
                    <a:pt x="73280" y="254844"/>
                  </a:lnTo>
                  <a:lnTo>
                    <a:pt x="67119" y="251435"/>
                  </a:lnTo>
                  <a:lnTo>
                    <a:pt x="61039" y="247702"/>
                  </a:lnTo>
                  <a:lnTo>
                    <a:pt x="55284" y="243725"/>
                  </a:lnTo>
                  <a:lnTo>
                    <a:pt x="49691" y="239342"/>
                  </a:lnTo>
                  <a:lnTo>
                    <a:pt x="44341" y="234797"/>
                  </a:lnTo>
                  <a:lnTo>
                    <a:pt x="39234" y="229847"/>
                  </a:lnTo>
                  <a:lnTo>
                    <a:pt x="33965" y="224328"/>
                  </a:lnTo>
                  <a:lnTo>
                    <a:pt x="29020" y="218565"/>
                  </a:lnTo>
                  <a:lnTo>
                    <a:pt x="24481" y="212397"/>
                  </a:lnTo>
                  <a:lnTo>
                    <a:pt x="20346" y="206229"/>
                  </a:lnTo>
                  <a:lnTo>
                    <a:pt x="16618" y="199736"/>
                  </a:lnTo>
                  <a:lnTo>
                    <a:pt x="13213" y="193081"/>
                  </a:lnTo>
                  <a:lnTo>
                    <a:pt x="10133" y="186263"/>
                  </a:lnTo>
                  <a:lnTo>
                    <a:pt x="7539" y="179284"/>
                  </a:lnTo>
                  <a:lnTo>
                    <a:pt x="5188" y="172141"/>
                  </a:lnTo>
                  <a:lnTo>
                    <a:pt x="3404" y="164918"/>
                  </a:lnTo>
                  <a:lnTo>
                    <a:pt x="1864" y="157451"/>
                  </a:lnTo>
                  <a:lnTo>
                    <a:pt x="810" y="150066"/>
                  </a:lnTo>
                  <a:lnTo>
                    <a:pt x="243" y="142437"/>
                  </a:lnTo>
                  <a:lnTo>
                    <a:pt x="0" y="134727"/>
                  </a:lnTo>
                  <a:lnTo>
                    <a:pt x="243" y="126205"/>
                  </a:lnTo>
                  <a:lnTo>
                    <a:pt x="1054" y="117926"/>
                  </a:lnTo>
                  <a:lnTo>
                    <a:pt x="2351" y="109729"/>
                  </a:lnTo>
                  <a:lnTo>
                    <a:pt x="4134" y="101613"/>
                  </a:lnTo>
                  <a:lnTo>
                    <a:pt x="6323" y="93741"/>
                  </a:lnTo>
                  <a:lnTo>
                    <a:pt x="9079" y="86111"/>
                  </a:lnTo>
                  <a:lnTo>
                    <a:pt x="12240" y="78645"/>
                  </a:lnTo>
                  <a:lnTo>
                    <a:pt x="15726" y="71421"/>
                  </a:lnTo>
                  <a:lnTo>
                    <a:pt x="19779" y="64523"/>
                  </a:lnTo>
                  <a:lnTo>
                    <a:pt x="24156" y="57786"/>
                  </a:lnTo>
                  <a:lnTo>
                    <a:pt x="28858" y="51374"/>
                  </a:lnTo>
                  <a:lnTo>
                    <a:pt x="33965" y="45287"/>
                  </a:lnTo>
                  <a:lnTo>
                    <a:pt x="39477" y="39444"/>
                  </a:lnTo>
                  <a:lnTo>
                    <a:pt x="45313" y="34006"/>
                  </a:lnTo>
                  <a:lnTo>
                    <a:pt x="51393" y="28893"/>
                  </a:lnTo>
                  <a:lnTo>
                    <a:pt x="57797" y="24186"/>
                  </a:lnTo>
                  <a:lnTo>
                    <a:pt x="64444" y="19803"/>
                  </a:lnTo>
                  <a:lnTo>
                    <a:pt x="71415" y="15745"/>
                  </a:lnTo>
                  <a:lnTo>
                    <a:pt x="78549" y="12174"/>
                  </a:lnTo>
                  <a:lnTo>
                    <a:pt x="86087" y="9090"/>
                  </a:lnTo>
                  <a:lnTo>
                    <a:pt x="93707" y="6330"/>
                  </a:lnTo>
                  <a:lnTo>
                    <a:pt x="101489" y="4058"/>
                  </a:lnTo>
                  <a:lnTo>
                    <a:pt x="109596" y="2272"/>
                  </a:lnTo>
                  <a:lnTo>
                    <a:pt x="117783" y="1055"/>
                  </a:lnTo>
                  <a:lnTo>
                    <a:pt x="126213" y="24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iṧḻiḋe">
              <a:extLst>
                <a:ext uri="{FF2B5EF4-FFF2-40B4-BE49-F238E27FC236}">
                  <a16:creationId xmlns:a16="http://schemas.microsoft.com/office/drawing/2014/main" id="{45FE2F10-C775-4297-BE70-4E5FC8543E46}"/>
                </a:ext>
              </a:extLst>
            </p:cNvPr>
            <p:cNvSpPr/>
            <p:nvPr/>
          </p:nvSpPr>
          <p:spPr>
            <a:xfrm>
              <a:off x="673100" y="2551962"/>
              <a:ext cx="1866900" cy="4460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227965"/>
                </a:tabLst>
                <a:defRPr/>
              </a:pPr>
              <a:r>
                <a:rPr lang="zh-CN" altLang="en-US" sz="1600" b="1"/>
                <a:t>添加标题内容</a:t>
              </a:r>
              <a:endParaRPr lang="en-US" altLang="zh-CN" sz="1600" b="1"/>
            </a:p>
          </p:txBody>
        </p:sp>
        <p:sp>
          <p:nvSpPr>
            <p:cNvPr id="10" name="işlidè">
              <a:extLst>
                <a:ext uri="{FF2B5EF4-FFF2-40B4-BE49-F238E27FC236}">
                  <a16:creationId xmlns:a16="http://schemas.microsoft.com/office/drawing/2014/main" id="{5B81543E-641B-4E18-9005-51749E531108}"/>
                </a:ext>
              </a:extLst>
            </p:cNvPr>
            <p:cNvSpPr/>
            <p:nvPr/>
          </p:nvSpPr>
          <p:spPr>
            <a:xfrm>
              <a:off x="653234" y="2997563"/>
              <a:ext cx="1688389" cy="633200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sz="1100"/>
                <a:t>点击输入您的内容，或者通过复制您的文本后，在此框中选择复制粘贴，请言简意赅，简单说明即可，不必繁琐。</a:t>
              </a:r>
            </a:p>
            <a:p>
              <a:pPr marR="0" lvl="0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endParaRPr lang="en-US" altLang="zh-CN" sz="1100"/>
            </a:p>
          </p:txBody>
        </p:sp>
        <p:sp>
          <p:nvSpPr>
            <p:cNvPr id="11" name="iṥ1íḓé">
              <a:extLst>
                <a:ext uri="{FF2B5EF4-FFF2-40B4-BE49-F238E27FC236}">
                  <a16:creationId xmlns:a16="http://schemas.microsoft.com/office/drawing/2014/main" id="{5F2F7BAF-147D-4836-8D59-B508AB0DD813}"/>
                </a:ext>
              </a:extLst>
            </p:cNvPr>
            <p:cNvSpPr/>
            <p:nvPr/>
          </p:nvSpPr>
          <p:spPr>
            <a:xfrm>
              <a:off x="2967816" y="2551962"/>
              <a:ext cx="1866900" cy="4460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227965"/>
                </a:tabLst>
                <a:defRPr/>
              </a:pPr>
              <a:r>
                <a:rPr lang="zh-CN" altLang="en-US" sz="1600" b="1"/>
                <a:t>添加标题内容</a:t>
              </a:r>
              <a:endParaRPr lang="en-US" altLang="zh-CN" sz="1600" b="1"/>
            </a:p>
          </p:txBody>
        </p:sp>
        <p:sp>
          <p:nvSpPr>
            <p:cNvPr id="12" name="î$líḑe">
              <a:extLst>
                <a:ext uri="{FF2B5EF4-FFF2-40B4-BE49-F238E27FC236}">
                  <a16:creationId xmlns:a16="http://schemas.microsoft.com/office/drawing/2014/main" id="{59147B2D-5258-4588-8707-E42B78D347AB}"/>
                </a:ext>
              </a:extLst>
            </p:cNvPr>
            <p:cNvSpPr/>
            <p:nvPr/>
          </p:nvSpPr>
          <p:spPr>
            <a:xfrm>
              <a:off x="2967816" y="2998034"/>
              <a:ext cx="1668625" cy="633200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sz="1100"/>
                <a:t>点击输入您的内容，或者通过复制您的文本后，在此框中选择复制粘贴，请言简意赅，简单说明即可，不必繁琐。</a:t>
              </a:r>
            </a:p>
            <a:p>
              <a:pPr marR="0" lvl="0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endParaRPr lang="en-US" altLang="zh-CN" sz="1100"/>
            </a:p>
          </p:txBody>
        </p:sp>
        <p:sp>
          <p:nvSpPr>
            <p:cNvPr id="13" name="îşḷîďe">
              <a:extLst>
                <a:ext uri="{FF2B5EF4-FFF2-40B4-BE49-F238E27FC236}">
                  <a16:creationId xmlns:a16="http://schemas.microsoft.com/office/drawing/2014/main" id="{4A172321-9E38-4197-8394-B53328900AEB}"/>
                </a:ext>
              </a:extLst>
            </p:cNvPr>
            <p:cNvSpPr/>
            <p:nvPr/>
          </p:nvSpPr>
          <p:spPr>
            <a:xfrm>
              <a:off x="5262532" y="2551962"/>
              <a:ext cx="1866900" cy="4460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227965"/>
                </a:tabLst>
                <a:defRPr/>
              </a:pPr>
              <a:r>
                <a:rPr lang="zh-CN" altLang="en-US" sz="1600" b="1"/>
                <a:t>添加标题内容</a:t>
              </a:r>
              <a:endParaRPr lang="en-US" altLang="zh-CN" sz="1600" b="1"/>
            </a:p>
          </p:txBody>
        </p:sp>
        <p:sp>
          <p:nvSpPr>
            <p:cNvPr id="14" name="íṩḷiḑè">
              <a:extLst>
                <a:ext uri="{FF2B5EF4-FFF2-40B4-BE49-F238E27FC236}">
                  <a16:creationId xmlns:a16="http://schemas.microsoft.com/office/drawing/2014/main" id="{4C730CE2-1DE3-4592-845D-A2CB5CB2EBB2}"/>
                </a:ext>
              </a:extLst>
            </p:cNvPr>
            <p:cNvSpPr/>
            <p:nvPr/>
          </p:nvSpPr>
          <p:spPr>
            <a:xfrm>
              <a:off x="5262532" y="2998034"/>
              <a:ext cx="1636907" cy="633200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sz="1100"/>
                <a:t>点击输入您的内容，或者通过复制您的文本后，在此框中选择复制粘贴，请言简意赅，简单说明即可，不必繁琐。</a:t>
              </a:r>
            </a:p>
            <a:p>
              <a:pPr marR="0" lvl="0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endParaRPr lang="en-US" altLang="zh-CN" sz="1100"/>
            </a:p>
          </p:txBody>
        </p:sp>
        <p:sp>
          <p:nvSpPr>
            <p:cNvPr id="15" name="íšľïḋe">
              <a:extLst>
                <a:ext uri="{FF2B5EF4-FFF2-40B4-BE49-F238E27FC236}">
                  <a16:creationId xmlns:a16="http://schemas.microsoft.com/office/drawing/2014/main" id="{41A430C1-2F35-4030-904E-455B38B3E5DA}"/>
                </a:ext>
              </a:extLst>
            </p:cNvPr>
            <p:cNvSpPr/>
            <p:nvPr/>
          </p:nvSpPr>
          <p:spPr>
            <a:xfrm>
              <a:off x="7557248" y="2551962"/>
              <a:ext cx="1866900" cy="4460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227965"/>
                </a:tabLst>
                <a:defRPr/>
              </a:pPr>
              <a:r>
                <a:rPr lang="zh-CN" altLang="en-US" sz="1600" b="1"/>
                <a:t>添加标题内容</a:t>
              </a:r>
              <a:endParaRPr lang="en-US" altLang="zh-CN" sz="1600" b="1"/>
            </a:p>
          </p:txBody>
        </p:sp>
        <p:sp>
          <p:nvSpPr>
            <p:cNvPr id="16" name="îṧḷiďe">
              <a:extLst>
                <a:ext uri="{FF2B5EF4-FFF2-40B4-BE49-F238E27FC236}">
                  <a16:creationId xmlns:a16="http://schemas.microsoft.com/office/drawing/2014/main" id="{83CDC604-18D7-486F-80B1-83E519AFF89F}"/>
                </a:ext>
              </a:extLst>
            </p:cNvPr>
            <p:cNvSpPr/>
            <p:nvPr/>
          </p:nvSpPr>
          <p:spPr>
            <a:xfrm>
              <a:off x="7557248" y="2998034"/>
              <a:ext cx="1666936" cy="633200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zh-CN" altLang="en-US" sz="1100"/>
                <a:t>点击输入您的内容，或者通过复制您的文本后，在此框中选择复制粘贴，请言简意赅，简单说明即可，不必繁琐。</a:t>
              </a:r>
            </a:p>
            <a:p>
              <a:pPr marR="0" lvl="0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defRPr/>
              </a:pPr>
              <a:endParaRPr lang="en-US" altLang="zh-CN" sz="1100"/>
            </a:p>
          </p:txBody>
        </p:sp>
      </p:grpSp>
    </p:spTree>
    <p:extLst>
      <p:ext uri="{BB962C8B-B14F-4D97-AF65-F5344CB8AC3E}">
        <p14:creationId xmlns:p14="http://schemas.microsoft.com/office/powerpoint/2010/main" val="1330000123"/>
      </p:ext>
    </p:extLst>
  </p:cSld>
  <p:clrMapOvr>
    <a:masterClrMapping/>
  </p:clrMapOvr>
  <p:transition spd="slow" advTm="3000">
    <p:fade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835CAC19-DEA1-42C1-93F2-A82B0D645123}"/>
              </a:ext>
            </a:extLst>
          </p:cNvPr>
          <p:cNvSpPr/>
          <p:nvPr/>
        </p:nvSpPr>
        <p:spPr>
          <a:xfrm>
            <a:off x="6714698" y="1869743"/>
            <a:ext cx="4490114" cy="4490114"/>
          </a:xfrm>
          <a:prstGeom prst="ellipse">
            <a:avLst/>
          </a:prstGeom>
          <a:solidFill>
            <a:srgbClr val="005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45E80A7-ED01-4315-AF7B-7083B6F49229}"/>
              </a:ext>
            </a:extLst>
          </p:cNvPr>
          <p:cNvSpPr txBox="1"/>
          <p:nvPr/>
        </p:nvSpPr>
        <p:spPr>
          <a:xfrm>
            <a:off x="7192370" y="3070746"/>
            <a:ext cx="352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>
                <a:solidFill>
                  <a:schemeClr val="bg1"/>
                </a:solidFill>
              </a:rPr>
              <a:t>第二章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FA313C1-5C8F-4433-A6DB-D247CD744D67}"/>
              </a:ext>
            </a:extLst>
          </p:cNvPr>
          <p:cNvSpPr txBox="1"/>
          <p:nvPr/>
        </p:nvSpPr>
        <p:spPr>
          <a:xfrm>
            <a:off x="7506269" y="4271075"/>
            <a:ext cx="305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>
                <a:solidFill>
                  <a:schemeClr val="bg1"/>
                </a:solidFill>
              </a:rPr>
              <a:t>添加您的标题</a:t>
            </a:r>
          </a:p>
        </p:txBody>
      </p:sp>
    </p:spTree>
    <p:extLst>
      <p:ext uri="{BB962C8B-B14F-4D97-AF65-F5344CB8AC3E}">
        <p14:creationId xmlns:p14="http://schemas.microsoft.com/office/powerpoint/2010/main" val="1108821574"/>
      </p:ext>
    </p:extLst>
  </p:cSld>
  <p:clrMapOvr>
    <a:masterClrMapping/>
  </p:clrMapOvr>
  <p:transition spd="slow" advTm="3000">
    <p:fade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BD9B98-BFA6-4F39-A9E3-8A42A75DD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添加您的标题</a:t>
            </a:r>
          </a:p>
        </p:txBody>
      </p:sp>
      <p:grpSp>
        <p:nvGrpSpPr>
          <p:cNvPr id="3" name="24123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B05C57B-A8C4-413E-AC3C-B15AE70D6F3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73100" y="1676754"/>
            <a:ext cx="10847388" cy="4470046"/>
            <a:chOff x="673100" y="1676754"/>
            <a:chExt cx="10847388" cy="4470046"/>
          </a:xfrm>
        </p:grpSpPr>
        <p:sp>
          <p:nvSpPr>
            <p:cNvPr id="4" name="íṩ1îḓe">
              <a:extLst>
                <a:ext uri="{FF2B5EF4-FFF2-40B4-BE49-F238E27FC236}">
                  <a16:creationId xmlns:a16="http://schemas.microsoft.com/office/drawing/2014/main" id="{B8358182-0E5F-439F-A42D-EE7B39BCB118}"/>
                </a:ext>
              </a:extLst>
            </p:cNvPr>
            <p:cNvSpPr/>
            <p:nvPr/>
          </p:nvSpPr>
          <p:spPr>
            <a:xfrm>
              <a:off x="7629525" y="2241551"/>
              <a:ext cx="3890963" cy="3905249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5" name="í$ḻïḑê">
              <a:extLst>
                <a:ext uri="{FF2B5EF4-FFF2-40B4-BE49-F238E27FC236}">
                  <a16:creationId xmlns:a16="http://schemas.microsoft.com/office/drawing/2014/main" id="{B4449771-512C-4C40-9C7E-5E0FCDDB015E}"/>
                </a:ext>
              </a:extLst>
            </p:cNvPr>
            <p:cNvGrpSpPr/>
            <p:nvPr/>
          </p:nvGrpSpPr>
          <p:grpSpPr>
            <a:xfrm>
              <a:off x="673100" y="3248025"/>
              <a:ext cx="6959600" cy="2660651"/>
              <a:chOff x="673100" y="3244849"/>
              <a:chExt cx="6959600" cy="2660651"/>
            </a:xfrm>
          </p:grpSpPr>
          <p:grpSp>
            <p:nvGrpSpPr>
              <p:cNvPr id="9" name="íṥḷíďè">
                <a:extLst>
                  <a:ext uri="{FF2B5EF4-FFF2-40B4-BE49-F238E27FC236}">
                    <a16:creationId xmlns:a16="http://schemas.microsoft.com/office/drawing/2014/main" id="{CF190519-D02F-48D4-9E50-3853B708F36E}"/>
                  </a:ext>
                </a:extLst>
              </p:cNvPr>
              <p:cNvGrpSpPr/>
              <p:nvPr/>
            </p:nvGrpSpPr>
            <p:grpSpPr>
              <a:xfrm>
                <a:off x="673100" y="3244849"/>
                <a:ext cx="6959600" cy="673102"/>
                <a:chOff x="673100" y="3244849"/>
                <a:chExt cx="6959600" cy="673102"/>
              </a:xfrm>
            </p:grpSpPr>
            <p:cxnSp>
              <p:nvCxnSpPr>
                <p:cNvPr id="19" name="直接连接符 18">
                  <a:extLst>
                    <a:ext uri="{FF2B5EF4-FFF2-40B4-BE49-F238E27FC236}">
                      <a16:creationId xmlns:a16="http://schemas.microsoft.com/office/drawing/2014/main" id="{80985113-949E-426E-87EC-DE9A484B3B5B}"/>
                    </a:ext>
                  </a:extLst>
                </p:cNvPr>
                <p:cNvCxnSpPr/>
                <p:nvPr/>
              </p:nvCxnSpPr>
              <p:spPr>
                <a:xfrm>
                  <a:off x="673100" y="3581400"/>
                  <a:ext cx="6959600" cy="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işliḓé">
                  <a:extLst>
                    <a:ext uri="{FF2B5EF4-FFF2-40B4-BE49-F238E27FC236}">
                      <a16:creationId xmlns:a16="http://schemas.microsoft.com/office/drawing/2014/main" id="{3D948875-C017-4963-8C35-7BE0903A51B2}"/>
                    </a:ext>
                  </a:extLst>
                </p:cNvPr>
                <p:cNvSpPr/>
                <p:nvPr/>
              </p:nvSpPr>
              <p:spPr>
                <a:xfrm>
                  <a:off x="919161" y="3244849"/>
                  <a:ext cx="673102" cy="6731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r>
                    <a:rPr lang="en-US" altLang="zh-CN" sz="2000" b="1">
                      <a:solidFill>
                        <a:schemeClr val="bg1"/>
                      </a:solidFill>
                    </a:rPr>
                    <a:t>01</a:t>
                  </a:r>
                  <a:endParaRPr lang="zh-CN" alt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íṥliḑê">
                  <a:extLst>
                    <a:ext uri="{FF2B5EF4-FFF2-40B4-BE49-F238E27FC236}">
                      <a16:creationId xmlns:a16="http://schemas.microsoft.com/office/drawing/2014/main" id="{75B118D0-43BB-4C65-A857-3E5A33194A85}"/>
                    </a:ext>
                  </a:extLst>
                </p:cNvPr>
                <p:cNvSpPr/>
                <p:nvPr/>
              </p:nvSpPr>
              <p:spPr>
                <a:xfrm>
                  <a:off x="3213098" y="3244849"/>
                  <a:ext cx="673102" cy="673102"/>
                </a:xfrm>
                <a:prstGeom prst="ellipse">
                  <a:avLst/>
                </a:prstGeom>
                <a:solidFill>
                  <a:srgbClr val="00554A"/>
                </a:solidFill>
                <a:ln w="38100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r>
                    <a:rPr lang="en-US" altLang="zh-CN" sz="2000" b="1">
                      <a:solidFill>
                        <a:schemeClr val="bg1"/>
                      </a:solidFill>
                    </a:rPr>
                    <a:t>02</a:t>
                  </a:r>
                  <a:endParaRPr lang="zh-CN" altLang="en-US" sz="20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iṥḻiḑê">
                  <a:extLst>
                    <a:ext uri="{FF2B5EF4-FFF2-40B4-BE49-F238E27FC236}">
                      <a16:creationId xmlns:a16="http://schemas.microsoft.com/office/drawing/2014/main" id="{AA05DCCE-621C-493C-ACC7-381C9C9CC9D5}"/>
                    </a:ext>
                  </a:extLst>
                </p:cNvPr>
                <p:cNvSpPr/>
                <p:nvPr/>
              </p:nvSpPr>
              <p:spPr>
                <a:xfrm>
                  <a:off x="5507035" y="3244849"/>
                  <a:ext cx="673102" cy="6731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38100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54"/>
                  <a:r>
                    <a:rPr lang="en-US" altLang="zh-CN" sz="2000" b="1">
                      <a:solidFill>
                        <a:schemeClr val="bg1"/>
                      </a:solidFill>
                    </a:rPr>
                    <a:t>03</a:t>
                  </a:r>
                  <a:endParaRPr lang="zh-CN" altLang="en-US" sz="2000" b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" name="i$ḷiḍè">
                <a:extLst>
                  <a:ext uri="{FF2B5EF4-FFF2-40B4-BE49-F238E27FC236}">
                    <a16:creationId xmlns:a16="http://schemas.microsoft.com/office/drawing/2014/main" id="{08DBFE12-41CD-4EFC-B674-9B70793D06D5}"/>
                  </a:ext>
                </a:extLst>
              </p:cNvPr>
              <p:cNvSpPr txBox="1"/>
              <p:nvPr/>
            </p:nvSpPr>
            <p:spPr bwMode="auto">
              <a:xfrm>
                <a:off x="673100" y="4611406"/>
                <a:ext cx="2087565" cy="3984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/>
                  <a:t>添加标题</a:t>
                </a:r>
              </a:p>
            </p:txBody>
          </p:sp>
          <p:sp>
            <p:nvSpPr>
              <p:cNvPr id="11" name="îslíḍe">
                <a:extLst>
                  <a:ext uri="{FF2B5EF4-FFF2-40B4-BE49-F238E27FC236}">
                    <a16:creationId xmlns:a16="http://schemas.microsoft.com/office/drawing/2014/main" id="{421A7DC5-3FC5-41CC-AB32-749540DF31BC}"/>
                  </a:ext>
                </a:extLst>
              </p:cNvPr>
              <p:cNvSpPr/>
              <p:nvPr/>
            </p:nvSpPr>
            <p:spPr bwMode="auto">
              <a:xfrm>
                <a:off x="674685" y="5009867"/>
                <a:ext cx="2087565" cy="895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1100"/>
                  <a:t>点击输入您的内容，或者通过复制您的文本后，在此框中选择复制粘贴，请言简意赅，简单说明即可，不必繁琐。</a:t>
                </a:r>
                <a:endParaRPr lang="en-US" altLang="zh-CN" sz="1100"/>
              </a:p>
            </p:txBody>
          </p:sp>
          <p:sp>
            <p:nvSpPr>
              <p:cNvPr id="12" name="íṥļïďê">
                <a:extLst>
                  <a:ext uri="{FF2B5EF4-FFF2-40B4-BE49-F238E27FC236}">
                    <a16:creationId xmlns:a16="http://schemas.microsoft.com/office/drawing/2014/main" id="{8BC83059-4AA6-49D3-9F93-D9177BC1DD15}"/>
                  </a:ext>
                </a:extLst>
              </p:cNvPr>
              <p:cNvSpPr/>
              <p:nvPr/>
            </p:nvSpPr>
            <p:spPr>
              <a:xfrm>
                <a:off x="1065213" y="4081750"/>
                <a:ext cx="381000" cy="380424"/>
              </a:xfrm>
              <a:custGeom>
                <a:gdLst>
                  <a:gd name="connsiteX0" fmla="*/ 285241 w 606933"/>
                  <a:gd name="connsiteY0" fmla="*/ 444068 h 606016"/>
                  <a:gd name="connsiteX1" fmla="*/ 303420 w 606933"/>
                  <a:gd name="connsiteY1" fmla="*/ 445197 h 606016"/>
                  <a:gd name="connsiteX2" fmla="*/ 321693 w 606933"/>
                  <a:gd name="connsiteY2" fmla="*/ 444068 h 606016"/>
                  <a:gd name="connsiteX3" fmla="*/ 321693 w 606933"/>
                  <a:gd name="connsiteY3" fmla="*/ 466921 h 606016"/>
                  <a:gd name="connsiteX4" fmla="*/ 321693 w 606933"/>
                  <a:gd name="connsiteY4" fmla="*/ 503693 h 606016"/>
                  <a:gd name="connsiteX5" fmla="*/ 356356 w 606933"/>
                  <a:gd name="connsiteY5" fmla="*/ 553162 h 606016"/>
                  <a:gd name="connsiteX6" fmla="*/ 303420 w 606933"/>
                  <a:gd name="connsiteY6" fmla="*/ 606016 h 606016"/>
                  <a:gd name="connsiteX7" fmla="*/ 250578 w 606933"/>
                  <a:gd name="connsiteY7" fmla="*/ 553162 h 606016"/>
                  <a:gd name="connsiteX8" fmla="*/ 285241 w 606933"/>
                  <a:gd name="connsiteY8" fmla="*/ 503693 h 606016"/>
                  <a:gd name="connsiteX9" fmla="*/ 285241 w 606933"/>
                  <a:gd name="connsiteY9" fmla="*/ 466921 h 606016"/>
                  <a:gd name="connsiteX10" fmla="*/ 416083 w 606933"/>
                  <a:gd name="connsiteY10" fmla="*/ 389803 h 606016"/>
                  <a:gd name="connsiteX11" fmla="*/ 458471 w 606933"/>
                  <a:gd name="connsiteY11" fmla="*/ 432034 h 606016"/>
                  <a:gd name="connsiteX12" fmla="*/ 480701 w 606933"/>
                  <a:gd name="connsiteY12" fmla="*/ 427143 h 606016"/>
                  <a:gd name="connsiteX13" fmla="*/ 533545 w 606933"/>
                  <a:gd name="connsiteY13" fmla="*/ 480003 h 606016"/>
                  <a:gd name="connsiteX14" fmla="*/ 480701 w 606933"/>
                  <a:gd name="connsiteY14" fmla="*/ 532769 h 606016"/>
                  <a:gd name="connsiteX15" fmla="*/ 427764 w 606933"/>
                  <a:gd name="connsiteY15" fmla="*/ 480003 h 606016"/>
                  <a:gd name="connsiteX16" fmla="*/ 432662 w 606933"/>
                  <a:gd name="connsiteY16" fmla="*/ 457806 h 606016"/>
                  <a:gd name="connsiteX17" fmla="*/ 390368 w 606933"/>
                  <a:gd name="connsiteY17" fmla="*/ 415480 h 606016"/>
                  <a:gd name="connsiteX18" fmla="*/ 416083 w 606933"/>
                  <a:gd name="connsiteY18" fmla="*/ 389803 h 606016"/>
                  <a:gd name="connsiteX19" fmla="*/ 190658 w 606933"/>
                  <a:gd name="connsiteY19" fmla="*/ 389803 h 606016"/>
                  <a:gd name="connsiteX20" fmla="*/ 216283 w 606933"/>
                  <a:gd name="connsiteY20" fmla="*/ 415480 h 606016"/>
                  <a:gd name="connsiteX21" fmla="*/ 174076 w 606933"/>
                  <a:gd name="connsiteY21" fmla="*/ 457806 h 606016"/>
                  <a:gd name="connsiteX22" fmla="*/ 178975 w 606933"/>
                  <a:gd name="connsiteY22" fmla="*/ 480003 h 606016"/>
                  <a:gd name="connsiteX23" fmla="*/ 126123 w 606933"/>
                  <a:gd name="connsiteY23" fmla="*/ 532769 h 606016"/>
                  <a:gd name="connsiteX24" fmla="*/ 73176 w 606933"/>
                  <a:gd name="connsiteY24" fmla="*/ 480003 h 606016"/>
                  <a:gd name="connsiteX25" fmla="*/ 126123 w 606933"/>
                  <a:gd name="connsiteY25" fmla="*/ 427143 h 606016"/>
                  <a:gd name="connsiteX26" fmla="*/ 148357 w 606933"/>
                  <a:gd name="connsiteY26" fmla="*/ 432034 h 606016"/>
                  <a:gd name="connsiteX27" fmla="*/ 52836 w 606933"/>
                  <a:gd name="connsiteY27" fmla="*/ 253330 h 606016"/>
                  <a:gd name="connsiteX28" fmla="*/ 102470 w 606933"/>
                  <a:gd name="connsiteY28" fmla="*/ 287852 h 606016"/>
                  <a:gd name="connsiteX29" fmla="*/ 161711 w 606933"/>
                  <a:gd name="connsiteY29" fmla="*/ 287852 h 606016"/>
                  <a:gd name="connsiteX30" fmla="*/ 160958 w 606933"/>
                  <a:gd name="connsiteY30" fmla="*/ 302997 h 606016"/>
                  <a:gd name="connsiteX31" fmla="*/ 162653 w 606933"/>
                  <a:gd name="connsiteY31" fmla="*/ 324350 h 606016"/>
                  <a:gd name="connsiteX32" fmla="*/ 102470 w 606933"/>
                  <a:gd name="connsiteY32" fmla="*/ 324350 h 606016"/>
                  <a:gd name="connsiteX33" fmla="*/ 52836 w 606933"/>
                  <a:gd name="connsiteY33" fmla="*/ 358966 h 606016"/>
                  <a:gd name="connsiteX34" fmla="*/ 0 w 606933"/>
                  <a:gd name="connsiteY34" fmla="*/ 306195 h 606016"/>
                  <a:gd name="connsiteX35" fmla="*/ 52836 w 606933"/>
                  <a:gd name="connsiteY35" fmla="*/ 253330 h 606016"/>
                  <a:gd name="connsiteX36" fmla="*/ 553987 w 606933"/>
                  <a:gd name="connsiteY36" fmla="*/ 250225 h 606016"/>
                  <a:gd name="connsiteX37" fmla="*/ 606933 w 606933"/>
                  <a:gd name="connsiteY37" fmla="*/ 302996 h 606016"/>
                  <a:gd name="connsiteX38" fmla="*/ 553987 w 606933"/>
                  <a:gd name="connsiteY38" fmla="*/ 355861 h 606016"/>
                  <a:gd name="connsiteX39" fmla="*/ 505658 w 606933"/>
                  <a:gd name="connsiteY39" fmla="*/ 324349 h 606016"/>
                  <a:gd name="connsiteX40" fmla="*/ 444139 w 606933"/>
                  <a:gd name="connsiteY40" fmla="*/ 324349 h 606016"/>
                  <a:gd name="connsiteX41" fmla="*/ 445741 w 606933"/>
                  <a:gd name="connsiteY41" fmla="*/ 302996 h 606016"/>
                  <a:gd name="connsiteX42" fmla="*/ 444987 w 606933"/>
                  <a:gd name="connsiteY42" fmla="*/ 287851 h 606016"/>
                  <a:gd name="connsiteX43" fmla="*/ 503397 w 606933"/>
                  <a:gd name="connsiteY43" fmla="*/ 287851 h 606016"/>
                  <a:gd name="connsiteX44" fmla="*/ 553987 w 606933"/>
                  <a:gd name="connsiteY44" fmla="*/ 250225 h 606016"/>
                  <a:gd name="connsiteX45" fmla="*/ 303361 w 606933"/>
                  <a:gd name="connsiteY45" fmla="*/ 231794 h 606016"/>
                  <a:gd name="connsiteX46" fmla="*/ 232049 w 606933"/>
                  <a:gd name="connsiteY46" fmla="*/ 302996 h 606016"/>
                  <a:gd name="connsiteX47" fmla="*/ 249099 w 606933"/>
                  <a:gd name="connsiteY47" fmla="*/ 320115 h 606016"/>
                  <a:gd name="connsiteX48" fmla="*/ 266150 w 606933"/>
                  <a:gd name="connsiteY48" fmla="*/ 302996 h 606016"/>
                  <a:gd name="connsiteX49" fmla="*/ 303455 w 606933"/>
                  <a:gd name="connsiteY49" fmla="*/ 265749 h 606016"/>
                  <a:gd name="connsiteX50" fmla="*/ 320412 w 606933"/>
                  <a:gd name="connsiteY50" fmla="*/ 248819 h 606016"/>
                  <a:gd name="connsiteX51" fmla="*/ 303361 w 606933"/>
                  <a:gd name="connsiteY51" fmla="*/ 231794 h 606016"/>
                  <a:gd name="connsiteX52" fmla="*/ 303455 w 606933"/>
                  <a:gd name="connsiteY52" fmla="*/ 188904 h 606016"/>
                  <a:gd name="connsiteX53" fmla="*/ 417818 w 606933"/>
                  <a:gd name="connsiteY53" fmla="*/ 302996 h 606016"/>
                  <a:gd name="connsiteX54" fmla="*/ 303455 w 606933"/>
                  <a:gd name="connsiteY54" fmla="*/ 417183 h 606016"/>
                  <a:gd name="connsiteX55" fmla="*/ 189186 w 606933"/>
                  <a:gd name="connsiteY55" fmla="*/ 302996 h 606016"/>
                  <a:gd name="connsiteX56" fmla="*/ 303455 w 606933"/>
                  <a:gd name="connsiteY56" fmla="*/ 188904 h 606016"/>
                  <a:gd name="connsiteX57" fmla="*/ 480677 w 606933"/>
                  <a:gd name="connsiteY57" fmla="*/ 73506 h 606016"/>
                  <a:gd name="connsiteX58" fmla="*/ 518018 w 606933"/>
                  <a:gd name="connsiteY58" fmla="*/ 88889 h 606016"/>
                  <a:gd name="connsiteX59" fmla="*/ 518018 w 606933"/>
                  <a:gd name="connsiteY59" fmla="*/ 163406 h 606016"/>
                  <a:gd name="connsiteX60" fmla="*/ 458574 w 606933"/>
                  <a:gd name="connsiteY60" fmla="*/ 173944 h 606016"/>
                  <a:gd name="connsiteX61" fmla="*/ 416275 w 606933"/>
                  <a:gd name="connsiteY61" fmla="*/ 216283 h 606016"/>
                  <a:gd name="connsiteX62" fmla="*/ 390368 w 606933"/>
                  <a:gd name="connsiteY62" fmla="*/ 190503 h 606016"/>
                  <a:gd name="connsiteX63" fmla="*/ 405818 w 606933"/>
                  <a:gd name="connsiteY63" fmla="*/ 175073 h 606016"/>
                  <a:gd name="connsiteX64" fmla="*/ 432855 w 606933"/>
                  <a:gd name="connsiteY64" fmla="*/ 148258 h 606016"/>
                  <a:gd name="connsiteX65" fmla="*/ 443406 w 606933"/>
                  <a:gd name="connsiteY65" fmla="*/ 88889 h 606016"/>
                  <a:gd name="connsiteX66" fmla="*/ 480677 w 606933"/>
                  <a:gd name="connsiteY66" fmla="*/ 73506 h 606016"/>
                  <a:gd name="connsiteX67" fmla="*/ 126232 w 606933"/>
                  <a:gd name="connsiteY67" fmla="*/ 73247 h 606016"/>
                  <a:gd name="connsiteX68" fmla="*/ 179075 w 606933"/>
                  <a:gd name="connsiteY68" fmla="*/ 126039 h 606016"/>
                  <a:gd name="connsiteX69" fmla="*/ 174177 w 606933"/>
                  <a:gd name="connsiteY69" fmla="*/ 148247 h 606016"/>
                  <a:gd name="connsiteX70" fmla="*/ 216565 w 606933"/>
                  <a:gd name="connsiteY70" fmla="*/ 190499 h 606016"/>
                  <a:gd name="connsiteX71" fmla="*/ 190755 w 606933"/>
                  <a:gd name="connsiteY71" fmla="*/ 216283 h 606016"/>
                  <a:gd name="connsiteX72" fmla="*/ 148462 w 606933"/>
                  <a:gd name="connsiteY72" fmla="*/ 173937 h 606016"/>
                  <a:gd name="connsiteX73" fmla="*/ 126232 w 606933"/>
                  <a:gd name="connsiteY73" fmla="*/ 178830 h 606016"/>
                  <a:gd name="connsiteX74" fmla="*/ 73388 w 606933"/>
                  <a:gd name="connsiteY74" fmla="*/ 126039 h 606016"/>
                  <a:gd name="connsiteX75" fmla="*/ 126232 w 606933"/>
                  <a:gd name="connsiteY75" fmla="*/ 73247 h 606016"/>
                  <a:gd name="connsiteX76" fmla="*/ 303420 w 606933"/>
                  <a:gd name="connsiteY76" fmla="*/ 0 h 606016"/>
                  <a:gd name="connsiteX77" fmla="*/ 356356 w 606933"/>
                  <a:gd name="connsiteY77" fmla="*/ 52775 h 606016"/>
                  <a:gd name="connsiteX78" fmla="*/ 321693 w 606933"/>
                  <a:gd name="connsiteY78" fmla="*/ 102352 h 606016"/>
                  <a:gd name="connsiteX79" fmla="*/ 321693 w 606933"/>
                  <a:gd name="connsiteY79" fmla="*/ 162089 h 606016"/>
                  <a:gd name="connsiteX80" fmla="*/ 303420 w 606933"/>
                  <a:gd name="connsiteY80" fmla="*/ 160960 h 606016"/>
                  <a:gd name="connsiteX81" fmla="*/ 285241 w 606933"/>
                  <a:gd name="connsiteY81" fmla="*/ 162089 h 606016"/>
                  <a:gd name="connsiteX82" fmla="*/ 285241 w 606933"/>
                  <a:gd name="connsiteY82" fmla="*/ 102352 h 606016"/>
                  <a:gd name="connsiteX83" fmla="*/ 250578 w 606933"/>
                  <a:gd name="connsiteY83" fmla="*/ 52775 h 606016"/>
                  <a:gd name="connsiteX84" fmla="*/ 303420 w 606933"/>
                  <a:gd name="connsiteY84" fmla="*/ 0 h 6060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606933" h="606016">
                    <a:moveTo>
                      <a:pt x="285241" y="444068"/>
                    </a:moveTo>
                    <a:cubicBezTo>
                      <a:pt x="291175" y="444820"/>
                      <a:pt x="297297" y="445197"/>
                      <a:pt x="303420" y="445197"/>
                    </a:cubicBezTo>
                    <a:cubicBezTo>
                      <a:pt x="309637" y="445197"/>
                      <a:pt x="315665" y="444820"/>
                      <a:pt x="321693" y="444068"/>
                    </a:cubicBezTo>
                    <a:lnTo>
                      <a:pt x="321693" y="466921"/>
                    </a:lnTo>
                    <a:lnTo>
                      <a:pt x="321693" y="503693"/>
                    </a:lnTo>
                    <a:cubicBezTo>
                      <a:pt x="341850" y="511029"/>
                      <a:pt x="356356" y="530497"/>
                      <a:pt x="356356" y="553162"/>
                    </a:cubicBezTo>
                    <a:cubicBezTo>
                      <a:pt x="356356" y="582410"/>
                      <a:pt x="332620" y="606016"/>
                      <a:pt x="303420" y="606016"/>
                    </a:cubicBezTo>
                    <a:cubicBezTo>
                      <a:pt x="274220" y="606016"/>
                      <a:pt x="250578" y="582316"/>
                      <a:pt x="250578" y="553162"/>
                    </a:cubicBezTo>
                    <a:cubicBezTo>
                      <a:pt x="250578" y="530497"/>
                      <a:pt x="264989" y="511029"/>
                      <a:pt x="285241" y="503693"/>
                    </a:cubicBezTo>
                    <a:lnTo>
                      <a:pt x="285241" y="466921"/>
                    </a:lnTo>
                    <a:close/>
                    <a:moveTo>
                      <a:pt x="416083" y="389803"/>
                    </a:moveTo>
                    <a:lnTo>
                      <a:pt x="458471" y="432034"/>
                    </a:lnTo>
                    <a:cubicBezTo>
                      <a:pt x="465253" y="428931"/>
                      <a:pt x="472789" y="427143"/>
                      <a:pt x="480701" y="427143"/>
                    </a:cubicBezTo>
                    <a:cubicBezTo>
                      <a:pt x="509808" y="427143"/>
                      <a:pt x="533451" y="450752"/>
                      <a:pt x="533545" y="480003"/>
                    </a:cubicBezTo>
                    <a:cubicBezTo>
                      <a:pt x="533545" y="509161"/>
                      <a:pt x="509808" y="532769"/>
                      <a:pt x="480701" y="532769"/>
                    </a:cubicBezTo>
                    <a:cubicBezTo>
                      <a:pt x="451407" y="532769"/>
                      <a:pt x="427764" y="509067"/>
                      <a:pt x="427764" y="480003"/>
                    </a:cubicBezTo>
                    <a:cubicBezTo>
                      <a:pt x="427764" y="471914"/>
                      <a:pt x="429553" y="464578"/>
                      <a:pt x="432662" y="457806"/>
                    </a:cubicBezTo>
                    <a:lnTo>
                      <a:pt x="390368" y="415480"/>
                    </a:lnTo>
                    <a:cubicBezTo>
                      <a:pt x="400070" y="408144"/>
                      <a:pt x="408736" y="399491"/>
                      <a:pt x="416083" y="389803"/>
                    </a:cubicBezTo>
                    <a:close/>
                    <a:moveTo>
                      <a:pt x="190658" y="389803"/>
                    </a:moveTo>
                    <a:cubicBezTo>
                      <a:pt x="198194" y="399491"/>
                      <a:pt x="206862" y="408144"/>
                      <a:pt x="216283" y="415480"/>
                    </a:cubicBezTo>
                    <a:lnTo>
                      <a:pt x="174076" y="457806"/>
                    </a:lnTo>
                    <a:cubicBezTo>
                      <a:pt x="177185" y="464578"/>
                      <a:pt x="178975" y="472103"/>
                      <a:pt x="178975" y="480003"/>
                    </a:cubicBezTo>
                    <a:cubicBezTo>
                      <a:pt x="178975" y="509161"/>
                      <a:pt x="155234" y="532769"/>
                      <a:pt x="126123" y="532769"/>
                    </a:cubicBezTo>
                    <a:cubicBezTo>
                      <a:pt x="96823" y="532769"/>
                      <a:pt x="73176" y="509161"/>
                      <a:pt x="73176" y="480003"/>
                    </a:cubicBezTo>
                    <a:cubicBezTo>
                      <a:pt x="73176" y="450752"/>
                      <a:pt x="96917" y="427143"/>
                      <a:pt x="126123" y="427143"/>
                    </a:cubicBezTo>
                    <a:cubicBezTo>
                      <a:pt x="134131" y="427143"/>
                      <a:pt x="141573" y="428931"/>
                      <a:pt x="148357" y="432034"/>
                    </a:cubicBezTo>
                    <a:close/>
                    <a:moveTo>
                      <a:pt x="52836" y="253330"/>
                    </a:moveTo>
                    <a:cubicBezTo>
                      <a:pt x="75628" y="253330"/>
                      <a:pt x="95030" y="267628"/>
                      <a:pt x="102470" y="287852"/>
                    </a:cubicBezTo>
                    <a:lnTo>
                      <a:pt x="161711" y="287852"/>
                    </a:lnTo>
                    <a:cubicBezTo>
                      <a:pt x="161240" y="292838"/>
                      <a:pt x="160958" y="297917"/>
                      <a:pt x="160958" y="302997"/>
                    </a:cubicBezTo>
                    <a:cubicBezTo>
                      <a:pt x="160958" y="310334"/>
                      <a:pt x="161617" y="317483"/>
                      <a:pt x="162653" y="324350"/>
                    </a:cubicBezTo>
                    <a:lnTo>
                      <a:pt x="102470" y="324350"/>
                    </a:lnTo>
                    <a:cubicBezTo>
                      <a:pt x="95030" y="344386"/>
                      <a:pt x="75628" y="358872"/>
                      <a:pt x="52836" y="358966"/>
                    </a:cubicBezTo>
                    <a:cubicBezTo>
                      <a:pt x="23640" y="358966"/>
                      <a:pt x="0" y="335355"/>
                      <a:pt x="0" y="306195"/>
                    </a:cubicBezTo>
                    <a:cubicBezTo>
                      <a:pt x="0" y="276941"/>
                      <a:pt x="23734" y="253330"/>
                      <a:pt x="52836" y="253330"/>
                    </a:cubicBezTo>
                    <a:close/>
                    <a:moveTo>
                      <a:pt x="553987" y="250225"/>
                    </a:moveTo>
                    <a:cubicBezTo>
                      <a:pt x="583192" y="250225"/>
                      <a:pt x="606933" y="273930"/>
                      <a:pt x="606933" y="302996"/>
                    </a:cubicBezTo>
                    <a:cubicBezTo>
                      <a:pt x="606933" y="332250"/>
                      <a:pt x="583192" y="355861"/>
                      <a:pt x="553987" y="355861"/>
                    </a:cubicBezTo>
                    <a:cubicBezTo>
                      <a:pt x="532413" y="355861"/>
                      <a:pt x="513854" y="342880"/>
                      <a:pt x="505658" y="324349"/>
                    </a:cubicBezTo>
                    <a:lnTo>
                      <a:pt x="444139" y="324349"/>
                    </a:lnTo>
                    <a:cubicBezTo>
                      <a:pt x="445270" y="317294"/>
                      <a:pt x="445741" y="310333"/>
                      <a:pt x="445741" y="302996"/>
                    </a:cubicBezTo>
                    <a:cubicBezTo>
                      <a:pt x="445741" y="297916"/>
                      <a:pt x="445458" y="292837"/>
                      <a:pt x="444987" y="287851"/>
                    </a:cubicBezTo>
                    <a:lnTo>
                      <a:pt x="503397" y="287851"/>
                    </a:lnTo>
                    <a:cubicBezTo>
                      <a:pt x="509897" y="266028"/>
                      <a:pt x="530152" y="250225"/>
                      <a:pt x="553987" y="250225"/>
                    </a:cubicBezTo>
                    <a:close/>
                    <a:moveTo>
                      <a:pt x="303361" y="231794"/>
                    </a:moveTo>
                    <a:cubicBezTo>
                      <a:pt x="264078" y="231794"/>
                      <a:pt x="232049" y="263774"/>
                      <a:pt x="232049" y="302996"/>
                    </a:cubicBezTo>
                    <a:cubicBezTo>
                      <a:pt x="232049" y="312402"/>
                      <a:pt x="239679" y="320115"/>
                      <a:pt x="249099" y="320115"/>
                    </a:cubicBezTo>
                    <a:cubicBezTo>
                      <a:pt x="258520" y="320115"/>
                      <a:pt x="266150" y="312402"/>
                      <a:pt x="266150" y="302996"/>
                    </a:cubicBezTo>
                    <a:cubicBezTo>
                      <a:pt x="266150" y="282492"/>
                      <a:pt x="282919" y="265749"/>
                      <a:pt x="303455" y="265749"/>
                    </a:cubicBezTo>
                    <a:cubicBezTo>
                      <a:pt x="312875" y="265749"/>
                      <a:pt x="320600" y="258225"/>
                      <a:pt x="320412" y="248819"/>
                    </a:cubicBezTo>
                    <a:cubicBezTo>
                      <a:pt x="320412" y="239413"/>
                      <a:pt x="312781" y="231794"/>
                      <a:pt x="303361" y="231794"/>
                    </a:cubicBezTo>
                    <a:close/>
                    <a:moveTo>
                      <a:pt x="303455" y="188904"/>
                    </a:moveTo>
                    <a:cubicBezTo>
                      <a:pt x="366665" y="188904"/>
                      <a:pt x="417818" y="239978"/>
                      <a:pt x="417818" y="302996"/>
                    </a:cubicBezTo>
                    <a:cubicBezTo>
                      <a:pt x="417818" y="366109"/>
                      <a:pt x="366665" y="417183"/>
                      <a:pt x="303455" y="417183"/>
                    </a:cubicBezTo>
                    <a:cubicBezTo>
                      <a:pt x="240339" y="417183"/>
                      <a:pt x="189186" y="366109"/>
                      <a:pt x="189186" y="302996"/>
                    </a:cubicBezTo>
                    <a:cubicBezTo>
                      <a:pt x="189186" y="239978"/>
                      <a:pt x="240339" y="188904"/>
                      <a:pt x="303455" y="188904"/>
                    </a:cubicBezTo>
                    <a:close/>
                    <a:moveTo>
                      <a:pt x="480677" y="73506"/>
                    </a:moveTo>
                    <a:cubicBezTo>
                      <a:pt x="494184" y="73506"/>
                      <a:pt x="507702" y="78634"/>
                      <a:pt x="518018" y="88889"/>
                    </a:cubicBezTo>
                    <a:cubicBezTo>
                      <a:pt x="538555" y="109494"/>
                      <a:pt x="538555" y="142895"/>
                      <a:pt x="518018" y="163406"/>
                    </a:cubicBezTo>
                    <a:cubicBezTo>
                      <a:pt x="501909" y="179495"/>
                      <a:pt x="478074" y="182976"/>
                      <a:pt x="458574" y="173944"/>
                    </a:cubicBezTo>
                    <a:lnTo>
                      <a:pt x="416275" y="216283"/>
                    </a:lnTo>
                    <a:cubicBezTo>
                      <a:pt x="408738" y="206592"/>
                      <a:pt x="400071" y="197936"/>
                      <a:pt x="390368" y="190503"/>
                    </a:cubicBezTo>
                    <a:lnTo>
                      <a:pt x="405818" y="175073"/>
                    </a:lnTo>
                    <a:lnTo>
                      <a:pt x="432855" y="148258"/>
                    </a:lnTo>
                    <a:cubicBezTo>
                      <a:pt x="423811" y="128782"/>
                      <a:pt x="427297" y="104978"/>
                      <a:pt x="443406" y="88889"/>
                    </a:cubicBezTo>
                    <a:cubicBezTo>
                      <a:pt x="453674" y="78634"/>
                      <a:pt x="467170" y="73506"/>
                      <a:pt x="480677" y="73506"/>
                    </a:cubicBezTo>
                    <a:close/>
                    <a:moveTo>
                      <a:pt x="126232" y="73247"/>
                    </a:moveTo>
                    <a:cubicBezTo>
                      <a:pt x="155526" y="73247"/>
                      <a:pt x="179075" y="96961"/>
                      <a:pt x="179075" y="126039"/>
                    </a:cubicBezTo>
                    <a:cubicBezTo>
                      <a:pt x="179075" y="134037"/>
                      <a:pt x="177380" y="141471"/>
                      <a:pt x="174177" y="148247"/>
                    </a:cubicBezTo>
                    <a:lnTo>
                      <a:pt x="216565" y="190499"/>
                    </a:lnTo>
                    <a:cubicBezTo>
                      <a:pt x="206863" y="197933"/>
                      <a:pt x="198197" y="206590"/>
                      <a:pt x="190755" y="216283"/>
                    </a:cubicBezTo>
                    <a:lnTo>
                      <a:pt x="148462" y="173937"/>
                    </a:lnTo>
                    <a:cubicBezTo>
                      <a:pt x="141680" y="177136"/>
                      <a:pt x="134144" y="178830"/>
                      <a:pt x="126232" y="178830"/>
                    </a:cubicBezTo>
                    <a:cubicBezTo>
                      <a:pt x="97125" y="178830"/>
                      <a:pt x="73482" y="155304"/>
                      <a:pt x="73388" y="126039"/>
                    </a:cubicBezTo>
                    <a:cubicBezTo>
                      <a:pt x="73388" y="96773"/>
                      <a:pt x="97125" y="73247"/>
                      <a:pt x="126232" y="73247"/>
                    </a:cubicBezTo>
                    <a:close/>
                    <a:moveTo>
                      <a:pt x="303420" y="0"/>
                    </a:moveTo>
                    <a:cubicBezTo>
                      <a:pt x="332714" y="0"/>
                      <a:pt x="356356" y="23707"/>
                      <a:pt x="356356" y="52775"/>
                    </a:cubicBezTo>
                    <a:cubicBezTo>
                      <a:pt x="356356" y="75541"/>
                      <a:pt x="341850" y="94920"/>
                      <a:pt x="321693" y="102352"/>
                    </a:cubicBezTo>
                    <a:lnTo>
                      <a:pt x="321693" y="162089"/>
                    </a:lnTo>
                    <a:cubicBezTo>
                      <a:pt x="315759" y="161336"/>
                      <a:pt x="309637" y="160960"/>
                      <a:pt x="303420" y="160960"/>
                    </a:cubicBezTo>
                    <a:cubicBezTo>
                      <a:pt x="297297" y="160960"/>
                      <a:pt x="291269" y="161336"/>
                      <a:pt x="285241" y="162089"/>
                    </a:cubicBezTo>
                    <a:lnTo>
                      <a:pt x="285241" y="102352"/>
                    </a:lnTo>
                    <a:cubicBezTo>
                      <a:pt x="264989" y="94920"/>
                      <a:pt x="250578" y="75541"/>
                      <a:pt x="250578" y="52775"/>
                    </a:cubicBezTo>
                    <a:cubicBezTo>
                      <a:pt x="250578" y="23613"/>
                      <a:pt x="274314" y="0"/>
                      <a:pt x="30342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íṡ1íḍè">
                <a:extLst>
                  <a:ext uri="{FF2B5EF4-FFF2-40B4-BE49-F238E27FC236}">
                    <a16:creationId xmlns:a16="http://schemas.microsoft.com/office/drawing/2014/main" id="{08DBFE12-41CD-4EFC-B674-9B70793D06D5}"/>
                  </a:ext>
                </a:extLst>
              </p:cNvPr>
              <p:cNvSpPr txBox="1"/>
              <p:nvPr/>
            </p:nvSpPr>
            <p:spPr bwMode="auto">
              <a:xfrm>
                <a:off x="2967037" y="4611406"/>
                <a:ext cx="2087565" cy="3984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/>
                  <a:t>添加标题</a:t>
                </a:r>
              </a:p>
            </p:txBody>
          </p:sp>
          <p:sp>
            <p:nvSpPr>
              <p:cNvPr id="14" name="îş1ide">
                <a:extLst>
                  <a:ext uri="{FF2B5EF4-FFF2-40B4-BE49-F238E27FC236}">
                    <a16:creationId xmlns:a16="http://schemas.microsoft.com/office/drawing/2014/main" id="{421A7DC5-3FC5-41CC-AB32-749540DF31BC}"/>
                  </a:ext>
                </a:extLst>
              </p:cNvPr>
              <p:cNvSpPr/>
              <p:nvPr/>
            </p:nvSpPr>
            <p:spPr bwMode="auto">
              <a:xfrm>
                <a:off x="2968622" y="5009867"/>
                <a:ext cx="2087565" cy="895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1100"/>
                  <a:t>点击输入您的内容，或者通过复制您的文本后，在此框中选择复制粘贴，请言简意赅，简单说明即可，不必繁琐。</a:t>
                </a:r>
                <a:endParaRPr lang="en-US" altLang="zh-CN" sz="1100"/>
              </a:p>
            </p:txBody>
          </p:sp>
          <p:sp>
            <p:nvSpPr>
              <p:cNvPr id="15" name="ïṡḷiḓé">
                <a:extLst>
                  <a:ext uri="{FF2B5EF4-FFF2-40B4-BE49-F238E27FC236}">
                    <a16:creationId xmlns:a16="http://schemas.microsoft.com/office/drawing/2014/main" id="{1C790456-0806-49D4-8258-229B79A736B6}"/>
                  </a:ext>
                </a:extLst>
              </p:cNvPr>
              <p:cNvSpPr/>
              <p:nvPr/>
            </p:nvSpPr>
            <p:spPr>
              <a:xfrm>
                <a:off x="3409381" y="4081462"/>
                <a:ext cx="280535" cy="381000"/>
              </a:xfrm>
              <a:custGeom>
                <a:gdLst>
                  <a:gd name="connsiteX0" fmla="*/ 345526 w 447102"/>
                  <a:gd name="connsiteY0" fmla="*/ 386587 h 607216"/>
                  <a:gd name="connsiteX1" fmla="*/ 239995 w 447102"/>
                  <a:gd name="connsiteY1" fmla="*/ 415581 h 607216"/>
                  <a:gd name="connsiteX2" fmla="*/ 239995 w 447102"/>
                  <a:gd name="connsiteY2" fmla="*/ 569388 h 607216"/>
                  <a:gd name="connsiteX3" fmla="*/ 326897 w 447102"/>
                  <a:gd name="connsiteY3" fmla="*/ 545382 h 607216"/>
                  <a:gd name="connsiteX4" fmla="*/ 326272 w 447102"/>
                  <a:gd name="connsiteY4" fmla="*/ 500902 h 607216"/>
                  <a:gd name="connsiteX5" fmla="*/ 345526 w 447102"/>
                  <a:gd name="connsiteY5" fmla="*/ 487600 h 607216"/>
                  <a:gd name="connsiteX6" fmla="*/ 101680 w 447102"/>
                  <a:gd name="connsiteY6" fmla="*/ 386587 h 607216"/>
                  <a:gd name="connsiteX7" fmla="*/ 101680 w 447102"/>
                  <a:gd name="connsiteY7" fmla="*/ 487600 h 607216"/>
                  <a:gd name="connsiteX8" fmla="*/ 120934 w 447102"/>
                  <a:gd name="connsiteY8" fmla="*/ 500902 h 607216"/>
                  <a:gd name="connsiteX9" fmla="*/ 120206 w 447102"/>
                  <a:gd name="connsiteY9" fmla="*/ 545382 h 607216"/>
                  <a:gd name="connsiteX10" fmla="*/ 207212 w 447102"/>
                  <a:gd name="connsiteY10" fmla="*/ 569284 h 607216"/>
                  <a:gd name="connsiteX11" fmla="*/ 207212 w 447102"/>
                  <a:gd name="connsiteY11" fmla="*/ 415581 h 607216"/>
                  <a:gd name="connsiteX12" fmla="*/ 188062 w 447102"/>
                  <a:gd name="connsiteY12" fmla="*/ 249096 h 607216"/>
                  <a:gd name="connsiteX13" fmla="*/ 221678 w 447102"/>
                  <a:gd name="connsiteY13" fmla="*/ 282455 h 607216"/>
                  <a:gd name="connsiteX14" fmla="*/ 207836 w 447102"/>
                  <a:gd name="connsiteY14" fmla="*/ 381806 h 607216"/>
                  <a:gd name="connsiteX15" fmla="*/ 223551 w 447102"/>
                  <a:gd name="connsiteY15" fmla="*/ 386171 h 607216"/>
                  <a:gd name="connsiteX16" fmla="*/ 239370 w 447102"/>
                  <a:gd name="connsiteY16" fmla="*/ 381806 h 607216"/>
                  <a:gd name="connsiteX17" fmla="*/ 225529 w 447102"/>
                  <a:gd name="connsiteY17" fmla="*/ 282455 h 607216"/>
                  <a:gd name="connsiteX18" fmla="*/ 259040 w 447102"/>
                  <a:gd name="connsiteY18" fmla="*/ 249096 h 607216"/>
                  <a:gd name="connsiteX19" fmla="*/ 279959 w 447102"/>
                  <a:gd name="connsiteY19" fmla="*/ 266659 h 607216"/>
                  <a:gd name="connsiteX20" fmla="*/ 323462 w 447102"/>
                  <a:gd name="connsiteY20" fmla="*/ 286716 h 607216"/>
                  <a:gd name="connsiteX21" fmla="*/ 329290 w 447102"/>
                  <a:gd name="connsiteY21" fmla="*/ 289522 h 607216"/>
                  <a:gd name="connsiteX22" fmla="*/ 404432 w 447102"/>
                  <a:gd name="connsiteY22" fmla="*/ 381910 h 607216"/>
                  <a:gd name="connsiteX23" fmla="*/ 446998 w 447102"/>
                  <a:gd name="connsiteY23" fmla="*/ 535509 h 607216"/>
                  <a:gd name="connsiteX24" fmla="*/ 447102 w 447102"/>
                  <a:gd name="connsiteY24" fmla="*/ 538107 h 607216"/>
                  <a:gd name="connsiteX25" fmla="*/ 400789 w 447102"/>
                  <a:gd name="connsiteY25" fmla="*/ 581547 h 607216"/>
                  <a:gd name="connsiteX26" fmla="*/ 395273 w 447102"/>
                  <a:gd name="connsiteY26" fmla="*/ 581131 h 607216"/>
                  <a:gd name="connsiteX27" fmla="*/ 361241 w 447102"/>
                  <a:gd name="connsiteY27" fmla="*/ 569908 h 607216"/>
                  <a:gd name="connsiteX28" fmla="*/ 227922 w 447102"/>
                  <a:gd name="connsiteY28" fmla="*/ 606593 h 607216"/>
                  <a:gd name="connsiteX29" fmla="*/ 226882 w 447102"/>
                  <a:gd name="connsiteY29" fmla="*/ 606800 h 607216"/>
                  <a:gd name="connsiteX30" fmla="*/ 225945 w 447102"/>
                  <a:gd name="connsiteY30" fmla="*/ 607008 h 607216"/>
                  <a:gd name="connsiteX31" fmla="*/ 223551 w 447102"/>
                  <a:gd name="connsiteY31" fmla="*/ 607216 h 607216"/>
                  <a:gd name="connsiteX32" fmla="*/ 221158 w 447102"/>
                  <a:gd name="connsiteY32" fmla="*/ 607008 h 607216"/>
                  <a:gd name="connsiteX33" fmla="*/ 220429 w 447102"/>
                  <a:gd name="connsiteY33" fmla="*/ 606800 h 607216"/>
                  <a:gd name="connsiteX34" fmla="*/ 220221 w 447102"/>
                  <a:gd name="connsiteY34" fmla="*/ 606800 h 607216"/>
                  <a:gd name="connsiteX35" fmla="*/ 219180 w 447102"/>
                  <a:gd name="connsiteY35" fmla="*/ 606593 h 607216"/>
                  <a:gd name="connsiteX36" fmla="*/ 85861 w 447102"/>
                  <a:gd name="connsiteY36" fmla="*/ 569908 h 607216"/>
                  <a:gd name="connsiteX37" fmla="*/ 51933 w 447102"/>
                  <a:gd name="connsiteY37" fmla="*/ 581131 h 607216"/>
                  <a:gd name="connsiteX38" fmla="*/ 46313 w 447102"/>
                  <a:gd name="connsiteY38" fmla="*/ 581547 h 607216"/>
                  <a:gd name="connsiteX39" fmla="*/ 0 w 447102"/>
                  <a:gd name="connsiteY39" fmla="*/ 538107 h 607216"/>
                  <a:gd name="connsiteX40" fmla="*/ 104 w 447102"/>
                  <a:gd name="connsiteY40" fmla="*/ 535509 h 607216"/>
                  <a:gd name="connsiteX41" fmla="*/ 42670 w 447102"/>
                  <a:gd name="connsiteY41" fmla="*/ 381910 h 607216"/>
                  <a:gd name="connsiteX42" fmla="*/ 117916 w 447102"/>
                  <a:gd name="connsiteY42" fmla="*/ 289522 h 607216"/>
                  <a:gd name="connsiteX43" fmla="*/ 123744 w 447102"/>
                  <a:gd name="connsiteY43" fmla="*/ 286716 h 607216"/>
                  <a:gd name="connsiteX44" fmla="*/ 167247 w 447102"/>
                  <a:gd name="connsiteY44" fmla="*/ 266659 h 607216"/>
                  <a:gd name="connsiteX45" fmla="*/ 184672 w 447102"/>
                  <a:gd name="connsiteY45" fmla="*/ 89514 h 607216"/>
                  <a:gd name="connsiteX46" fmla="*/ 144544 w 447102"/>
                  <a:gd name="connsiteY46" fmla="*/ 125639 h 607216"/>
                  <a:gd name="connsiteX47" fmla="*/ 223551 w 447102"/>
                  <a:gd name="connsiteY47" fmla="*/ 226753 h 607216"/>
                  <a:gd name="connsiteX48" fmla="*/ 302663 w 447102"/>
                  <a:gd name="connsiteY48" fmla="*/ 125639 h 607216"/>
                  <a:gd name="connsiteX49" fmla="*/ 202628 w 447102"/>
                  <a:gd name="connsiteY49" fmla="*/ 127822 h 607216"/>
                  <a:gd name="connsiteX50" fmla="*/ 184672 w 447102"/>
                  <a:gd name="connsiteY50" fmla="*/ 89514 h 607216"/>
                  <a:gd name="connsiteX51" fmla="*/ 223551 w 447102"/>
                  <a:gd name="connsiteY51" fmla="*/ 0 h 607216"/>
                  <a:gd name="connsiteX52" fmla="*/ 327646 w 447102"/>
                  <a:gd name="connsiteY52" fmla="*/ 102153 h 607216"/>
                  <a:gd name="connsiteX53" fmla="*/ 223551 w 447102"/>
                  <a:gd name="connsiteY53" fmla="*/ 249096 h 607216"/>
                  <a:gd name="connsiteX54" fmla="*/ 119457 w 447102"/>
                  <a:gd name="connsiteY54" fmla="*/ 102153 h 607216"/>
                  <a:gd name="connsiteX55" fmla="*/ 223551 w 447102"/>
                  <a:gd name="connsiteY55" fmla="*/ 0 h 60721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47102" h="607216">
                    <a:moveTo>
                      <a:pt x="345526" y="386587"/>
                    </a:moveTo>
                    <a:lnTo>
                      <a:pt x="239995" y="415581"/>
                    </a:lnTo>
                    <a:lnTo>
                      <a:pt x="239995" y="569388"/>
                    </a:lnTo>
                    <a:lnTo>
                      <a:pt x="326897" y="545382"/>
                    </a:lnTo>
                    <a:cubicBezTo>
                      <a:pt x="316906" y="532703"/>
                      <a:pt x="316177" y="514516"/>
                      <a:pt x="326272" y="500902"/>
                    </a:cubicBezTo>
                    <a:cubicBezTo>
                      <a:pt x="331268" y="494251"/>
                      <a:pt x="338137" y="489783"/>
                      <a:pt x="345526" y="487600"/>
                    </a:cubicBezTo>
                    <a:close/>
                    <a:moveTo>
                      <a:pt x="101680" y="386587"/>
                    </a:moveTo>
                    <a:lnTo>
                      <a:pt x="101680" y="487600"/>
                    </a:lnTo>
                    <a:cubicBezTo>
                      <a:pt x="109069" y="489783"/>
                      <a:pt x="115938" y="494251"/>
                      <a:pt x="120934" y="500902"/>
                    </a:cubicBezTo>
                    <a:cubicBezTo>
                      <a:pt x="131029" y="514516"/>
                      <a:pt x="130301" y="532703"/>
                      <a:pt x="120206" y="545382"/>
                    </a:cubicBezTo>
                    <a:lnTo>
                      <a:pt x="207212" y="569284"/>
                    </a:lnTo>
                    <a:lnTo>
                      <a:pt x="207212" y="415581"/>
                    </a:lnTo>
                    <a:close/>
                    <a:moveTo>
                      <a:pt x="188062" y="249096"/>
                    </a:moveTo>
                    <a:lnTo>
                      <a:pt x="221678" y="282455"/>
                    </a:lnTo>
                    <a:lnTo>
                      <a:pt x="207836" y="381806"/>
                    </a:lnTo>
                    <a:lnTo>
                      <a:pt x="223551" y="386171"/>
                    </a:lnTo>
                    <a:lnTo>
                      <a:pt x="239370" y="381806"/>
                    </a:lnTo>
                    <a:lnTo>
                      <a:pt x="225529" y="282455"/>
                    </a:lnTo>
                    <a:lnTo>
                      <a:pt x="259040" y="249096"/>
                    </a:lnTo>
                    <a:lnTo>
                      <a:pt x="279959" y="266659"/>
                    </a:lnTo>
                    <a:lnTo>
                      <a:pt x="323462" y="286716"/>
                    </a:lnTo>
                    <a:cubicBezTo>
                      <a:pt x="324711" y="287236"/>
                      <a:pt x="328562" y="289107"/>
                      <a:pt x="329290" y="289522"/>
                    </a:cubicBezTo>
                    <a:cubicBezTo>
                      <a:pt x="369255" y="311554"/>
                      <a:pt x="387988" y="348966"/>
                      <a:pt x="404432" y="381910"/>
                    </a:cubicBezTo>
                    <a:cubicBezTo>
                      <a:pt x="404432" y="381910"/>
                      <a:pt x="446998" y="462035"/>
                      <a:pt x="446998" y="535509"/>
                    </a:cubicBezTo>
                    <a:cubicBezTo>
                      <a:pt x="446998" y="536340"/>
                      <a:pt x="447102" y="537276"/>
                      <a:pt x="447102" y="538107"/>
                    </a:cubicBezTo>
                    <a:cubicBezTo>
                      <a:pt x="447102" y="562113"/>
                      <a:pt x="426392" y="581547"/>
                      <a:pt x="400789" y="581547"/>
                    </a:cubicBezTo>
                    <a:cubicBezTo>
                      <a:pt x="398916" y="581547"/>
                      <a:pt x="397147" y="581443"/>
                      <a:pt x="395273" y="581131"/>
                    </a:cubicBezTo>
                    <a:cubicBezTo>
                      <a:pt x="382368" y="579157"/>
                      <a:pt x="371232" y="575104"/>
                      <a:pt x="361241" y="569908"/>
                    </a:cubicBezTo>
                    <a:lnTo>
                      <a:pt x="227922" y="606593"/>
                    </a:lnTo>
                    <a:cubicBezTo>
                      <a:pt x="227610" y="606696"/>
                      <a:pt x="227298" y="606800"/>
                      <a:pt x="226882" y="606800"/>
                    </a:cubicBezTo>
                    <a:cubicBezTo>
                      <a:pt x="226569" y="606904"/>
                      <a:pt x="226257" y="607008"/>
                      <a:pt x="225945" y="607008"/>
                    </a:cubicBezTo>
                    <a:cubicBezTo>
                      <a:pt x="225216" y="607112"/>
                      <a:pt x="224384" y="607216"/>
                      <a:pt x="223551" y="607216"/>
                    </a:cubicBezTo>
                    <a:cubicBezTo>
                      <a:pt x="222823" y="607216"/>
                      <a:pt x="221990" y="607112"/>
                      <a:pt x="221158" y="607008"/>
                    </a:cubicBezTo>
                    <a:cubicBezTo>
                      <a:pt x="220949" y="607008"/>
                      <a:pt x="220637" y="606904"/>
                      <a:pt x="220429" y="606800"/>
                    </a:cubicBezTo>
                    <a:lnTo>
                      <a:pt x="220221" y="606800"/>
                    </a:lnTo>
                    <a:cubicBezTo>
                      <a:pt x="219909" y="606800"/>
                      <a:pt x="219596" y="606696"/>
                      <a:pt x="219180" y="606593"/>
                    </a:cubicBezTo>
                    <a:lnTo>
                      <a:pt x="85861" y="569908"/>
                    </a:lnTo>
                    <a:cubicBezTo>
                      <a:pt x="75870" y="575104"/>
                      <a:pt x="64838" y="579157"/>
                      <a:pt x="51933" y="581131"/>
                    </a:cubicBezTo>
                    <a:cubicBezTo>
                      <a:pt x="50059" y="581443"/>
                      <a:pt x="48186" y="581547"/>
                      <a:pt x="46313" y="581547"/>
                    </a:cubicBezTo>
                    <a:cubicBezTo>
                      <a:pt x="20815" y="581547"/>
                      <a:pt x="0" y="562113"/>
                      <a:pt x="0" y="538107"/>
                    </a:cubicBezTo>
                    <a:cubicBezTo>
                      <a:pt x="0" y="537276"/>
                      <a:pt x="104" y="536340"/>
                      <a:pt x="104" y="535509"/>
                    </a:cubicBezTo>
                    <a:cubicBezTo>
                      <a:pt x="7077" y="454553"/>
                      <a:pt x="42670" y="381910"/>
                      <a:pt x="42670" y="381910"/>
                    </a:cubicBezTo>
                    <a:cubicBezTo>
                      <a:pt x="59218" y="348966"/>
                      <a:pt x="77847" y="311554"/>
                      <a:pt x="117916" y="289522"/>
                    </a:cubicBezTo>
                    <a:cubicBezTo>
                      <a:pt x="118644" y="289107"/>
                      <a:pt x="122495" y="287236"/>
                      <a:pt x="123744" y="286716"/>
                    </a:cubicBezTo>
                    <a:lnTo>
                      <a:pt x="167247" y="266659"/>
                    </a:lnTo>
                    <a:close/>
                    <a:moveTo>
                      <a:pt x="184672" y="89514"/>
                    </a:moveTo>
                    <a:cubicBezTo>
                      <a:pt x="164816" y="87682"/>
                      <a:pt x="141265" y="98256"/>
                      <a:pt x="144544" y="125639"/>
                    </a:cubicBezTo>
                    <a:cubicBezTo>
                      <a:pt x="150581" y="176248"/>
                      <a:pt x="180352" y="226753"/>
                      <a:pt x="223551" y="226753"/>
                    </a:cubicBezTo>
                    <a:cubicBezTo>
                      <a:pt x="264773" y="226753"/>
                      <a:pt x="302247" y="165960"/>
                      <a:pt x="302663" y="125639"/>
                    </a:cubicBezTo>
                    <a:cubicBezTo>
                      <a:pt x="303392" y="58403"/>
                      <a:pt x="256445" y="133537"/>
                      <a:pt x="202628" y="127822"/>
                    </a:cubicBezTo>
                    <a:cubicBezTo>
                      <a:pt x="220689" y="105583"/>
                      <a:pt x="204528" y="91346"/>
                      <a:pt x="184672" y="89514"/>
                    </a:cubicBezTo>
                    <a:close/>
                    <a:moveTo>
                      <a:pt x="223551" y="0"/>
                    </a:moveTo>
                    <a:cubicBezTo>
                      <a:pt x="297875" y="0"/>
                      <a:pt x="328270" y="38243"/>
                      <a:pt x="327646" y="102153"/>
                    </a:cubicBezTo>
                    <a:cubicBezTo>
                      <a:pt x="326709" y="194226"/>
                      <a:pt x="267583" y="249096"/>
                      <a:pt x="223551" y="249096"/>
                    </a:cubicBezTo>
                    <a:cubicBezTo>
                      <a:pt x="172025" y="249096"/>
                      <a:pt x="120498" y="194226"/>
                      <a:pt x="119457" y="102153"/>
                    </a:cubicBezTo>
                    <a:cubicBezTo>
                      <a:pt x="118832" y="38243"/>
                      <a:pt x="149332" y="0"/>
                      <a:pt x="223551" y="0"/>
                    </a:cubicBezTo>
                    <a:close/>
                  </a:path>
                </a:pathLst>
              </a:custGeom>
              <a:solidFill>
                <a:srgbClr val="00554A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íşļïḑé">
                <a:extLst>
                  <a:ext uri="{FF2B5EF4-FFF2-40B4-BE49-F238E27FC236}">
                    <a16:creationId xmlns:a16="http://schemas.microsoft.com/office/drawing/2014/main" id="{08DBFE12-41CD-4EFC-B674-9B70793D06D5}"/>
                  </a:ext>
                </a:extLst>
              </p:cNvPr>
              <p:cNvSpPr txBox="1"/>
              <p:nvPr/>
            </p:nvSpPr>
            <p:spPr bwMode="auto">
              <a:xfrm>
                <a:off x="5260974" y="4611406"/>
                <a:ext cx="2087565" cy="3984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/>
                  <a:t>添加标题</a:t>
                </a:r>
              </a:p>
            </p:txBody>
          </p:sp>
          <p:sp>
            <p:nvSpPr>
              <p:cNvPr id="17" name="íšliḓê">
                <a:extLst>
                  <a:ext uri="{FF2B5EF4-FFF2-40B4-BE49-F238E27FC236}">
                    <a16:creationId xmlns:a16="http://schemas.microsoft.com/office/drawing/2014/main" id="{421A7DC5-3FC5-41CC-AB32-749540DF31BC}"/>
                  </a:ext>
                </a:extLst>
              </p:cNvPr>
              <p:cNvSpPr/>
              <p:nvPr/>
            </p:nvSpPr>
            <p:spPr bwMode="auto">
              <a:xfrm>
                <a:off x="5262559" y="5009867"/>
                <a:ext cx="2087565" cy="895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1100"/>
                  <a:t>点击输入您的内容，或者通过复制您的文本后，在此框中选择复制粘贴，请言简意赅，简单说明即可，不必繁琐。</a:t>
                </a:r>
                <a:endParaRPr lang="en-US" altLang="zh-CN" sz="1100"/>
              </a:p>
            </p:txBody>
          </p:sp>
          <p:sp>
            <p:nvSpPr>
              <p:cNvPr id="18" name="isļiḑe">
                <a:extLst>
                  <a:ext uri="{FF2B5EF4-FFF2-40B4-BE49-F238E27FC236}">
                    <a16:creationId xmlns:a16="http://schemas.microsoft.com/office/drawing/2014/main" id="{2B30BC8D-5365-4010-92DD-55C02B121F11}"/>
                  </a:ext>
                </a:extLst>
              </p:cNvPr>
              <p:cNvSpPr/>
              <p:nvPr/>
            </p:nvSpPr>
            <p:spPr>
              <a:xfrm>
                <a:off x="5656401" y="4081462"/>
                <a:ext cx="374369" cy="381000"/>
              </a:xfrm>
              <a:custGeom>
                <a:gdLst>
                  <a:gd name="connsiteX0" fmla="*/ 418698 w 597618"/>
                  <a:gd name="connsiteY0" fmla="*/ 375700 h 608203"/>
                  <a:gd name="connsiteX1" fmla="*/ 398033 w 597618"/>
                  <a:gd name="connsiteY1" fmla="*/ 379435 h 608203"/>
                  <a:gd name="connsiteX2" fmla="*/ 368439 w 597618"/>
                  <a:gd name="connsiteY2" fmla="*/ 447843 h 608203"/>
                  <a:gd name="connsiteX3" fmla="*/ 437038 w 597618"/>
                  <a:gd name="connsiteY3" fmla="*/ 477396 h 608203"/>
                  <a:gd name="connsiteX4" fmla="*/ 466631 w 597618"/>
                  <a:gd name="connsiteY4" fmla="*/ 408988 h 608203"/>
                  <a:gd name="connsiteX5" fmla="*/ 418698 w 597618"/>
                  <a:gd name="connsiteY5" fmla="*/ 375700 h 608203"/>
                  <a:gd name="connsiteX6" fmla="*/ 368148 w 597618"/>
                  <a:gd name="connsiteY6" fmla="*/ 248531 h 608203"/>
                  <a:gd name="connsiteX7" fmla="*/ 405795 w 597618"/>
                  <a:gd name="connsiteY7" fmla="*/ 306280 h 608203"/>
                  <a:gd name="connsiteX8" fmla="*/ 439463 w 597618"/>
                  <a:gd name="connsiteY8" fmla="*/ 307733 h 608203"/>
                  <a:gd name="connsiteX9" fmla="*/ 477886 w 597618"/>
                  <a:gd name="connsiteY9" fmla="*/ 252504 h 608203"/>
                  <a:gd name="connsiteX10" fmla="*/ 510002 w 597618"/>
                  <a:gd name="connsiteY10" fmla="*/ 266456 h 608203"/>
                  <a:gd name="connsiteX11" fmla="*/ 495739 w 597618"/>
                  <a:gd name="connsiteY11" fmla="*/ 333701 h 608203"/>
                  <a:gd name="connsiteX12" fmla="*/ 518541 w 597618"/>
                  <a:gd name="connsiteY12" fmla="*/ 358506 h 608203"/>
                  <a:gd name="connsiteX13" fmla="*/ 584713 w 597618"/>
                  <a:gd name="connsiteY13" fmla="*/ 346588 h 608203"/>
                  <a:gd name="connsiteX14" fmla="*/ 597618 w 597618"/>
                  <a:gd name="connsiteY14" fmla="*/ 379145 h 608203"/>
                  <a:gd name="connsiteX15" fmla="*/ 539790 w 597618"/>
                  <a:gd name="connsiteY15" fmla="*/ 416740 h 608203"/>
                  <a:gd name="connsiteX16" fmla="*/ 538334 w 597618"/>
                  <a:gd name="connsiteY16" fmla="*/ 450265 h 608203"/>
                  <a:gd name="connsiteX17" fmla="*/ 593640 w 597618"/>
                  <a:gd name="connsiteY17" fmla="*/ 488635 h 608203"/>
                  <a:gd name="connsiteX18" fmla="*/ 579765 w 597618"/>
                  <a:gd name="connsiteY18" fmla="*/ 520707 h 608203"/>
                  <a:gd name="connsiteX19" fmla="*/ 512331 w 597618"/>
                  <a:gd name="connsiteY19" fmla="*/ 506464 h 608203"/>
                  <a:gd name="connsiteX20" fmla="*/ 487492 w 597618"/>
                  <a:gd name="connsiteY20" fmla="*/ 529137 h 608203"/>
                  <a:gd name="connsiteX21" fmla="*/ 499426 w 597618"/>
                  <a:gd name="connsiteY21" fmla="*/ 595219 h 608203"/>
                  <a:gd name="connsiteX22" fmla="*/ 466825 w 597618"/>
                  <a:gd name="connsiteY22" fmla="*/ 608203 h 608203"/>
                  <a:gd name="connsiteX23" fmla="*/ 429178 w 597618"/>
                  <a:gd name="connsiteY23" fmla="*/ 550454 h 608203"/>
                  <a:gd name="connsiteX24" fmla="*/ 395607 w 597618"/>
                  <a:gd name="connsiteY24" fmla="*/ 549001 h 608203"/>
                  <a:gd name="connsiteX25" fmla="*/ 357184 w 597618"/>
                  <a:gd name="connsiteY25" fmla="*/ 604230 h 608203"/>
                  <a:gd name="connsiteX26" fmla="*/ 325068 w 597618"/>
                  <a:gd name="connsiteY26" fmla="*/ 590374 h 608203"/>
                  <a:gd name="connsiteX27" fmla="*/ 339331 w 597618"/>
                  <a:gd name="connsiteY27" fmla="*/ 523033 h 608203"/>
                  <a:gd name="connsiteX28" fmla="*/ 316530 w 597618"/>
                  <a:gd name="connsiteY28" fmla="*/ 498228 h 608203"/>
                  <a:gd name="connsiteX29" fmla="*/ 250357 w 597618"/>
                  <a:gd name="connsiteY29" fmla="*/ 510146 h 608203"/>
                  <a:gd name="connsiteX30" fmla="*/ 237452 w 597618"/>
                  <a:gd name="connsiteY30" fmla="*/ 477686 h 608203"/>
                  <a:gd name="connsiteX31" fmla="*/ 295281 w 597618"/>
                  <a:gd name="connsiteY31" fmla="*/ 440091 h 608203"/>
                  <a:gd name="connsiteX32" fmla="*/ 296736 w 597618"/>
                  <a:gd name="connsiteY32" fmla="*/ 406566 h 608203"/>
                  <a:gd name="connsiteX33" fmla="*/ 241430 w 597618"/>
                  <a:gd name="connsiteY33" fmla="*/ 368196 h 608203"/>
                  <a:gd name="connsiteX34" fmla="*/ 255305 w 597618"/>
                  <a:gd name="connsiteY34" fmla="*/ 336124 h 608203"/>
                  <a:gd name="connsiteX35" fmla="*/ 322739 w 597618"/>
                  <a:gd name="connsiteY35" fmla="*/ 350270 h 608203"/>
                  <a:gd name="connsiteX36" fmla="*/ 347578 w 597618"/>
                  <a:gd name="connsiteY36" fmla="*/ 327597 h 608203"/>
                  <a:gd name="connsiteX37" fmla="*/ 335644 w 597618"/>
                  <a:gd name="connsiteY37" fmla="*/ 261418 h 608203"/>
                  <a:gd name="connsiteX38" fmla="*/ 186800 w 597618"/>
                  <a:gd name="connsiteY38" fmla="*/ 131675 h 608203"/>
                  <a:gd name="connsiteX39" fmla="*/ 133914 w 597618"/>
                  <a:gd name="connsiteY39" fmla="*/ 184384 h 608203"/>
                  <a:gd name="connsiteX40" fmla="*/ 186800 w 597618"/>
                  <a:gd name="connsiteY40" fmla="*/ 237093 h 608203"/>
                  <a:gd name="connsiteX41" fmla="*/ 239589 w 597618"/>
                  <a:gd name="connsiteY41" fmla="*/ 184384 h 608203"/>
                  <a:gd name="connsiteX42" fmla="*/ 186800 w 597618"/>
                  <a:gd name="connsiteY42" fmla="*/ 131675 h 608203"/>
                  <a:gd name="connsiteX43" fmla="*/ 172341 w 597618"/>
                  <a:gd name="connsiteY43" fmla="*/ 0 h 608203"/>
                  <a:gd name="connsiteX44" fmla="*/ 207372 w 597618"/>
                  <a:gd name="connsiteY44" fmla="*/ 0 h 608203"/>
                  <a:gd name="connsiteX45" fmla="*/ 220958 w 597618"/>
                  <a:gd name="connsiteY45" fmla="*/ 67049 h 608203"/>
                  <a:gd name="connsiteX46" fmla="*/ 251622 w 597618"/>
                  <a:gd name="connsiteY46" fmla="*/ 80226 h 608203"/>
                  <a:gd name="connsiteX47" fmla="*/ 307711 w 597618"/>
                  <a:gd name="connsiteY47" fmla="*/ 43117 h 608203"/>
                  <a:gd name="connsiteX48" fmla="*/ 332359 w 597618"/>
                  <a:gd name="connsiteY48" fmla="*/ 67824 h 608203"/>
                  <a:gd name="connsiteX49" fmla="*/ 294125 w 597618"/>
                  <a:gd name="connsiteY49" fmla="*/ 125183 h 608203"/>
                  <a:gd name="connsiteX50" fmla="*/ 305770 w 597618"/>
                  <a:gd name="connsiteY50" fmla="*/ 156576 h 608203"/>
                  <a:gd name="connsiteX51" fmla="*/ 371174 w 597618"/>
                  <a:gd name="connsiteY51" fmla="*/ 169947 h 608203"/>
                  <a:gd name="connsiteX52" fmla="*/ 371174 w 597618"/>
                  <a:gd name="connsiteY52" fmla="*/ 204925 h 608203"/>
                  <a:gd name="connsiteX53" fmla="*/ 304120 w 597618"/>
                  <a:gd name="connsiteY53" fmla="*/ 218587 h 608203"/>
                  <a:gd name="connsiteX54" fmla="*/ 291020 w 597618"/>
                  <a:gd name="connsiteY54" fmla="*/ 249204 h 608203"/>
                  <a:gd name="connsiteX55" fmla="*/ 328186 w 597618"/>
                  <a:gd name="connsiteY55" fmla="*/ 305207 h 608203"/>
                  <a:gd name="connsiteX56" fmla="*/ 303441 w 597618"/>
                  <a:gd name="connsiteY56" fmla="*/ 330012 h 608203"/>
                  <a:gd name="connsiteX57" fmla="*/ 245994 w 597618"/>
                  <a:gd name="connsiteY57" fmla="*/ 292127 h 608203"/>
                  <a:gd name="connsiteX58" fmla="*/ 214553 w 597618"/>
                  <a:gd name="connsiteY58" fmla="*/ 304335 h 608203"/>
                  <a:gd name="connsiteX59" fmla="*/ 201259 w 597618"/>
                  <a:gd name="connsiteY59" fmla="*/ 370609 h 608203"/>
                  <a:gd name="connsiteX60" fmla="*/ 166228 w 597618"/>
                  <a:gd name="connsiteY60" fmla="*/ 370609 h 608203"/>
                  <a:gd name="connsiteX61" fmla="*/ 152545 w 597618"/>
                  <a:gd name="connsiteY61" fmla="*/ 302688 h 608203"/>
                  <a:gd name="connsiteX62" fmla="*/ 121784 w 597618"/>
                  <a:gd name="connsiteY62" fmla="*/ 288445 h 608203"/>
                  <a:gd name="connsiteX63" fmla="*/ 65695 w 597618"/>
                  <a:gd name="connsiteY63" fmla="*/ 325651 h 608203"/>
                  <a:gd name="connsiteX64" fmla="*/ 40853 w 597618"/>
                  <a:gd name="connsiteY64" fmla="*/ 300847 h 608203"/>
                  <a:gd name="connsiteX65" fmla="*/ 78796 w 597618"/>
                  <a:gd name="connsiteY65" fmla="*/ 243585 h 608203"/>
                  <a:gd name="connsiteX66" fmla="*/ 66472 w 597618"/>
                  <a:gd name="connsiteY66" fmla="*/ 212095 h 608203"/>
                  <a:gd name="connsiteX67" fmla="*/ 0 w 597618"/>
                  <a:gd name="connsiteY67" fmla="*/ 198821 h 608203"/>
                  <a:gd name="connsiteX68" fmla="*/ 0 w 597618"/>
                  <a:gd name="connsiteY68" fmla="*/ 163843 h 608203"/>
                  <a:gd name="connsiteX69" fmla="*/ 68121 w 597618"/>
                  <a:gd name="connsiteY69" fmla="*/ 150181 h 608203"/>
                  <a:gd name="connsiteX70" fmla="*/ 82483 w 597618"/>
                  <a:gd name="connsiteY70" fmla="*/ 119564 h 608203"/>
                  <a:gd name="connsiteX71" fmla="*/ 45317 w 597618"/>
                  <a:gd name="connsiteY71" fmla="*/ 63561 h 608203"/>
                  <a:gd name="connsiteX72" fmla="*/ 70062 w 597618"/>
                  <a:gd name="connsiteY72" fmla="*/ 38950 h 608203"/>
                  <a:gd name="connsiteX73" fmla="*/ 127509 w 597618"/>
                  <a:gd name="connsiteY73" fmla="*/ 77125 h 608203"/>
                  <a:gd name="connsiteX74" fmla="*/ 158950 w 597618"/>
                  <a:gd name="connsiteY74" fmla="*/ 65402 h 60820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597618" h="608203">
                    <a:moveTo>
                      <a:pt x="418698" y="375700"/>
                    </a:moveTo>
                    <a:cubicBezTo>
                      <a:pt x="411835" y="375553"/>
                      <a:pt x="404825" y="376746"/>
                      <a:pt x="398033" y="379435"/>
                    </a:cubicBezTo>
                    <a:cubicBezTo>
                      <a:pt x="370962" y="390094"/>
                      <a:pt x="357669" y="420809"/>
                      <a:pt x="368439" y="447843"/>
                    </a:cubicBezTo>
                    <a:cubicBezTo>
                      <a:pt x="379209" y="474973"/>
                      <a:pt x="409870" y="488151"/>
                      <a:pt x="437038" y="477396"/>
                    </a:cubicBezTo>
                    <a:cubicBezTo>
                      <a:pt x="464108" y="466640"/>
                      <a:pt x="477401" y="436022"/>
                      <a:pt x="466631" y="408988"/>
                    </a:cubicBezTo>
                    <a:cubicBezTo>
                      <a:pt x="458553" y="388640"/>
                      <a:pt x="439287" y="376141"/>
                      <a:pt x="418698" y="375700"/>
                    </a:cubicBezTo>
                    <a:close/>
                    <a:moveTo>
                      <a:pt x="368148" y="248531"/>
                    </a:moveTo>
                    <a:lnTo>
                      <a:pt x="405795" y="306280"/>
                    </a:lnTo>
                    <a:cubicBezTo>
                      <a:pt x="417147" y="305214"/>
                      <a:pt x="428499" y="305699"/>
                      <a:pt x="439463" y="307733"/>
                    </a:cubicBezTo>
                    <a:lnTo>
                      <a:pt x="477886" y="252504"/>
                    </a:lnTo>
                    <a:lnTo>
                      <a:pt x="510002" y="266456"/>
                    </a:lnTo>
                    <a:lnTo>
                      <a:pt x="495739" y="333701"/>
                    </a:lnTo>
                    <a:cubicBezTo>
                      <a:pt x="504375" y="340774"/>
                      <a:pt x="511943" y="349107"/>
                      <a:pt x="518541" y="358506"/>
                    </a:cubicBezTo>
                    <a:lnTo>
                      <a:pt x="584713" y="346588"/>
                    </a:lnTo>
                    <a:lnTo>
                      <a:pt x="597618" y="379145"/>
                    </a:lnTo>
                    <a:lnTo>
                      <a:pt x="539790" y="416740"/>
                    </a:lnTo>
                    <a:cubicBezTo>
                      <a:pt x="540954" y="428076"/>
                      <a:pt x="540372" y="439316"/>
                      <a:pt x="538334" y="450265"/>
                    </a:cubicBezTo>
                    <a:lnTo>
                      <a:pt x="593640" y="488635"/>
                    </a:lnTo>
                    <a:lnTo>
                      <a:pt x="579765" y="520707"/>
                    </a:lnTo>
                    <a:lnTo>
                      <a:pt x="512331" y="506464"/>
                    </a:lnTo>
                    <a:cubicBezTo>
                      <a:pt x="505248" y="515087"/>
                      <a:pt x="496904" y="522645"/>
                      <a:pt x="487492" y="529137"/>
                    </a:cubicBezTo>
                    <a:lnTo>
                      <a:pt x="499426" y="595219"/>
                    </a:lnTo>
                    <a:lnTo>
                      <a:pt x="466825" y="608203"/>
                    </a:lnTo>
                    <a:lnTo>
                      <a:pt x="429178" y="550454"/>
                    </a:lnTo>
                    <a:cubicBezTo>
                      <a:pt x="417826" y="551520"/>
                      <a:pt x="406571" y="551035"/>
                      <a:pt x="395607" y="549001"/>
                    </a:cubicBezTo>
                    <a:lnTo>
                      <a:pt x="357184" y="604230"/>
                    </a:lnTo>
                    <a:lnTo>
                      <a:pt x="325068" y="590374"/>
                    </a:lnTo>
                    <a:lnTo>
                      <a:pt x="339331" y="523033"/>
                    </a:lnTo>
                    <a:cubicBezTo>
                      <a:pt x="330696" y="515960"/>
                      <a:pt x="323127" y="507627"/>
                      <a:pt x="316530" y="498228"/>
                    </a:cubicBezTo>
                    <a:lnTo>
                      <a:pt x="250357" y="510146"/>
                    </a:lnTo>
                    <a:lnTo>
                      <a:pt x="237452" y="477686"/>
                    </a:lnTo>
                    <a:lnTo>
                      <a:pt x="295281" y="440091"/>
                    </a:lnTo>
                    <a:cubicBezTo>
                      <a:pt x="294116" y="428755"/>
                      <a:pt x="294698" y="417515"/>
                      <a:pt x="296736" y="406566"/>
                    </a:cubicBezTo>
                    <a:lnTo>
                      <a:pt x="241430" y="368196"/>
                    </a:lnTo>
                    <a:lnTo>
                      <a:pt x="255305" y="336124"/>
                    </a:lnTo>
                    <a:lnTo>
                      <a:pt x="322739" y="350270"/>
                    </a:lnTo>
                    <a:cubicBezTo>
                      <a:pt x="329822" y="341743"/>
                      <a:pt x="338167" y="334089"/>
                      <a:pt x="347578" y="327597"/>
                    </a:cubicBezTo>
                    <a:lnTo>
                      <a:pt x="335644" y="261418"/>
                    </a:lnTo>
                    <a:close/>
                    <a:moveTo>
                      <a:pt x="186800" y="131675"/>
                    </a:moveTo>
                    <a:cubicBezTo>
                      <a:pt x="157591" y="131675"/>
                      <a:pt x="133914" y="155220"/>
                      <a:pt x="133914" y="184384"/>
                    </a:cubicBezTo>
                    <a:cubicBezTo>
                      <a:pt x="133914" y="213451"/>
                      <a:pt x="157591" y="237093"/>
                      <a:pt x="186800" y="237093"/>
                    </a:cubicBezTo>
                    <a:cubicBezTo>
                      <a:pt x="215912" y="237093"/>
                      <a:pt x="239589" y="213451"/>
                      <a:pt x="239589" y="184384"/>
                    </a:cubicBezTo>
                    <a:cubicBezTo>
                      <a:pt x="239589" y="155220"/>
                      <a:pt x="215912" y="131675"/>
                      <a:pt x="186800" y="131675"/>
                    </a:cubicBezTo>
                    <a:close/>
                    <a:moveTo>
                      <a:pt x="172341" y="0"/>
                    </a:moveTo>
                    <a:lnTo>
                      <a:pt x="207372" y="0"/>
                    </a:lnTo>
                    <a:lnTo>
                      <a:pt x="220958" y="67049"/>
                    </a:lnTo>
                    <a:cubicBezTo>
                      <a:pt x="231923" y="70149"/>
                      <a:pt x="242209" y="74412"/>
                      <a:pt x="251622" y="80226"/>
                    </a:cubicBezTo>
                    <a:lnTo>
                      <a:pt x="307711" y="43117"/>
                    </a:lnTo>
                    <a:lnTo>
                      <a:pt x="332359" y="67824"/>
                    </a:lnTo>
                    <a:lnTo>
                      <a:pt x="294125" y="125183"/>
                    </a:lnTo>
                    <a:cubicBezTo>
                      <a:pt x="299462" y="134873"/>
                      <a:pt x="303247" y="145434"/>
                      <a:pt x="305770" y="156576"/>
                    </a:cubicBezTo>
                    <a:lnTo>
                      <a:pt x="371174" y="169947"/>
                    </a:lnTo>
                    <a:lnTo>
                      <a:pt x="371174" y="204925"/>
                    </a:lnTo>
                    <a:lnTo>
                      <a:pt x="304120" y="218587"/>
                    </a:lnTo>
                    <a:cubicBezTo>
                      <a:pt x="301015" y="229438"/>
                      <a:pt x="296939" y="239806"/>
                      <a:pt x="291020" y="249204"/>
                    </a:cubicBezTo>
                    <a:lnTo>
                      <a:pt x="328186" y="305207"/>
                    </a:lnTo>
                    <a:lnTo>
                      <a:pt x="303441" y="330012"/>
                    </a:lnTo>
                    <a:lnTo>
                      <a:pt x="245994" y="292127"/>
                    </a:lnTo>
                    <a:cubicBezTo>
                      <a:pt x="236290" y="297456"/>
                      <a:pt x="225712" y="301719"/>
                      <a:pt x="214553" y="304335"/>
                    </a:cubicBezTo>
                    <a:lnTo>
                      <a:pt x="201259" y="370609"/>
                    </a:lnTo>
                    <a:lnTo>
                      <a:pt x="166228" y="370609"/>
                    </a:lnTo>
                    <a:lnTo>
                      <a:pt x="152545" y="302688"/>
                    </a:lnTo>
                    <a:cubicBezTo>
                      <a:pt x="141580" y="299491"/>
                      <a:pt x="131294" y="294356"/>
                      <a:pt x="121784" y="288445"/>
                    </a:cubicBezTo>
                    <a:lnTo>
                      <a:pt x="65695" y="325651"/>
                    </a:lnTo>
                    <a:lnTo>
                      <a:pt x="40853" y="300847"/>
                    </a:lnTo>
                    <a:lnTo>
                      <a:pt x="78796" y="243585"/>
                    </a:lnTo>
                    <a:cubicBezTo>
                      <a:pt x="73361" y="233799"/>
                      <a:pt x="69092" y="223237"/>
                      <a:pt x="66472" y="212095"/>
                    </a:cubicBezTo>
                    <a:lnTo>
                      <a:pt x="0" y="198821"/>
                    </a:lnTo>
                    <a:lnTo>
                      <a:pt x="0" y="163843"/>
                    </a:lnTo>
                    <a:lnTo>
                      <a:pt x="68121" y="150181"/>
                    </a:lnTo>
                    <a:cubicBezTo>
                      <a:pt x="71324" y="139233"/>
                      <a:pt x="76564" y="128962"/>
                      <a:pt x="82483" y="119564"/>
                    </a:cubicBezTo>
                    <a:lnTo>
                      <a:pt x="45317" y="63561"/>
                    </a:lnTo>
                    <a:lnTo>
                      <a:pt x="70062" y="38950"/>
                    </a:lnTo>
                    <a:lnTo>
                      <a:pt x="127509" y="77125"/>
                    </a:lnTo>
                    <a:cubicBezTo>
                      <a:pt x="137213" y="71700"/>
                      <a:pt x="147790" y="67921"/>
                      <a:pt x="158950" y="6540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ïŝḷíḑè">
              <a:extLst>
                <a:ext uri="{FF2B5EF4-FFF2-40B4-BE49-F238E27FC236}">
                  <a16:creationId xmlns:a16="http://schemas.microsoft.com/office/drawing/2014/main" id="{14D988CC-A576-405D-8C4A-CD8ABF4832F4}"/>
                </a:ext>
              </a:extLst>
            </p:cNvPr>
            <p:cNvSpPr txBox="1"/>
            <p:nvPr/>
          </p:nvSpPr>
          <p:spPr>
            <a:xfrm>
              <a:off x="673100" y="1676754"/>
              <a:ext cx="6956425" cy="10584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buSzPct val="25000"/>
              </a:pPr>
              <a:r>
                <a:rPr lang="zh-CN" altLang="en-US"/>
                <a:t>点击输入您的内容，或者通过复制您的文本后，在此框中选择复制粘贴，请言简意赅，简单说明即可，不必繁琐。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8771155"/>
      </p:ext>
    </p:extLst>
  </p:cSld>
  <p:clrMapOvr>
    <a:masterClrMapping/>
  </p:clrMapOvr>
  <p:transition spd="slow" advTm="3000">
    <p:fade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F394E7-5822-4527-AF35-ECB3B0314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添加您的标题</a:t>
            </a:r>
          </a:p>
        </p:txBody>
      </p:sp>
      <p:grpSp>
        <p:nvGrpSpPr>
          <p:cNvPr id="3" name="39240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3F5AB9E-B982-4277-910E-66A1B240C73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45646" y="1690688"/>
            <a:ext cx="10775636" cy="4439957"/>
            <a:chOff x="744853" y="1123950"/>
            <a:chExt cx="10775636" cy="4439957"/>
          </a:xfrm>
        </p:grpSpPr>
        <p:grpSp>
          <p:nvGrpSpPr>
            <p:cNvPr id="4" name="íṩľiḓê">
              <a:extLst>
                <a:ext uri="{FF2B5EF4-FFF2-40B4-BE49-F238E27FC236}">
                  <a16:creationId xmlns:a16="http://schemas.microsoft.com/office/drawing/2014/main" id="{0745788A-8DC9-4CB6-9FBC-A22543B00BA7}"/>
                </a:ext>
              </a:extLst>
            </p:cNvPr>
            <p:cNvGrpSpPr/>
            <p:nvPr/>
          </p:nvGrpSpPr>
          <p:grpSpPr>
            <a:xfrm>
              <a:off x="3709996" y="2111587"/>
              <a:ext cx="4772008" cy="3452320"/>
              <a:chOff x="6507335" y="1892131"/>
              <a:chExt cx="4772008" cy="3452320"/>
            </a:xfrm>
          </p:grpSpPr>
          <p:sp>
            <p:nvSpPr>
              <p:cNvPr id="27" name="îṧḷîḋê">
                <a:extLst>
                  <a:ext uri="{FF2B5EF4-FFF2-40B4-BE49-F238E27FC236}">
                    <a16:creationId xmlns:a16="http://schemas.microsoft.com/office/drawing/2014/main" id="{0173FAB5-2EAB-4910-9A94-1E0870CA58EE}"/>
                  </a:ext>
                </a:extLst>
              </p:cNvPr>
              <p:cNvSpPr/>
              <p:nvPr/>
            </p:nvSpPr>
            <p:spPr>
              <a:xfrm>
                <a:off x="6507335" y="3151123"/>
                <a:ext cx="2193328" cy="2193328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ïşľíḑe">
                <a:extLst>
                  <a:ext uri="{FF2B5EF4-FFF2-40B4-BE49-F238E27FC236}">
                    <a16:creationId xmlns:a16="http://schemas.microsoft.com/office/drawing/2014/main" id="{FEEA61A3-53B9-4367-B06A-F3287F47B1E1}"/>
                  </a:ext>
                </a:extLst>
              </p:cNvPr>
              <p:cNvSpPr/>
              <p:nvPr/>
            </p:nvSpPr>
            <p:spPr>
              <a:xfrm>
                <a:off x="7796675" y="1892131"/>
                <a:ext cx="2193328" cy="2193328"/>
              </a:xfrm>
              <a:prstGeom prst="diamond">
                <a:avLst/>
              </a:prstGeom>
              <a:solidFill>
                <a:srgbClr val="0055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îṩľiḑé">
                <a:extLst>
                  <a:ext uri="{FF2B5EF4-FFF2-40B4-BE49-F238E27FC236}">
                    <a16:creationId xmlns:a16="http://schemas.microsoft.com/office/drawing/2014/main" id="{6BD839F6-18AF-4666-90D6-252D44C0A4BE}"/>
                  </a:ext>
                </a:extLst>
              </p:cNvPr>
              <p:cNvSpPr/>
              <p:nvPr/>
            </p:nvSpPr>
            <p:spPr>
              <a:xfrm>
                <a:off x="9086015" y="3151114"/>
                <a:ext cx="2193328" cy="2193328"/>
              </a:xfrm>
              <a:prstGeom prst="diamond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îṡḻiḑè">
              <a:extLst>
                <a:ext uri="{FF2B5EF4-FFF2-40B4-BE49-F238E27FC236}">
                  <a16:creationId xmlns:a16="http://schemas.microsoft.com/office/drawing/2014/main" id="{773E452B-CCD6-45B6-8DF1-20865CF0161A}"/>
                </a:ext>
              </a:extLst>
            </p:cNvPr>
            <p:cNvGrpSpPr/>
            <p:nvPr/>
          </p:nvGrpSpPr>
          <p:grpSpPr>
            <a:xfrm>
              <a:off x="5239442" y="2774368"/>
              <a:ext cx="1713116" cy="925386"/>
              <a:chOff x="3387492" y="3066598"/>
              <a:chExt cx="1713116" cy="925386"/>
            </a:xfrm>
          </p:grpSpPr>
          <p:sp>
            <p:nvSpPr>
              <p:cNvPr id="25" name="iśļîḓe">
                <a:extLst>
                  <a:ext uri="{FF2B5EF4-FFF2-40B4-BE49-F238E27FC236}">
                    <a16:creationId xmlns:a16="http://schemas.microsoft.com/office/drawing/2014/main" id="{D69A23E6-9F36-4370-ABAB-1D012CBAEB5B}"/>
                  </a:ext>
                </a:extLst>
              </p:cNvPr>
              <p:cNvSpPr/>
              <p:nvPr/>
            </p:nvSpPr>
            <p:spPr bwMode="auto">
              <a:xfrm>
                <a:off x="3971596" y="3066598"/>
                <a:ext cx="544908" cy="409308"/>
              </a:xfrm>
              <a:custGeom>
                <a:gdLst>
                  <a:gd name="connsiteX0" fmla="*/ 126207 w 338138"/>
                  <a:gd name="connsiteY0" fmla="*/ 209550 h 254000"/>
                  <a:gd name="connsiteX1" fmla="*/ 134939 w 338138"/>
                  <a:gd name="connsiteY1" fmla="*/ 218282 h 254000"/>
                  <a:gd name="connsiteX2" fmla="*/ 126207 w 338138"/>
                  <a:gd name="connsiteY2" fmla="*/ 227014 h 254000"/>
                  <a:gd name="connsiteX3" fmla="*/ 117475 w 338138"/>
                  <a:gd name="connsiteY3" fmla="*/ 218282 h 254000"/>
                  <a:gd name="connsiteX4" fmla="*/ 126207 w 338138"/>
                  <a:gd name="connsiteY4" fmla="*/ 209550 h 254000"/>
                  <a:gd name="connsiteX5" fmla="*/ 113506 w 338138"/>
                  <a:gd name="connsiteY5" fmla="*/ 200025 h 254000"/>
                  <a:gd name="connsiteX6" fmla="*/ 101600 w 338138"/>
                  <a:gd name="connsiteY6" fmla="*/ 210535 h 254000"/>
                  <a:gd name="connsiteX7" fmla="*/ 101600 w 338138"/>
                  <a:gd name="connsiteY7" fmla="*/ 227615 h 254000"/>
                  <a:gd name="connsiteX8" fmla="*/ 113506 w 338138"/>
                  <a:gd name="connsiteY8" fmla="*/ 238125 h 254000"/>
                  <a:gd name="connsiteX9" fmla="*/ 224632 w 338138"/>
                  <a:gd name="connsiteY9" fmla="*/ 238125 h 254000"/>
                  <a:gd name="connsiteX10" fmla="*/ 236538 w 338138"/>
                  <a:gd name="connsiteY10" fmla="*/ 227615 h 254000"/>
                  <a:gd name="connsiteX11" fmla="*/ 236538 w 338138"/>
                  <a:gd name="connsiteY11" fmla="*/ 210535 h 254000"/>
                  <a:gd name="connsiteX12" fmla="*/ 224632 w 338138"/>
                  <a:gd name="connsiteY12" fmla="*/ 200025 h 254000"/>
                  <a:gd name="connsiteX13" fmla="*/ 113506 w 338138"/>
                  <a:gd name="connsiteY13" fmla="*/ 200025 h 254000"/>
                  <a:gd name="connsiteX14" fmla="*/ 126207 w 338138"/>
                  <a:gd name="connsiteY14" fmla="*/ 163513 h 254000"/>
                  <a:gd name="connsiteX15" fmla="*/ 134939 w 338138"/>
                  <a:gd name="connsiteY15" fmla="*/ 171451 h 254000"/>
                  <a:gd name="connsiteX16" fmla="*/ 126207 w 338138"/>
                  <a:gd name="connsiteY16" fmla="*/ 179389 h 254000"/>
                  <a:gd name="connsiteX17" fmla="*/ 117475 w 338138"/>
                  <a:gd name="connsiteY17" fmla="*/ 171451 h 254000"/>
                  <a:gd name="connsiteX18" fmla="*/ 126207 w 338138"/>
                  <a:gd name="connsiteY18" fmla="*/ 163513 h 254000"/>
                  <a:gd name="connsiteX19" fmla="*/ 113506 w 338138"/>
                  <a:gd name="connsiteY19" fmla="*/ 152400 h 254000"/>
                  <a:gd name="connsiteX20" fmla="*/ 101600 w 338138"/>
                  <a:gd name="connsiteY20" fmla="*/ 162910 h 254000"/>
                  <a:gd name="connsiteX21" fmla="*/ 101600 w 338138"/>
                  <a:gd name="connsiteY21" fmla="*/ 179990 h 254000"/>
                  <a:gd name="connsiteX22" fmla="*/ 113506 w 338138"/>
                  <a:gd name="connsiteY22" fmla="*/ 190500 h 254000"/>
                  <a:gd name="connsiteX23" fmla="*/ 224632 w 338138"/>
                  <a:gd name="connsiteY23" fmla="*/ 190500 h 254000"/>
                  <a:gd name="connsiteX24" fmla="*/ 236538 w 338138"/>
                  <a:gd name="connsiteY24" fmla="*/ 179990 h 254000"/>
                  <a:gd name="connsiteX25" fmla="*/ 236538 w 338138"/>
                  <a:gd name="connsiteY25" fmla="*/ 162910 h 254000"/>
                  <a:gd name="connsiteX26" fmla="*/ 224632 w 338138"/>
                  <a:gd name="connsiteY26" fmla="*/ 152400 h 254000"/>
                  <a:gd name="connsiteX27" fmla="*/ 113506 w 338138"/>
                  <a:gd name="connsiteY27" fmla="*/ 152400 h 254000"/>
                  <a:gd name="connsiteX28" fmla="*/ 126207 w 338138"/>
                  <a:gd name="connsiteY28" fmla="*/ 115888 h 254000"/>
                  <a:gd name="connsiteX29" fmla="*/ 134939 w 338138"/>
                  <a:gd name="connsiteY29" fmla="*/ 124620 h 254000"/>
                  <a:gd name="connsiteX30" fmla="*/ 126207 w 338138"/>
                  <a:gd name="connsiteY30" fmla="*/ 133352 h 254000"/>
                  <a:gd name="connsiteX31" fmla="*/ 117475 w 338138"/>
                  <a:gd name="connsiteY31" fmla="*/ 124620 h 254000"/>
                  <a:gd name="connsiteX32" fmla="*/ 126207 w 338138"/>
                  <a:gd name="connsiteY32" fmla="*/ 115888 h 254000"/>
                  <a:gd name="connsiteX33" fmla="*/ 113506 w 338138"/>
                  <a:gd name="connsiteY33" fmla="*/ 104775 h 254000"/>
                  <a:gd name="connsiteX34" fmla="*/ 101600 w 338138"/>
                  <a:gd name="connsiteY34" fmla="*/ 115285 h 254000"/>
                  <a:gd name="connsiteX35" fmla="*/ 101600 w 338138"/>
                  <a:gd name="connsiteY35" fmla="*/ 132365 h 254000"/>
                  <a:gd name="connsiteX36" fmla="*/ 113506 w 338138"/>
                  <a:gd name="connsiteY36" fmla="*/ 142875 h 254000"/>
                  <a:gd name="connsiteX37" fmla="*/ 224632 w 338138"/>
                  <a:gd name="connsiteY37" fmla="*/ 142875 h 254000"/>
                  <a:gd name="connsiteX38" fmla="*/ 236538 w 338138"/>
                  <a:gd name="connsiteY38" fmla="*/ 132365 h 254000"/>
                  <a:gd name="connsiteX39" fmla="*/ 236538 w 338138"/>
                  <a:gd name="connsiteY39" fmla="*/ 115285 h 254000"/>
                  <a:gd name="connsiteX40" fmla="*/ 224632 w 338138"/>
                  <a:gd name="connsiteY40" fmla="*/ 104775 h 254000"/>
                  <a:gd name="connsiteX41" fmla="*/ 113506 w 338138"/>
                  <a:gd name="connsiteY41" fmla="*/ 104775 h 254000"/>
                  <a:gd name="connsiteX42" fmla="*/ 163786 w 338138"/>
                  <a:gd name="connsiteY42" fmla="*/ 0 h 254000"/>
                  <a:gd name="connsiteX43" fmla="*/ 220582 w 338138"/>
                  <a:gd name="connsiteY43" fmla="*/ 22373 h 254000"/>
                  <a:gd name="connsiteX44" fmla="*/ 244358 w 338138"/>
                  <a:gd name="connsiteY44" fmla="*/ 64487 h 254000"/>
                  <a:gd name="connsiteX45" fmla="*/ 254924 w 338138"/>
                  <a:gd name="connsiteY45" fmla="*/ 63171 h 254000"/>
                  <a:gd name="connsiteX46" fmla="*/ 338138 w 338138"/>
                  <a:gd name="connsiteY46" fmla="*/ 147399 h 254000"/>
                  <a:gd name="connsiteX47" fmla="*/ 254924 w 338138"/>
                  <a:gd name="connsiteY47" fmla="*/ 230311 h 254000"/>
                  <a:gd name="connsiteX48" fmla="*/ 250962 w 338138"/>
                  <a:gd name="connsiteY48" fmla="*/ 230311 h 254000"/>
                  <a:gd name="connsiteX49" fmla="*/ 224545 w 338138"/>
                  <a:gd name="connsiteY49" fmla="*/ 254000 h 254000"/>
                  <a:gd name="connsiteX50" fmla="*/ 113593 w 338138"/>
                  <a:gd name="connsiteY50" fmla="*/ 254000 h 254000"/>
                  <a:gd name="connsiteX51" fmla="*/ 87176 w 338138"/>
                  <a:gd name="connsiteY51" fmla="*/ 230311 h 254000"/>
                  <a:gd name="connsiteX52" fmla="*/ 83214 w 338138"/>
                  <a:gd name="connsiteY52" fmla="*/ 230311 h 254000"/>
                  <a:gd name="connsiteX53" fmla="*/ 0 w 338138"/>
                  <a:gd name="connsiteY53" fmla="*/ 147399 h 254000"/>
                  <a:gd name="connsiteX54" fmla="*/ 81893 w 338138"/>
                  <a:gd name="connsiteY54" fmla="*/ 63171 h 254000"/>
                  <a:gd name="connsiteX55" fmla="*/ 163786 w 338138"/>
                  <a:gd name="connsiteY55" fmla="*/ 0 h 2540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38138" h="254000">
                    <a:moveTo>
                      <a:pt x="126207" y="209550"/>
                    </a:moveTo>
                    <a:cubicBezTo>
                      <a:pt x="131030" y="209550"/>
                      <a:pt x="134939" y="213459"/>
                      <a:pt x="134939" y="218282"/>
                    </a:cubicBezTo>
                    <a:cubicBezTo>
                      <a:pt x="134939" y="223105"/>
                      <a:pt x="131030" y="227014"/>
                      <a:pt x="126207" y="227014"/>
                    </a:cubicBezTo>
                    <a:cubicBezTo>
                      <a:pt x="121384" y="227014"/>
                      <a:pt x="117475" y="223105"/>
                      <a:pt x="117475" y="218282"/>
                    </a:cubicBezTo>
                    <a:cubicBezTo>
                      <a:pt x="117475" y="213459"/>
                      <a:pt x="121384" y="209550"/>
                      <a:pt x="126207" y="209550"/>
                    </a:cubicBezTo>
                    <a:close/>
                    <a:moveTo>
                      <a:pt x="113506" y="200025"/>
                    </a:moveTo>
                    <a:cubicBezTo>
                      <a:pt x="106892" y="200025"/>
                      <a:pt x="101600" y="205280"/>
                      <a:pt x="101600" y="210535"/>
                    </a:cubicBezTo>
                    <a:cubicBezTo>
                      <a:pt x="101600" y="210535"/>
                      <a:pt x="101600" y="210535"/>
                      <a:pt x="101600" y="227615"/>
                    </a:cubicBezTo>
                    <a:cubicBezTo>
                      <a:pt x="101600" y="234184"/>
                      <a:pt x="106892" y="238125"/>
                      <a:pt x="113506" y="238125"/>
                    </a:cubicBezTo>
                    <a:cubicBezTo>
                      <a:pt x="113506" y="238125"/>
                      <a:pt x="113506" y="238125"/>
                      <a:pt x="224632" y="238125"/>
                    </a:cubicBezTo>
                    <a:cubicBezTo>
                      <a:pt x="231246" y="238125"/>
                      <a:pt x="236538" y="234184"/>
                      <a:pt x="236538" y="227615"/>
                    </a:cubicBezTo>
                    <a:lnTo>
                      <a:pt x="236538" y="210535"/>
                    </a:lnTo>
                    <a:cubicBezTo>
                      <a:pt x="236538" y="205280"/>
                      <a:pt x="231246" y="200025"/>
                      <a:pt x="224632" y="200025"/>
                    </a:cubicBezTo>
                    <a:cubicBezTo>
                      <a:pt x="224632" y="200025"/>
                      <a:pt x="224632" y="200025"/>
                      <a:pt x="113506" y="200025"/>
                    </a:cubicBezTo>
                    <a:close/>
                    <a:moveTo>
                      <a:pt x="126207" y="163513"/>
                    </a:moveTo>
                    <a:cubicBezTo>
                      <a:pt x="131030" y="163513"/>
                      <a:pt x="134939" y="167067"/>
                      <a:pt x="134939" y="171451"/>
                    </a:cubicBezTo>
                    <a:cubicBezTo>
                      <a:pt x="134939" y="175835"/>
                      <a:pt x="131030" y="179389"/>
                      <a:pt x="126207" y="179389"/>
                    </a:cubicBezTo>
                    <a:cubicBezTo>
                      <a:pt x="121384" y="179389"/>
                      <a:pt x="117475" y="175835"/>
                      <a:pt x="117475" y="171451"/>
                    </a:cubicBezTo>
                    <a:cubicBezTo>
                      <a:pt x="117475" y="167067"/>
                      <a:pt x="121384" y="163513"/>
                      <a:pt x="126207" y="163513"/>
                    </a:cubicBezTo>
                    <a:close/>
                    <a:moveTo>
                      <a:pt x="113506" y="152400"/>
                    </a:moveTo>
                    <a:cubicBezTo>
                      <a:pt x="106892" y="152400"/>
                      <a:pt x="101600" y="157655"/>
                      <a:pt x="101600" y="162910"/>
                    </a:cubicBezTo>
                    <a:cubicBezTo>
                      <a:pt x="101600" y="162910"/>
                      <a:pt x="101600" y="162910"/>
                      <a:pt x="101600" y="179990"/>
                    </a:cubicBezTo>
                    <a:cubicBezTo>
                      <a:pt x="101600" y="185245"/>
                      <a:pt x="106892" y="190500"/>
                      <a:pt x="113506" y="190500"/>
                    </a:cubicBezTo>
                    <a:cubicBezTo>
                      <a:pt x="113506" y="190500"/>
                      <a:pt x="113506" y="190500"/>
                      <a:pt x="224632" y="190500"/>
                    </a:cubicBezTo>
                    <a:cubicBezTo>
                      <a:pt x="231246" y="190500"/>
                      <a:pt x="236538" y="185245"/>
                      <a:pt x="236538" y="179990"/>
                    </a:cubicBezTo>
                    <a:lnTo>
                      <a:pt x="236538" y="162910"/>
                    </a:lnTo>
                    <a:cubicBezTo>
                      <a:pt x="236538" y="157655"/>
                      <a:pt x="231246" y="152400"/>
                      <a:pt x="224632" y="152400"/>
                    </a:cubicBezTo>
                    <a:cubicBezTo>
                      <a:pt x="224632" y="152400"/>
                      <a:pt x="224632" y="152400"/>
                      <a:pt x="113506" y="152400"/>
                    </a:cubicBezTo>
                    <a:close/>
                    <a:moveTo>
                      <a:pt x="126207" y="115888"/>
                    </a:moveTo>
                    <a:cubicBezTo>
                      <a:pt x="131030" y="115888"/>
                      <a:pt x="134939" y="119797"/>
                      <a:pt x="134939" y="124620"/>
                    </a:cubicBezTo>
                    <a:cubicBezTo>
                      <a:pt x="134939" y="129443"/>
                      <a:pt x="131030" y="133352"/>
                      <a:pt x="126207" y="133352"/>
                    </a:cubicBezTo>
                    <a:cubicBezTo>
                      <a:pt x="121384" y="133352"/>
                      <a:pt x="117475" y="129443"/>
                      <a:pt x="117475" y="124620"/>
                    </a:cubicBezTo>
                    <a:cubicBezTo>
                      <a:pt x="117475" y="119797"/>
                      <a:pt x="121384" y="115888"/>
                      <a:pt x="126207" y="115888"/>
                    </a:cubicBezTo>
                    <a:close/>
                    <a:moveTo>
                      <a:pt x="113506" y="104775"/>
                    </a:moveTo>
                    <a:cubicBezTo>
                      <a:pt x="106892" y="104775"/>
                      <a:pt x="101600" y="110030"/>
                      <a:pt x="101600" y="115285"/>
                    </a:cubicBezTo>
                    <a:cubicBezTo>
                      <a:pt x="101600" y="115285"/>
                      <a:pt x="101600" y="115285"/>
                      <a:pt x="101600" y="132365"/>
                    </a:cubicBezTo>
                    <a:cubicBezTo>
                      <a:pt x="101600" y="137620"/>
                      <a:pt x="106892" y="142875"/>
                      <a:pt x="113506" y="142875"/>
                    </a:cubicBezTo>
                    <a:cubicBezTo>
                      <a:pt x="113506" y="142875"/>
                      <a:pt x="113506" y="142875"/>
                      <a:pt x="224632" y="142875"/>
                    </a:cubicBezTo>
                    <a:cubicBezTo>
                      <a:pt x="231246" y="142875"/>
                      <a:pt x="236538" y="137620"/>
                      <a:pt x="236538" y="132365"/>
                    </a:cubicBezTo>
                    <a:lnTo>
                      <a:pt x="236538" y="115285"/>
                    </a:lnTo>
                    <a:cubicBezTo>
                      <a:pt x="236538" y="110030"/>
                      <a:pt x="231246" y="104775"/>
                      <a:pt x="224632" y="104775"/>
                    </a:cubicBezTo>
                    <a:cubicBezTo>
                      <a:pt x="224632" y="104775"/>
                      <a:pt x="224632" y="104775"/>
                      <a:pt x="113506" y="104775"/>
                    </a:cubicBezTo>
                    <a:close/>
                    <a:moveTo>
                      <a:pt x="163786" y="0"/>
                    </a:moveTo>
                    <a:cubicBezTo>
                      <a:pt x="184919" y="0"/>
                      <a:pt x="204732" y="7896"/>
                      <a:pt x="220582" y="22373"/>
                    </a:cubicBezTo>
                    <a:cubicBezTo>
                      <a:pt x="232470" y="34218"/>
                      <a:pt x="240395" y="48694"/>
                      <a:pt x="244358" y="64487"/>
                    </a:cubicBezTo>
                    <a:cubicBezTo>
                      <a:pt x="248320" y="63171"/>
                      <a:pt x="250962" y="63171"/>
                      <a:pt x="254924" y="63171"/>
                    </a:cubicBezTo>
                    <a:cubicBezTo>
                      <a:pt x="301154" y="63171"/>
                      <a:pt x="338138" y="101337"/>
                      <a:pt x="338138" y="147399"/>
                    </a:cubicBezTo>
                    <a:cubicBezTo>
                      <a:pt x="338138" y="193461"/>
                      <a:pt x="301154" y="230311"/>
                      <a:pt x="254924" y="230311"/>
                    </a:cubicBezTo>
                    <a:cubicBezTo>
                      <a:pt x="254924" y="230311"/>
                      <a:pt x="254924" y="230311"/>
                      <a:pt x="250962" y="230311"/>
                    </a:cubicBezTo>
                    <a:cubicBezTo>
                      <a:pt x="249641" y="243472"/>
                      <a:pt x="239074" y="254000"/>
                      <a:pt x="224545" y="254000"/>
                    </a:cubicBezTo>
                    <a:cubicBezTo>
                      <a:pt x="224545" y="254000"/>
                      <a:pt x="224545" y="254000"/>
                      <a:pt x="113593" y="254000"/>
                    </a:cubicBezTo>
                    <a:cubicBezTo>
                      <a:pt x="99064" y="254000"/>
                      <a:pt x="88497" y="243472"/>
                      <a:pt x="87176" y="230311"/>
                    </a:cubicBezTo>
                    <a:cubicBezTo>
                      <a:pt x="87176" y="230311"/>
                      <a:pt x="87176" y="230311"/>
                      <a:pt x="83214" y="230311"/>
                    </a:cubicBezTo>
                    <a:cubicBezTo>
                      <a:pt x="36984" y="230311"/>
                      <a:pt x="0" y="193461"/>
                      <a:pt x="0" y="147399"/>
                    </a:cubicBezTo>
                    <a:cubicBezTo>
                      <a:pt x="0" y="101337"/>
                      <a:pt x="36984" y="64487"/>
                      <a:pt x="81893" y="63171"/>
                    </a:cubicBezTo>
                    <a:cubicBezTo>
                      <a:pt x="91139" y="26321"/>
                      <a:pt x="124160" y="0"/>
                      <a:pt x="1637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6" name="íṩḻíḋe">
                <a:extLst>
                  <a:ext uri="{FF2B5EF4-FFF2-40B4-BE49-F238E27FC236}">
                    <a16:creationId xmlns:a16="http://schemas.microsoft.com/office/drawing/2014/main" id="{6B427BBB-D3C9-4594-8A75-49DB049B7C2E}"/>
                  </a:ext>
                </a:extLst>
              </p:cNvPr>
              <p:cNvSpPr txBox="1"/>
              <p:nvPr/>
            </p:nvSpPr>
            <p:spPr bwMode="auto">
              <a:xfrm>
                <a:off x="3387492" y="3584676"/>
                <a:ext cx="1713116" cy="407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>
                    <a:solidFill>
                      <a:schemeClr val="bg1"/>
                    </a:solidFill>
                  </a:rPr>
                  <a:t>添加标题</a:t>
                </a:r>
                <a:endParaRPr lang="en-US" altLang="zh-CN" sz="14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iŝlîdè">
              <a:extLst>
                <a:ext uri="{FF2B5EF4-FFF2-40B4-BE49-F238E27FC236}">
                  <a16:creationId xmlns:a16="http://schemas.microsoft.com/office/drawing/2014/main" id="{95491D82-A37D-4E0C-AFF4-6438788D2E69}"/>
                </a:ext>
              </a:extLst>
            </p:cNvPr>
            <p:cNvGrpSpPr/>
            <p:nvPr/>
          </p:nvGrpSpPr>
          <p:grpSpPr>
            <a:xfrm>
              <a:off x="3950102" y="4004541"/>
              <a:ext cx="1713116" cy="925386"/>
              <a:chOff x="3387492" y="3066598"/>
              <a:chExt cx="1713116" cy="925386"/>
            </a:xfrm>
          </p:grpSpPr>
          <p:sp>
            <p:nvSpPr>
              <p:cNvPr id="23" name="isļíḍé">
                <a:extLst>
                  <a:ext uri="{FF2B5EF4-FFF2-40B4-BE49-F238E27FC236}">
                    <a16:creationId xmlns:a16="http://schemas.microsoft.com/office/drawing/2014/main" id="{1E10A8ED-206E-4C60-881E-4643970CA064}"/>
                  </a:ext>
                </a:extLst>
              </p:cNvPr>
              <p:cNvSpPr/>
              <p:nvPr/>
            </p:nvSpPr>
            <p:spPr bwMode="auto">
              <a:xfrm>
                <a:off x="3971596" y="3066598"/>
                <a:ext cx="544908" cy="409308"/>
              </a:xfrm>
              <a:custGeom>
                <a:gdLst>
                  <a:gd name="connsiteX0" fmla="*/ 126207 w 338138"/>
                  <a:gd name="connsiteY0" fmla="*/ 209550 h 254000"/>
                  <a:gd name="connsiteX1" fmla="*/ 134939 w 338138"/>
                  <a:gd name="connsiteY1" fmla="*/ 218282 h 254000"/>
                  <a:gd name="connsiteX2" fmla="*/ 126207 w 338138"/>
                  <a:gd name="connsiteY2" fmla="*/ 227014 h 254000"/>
                  <a:gd name="connsiteX3" fmla="*/ 117475 w 338138"/>
                  <a:gd name="connsiteY3" fmla="*/ 218282 h 254000"/>
                  <a:gd name="connsiteX4" fmla="*/ 126207 w 338138"/>
                  <a:gd name="connsiteY4" fmla="*/ 209550 h 254000"/>
                  <a:gd name="connsiteX5" fmla="*/ 113506 w 338138"/>
                  <a:gd name="connsiteY5" fmla="*/ 200025 h 254000"/>
                  <a:gd name="connsiteX6" fmla="*/ 101600 w 338138"/>
                  <a:gd name="connsiteY6" fmla="*/ 210535 h 254000"/>
                  <a:gd name="connsiteX7" fmla="*/ 101600 w 338138"/>
                  <a:gd name="connsiteY7" fmla="*/ 227615 h 254000"/>
                  <a:gd name="connsiteX8" fmla="*/ 113506 w 338138"/>
                  <a:gd name="connsiteY8" fmla="*/ 238125 h 254000"/>
                  <a:gd name="connsiteX9" fmla="*/ 224632 w 338138"/>
                  <a:gd name="connsiteY9" fmla="*/ 238125 h 254000"/>
                  <a:gd name="connsiteX10" fmla="*/ 236538 w 338138"/>
                  <a:gd name="connsiteY10" fmla="*/ 227615 h 254000"/>
                  <a:gd name="connsiteX11" fmla="*/ 236538 w 338138"/>
                  <a:gd name="connsiteY11" fmla="*/ 210535 h 254000"/>
                  <a:gd name="connsiteX12" fmla="*/ 224632 w 338138"/>
                  <a:gd name="connsiteY12" fmla="*/ 200025 h 254000"/>
                  <a:gd name="connsiteX13" fmla="*/ 113506 w 338138"/>
                  <a:gd name="connsiteY13" fmla="*/ 200025 h 254000"/>
                  <a:gd name="connsiteX14" fmla="*/ 126207 w 338138"/>
                  <a:gd name="connsiteY14" fmla="*/ 163513 h 254000"/>
                  <a:gd name="connsiteX15" fmla="*/ 134939 w 338138"/>
                  <a:gd name="connsiteY15" fmla="*/ 171451 h 254000"/>
                  <a:gd name="connsiteX16" fmla="*/ 126207 w 338138"/>
                  <a:gd name="connsiteY16" fmla="*/ 179389 h 254000"/>
                  <a:gd name="connsiteX17" fmla="*/ 117475 w 338138"/>
                  <a:gd name="connsiteY17" fmla="*/ 171451 h 254000"/>
                  <a:gd name="connsiteX18" fmla="*/ 126207 w 338138"/>
                  <a:gd name="connsiteY18" fmla="*/ 163513 h 254000"/>
                  <a:gd name="connsiteX19" fmla="*/ 113506 w 338138"/>
                  <a:gd name="connsiteY19" fmla="*/ 152400 h 254000"/>
                  <a:gd name="connsiteX20" fmla="*/ 101600 w 338138"/>
                  <a:gd name="connsiteY20" fmla="*/ 162910 h 254000"/>
                  <a:gd name="connsiteX21" fmla="*/ 101600 w 338138"/>
                  <a:gd name="connsiteY21" fmla="*/ 179990 h 254000"/>
                  <a:gd name="connsiteX22" fmla="*/ 113506 w 338138"/>
                  <a:gd name="connsiteY22" fmla="*/ 190500 h 254000"/>
                  <a:gd name="connsiteX23" fmla="*/ 224632 w 338138"/>
                  <a:gd name="connsiteY23" fmla="*/ 190500 h 254000"/>
                  <a:gd name="connsiteX24" fmla="*/ 236538 w 338138"/>
                  <a:gd name="connsiteY24" fmla="*/ 179990 h 254000"/>
                  <a:gd name="connsiteX25" fmla="*/ 236538 w 338138"/>
                  <a:gd name="connsiteY25" fmla="*/ 162910 h 254000"/>
                  <a:gd name="connsiteX26" fmla="*/ 224632 w 338138"/>
                  <a:gd name="connsiteY26" fmla="*/ 152400 h 254000"/>
                  <a:gd name="connsiteX27" fmla="*/ 113506 w 338138"/>
                  <a:gd name="connsiteY27" fmla="*/ 152400 h 254000"/>
                  <a:gd name="connsiteX28" fmla="*/ 126207 w 338138"/>
                  <a:gd name="connsiteY28" fmla="*/ 115888 h 254000"/>
                  <a:gd name="connsiteX29" fmla="*/ 134939 w 338138"/>
                  <a:gd name="connsiteY29" fmla="*/ 124620 h 254000"/>
                  <a:gd name="connsiteX30" fmla="*/ 126207 w 338138"/>
                  <a:gd name="connsiteY30" fmla="*/ 133352 h 254000"/>
                  <a:gd name="connsiteX31" fmla="*/ 117475 w 338138"/>
                  <a:gd name="connsiteY31" fmla="*/ 124620 h 254000"/>
                  <a:gd name="connsiteX32" fmla="*/ 126207 w 338138"/>
                  <a:gd name="connsiteY32" fmla="*/ 115888 h 254000"/>
                  <a:gd name="connsiteX33" fmla="*/ 113506 w 338138"/>
                  <a:gd name="connsiteY33" fmla="*/ 104775 h 254000"/>
                  <a:gd name="connsiteX34" fmla="*/ 101600 w 338138"/>
                  <a:gd name="connsiteY34" fmla="*/ 115285 h 254000"/>
                  <a:gd name="connsiteX35" fmla="*/ 101600 w 338138"/>
                  <a:gd name="connsiteY35" fmla="*/ 132365 h 254000"/>
                  <a:gd name="connsiteX36" fmla="*/ 113506 w 338138"/>
                  <a:gd name="connsiteY36" fmla="*/ 142875 h 254000"/>
                  <a:gd name="connsiteX37" fmla="*/ 224632 w 338138"/>
                  <a:gd name="connsiteY37" fmla="*/ 142875 h 254000"/>
                  <a:gd name="connsiteX38" fmla="*/ 236538 w 338138"/>
                  <a:gd name="connsiteY38" fmla="*/ 132365 h 254000"/>
                  <a:gd name="connsiteX39" fmla="*/ 236538 w 338138"/>
                  <a:gd name="connsiteY39" fmla="*/ 115285 h 254000"/>
                  <a:gd name="connsiteX40" fmla="*/ 224632 w 338138"/>
                  <a:gd name="connsiteY40" fmla="*/ 104775 h 254000"/>
                  <a:gd name="connsiteX41" fmla="*/ 113506 w 338138"/>
                  <a:gd name="connsiteY41" fmla="*/ 104775 h 254000"/>
                  <a:gd name="connsiteX42" fmla="*/ 163786 w 338138"/>
                  <a:gd name="connsiteY42" fmla="*/ 0 h 254000"/>
                  <a:gd name="connsiteX43" fmla="*/ 220582 w 338138"/>
                  <a:gd name="connsiteY43" fmla="*/ 22373 h 254000"/>
                  <a:gd name="connsiteX44" fmla="*/ 244358 w 338138"/>
                  <a:gd name="connsiteY44" fmla="*/ 64487 h 254000"/>
                  <a:gd name="connsiteX45" fmla="*/ 254924 w 338138"/>
                  <a:gd name="connsiteY45" fmla="*/ 63171 h 254000"/>
                  <a:gd name="connsiteX46" fmla="*/ 338138 w 338138"/>
                  <a:gd name="connsiteY46" fmla="*/ 147399 h 254000"/>
                  <a:gd name="connsiteX47" fmla="*/ 254924 w 338138"/>
                  <a:gd name="connsiteY47" fmla="*/ 230311 h 254000"/>
                  <a:gd name="connsiteX48" fmla="*/ 250962 w 338138"/>
                  <a:gd name="connsiteY48" fmla="*/ 230311 h 254000"/>
                  <a:gd name="connsiteX49" fmla="*/ 224545 w 338138"/>
                  <a:gd name="connsiteY49" fmla="*/ 254000 h 254000"/>
                  <a:gd name="connsiteX50" fmla="*/ 113593 w 338138"/>
                  <a:gd name="connsiteY50" fmla="*/ 254000 h 254000"/>
                  <a:gd name="connsiteX51" fmla="*/ 87176 w 338138"/>
                  <a:gd name="connsiteY51" fmla="*/ 230311 h 254000"/>
                  <a:gd name="connsiteX52" fmla="*/ 83214 w 338138"/>
                  <a:gd name="connsiteY52" fmla="*/ 230311 h 254000"/>
                  <a:gd name="connsiteX53" fmla="*/ 0 w 338138"/>
                  <a:gd name="connsiteY53" fmla="*/ 147399 h 254000"/>
                  <a:gd name="connsiteX54" fmla="*/ 81893 w 338138"/>
                  <a:gd name="connsiteY54" fmla="*/ 63171 h 254000"/>
                  <a:gd name="connsiteX55" fmla="*/ 163786 w 338138"/>
                  <a:gd name="connsiteY55" fmla="*/ 0 h 2540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38138" h="254000">
                    <a:moveTo>
                      <a:pt x="126207" y="209550"/>
                    </a:moveTo>
                    <a:cubicBezTo>
                      <a:pt x="131030" y="209550"/>
                      <a:pt x="134939" y="213459"/>
                      <a:pt x="134939" y="218282"/>
                    </a:cubicBezTo>
                    <a:cubicBezTo>
                      <a:pt x="134939" y="223105"/>
                      <a:pt x="131030" y="227014"/>
                      <a:pt x="126207" y="227014"/>
                    </a:cubicBezTo>
                    <a:cubicBezTo>
                      <a:pt x="121384" y="227014"/>
                      <a:pt x="117475" y="223105"/>
                      <a:pt x="117475" y="218282"/>
                    </a:cubicBezTo>
                    <a:cubicBezTo>
                      <a:pt x="117475" y="213459"/>
                      <a:pt x="121384" y="209550"/>
                      <a:pt x="126207" y="209550"/>
                    </a:cubicBezTo>
                    <a:close/>
                    <a:moveTo>
                      <a:pt x="113506" y="200025"/>
                    </a:moveTo>
                    <a:cubicBezTo>
                      <a:pt x="106892" y="200025"/>
                      <a:pt x="101600" y="205280"/>
                      <a:pt x="101600" y="210535"/>
                    </a:cubicBezTo>
                    <a:cubicBezTo>
                      <a:pt x="101600" y="210535"/>
                      <a:pt x="101600" y="210535"/>
                      <a:pt x="101600" y="227615"/>
                    </a:cubicBezTo>
                    <a:cubicBezTo>
                      <a:pt x="101600" y="234184"/>
                      <a:pt x="106892" y="238125"/>
                      <a:pt x="113506" y="238125"/>
                    </a:cubicBezTo>
                    <a:cubicBezTo>
                      <a:pt x="113506" y="238125"/>
                      <a:pt x="113506" y="238125"/>
                      <a:pt x="224632" y="238125"/>
                    </a:cubicBezTo>
                    <a:cubicBezTo>
                      <a:pt x="231246" y="238125"/>
                      <a:pt x="236538" y="234184"/>
                      <a:pt x="236538" y="227615"/>
                    </a:cubicBezTo>
                    <a:lnTo>
                      <a:pt x="236538" y="210535"/>
                    </a:lnTo>
                    <a:cubicBezTo>
                      <a:pt x="236538" y="205280"/>
                      <a:pt x="231246" y="200025"/>
                      <a:pt x="224632" y="200025"/>
                    </a:cubicBezTo>
                    <a:cubicBezTo>
                      <a:pt x="224632" y="200025"/>
                      <a:pt x="224632" y="200025"/>
                      <a:pt x="113506" y="200025"/>
                    </a:cubicBezTo>
                    <a:close/>
                    <a:moveTo>
                      <a:pt x="126207" y="163513"/>
                    </a:moveTo>
                    <a:cubicBezTo>
                      <a:pt x="131030" y="163513"/>
                      <a:pt x="134939" y="167067"/>
                      <a:pt x="134939" y="171451"/>
                    </a:cubicBezTo>
                    <a:cubicBezTo>
                      <a:pt x="134939" y="175835"/>
                      <a:pt x="131030" y="179389"/>
                      <a:pt x="126207" y="179389"/>
                    </a:cubicBezTo>
                    <a:cubicBezTo>
                      <a:pt x="121384" y="179389"/>
                      <a:pt x="117475" y="175835"/>
                      <a:pt x="117475" y="171451"/>
                    </a:cubicBezTo>
                    <a:cubicBezTo>
                      <a:pt x="117475" y="167067"/>
                      <a:pt x="121384" y="163513"/>
                      <a:pt x="126207" y="163513"/>
                    </a:cubicBezTo>
                    <a:close/>
                    <a:moveTo>
                      <a:pt x="113506" y="152400"/>
                    </a:moveTo>
                    <a:cubicBezTo>
                      <a:pt x="106892" y="152400"/>
                      <a:pt x="101600" y="157655"/>
                      <a:pt x="101600" y="162910"/>
                    </a:cubicBezTo>
                    <a:cubicBezTo>
                      <a:pt x="101600" y="162910"/>
                      <a:pt x="101600" y="162910"/>
                      <a:pt x="101600" y="179990"/>
                    </a:cubicBezTo>
                    <a:cubicBezTo>
                      <a:pt x="101600" y="185245"/>
                      <a:pt x="106892" y="190500"/>
                      <a:pt x="113506" y="190500"/>
                    </a:cubicBezTo>
                    <a:cubicBezTo>
                      <a:pt x="113506" y="190500"/>
                      <a:pt x="113506" y="190500"/>
                      <a:pt x="224632" y="190500"/>
                    </a:cubicBezTo>
                    <a:cubicBezTo>
                      <a:pt x="231246" y="190500"/>
                      <a:pt x="236538" y="185245"/>
                      <a:pt x="236538" y="179990"/>
                    </a:cubicBezTo>
                    <a:lnTo>
                      <a:pt x="236538" y="162910"/>
                    </a:lnTo>
                    <a:cubicBezTo>
                      <a:pt x="236538" y="157655"/>
                      <a:pt x="231246" y="152400"/>
                      <a:pt x="224632" y="152400"/>
                    </a:cubicBezTo>
                    <a:cubicBezTo>
                      <a:pt x="224632" y="152400"/>
                      <a:pt x="224632" y="152400"/>
                      <a:pt x="113506" y="152400"/>
                    </a:cubicBezTo>
                    <a:close/>
                    <a:moveTo>
                      <a:pt x="126207" y="115888"/>
                    </a:moveTo>
                    <a:cubicBezTo>
                      <a:pt x="131030" y="115888"/>
                      <a:pt x="134939" y="119797"/>
                      <a:pt x="134939" y="124620"/>
                    </a:cubicBezTo>
                    <a:cubicBezTo>
                      <a:pt x="134939" y="129443"/>
                      <a:pt x="131030" y="133352"/>
                      <a:pt x="126207" y="133352"/>
                    </a:cubicBezTo>
                    <a:cubicBezTo>
                      <a:pt x="121384" y="133352"/>
                      <a:pt x="117475" y="129443"/>
                      <a:pt x="117475" y="124620"/>
                    </a:cubicBezTo>
                    <a:cubicBezTo>
                      <a:pt x="117475" y="119797"/>
                      <a:pt x="121384" y="115888"/>
                      <a:pt x="126207" y="115888"/>
                    </a:cubicBezTo>
                    <a:close/>
                    <a:moveTo>
                      <a:pt x="113506" y="104775"/>
                    </a:moveTo>
                    <a:cubicBezTo>
                      <a:pt x="106892" y="104775"/>
                      <a:pt x="101600" y="110030"/>
                      <a:pt x="101600" y="115285"/>
                    </a:cubicBezTo>
                    <a:cubicBezTo>
                      <a:pt x="101600" y="115285"/>
                      <a:pt x="101600" y="115285"/>
                      <a:pt x="101600" y="132365"/>
                    </a:cubicBezTo>
                    <a:cubicBezTo>
                      <a:pt x="101600" y="137620"/>
                      <a:pt x="106892" y="142875"/>
                      <a:pt x="113506" y="142875"/>
                    </a:cubicBezTo>
                    <a:cubicBezTo>
                      <a:pt x="113506" y="142875"/>
                      <a:pt x="113506" y="142875"/>
                      <a:pt x="224632" y="142875"/>
                    </a:cubicBezTo>
                    <a:cubicBezTo>
                      <a:pt x="231246" y="142875"/>
                      <a:pt x="236538" y="137620"/>
                      <a:pt x="236538" y="132365"/>
                    </a:cubicBezTo>
                    <a:lnTo>
                      <a:pt x="236538" y="115285"/>
                    </a:lnTo>
                    <a:cubicBezTo>
                      <a:pt x="236538" y="110030"/>
                      <a:pt x="231246" y="104775"/>
                      <a:pt x="224632" y="104775"/>
                    </a:cubicBezTo>
                    <a:cubicBezTo>
                      <a:pt x="224632" y="104775"/>
                      <a:pt x="224632" y="104775"/>
                      <a:pt x="113506" y="104775"/>
                    </a:cubicBezTo>
                    <a:close/>
                    <a:moveTo>
                      <a:pt x="163786" y="0"/>
                    </a:moveTo>
                    <a:cubicBezTo>
                      <a:pt x="184919" y="0"/>
                      <a:pt x="204732" y="7896"/>
                      <a:pt x="220582" y="22373"/>
                    </a:cubicBezTo>
                    <a:cubicBezTo>
                      <a:pt x="232470" y="34218"/>
                      <a:pt x="240395" y="48694"/>
                      <a:pt x="244358" y="64487"/>
                    </a:cubicBezTo>
                    <a:cubicBezTo>
                      <a:pt x="248320" y="63171"/>
                      <a:pt x="250962" y="63171"/>
                      <a:pt x="254924" y="63171"/>
                    </a:cubicBezTo>
                    <a:cubicBezTo>
                      <a:pt x="301154" y="63171"/>
                      <a:pt x="338138" y="101337"/>
                      <a:pt x="338138" y="147399"/>
                    </a:cubicBezTo>
                    <a:cubicBezTo>
                      <a:pt x="338138" y="193461"/>
                      <a:pt x="301154" y="230311"/>
                      <a:pt x="254924" y="230311"/>
                    </a:cubicBezTo>
                    <a:cubicBezTo>
                      <a:pt x="254924" y="230311"/>
                      <a:pt x="254924" y="230311"/>
                      <a:pt x="250962" y="230311"/>
                    </a:cubicBezTo>
                    <a:cubicBezTo>
                      <a:pt x="249641" y="243472"/>
                      <a:pt x="239074" y="254000"/>
                      <a:pt x="224545" y="254000"/>
                    </a:cubicBezTo>
                    <a:cubicBezTo>
                      <a:pt x="224545" y="254000"/>
                      <a:pt x="224545" y="254000"/>
                      <a:pt x="113593" y="254000"/>
                    </a:cubicBezTo>
                    <a:cubicBezTo>
                      <a:pt x="99064" y="254000"/>
                      <a:pt x="88497" y="243472"/>
                      <a:pt x="87176" y="230311"/>
                    </a:cubicBezTo>
                    <a:cubicBezTo>
                      <a:pt x="87176" y="230311"/>
                      <a:pt x="87176" y="230311"/>
                      <a:pt x="83214" y="230311"/>
                    </a:cubicBezTo>
                    <a:cubicBezTo>
                      <a:pt x="36984" y="230311"/>
                      <a:pt x="0" y="193461"/>
                      <a:pt x="0" y="147399"/>
                    </a:cubicBezTo>
                    <a:cubicBezTo>
                      <a:pt x="0" y="101337"/>
                      <a:pt x="36984" y="64487"/>
                      <a:pt x="81893" y="63171"/>
                    </a:cubicBezTo>
                    <a:cubicBezTo>
                      <a:pt x="91139" y="26321"/>
                      <a:pt x="124160" y="0"/>
                      <a:pt x="1637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4" name="íṧḻïdé">
                <a:extLst>
                  <a:ext uri="{FF2B5EF4-FFF2-40B4-BE49-F238E27FC236}">
                    <a16:creationId xmlns:a16="http://schemas.microsoft.com/office/drawing/2014/main" id="{A371663C-A859-4307-BE76-D8FBE4979815}"/>
                  </a:ext>
                </a:extLst>
              </p:cNvPr>
              <p:cNvSpPr txBox="1"/>
              <p:nvPr/>
            </p:nvSpPr>
            <p:spPr bwMode="auto">
              <a:xfrm>
                <a:off x="3387492" y="3584676"/>
                <a:ext cx="1713116" cy="407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>
                    <a:solidFill>
                      <a:schemeClr val="bg1"/>
                    </a:solidFill>
                  </a:rPr>
                  <a:t>添加标题</a:t>
                </a:r>
                <a:endParaRPr lang="en-US" altLang="zh-CN" sz="14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íṣľîďe">
              <a:extLst>
                <a:ext uri="{FF2B5EF4-FFF2-40B4-BE49-F238E27FC236}">
                  <a16:creationId xmlns:a16="http://schemas.microsoft.com/office/drawing/2014/main" id="{E525A948-5C69-4620-93AE-20C67329BC3D}"/>
                </a:ext>
              </a:extLst>
            </p:cNvPr>
            <p:cNvGrpSpPr/>
            <p:nvPr/>
          </p:nvGrpSpPr>
          <p:grpSpPr>
            <a:xfrm>
              <a:off x="6528782" y="4004541"/>
              <a:ext cx="1713116" cy="925386"/>
              <a:chOff x="3387492" y="3066598"/>
              <a:chExt cx="1713116" cy="925386"/>
            </a:xfrm>
          </p:grpSpPr>
          <p:sp>
            <p:nvSpPr>
              <p:cNvPr id="21" name="îS1îḓè">
                <a:extLst>
                  <a:ext uri="{FF2B5EF4-FFF2-40B4-BE49-F238E27FC236}">
                    <a16:creationId xmlns:a16="http://schemas.microsoft.com/office/drawing/2014/main" id="{E1CCC0AF-A54B-449D-9044-FB550AE4CD3B}"/>
                  </a:ext>
                </a:extLst>
              </p:cNvPr>
              <p:cNvSpPr/>
              <p:nvPr/>
            </p:nvSpPr>
            <p:spPr bwMode="auto">
              <a:xfrm>
                <a:off x="3971596" y="3066598"/>
                <a:ext cx="544908" cy="409308"/>
              </a:xfrm>
              <a:custGeom>
                <a:gdLst>
                  <a:gd name="connsiteX0" fmla="*/ 126207 w 338138"/>
                  <a:gd name="connsiteY0" fmla="*/ 209550 h 254000"/>
                  <a:gd name="connsiteX1" fmla="*/ 134939 w 338138"/>
                  <a:gd name="connsiteY1" fmla="*/ 218282 h 254000"/>
                  <a:gd name="connsiteX2" fmla="*/ 126207 w 338138"/>
                  <a:gd name="connsiteY2" fmla="*/ 227014 h 254000"/>
                  <a:gd name="connsiteX3" fmla="*/ 117475 w 338138"/>
                  <a:gd name="connsiteY3" fmla="*/ 218282 h 254000"/>
                  <a:gd name="connsiteX4" fmla="*/ 126207 w 338138"/>
                  <a:gd name="connsiteY4" fmla="*/ 209550 h 254000"/>
                  <a:gd name="connsiteX5" fmla="*/ 113506 w 338138"/>
                  <a:gd name="connsiteY5" fmla="*/ 200025 h 254000"/>
                  <a:gd name="connsiteX6" fmla="*/ 101600 w 338138"/>
                  <a:gd name="connsiteY6" fmla="*/ 210535 h 254000"/>
                  <a:gd name="connsiteX7" fmla="*/ 101600 w 338138"/>
                  <a:gd name="connsiteY7" fmla="*/ 227615 h 254000"/>
                  <a:gd name="connsiteX8" fmla="*/ 113506 w 338138"/>
                  <a:gd name="connsiteY8" fmla="*/ 238125 h 254000"/>
                  <a:gd name="connsiteX9" fmla="*/ 224632 w 338138"/>
                  <a:gd name="connsiteY9" fmla="*/ 238125 h 254000"/>
                  <a:gd name="connsiteX10" fmla="*/ 236538 w 338138"/>
                  <a:gd name="connsiteY10" fmla="*/ 227615 h 254000"/>
                  <a:gd name="connsiteX11" fmla="*/ 236538 w 338138"/>
                  <a:gd name="connsiteY11" fmla="*/ 210535 h 254000"/>
                  <a:gd name="connsiteX12" fmla="*/ 224632 w 338138"/>
                  <a:gd name="connsiteY12" fmla="*/ 200025 h 254000"/>
                  <a:gd name="connsiteX13" fmla="*/ 113506 w 338138"/>
                  <a:gd name="connsiteY13" fmla="*/ 200025 h 254000"/>
                  <a:gd name="connsiteX14" fmla="*/ 126207 w 338138"/>
                  <a:gd name="connsiteY14" fmla="*/ 163513 h 254000"/>
                  <a:gd name="connsiteX15" fmla="*/ 134939 w 338138"/>
                  <a:gd name="connsiteY15" fmla="*/ 171451 h 254000"/>
                  <a:gd name="connsiteX16" fmla="*/ 126207 w 338138"/>
                  <a:gd name="connsiteY16" fmla="*/ 179389 h 254000"/>
                  <a:gd name="connsiteX17" fmla="*/ 117475 w 338138"/>
                  <a:gd name="connsiteY17" fmla="*/ 171451 h 254000"/>
                  <a:gd name="connsiteX18" fmla="*/ 126207 w 338138"/>
                  <a:gd name="connsiteY18" fmla="*/ 163513 h 254000"/>
                  <a:gd name="connsiteX19" fmla="*/ 113506 w 338138"/>
                  <a:gd name="connsiteY19" fmla="*/ 152400 h 254000"/>
                  <a:gd name="connsiteX20" fmla="*/ 101600 w 338138"/>
                  <a:gd name="connsiteY20" fmla="*/ 162910 h 254000"/>
                  <a:gd name="connsiteX21" fmla="*/ 101600 w 338138"/>
                  <a:gd name="connsiteY21" fmla="*/ 179990 h 254000"/>
                  <a:gd name="connsiteX22" fmla="*/ 113506 w 338138"/>
                  <a:gd name="connsiteY22" fmla="*/ 190500 h 254000"/>
                  <a:gd name="connsiteX23" fmla="*/ 224632 w 338138"/>
                  <a:gd name="connsiteY23" fmla="*/ 190500 h 254000"/>
                  <a:gd name="connsiteX24" fmla="*/ 236538 w 338138"/>
                  <a:gd name="connsiteY24" fmla="*/ 179990 h 254000"/>
                  <a:gd name="connsiteX25" fmla="*/ 236538 w 338138"/>
                  <a:gd name="connsiteY25" fmla="*/ 162910 h 254000"/>
                  <a:gd name="connsiteX26" fmla="*/ 224632 w 338138"/>
                  <a:gd name="connsiteY26" fmla="*/ 152400 h 254000"/>
                  <a:gd name="connsiteX27" fmla="*/ 113506 w 338138"/>
                  <a:gd name="connsiteY27" fmla="*/ 152400 h 254000"/>
                  <a:gd name="connsiteX28" fmla="*/ 126207 w 338138"/>
                  <a:gd name="connsiteY28" fmla="*/ 115888 h 254000"/>
                  <a:gd name="connsiteX29" fmla="*/ 134939 w 338138"/>
                  <a:gd name="connsiteY29" fmla="*/ 124620 h 254000"/>
                  <a:gd name="connsiteX30" fmla="*/ 126207 w 338138"/>
                  <a:gd name="connsiteY30" fmla="*/ 133352 h 254000"/>
                  <a:gd name="connsiteX31" fmla="*/ 117475 w 338138"/>
                  <a:gd name="connsiteY31" fmla="*/ 124620 h 254000"/>
                  <a:gd name="connsiteX32" fmla="*/ 126207 w 338138"/>
                  <a:gd name="connsiteY32" fmla="*/ 115888 h 254000"/>
                  <a:gd name="connsiteX33" fmla="*/ 113506 w 338138"/>
                  <a:gd name="connsiteY33" fmla="*/ 104775 h 254000"/>
                  <a:gd name="connsiteX34" fmla="*/ 101600 w 338138"/>
                  <a:gd name="connsiteY34" fmla="*/ 115285 h 254000"/>
                  <a:gd name="connsiteX35" fmla="*/ 101600 w 338138"/>
                  <a:gd name="connsiteY35" fmla="*/ 132365 h 254000"/>
                  <a:gd name="connsiteX36" fmla="*/ 113506 w 338138"/>
                  <a:gd name="connsiteY36" fmla="*/ 142875 h 254000"/>
                  <a:gd name="connsiteX37" fmla="*/ 224632 w 338138"/>
                  <a:gd name="connsiteY37" fmla="*/ 142875 h 254000"/>
                  <a:gd name="connsiteX38" fmla="*/ 236538 w 338138"/>
                  <a:gd name="connsiteY38" fmla="*/ 132365 h 254000"/>
                  <a:gd name="connsiteX39" fmla="*/ 236538 w 338138"/>
                  <a:gd name="connsiteY39" fmla="*/ 115285 h 254000"/>
                  <a:gd name="connsiteX40" fmla="*/ 224632 w 338138"/>
                  <a:gd name="connsiteY40" fmla="*/ 104775 h 254000"/>
                  <a:gd name="connsiteX41" fmla="*/ 113506 w 338138"/>
                  <a:gd name="connsiteY41" fmla="*/ 104775 h 254000"/>
                  <a:gd name="connsiteX42" fmla="*/ 163786 w 338138"/>
                  <a:gd name="connsiteY42" fmla="*/ 0 h 254000"/>
                  <a:gd name="connsiteX43" fmla="*/ 220582 w 338138"/>
                  <a:gd name="connsiteY43" fmla="*/ 22373 h 254000"/>
                  <a:gd name="connsiteX44" fmla="*/ 244358 w 338138"/>
                  <a:gd name="connsiteY44" fmla="*/ 64487 h 254000"/>
                  <a:gd name="connsiteX45" fmla="*/ 254924 w 338138"/>
                  <a:gd name="connsiteY45" fmla="*/ 63171 h 254000"/>
                  <a:gd name="connsiteX46" fmla="*/ 338138 w 338138"/>
                  <a:gd name="connsiteY46" fmla="*/ 147399 h 254000"/>
                  <a:gd name="connsiteX47" fmla="*/ 254924 w 338138"/>
                  <a:gd name="connsiteY47" fmla="*/ 230311 h 254000"/>
                  <a:gd name="connsiteX48" fmla="*/ 250962 w 338138"/>
                  <a:gd name="connsiteY48" fmla="*/ 230311 h 254000"/>
                  <a:gd name="connsiteX49" fmla="*/ 224545 w 338138"/>
                  <a:gd name="connsiteY49" fmla="*/ 254000 h 254000"/>
                  <a:gd name="connsiteX50" fmla="*/ 113593 w 338138"/>
                  <a:gd name="connsiteY50" fmla="*/ 254000 h 254000"/>
                  <a:gd name="connsiteX51" fmla="*/ 87176 w 338138"/>
                  <a:gd name="connsiteY51" fmla="*/ 230311 h 254000"/>
                  <a:gd name="connsiteX52" fmla="*/ 83214 w 338138"/>
                  <a:gd name="connsiteY52" fmla="*/ 230311 h 254000"/>
                  <a:gd name="connsiteX53" fmla="*/ 0 w 338138"/>
                  <a:gd name="connsiteY53" fmla="*/ 147399 h 254000"/>
                  <a:gd name="connsiteX54" fmla="*/ 81893 w 338138"/>
                  <a:gd name="connsiteY54" fmla="*/ 63171 h 254000"/>
                  <a:gd name="connsiteX55" fmla="*/ 163786 w 338138"/>
                  <a:gd name="connsiteY55" fmla="*/ 0 h 254000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38138" h="254000">
                    <a:moveTo>
                      <a:pt x="126207" y="209550"/>
                    </a:moveTo>
                    <a:cubicBezTo>
                      <a:pt x="131030" y="209550"/>
                      <a:pt x="134939" y="213459"/>
                      <a:pt x="134939" y="218282"/>
                    </a:cubicBezTo>
                    <a:cubicBezTo>
                      <a:pt x="134939" y="223105"/>
                      <a:pt x="131030" y="227014"/>
                      <a:pt x="126207" y="227014"/>
                    </a:cubicBezTo>
                    <a:cubicBezTo>
                      <a:pt x="121384" y="227014"/>
                      <a:pt x="117475" y="223105"/>
                      <a:pt x="117475" y="218282"/>
                    </a:cubicBezTo>
                    <a:cubicBezTo>
                      <a:pt x="117475" y="213459"/>
                      <a:pt x="121384" y="209550"/>
                      <a:pt x="126207" y="209550"/>
                    </a:cubicBezTo>
                    <a:close/>
                    <a:moveTo>
                      <a:pt x="113506" y="200025"/>
                    </a:moveTo>
                    <a:cubicBezTo>
                      <a:pt x="106892" y="200025"/>
                      <a:pt x="101600" y="205280"/>
                      <a:pt x="101600" y="210535"/>
                    </a:cubicBezTo>
                    <a:cubicBezTo>
                      <a:pt x="101600" y="210535"/>
                      <a:pt x="101600" y="210535"/>
                      <a:pt x="101600" y="227615"/>
                    </a:cubicBezTo>
                    <a:cubicBezTo>
                      <a:pt x="101600" y="234184"/>
                      <a:pt x="106892" y="238125"/>
                      <a:pt x="113506" y="238125"/>
                    </a:cubicBezTo>
                    <a:cubicBezTo>
                      <a:pt x="113506" y="238125"/>
                      <a:pt x="113506" y="238125"/>
                      <a:pt x="224632" y="238125"/>
                    </a:cubicBezTo>
                    <a:cubicBezTo>
                      <a:pt x="231246" y="238125"/>
                      <a:pt x="236538" y="234184"/>
                      <a:pt x="236538" y="227615"/>
                    </a:cubicBezTo>
                    <a:lnTo>
                      <a:pt x="236538" y="210535"/>
                    </a:lnTo>
                    <a:cubicBezTo>
                      <a:pt x="236538" y="205280"/>
                      <a:pt x="231246" y="200025"/>
                      <a:pt x="224632" y="200025"/>
                    </a:cubicBezTo>
                    <a:cubicBezTo>
                      <a:pt x="224632" y="200025"/>
                      <a:pt x="224632" y="200025"/>
                      <a:pt x="113506" y="200025"/>
                    </a:cubicBezTo>
                    <a:close/>
                    <a:moveTo>
                      <a:pt x="126207" y="163513"/>
                    </a:moveTo>
                    <a:cubicBezTo>
                      <a:pt x="131030" y="163513"/>
                      <a:pt x="134939" y="167067"/>
                      <a:pt x="134939" y="171451"/>
                    </a:cubicBezTo>
                    <a:cubicBezTo>
                      <a:pt x="134939" y="175835"/>
                      <a:pt x="131030" y="179389"/>
                      <a:pt x="126207" y="179389"/>
                    </a:cubicBezTo>
                    <a:cubicBezTo>
                      <a:pt x="121384" y="179389"/>
                      <a:pt x="117475" y="175835"/>
                      <a:pt x="117475" y="171451"/>
                    </a:cubicBezTo>
                    <a:cubicBezTo>
                      <a:pt x="117475" y="167067"/>
                      <a:pt x="121384" y="163513"/>
                      <a:pt x="126207" y="163513"/>
                    </a:cubicBezTo>
                    <a:close/>
                    <a:moveTo>
                      <a:pt x="113506" y="152400"/>
                    </a:moveTo>
                    <a:cubicBezTo>
                      <a:pt x="106892" y="152400"/>
                      <a:pt x="101600" y="157655"/>
                      <a:pt x="101600" y="162910"/>
                    </a:cubicBezTo>
                    <a:cubicBezTo>
                      <a:pt x="101600" y="162910"/>
                      <a:pt x="101600" y="162910"/>
                      <a:pt x="101600" y="179990"/>
                    </a:cubicBezTo>
                    <a:cubicBezTo>
                      <a:pt x="101600" y="185245"/>
                      <a:pt x="106892" y="190500"/>
                      <a:pt x="113506" y="190500"/>
                    </a:cubicBezTo>
                    <a:cubicBezTo>
                      <a:pt x="113506" y="190500"/>
                      <a:pt x="113506" y="190500"/>
                      <a:pt x="224632" y="190500"/>
                    </a:cubicBezTo>
                    <a:cubicBezTo>
                      <a:pt x="231246" y="190500"/>
                      <a:pt x="236538" y="185245"/>
                      <a:pt x="236538" y="179990"/>
                    </a:cubicBezTo>
                    <a:lnTo>
                      <a:pt x="236538" y="162910"/>
                    </a:lnTo>
                    <a:cubicBezTo>
                      <a:pt x="236538" y="157655"/>
                      <a:pt x="231246" y="152400"/>
                      <a:pt x="224632" y="152400"/>
                    </a:cubicBezTo>
                    <a:cubicBezTo>
                      <a:pt x="224632" y="152400"/>
                      <a:pt x="224632" y="152400"/>
                      <a:pt x="113506" y="152400"/>
                    </a:cubicBezTo>
                    <a:close/>
                    <a:moveTo>
                      <a:pt x="126207" y="115888"/>
                    </a:moveTo>
                    <a:cubicBezTo>
                      <a:pt x="131030" y="115888"/>
                      <a:pt x="134939" y="119797"/>
                      <a:pt x="134939" y="124620"/>
                    </a:cubicBezTo>
                    <a:cubicBezTo>
                      <a:pt x="134939" y="129443"/>
                      <a:pt x="131030" y="133352"/>
                      <a:pt x="126207" y="133352"/>
                    </a:cubicBezTo>
                    <a:cubicBezTo>
                      <a:pt x="121384" y="133352"/>
                      <a:pt x="117475" y="129443"/>
                      <a:pt x="117475" y="124620"/>
                    </a:cubicBezTo>
                    <a:cubicBezTo>
                      <a:pt x="117475" y="119797"/>
                      <a:pt x="121384" y="115888"/>
                      <a:pt x="126207" y="115888"/>
                    </a:cubicBezTo>
                    <a:close/>
                    <a:moveTo>
                      <a:pt x="113506" y="104775"/>
                    </a:moveTo>
                    <a:cubicBezTo>
                      <a:pt x="106892" y="104775"/>
                      <a:pt x="101600" y="110030"/>
                      <a:pt x="101600" y="115285"/>
                    </a:cubicBezTo>
                    <a:cubicBezTo>
                      <a:pt x="101600" y="115285"/>
                      <a:pt x="101600" y="115285"/>
                      <a:pt x="101600" y="132365"/>
                    </a:cubicBezTo>
                    <a:cubicBezTo>
                      <a:pt x="101600" y="137620"/>
                      <a:pt x="106892" y="142875"/>
                      <a:pt x="113506" y="142875"/>
                    </a:cubicBezTo>
                    <a:cubicBezTo>
                      <a:pt x="113506" y="142875"/>
                      <a:pt x="113506" y="142875"/>
                      <a:pt x="224632" y="142875"/>
                    </a:cubicBezTo>
                    <a:cubicBezTo>
                      <a:pt x="231246" y="142875"/>
                      <a:pt x="236538" y="137620"/>
                      <a:pt x="236538" y="132365"/>
                    </a:cubicBezTo>
                    <a:lnTo>
                      <a:pt x="236538" y="115285"/>
                    </a:lnTo>
                    <a:cubicBezTo>
                      <a:pt x="236538" y="110030"/>
                      <a:pt x="231246" y="104775"/>
                      <a:pt x="224632" y="104775"/>
                    </a:cubicBezTo>
                    <a:cubicBezTo>
                      <a:pt x="224632" y="104775"/>
                      <a:pt x="224632" y="104775"/>
                      <a:pt x="113506" y="104775"/>
                    </a:cubicBezTo>
                    <a:close/>
                    <a:moveTo>
                      <a:pt x="163786" y="0"/>
                    </a:moveTo>
                    <a:cubicBezTo>
                      <a:pt x="184919" y="0"/>
                      <a:pt x="204732" y="7896"/>
                      <a:pt x="220582" y="22373"/>
                    </a:cubicBezTo>
                    <a:cubicBezTo>
                      <a:pt x="232470" y="34218"/>
                      <a:pt x="240395" y="48694"/>
                      <a:pt x="244358" y="64487"/>
                    </a:cubicBezTo>
                    <a:cubicBezTo>
                      <a:pt x="248320" y="63171"/>
                      <a:pt x="250962" y="63171"/>
                      <a:pt x="254924" y="63171"/>
                    </a:cubicBezTo>
                    <a:cubicBezTo>
                      <a:pt x="301154" y="63171"/>
                      <a:pt x="338138" y="101337"/>
                      <a:pt x="338138" y="147399"/>
                    </a:cubicBezTo>
                    <a:cubicBezTo>
                      <a:pt x="338138" y="193461"/>
                      <a:pt x="301154" y="230311"/>
                      <a:pt x="254924" y="230311"/>
                    </a:cubicBezTo>
                    <a:cubicBezTo>
                      <a:pt x="254924" y="230311"/>
                      <a:pt x="254924" y="230311"/>
                      <a:pt x="250962" y="230311"/>
                    </a:cubicBezTo>
                    <a:cubicBezTo>
                      <a:pt x="249641" y="243472"/>
                      <a:pt x="239074" y="254000"/>
                      <a:pt x="224545" y="254000"/>
                    </a:cubicBezTo>
                    <a:cubicBezTo>
                      <a:pt x="224545" y="254000"/>
                      <a:pt x="224545" y="254000"/>
                      <a:pt x="113593" y="254000"/>
                    </a:cubicBezTo>
                    <a:cubicBezTo>
                      <a:pt x="99064" y="254000"/>
                      <a:pt x="88497" y="243472"/>
                      <a:pt x="87176" y="230311"/>
                    </a:cubicBezTo>
                    <a:cubicBezTo>
                      <a:pt x="87176" y="230311"/>
                      <a:pt x="87176" y="230311"/>
                      <a:pt x="83214" y="230311"/>
                    </a:cubicBezTo>
                    <a:cubicBezTo>
                      <a:pt x="36984" y="230311"/>
                      <a:pt x="0" y="193461"/>
                      <a:pt x="0" y="147399"/>
                    </a:cubicBezTo>
                    <a:cubicBezTo>
                      <a:pt x="0" y="101337"/>
                      <a:pt x="36984" y="64487"/>
                      <a:pt x="81893" y="63171"/>
                    </a:cubicBezTo>
                    <a:cubicBezTo>
                      <a:pt x="91139" y="26321"/>
                      <a:pt x="124160" y="0"/>
                      <a:pt x="1637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2" name="isḻîdé">
                <a:extLst>
                  <a:ext uri="{FF2B5EF4-FFF2-40B4-BE49-F238E27FC236}">
                    <a16:creationId xmlns:a16="http://schemas.microsoft.com/office/drawing/2014/main" id="{0781483C-6CC0-4EB7-B8FD-E2FE701D3F76}"/>
                  </a:ext>
                </a:extLst>
              </p:cNvPr>
              <p:cNvSpPr txBox="1"/>
              <p:nvPr/>
            </p:nvSpPr>
            <p:spPr bwMode="auto">
              <a:xfrm>
                <a:off x="3387492" y="3584676"/>
                <a:ext cx="1713116" cy="407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tIns="46800" rIns="90000" bIns="46800" anchor="ctr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400" b="1">
                    <a:solidFill>
                      <a:schemeClr val="bg1"/>
                    </a:solidFill>
                  </a:rPr>
                  <a:t>添加标题</a:t>
                </a:r>
                <a:endParaRPr lang="en-US" altLang="zh-CN" sz="14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iṣľîdé">
              <a:extLst>
                <a:ext uri="{FF2B5EF4-FFF2-40B4-BE49-F238E27FC236}">
                  <a16:creationId xmlns:a16="http://schemas.microsoft.com/office/drawing/2014/main" id="{CDDB4823-1AC1-45DF-A11A-AC372B047CFA}"/>
                </a:ext>
              </a:extLst>
            </p:cNvPr>
            <p:cNvGrpSpPr/>
            <p:nvPr/>
          </p:nvGrpSpPr>
          <p:grpSpPr>
            <a:xfrm>
              <a:off x="744853" y="2520357"/>
              <a:ext cx="2814732" cy="2344007"/>
              <a:chOff x="2504186" y="2300901"/>
              <a:chExt cx="1671023" cy="2344007"/>
            </a:xfrm>
          </p:grpSpPr>
          <p:sp>
            <p:nvSpPr>
              <p:cNvPr id="19" name="íş1îdê">
                <a:extLst>
                  <a:ext uri="{FF2B5EF4-FFF2-40B4-BE49-F238E27FC236}">
                    <a16:creationId xmlns:a16="http://schemas.microsoft.com/office/drawing/2014/main" id="{4A1A97E2-7EBA-40BC-8F2B-8EA21213EBDC}"/>
                  </a:ext>
                </a:extLst>
              </p:cNvPr>
              <p:cNvSpPr/>
              <p:nvPr/>
            </p:nvSpPr>
            <p:spPr>
              <a:xfrm>
                <a:off x="2604884" y="2300901"/>
                <a:ext cx="1570325" cy="683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zh-CN" altLang="en-US" sz="1100"/>
                  <a:t>点击输入您的内容，或者通过复制您的文本后，在此框中选择复制粘贴，请言简意赅，简单说明即可，不必繁琐。</a:t>
                </a:r>
              </a:p>
            </p:txBody>
          </p:sp>
          <p:sp>
            <p:nvSpPr>
              <p:cNvPr id="20" name="iṥḷídè">
                <a:extLst>
                  <a:ext uri="{FF2B5EF4-FFF2-40B4-BE49-F238E27FC236}">
                    <a16:creationId xmlns:a16="http://schemas.microsoft.com/office/drawing/2014/main" id="{64BCDBB2-9B74-4113-A86D-3448C6676DE4}"/>
                  </a:ext>
                </a:extLst>
              </p:cNvPr>
              <p:cNvSpPr/>
              <p:nvPr/>
            </p:nvSpPr>
            <p:spPr>
              <a:xfrm>
                <a:off x="2504186" y="3961417"/>
                <a:ext cx="1570325" cy="683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zh-CN" altLang="en-US" sz="1100"/>
                  <a:t>点击输入您的内容，或者通过复制您的文本后，在此框中选择复制粘贴，请言简意赅，简单说明即可，不必繁琐。</a:t>
                </a:r>
              </a:p>
            </p:txBody>
          </p:sp>
        </p:grpSp>
        <p:grpSp>
          <p:nvGrpSpPr>
            <p:cNvPr id="9" name="ïṡļidé">
              <a:extLst>
                <a:ext uri="{FF2B5EF4-FFF2-40B4-BE49-F238E27FC236}">
                  <a16:creationId xmlns:a16="http://schemas.microsoft.com/office/drawing/2014/main" id="{D5B772C8-10E0-4F03-96DE-D2ABB7D8D3FB}"/>
                </a:ext>
              </a:extLst>
            </p:cNvPr>
            <p:cNvGrpSpPr/>
            <p:nvPr/>
          </p:nvGrpSpPr>
          <p:grpSpPr>
            <a:xfrm>
              <a:off x="8835249" y="2520357"/>
              <a:ext cx="2685240" cy="2344007"/>
              <a:chOff x="2435881" y="2300901"/>
              <a:chExt cx="1594147" cy="2344007"/>
            </a:xfrm>
          </p:grpSpPr>
          <p:sp>
            <p:nvSpPr>
              <p:cNvPr id="17" name="îś1îḓê">
                <a:extLst>
                  <a:ext uri="{FF2B5EF4-FFF2-40B4-BE49-F238E27FC236}">
                    <a16:creationId xmlns:a16="http://schemas.microsoft.com/office/drawing/2014/main" id="{CC9DC176-BE9D-4A9E-87FE-099462B949CD}"/>
                  </a:ext>
                </a:extLst>
              </p:cNvPr>
              <p:cNvSpPr/>
              <p:nvPr/>
            </p:nvSpPr>
            <p:spPr>
              <a:xfrm>
                <a:off x="2435881" y="2300901"/>
                <a:ext cx="1570325" cy="683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zh-CN" altLang="en-US" sz="1100"/>
                  <a:t>点击输入您的内容，或者通过复制您的文本后，在此框中选择复制粘贴，请言简意赅，简单说明即可，不必繁琐。</a:t>
                </a:r>
              </a:p>
            </p:txBody>
          </p:sp>
          <p:sp>
            <p:nvSpPr>
              <p:cNvPr id="18" name="îs1ïdê">
                <a:extLst>
                  <a:ext uri="{FF2B5EF4-FFF2-40B4-BE49-F238E27FC236}">
                    <a16:creationId xmlns:a16="http://schemas.microsoft.com/office/drawing/2014/main" id="{A4F64C48-AFE7-4A1C-A95F-7A234410CD38}"/>
                  </a:ext>
                </a:extLst>
              </p:cNvPr>
              <p:cNvSpPr/>
              <p:nvPr/>
            </p:nvSpPr>
            <p:spPr>
              <a:xfrm>
                <a:off x="2459703" y="3961417"/>
                <a:ext cx="1570325" cy="683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/>
                </a:pPr>
                <a:r>
                  <a:rPr lang="zh-CN" altLang="en-US" sz="1100"/>
                  <a:t>点击输入您的内容，或者通过复制您的文本后，在此框中选择复制粘贴，请言简意赅，简单说明即可，不必繁琐。</a:t>
                </a:r>
              </a:p>
            </p:txBody>
          </p:sp>
        </p:grpSp>
        <p:sp>
          <p:nvSpPr>
            <p:cNvPr id="10" name="ïṧļíḋe">
              <a:extLst>
                <a:ext uri="{FF2B5EF4-FFF2-40B4-BE49-F238E27FC236}">
                  <a16:creationId xmlns:a16="http://schemas.microsoft.com/office/drawing/2014/main" id="{A47610EE-472B-463B-A93A-61BD4BDBB679}"/>
                </a:ext>
              </a:extLst>
            </p:cNvPr>
            <p:cNvSpPr/>
            <p:nvPr/>
          </p:nvSpPr>
          <p:spPr>
            <a:xfrm>
              <a:off x="1804208" y="1184505"/>
              <a:ext cx="1858110" cy="6834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3200" b="1">
                  <a:solidFill>
                    <a:srgbClr val="00554A"/>
                  </a:solidFill>
                </a:rPr>
                <a:t>关键词</a:t>
              </a:r>
              <a:r>
                <a:rPr lang="en-US" altLang="zh-CN" sz="3200" b="1">
                  <a:solidFill>
                    <a:srgbClr val="00554A"/>
                  </a:solidFill>
                </a:rPr>
                <a:t>1</a:t>
              </a:r>
              <a:endParaRPr lang="zh-CN" altLang="en-US" sz="3200" b="1">
                <a:solidFill>
                  <a:srgbClr val="00554A"/>
                </a:solidFill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6F6C7DE2-87CB-47DF-8979-9E364DA527B3}"/>
                </a:ext>
              </a:extLst>
            </p:cNvPr>
            <p:cNvCxnSpPr/>
            <p:nvPr/>
          </p:nvCxnSpPr>
          <p:spPr>
            <a:xfrm flipH="1">
              <a:off x="3950103" y="1123950"/>
              <a:ext cx="0" cy="8046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245E328F-C1EB-4340-A586-BDAD4BC40802}"/>
                </a:ext>
              </a:extLst>
            </p:cNvPr>
            <p:cNvCxnSpPr/>
            <p:nvPr/>
          </p:nvCxnSpPr>
          <p:spPr>
            <a:xfrm flipH="1">
              <a:off x="6096000" y="1123950"/>
              <a:ext cx="0" cy="8046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43DFC4CD-8551-40E0-BEB5-1AAA467FDA01}"/>
                </a:ext>
              </a:extLst>
            </p:cNvPr>
            <p:cNvCxnSpPr/>
            <p:nvPr/>
          </p:nvCxnSpPr>
          <p:spPr>
            <a:xfrm flipH="1">
              <a:off x="8241897" y="1123950"/>
              <a:ext cx="0" cy="80460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ïṧļíḋe">
            <a:extLst>
              <a:ext uri="{FF2B5EF4-FFF2-40B4-BE49-F238E27FC236}">
                <a16:creationId xmlns:a16="http://schemas.microsoft.com/office/drawing/2014/main" id="{8B11BD2D-BD6D-47A2-8E43-FC0AAFE2EF6C}"/>
              </a:ext>
            </a:extLst>
          </p:cNvPr>
          <p:cNvSpPr/>
          <p:nvPr/>
        </p:nvSpPr>
        <p:spPr>
          <a:xfrm>
            <a:off x="4071074" y="1690688"/>
            <a:ext cx="1858110" cy="6834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sz="3200" b="1">
                <a:solidFill>
                  <a:srgbClr val="00554A"/>
                </a:solidFill>
              </a:rPr>
              <a:t>关键词</a:t>
            </a:r>
            <a:r>
              <a:rPr lang="en-US" altLang="zh-CN" sz="3200" b="1">
                <a:solidFill>
                  <a:srgbClr val="00554A"/>
                </a:solidFill>
              </a:rPr>
              <a:t>2</a:t>
            </a:r>
            <a:endParaRPr lang="zh-CN" altLang="en-US" sz="3200" b="1">
              <a:solidFill>
                <a:srgbClr val="00554A"/>
              </a:solidFill>
            </a:endParaRPr>
          </a:p>
        </p:txBody>
      </p:sp>
      <p:sp>
        <p:nvSpPr>
          <p:cNvPr id="31" name="ïṧļíḋe">
            <a:extLst>
              <a:ext uri="{FF2B5EF4-FFF2-40B4-BE49-F238E27FC236}">
                <a16:creationId xmlns:a16="http://schemas.microsoft.com/office/drawing/2014/main" id="{3E081080-9649-4F70-A439-A90CBDADD914}"/>
              </a:ext>
            </a:extLst>
          </p:cNvPr>
          <p:cNvSpPr/>
          <p:nvPr/>
        </p:nvSpPr>
        <p:spPr>
          <a:xfrm>
            <a:off x="6167226" y="1690688"/>
            <a:ext cx="1858110" cy="6834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sz="3200" b="1">
                <a:solidFill>
                  <a:srgbClr val="00554A"/>
                </a:solidFill>
              </a:rPr>
              <a:t>关键词</a:t>
            </a:r>
            <a:r>
              <a:rPr lang="en-US" altLang="zh-CN" sz="3200" b="1">
                <a:solidFill>
                  <a:srgbClr val="00554A"/>
                </a:solidFill>
              </a:rPr>
              <a:t>3</a:t>
            </a:r>
            <a:endParaRPr lang="zh-CN" altLang="en-US" sz="3200" b="1">
              <a:solidFill>
                <a:srgbClr val="00554A"/>
              </a:solidFill>
            </a:endParaRPr>
          </a:p>
        </p:txBody>
      </p:sp>
      <p:sp>
        <p:nvSpPr>
          <p:cNvPr id="32" name="ïṧļíḋe">
            <a:extLst>
              <a:ext uri="{FF2B5EF4-FFF2-40B4-BE49-F238E27FC236}">
                <a16:creationId xmlns:a16="http://schemas.microsoft.com/office/drawing/2014/main" id="{59F62377-AB75-42EE-96C2-0AEE795DF546}"/>
              </a:ext>
            </a:extLst>
          </p:cNvPr>
          <p:cNvSpPr/>
          <p:nvPr/>
        </p:nvSpPr>
        <p:spPr>
          <a:xfrm>
            <a:off x="8300489" y="1690688"/>
            <a:ext cx="1858110" cy="6834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>
              <a:spcBef>
                <a:spcPct val="0"/>
              </a:spcBef>
            </a:pPr>
            <a:r>
              <a:rPr lang="zh-CN" altLang="en-US" sz="3200" b="1">
                <a:solidFill>
                  <a:srgbClr val="00554A"/>
                </a:solidFill>
              </a:rPr>
              <a:t>关键词</a:t>
            </a:r>
            <a:r>
              <a:rPr lang="en-US" altLang="zh-CN" sz="3200" b="1">
                <a:solidFill>
                  <a:srgbClr val="00554A"/>
                </a:solidFill>
              </a:rPr>
              <a:t>4</a:t>
            </a:r>
            <a:endParaRPr lang="zh-CN" altLang="en-US" sz="3200" b="1">
              <a:solidFill>
                <a:srgbClr val="0055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00354"/>
      </p:ext>
    </p:extLst>
  </p:cSld>
  <p:clrMapOvr>
    <a:masterClrMapping/>
  </p:clrMapOvr>
  <p:transition spd="slow" advTm="3000">
    <p:fade/>
  </p:transition>
  <p:timing/>
</p:sld>
</file>

<file path=ppt/tags/tag1.xml><?xml version="1.0" encoding="utf-8"?>
<p:tagLst xmlns:p="http://schemas.openxmlformats.org/presentationml/2006/main">
  <p:tag name="ISLIDE.DIAGRAM" val="392634"/>
</p:tagLst>
</file>

<file path=ppt/tags/tag10.xml><?xml version="1.0" encoding="utf-8"?>
<p:tagLst xmlns:p="http://schemas.openxmlformats.org/presentationml/2006/main">
  <p:tag name="ISLIDE.DIAGRAM" val="392675"/>
</p:tagLst>
</file>

<file path=ppt/tags/tag11.xml><?xml version="1.0" encoding="utf-8"?>
<p:tagLst xmlns:p="http://schemas.openxmlformats.org/presentationml/2006/main">
  <p:tag name="ISLIDE.DIAGRAM" val="392724"/>
</p:tagLst>
</file>

<file path=ppt/tags/tag12.xml><?xml version="1.0" encoding="utf-8"?>
<p:tagLst xmlns:p="http://schemas.openxmlformats.org/presentationml/2006/main">
  <p:tag name="ISLIDE.DIAGRAM" val="419170"/>
</p:tagLst>
</file>

<file path=ppt/tags/tag13.xml><?xml version="1.0" encoding="utf-8"?>
<p:tagLst xmlns:p="http://schemas.openxmlformats.org/presentationml/2006/main">
  <p:tag name="AS_NET" val="4.0.30319.42000"/>
  <p:tag name="AS_OS" val="Microsoft Windows NT 6.2.9200.0"/>
  <p:tag name="AS_RELEASE_DATE" val="2018.10.10"/>
  <p:tag name="AS_TITLE" val="Aspose.Slides for .NET 4.0 Client Profile"/>
  <p:tag name="AS_VERSION" val="18.10"/>
</p:tagLst>
</file>

<file path=ppt/tags/tag2.xml><?xml version="1.0" encoding="utf-8"?>
<p:tagLst xmlns:p="http://schemas.openxmlformats.org/presentationml/2006/main">
  <p:tag name="ISLIDE.DIAGRAM" val="3877"/>
</p:tagLst>
</file>

<file path=ppt/tags/tag3.xml><?xml version="1.0" encoding="utf-8"?>
<p:tagLst xmlns:p="http://schemas.openxmlformats.org/presentationml/2006/main">
  <p:tag name="ISLIDE.DIAGRAM" val="392387"/>
</p:tagLst>
</file>

<file path=ppt/tags/tag4.xml><?xml version="1.0" encoding="utf-8"?>
<p:tagLst xmlns:p="http://schemas.openxmlformats.org/presentationml/2006/main">
  <p:tag name="ISLIDE.DIAGRAM" val="241236"/>
</p:tagLst>
</file>

<file path=ppt/tags/tag5.xml><?xml version="1.0" encoding="utf-8"?>
<p:tagLst xmlns:p="http://schemas.openxmlformats.org/presentationml/2006/main">
  <p:tag name="ISLIDE.DIAGRAM" val="392402"/>
</p:tagLst>
</file>

<file path=ppt/tags/tag6.xml><?xml version="1.0" encoding="utf-8"?>
<p:tagLst xmlns:p="http://schemas.openxmlformats.org/presentationml/2006/main">
  <p:tag name="ISLIDE.DIAGRAM" val="392629"/>
</p:tagLst>
</file>

<file path=ppt/tags/tag7.xml><?xml version="1.0" encoding="utf-8"?>
<p:tagLst xmlns:p="http://schemas.openxmlformats.org/presentationml/2006/main">
  <p:tag name="ISLIDE.DIAGRAM" val="392645"/>
</p:tagLst>
</file>

<file path=ppt/tags/tag8.xml><?xml version="1.0" encoding="utf-8"?>
<p:tagLst xmlns:p="http://schemas.openxmlformats.org/presentationml/2006/main">
  <p:tag name="ISLIDE.DIAGRAM" val="392656"/>
</p:tagLst>
</file>

<file path=ppt/tags/tag9.xml><?xml version="1.0" encoding="utf-8"?>
<p:tagLst xmlns:p="http://schemas.openxmlformats.org/presentationml/2006/main">
  <p:tag name="ISLIDE.DIAGRAM" val="392646"/>
</p:tagLst>
</file>

<file path=ppt/theme/theme1.xml><?xml version="1.0" encoding="utf-8"?>
<a:theme xmlns:r="http://schemas.openxmlformats.org/officeDocument/2006/relationships"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6">
      <a:majorFont>
        <a:latin typeface="Calibri"/>
        <a:ea typeface="阿里巴巴普惠体"/>
        <a:cs typeface="Arial"/>
      </a:majorFont>
      <a:minorFont>
        <a:latin typeface="Calibri"/>
        <a:ea typeface="阿里巴巴普惠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138</Paragraphs>
  <Slides>20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1">
      <vt:lpstr>办公资源网：www.bangongziyuan.com</vt:lpstr>
      <vt:lpstr>Slide 1</vt:lpstr>
      <vt:lpstr>Slide 2</vt:lpstr>
      <vt:lpstr>Slide 3</vt:lpstr>
      <vt:lpstr>添加您的标题</vt:lpstr>
      <vt:lpstr>添加您的标题</vt:lpstr>
      <vt:lpstr>添加您的标题</vt:lpstr>
      <vt:lpstr>Slide 7</vt:lpstr>
      <vt:lpstr>添加您的标题</vt:lpstr>
      <vt:lpstr>添加您的标题</vt:lpstr>
      <vt:lpstr>添加您的标题</vt:lpstr>
      <vt:lpstr>Slide 11</vt:lpstr>
      <vt:lpstr>添加您的标题</vt:lpstr>
      <vt:lpstr>Slide 13</vt:lpstr>
      <vt:lpstr>Slide 14</vt:lpstr>
      <vt:lpstr>Slide 15</vt:lpstr>
      <vt:lpstr>添加您的标题</vt:lpstr>
      <vt:lpstr>Slide 17</vt:lpstr>
      <vt:lpstr>添加您的标题</vt:lpstr>
      <vt:lpstr>版权声明</vt:lpstr>
      <vt:lpstr>Slide 20</vt:lpstr>
    </vt:vector>
  </TitlesOfParts>
  <LinksUpToDate>0</LinksUpToDate>
  <SharedDoc>0</SharedDoc>
  <HyperlinksChanged>0</HyperlinksChanged>
  <Application>Aspose.Slides for .NET</Application>
  <AppVersion>18.1000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2020-07-07T09:04:29.653</cp:lastPrinted>
  <dcterms:created xsi:type="dcterms:W3CDTF">2020-07-07T09:04:29Z</dcterms:created>
  <dcterms:modified xsi:type="dcterms:W3CDTF">2020-07-07T01:04:29Z</dcterms:modified>
</cp:coreProperties>
</file>