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7" r:id="rId3"/>
    <p:sldId id="258" r:id="rId4"/>
    <p:sldId id="259" r:id="rId5"/>
    <p:sldId id="260" r:id="rId6"/>
    <p:sldId id="262" r:id="rId7"/>
    <p:sldId id="261" r:id="rId8"/>
    <p:sldId id="266" r:id="rId9"/>
    <p:sldId id="263" r:id="rId10"/>
    <p:sldId id="267" r:id="rId11"/>
    <p:sldId id="264" r:id="rId12"/>
    <p:sldId id="270" r:id="rId13"/>
    <p:sldId id="271" r:id="rId14"/>
    <p:sldId id="268" r:id="rId15"/>
    <p:sldId id="269" r:id="rId16"/>
    <p:sldId id="265" r:id="rId17"/>
    <p:sldId id="272" r:id="rId18"/>
    <p:sldId id="273" r:id="rId19"/>
    <p:sldId id="274" r:id="rId20"/>
    <p:sldId id="275" r:id="rId21"/>
    <p:sldId id="276" r:id="rId22"/>
    <p:sldId id="277" r:id="rId23"/>
    <p:sldId id="278" r:id="rId24"/>
    <p:sldId id="279" r:id="rId25"/>
    <p:sldId id="280" r:id="rId26"/>
    <p:sldId id="281" r:id="rId27"/>
    <p:sldId id="282" r:id="rId28"/>
    <p:sldId id="286" r:id="rId29"/>
  </p:sldIdLst>
  <p:sldSz cx="12192000" cy="6858000"/>
  <p:notesSz cx="6858000" cy="9144000"/>
  <p:embeddedFontLst>
    <p:embeddedFont>
      <p:font typeface="Calibri" panose="020F0502020204030204"/>
      <p:regular r:id="rId34"/>
      <p:bold r:id="rId35"/>
      <p:italic r:id="rId36"/>
      <p:boldItalic r:id="rId37"/>
    </p:embeddedFont>
    <p:embeddedFont>
      <p:font typeface="Tahoma" panose="020B0604030504040204" pitchFamily="34" charset="0"/>
      <p:regular r:id="rId38"/>
      <p:bold r:id="rId39"/>
    </p:embeddedFont>
    <p:embeddedFont>
      <p:font typeface="华文中宋" panose="02010600040101010101" charset="-122"/>
      <p:regular r:id="rId40"/>
    </p:embeddedFont>
    <p:embeddedFont>
      <p:font typeface="微软雅黑" panose="020B0503020204020204" charset="-122"/>
      <p:regular r:id="rId41"/>
    </p:embeddedFont>
    <p:embeddedFont>
      <p:font typeface="黑体" panose="02010609060101010101" charset="-122"/>
      <p:regular r:id="rId42"/>
    </p:embeddedFont>
    <p:embeddedFont>
      <p:font typeface="Raavi" panose="020B0502040204020203" pitchFamily="34" charset="0"/>
      <p:regular r:id="rId43"/>
      <p:bold r:id="rId44"/>
    </p:embeddedFont>
    <p:embeddedFont>
      <p:font typeface="方正兰亭纤黑_GBK" panose="02000000000000000000" pitchFamily="2" charset="-122"/>
      <p:regular r:id="rId45"/>
    </p:embeddedFont>
    <p:embeddedFont>
      <p:font typeface="Calibri Light" panose="020F0302020204030204"/>
      <p:regular r:id="rId46"/>
      <p:italic r:id="rId47"/>
    </p:embeddedFont>
    <p:embeddedFont>
      <p:font typeface="Open Sans" panose="020B060603050402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Lst>
  <p:custDataLst>
    <p:tags r:id="rId5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gs" Target="tags/tag2.xml"/><Relationship Id="rId55" Type="http://schemas.openxmlformats.org/officeDocument/2006/relationships/font" Target="fonts/font22.fntdata"/><Relationship Id="rId54" Type="http://schemas.openxmlformats.org/officeDocument/2006/relationships/font" Target="fonts/font21.fntdata"/><Relationship Id="rId53" Type="http://schemas.openxmlformats.org/officeDocument/2006/relationships/font" Target="fonts/font20.fntdata"/><Relationship Id="rId52" Type="http://schemas.openxmlformats.org/officeDocument/2006/relationships/font" Target="fonts/font19.fntdata"/><Relationship Id="rId51" Type="http://schemas.openxmlformats.org/officeDocument/2006/relationships/font" Target="fonts/font18.fntdata"/><Relationship Id="rId50" Type="http://schemas.openxmlformats.org/officeDocument/2006/relationships/font" Target="fonts/font17.fntdata"/><Relationship Id="rId5" Type="http://schemas.openxmlformats.org/officeDocument/2006/relationships/slide" Target="slides/slide3.xml"/><Relationship Id="rId49" Type="http://schemas.openxmlformats.org/officeDocument/2006/relationships/font" Target="fonts/font16.fntdata"/><Relationship Id="rId48" Type="http://schemas.openxmlformats.org/officeDocument/2006/relationships/font" Target="fonts/font15.fntdata"/><Relationship Id="rId47" Type="http://schemas.openxmlformats.org/officeDocument/2006/relationships/font" Target="fonts/font14.fntdata"/><Relationship Id="rId46" Type="http://schemas.openxmlformats.org/officeDocument/2006/relationships/font" Target="fonts/font13.fntdata"/><Relationship Id="rId45" Type="http://schemas.openxmlformats.org/officeDocument/2006/relationships/font" Target="fonts/font12.fntdata"/><Relationship Id="rId44" Type="http://schemas.openxmlformats.org/officeDocument/2006/relationships/font" Target="fonts/font11.fntdata"/><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slide" Target="slides/slide2.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9E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http://www.rapidesign.cn/" TargetMode="Externa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jpe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jpeg"/><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hdphoto" Target="../media/image13.wdp"/><Relationship Id="rId5" Type="http://schemas.openxmlformats.org/officeDocument/2006/relationships/image" Target="../media/image12.png"/><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575cc 3d1a5c40"/>
          <p:cNvPicPr>
            <a:picLocks noChangeAspect="1"/>
          </p:cNvPicPr>
          <p:nvPr/>
        </p:nvPicPr>
        <p:blipFill>
          <a:blip r:embed="rId1"/>
          <a:stretch>
            <a:fillRect/>
          </a:stretch>
        </p:blipFill>
        <p:spPr>
          <a:xfrm rot="10800000">
            <a:off x="3911600" y="-15240"/>
            <a:ext cx="3366770" cy="1891030"/>
          </a:xfrm>
          <a:prstGeom prst="rect">
            <a:avLst/>
          </a:prstGeom>
        </p:spPr>
      </p:pic>
      <p:pic>
        <p:nvPicPr>
          <p:cNvPr id="12" name="图片 11" descr="575cc 3d1a5c40"/>
          <p:cNvPicPr>
            <a:picLocks noChangeAspect="1"/>
          </p:cNvPicPr>
          <p:nvPr/>
        </p:nvPicPr>
        <p:blipFill>
          <a:blip r:embed="rId1"/>
          <a:stretch>
            <a:fillRect/>
          </a:stretch>
        </p:blipFill>
        <p:spPr>
          <a:xfrm rot="10800000">
            <a:off x="6243320" y="-15240"/>
            <a:ext cx="5963920" cy="3348990"/>
          </a:xfrm>
          <a:prstGeom prst="rect">
            <a:avLst/>
          </a:prstGeom>
          <a:ln>
            <a:noFill/>
          </a:ln>
        </p:spPr>
      </p:pic>
      <p:sp>
        <p:nvSpPr>
          <p:cNvPr id="5" name="矩形 4"/>
          <p:cNvSpPr/>
          <p:nvPr/>
        </p:nvSpPr>
        <p:spPr>
          <a:xfrm>
            <a:off x="2975610" y="1573530"/>
            <a:ext cx="6655435" cy="3761105"/>
          </a:xfrm>
          <a:prstGeom prst="rect">
            <a:avLst/>
          </a:prstGeom>
          <a:solidFill>
            <a:schemeClr val="bg1"/>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3168650" y="1750695"/>
            <a:ext cx="6301740" cy="3376295"/>
          </a:xfrm>
          <a:prstGeom prst="rect">
            <a:avLst/>
          </a:prstGeom>
          <a:solidFill>
            <a:srgbClr val="E7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3293745" y="1864360"/>
            <a:ext cx="6072505" cy="3129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descr="575cc3d1a5c40"/>
          <p:cNvPicPr>
            <a:picLocks noChangeAspect="1"/>
          </p:cNvPicPr>
          <p:nvPr/>
        </p:nvPicPr>
        <p:blipFill>
          <a:blip r:embed="rId2"/>
          <a:stretch>
            <a:fillRect/>
          </a:stretch>
        </p:blipFill>
        <p:spPr>
          <a:xfrm rot="20940000">
            <a:off x="4782820" y="826135"/>
            <a:ext cx="2044065" cy="1666240"/>
          </a:xfrm>
          <a:prstGeom prst="rect">
            <a:avLst/>
          </a:prstGeom>
        </p:spPr>
      </p:pic>
      <p:pic>
        <p:nvPicPr>
          <p:cNvPr id="9" name="图片 8" descr="575cc3d1a5c40"/>
          <p:cNvPicPr>
            <a:picLocks noChangeAspect="1"/>
          </p:cNvPicPr>
          <p:nvPr/>
        </p:nvPicPr>
        <p:blipFill>
          <a:blip r:embed="rId2"/>
          <a:stretch>
            <a:fillRect/>
          </a:stretch>
        </p:blipFill>
        <p:spPr>
          <a:xfrm rot="19980000">
            <a:off x="10229850" y="4556760"/>
            <a:ext cx="1581150" cy="1289050"/>
          </a:xfrm>
          <a:prstGeom prst="rect">
            <a:avLst/>
          </a:prstGeom>
        </p:spPr>
      </p:pic>
      <p:pic>
        <p:nvPicPr>
          <p:cNvPr id="11" name="图片 10" descr="575cc 3d1a5c40"/>
          <p:cNvPicPr>
            <a:picLocks noChangeAspect="1"/>
          </p:cNvPicPr>
          <p:nvPr/>
        </p:nvPicPr>
        <p:blipFill>
          <a:blip r:embed="rId1"/>
          <a:stretch>
            <a:fillRect/>
          </a:stretch>
        </p:blipFill>
        <p:spPr>
          <a:xfrm>
            <a:off x="-43180" y="3498215"/>
            <a:ext cx="6064250" cy="3405505"/>
          </a:xfrm>
          <a:prstGeom prst="rect">
            <a:avLst/>
          </a:prstGeom>
        </p:spPr>
      </p:pic>
      <p:pic>
        <p:nvPicPr>
          <p:cNvPr id="10" name="图片 9" descr="575cc3d1a5c40"/>
          <p:cNvPicPr>
            <a:picLocks noChangeAspect="1"/>
          </p:cNvPicPr>
          <p:nvPr/>
        </p:nvPicPr>
        <p:blipFill>
          <a:blip r:embed="rId2"/>
          <a:stretch>
            <a:fillRect/>
          </a:stretch>
        </p:blipFill>
        <p:spPr>
          <a:xfrm rot="19560000">
            <a:off x="580390" y="4939030"/>
            <a:ext cx="1678940" cy="1368425"/>
          </a:xfrm>
          <a:prstGeom prst="rect">
            <a:avLst/>
          </a:prstGeom>
        </p:spPr>
      </p:pic>
      <p:sp>
        <p:nvSpPr>
          <p:cNvPr id="14" name="Rectangle 3"/>
          <p:cNvSpPr txBox="1">
            <a:spLocks noChangeArrowheads="1"/>
          </p:cNvSpPr>
          <p:nvPr/>
        </p:nvSpPr>
        <p:spPr bwMode="auto">
          <a:xfrm>
            <a:off x="4451985" y="4227830"/>
            <a:ext cx="3930650" cy="428625"/>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dirty="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Powerpoint</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is a complete presentation </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graphic package</a:t>
            </a:r>
            <a:endPar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it gives you everything you need to produce a professional-looking presentation</a:t>
            </a:r>
            <a:endPar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endParaRPr>
          </a:p>
        </p:txBody>
      </p:sp>
      <p:sp>
        <p:nvSpPr>
          <p:cNvPr id="34" name="Freeform 10"/>
          <p:cNvSpPr>
            <a:spLocks noEditPoints="1"/>
          </p:cNvSpPr>
          <p:nvPr/>
        </p:nvSpPr>
        <p:spPr bwMode="auto">
          <a:xfrm>
            <a:off x="4338990" y="3872943"/>
            <a:ext cx="310876" cy="312303"/>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E7DFF6"/>
          </a:solidFill>
          <a:ln>
            <a:noFill/>
          </a:ln>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Rectangle 4"/>
          <p:cNvSpPr txBox="1">
            <a:spLocks noChangeArrowheads="1"/>
          </p:cNvSpPr>
          <p:nvPr/>
        </p:nvSpPr>
        <p:spPr bwMode="auto">
          <a:xfrm>
            <a:off x="4699030" y="3884857"/>
            <a:ext cx="3669602" cy="25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rPr>
              <a:t>这里可以输入公司</a:t>
            </a:r>
            <a:r>
              <a:rPr kumimoji="0" lang="en-US" altLang="zh-CN"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rPr>
              <a:t>/</a:t>
            </a:r>
            <a:r>
              <a:rPr kumimoji="0" lang="zh-CN" altLang="en-US"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rPr>
              <a:t>团队名称</a:t>
            </a:r>
            <a:endParaRPr kumimoji="0" lang="zh-CN" altLang="en-US"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endParaRPr>
          </a:p>
        </p:txBody>
      </p:sp>
      <p:sp>
        <p:nvSpPr>
          <p:cNvPr id="36" name="Rectangle 3"/>
          <p:cNvSpPr txBox="1">
            <a:spLocks noChangeArrowheads="1"/>
          </p:cNvSpPr>
          <p:nvPr/>
        </p:nvSpPr>
        <p:spPr bwMode="auto">
          <a:xfrm>
            <a:off x="3803650" y="3095625"/>
            <a:ext cx="5108575"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复古花纹</a:t>
            </a:r>
            <a:r>
              <a:rPr kumimoji="0" lang="en-US" altLang="zh-CN" sz="4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PPT</a:t>
            </a:r>
            <a:r>
              <a:rPr kumimoji="0" lang="zh-CN" altLang="en-US" sz="4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模板</a:t>
            </a:r>
            <a:endParaRPr kumimoji="0" lang="zh-CN" altLang="en-US" sz="4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5" name="Rectangle 3"/>
          <p:cNvSpPr txBox="1">
            <a:spLocks noChangeArrowheads="1"/>
          </p:cNvSpPr>
          <p:nvPr/>
        </p:nvSpPr>
        <p:spPr bwMode="auto">
          <a:xfrm>
            <a:off x="5215255" y="2404110"/>
            <a:ext cx="2285365"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LOGO</a:t>
            </a:r>
            <a:endParaRPr kumimoji="0" lang="en-US" sz="3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Tree>
    <p:custDataLst>
      <p:tags r:id="rId3"/>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3"/>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ppt_w+.3"/>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animEffect transition="in" filter="fade">
                                      <p:cBhvr>
                                        <p:cTn id="14" dur="5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ppt_w+.3"/>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5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by="(-#ppt_w*2)" calcmode="lin" valueType="num">
                                      <p:cBhvr rctx="PPT">
                                        <p:cTn id="31" dur="500" autoRev="1" fill="hold">
                                          <p:stCondLst>
                                            <p:cond delay="0"/>
                                          </p:stCondLst>
                                        </p:cTn>
                                        <p:tgtEl>
                                          <p:spTgt spid="15"/>
                                        </p:tgtEl>
                                        <p:attrNameLst>
                                          <p:attrName>ppt_w</p:attrName>
                                        </p:attrNameLst>
                                      </p:cBhvr>
                                    </p:anim>
                                    <p:anim by="(#ppt_w*0.50)" calcmode="lin" valueType="num">
                                      <p:cBhvr>
                                        <p:cTn id="32" dur="500" decel="50000" autoRev="1" fill="hold">
                                          <p:stCondLst>
                                            <p:cond delay="0"/>
                                          </p:stCondLst>
                                        </p:cTn>
                                        <p:tgtEl>
                                          <p:spTgt spid="15"/>
                                        </p:tgtEl>
                                        <p:attrNameLst>
                                          <p:attrName>ppt_x</p:attrName>
                                        </p:attrNameLst>
                                      </p:cBhvr>
                                    </p:anim>
                                    <p:anim from="(-#ppt_h/2)" to="(#ppt_y)" calcmode="lin" valueType="num">
                                      <p:cBhvr>
                                        <p:cTn id="33" dur="1000" fill="hold">
                                          <p:stCondLst>
                                            <p:cond delay="0"/>
                                          </p:stCondLst>
                                        </p:cTn>
                                        <p:tgtEl>
                                          <p:spTgt spid="15"/>
                                        </p:tgtEl>
                                        <p:attrNameLst>
                                          <p:attrName>ppt_y</p:attrName>
                                        </p:attrNameLst>
                                      </p:cBhvr>
                                    </p:anim>
                                    <p:animRot by="21600000">
                                      <p:cBhvr>
                                        <p:cTn id="34" dur="1000" fill="hold">
                                          <p:stCondLst>
                                            <p:cond delay="0"/>
                                          </p:stCondLst>
                                        </p:cTn>
                                        <p:tgtEl>
                                          <p:spTgt spid="15"/>
                                        </p:tgtEl>
                                        <p:attrNameLst>
                                          <p:attrName>r</p:attrName>
                                        </p:attrNameLst>
                                      </p:cBhvr>
                                    </p:animRot>
                                  </p:childTnLst>
                                </p:cTn>
                              </p:par>
                            </p:childTnLst>
                          </p:cTn>
                        </p:par>
                        <p:par>
                          <p:cTn id="35" fill="hold">
                            <p:stCondLst>
                              <p:cond delay="1799"/>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36"/>
                                        </p:tgtEl>
                                        <p:attrNameLst>
                                          <p:attrName>style.visibility</p:attrName>
                                        </p:attrNameLst>
                                      </p:cBhvr>
                                      <p:to>
                                        <p:strVal val="visible"/>
                                      </p:to>
                                    </p:set>
                                    <p:anim by="(-#ppt_w*2)" calcmode="lin" valueType="num">
                                      <p:cBhvr rctx="PPT">
                                        <p:cTn id="38" dur="500" autoRev="1" fill="hold">
                                          <p:stCondLst>
                                            <p:cond delay="0"/>
                                          </p:stCondLst>
                                        </p:cTn>
                                        <p:tgtEl>
                                          <p:spTgt spid="36"/>
                                        </p:tgtEl>
                                        <p:attrNameLst>
                                          <p:attrName>ppt_w</p:attrName>
                                        </p:attrNameLst>
                                      </p:cBhvr>
                                    </p:anim>
                                    <p:anim by="(#ppt_w*0.50)" calcmode="lin" valueType="num">
                                      <p:cBhvr>
                                        <p:cTn id="39" dur="500" decel="50000" autoRev="1" fill="hold">
                                          <p:stCondLst>
                                            <p:cond delay="0"/>
                                          </p:stCondLst>
                                        </p:cTn>
                                        <p:tgtEl>
                                          <p:spTgt spid="36"/>
                                        </p:tgtEl>
                                        <p:attrNameLst>
                                          <p:attrName>ppt_x</p:attrName>
                                        </p:attrNameLst>
                                      </p:cBhvr>
                                    </p:anim>
                                    <p:anim from="(-#ppt_h/2)" to="(#ppt_y)" calcmode="lin" valueType="num">
                                      <p:cBhvr>
                                        <p:cTn id="40" dur="1000" fill="hold">
                                          <p:stCondLst>
                                            <p:cond delay="0"/>
                                          </p:stCondLst>
                                        </p:cTn>
                                        <p:tgtEl>
                                          <p:spTgt spid="36"/>
                                        </p:tgtEl>
                                        <p:attrNameLst>
                                          <p:attrName>ppt_y</p:attrName>
                                        </p:attrNameLst>
                                      </p:cBhvr>
                                    </p:anim>
                                    <p:animRot by="21600000">
                                      <p:cBhvr>
                                        <p:cTn id="41" dur="1000" fill="hold">
                                          <p:stCondLst>
                                            <p:cond delay="0"/>
                                          </p:stCondLst>
                                        </p:cTn>
                                        <p:tgtEl>
                                          <p:spTgt spid="36"/>
                                        </p:tgtEl>
                                        <p:attrNameLst>
                                          <p:attrName>r</p:attrName>
                                        </p:attrNameLst>
                                      </p:cBhvr>
                                    </p:animRot>
                                  </p:childTnLst>
                                </p:cTn>
                              </p:par>
                            </p:childTnLst>
                          </p:cTn>
                        </p:par>
                        <p:par>
                          <p:cTn id="42" fill="hold">
                            <p:stCondLst>
                              <p:cond delay="3599"/>
                            </p:stCondLst>
                            <p:childTnLst>
                              <p:par>
                                <p:cTn id="43" presetID="22" presetClass="entr" presetSubtype="8"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4099"/>
                            </p:stCondLst>
                            <p:childTnLst>
                              <p:par>
                                <p:cTn id="47" presetID="2" presetClass="entr" presetSubtype="6"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1+#ppt_w/2"/>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4" grpId="0" bldLvl="0" animBg="1"/>
      <p:bldP spid="35" grpId="0" bldLvl="0" animBg="1"/>
      <p:bldP spid="36" grpId="0" autoUpdateAnimBg="0"/>
      <p:bldP spid="1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5" name="组合 4"/>
          <p:cNvGrpSpPr/>
          <p:nvPr/>
        </p:nvGrpSpPr>
        <p:grpSpPr>
          <a:xfrm>
            <a:off x="3864646" y="4281994"/>
            <a:ext cx="1457127" cy="96457"/>
            <a:chOff x="2503408" y="2393265"/>
            <a:chExt cx="1415970" cy="91806"/>
          </a:xfrm>
          <a:solidFill>
            <a:srgbClr val="0070C0"/>
          </a:solidFill>
        </p:grpSpPr>
        <p:cxnSp>
          <p:nvCxnSpPr>
            <p:cNvPr id="6" name="直接连接符 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0" name="组合 21"/>
          <p:cNvGrpSpPr/>
          <p:nvPr/>
        </p:nvGrpSpPr>
        <p:grpSpPr bwMode="auto">
          <a:xfrm>
            <a:off x="4981447" y="2038088"/>
            <a:ext cx="2738069" cy="1890519"/>
            <a:chOff x="0" y="0"/>
            <a:chExt cx="2093189" cy="1416774"/>
          </a:xfrm>
          <a:solidFill>
            <a:srgbClr val="00CC66"/>
          </a:solidFill>
        </p:grpSpPr>
        <p:sp>
          <p:nvSpPr>
            <p:cNvPr id="12" name="等腰三角形 22">
              <a:hlinkClick r:id="rId2"/>
            </p:cNvPr>
            <p:cNvSpPr>
              <a:spLocks noChangeArrowheads="1"/>
            </p:cNvSpPr>
            <p:nvPr/>
          </p:nvSpPr>
          <p:spPr bwMode="auto">
            <a:xfrm>
              <a:off x="0" y="0"/>
              <a:ext cx="2093189" cy="1416774"/>
            </a:xfrm>
            <a:prstGeom prst="triangle">
              <a:avLst>
                <a:gd name="adj" fmla="val 50000"/>
              </a:avLst>
            </a:prstGeom>
            <a:solidFill>
              <a:srgbClr val="D8B4C6"/>
            </a:solidFill>
            <a:ln w="127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4" name="文本框 23"/>
            <p:cNvSpPr>
              <a:spLocks noChangeArrowheads="1"/>
            </p:cNvSpPr>
            <p:nvPr/>
          </p:nvSpPr>
          <p:spPr bwMode="auto">
            <a:xfrm>
              <a:off x="732028" y="579708"/>
              <a:ext cx="629133" cy="5943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02</a:t>
              </a:r>
              <a:endParaRPr kumimoji="0" lang="zh-CN" altLang="en-US" sz="4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 name="组合 24"/>
          <p:cNvGrpSpPr/>
          <p:nvPr/>
        </p:nvGrpSpPr>
        <p:grpSpPr bwMode="auto">
          <a:xfrm>
            <a:off x="4981447" y="3985831"/>
            <a:ext cx="2738069" cy="1890519"/>
            <a:chOff x="0" y="0"/>
            <a:chExt cx="2093189" cy="1416774"/>
          </a:xfrm>
          <a:solidFill>
            <a:srgbClr val="007FDE"/>
          </a:solidFill>
        </p:grpSpPr>
        <p:sp>
          <p:nvSpPr>
            <p:cNvPr id="16" name="等腰三角形 25">
              <a:hlinkClick r:id="rId2"/>
            </p:cNvPr>
            <p:cNvSpPr>
              <a:spLocks noChangeArrowheads="1"/>
            </p:cNvSpPr>
            <p:nvPr/>
          </p:nvSpPr>
          <p:spPr bwMode="auto">
            <a:xfrm flipH="1" flipV="1">
              <a:off x="0" y="0"/>
              <a:ext cx="2093189" cy="1416774"/>
            </a:xfrm>
            <a:prstGeom prst="triangle">
              <a:avLst>
                <a:gd name="adj" fmla="val 50000"/>
              </a:avLst>
            </a:prstGeom>
            <a:solidFill>
              <a:srgbClr val="6B5492"/>
            </a:solidFill>
            <a:ln w="127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7" name="文本框 26"/>
            <p:cNvSpPr>
              <a:spLocks noChangeArrowheads="1"/>
            </p:cNvSpPr>
            <p:nvPr/>
          </p:nvSpPr>
          <p:spPr bwMode="auto">
            <a:xfrm>
              <a:off x="732028" y="180213"/>
              <a:ext cx="629133" cy="5943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03</a:t>
              </a:r>
              <a:endParaRPr kumimoji="0" lang="zh-CN" altLang="en-US" sz="4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8" name="组合 27"/>
          <p:cNvGrpSpPr/>
          <p:nvPr/>
        </p:nvGrpSpPr>
        <p:grpSpPr bwMode="auto">
          <a:xfrm>
            <a:off x="6407568" y="3985831"/>
            <a:ext cx="2735993" cy="1890519"/>
            <a:chOff x="0" y="0"/>
            <a:chExt cx="2093189" cy="1416774"/>
          </a:xfrm>
          <a:solidFill>
            <a:srgbClr val="00CC66"/>
          </a:solidFill>
        </p:grpSpPr>
        <p:sp>
          <p:nvSpPr>
            <p:cNvPr id="19" name="等腰三角形 28">
              <a:hlinkClick r:id="rId2"/>
            </p:cNvPr>
            <p:cNvSpPr>
              <a:spLocks noChangeArrowheads="1"/>
            </p:cNvSpPr>
            <p:nvPr/>
          </p:nvSpPr>
          <p:spPr bwMode="auto">
            <a:xfrm>
              <a:off x="0" y="0"/>
              <a:ext cx="2093189" cy="1416774"/>
            </a:xfrm>
            <a:prstGeom prst="triangle">
              <a:avLst>
                <a:gd name="adj" fmla="val 50000"/>
              </a:avLst>
            </a:prstGeom>
            <a:solidFill>
              <a:srgbClr val="6A704C"/>
            </a:solidFill>
            <a:ln w="127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0" name="文本框 29"/>
            <p:cNvSpPr>
              <a:spLocks noChangeArrowheads="1"/>
            </p:cNvSpPr>
            <p:nvPr/>
          </p:nvSpPr>
          <p:spPr bwMode="auto">
            <a:xfrm>
              <a:off x="754622" y="520297"/>
              <a:ext cx="583945" cy="5453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9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04</a:t>
              </a:r>
              <a:endParaRPr kumimoji="0" lang="zh-CN" altLang="en-US" sz="39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1" name="组合 20"/>
          <p:cNvGrpSpPr/>
          <p:nvPr/>
        </p:nvGrpSpPr>
        <p:grpSpPr>
          <a:xfrm>
            <a:off x="1392358" y="2021561"/>
            <a:ext cx="2151162" cy="1499291"/>
            <a:chOff x="3766900" y="4409812"/>
            <a:chExt cx="3793114" cy="2589355"/>
          </a:xfrm>
        </p:grpSpPr>
        <p:sp>
          <p:nvSpPr>
            <p:cNvPr id="22" name="TextBox 48"/>
            <p:cNvSpPr txBox="1"/>
            <p:nvPr/>
          </p:nvSpPr>
          <p:spPr>
            <a:xfrm>
              <a:off x="3766900" y="5510974"/>
              <a:ext cx="3793114" cy="1488193"/>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endPar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p:txBody>
        </p:sp>
        <p:grpSp>
          <p:nvGrpSpPr>
            <p:cNvPr id="23" name="组合 22"/>
            <p:cNvGrpSpPr/>
            <p:nvPr/>
          </p:nvGrpSpPr>
          <p:grpSpPr>
            <a:xfrm>
              <a:off x="3783314" y="4409812"/>
              <a:ext cx="2179608" cy="966065"/>
              <a:chOff x="1354515" y="2184485"/>
              <a:chExt cx="1201192" cy="532403"/>
            </a:xfrm>
          </p:grpSpPr>
          <p:sp>
            <p:nvSpPr>
              <p:cNvPr id="24" name="圆角矩形 23"/>
              <p:cNvSpPr/>
              <p:nvPr/>
            </p:nvSpPr>
            <p:spPr>
              <a:xfrm>
                <a:off x="1354515" y="2193726"/>
                <a:ext cx="1100328" cy="523162"/>
              </a:xfrm>
              <a:prstGeom prst="round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TextBox 54"/>
              <p:cNvSpPr txBox="1"/>
              <p:nvPr/>
            </p:nvSpPr>
            <p:spPr>
              <a:xfrm>
                <a:off x="1375654" y="2184485"/>
                <a:ext cx="1180053" cy="522188"/>
              </a:xfrm>
              <a:prstGeom prst="rect">
                <a:avLst/>
              </a:prstGeom>
              <a:noFill/>
            </p:spPr>
            <p:txBody>
              <a:bodyPr wrap="square" lIns="91431" tIns="0" rIns="91431"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anose="02010600040101010101" pitchFamily="2" charset="-122"/>
                  </a:rPr>
                  <a:t>方案一</a:t>
                </a:r>
                <a:endParaRPr kumimoji="0" lang="zh-CN" altLang="en-US" sz="24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anose="02010600040101010101" pitchFamily="2" charset="-122"/>
                </a:endParaRPr>
              </a:p>
            </p:txBody>
          </p:sp>
        </p:grpSp>
      </p:grpSp>
      <p:grpSp>
        <p:nvGrpSpPr>
          <p:cNvPr id="26" name="组合 25"/>
          <p:cNvGrpSpPr/>
          <p:nvPr/>
        </p:nvGrpSpPr>
        <p:grpSpPr>
          <a:xfrm>
            <a:off x="7821903" y="2022144"/>
            <a:ext cx="2735592" cy="1256182"/>
            <a:chOff x="15104026" y="4410819"/>
            <a:chExt cx="4823631" cy="2169494"/>
          </a:xfrm>
        </p:grpSpPr>
        <p:sp>
          <p:nvSpPr>
            <p:cNvPr id="27" name="TextBox 49"/>
            <p:cNvSpPr txBox="1"/>
            <p:nvPr/>
          </p:nvSpPr>
          <p:spPr>
            <a:xfrm>
              <a:off x="15104026" y="5536275"/>
              <a:ext cx="4823631" cy="1044038"/>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endPar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p:txBody>
        </p:sp>
        <p:grpSp>
          <p:nvGrpSpPr>
            <p:cNvPr id="28" name="组合 27"/>
            <p:cNvGrpSpPr/>
            <p:nvPr/>
          </p:nvGrpSpPr>
          <p:grpSpPr>
            <a:xfrm>
              <a:off x="15344539" y="4410819"/>
              <a:ext cx="2216549" cy="965058"/>
              <a:chOff x="7725958" y="2185040"/>
              <a:chExt cx="1221550" cy="531848"/>
            </a:xfrm>
          </p:grpSpPr>
          <p:sp>
            <p:nvSpPr>
              <p:cNvPr id="29" name="圆角矩形 28"/>
              <p:cNvSpPr/>
              <p:nvPr/>
            </p:nvSpPr>
            <p:spPr>
              <a:xfrm>
                <a:off x="7725958" y="2193726"/>
                <a:ext cx="1100328" cy="523162"/>
              </a:xfrm>
              <a:prstGeom prst="round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TextBox 57"/>
              <p:cNvSpPr txBox="1"/>
              <p:nvPr/>
            </p:nvSpPr>
            <p:spPr>
              <a:xfrm>
                <a:off x="7767455" y="2185040"/>
                <a:ext cx="1180053" cy="478673"/>
              </a:xfrm>
              <a:prstGeom prst="rect">
                <a:avLst/>
              </a:prstGeom>
              <a:noFill/>
            </p:spPr>
            <p:txBody>
              <a:bodyPr wrap="square" lIns="91431" tIns="0" rIns="91431"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anose="02010600040101010101" pitchFamily="2" charset="-122"/>
                  </a:rPr>
                  <a:t>方案二</a:t>
                </a:r>
                <a:endParaRPr kumimoji="0" lang="zh-CN" altLang="en-US" sz="22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anose="02010600040101010101" pitchFamily="2" charset="-122"/>
                </a:endParaRPr>
              </a:p>
            </p:txBody>
          </p:sp>
        </p:grpSp>
      </p:grpSp>
      <p:grpSp>
        <p:nvGrpSpPr>
          <p:cNvPr id="33" name="组合 32"/>
          <p:cNvGrpSpPr/>
          <p:nvPr/>
        </p:nvGrpSpPr>
        <p:grpSpPr>
          <a:xfrm>
            <a:off x="9159918" y="4020622"/>
            <a:ext cx="2735592" cy="1178433"/>
            <a:chOff x="17463330" y="7862298"/>
            <a:chExt cx="4823631" cy="2035216"/>
          </a:xfrm>
        </p:grpSpPr>
        <p:sp>
          <p:nvSpPr>
            <p:cNvPr id="59" name="TextBox 51"/>
            <p:cNvSpPr txBox="1"/>
            <p:nvPr/>
          </p:nvSpPr>
          <p:spPr>
            <a:xfrm>
              <a:off x="17463330" y="8853476"/>
              <a:ext cx="4823631" cy="1044038"/>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endPar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p:txBody>
        </p:sp>
        <p:grpSp>
          <p:nvGrpSpPr>
            <p:cNvPr id="60" name="组合 59"/>
            <p:cNvGrpSpPr/>
            <p:nvPr/>
          </p:nvGrpSpPr>
          <p:grpSpPr>
            <a:xfrm>
              <a:off x="17713534" y="7862298"/>
              <a:ext cx="2295980" cy="976684"/>
              <a:chOff x="9031522" y="4087166"/>
              <a:chExt cx="1265325" cy="538255"/>
            </a:xfrm>
          </p:grpSpPr>
          <p:sp>
            <p:nvSpPr>
              <p:cNvPr id="61" name="圆角矩形 60"/>
              <p:cNvSpPr/>
              <p:nvPr/>
            </p:nvSpPr>
            <p:spPr>
              <a:xfrm>
                <a:off x="9031522" y="4102259"/>
                <a:ext cx="1100328" cy="523162"/>
              </a:xfrm>
              <a:prstGeom prst="round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TextBox 60"/>
              <p:cNvSpPr txBox="1"/>
              <p:nvPr/>
            </p:nvSpPr>
            <p:spPr>
              <a:xfrm>
                <a:off x="9116794" y="4087166"/>
                <a:ext cx="1180053" cy="478672"/>
              </a:xfrm>
              <a:prstGeom prst="rect">
                <a:avLst/>
              </a:prstGeom>
              <a:noFill/>
            </p:spPr>
            <p:txBody>
              <a:bodyPr wrap="square" lIns="91431" tIns="0" rIns="91431"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anose="02010600040101010101" pitchFamily="2" charset="-122"/>
                  </a:rPr>
                  <a:t>方案四</a:t>
                </a:r>
                <a:endParaRPr kumimoji="0" lang="zh-CN" altLang="en-US" sz="22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anose="02010600040101010101" pitchFamily="2" charset="-122"/>
                </a:endParaRPr>
              </a:p>
            </p:txBody>
          </p:sp>
        </p:grpSp>
      </p:grpSp>
      <p:grpSp>
        <p:nvGrpSpPr>
          <p:cNvPr id="63" name="组合 62"/>
          <p:cNvGrpSpPr/>
          <p:nvPr/>
        </p:nvGrpSpPr>
        <p:grpSpPr>
          <a:xfrm>
            <a:off x="2467939" y="4071956"/>
            <a:ext cx="2735592" cy="1262717"/>
            <a:chOff x="5663457" y="7950956"/>
            <a:chExt cx="4823631" cy="2180779"/>
          </a:xfrm>
        </p:grpSpPr>
        <p:sp>
          <p:nvSpPr>
            <p:cNvPr id="64" name="TextBox 50"/>
            <p:cNvSpPr txBox="1"/>
            <p:nvPr/>
          </p:nvSpPr>
          <p:spPr>
            <a:xfrm>
              <a:off x="5663457" y="9087697"/>
              <a:ext cx="4823631" cy="1044038"/>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endPar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p:txBody>
        </p:sp>
        <p:grpSp>
          <p:nvGrpSpPr>
            <p:cNvPr id="65" name="组合 64"/>
            <p:cNvGrpSpPr/>
            <p:nvPr/>
          </p:nvGrpSpPr>
          <p:grpSpPr>
            <a:xfrm>
              <a:off x="5803741" y="7950956"/>
              <a:ext cx="2300678" cy="983547"/>
              <a:chOff x="2518192" y="4136026"/>
              <a:chExt cx="1267914" cy="542037"/>
            </a:xfrm>
          </p:grpSpPr>
          <p:sp>
            <p:nvSpPr>
              <p:cNvPr id="66" name="圆角矩形 65"/>
              <p:cNvSpPr/>
              <p:nvPr/>
            </p:nvSpPr>
            <p:spPr>
              <a:xfrm>
                <a:off x="2518192" y="4154901"/>
                <a:ext cx="1100328" cy="523162"/>
              </a:xfrm>
              <a:prstGeom prst="round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7" name="TextBox 63"/>
              <p:cNvSpPr txBox="1"/>
              <p:nvPr/>
            </p:nvSpPr>
            <p:spPr>
              <a:xfrm>
                <a:off x="2606053" y="4136026"/>
                <a:ext cx="1180053" cy="478672"/>
              </a:xfrm>
              <a:prstGeom prst="rect">
                <a:avLst/>
              </a:prstGeom>
              <a:noFill/>
            </p:spPr>
            <p:txBody>
              <a:bodyPr wrap="square" lIns="91431" tIns="0" rIns="91431"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anose="02010600040101010101" pitchFamily="2" charset="-122"/>
                  </a:rPr>
                  <a:t>方案三</a:t>
                </a:r>
                <a:endParaRPr kumimoji="0" lang="zh-CN" altLang="en-US" sz="22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anose="02010600040101010101" pitchFamily="2" charset="-122"/>
                </a:endParaRPr>
              </a:p>
            </p:txBody>
          </p:sp>
        </p:grpSp>
      </p:grpSp>
      <p:grpSp>
        <p:nvGrpSpPr>
          <p:cNvPr id="69" name="组合 68"/>
          <p:cNvGrpSpPr/>
          <p:nvPr/>
        </p:nvGrpSpPr>
        <p:grpSpPr>
          <a:xfrm>
            <a:off x="7630140" y="4233766"/>
            <a:ext cx="1511128" cy="96457"/>
            <a:chOff x="2539779" y="2393265"/>
            <a:chExt cx="1468446" cy="91806"/>
          </a:xfrm>
          <a:solidFill>
            <a:srgbClr val="0070C0"/>
          </a:solidFill>
        </p:grpSpPr>
        <p:cxnSp>
          <p:nvCxnSpPr>
            <p:cNvPr id="70" name="直接连接符 69"/>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72" name="组合 71"/>
          <p:cNvGrpSpPr/>
          <p:nvPr/>
        </p:nvGrpSpPr>
        <p:grpSpPr>
          <a:xfrm>
            <a:off x="6293392" y="2214220"/>
            <a:ext cx="1511128" cy="96457"/>
            <a:chOff x="2539779" y="2393265"/>
            <a:chExt cx="1468446" cy="91806"/>
          </a:xfrm>
          <a:solidFill>
            <a:srgbClr val="0070C0"/>
          </a:solidFill>
        </p:grpSpPr>
        <p:cxnSp>
          <p:nvCxnSpPr>
            <p:cNvPr id="73" name="直接连接符 72"/>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75" name="组合 74"/>
          <p:cNvGrpSpPr/>
          <p:nvPr/>
        </p:nvGrpSpPr>
        <p:grpSpPr>
          <a:xfrm>
            <a:off x="2649203" y="2277992"/>
            <a:ext cx="1457127" cy="96457"/>
            <a:chOff x="2503408" y="2393265"/>
            <a:chExt cx="1415970" cy="91806"/>
          </a:xfrm>
          <a:solidFill>
            <a:srgbClr val="0070C0"/>
          </a:solidFill>
        </p:grpSpPr>
        <p:cxnSp>
          <p:nvCxnSpPr>
            <p:cNvPr id="76" name="直接连接符 7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68" name="组合 18"/>
          <p:cNvGrpSpPr/>
          <p:nvPr/>
        </p:nvGrpSpPr>
        <p:grpSpPr bwMode="auto">
          <a:xfrm>
            <a:off x="3557401" y="2038088"/>
            <a:ext cx="2735993" cy="1890519"/>
            <a:chOff x="0" y="0"/>
            <a:chExt cx="2093189" cy="1416774"/>
          </a:xfrm>
          <a:solidFill>
            <a:srgbClr val="007FDE"/>
          </a:solidFill>
        </p:grpSpPr>
        <p:sp>
          <p:nvSpPr>
            <p:cNvPr id="78" name="等腰三角形 19">
              <a:hlinkClick r:id="rId2"/>
            </p:cNvPr>
            <p:cNvSpPr>
              <a:spLocks noChangeArrowheads="1"/>
            </p:cNvSpPr>
            <p:nvPr/>
          </p:nvSpPr>
          <p:spPr bwMode="auto">
            <a:xfrm flipH="1" flipV="1">
              <a:off x="0" y="0"/>
              <a:ext cx="2093189" cy="1416774"/>
            </a:xfrm>
            <a:prstGeom prst="triangle">
              <a:avLst>
                <a:gd name="adj" fmla="val 50000"/>
              </a:avLst>
            </a:prstGeom>
            <a:solidFill>
              <a:srgbClr val="6B5492"/>
            </a:solidFill>
            <a:ln w="127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9" name="文本框 20"/>
            <p:cNvSpPr>
              <a:spLocks noChangeArrowheads="1"/>
            </p:cNvSpPr>
            <p:nvPr/>
          </p:nvSpPr>
          <p:spPr bwMode="auto">
            <a:xfrm>
              <a:off x="729318" y="122472"/>
              <a:ext cx="629611" cy="5943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01</a:t>
              </a:r>
              <a:endParaRPr kumimoji="0" lang="zh-CN" altLang="en-US" sz="4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2" presetClass="entr" presetSubtype="1" fill="hold" nodeType="afterEffect">
                                  <p:stCondLst>
                                    <p:cond delay="0"/>
                                  </p:stCondLst>
                                  <p:childTnLst>
                                    <p:set>
                                      <p:cBhvr>
                                        <p:cTn id="13" dur="1" fill="hold">
                                          <p:stCondLst>
                                            <p:cond delay="0"/>
                                          </p:stCondLst>
                                        </p:cTn>
                                        <p:tgtEl>
                                          <p:spTgt spid="68"/>
                                        </p:tgtEl>
                                        <p:attrNameLst>
                                          <p:attrName>style.visibility</p:attrName>
                                        </p:attrNameLst>
                                      </p:cBhvr>
                                      <p:to>
                                        <p:strVal val="visible"/>
                                      </p:to>
                                    </p:set>
                                    <p:anim calcmode="lin" valueType="num">
                                      <p:cBhvr additive="base">
                                        <p:cTn id="14" dur="500" fill="hold"/>
                                        <p:tgtEl>
                                          <p:spTgt spid="68"/>
                                        </p:tgtEl>
                                        <p:attrNameLst>
                                          <p:attrName>ppt_x</p:attrName>
                                        </p:attrNameLst>
                                      </p:cBhvr>
                                      <p:tavLst>
                                        <p:tav tm="0">
                                          <p:val>
                                            <p:strVal val="#ppt_x"/>
                                          </p:val>
                                        </p:tav>
                                        <p:tav tm="100000">
                                          <p:val>
                                            <p:strVal val="#ppt_x"/>
                                          </p:val>
                                        </p:tav>
                                      </p:tavLst>
                                    </p:anim>
                                    <p:anim calcmode="lin" valueType="num">
                                      <p:cBhvr additive="base">
                                        <p:cTn id="15" dur="500" fill="hold"/>
                                        <p:tgtEl>
                                          <p:spTgt spid="68"/>
                                        </p:tgtEl>
                                        <p:attrNameLst>
                                          <p:attrName>ppt_y</p:attrName>
                                        </p:attrNameLst>
                                      </p:cBhvr>
                                      <p:tavLst>
                                        <p:tav tm="0">
                                          <p:val>
                                            <p:strVal val="0-#ppt_h/2"/>
                                          </p:val>
                                        </p:tav>
                                        <p:tav tm="100000">
                                          <p:val>
                                            <p:strVal val="#ppt_y"/>
                                          </p:val>
                                        </p:tav>
                                      </p:tavLst>
                                    </p:anim>
                                  </p:childTnLst>
                                </p:cTn>
                              </p:par>
                            </p:childTnLst>
                          </p:cTn>
                        </p:par>
                        <p:par>
                          <p:cTn id="16" fill="hold">
                            <p:stCondLst>
                              <p:cond delay="1750"/>
                            </p:stCondLst>
                            <p:childTnLst>
                              <p:par>
                                <p:cTn id="17" presetID="2" presetClass="entr" presetSubtype="1"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0-#ppt_h/2"/>
                                          </p:val>
                                        </p:tav>
                                        <p:tav tm="100000">
                                          <p:val>
                                            <p:strVal val="#ppt_y"/>
                                          </p:val>
                                        </p:tav>
                                      </p:tavLst>
                                    </p:anim>
                                  </p:childTnLst>
                                </p:cTn>
                              </p:par>
                            </p:childTnLst>
                          </p:cTn>
                        </p:par>
                        <p:par>
                          <p:cTn id="21" fill="hold">
                            <p:stCondLst>
                              <p:cond delay="2250"/>
                            </p:stCondLst>
                            <p:childTnLst>
                              <p:par>
                                <p:cTn id="22" presetID="2" presetClass="entr" presetSubtype="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0-#ppt_h/2"/>
                                          </p:val>
                                        </p:tav>
                                        <p:tav tm="100000">
                                          <p:val>
                                            <p:strVal val="#ppt_y"/>
                                          </p:val>
                                        </p:tav>
                                      </p:tavLst>
                                    </p:anim>
                                  </p:childTnLst>
                                </p:cTn>
                              </p:par>
                            </p:childTnLst>
                          </p:cTn>
                        </p:par>
                        <p:par>
                          <p:cTn id="26" fill="hold">
                            <p:stCondLst>
                              <p:cond delay="2750"/>
                            </p:stCondLst>
                            <p:childTnLst>
                              <p:par>
                                <p:cTn id="27" presetID="2" presetClass="entr" presetSubtype="1"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22" presetClass="entr" presetSubtype="2" fill="hold" nodeType="after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right)">
                                      <p:cBhvr>
                                        <p:cTn id="34" dur="500"/>
                                        <p:tgtEl>
                                          <p:spTgt spid="75"/>
                                        </p:tgtEl>
                                      </p:cBhvr>
                                    </p:animEffect>
                                  </p:childTnLst>
                                </p:cTn>
                              </p:par>
                              <p:par>
                                <p:cTn id="35" presetID="22" presetClass="entr" presetSubtype="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par>
                                <p:cTn id="38" presetID="22" presetClass="entr" presetSubtype="8"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left)">
                                      <p:cBhvr>
                                        <p:cTn id="40" dur="500"/>
                                        <p:tgtEl>
                                          <p:spTgt spid="72"/>
                                        </p:tgtEl>
                                      </p:cBhvr>
                                    </p:animEffect>
                                  </p:childTnLst>
                                </p:cTn>
                              </p:par>
                              <p:par>
                                <p:cTn id="41" presetID="22" presetClass="entr" presetSubtype="8"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left)">
                                      <p:cBhvr>
                                        <p:cTn id="43" dur="500"/>
                                        <p:tgtEl>
                                          <p:spTgt spid="69"/>
                                        </p:tgtEl>
                                      </p:cBhvr>
                                    </p:animEffect>
                                  </p:childTnLst>
                                </p:cTn>
                              </p:par>
                            </p:childTnLst>
                          </p:cTn>
                        </p:par>
                        <p:par>
                          <p:cTn id="44" fill="hold">
                            <p:stCondLst>
                              <p:cond delay="3750"/>
                            </p:stCondLst>
                            <p:childTnLst>
                              <p:par>
                                <p:cTn id="45" presetID="1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ppt_x</p:attrName>
                                        </p:attrNameLst>
                                      </p:cBhvr>
                                      <p:tavLst>
                                        <p:tav tm="0">
                                          <p:val>
                                            <p:strVal val="#ppt_x-#ppt_w*1.125000"/>
                                          </p:val>
                                        </p:tav>
                                        <p:tav tm="100000">
                                          <p:val>
                                            <p:strVal val="#ppt_x"/>
                                          </p:val>
                                        </p:tav>
                                      </p:tavLst>
                                    </p:anim>
                                    <p:animEffect transition="in" filter="wipe(right)">
                                      <p:cBhvr>
                                        <p:cTn id="48" dur="500"/>
                                        <p:tgtEl>
                                          <p:spTgt spid="21"/>
                                        </p:tgtEl>
                                      </p:cBhvr>
                                    </p:animEffect>
                                  </p:childTnLst>
                                </p:cTn>
                              </p:par>
                              <p:par>
                                <p:cTn id="49" presetID="12" presetClass="entr" presetSubtype="8"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p:tgtEl>
                                          <p:spTgt spid="63"/>
                                        </p:tgtEl>
                                        <p:attrNameLst>
                                          <p:attrName>ppt_x</p:attrName>
                                        </p:attrNameLst>
                                      </p:cBhvr>
                                      <p:tavLst>
                                        <p:tav tm="0">
                                          <p:val>
                                            <p:strVal val="#ppt_x-#ppt_w*1.125000"/>
                                          </p:val>
                                        </p:tav>
                                        <p:tav tm="100000">
                                          <p:val>
                                            <p:strVal val="#ppt_x"/>
                                          </p:val>
                                        </p:tav>
                                      </p:tavLst>
                                    </p:anim>
                                    <p:animEffect transition="in" filter="wipe(right)">
                                      <p:cBhvr>
                                        <p:cTn id="52" dur="500"/>
                                        <p:tgtEl>
                                          <p:spTgt spid="63"/>
                                        </p:tgtEl>
                                      </p:cBhvr>
                                    </p:animEffect>
                                  </p:childTnLst>
                                </p:cTn>
                              </p:par>
                              <p:par>
                                <p:cTn id="53" presetID="12" presetClass="entr" presetSubtype="2"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ppt_x</p:attrName>
                                        </p:attrNameLst>
                                      </p:cBhvr>
                                      <p:tavLst>
                                        <p:tav tm="0">
                                          <p:val>
                                            <p:strVal val="#ppt_x+#ppt_w*1.125000"/>
                                          </p:val>
                                        </p:tav>
                                        <p:tav tm="100000">
                                          <p:val>
                                            <p:strVal val="#ppt_x"/>
                                          </p:val>
                                        </p:tav>
                                      </p:tavLst>
                                    </p:anim>
                                    <p:animEffect transition="in" filter="wipe(left)">
                                      <p:cBhvr>
                                        <p:cTn id="56" dur="500"/>
                                        <p:tgtEl>
                                          <p:spTgt spid="26"/>
                                        </p:tgtEl>
                                      </p:cBhvr>
                                    </p:animEffect>
                                  </p:childTnLst>
                                </p:cTn>
                              </p:par>
                              <p:par>
                                <p:cTn id="57" presetID="12" presetClass="entr" presetSubtype="2"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ppt_x</p:attrName>
                                        </p:attrNameLst>
                                      </p:cBhvr>
                                      <p:tavLst>
                                        <p:tav tm="0">
                                          <p:val>
                                            <p:strVal val="#ppt_x+#ppt_w*1.125000"/>
                                          </p:val>
                                        </p:tav>
                                        <p:tav tm="100000">
                                          <p:val>
                                            <p:strVal val="#ppt_x"/>
                                          </p:val>
                                        </p:tav>
                                      </p:tavLst>
                                    </p:anim>
                                    <p:animEffect transition="in" filter="wipe(left)">
                                      <p:cBhvr>
                                        <p:cTn id="6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193" name="组合 192"/>
          <p:cNvGrpSpPr/>
          <p:nvPr/>
        </p:nvGrpSpPr>
        <p:grpSpPr>
          <a:xfrm>
            <a:off x="1493507" y="2097894"/>
            <a:ext cx="1755648" cy="1755648"/>
            <a:chOff x="1493507" y="2097894"/>
            <a:chExt cx="1755648" cy="1755648"/>
          </a:xfrm>
        </p:grpSpPr>
        <p:sp>
          <p:nvSpPr>
            <p:cNvPr id="194" name="Chord 6"/>
            <p:cNvSpPr/>
            <p:nvPr/>
          </p:nvSpPr>
          <p:spPr>
            <a:xfrm>
              <a:off x="1493507" y="2865814"/>
              <a:ext cx="1754377" cy="987728"/>
            </a:xfrm>
            <a:custGeom>
              <a:avLst/>
              <a:gdLst>
                <a:gd name="connsiteX0" fmla="*/ 1753824 w 1754372"/>
                <a:gd name="connsiteY0" fmla="*/ 846190 h 1754372"/>
                <a:gd name="connsiteX1" fmla="*/ 1322010 w 1754372"/>
                <a:gd name="connsiteY1" fmla="*/ 1633219 h 1754372"/>
                <a:gd name="connsiteX2" fmla="*/ 424315 w 1754372"/>
                <a:gd name="connsiteY2" fmla="*/ 1628427 h 1754372"/>
                <a:gd name="connsiteX3" fmla="*/ 929 w 1754372"/>
                <a:gd name="connsiteY3" fmla="*/ 836832 h 1754372"/>
                <a:gd name="connsiteX4" fmla="*/ 1753824 w 1754372"/>
                <a:gd name="connsiteY4" fmla="*/ 846190 h 1754372"/>
                <a:gd name="connsiteX0-1" fmla="*/ 1753827 w 1754377"/>
                <a:gd name="connsiteY0-2" fmla="*/ 9358 h 917539"/>
                <a:gd name="connsiteX1-3" fmla="*/ 1322013 w 1754377"/>
                <a:gd name="connsiteY1-4" fmla="*/ 796387 h 917539"/>
                <a:gd name="connsiteX2-5" fmla="*/ 424318 w 1754377"/>
                <a:gd name="connsiteY2-6" fmla="*/ 791595 h 917539"/>
                <a:gd name="connsiteX3-7" fmla="*/ 932 w 1754377"/>
                <a:gd name="connsiteY3-8" fmla="*/ 0 h 917539"/>
                <a:gd name="connsiteX4-9" fmla="*/ 1753827 w 1754377"/>
                <a:gd name="connsiteY4-10" fmla="*/ 9358 h 917539"/>
                <a:gd name="connsiteX0-11" fmla="*/ 1753827 w 1754377"/>
                <a:gd name="connsiteY0-12" fmla="*/ 79547 h 987728"/>
                <a:gd name="connsiteX1-13" fmla="*/ 1322013 w 1754377"/>
                <a:gd name="connsiteY1-14" fmla="*/ 866576 h 987728"/>
                <a:gd name="connsiteX2-15" fmla="*/ 424318 w 1754377"/>
                <a:gd name="connsiteY2-16" fmla="*/ 861784 h 987728"/>
                <a:gd name="connsiteX3-17" fmla="*/ 932 w 1754377"/>
                <a:gd name="connsiteY3-18" fmla="*/ 70189 h 987728"/>
                <a:gd name="connsiteX4-19" fmla="*/ 1753827 w 1754377"/>
                <a:gd name="connsiteY4-20" fmla="*/ 79547 h 987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4377" h="987728">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60%</a:t>
              </a: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195" name="Oval 7"/>
            <p:cNvSpPr/>
            <p:nvPr/>
          </p:nvSpPr>
          <p:spPr>
            <a:xfrm>
              <a:off x="1493507" y="2097894"/>
              <a:ext cx="1755648" cy="1755648"/>
            </a:xfrm>
            <a:prstGeom prst="ellipse">
              <a:avLst/>
            </a:prstGeom>
            <a:noFill/>
            <a:ln w="127000">
              <a:solidFill>
                <a:srgbClr val="D8B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196" name="组合 195"/>
          <p:cNvGrpSpPr/>
          <p:nvPr/>
        </p:nvGrpSpPr>
        <p:grpSpPr>
          <a:xfrm>
            <a:off x="6460251" y="2101878"/>
            <a:ext cx="1774182" cy="1769265"/>
            <a:chOff x="6460251" y="2101878"/>
            <a:chExt cx="1774182" cy="1769265"/>
          </a:xfrm>
        </p:grpSpPr>
        <p:sp>
          <p:nvSpPr>
            <p:cNvPr id="197" name="Freeform 11"/>
            <p:cNvSpPr/>
            <p:nvPr/>
          </p:nvSpPr>
          <p:spPr>
            <a:xfrm>
              <a:off x="6460251" y="2865815"/>
              <a:ext cx="1774182" cy="1005328"/>
            </a:xfrm>
            <a:custGeom>
              <a:avLst/>
              <a:gdLst>
                <a:gd name="connsiteX0" fmla="*/ 1566215 w 1628832"/>
                <a:gd name="connsiteY0" fmla="*/ 825 h 672806"/>
                <a:gd name="connsiteX1" fmla="*/ 1628832 w 1628832"/>
                <a:gd name="connsiteY1" fmla="*/ 7793 h 672806"/>
                <a:gd name="connsiteX2" fmla="*/ 1616432 w 1628832"/>
                <a:gd name="connsiteY2" fmla="*/ 56020 h 672806"/>
                <a:gd name="connsiteX3" fmla="*/ 778073 w 1628832"/>
                <a:gd name="connsiteY3" fmla="*/ 672806 h 672806"/>
                <a:gd name="connsiteX4" fmla="*/ 50168 w 1628832"/>
                <a:gd name="connsiteY4" fmla="*/ 285782 h 672806"/>
                <a:gd name="connsiteX5" fmla="*/ 0 w 1628832"/>
                <a:gd name="connsiteY5" fmla="*/ 193355 h 672806"/>
                <a:gd name="connsiteX6" fmla="*/ 70648 w 1628832"/>
                <a:gd name="connsiteY6" fmla="*/ 201691 h 672806"/>
                <a:gd name="connsiteX7" fmla="*/ 1566215 w 1628832"/>
                <a:gd name="connsiteY7" fmla="*/ 825 h 672806"/>
                <a:gd name="connsiteX0-1" fmla="*/ 1566215 w 1628832"/>
                <a:gd name="connsiteY0-2" fmla="*/ 825 h 680049"/>
                <a:gd name="connsiteX1-3" fmla="*/ 1628832 w 1628832"/>
                <a:gd name="connsiteY1-4" fmla="*/ 7793 h 680049"/>
                <a:gd name="connsiteX2-5" fmla="*/ 1616432 w 1628832"/>
                <a:gd name="connsiteY2-6" fmla="*/ 56020 h 680049"/>
                <a:gd name="connsiteX3-7" fmla="*/ 807667 w 1628832"/>
                <a:gd name="connsiteY3-8" fmla="*/ 680049 h 680049"/>
                <a:gd name="connsiteX4-9" fmla="*/ 50168 w 1628832"/>
                <a:gd name="connsiteY4-10" fmla="*/ 285782 h 680049"/>
                <a:gd name="connsiteX5-11" fmla="*/ 0 w 1628832"/>
                <a:gd name="connsiteY5-12" fmla="*/ 193355 h 680049"/>
                <a:gd name="connsiteX6-13" fmla="*/ 70648 w 1628832"/>
                <a:gd name="connsiteY6-14" fmla="*/ 201691 h 680049"/>
                <a:gd name="connsiteX7-15" fmla="*/ 1566215 w 1628832"/>
                <a:gd name="connsiteY7-16" fmla="*/ 825 h 680049"/>
                <a:gd name="connsiteX0-17" fmla="*/ 1566215 w 1628832"/>
                <a:gd name="connsiteY0-18" fmla="*/ 825 h 682011"/>
                <a:gd name="connsiteX1-19" fmla="*/ 1628832 w 1628832"/>
                <a:gd name="connsiteY1-20" fmla="*/ 7793 h 682011"/>
                <a:gd name="connsiteX2-21" fmla="*/ 1616432 w 1628832"/>
                <a:gd name="connsiteY2-22" fmla="*/ 56020 h 682011"/>
                <a:gd name="connsiteX3-23" fmla="*/ 807667 w 1628832"/>
                <a:gd name="connsiteY3-24" fmla="*/ 680049 h 682011"/>
                <a:gd name="connsiteX4-25" fmla="*/ 50168 w 1628832"/>
                <a:gd name="connsiteY4-26" fmla="*/ 285782 h 682011"/>
                <a:gd name="connsiteX5-27" fmla="*/ 0 w 1628832"/>
                <a:gd name="connsiteY5-28" fmla="*/ 193355 h 682011"/>
                <a:gd name="connsiteX6-29" fmla="*/ 70648 w 1628832"/>
                <a:gd name="connsiteY6-30" fmla="*/ 201691 h 682011"/>
                <a:gd name="connsiteX7-31" fmla="*/ 1566215 w 1628832"/>
                <a:gd name="connsiteY7-32" fmla="*/ 825 h 682011"/>
                <a:gd name="connsiteX0-33" fmla="*/ 1566215 w 1646026"/>
                <a:gd name="connsiteY0-34" fmla="*/ 825 h 684795"/>
                <a:gd name="connsiteX1-35" fmla="*/ 1628832 w 1646026"/>
                <a:gd name="connsiteY1-36" fmla="*/ 7793 h 684795"/>
                <a:gd name="connsiteX2-37" fmla="*/ 1646026 w 1646026"/>
                <a:gd name="connsiteY2-38" fmla="*/ 56020 h 684795"/>
                <a:gd name="connsiteX3-39" fmla="*/ 807667 w 1646026"/>
                <a:gd name="connsiteY3-40" fmla="*/ 680049 h 684795"/>
                <a:gd name="connsiteX4-41" fmla="*/ 50168 w 1646026"/>
                <a:gd name="connsiteY4-42" fmla="*/ 285782 h 684795"/>
                <a:gd name="connsiteX5-43" fmla="*/ 0 w 1646026"/>
                <a:gd name="connsiteY5-44" fmla="*/ 193355 h 684795"/>
                <a:gd name="connsiteX6-45" fmla="*/ 70648 w 1646026"/>
                <a:gd name="connsiteY6-46" fmla="*/ 201691 h 684795"/>
                <a:gd name="connsiteX7-47" fmla="*/ 1566215 w 1646026"/>
                <a:gd name="connsiteY7-48" fmla="*/ 825 h 684795"/>
                <a:gd name="connsiteX0-49" fmla="*/ 1566215 w 1646026"/>
                <a:gd name="connsiteY0-50" fmla="*/ 825 h 684795"/>
                <a:gd name="connsiteX1-51" fmla="*/ 1628832 w 1646026"/>
                <a:gd name="connsiteY1-52" fmla="*/ 7793 h 684795"/>
                <a:gd name="connsiteX2-53" fmla="*/ 1646026 w 1646026"/>
                <a:gd name="connsiteY2-54" fmla="*/ 56020 h 684795"/>
                <a:gd name="connsiteX3-55" fmla="*/ 807667 w 1646026"/>
                <a:gd name="connsiteY3-56" fmla="*/ 680049 h 684795"/>
                <a:gd name="connsiteX4-57" fmla="*/ 50168 w 1646026"/>
                <a:gd name="connsiteY4-58" fmla="*/ 285782 h 684795"/>
                <a:gd name="connsiteX5-59" fmla="*/ 0 w 1646026"/>
                <a:gd name="connsiteY5-60" fmla="*/ 193355 h 684795"/>
                <a:gd name="connsiteX6-61" fmla="*/ 70648 w 1646026"/>
                <a:gd name="connsiteY6-62" fmla="*/ 201691 h 684795"/>
                <a:gd name="connsiteX7-63" fmla="*/ 1566215 w 1646026"/>
                <a:gd name="connsiteY7-64" fmla="*/ 825 h 6847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646026" h="684795">
                  <a:moveTo>
                    <a:pt x="1566215" y="825"/>
                  </a:moveTo>
                  <a:lnTo>
                    <a:pt x="1628832" y="7793"/>
                  </a:lnTo>
                  <a:lnTo>
                    <a:pt x="1646026" y="56020"/>
                  </a:lnTo>
                  <a:cubicBezTo>
                    <a:pt x="1633529" y="427840"/>
                    <a:pt x="1073643" y="641755"/>
                    <a:pt x="807667" y="680049"/>
                  </a:cubicBezTo>
                  <a:cubicBezTo>
                    <a:pt x="541691" y="718343"/>
                    <a:pt x="207919" y="519285"/>
                    <a:pt x="50168" y="285782"/>
                  </a:cubicBezTo>
                  <a:lnTo>
                    <a:pt x="0" y="193355"/>
                  </a:lnTo>
                  <a:lnTo>
                    <a:pt x="70648" y="201691"/>
                  </a:lnTo>
                  <a:cubicBezTo>
                    <a:pt x="558950" y="229026"/>
                    <a:pt x="1146488" y="-15960"/>
                    <a:pt x="1566215" y="825"/>
                  </a:cubicBezTo>
                  <a:close/>
                </a:path>
              </a:pathLst>
            </a:cu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25%</a:t>
              </a: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198" name="Oval 10"/>
            <p:cNvSpPr/>
            <p:nvPr/>
          </p:nvSpPr>
          <p:spPr>
            <a:xfrm>
              <a:off x="6460251" y="2101878"/>
              <a:ext cx="1755648" cy="1747681"/>
            </a:xfrm>
            <a:prstGeom prst="ellipse">
              <a:avLst/>
            </a:prstGeom>
            <a:noFill/>
            <a:ln w="127000">
              <a:solidFill>
                <a:srgbClr val="6A70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199" name="组合 198"/>
          <p:cNvGrpSpPr/>
          <p:nvPr/>
        </p:nvGrpSpPr>
        <p:grpSpPr>
          <a:xfrm>
            <a:off x="8943623" y="2101878"/>
            <a:ext cx="1755648" cy="1747681"/>
            <a:chOff x="8943623" y="2101878"/>
            <a:chExt cx="1755648" cy="1747681"/>
          </a:xfrm>
        </p:grpSpPr>
        <p:sp>
          <p:nvSpPr>
            <p:cNvPr id="200" name="Freeform 15"/>
            <p:cNvSpPr/>
            <p:nvPr/>
          </p:nvSpPr>
          <p:spPr>
            <a:xfrm>
              <a:off x="8943623" y="2481855"/>
              <a:ext cx="1755648" cy="1363915"/>
            </a:xfrm>
            <a:custGeom>
              <a:avLst/>
              <a:gdLst>
                <a:gd name="connsiteX0" fmla="*/ 1604485 w 1755648"/>
                <a:gd name="connsiteY0" fmla="*/ 0 h 1363915"/>
                <a:gd name="connsiteX1" fmla="*/ 1605730 w 1755648"/>
                <a:gd name="connsiteY1" fmla="*/ 1501 h 1363915"/>
                <a:gd name="connsiteX2" fmla="*/ 1755648 w 1755648"/>
                <a:gd name="connsiteY2" fmla="*/ 490074 h 1363915"/>
                <a:gd name="connsiteX3" fmla="*/ 877824 w 1755648"/>
                <a:gd name="connsiteY3" fmla="*/ 1363915 h 1363915"/>
                <a:gd name="connsiteX4" fmla="*/ 0 w 1755648"/>
                <a:gd name="connsiteY4" fmla="*/ 490074 h 1363915"/>
                <a:gd name="connsiteX5" fmla="*/ 17835 w 1755648"/>
                <a:gd name="connsiteY5" fmla="*/ 313965 h 1363915"/>
                <a:gd name="connsiteX6" fmla="*/ 19210 w 1755648"/>
                <a:gd name="connsiteY6" fmla="*/ 309556 h 1363915"/>
                <a:gd name="connsiteX7" fmla="*/ 465497 w 1755648"/>
                <a:gd name="connsiteY7" fmla="*/ 217496 h 1363915"/>
                <a:gd name="connsiteX8" fmla="*/ 1386872 w 1755648"/>
                <a:gd name="connsiteY8" fmla="*/ 32627 h 1363915"/>
                <a:gd name="connsiteX0-1" fmla="*/ 1604485 w 1755648"/>
                <a:gd name="connsiteY0-2" fmla="*/ 0 h 1363915"/>
                <a:gd name="connsiteX1-3" fmla="*/ 1605730 w 1755648"/>
                <a:gd name="connsiteY1-4" fmla="*/ 1501 h 1363915"/>
                <a:gd name="connsiteX2-5" fmla="*/ 1755648 w 1755648"/>
                <a:gd name="connsiteY2-6" fmla="*/ 490074 h 1363915"/>
                <a:gd name="connsiteX3-7" fmla="*/ 877824 w 1755648"/>
                <a:gd name="connsiteY3-8" fmla="*/ 1363915 h 1363915"/>
                <a:gd name="connsiteX4-9" fmla="*/ 0 w 1755648"/>
                <a:gd name="connsiteY4-10" fmla="*/ 490074 h 1363915"/>
                <a:gd name="connsiteX5-11" fmla="*/ 17835 w 1755648"/>
                <a:gd name="connsiteY5-12" fmla="*/ 313965 h 1363915"/>
                <a:gd name="connsiteX6-13" fmla="*/ 19210 w 1755648"/>
                <a:gd name="connsiteY6-14" fmla="*/ 309556 h 1363915"/>
                <a:gd name="connsiteX7-15" fmla="*/ 465497 w 1755648"/>
                <a:gd name="connsiteY7-16" fmla="*/ 111171 h 1363915"/>
                <a:gd name="connsiteX8-17" fmla="*/ 1386872 w 1755648"/>
                <a:gd name="connsiteY8-18" fmla="*/ 32627 h 1363915"/>
                <a:gd name="connsiteX9" fmla="*/ 1604485 w 1755648"/>
                <a:gd name="connsiteY9" fmla="*/ 0 h 1363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755648" h="1363915">
                  <a:moveTo>
                    <a:pt x="1604485" y="0"/>
                  </a:moveTo>
                  <a:lnTo>
                    <a:pt x="1605730" y="1501"/>
                  </a:lnTo>
                  <a:cubicBezTo>
                    <a:pt x="1700381" y="140967"/>
                    <a:pt x="1755648" y="309096"/>
                    <a:pt x="1755648" y="490074"/>
                  </a:cubicBezTo>
                  <a:cubicBezTo>
                    <a:pt x="1755648" y="972683"/>
                    <a:pt x="1362633" y="1363915"/>
                    <a:pt x="877824" y="1363915"/>
                  </a:cubicBezTo>
                  <a:cubicBezTo>
                    <a:pt x="393015" y="1363915"/>
                    <a:pt x="0" y="972683"/>
                    <a:pt x="0" y="490074"/>
                  </a:cubicBezTo>
                  <a:cubicBezTo>
                    <a:pt x="0" y="429748"/>
                    <a:pt x="6141" y="370850"/>
                    <a:pt x="17835" y="313965"/>
                  </a:cubicBezTo>
                  <a:lnTo>
                    <a:pt x="19210" y="309556"/>
                  </a:lnTo>
                  <a:cubicBezTo>
                    <a:pt x="167972" y="278869"/>
                    <a:pt x="316735" y="141858"/>
                    <a:pt x="465497" y="111171"/>
                  </a:cubicBezTo>
                  <a:cubicBezTo>
                    <a:pt x="781191" y="43603"/>
                    <a:pt x="1091689" y="81559"/>
                    <a:pt x="1386872" y="32627"/>
                  </a:cubicBezTo>
                  <a:lnTo>
                    <a:pt x="1604485" y="0"/>
                  </a:lnTo>
                  <a:close/>
                </a:path>
              </a:pathLst>
            </a:custGeom>
            <a:solidFill>
              <a:srgbClr val="6B5492"/>
            </a:solidFill>
            <a:ln w="127000">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90%</a:t>
              </a: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201" name="Oval 16"/>
            <p:cNvSpPr/>
            <p:nvPr/>
          </p:nvSpPr>
          <p:spPr>
            <a:xfrm>
              <a:off x="8943623" y="2101878"/>
              <a:ext cx="1755648" cy="1747681"/>
            </a:xfrm>
            <a:prstGeom prst="ellipse">
              <a:avLst/>
            </a:prstGeom>
            <a:noFill/>
            <a:ln w="127000">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202" name="组合 201"/>
          <p:cNvGrpSpPr/>
          <p:nvPr/>
        </p:nvGrpSpPr>
        <p:grpSpPr>
          <a:xfrm>
            <a:off x="3976879" y="2101878"/>
            <a:ext cx="1755648" cy="1747681"/>
            <a:chOff x="3976879" y="2101878"/>
            <a:chExt cx="1755648" cy="1747681"/>
          </a:xfrm>
        </p:grpSpPr>
        <p:sp>
          <p:nvSpPr>
            <p:cNvPr id="203" name="Freeform 19"/>
            <p:cNvSpPr/>
            <p:nvPr/>
          </p:nvSpPr>
          <p:spPr>
            <a:xfrm>
              <a:off x="4279532" y="3391544"/>
              <a:ext cx="1318438" cy="395496"/>
            </a:xfrm>
            <a:custGeom>
              <a:avLst/>
              <a:gdLst>
                <a:gd name="connsiteX0" fmla="*/ 1527957 w 1527957"/>
                <a:gd name="connsiteY0" fmla="*/ 0 h 623770"/>
                <a:gd name="connsiteX1" fmla="*/ 1499871 w 1527957"/>
                <a:gd name="connsiteY1" fmla="*/ 90068 h 623770"/>
                <a:gd name="connsiteX2" fmla="*/ 691030 w 1527957"/>
                <a:gd name="connsiteY2" fmla="*/ 623770 h 623770"/>
                <a:gd name="connsiteX3" fmla="*/ 70315 w 1527957"/>
                <a:gd name="connsiteY3" fmla="*/ 367828 h 623770"/>
                <a:gd name="connsiteX4" fmla="*/ 0 w 1527957"/>
                <a:gd name="connsiteY4" fmla="*/ 282992 h 623770"/>
                <a:gd name="connsiteX5" fmla="*/ 164586 w 1527957"/>
                <a:gd name="connsiteY5" fmla="*/ 254714 h 623770"/>
                <a:gd name="connsiteX6" fmla="*/ 1388267 w 1527957"/>
                <a:gd name="connsiteY6" fmla="*/ 15544 h 623770"/>
                <a:gd name="connsiteX0-1" fmla="*/ 1527957 w 1527957"/>
                <a:gd name="connsiteY0-2" fmla="*/ 0 h 623770"/>
                <a:gd name="connsiteX1-3" fmla="*/ 1499871 w 1527957"/>
                <a:gd name="connsiteY1-4" fmla="*/ 90068 h 623770"/>
                <a:gd name="connsiteX2-5" fmla="*/ 691030 w 1527957"/>
                <a:gd name="connsiteY2-6" fmla="*/ 623770 h 623770"/>
                <a:gd name="connsiteX3-7" fmla="*/ 70315 w 1527957"/>
                <a:gd name="connsiteY3-8" fmla="*/ 367828 h 623770"/>
                <a:gd name="connsiteX4-9" fmla="*/ 0 w 1527957"/>
                <a:gd name="connsiteY4-10" fmla="*/ 282992 h 623770"/>
                <a:gd name="connsiteX5-11" fmla="*/ 164586 w 1527957"/>
                <a:gd name="connsiteY5-12" fmla="*/ 254713 h 623770"/>
                <a:gd name="connsiteX6-13" fmla="*/ 1388267 w 1527957"/>
                <a:gd name="connsiteY6-14" fmla="*/ 15544 h 623770"/>
                <a:gd name="connsiteX7" fmla="*/ 1527957 w 1527957"/>
                <a:gd name="connsiteY7" fmla="*/ 0 h 623770"/>
                <a:gd name="connsiteX0-15" fmla="*/ 1527957 w 1527957"/>
                <a:gd name="connsiteY0-16" fmla="*/ 0 h 623770"/>
                <a:gd name="connsiteX1-17" fmla="*/ 1499871 w 1527957"/>
                <a:gd name="connsiteY1-18" fmla="*/ 90068 h 623770"/>
                <a:gd name="connsiteX2-19" fmla="*/ 691030 w 1527957"/>
                <a:gd name="connsiteY2-20" fmla="*/ 623770 h 623770"/>
                <a:gd name="connsiteX3-21" fmla="*/ 70315 w 1527957"/>
                <a:gd name="connsiteY3-22" fmla="*/ 367828 h 623770"/>
                <a:gd name="connsiteX4-23" fmla="*/ 0 w 1527957"/>
                <a:gd name="connsiteY4-24" fmla="*/ 282992 h 623770"/>
                <a:gd name="connsiteX5-25" fmla="*/ 164586 w 1527957"/>
                <a:gd name="connsiteY5-26" fmla="*/ 254713 h 623770"/>
                <a:gd name="connsiteX6-27" fmla="*/ 1388267 w 1527957"/>
                <a:gd name="connsiteY6-28" fmla="*/ 15544 h 623770"/>
                <a:gd name="connsiteX7-29" fmla="*/ 1527957 w 1527957"/>
                <a:gd name="connsiteY7-30" fmla="*/ 0 h 623770"/>
                <a:gd name="connsiteX0-31" fmla="*/ 1527957 w 1527957"/>
                <a:gd name="connsiteY0-32" fmla="*/ 3472 h 627242"/>
                <a:gd name="connsiteX1-33" fmla="*/ 1499871 w 1527957"/>
                <a:gd name="connsiteY1-34" fmla="*/ 93540 h 627242"/>
                <a:gd name="connsiteX2-35" fmla="*/ 691030 w 1527957"/>
                <a:gd name="connsiteY2-36" fmla="*/ 627242 h 627242"/>
                <a:gd name="connsiteX3-37" fmla="*/ 70315 w 1527957"/>
                <a:gd name="connsiteY3-38" fmla="*/ 371300 h 627242"/>
                <a:gd name="connsiteX4-39" fmla="*/ 0 w 1527957"/>
                <a:gd name="connsiteY4-40" fmla="*/ 286464 h 627242"/>
                <a:gd name="connsiteX5-41" fmla="*/ 176907 w 1527957"/>
                <a:gd name="connsiteY5-42" fmla="*/ 123284 h 627242"/>
                <a:gd name="connsiteX6-43" fmla="*/ 1388267 w 1527957"/>
                <a:gd name="connsiteY6-44" fmla="*/ 19016 h 627242"/>
                <a:gd name="connsiteX7-45" fmla="*/ 1527957 w 1527957"/>
                <a:gd name="connsiteY7-46" fmla="*/ 3472 h 6272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527957" h="627242">
                  <a:moveTo>
                    <a:pt x="1527957" y="3472"/>
                  </a:moveTo>
                  <a:lnTo>
                    <a:pt x="1499871" y="93540"/>
                  </a:lnTo>
                  <a:cubicBezTo>
                    <a:pt x="1366610" y="407174"/>
                    <a:pt x="1054637" y="627242"/>
                    <a:pt x="691030" y="627242"/>
                  </a:cubicBezTo>
                  <a:cubicBezTo>
                    <a:pt x="448626" y="627242"/>
                    <a:pt x="229170" y="529434"/>
                    <a:pt x="70315" y="371300"/>
                  </a:cubicBezTo>
                  <a:lnTo>
                    <a:pt x="0" y="286464"/>
                  </a:lnTo>
                  <a:lnTo>
                    <a:pt x="176907" y="123284"/>
                  </a:lnTo>
                  <a:cubicBezTo>
                    <a:pt x="623453" y="-110261"/>
                    <a:pt x="1008067" y="69307"/>
                    <a:pt x="1388267" y="19016"/>
                  </a:cubicBezTo>
                  <a:lnTo>
                    <a:pt x="1527957" y="3472"/>
                  </a:lnTo>
                  <a:close/>
                </a:path>
              </a:pathLst>
            </a:custGeom>
            <a:solidFill>
              <a:srgbClr val="F3C098"/>
            </a:solidFill>
            <a:ln w="127000">
              <a:solidFill>
                <a:srgbClr val="F3C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10%</a:t>
              </a: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204" name="Oval 20"/>
            <p:cNvSpPr/>
            <p:nvPr/>
          </p:nvSpPr>
          <p:spPr>
            <a:xfrm>
              <a:off x="3976879" y="2101878"/>
              <a:ext cx="1755648" cy="1747681"/>
            </a:xfrm>
            <a:prstGeom prst="ellipse">
              <a:avLst/>
            </a:prstGeom>
            <a:noFill/>
            <a:ln w="127000">
              <a:solidFill>
                <a:srgbClr val="F3C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
        <p:nvSpPr>
          <p:cNvPr id="205" name="TextBox 26"/>
          <p:cNvSpPr txBox="1"/>
          <p:nvPr/>
        </p:nvSpPr>
        <p:spPr>
          <a:xfrm>
            <a:off x="1411629" y="4413568"/>
            <a:ext cx="191813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p:txBody>
      </p:sp>
      <p:sp>
        <p:nvSpPr>
          <p:cNvPr id="206" name="TextBox 27"/>
          <p:cNvSpPr txBox="1"/>
          <p:nvPr/>
        </p:nvSpPr>
        <p:spPr>
          <a:xfrm>
            <a:off x="3895637" y="4413568"/>
            <a:ext cx="191813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p:txBody>
      </p:sp>
      <p:sp>
        <p:nvSpPr>
          <p:cNvPr id="207" name="TextBox 28"/>
          <p:cNvSpPr txBox="1"/>
          <p:nvPr/>
        </p:nvSpPr>
        <p:spPr>
          <a:xfrm>
            <a:off x="6379009" y="4414624"/>
            <a:ext cx="191813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p:txBody>
      </p:sp>
      <p:sp>
        <p:nvSpPr>
          <p:cNvPr id="208" name="TextBox 29"/>
          <p:cNvSpPr txBox="1"/>
          <p:nvPr/>
        </p:nvSpPr>
        <p:spPr>
          <a:xfrm>
            <a:off x="8862238" y="4415999"/>
            <a:ext cx="191813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2" fill="hold" nodeType="clickEffect">
                                  <p:stCondLst>
                                    <p:cond delay="0"/>
                                  </p:stCondLst>
                                  <p:childTnLst>
                                    <p:set>
                                      <p:cBhvr>
                                        <p:cTn id="14" dur="1" fill="hold">
                                          <p:stCondLst>
                                            <p:cond delay="0"/>
                                          </p:stCondLst>
                                        </p:cTn>
                                        <p:tgtEl>
                                          <p:spTgt spid="193"/>
                                        </p:tgtEl>
                                        <p:attrNameLst>
                                          <p:attrName>style.visibility</p:attrName>
                                        </p:attrNameLst>
                                      </p:cBhvr>
                                      <p:to>
                                        <p:strVal val="visible"/>
                                      </p:to>
                                    </p:set>
                                    <p:animEffect transition="in" filter="wheel(2)">
                                      <p:cBhvr>
                                        <p:cTn id="15" dur="2000"/>
                                        <p:tgtEl>
                                          <p:spTgt spid="193"/>
                                        </p:tgtEl>
                                      </p:cBhvr>
                                    </p:animEffect>
                                  </p:childTnLst>
                                </p:cTn>
                              </p:par>
                              <p:par>
                                <p:cTn id="16" presetID="21" presetClass="entr" presetSubtype="2" fill="hold" nodeType="withEffect">
                                  <p:stCondLst>
                                    <p:cond delay="0"/>
                                  </p:stCondLst>
                                  <p:childTnLst>
                                    <p:set>
                                      <p:cBhvr>
                                        <p:cTn id="17" dur="1" fill="hold">
                                          <p:stCondLst>
                                            <p:cond delay="0"/>
                                          </p:stCondLst>
                                        </p:cTn>
                                        <p:tgtEl>
                                          <p:spTgt spid="202"/>
                                        </p:tgtEl>
                                        <p:attrNameLst>
                                          <p:attrName>style.visibility</p:attrName>
                                        </p:attrNameLst>
                                      </p:cBhvr>
                                      <p:to>
                                        <p:strVal val="visible"/>
                                      </p:to>
                                    </p:set>
                                    <p:animEffect transition="in" filter="wheel(2)">
                                      <p:cBhvr>
                                        <p:cTn id="18" dur="2000"/>
                                        <p:tgtEl>
                                          <p:spTgt spid="202"/>
                                        </p:tgtEl>
                                      </p:cBhvr>
                                    </p:animEffect>
                                  </p:childTnLst>
                                </p:cTn>
                              </p:par>
                              <p:par>
                                <p:cTn id="19" presetID="21" presetClass="entr" presetSubtype="2" fill="hold" nodeType="withEffect">
                                  <p:stCondLst>
                                    <p:cond delay="0"/>
                                  </p:stCondLst>
                                  <p:childTnLst>
                                    <p:set>
                                      <p:cBhvr>
                                        <p:cTn id="20" dur="1" fill="hold">
                                          <p:stCondLst>
                                            <p:cond delay="0"/>
                                          </p:stCondLst>
                                        </p:cTn>
                                        <p:tgtEl>
                                          <p:spTgt spid="196"/>
                                        </p:tgtEl>
                                        <p:attrNameLst>
                                          <p:attrName>style.visibility</p:attrName>
                                        </p:attrNameLst>
                                      </p:cBhvr>
                                      <p:to>
                                        <p:strVal val="visible"/>
                                      </p:to>
                                    </p:set>
                                    <p:animEffect transition="in" filter="wheel(2)">
                                      <p:cBhvr>
                                        <p:cTn id="21" dur="2000"/>
                                        <p:tgtEl>
                                          <p:spTgt spid="196"/>
                                        </p:tgtEl>
                                      </p:cBhvr>
                                    </p:animEffect>
                                  </p:childTnLst>
                                </p:cTn>
                              </p:par>
                              <p:par>
                                <p:cTn id="22" presetID="21" presetClass="entr" presetSubtype="2" fill="hold" nodeType="withEffect">
                                  <p:stCondLst>
                                    <p:cond delay="0"/>
                                  </p:stCondLst>
                                  <p:childTnLst>
                                    <p:set>
                                      <p:cBhvr>
                                        <p:cTn id="23" dur="1" fill="hold">
                                          <p:stCondLst>
                                            <p:cond delay="0"/>
                                          </p:stCondLst>
                                        </p:cTn>
                                        <p:tgtEl>
                                          <p:spTgt spid="199"/>
                                        </p:tgtEl>
                                        <p:attrNameLst>
                                          <p:attrName>style.visibility</p:attrName>
                                        </p:attrNameLst>
                                      </p:cBhvr>
                                      <p:to>
                                        <p:strVal val="visible"/>
                                      </p:to>
                                    </p:set>
                                    <p:animEffect transition="in" filter="wheel(2)">
                                      <p:cBhvr>
                                        <p:cTn id="24" dur="2000"/>
                                        <p:tgtEl>
                                          <p:spTgt spid="19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5"/>
                                        </p:tgtEl>
                                        <p:attrNameLst>
                                          <p:attrName>style.visibility</p:attrName>
                                        </p:attrNameLst>
                                      </p:cBhvr>
                                      <p:to>
                                        <p:strVal val="visible"/>
                                      </p:to>
                                    </p:set>
                                    <p:animEffect transition="in" filter="fade">
                                      <p:cBhvr>
                                        <p:cTn id="29" dur="500"/>
                                        <p:tgtEl>
                                          <p:spTgt spid="20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500"/>
                                        <p:tgtEl>
                                          <p:spTgt spid="20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7"/>
                                        </p:tgtEl>
                                        <p:attrNameLst>
                                          <p:attrName>style.visibility</p:attrName>
                                        </p:attrNameLst>
                                      </p:cBhvr>
                                      <p:to>
                                        <p:strVal val="visible"/>
                                      </p:to>
                                    </p:set>
                                    <p:animEffect transition="in" filter="fade">
                                      <p:cBhvr>
                                        <p:cTn id="35" dur="500"/>
                                        <p:tgtEl>
                                          <p:spTgt spid="20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8"/>
                                        </p:tgtEl>
                                        <p:attrNameLst>
                                          <p:attrName>style.visibility</p:attrName>
                                        </p:attrNameLst>
                                      </p:cBhvr>
                                      <p:to>
                                        <p:strVal val="visible"/>
                                      </p:to>
                                    </p:set>
                                    <p:animEffect transition="in" filter="fade">
                                      <p:cBhvr>
                                        <p:cTn id="38"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206" grpId="0"/>
      <p:bldP spid="207" grpId="0"/>
      <p:bldP spid="2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27" name="平行四边形 26"/>
          <p:cNvSpPr/>
          <p:nvPr/>
        </p:nvSpPr>
        <p:spPr>
          <a:xfrm>
            <a:off x="1218497" y="1859575"/>
            <a:ext cx="3112104" cy="1606223"/>
          </a:xfrm>
          <a:prstGeom prst="parallelogram">
            <a:avLst>
              <a:gd name="adj" fmla="val 3544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sp>
        <p:nvSpPr>
          <p:cNvPr id="28" name="平行四边形 27"/>
          <p:cNvSpPr/>
          <p:nvPr/>
        </p:nvSpPr>
        <p:spPr>
          <a:xfrm>
            <a:off x="4652565" y="1859575"/>
            <a:ext cx="3112104" cy="1606223"/>
          </a:xfrm>
          <a:prstGeom prst="parallelogram">
            <a:avLst>
              <a:gd name="adj" fmla="val 35443"/>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sp>
        <p:nvSpPr>
          <p:cNvPr id="29" name="平行四边形 28"/>
          <p:cNvSpPr/>
          <p:nvPr/>
        </p:nvSpPr>
        <p:spPr>
          <a:xfrm>
            <a:off x="8120188" y="1859575"/>
            <a:ext cx="3112104" cy="1606223"/>
          </a:xfrm>
          <a:prstGeom prst="parallelogram">
            <a:avLst>
              <a:gd name="adj" fmla="val 35443"/>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sp>
        <p:nvSpPr>
          <p:cNvPr id="30" name="平行四边形 29"/>
          <p:cNvSpPr/>
          <p:nvPr/>
        </p:nvSpPr>
        <p:spPr>
          <a:xfrm>
            <a:off x="3362827" y="1644586"/>
            <a:ext cx="1404403" cy="429976"/>
          </a:xfrm>
          <a:prstGeom prst="parallelogram">
            <a:avLst>
              <a:gd name="adj" fmla="val 35443"/>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lIns="19541" tIns="24817" rIns="19541"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添加内容</a:t>
            </a:r>
            <a:endParaRPr kumimoji="0" lang="zh-CN" altLang="en-US" sz="17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31" name="平行四边形 30"/>
          <p:cNvSpPr/>
          <p:nvPr/>
        </p:nvSpPr>
        <p:spPr>
          <a:xfrm>
            <a:off x="6793260" y="1644586"/>
            <a:ext cx="1404403" cy="429976"/>
          </a:xfrm>
          <a:prstGeom prst="parallelogram">
            <a:avLst>
              <a:gd name="adj" fmla="val 35443"/>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lIns="19541" tIns="24817" rIns="19541"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添加内容</a:t>
            </a:r>
            <a:endParaRPr kumimoji="0" lang="zh-CN" altLang="en-US" sz="17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32" name="平行四边形 31"/>
          <p:cNvSpPr/>
          <p:nvPr/>
        </p:nvSpPr>
        <p:spPr>
          <a:xfrm>
            <a:off x="10270116" y="1644586"/>
            <a:ext cx="1404403" cy="429976"/>
          </a:xfrm>
          <a:prstGeom prst="parallelogram">
            <a:avLst>
              <a:gd name="adj" fmla="val 35443"/>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lIns="19541" tIns="24817" rIns="19541"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添加内容</a:t>
            </a:r>
            <a:endPar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33" name="TextBox 32"/>
          <p:cNvSpPr txBox="1"/>
          <p:nvPr/>
        </p:nvSpPr>
        <p:spPr>
          <a:xfrm>
            <a:off x="1106523" y="3783523"/>
            <a:ext cx="2724560" cy="643890"/>
          </a:xfrm>
          <a:prstGeom prst="rect">
            <a:avLst/>
          </a:prstGeom>
          <a:noFill/>
        </p:spPr>
        <p:txBody>
          <a:bodyPr wrap="square" lIns="49634" tIns="24817" rIns="49634" bIns="24817"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6" name="TextBox 33"/>
          <p:cNvSpPr txBox="1"/>
          <p:nvPr/>
        </p:nvSpPr>
        <p:spPr>
          <a:xfrm>
            <a:off x="4636382" y="3783523"/>
            <a:ext cx="2579762" cy="702945"/>
          </a:xfrm>
          <a:prstGeom prst="rect">
            <a:avLst/>
          </a:prstGeom>
          <a:noFill/>
        </p:spPr>
        <p:txBody>
          <a:bodyPr wrap="square" lIns="49634" tIns="24817" rIns="49634" bIns="24817"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0" name="TextBox 34"/>
          <p:cNvSpPr txBox="1"/>
          <p:nvPr/>
        </p:nvSpPr>
        <p:spPr>
          <a:xfrm>
            <a:off x="8120190" y="3783523"/>
            <a:ext cx="2563579" cy="702945"/>
          </a:xfrm>
          <a:prstGeom prst="rect">
            <a:avLst/>
          </a:prstGeom>
          <a:noFill/>
        </p:spPr>
        <p:txBody>
          <a:bodyPr wrap="square" lIns="49634" tIns="24817" rIns="49634" bIns="24817"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1" name="矩形 30"/>
          <p:cNvSpPr>
            <a:spLocks noChangeArrowheads="1"/>
          </p:cNvSpPr>
          <p:nvPr/>
        </p:nvSpPr>
        <p:spPr bwMode="auto">
          <a:xfrm>
            <a:off x="2922898" y="5463868"/>
            <a:ext cx="6604997" cy="568960"/>
          </a:xfrm>
          <a:prstGeom prst="rect">
            <a:avLst/>
          </a:prstGeom>
          <a:noFill/>
          <a:ln w="9525">
            <a:noFill/>
            <a:miter lim="800000"/>
          </a:ln>
        </p:spPr>
        <p:txBody>
          <a:bodyPr wrap="square" lIns="55863" tIns="27931" rIns="55863" bIns="27931">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a:t>
            </a:r>
            <a:endParaRPr kumimoji="0" lang="zh-CN" altLang="en-US" sz="13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2" name="丁字箭头 41"/>
          <p:cNvSpPr/>
          <p:nvPr/>
        </p:nvSpPr>
        <p:spPr>
          <a:xfrm flipV="1">
            <a:off x="1218497" y="4984773"/>
            <a:ext cx="9465270" cy="35448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47"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anim calcmode="lin" valueType="num">
                                      <p:cBhvr>
                                        <p:cTn id="15" dur="500" fill="hold"/>
                                        <p:tgtEl>
                                          <p:spTgt spid="27"/>
                                        </p:tgtEl>
                                        <p:attrNameLst>
                                          <p:attrName>ppt_x</p:attrName>
                                        </p:attrNameLst>
                                      </p:cBhvr>
                                      <p:tavLst>
                                        <p:tav tm="0">
                                          <p:val>
                                            <p:strVal val="#ppt_x"/>
                                          </p:val>
                                        </p:tav>
                                        <p:tav tm="100000">
                                          <p:val>
                                            <p:strVal val="#ppt_x"/>
                                          </p:val>
                                        </p:tav>
                                      </p:tavLst>
                                    </p:anim>
                                    <p:anim calcmode="lin" valueType="num">
                                      <p:cBhvr>
                                        <p:cTn id="16" dur="500" fill="hold"/>
                                        <p:tgtEl>
                                          <p:spTgt spid="27"/>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7"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anim calcmode="lin" valueType="num">
                                      <p:cBhvr>
                                        <p:cTn id="21" dur="500" fill="hold"/>
                                        <p:tgtEl>
                                          <p:spTgt spid="28"/>
                                        </p:tgtEl>
                                        <p:attrNameLst>
                                          <p:attrName>ppt_x</p:attrName>
                                        </p:attrNameLst>
                                      </p:cBhvr>
                                      <p:tavLst>
                                        <p:tav tm="0">
                                          <p:val>
                                            <p:strVal val="#ppt_x"/>
                                          </p:val>
                                        </p:tav>
                                        <p:tav tm="100000">
                                          <p:val>
                                            <p:strVal val="#ppt_x"/>
                                          </p:val>
                                        </p:tav>
                                      </p:tavLst>
                                    </p:anim>
                                    <p:anim calcmode="lin" valueType="num">
                                      <p:cBhvr>
                                        <p:cTn id="22" dur="500" fill="hold"/>
                                        <p:tgtEl>
                                          <p:spTgt spid="28"/>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7"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anim calcmode="lin" valueType="num">
                                      <p:cBhvr>
                                        <p:cTn id="27" dur="500" fill="hold"/>
                                        <p:tgtEl>
                                          <p:spTgt spid="29"/>
                                        </p:tgtEl>
                                        <p:attrNameLst>
                                          <p:attrName>ppt_x</p:attrName>
                                        </p:attrNameLst>
                                      </p:cBhvr>
                                      <p:tavLst>
                                        <p:tav tm="0">
                                          <p:val>
                                            <p:strVal val="#ppt_x"/>
                                          </p:val>
                                        </p:tav>
                                        <p:tav tm="100000">
                                          <p:val>
                                            <p:strVal val="#ppt_x"/>
                                          </p:val>
                                        </p:tav>
                                      </p:tavLst>
                                    </p:anim>
                                    <p:anim calcmode="lin" valueType="num">
                                      <p:cBhvr>
                                        <p:cTn id="28" dur="500" fill="hold"/>
                                        <p:tgtEl>
                                          <p:spTgt spid="29"/>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2"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14" presetClass="entr" presetSubtype="1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randombar(horizontal)">
                                      <p:cBhvr>
                                        <p:cTn id="45" dur="500"/>
                                        <p:tgtEl>
                                          <p:spTgt spid="33"/>
                                        </p:tgtEl>
                                      </p:cBhvr>
                                    </p:animEffect>
                                  </p:childTnLst>
                                </p:cTn>
                              </p:par>
                            </p:childTnLst>
                          </p:cTn>
                        </p:par>
                        <p:par>
                          <p:cTn id="46" fill="hold">
                            <p:stCondLst>
                              <p:cond delay="3750"/>
                            </p:stCondLst>
                            <p:childTnLst>
                              <p:par>
                                <p:cTn id="47" presetID="14" presetClass="entr" presetSubtype="1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randombar(horizontal)">
                                      <p:cBhvr>
                                        <p:cTn id="49" dur="500"/>
                                        <p:tgtEl>
                                          <p:spTgt spid="26"/>
                                        </p:tgtEl>
                                      </p:cBhvr>
                                    </p:animEffect>
                                  </p:childTnLst>
                                </p:cTn>
                              </p:par>
                            </p:childTnLst>
                          </p:cTn>
                        </p:par>
                        <p:par>
                          <p:cTn id="50" fill="hold">
                            <p:stCondLst>
                              <p:cond delay="4250"/>
                            </p:stCondLst>
                            <p:childTnLst>
                              <p:par>
                                <p:cTn id="51" presetID="14" presetClass="entr" presetSubtype="1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randombar(horizontal)">
                                      <p:cBhvr>
                                        <p:cTn id="53" dur="500"/>
                                        <p:tgtEl>
                                          <p:spTgt spid="40"/>
                                        </p:tgtEl>
                                      </p:cBhvr>
                                    </p:animEffect>
                                  </p:childTnLst>
                                </p:cTn>
                              </p:par>
                            </p:childTnLst>
                          </p:cTn>
                        </p:par>
                        <p:par>
                          <p:cTn id="54" fill="hold">
                            <p:stCondLst>
                              <p:cond delay="4750"/>
                            </p:stCondLst>
                            <p:childTnLst>
                              <p:par>
                                <p:cTn id="55" presetID="22" presetClass="entr" presetSubtype="1"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up)">
                                      <p:cBhvr>
                                        <p:cTn id="57" dur="500"/>
                                        <p:tgtEl>
                                          <p:spTgt spid="42"/>
                                        </p:tgtEl>
                                      </p:cBhvr>
                                    </p:animEffect>
                                  </p:childTnLst>
                                </p:cTn>
                              </p:par>
                            </p:childTnLst>
                          </p:cTn>
                        </p:par>
                        <p:par>
                          <p:cTn id="58" fill="hold">
                            <p:stCondLst>
                              <p:cond delay="5250"/>
                            </p:stCondLst>
                            <p:childTnLst>
                              <p:par>
                                <p:cTn id="59" presetID="10"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31" grpId="0" bldLvl="0" animBg="1"/>
      <p:bldP spid="32" grpId="0" bldLvl="0" animBg="1"/>
      <p:bldP spid="33" grpId="0"/>
      <p:bldP spid="26" grpId="0"/>
      <p:bldP spid="40" grpId="0"/>
      <p:bldP spid="41" grpId="0"/>
      <p:bldP spid="4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141" name="Freeform 566"/>
          <p:cNvSpPr>
            <a:spLocks noEditPoints="1"/>
          </p:cNvSpPr>
          <p:nvPr/>
        </p:nvSpPr>
        <p:spPr bwMode="auto">
          <a:xfrm>
            <a:off x="3460350" y="3489898"/>
            <a:ext cx="508709" cy="582338"/>
          </a:xfrm>
          <a:custGeom>
            <a:avLst/>
            <a:gdLst>
              <a:gd name="T0" fmla="*/ 15 w 98"/>
              <a:gd name="T1" fmla="*/ 55 h 110"/>
              <a:gd name="T2" fmla="*/ 25 w 98"/>
              <a:gd name="T3" fmla="*/ 36 h 110"/>
              <a:gd name="T4" fmla="*/ 11 w 98"/>
              <a:gd name="T5" fmla="*/ 24 h 110"/>
              <a:gd name="T6" fmla="*/ 1 w 98"/>
              <a:gd name="T7" fmla="*/ 38 h 110"/>
              <a:gd name="T8" fmla="*/ 15 w 98"/>
              <a:gd name="T9" fmla="*/ 55 h 110"/>
              <a:gd name="T10" fmla="*/ 27 w 98"/>
              <a:gd name="T11" fmla="*/ 79 h 110"/>
              <a:gd name="T12" fmla="*/ 27 w 98"/>
              <a:gd name="T13" fmla="*/ 84 h 110"/>
              <a:gd name="T14" fmla="*/ 32 w 98"/>
              <a:gd name="T15" fmla="*/ 89 h 110"/>
              <a:gd name="T16" fmla="*/ 38 w 98"/>
              <a:gd name="T17" fmla="*/ 89 h 110"/>
              <a:gd name="T18" fmla="*/ 38 w 98"/>
              <a:gd name="T19" fmla="*/ 75 h 110"/>
              <a:gd name="T20" fmla="*/ 32 w 98"/>
              <a:gd name="T21" fmla="*/ 75 h 110"/>
              <a:gd name="T22" fmla="*/ 27 w 98"/>
              <a:gd name="T23" fmla="*/ 79 h 110"/>
              <a:gd name="T24" fmla="*/ 36 w 98"/>
              <a:gd name="T25" fmla="*/ 33 h 110"/>
              <a:gd name="T26" fmla="*/ 48 w 98"/>
              <a:gd name="T27" fmla="*/ 16 h 110"/>
              <a:gd name="T28" fmla="*/ 36 w 98"/>
              <a:gd name="T29" fmla="*/ 0 h 110"/>
              <a:gd name="T30" fmla="*/ 25 w 98"/>
              <a:gd name="T31" fmla="*/ 16 h 110"/>
              <a:gd name="T32" fmla="*/ 36 w 98"/>
              <a:gd name="T33" fmla="*/ 33 h 110"/>
              <a:gd name="T34" fmla="*/ 63 w 98"/>
              <a:gd name="T35" fmla="*/ 34 h 110"/>
              <a:gd name="T36" fmla="*/ 78 w 98"/>
              <a:gd name="T37" fmla="*/ 19 h 110"/>
              <a:gd name="T38" fmla="*/ 68 w 98"/>
              <a:gd name="T39" fmla="*/ 3 h 110"/>
              <a:gd name="T40" fmla="*/ 54 w 98"/>
              <a:gd name="T41" fmla="*/ 17 h 110"/>
              <a:gd name="T42" fmla="*/ 63 w 98"/>
              <a:gd name="T43" fmla="*/ 34 h 110"/>
              <a:gd name="T44" fmla="*/ 84 w 98"/>
              <a:gd name="T45" fmla="*/ 73 h 110"/>
              <a:gd name="T46" fmla="*/ 63 w 98"/>
              <a:gd name="T47" fmla="*/ 52 h 110"/>
              <a:gd name="T48" fmla="*/ 34 w 98"/>
              <a:gd name="T49" fmla="*/ 51 h 110"/>
              <a:gd name="T50" fmla="*/ 20 w 98"/>
              <a:gd name="T51" fmla="*/ 66 h 110"/>
              <a:gd name="T52" fmla="*/ 8 w 98"/>
              <a:gd name="T53" fmla="*/ 89 h 110"/>
              <a:gd name="T54" fmla="*/ 22 w 98"/>
              <a:gd name="T55" fmla="*/ 103 h 110"/>
              <a:gd name="T56" fmla="*/ 40 w 98"/>
              <a:gd name="T57" fmla="*/ 102 h 110"/>
              <a:gd name="T58" fmla="*/ 58 w 98"/>
              <a:gd name="T59" fmla="*/ 102 h 110"/>
              <a:gd name="T60" fmla="*/ 87 w 98"/>
              <a:gd name="T61" fmla="*/ 95 h 110"/>
              <a:gd name="T62" fmla="*/ 84 w 98"/>
              <a:gd name="T63" fmla="*/ 73 h 110"/>
              <a:gd name="T64" fmla="*/ 45 w 98"/>
              <a:gd name="T65" fmla="*/ 95 h 110"/>
              <a:gd name="T66" fmla="*/ 30 w 98"/>
              <a:gd name="T67" fmla="*/ 95 h 110"/>
              <a:gd name="T68" fmla="*/ 21 w 98"/>
              <a:gd name="T69" fmla="*/ 89 h 110"/>
              <a:gd name="T70" fmla="*/ 20 w 98"/>
              <a:gd name="T71" fmla="*/ 78 h 110"/>
              <a:gd name="T72" fmla="*/ 30 w 98"/>
              <a:gd name="T73" fmla="*/ 69 h 110"/>
              <a:gd name="T74" fmla="*/ 38 w 98"/>
              <a:gd name="T75" fmla="*/ 69 h 110"/>
              <a:gd name="T76" fmla="*/ 38 w 98"/>
              <a:gd name="T77" fmla="*/ 59 h 110"/>
              <a:gd name="T78" fmla="*/ 45 w 98"/>
              <a:gd name="T79" fmla="*/ 59 h 110"/>
              <a:gd name="T80" fmla="*/ 45 w 98"/>
              <a:gd name="T81" fmla="*/ 95 h 110"/>
              <a:gd name="T82" fmla="*/ 72 w 98"/>
              <a:gd name="T83" fmla="*/ 95 h 110"/>
              <a:gd name="T84" fmla="*/ 55 w 98"/>
              <a:gd name="T85" fmla="*/ 95 h 110"/>
              <a:gd name="T86" fmla="*/ 48 w 98"/>
              <a:gd name="T87" fmla="*/ 89 h 110"/>
              <a:gd name="T88" fmla="*/ 48 w 98"/>
              <a:gd name="T89" fmla="*/ 70 h 110"/>
              <a:gd name="T90" fmla="*/ 55 w 98"/>
              <a:gd name="T91" fmla="*/ 70 h 110"/>
              <a:gd name="T92" fmla="*/ 55 w 98"/>
              <a:gd name="T93" fmla="*/ 86 h 110"/>
              <a:gd name="T94" fmla="*/ 58 w 98"/>
              <a:gd name="T95" fmla="*/ 89 h 110"/>
              <a:gd name="T96" fmla="*/ 65 w 98"/>
              <a:gd name="T97" fmla="*/ 89 h 110"/>
              <a:gd name="T98" fmla="*/ 65 w 98"/>
              <a:gd name="T99" fmla="*/ 70 h 110"/>
              <a:gd name="T100" fmla="*/ 72 w 98"/>
              <a:gd name="T101" fmla="*/ 70 h 110"/>
              <a:gd name="T102" fmla="*/ 72 w 98"/>
              <a:gd name="T103" fmla="*/ 95 h 110"/>
              <a:gd name="T104" fmla="*/ 96 w 98"/>
              <a:gd name="T105" fmla="*/ 45 h 110"/>
              <a:gd name="T106" fmla="*/ 84 w 98"/>
              <a:gd name="T107" fmla="*/ 32 h 110"/>
              <a:gd name="T108" fmla="*/ 72 w 98"/>
              <a:gd name="T109" fmla="*/ 48 h 110"/>
              <a:gd name="T110" fmla="*/ 85 w 98"/>
              <a:gd name="T111" fmla="*/ 62 h 110"/>
              <a:gd name="T112" fmla="*/ 96 w 98"/>
              <a:gd name="T113" fmla="*/ 4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p:spPr>
        <p:txBody>
          <a:bodyPr vert="horz" wrap="square" lIns="49634" tIns="24817" rIns="49634" bIns="2481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76" name="组合 175"/>
          <p:cNvGrpSpPr/>
          <p:nvPr/>
        </p:nvGrpSpPr>
        <p:grpSpPr>
          <a:xfrm>
            <a:off x="2742197" y="3607512"/>
            <a:ext cx="1945863" cy="1060422"/>
            <a:chOff x="2066155" y="1681970"/>
            <a:chExt cx="1450898" cy="774438"/>
          </a:xfrm>
        </p:grpSpPr>
        <p:sp>
          <p:nvSpPr>
            <p:cNvPr id="177" name="Chevron 17"/>
            <p:cNvSpPr/>
            <p:nvPr/>
          </p:nvSpPr>
          <p:spPr>
            <a:xfrm>
              <a:off x="2066155" y="1681970"/>
              <a:ext cx="1450898" cy="774438"/>
            </a:xfrm>
            <a:prstGeom prst="chevron">
              <a:avLst/>
            </a:prstGeom>
            <a:solidFill>
              <a:srgbClr val="D8B4C6"/>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8" name="Rectangle 5"/>
            <p:cNvSpPr/>
            <p:nvPr/>
          </p:nvSpPr>
          <p:spPr bwMode="auto">
            <a:xfrm>
              <a:off x="2567343" y="1867459"/>
              <a:ext cx="517036" cy="5119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代理</a:t>
              </a:r>
              <a:endParaRPr kumimoji="0" lang="en-US" altLang="zh-CN" sz="20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推广</a:t>
              </a:r>
              <a:endParaRPr kumimoji="0" lang="en-US" sz="20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79" name="组合 178"/>
          <p:cNvGrpSpPr/>
          <p:nvPr/>
        </p:nvGrpSpPr>
        <p:grpSpPr>
          <a:xfrm>
            <a:off x="4342696" y="3607512"/>
            <a:ext cx="1945863" cy="1060422"/>
            <a:chOff x="3187496" y="1681970"/>
            <a:chExt cx="1450898" cy="774438"/>
          </a:xfrm>
        </p:grpSpPr>
        <p:sp>
          <p:nvSpPr>
            <p:cNvPr id="180" name="Chevron 19"/>
            <p:cNvSpPr/>
            <p:nvPr/>
          </p:nvSpPr>
          <p:spPr>
            <a:xfrm>
              <a:off x="3187496" y="1681970"/>
              <a:ext cx="1450898" cy="774438"/>
            </a:xfrm>
            <a:prstGeom prst="chevron">
              <a:avLst/>
            </a:prstGeom>
            <a:solidFill>
              <a:srgbClr val="6B5492"/>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1" name="Rectangle 5"/>
            <p:cNvSpPr/>
            <p:nvPr/>
          </p:nvSpPr>
          <p:spPr bwMode="auto">
            <a:xfrm>
              <a:off x="3739833" y="1867459"/>
              <a:ext cx="460219" cy="4451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周边</a:t>
              </a:r>
              <a:endParaRPr kumimoji="0" lang="en-US" altLang="zh-CN"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推广</a:t>
              </a:r>
              <a:endParaRPr kumimoji="0" 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82" name="组合 181"/>
          <p:cNvGrpSpPr/>
          <p:nvPr/>
        </p:nvGrpSpPr>
        <p:grpSpPr>
          <a:xfrm>
            <a:off x="5968351" y="3607512"/>
            <a:ext cx="1945863" cy="1060422"/>
            <a:chOff x="4308837" y="1681970"/>
            <a:chExt cx="1450898" cy="774438"/>
          </a:xfrm>
          <a:solidFill>
            <a:srgbClr val="F3C098"/>
          </a:solidFill>
        </p:grpSpPr>
        <p:sp>
          <p:nvSpPr>
            <p:cNvPr id="183" name="Chevron 20"/>
            <p:cNvSpPr/>
            <p:nvPr/>
          </p:nvSpPr>
          <p:spPr>
            <a:xfrm>
              <a:off x="4308837" y="1681970"/>
              <a:ext cx="1450898" cy="774438"/>
            </a:xfrm>
            <a:prstGeom prst="chevron">
              <a:avLst/>
            </a:prstGeom>
            <a:grp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4" name="Rectangle 5"/>
            <p:cNvSpPr/>
            <p:nvPr/>
          </p:nvSpPr>
          <p:spPr bwMode="auto">
            <a:xfrm>
              <a:off x="4839526" y="1864668"/>
              <a:ext cx="460219" cy="445198"/>
            </a:xfrm>
            <a:prstGeom prst="rect">
              <a:avLst/>
            </a:prstGeom>
            <a:grp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本地</a:t>
              </a:r>
              <a:endParaRPr kumimoji="0" lang="en-US" altLang="zh-CN"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推广</a:t>
              </a:r>
              <a:endParaRPr kumimoji="0" 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85" name="组合 184"/>
          <p:cNvGrpSpPr/>
          <p:nvPr/>
        </p:nvGrpSpPr>
        <p:grpSpPr>
          <a:xfrm>
            <a:off x="7575341" y="3607512"/>
            <a:ext cx="1945863" cy="1060422"/>
            <a:chOff x="5437301" y="1681970"/>
            <a:chExt cx="1450898" cy="774438"/>
          </a:xfrm>
        </p:grpSpPr>
        <p:sp>
          <p:nvSpPr>
            <p:cNvPr id="186" name="Chevron 20"/>
            <p:cNvSpPr/>
            <p:nvPr/>
          </p:nvSpPr>
          <p:spPr>
            <a:xfrm>
              <a:off x="5437301" y="1681970"/>
              <a:ext cx="1450898" cy="774438"/>
            </a:xfrm>
            <a:prstGeom prst="chevron">
              <a:avLst/>
            </a:prstGeom>
            <a:solidFill>
              <a:srgbClr val="6B5492"/>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7" name="Rectangle 5"/>
            <p:cNvSpPr/>
            <p:nvPr/>
          </p:nvSpPr>
          <p:spPr bwMode="auto">
            <a:xfrm>
              <a:off x="5957039" y="1864668"/>
              <a:ext cx="460219" cy="4451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沿海</a:t>
              </a:r>
              <a:endParaRPr kumimoji="0" lang="en-US" altLang="zh-CN"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地区</a:t>
              </a:r>
              <a:endParaRPr kumimoji="0" 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cxnSp>
        <p:nvCxnSpPr>
          <p:cNvPr id="189" name="Straight Connector 35"/>
          <p:cNvCxnSpPr/>
          <p:nvPr/>
        </p:nvCxnSpPr>
        <p:spPr>
          <a:xfrm rot="16200000" flipH="1">
            <a:off x="2743385" y="2535083"/>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3" name="Straight Connector 35"/>
          <p:cNvCxnSpPr/>
          <p:nvPr/>
        </p:nvCxnSpPr>
        <p:spPr>
          <a:xfrm rot="5400000" flipH="1" flipV="1">
            <a:off x="4180687" y="4892271"/>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6" name="Straight Connector 35"/>
          <p:cNvCxnSpPr/>
          <p:nvPr/>
        </p:nvCxnSpPr>
        <p:spPr>
          <a:xfrm rot="5400000">
            <a:off x="8196197" y="2535083"/>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7" name="Straight Connector 35"/>
          <p:cNvCxnSpPr/>
          <p:nvPr/>
        </p:nvCxnSpPr>
        <p:spPr>
          <a:xfrm rot="16200000" flipV="1">
            <a:off x="6832377" y="4892271"/>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grpSp>
        <p:nvGrpSpPr>
          <p:cNvPr id="198" name="组合 197"/>
          <p:cNvGrpSpPr/>
          <p:nvPr/>
        </p:nvGrpSpPr>
        <p:grpSpPr>
          <a:xfrm>
            <a:off x="733833" y="2299731"/>
            <a:ext cx="1974215" cy="730885"/>
            <a:chOff x="906974" y="2005844"/>
            <a:chExt cx="1811900" cy="1754092"/>
          </a:xfrm>
        </p:grpSpPr>
        <p:sp>
          <p:nvSpPr>
            <p:cNvPr id="199" name="Rectangle 4"/>
            <p:cNvSpPr/>
            <p:nvPr/>
          </p:nvSpPr>
          <p:spPr bwMode="auto">
            <a:xfrm>
              <a:off x="906974" y="2443224"/>
              <a:ext cx="1811900" cy="1316712"/>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方正兰亭纤黑_GBK" panose="02000000000000000000" pitchFamily="2" charset="-122"/>
                  <a:ea typeface="方正兰亭纤黑_GBK" panose="02000000000000000000" pitchFamily="2" charset="-122"/>
                  <a:cs typeface="+mn-cs"/>
                </a:rPr>
                <a:t>添加你的饿内容文字，添加你的饿内容文字，添加你的饿</a:t>
              </a:r>
              <a:endParaRPr kumimoji="0" lang="id-ID" altLang="zh-CN" sz="1000" b="0" i="0" u="none" strike="noStrike" kern="1200" cap="none" spc="0" normalizeH="0" baseline="0" noProof="0" dirty="0">
                <a:ln>
                  <a:noFill/>
                </a:ln>
                <a:solidFill>
                  <a:prstClr val="black"/>
                </a:solidFill>
                <a:effectLst/>
                <a:uLnTx/>
                <a:uFillTx/>
                <a:latin typeface="Lato" pitchFamily="34" charset="0"/>
                <a:ea typeface="宋体" panose="02010600030101010101" pitchFamily="2" charset="-122"/>
                <a:cs typeface="+mn-cs"/>
              </a:endParaRPr>
            </a:p>
          </p:txBody>
        </p:sp>
        <p:sp>
          <p:nvSpPr>
            <p:cNvPr id="200" name="Rectangle 5"/>
            <p:cNvSpPr/>
            <p:nvPr/>
          </p:nvSpPr>
          <p:spPr bwMode="auto">
            <a:xfrm>
              <a:off x="1940032" y="2005844"/>
              <a:ext cx="777445" cy="6949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rPr>
                <a:t>添加标题</a:t>
              </a:r>
              <a:endParaRPr kumimoji="0" 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endParaRPr>
            </a:p>
          </p:txBody>
        </p:sp>
      </p:grpSp>
      <p:grpSp>
        <p:nvGrpSpPr>
          <p:cNvPr id="201" name="组合 200"/>
          <p:cNvGrpSpPr/>
          <p:nvPr/>
        </p:nvGrpSpPr>
        <p:grpSpPr>
          <a:xfrm>
            <a:off x="2207307" y="5634394"/>
            <a:ext cx="1981200" cy="730885"/>
            <a:chOff x="900564" y="2005844"/>
            <a:chExt cx="1818311" cy="1754092"/>
          </a:xfrm>
        </p:grpSpPr>
        <p:sp>
          <p:nvSpPr>
            <p:cNvPr id="202" name="Rectangle 4"/>
            <p:cNvSpPr/>
            <p:nvPr/>
          </p:nvSpPr>
          <p:spPr bwMode="auto">
            <a:xfrm>
              <a:off x="900564" y="2443224"/>
              <a:ext cx="1818311" cy="1316712"/>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方正兰亭纤黑_GBK" panose="02000000000000000000" pitchFamily="2" charset="-122"/>
                  <a:ea typeface="方正兰亭纤黑_GBK" panose="02000000000000000000" pitchFamily="2" charset="-122"/>
                  <a:cs typeface="+mn-cs"/>
                </a:rPr>
                <a:t>添加你的饿内容文字，添加你的饿内容文字，添加你的饿</a:t>
              </a:r>
              <a:endParaRPr kumimoji="0" lang="id-ID" altLang="zh-CN" sz="1000" b="0" i="0" u="none" strike="noStrike" kern="1200" cap="none" spc="0" normalizeH="0" baseline="0" noProof="0" dirty="0">
                <a:ln>
                  <a:noFill/>
                </a:ln>
                <a:solidFill>
                  <a:prstClr val="black"/>
                </a:solidFill>
                <a:effectLst/>
                <a:uLnTx/>
                <a:uFillTx/>
                <a:latin typeface="Lato" pitchFamily="34" charset="0"/>
                <a:ea typeface="宋体" panose="02010600030101010101" pitchFamily="2" charset="-122"/>
                <a:cs typeface="+mn-cs"/>
              </a:endParaRPr>
            </a:p>
          </p:txBody>
        </p:sp>
        <p:sp>
          <p:nvSpPr>
            <p:cNvPr id="203" name="Rectangle 5"/>
            <p:cNvSpPr/>
            <p:nvPr/>
          </p:nvSpPr>
          <p:spPr bwMode="auto">
            <a:xfrm>
              <a:off x="1940032" y="2005844"/>
              <a:ext cx="777445" cy="6949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rPr>
                <a:t>添加标题</a:t>
              </a:r>
              <a:endParaRPr kumimoji="0" 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endParaRPr>
            </a:p>
          </p:txBody>
        </p:sp>
      </p:grpSp>
      <p:grpSp>
        <p:nvGrpSpPr>
          <p:cNvPr id="204" name="组合 203"/>
          <p:cNvGrpSpPr/>
          <p:nvPr/>
        </p:nvGrpSpPr>
        <p:grpSpPr>
          <a:xfrm>
            <a:off x="7918765" y="5620358"/>
            <a:ext cx="1859915" cy="730885"/>
            <a:chOff x="1075984" y="2005844"/>
            <a:chExt cx="1706998" cy="1754092"/>
          </a:xfrm>
        </p:grpSpPr>
        <p:sp>
          <p:nvSpPr>
            <p:cNvPr id="205" name="Rectangle 4"/>
            <p:cNvSpPr/>
            <p:nvPr/>
          </p:nvSpPr>
          <p:spPr bwMode="auto">
            <a:xfrm>
              <a:off x="1075984" y="2443224"/>
              <a:ext cx="1706998" cy="131671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方正兰亭纤黑_GBK" panose="02000000000000000000" pitchFamily="2" charset="-122"/>
                  <a:ea typeface="方正兰亭纤黑_GBK" panose="02000000000000000000" pitchFamily="2" charset="-122"/>
                  <a:cs typeface="+mn-cs"/>
                </a:rPr>
                <a:t>添加你的饿内容文字，添加你的饿内容文字，添加你的饿</a:t>
              </a:r>
              <a:endParaRPr kumimoji="0" lang="id-ID" altLang="zh-CN" sz="1000" b="0" i="0" u="none" strike="noStrike" kern="1200" cap="none" spc="0" normalizeH="0" baseline="0" noProof="0" dirty="0">
                <a:ln>
                  <a:noFill/>
                </a:ln>
                <a:solidFill>
                  <a:prstClr val="black"/>
                </a:solidFill>
                <a:effectLst/>
                <a:uLnTx/>
                <a:uFillTx/>
                <a:latin typeface="Lato" pitchFamily="34" charset="0"/>
                <a:ea typeface="宋体" panose="02010600030101010101" pitchFamily="2" charset="-122"/>
                <a:cs typeface="+mn-cs"/>
              </a:endParaRPr>
            </a:p>
          </p:txBody>
        </p:sp>
        <p:sp>
          <p:nvSpPr>
            <p:cNvPr id="206" name="Rectangle 5"/>
            <p:cNvSpPr/>
            <p:nvPr/>
          </p:nvSpPr>
          <p:spPr bwMode="auto">
            <a:xfrm>
              <a:off x="1083166" y="2005844"/>
              <a:ext cx="777444" cy="6949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rPr>
                <a:t>添加标题</a:t>
              </a:r>
              <a:endParaRPr kumimoji="0" 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endParaRPr>
            </a:p>
          </p:txBody>
        </p:sp>
      </p:grpSp>
      <p:grpSp>
        <p:nvGrpSpPr>
          <p:cNvPr id="207" name="组合 206"/>
          <p:cNvGrpSpPr/>
          <p:nvPr/>
        </p:nvGrpSpPr>
        <p:grpSpPr>
          <a:xfrm>
            <a:off x="9210422" y="2340559"/>
            <a:ext cx="1845945" cy="730885"/>
            <a:chOff x="1075984" y="2005844"/>
            <a:chExt cx="1694176" cy="1754092"/>
          </a:xfrm>
        </p:grpSpPr>
        <p:sp>
          <p:nvSpPr>
            <p:cNvPr id="208" name="Rectangle 4"/>
            <p:cNvSpPr/>
            <p:nvPr/>
          </p:nvSpPr>
          <p:spPr bwMode="auto">
            <a:xfrm>
              <a:off x="1075984" y="2443224"/>
              <a:ext cx="1694176" cy="131671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方正兰亭纤黑_GBK" panose="02000000000000000000" pitchFamily="2" charset="-122"/>
                  <a:ea typeface="方正兰亭纤黑_GBK" panose="02000000000000000000" pitchFamily="2" charset="-122"/>
                  <a:cs typeface="+mn-cs"/>
                </a:rPr>
                <a:t>添加你的饿内容文字，添加你的饿内容文字，添加你的饿</a:t>
              </a:r>
              <a:endParaRPr kumimoji="0" lang="id-ID" altLang="zh-CN" sz="1000" b="0" i="0" u="none" strike="noStrike" kern="1200" cap="none" spc="0" normalizeH="0" baseline="0" noProof="0" dirty="0">
                <a:ln>
                  <a:noFill/>
                </a:ln>
                <a:solidFill>
                  <a:prstClr val="black"/>
                </a:solidFill>
                <a:effectLst/>
                <a:uLnTx/>
                <a:uFillTx/>
                <a:latin typeface="Lato" pitchFamily="34" charset="0"/>
                <a:ea typeface="宋体" panose="02010600030101010101" pitchFamily="2" charset="-122"/>
                <a:cs typeface="+mn-cs"/>
              </a:endParaRPr>
            </a:p>
          </p:txBody>
        </p:sp>
        <p:sp>
          <p:nvSpPr>
            <p:cNvPr id="209" name="Rectangle 5"/>
            <p:cNvSpPr/>
            <p:nvPr/>
          </p:nvSpPr>
          <p:spPr bwMode="auto">
            <a:xfrm>
              <a:off x="1083166" y="2005844"/>
              <a:ext cx="777444" cy="6949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rPr>
                <a:t>添加标题</a:t>
              </a:r>
              <a:endParaRPr kumimoji="0" 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endParaRPr>
            </a:p>
          </p:txBody>
        </p:sp>
      </p:grpSp>
      <p:grpSp>
        <p:nvGrpSpPr>
          <p:cNvPr id="3" name="组合 2"/>
          <p:cNvGrpSpPr/>
          <p:nvPr/>
        </p:nvGrpSpPr>
        <p:grpSpPr>
          <a:xfrm>
            <a:off x="5027810" y="1348544"/>
            <a:ext cx="1674876" cy="1710013"/>
            <a:chOff x="10116778" y="2707908"/>
            <a:chExt cx="2953285" cy="2953285"/>
          </a:xfrm>
        </p:grpSpPr>
        <p:sp>
          <p:nvSpPr>
            <p:cNvPr id="4" name="椭圆 3"/>
            <p:cNvSpPr/>
            <p:nvPr/>
          </p:nvSpPr>
          <p:spPr>
            <a:xfrm>
              <a:off x="10116778" y="2707908"/>
              <a:ext cx="2953285" cy="2953285"/>
            </a:xfrm>
            <a:prstGeom prst="ellipse">
              <a:avLst/>
            </a:prstGeom>
            <a:solidFill>
              <a:srgbClr val="6A70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2" name="Rectangle 5"/>
            <p:cNvSpPr/>
            <p:nvPr/>
          </p:nvSpPr>
          <p:spPr bwMode="auto">
            <a:xfrm>
              <a:off x="10739706" y="3312146"/>
              <a:ext cx="1628024" cy="16845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9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推广</a:t>
              </a:r>
              <a:endParaRPr kumimoji="0" lang="en-US" altLang="zh-CN" sz="29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9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方式</a:t>
              </a:r>
              <a:endParaRPr kumimoji="0" lang="en-US" altLang="zh-CN" sz="29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23" presetClass="entr" presetSubtype="288" fill="hold" grpId="0" nodeType="withEffect">
                                  <p:stCondLst>
                                    <p:cond delay="400"/>
                                  </p:stCondLst>
                                  <p:childTnLst>
                                    <p:set>
                                      <p:cBhvr>
                                        <p:cTn id="18" dur="1" fill="hold">
                                          <p:stCondLst>
                                            <p:cond delay="0"/>
                                          </p:stCondLst>
                                        </p:cTn>
                                        <p:tgtEl>
                                          <p:spTgt spid="141"/>
                                        </p:tgtEl>
                                        <p:attrNameLst>
                                          <p:attrName>style.visibility</p:attrName>
                                        </p:attrNameLst>
                                      </p:cBhvr>
                                      <p:to>
                                        <p:strVal val="visible"/>
                                      </p:to>
                                    </p:set>
                                    <p:anim calcmode="lin" valueType="num">
                                      <p:cBhvr>
                                        <p:cTn id="19" dur="500" fill="hold"/>
                                        <p:tgtEl>
                                          <p:spTgt spid="141"/>
                                        </p:tgtEl>
                                        <p:attrNameLst>
                                          <p:attrName>ppt_w</p:attrName>
                                        </p:attrNameLst>
                                      </p:cBhvr>
                                      <p:tavLst>
                                        <p:tav tm="0">
                                          <p:val>
                                            <p:strVal val="4/3*#ppt_w"/>
                                          </p:val>
                                        </p:tav>
                                        <p:tav tm="100000">
                                          <p:val>
                                            <p:strVal val="#ppt_w"/>
                                          </p:val>
                                        </p:tav>
                                      </p:tavLst>
                                    </p:anim>
                                    <p:anim calcmode="lin" valueType="num">
                                      <p:cBhvr>
                                        <p:cTn id="20" dur="500" fill="hold"/>
                                        <p:tgtEl>
                                          <p:spTgt spid="141"/>
                                        </p:tgtEl>
                                        <p:attrNameLst>
                                          <p:attrName>ppt_h</p:attrName>
                                        </p:attrNameLst>
                                      </p:cBhvr>
                                      <p:tavLst>
                                        <p:tav tm="0">
                                          <p:val>
                                            <p:strVal val="4/3*#ppt_h"/>
                                          </p:val>
                                        </p:tav>
                                        <p:tav tm="100000">
                                          <p:val>
                                            <p:strVal val="#ppt_h"/>
                                          </p:val>
                                        </p:tav>
                                      </p:tavLst>
                                    </p:anim>
                                  </p:childTnLst>
                                </p:cTn>
                              </p:par>
                            </p:childTnLst>
                          </p:cTn>
                        </p:par>
                        <p:par>
                          <p:cTn id="21" fill="hold">
                            <p:stCondLst>
                              <p:cond delay="1750"/>
                            </p:stCondLst>
                            <p:childTnLst>
                              <p:par>
                                <p:cTn id="22" presetID="2" presetClass="entr" presetSubtype="8" fill="hold" nodeType="afterEffect">
                                  <p:stCondLst>
                                    <p:cond delay="0"/>
                                  </p:stCondLst>
                                  <p:childTnLst>
                                    <p:set>
                                      <p:cBhvr>
                                        <p:cTn id="23" dur="1" fill="hold">
                                          <p:stCondLst>
                                            <p:cond delay="0"/>
                                          </p:stCondLst>
                                        </p:cTn>
                                        <p:tgtEl>
                                          <p:spTgt spid="176"/>
                                        </p:tgtEl>
                                        <p:attrNameLst>
                                          <p:attrName>style.visibility</p:attrName>
                                        </p:attrNameLst>
                                      </p:cBhvr>
                                      <p:to>
                                        <p:strVal val="visible"/>
                                      </p:to>
                                    </p:set>
                                    <p:anim calcmode="lin" valueType="num">
                                      <p:cBhvr additive="base">
                                        <p:cTn id="24" dur="500" fill="hold"/>
                                        <p:tgtEl>
                                          <p:spTgt spid="176"/>
                                        </p:tgtEl>
                                        <p:attrNameLst>
                                          <p:attrName>ppt_x</p:attrName>
                                        </p:attrNameLst>
                                      </p:cBhvr>
                                      <p:tavLst>
                                        <p:tav tm="0">
                                          <p:val>
                                            <p:strVal val="0-#ppt_w/2"/>
                                          </p:val>
                                        </p:tav>
                                        <p:tav tm="100000">
                                          <p:val>
                                            <p:strVal val="#ppt_x"/>
                                          </p:val>
                                        </p:tav>
                                      </p:tavLst>
                                    </p:anim>
                                    <p:anim calcmode="lin" valueType="num">
                                      <p:cBhvr additive="base">
                                        <p:cTn id="25" dur="500" fill="hold"/>
                                        <p:tgtEl>
                                          <p:spTgt spid="176"/>
                                        </p:tgtEl>
                                        <p:attrNameLst>
                                          <p:attrName>ppt_y</p:attrName>
                                        </p:attrNameLst>
                                      </p:cBhvr>
                                      <p:tavLst>
                                        <p:tav tm="0">
                                          <p:val>
                                            <p:strVal val="#ppt_y"/>
                                          </p:val>
                                        </p:tav>
                                        <p:tav tm="100000">
                                          <p:val>
                                            <p:strVal val="#ppt_y"/>
                                          </p:val>
                                        </p:tav>
                                      </p:tavLst>
                                    </p:anim>
                                  </p:childTnLst>
                                </p:cTn>
                              </p:par>
                            </p:childTnLst>
                          </p:cTn>
                        </p:par>
                        <p:par>
                          <p:cTn id="26" fill="hold">
                            <p:stCondLst>
                              <p:cond delay="2250"/>
                            </p:stCondLst>
                            <p:childTnLst>
                              <p:par>
                                <p:cTn id="27" presetID="2" presetClass="entr" presetSubtype="8" fill="hold" nodeType="afterEffect">
                                  <p:stCondLst>
                                    <p:cond delay="0"/>
                                  </p:stCondLst>
                                  <p:childTnLst>
                                    <p:set>
                                      <p:cBhvr>
                                        <p:cTn id="28" dur="1" fill="hold">
                                          <p:stCondLst>
                                            <p:cond delay="0"/>
                                          </p:stCondLst>
                                        </p:cTn>
                                        <p:tgtEl>
                                          <p:spTgt spid="179"/>
                                        </p:tgtEl>
                                        <p:attrNameLst>
                                          <p:attrName>style.visibility</p:attrName>
                                        </p:attrNameLst>
                                      </p:cBhvr>
                                      <p:to>
                                        <p:strVal val="visible"/>
                                      </p:to>
                                    </p:set>
                                    <p:anim calcmode="lin" valueType="num">
                                      <p:cBhvr additive="base">
                                        <p:cTn id="29" dur="500" fill="hold"/>
                                        <p:tgtEl>
                                          <p:spTgt spid="179"/>
                                        </p:tgtEl>
                                        <p:attrNameLst>
                                          <p:attrName>ppt_x</p:attrName>
                                        </p:attrNameLst>
                                      </p:cBhvr>
                                      <p:tavLst>
                                        <p:tav tm="0">
                                          <p:val>
                                            <p:strVal val="0-#ppt_w/2"/>
                                          </p:val>
                                        </p:tav>
                                        <p:tav tm="100000">
                                          <p:val>
                                            <p:strVal val="#ppt_x"/>
                                          </p:val>
                                        </p:tav>
                                      </p:tavLst>
                                    </p:anim>
                                    <p:anim calcmode="lin" valueType="num">
                                      <p:cBhvr additive="base">
                                        <p:cTn id="30" dur="500" fill="hold"/>
                                        <p:tgtEl>
                                          <p:spTgt spid="179"/>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2" presetClass="entr" presetSubtype="8" fill="hold" nodeType="afterEffect">
                                  <p:stCondLst>
                                    <p:cond delay="0"/>
                                  </p:stCondLst>
                                  <p:childTnLst>
                                    <p:set>
                                      <p:cBhvr>
                                        <p:cTn id="33" dur="1" fill="hold">
                                          <p:stCondLst>
                                            <p:cond delay="0"/>
                                          </p:stCondLst>
                                        </p:cTn>
                                        <p:tgtEl>
                                          <p:spTgt spid="182"/>
                                        </p:tgtEl>
                                        <p:attrNameLst>
                                          <p:attrName>style.visibility</p:attrName>
                                        </p:attrNameLst>
                                      </p:cBhvr>
                                      <p:to>
                                        <p:strVal val="visible"/>
                                      </p:to>
                                    </p:set>
                                    <p:anim calcmode="lin" valueType="num">
                                      <p:cBhvr additive="base">
                                        <p:cTn id="34" dur="500" fill="hold"/>
                                        <p:tgtEl>
                                          <p:spTgt spid="182"/>
                                        </p:tgtEl>
                                        <p:attrNameLst>
                                          <p:attrName>ppt_x</p:attrName>
                                        </p:attrNameLst>
                                      </p:cBhvr>
                                      <p:tavLst>
                                        <p:tav tm="0">
                                          <p:val>
                                            <p:strVal val="0-#ppt_w/2"/>
                                          </p:val>
                                        </p:tav>
                                        <p:tav tm="100000">
                                          <p:val>
                                            <p:strVal val="#ppt_x"/>
                                          </p:val>
                                        </p:tav>
                                      </p:tavLst>
                                    </p:anim>
                                    <p:anim calcmode="lin" valueType="num">
                                      <p:cBhvr additive="base">
                                        <p:cTn id="35" dur="500" fill="hold"/>
                                        <p:tgtEl>
                                          <p:spTgt spid="182"/>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2" presetClass="entr" presetSubtype="8" fill="hold" nodeType="afterEffect">
                                  <p:stCondLst>
                                    <p:cond delay="0"/>
                                  </p:stCondLst>
                                  <p:childTnLst>
                                    <p:set>
                                      <p:cBhvr>
                                        <p:cTn id="38" dur="1" fill="hold">
                                          <p:stCondLst>
                                            <p:cond delay="0"/>
                                          </p:stCondLst>
                                        </p:cTn>
                                        <p:tgtEl>
                                          <p:spTgt spid="185"/>
                                        </p:tgtEl>
                                        <p:attrNameLst>
                                          <p:attrName>style.visibility</p:attrName>
                                        </p:attrNameLst>
                                      </p:cBhvr>
                                      <p:to>
                                        <p:strVal val="visible"/>
                                      </p:to>
                                    </p:set>
                                    <p:anim calcmode="lin" valueType="num">
                                      <p:cBhvr additive="base">
                                        <p:cTn id="39" dur="500" fill="hold"/>
                                        <p:tgtEl>
                                          <p:spTgt spid="185"/>
                                        </p:tgtEl>
                                        <p:attrNameLst>
                                          <p:attrName>ppt_x</p:attrName>
                                        </p:attrNameLst>
                                      </p:cBhvr>
                                      <p:tavLst>
                                        <p:tav tm="0">
                                          <p:val>
                                            <p:strVal val="0-#ppt_w/2"/>
                                          </p:val>
                                        </p:tav>
                                        <p:tav tm="100000">
                                          <p:val>
                                            <p:strVal val="#ppt_x"/>
                                          </p:val>
                                        </p:tav>
                                      </p:tavLst>
                                    </p:anim>
                                    <p:anim calcmode="lin" valueType="num">
                                      <p:cBhvr additive="base">
                                        <p:cTn id="40" dur="500" fill="hold"/>
                                        <p:tgtEl>
                                          <p:spTgt spid="185"/>
                                        </p:tgtEl>
                                        <p:attrNameLst>
                                          <p:attrName>ppt_y</p:attrName>
                                        </p:attrNameLst>
                                      </p:cBhvr>
                                      <p:tavLst>
                                        <p:tav tm="0">
                                          <p:val>
                                            <p:strVal val="#ppt_y"/>
                                          </p:val>
                                        </p:tav>
                                        <p:tav tm="100000">
                                          <p:val>
                                            <p:strVal val="#ppt_y"/>
                                          </p:val>
                                        </p:tav>
                                      </p:tavLst>
                                    </p:anim>
                                  </p:childTnLst>
                                </p:cTn>
                              </p:par>
                            </p:childTnLst>
                          </p:cTn>
                        </p:par>
                        <p:par>
                          <p:cTn id="41" fill="hold">
                            <p:stCondLst>
                              <p:cond delay="3750"/>
                            </p:stCondLst>
                            <p:childTnLst>
                              <p:par>
                                <p:cTn id="42" presetID="22" presetClass="entr" presetSubtype="4" fill="hold" nodeType="afterEffect">
                                  <p:stCondLst>
                                    <p:cond delay="0"/>
                                  </p:stCondLst>
                                  <p:childTnLst>
                                    <p:set>
                                      <p:cBhvr>
                                        <p:cTn id="43" dur="1" fill="hold">
                                          <p:stCondLst>
                                            <p:cond delay="0"/>
                                          </p:stCondLst>
                                        </p:cTn>
                                        <p:tgtEl>
                                          <p:spTgt spid="189"/>
                                        </p:tgtEl>
                                        <p:attrNameLst>
                                          <p:attrName>style.visibility</p:attrName>
                                        </p:attrNameLst>
                                      </p:cBhvr>
                                      <p:to>
                                        <p:strVal val="visible"/>
                                      </p:to>
                                    </p:set>
                                    <p:animEffect transition="in" filter="wipe(down)">
                                      <p:cBhvr>
                                        <p:cTn id="44" dur="500"/>
                                        <p:tgtEl>
                                          <p:spTgt spid="189"/>
                                        </p:tgtEl>
                                      </p:cBhvr>
                                    </p:animEffect>
                                  </p:childTnLst>
                                </p:cTn>
                              </p:par>
                              <p:par>
                                <p:cTn id="45" presetID="22" presetClass="entr" presetSubtype="4" fill="hold" nodeType="withEffect">
                                  <p:stCondLst>
                                    <p:cond delay="0"/>
                                  </p:stCondLst>
                                  <p:childTnLst>
                                    <p:set>
                                      <p:cBhvr>
                                        <p:cTn id="46" dur="1" fill="hold">
                                          <p:stCondLst>
                                            <p:cond delay="0"/>
                                          </p:stCondLst>
                                        </p:cTn>
                                        <p:tgtEl>
                                          <p:spTgt spid="196"/>
                                        </p:tgtEl>
                                        <p:attrNameLst>
                                          <p:attrName>style.visibility</p:attrName>
                                        </p:attrNameLst>
                                      </p:cBhvr>
                                      <p:to>
                                        <p:strVal val="visible"/>
                                      </p:to>
                                    </p:set>
                                    <p:animEffect transition="in" filter="wipe(down)">
                                      <p:cBhvr>
                                        <p:cTn id="47" dur="500"/>
                                        <p:tgtEl>
                                          <p:spTgt spid="196"/>
                                        </p:tgtEl>
                                      </p:cBhvr>
                                    </p:animEffect>
                                  </p:childTnLst>
                                </p:cTn>
                              </p:par>
                              <p:par>
                                <p:cTn id="48" presetID="22" presetClass="entr" presetSubtype="1" fill="hold" nodeType="withEffect">
                                  <p:stCondLst>
                                    <p:cond delay="0"/>
                                  </p:stCondLst>
                                  <p:childTnLst>
                                    <p:set>
                                      <p:cBhvr>
                                        <p:cTn id="49" dur="1" fill="hold">
                                          <p:stCondLst>
                                            <p:cond delay="0"/>
                                          </p:stCondLst>
                                        </p:cTn>
                                        <p:tgtEl>
                                          <p:spTgt spid="193"/>
                                        </p:tgtEl>
                                        <p:attrNameLst>
                                          <p:attrName>style.visibility</p:attrName>
                                        </p:attrNameLst>
                                      </p:cBhvr>
                                      <p:to>
                                        <p:strVal val="visible"/>
                                      </p:to>
                                    </p:set>
                                    <p:animEffect transition="in" filter="wipe(up)">
                                      <p:cBhvr>
                                        <p:cTn id="50" dur="500"/>
                                        <p:tgtEl>
                                          <p:spTgt spid="193"/>
                                        </p:tgtEl>
                                      </p:cBhvr>
                                    </p:animEffect>
                                  </p:childTnLst>
                                </p:cTn>
                              </p:par>
                              <p:par>
                                <p:cTn id="51" presetID="22" presetClass="entr" presetSubtype="1" fill="hold" nodeType="withEffect">
                                  <p:stCondLst>
                                    <p:cond delay="0"/>
                                  </p:stCondLst>
                                  <p:childTnLst>
                                    <p:set>
                                      <p:cBhvr>
                                        <p:cTn id="52" dur="1" fill="hold">
                                          <p:stCondLst>
                                            <p:cond delay="0"/>
                                          </p:stCondLst>
                                        </p:cTn>
                                        <p:tgtEl>
                                          <p:spTgt spid="197"/>
                                        </p:tgtEl>
                                        <p:attrNameLst>
                                          <p:attrName>style.visibility</p:attrName>
                                        </p:attrNameLst>
                                      </p:cBhvr>
                                      <p:to>
                                        <p:strVal val="visible"/>
                                      </p:to>
                                    </p:set>
                                    <p:animEffect transition="in" filter="wipe(up)">
                                      <p:cBhvr>
                                        <p:cTn id="53" dur="500"/>
                                        <p:tgtEl>
                                          <p:spTgt spid="197"/>
                                        </p:tgtEl>
                                      </p:cBhvr>
                                    </p:animEffect>
                                  </p:childTnLst>
                                </p:cTn>
                              </p:par>
                            </p:childTnLst>
                          </p:cTn>
                        </p:par>
                        <p:par>
                          <p:cTn id="54" fill="hold">
                            <p:stCondLst>
                              <p:cond delay="4250"/>
                            </p:stCondLst>
                            <p:childTnLst>
                              <p:par>
                                <p:cTn id="55" presetID="14" presetClass="entr" presetSubtype="10" fill="hold" nodeType="afterEffect">
                                  <p:stCondLst>
                                    <p:cond delay="0"/>
                                  </p:stCondLst>
                                  <p:childTnLst>
                                    <p:set>
                                      <p:cBhvr>
                                        <p:cTn id="56" dur="1" fill="hold">
                                          <p:stCondLst>
                                            <p:cond delay="0"/>
                                          </p:stCondLst>
                                        </p:cTn>
                                        <p:tgtEl>
                                          <p:spTgt spid="198"/>
                                        </p:tgtEl>
                                        <p:attrNameLst>
                                          <p:attrName>style.visibility</p:attrName>
                                        </p:attrNameLst>
                                      </p:cBhvr>
                                      <p:to>
                                        <p:strVal val="visible"/>
                                      </p:to>
                                    </p:set>
                                    <p:animEffect transition="in" filter="randombar(horizontal)">
                                      <p:cBhvr>
                                        <p:cTn id="57" dur="500"/>
                                        <p:tgtEl>
                                          <p:spTgt spid="198"/>
                                        </p:tgtEl>
                                      </p:cBhvr>
                                    </p:animEffect>
                                  </p:childTnLst>
                                </p:cTn>
                              </p:par>
                              <p:par>
                                <p:cTn id="58" presetID="14" presetClass="entr" presetSubtype="10" fill="hold" nodeType="withEffect">
                                  <p:stCondLst>
                                    <p:cond delay="0"/>
                                  </p:stCondLst>
                                  <p:childTnLst>
                                    <p:set>
                                      <p:cBhvr>
                                        <p:cTn id="59" dur="1" fill="hold">
                                          <p:stCondLst>
                                            <p:cond delay="0"/>
                                          </p:stCondLst>
                                        </p:cTn>
                                        <p:tgtEl>
                                          <p:spTgt spid="201"/>
                                        </p:tgtEl>
                                        <p:attrNameLst>
                                          <p:attrName>style.visibility</p:attrName>
                                        </p:attrNameLst>
                                      </p:cBhvr>
                                      <p:to>
                                        <p:strVal val="visible"/>
                                      </p:to>
                                    </p:set>
                                    <p:animEffect transition="in" filter="randombar(horizontal)">
                                      <p:cBhvr>
                                        <p:cTn id="60" dur="500"/>
                                        <p:tgtEl>
                                          <p:spTgt spid="201"/>
                                        </p:tgtEl>
                                      </p:cBhvr>
                                    </p:animEffect>
                                  </p:childTnLst>
                                </p:cTn>
                              </p:par>
                              <p:par>
                                <p:cTn id="61" presetID="14" presetClass="entr" presetSubtype="10" fill="hold" nodeType="withEffect">
                                  <p:stCondLst>
                                    <p:cond delay="0"/>
                                  </p:stCondLst>
                                  <p:childTnLst>
                                    <p:set>
                                      <p:cBhvr>
                                        <p:cTn id="62" dur="1" fill="hold">
                                          <p:stCondLst>
                                            <p:cond delay="0"/>
                                          </p:stCondLst>
                                        </p:cTn>
                                        <p:tgtEl>
                                          <p:spTgt spid="204"/>
                                        </p:tgtEl>
                                        <p:attrNameLst>
                                          <p:attrName>style.visibility</p:attrName>
                                        </p:attrNameLst>
                                      </p:cBhvr>
                                      <p:to>
                                        <p:strVal val="visible"/>
                                      </p:to>
                                    </p:set>
                                    <p:animEffect transition="in" filter="randombar(horizontal)">
                                      <p:cBhvr>
                                        <p:cTn id="63" dur="500"/>
                                        <p:tgtEl>
                                          <p:spTgt spid="204"/>
                                        </p:tgtEl>
                                      </p:cBhvr>
                                    </p:animEffect>
                                  </p:childTnLst>
                                </p:cTn>
                              </p:par>
                              <p:par>
                                <p:cTn id="64" presetID="14" presetClass="entr" presetSubtype="10" fill="hold" nodeType="withEffect">
                                  <p:stCondLst>
                                    <p:cond delay="0"/>
                                  </p:stCondLst>
                                  <p:childTnLst>
                                    <p:set>
                                      <p:cBhvr>
                                        <p:cTn id="65" dur="1" fill="hold">
                                          <p:stCondLst>
                                            <p:cond delay="0"/>
                                          </p:stCondLst>
                                        </p:cTn>
                                        <p:tgtEl>
                                          <p:spTgt spid="207"/>
                                        </p:tgtEl>
                                        <p:attrNameLst>
                                          <p:attrName>style.visibility</p:attrName>
                                        </p:attrNameLst>
                                      </p:cBhvr>
                                      <p:to>
                                        <p:strVal val="visible"/>
                                      </p:to>
                                    </p:set>
                                    <p:animEffect transition="in" filter="randombar(horizontal)">
                                      <p:cBhvr>
                                        <p:cTn id="6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4" name="图片 3" descr="575cc 3d1a5c40"/>
          <p:cNvPicPr>
            <a:picLocks noChangeAspect="1"/>
          </p:cNvPicPr>
          <p:nvPr/>
        </p:nvPicPr>
        <p:blipFill>
          <a:blip r:embed="rId1"/>
          <a:stretch>
            <a:fillRect/>
          </a:stretch>
        </p:blipFill>
        <p:spPr>
          <a:xfrm>
            <a:off x="-57150" y="5499735"/>
            <a:ext cx="2474595" cy="1390015"/>
          </a:xfrm>
          <a:prstGeom prst="rect">
            <a:avLst/>
          </a:prstGeom>
        </p:spPr>
      </p:pic>
      <p:sp>
        <p:nvSpPr>
          <p:cNvPr id="28" name="椭圆 27"/>
          <p:cNvSpPr/>
          <p:nvPr/>
        </p:nvSpPr>
        <p:spPr>
          <a:xfrm>
            <a:off x="4972243" y="1348624"/>
            <a:ext cx="2247442" cy="2247442"/>
          </a:xfrm>
          <a:prstGeom prst="ellipse">
            <a:avLst/>
          </a:prstGeom>
          <a:solidFill>
            <a:srgbClr val="6B549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C</a:t>
            </a:r>
            <a:endParaRPr kumimoji="0" lang="zh-CN" altLang="en-US"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4" name="组合 33"/>
          <p:cNvGrpSpPr/>
          <p:nvPr/>
        </p:nvGrpSpPr>
        <p:grpSpPr>
          <a:xfrm>
            <a:off x="2506556" y="483870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41" name="Rectangle 3"/>
          <p:cNvSpPr txBox="1">
            <a:spLocks noChangeArrowheads="1"/>
          </p:cNvSpPr>
          <p:nvPr/>
        </p:nvSpPr>
        <p:spPr bwMode="auto">
          <a:xfrm>
            <a:off x="1668887" y="3912914"/>
            <a:ext cx="89964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加入你的标题</a:t>
            </a:r>
            <a:endParaRPr kumimoji="0" lang="zh-CN" altLang="en-US" sz="60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4" name="Rectangle 3"/>
          <p:cNvSpPr txBox="1">
            <a:spLocks noChangeArrowheads="1"/>
          </p:cNvSpPr>
          <p:nvPr/>
        </p:nvSpPr>
        <p:spPr bwMode="auto">
          <a:xfrm>
            <a:off x="4201781" y="5069205"/>
            <a:ext cx="3930650" cy="428625"/>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dirty="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Powerpoint</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is a complete presentation </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graphic package</a:t>
            </a:r>
            <a:endPar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it gives you everything you need to produce a professional-looking presentation</a:t>
            </a:r>
            <a:endPar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childTnLst>
                          </p:cTn>
                        </p:par>
                        <p:par>
                          <p:cTn id="10" fill="hold">
                            <p:stCondLst>
                              <p:cond delay="12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41"/>
                                        </p:tgtEl>
                                        <p:attrNameLst>
                                          <p:attrName>style.visibility</p:attrName>
                                        </p:attrNameLst>
                                      </p:cBhvr>
                                      <p:to>
                                        <p:strVal val="visible"/>
                                      </p:to>
                                    </p:set>
                                    <p:anim by="(-#ppt_w*2)" calcmode="lin" valueType="num">
                                      <p:cBhvr rctx="PPT">
                                        <p:cTn id="13" dur="500" autoRev="1" fill="hold">
                                          <p:stCondLst>
                                            <p:cond delay="0"/>
                                          </p:stCondLst>
                                        </p:cTn>
                                        <p:tgtEl>
                                          <p:spTgt spid="41"/>
                                        </p:tgtEl>
                                        <p:attrNameLst>
                                          <p:attrName>ppt_w</p:attrName>
                                        </p:attrNameLst>
                                      </p:cBhvr>
                                    </p:anim>
                                    <p:anim by="(#ppt_w*0.50)" calcmode="lin" valueType="num">
                                      <p:cBhvr>
                                        <p:cTn id="14" dur="500" decel="50000" autoRev="1" fill="hold">
                                          <p:stCondLst>
                                            <p:cond delay="0"/>
                                          </p:stCondLst>
                                        </p:cTn>
                                        <p:tgtEl>
                                          <p:spTgt spid="41"/>
                                        </p:tgtEl>
                                        <p:attrNameLst>
                                          <p:attrName>ppt_x</p:attrName>
                                        </p:attrNameLst>
                                      </p:cBhvr>
                                    </p:anim>
                                    <p:anim from="(-#ppt_h/2)" to="(#ppt_y)" calcmode="lin" valueType="num">
                                      <p:cBhvr>
                                        <p:cTn id="15" dur="1000" fill="hold">
                                          <p:stCondLst>
                                            <p:cond delay="0"/>
                                          </p:stCondLst>
                                        </p:cTn>
                                        <p:tgtEl>
                                          <p:spTgt spid="41"/>
                                        </p:tgtEl>
                                        <p:attrNameLst>
                                          <p:attrName>ppt_y</p:attrName>
                                        </p:attrNameLst>
                                      </p:cBhvr>
                                    </p:anim>
                                    <p:animRot by="21600000">
                                      <p:cBhvr>
                                        <p:cTn id="16" dur="1000" fill="hold">
                                          <p:stCondLst>
                                            <p:cond delay="0"/>
                                          </p:stCondLst>
                                        </p:cTn>
                                        <p:tgtEl>
                                          <p:spTgt spid="41"/>
                                        </p:tgtEl>
                                        <p:attrNameLst>
                                          <p:attrName>r</p:attrName>
                                        </p:attrNameLst>
                                      </p:cBhvr>
                                    </p:animRot>
                                  </p:childTnLst>
                                </p:cTn>
                              </p:par>
                              <p:par>
                                <p:cTn id="17" presetID="22" presetClass="entr" presetSubtype="8" fill="hold" nodeType="withEffect">
                                  <p:stCondLst>
                                    <p:cond delay="25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41" grpId="0" autoUpdateAnimBg="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155" name="Shape 1258"/>
          <p:cNvSpPr/>
          <p:nvPr/>
        </p:nvSpPr>
        <p:spPr>
          <a:xfrm>
            <a:off x="2493073" y="1550075"/>
            <a:ext cx="4302953" cy="774065"/>
          </a:xfrm>
          <a:prstGeom prst="rect">
            <a:avLst/>
          </a:prstGeom>
          <a:ln w="12700">
            <a:miter lim="400000"/>
          </a:ln>
        </p:spPr>
        <p:txBody>
          <a:bodyPr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defRPr sz="1800"/>
            </a:pPr>
            <a:r>
              <a:rPr kumimoji="0" lang="zh-CN" alt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单击添加文字内容</a:t>
            </a:r>
            <a:endParaRPr kumimoji="0" lang="en-US" altLang="zh-CN"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sz="1800"/>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6" name="Shape 1262"/>
          <p:cNvSpPr/>
          <p:nvPr/>
        </p:nvSpPr>
        <p:spPr>
          <a:xfrm>
            <a:off x="2493073" y="4170708"/>
            <a:ext cx="4302953" cy="774065"/>
          </a:xfrm>
          <a:prstGeom prst="rect">
            <a:avLst/>
          </a:prstGeom>
          <a:ln w="12700">
            <a:miter lim="400000"/>
          </a:ln>
        </p:spPr>
        <p:txBody>
          <a:bodyPr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defRPr sz="1800"/>
            </a:pPr>
            <a:r>
              <a:rPr kumimoji="0" lang="zh-CN" alt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单击添加文字内容</a:t>
            </a:r>
            <a:endParaRPr kumimoji="0" lang="en-US" altLang="zh-CN"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sz="1800"/>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nvGrpSpPr>
          <p:cNvPr id="157" name="组合 156"/>
          <p:cNvGrpSpPr/>
          <p:nvPr/>
        </p:nvGrpSpPr>
        <p:grpSpPr>
          <a:xfrm>
            <a:off x="1481649" y="1484318"/>
            <a:ext cx="872848" cy="821811"/>
            <a:chOff x="1783635" y="4451703"/>
            <a:chExt cx="1539080" cy="1419312"/>
          </a:xfrm>
        </p:grpSpPr>
        <p:sp>
          <p:nvSpPr>
            <p:cNvPr id="158"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6B5492"/>
              </a:solid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9"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B5492"/>
            </a:solidFill>
            <a:ln w="6985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60" name="Shape 1260"/>
            <p:cNvSpPr/>
            <p:nvPr/>
          </p:nvSpPr>
          <p:spPr>
            <a:xfrm>
              <a:off x="2052712" y="4608290"/>
              <a:ext cx="1270003" cy="1013332"/>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marL="0" marR="0" lvl="0" indent="0" algn="l" defTabSz="914400" rtl="0" eaLnBrk="1" fontAlgn="auto" latinLnBrk="0" hangingPunct="1">
                <a:lnSpc>
                  <a:spcPct val="110000"/>
                </a:lnSpc>
                <a:spcBef>
                  <a:spcPts val="0"/>
                </a:spcBef>
                <a:spcAft>
                  <a:spcPts val="0"/>
                </a:spcAft>
                <a:buClrTx/>
                <a:buSzTx/>
                <a:buFontTx/>
                <a:buNone/>
                <a:defRPr sz="1800" b="0">
                  <a:solidFill>
                    <a:srgbClr val="000000"/>
                  </a:solidFill>
                </a:defRPr>
              </a:pPr>
              <a:r>
                <a:rPr kumimoji="0" sz="3500"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sym typeface="Arial" panose="020B0604020202020204" pitchFamily="34" charset="0"/>
                </a:rPr>
                <a:t>01</a:t>
              </a:r>
              <a:endParaRPr kumimoji="0" sz="3500"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sym typeface="Arial" panose="020B0604020202020204" pitchFamily="34" charset="0"/>
              </a:endParaRPr>
            </a:p>
          </p:txBody>
        </p:sp>
      </p:grpSp>
      <p:grpSp>
        <p:nvGrpSpPr>
          <p:cNvPr id="161" name="组合 160"/>
          <p:cNvGrpSpPr/>
          <p:nvPr/>
        </p:nvGrpSpPr>
        <p:grpSpPr>
          <a:xfrm>
            <a:off x="1481649" y="4173248"/>
            <a:ext cx="872848" cy="821811"/>
            <a:chOff x="1783635" y="4451703"/>
            <a:chExt cx="1539080" cy="1419312"/>
          </a:xfrm>
        </p:grpSpPr>
        <p:sp>
          <p:nvSpPr>
            <p:cNvPr id="162"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6A704C"/>
              </a:solid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63"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A704C"/>
            </a:solidFill>
            <a:ln w="6985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64" name="Shape 1260"/>
            <p:cNvSpPr/>
            <p:nvPr/>
          </p:nvSpPr>
          <p:spPr>
            <a:xfrm>
              <a:off x="2052712" y="4608290"/>
              <a:ext cx="1270003" cy="1013332"/>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marL="0" marR="0" lvl="0" indent="0" algn="l" defTabSz="914400" rtl="0" eaLnBrk="1" fontAlgn="auto" latinLnBrk="0" hangingPunct="1">
                <a:lnSpc>
                  <a:spcPct val="110000"/>
                </a:lnSpc>
                <a:spcBef>
                  <a:spcPts val="0"/>
                </a:spcBef>
                <a:spcAft>
                  <a:spcPts val="0"/>
                </a:spcAft>
                <a:buClrTx/>
                <a:buSzTx/>
                <a:buFontTx/>
                <a:buNone/>
                <a:defRPr sz="1800" b="0">
                  <a:solidFill>
                    <a:srgbClr val="000000"/>
                  </a:solidFill>
                </a:defRPr>
              </a:pPr>
              <a:r>
                <a:rPr kumimoji="0" sz="3500"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sym typeface="Arial" panose="020B0604020202020204" pitchFamily="34" charset="0"/>
                </a:rPr>
                <a:t>0</a:t>
              </a:r>
              <a:r>
                <a:rPr kumimoji="0" lang="en-US" sz="3500"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sym typeface="Arial" panose="020B0604020202020204" pitchFamily="34" charset="0"/>
                </a:rPr>
                <a:t>2</a:t>
              </a:r>
              <a:endParaRPr kumimoji="0" sz="3500"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sym typeface="Arial" panose="020B0604020202020204" pitchFamily="34" charset="0"/>
              </a:endParaRPr>
            </a:p>
          </p:txBody>
        </p:sp>
      </p:grpSp>
      <p:grpSp>
        <p:nvGrpSpPr>
          <p:cNvPr id="15" name="组合 14"/>
          <p:cNvGrpSpPr/>
          <p:nvPr/>
        </p:nvGrpSpPr>
        <p:grpSpPr>
          <a:xfrm>
            <a:off x="2558973" y="2595118"/>
            <a:ext cx="3724251" cy="1252926"/>
            <a:chOff x="4846832" y="5352989"/>
            <a:chExt cx="7935073" cy="2710416"/>
          </a:xfrm>
        </p:grpSpPr>
        <p:pic>
          <p:nvPicPr>
            <p:cNvPr id="175" name="Picture 2" descr="C:\Users\Administrator\Desktop\240450-13021PU647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6832" y="5373647"/>
              <a:ext cx="3887437" cy="2594032"/>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3" descr="C:\Users\Administrator\Desktop\240420-14061Z93535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5481" y="5352989"/>
              <a:ext cx="3816424" cy="27104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组合 180"/>
          <p:cNvGrpSpPr/>
          <p:nvPr/>
        </p:nvGrpSpPr>
        <p:grpSpPr>
          <a:xfrm>
            <a:off x="2544978" y="5138459"/>
            <a:ext cx="3708161" cy="1252926"/>
            <a:chOff x="8965481" y="5352989"/>
            <a:chExt cx="7900790" cy="2710416"/>
          </a:xfrm>
        </p:grpSpPr>
        <p:pic>
          <p:nvPicPr>
            <p:cNvPr id="182" name="Picture 2" descr="C:\Users\Administrator\Desktop\240450-13021PU647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8834" y="5373647"/>
              <a:ext cx="3887437" cy="259403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3" descr="C:\Users\Administrator\Desktop\240420-14061Z93535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5481" y="5352989"/>
              <a:ext cx="3816425" cy="2710416"/>
            </a:xfrm>
            <a:prstGeom prst="rect">
              <a:avLst/>
            </a:prstGeom>
            <a:noFill/>
            <a:extLst>
              <a:ext uri="{909E8E84-426E-40DD-AFC4-6F175D3DCCD1}">
                <a14:hiddenFill xmlns:a14="http://schemas.microsoft.com/office/drawing/2010/main">
                  <a:solidFill>
                    <a:srgbClr val="FFFFFF"/>
                  </a:solidFill>
                </a14:hiddenFill>
              </a:ext>
            </a:extLst>
          </p:spPr>
        </p:pic>
      </p:grpSp>
      <p:pic>
        <p:nvPicPr>
          <p:cNvPr id="154" name="04_Content 02.jpg" descr="C:\Users\Administrator\Desktop\旅行\tbs20134221327352.jpgtbs20134221327352"/>
          <p:cNvPicPr/>
          <p:nvPr/>
        </p:nvPicPr>
        <p:blipFill rotWithShape="1">
          <a:blip r:embed="rId4"/>
          <a:srcRect/>
          <a:stretch>
            <a:fillRect/>
          </a:stretch>
        </p:blipFill>
        <p:spPr>
          <a:xfrm flipH="1">
            <a:off x="7212330" y="1904365"/>
            <a:ext cx="3936365" cy="4442460"/>
          </a:xfrm>
          <a:prstGeom prst="rect">
            <a:avLst/>
          </a:prstGeom>
          <a:ln w="12700">
            <a:miter lim="4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anim calcmode="lin" valueType="num">
                                      <p:cBhvr>
                                        <p:cTn id="15" dur="500" fill="hold"/>
                                        <p:tgtEl>
                                          <p:spTgt spid="157"/>
                                        </p:tgtEl>
                                        <p:attrNameLst>
                                          <p:attrName>ppt_w</p:attrName>
                                        </p:attrNameLst>
                                      </p:cBhvr>
                                      <p:tavLst>
                                        <p:tav tm="0">
                                          <p:val>
                                            <p:fltVal val="0"/>
                                          </p:val>
                                        </p:tav>
                                        <p:tav tm="100000">
                                          <p:val>
                                            <p:strVal val="#ppt_w"/>
                                          </p:val>
                                        </p:tav>
                                      </p:tavLst>
                                    </p:anim>
                                    <p:anim calcmode="lin" valueType="num">
                                      <p:cBhvr>
                                        <p:cTn id="16" dur="500" fill="hold"/>
                                        <p:tgtEl>
                                          <p:spTgt spid="157"/>
                                        </p:tgtEl>
                                        <p:attrNameLst>
                                          <p:attrName>ppt_h</p:attrName>
                                        </p:attrNameLst>
                                      </p:cBhvr>
                                      <p:tavLst>
                                        <p:tav tm="0">
                                          <p:val>
                                            <p:fltVal val="0"/>
                                          </p:val>
                                        </p:tav>
                                        <p:tav tm="100000">
                                          <p:val>
                                            <p:strVal val="#ppt_h"/>
                                          </p:val>
                                        </p:tav>
                                      </p:tavLst>
                                    </p:anim>
                                    <p:anim calcmode="lin" valueType="num">
                                      <p:cBhvr>
                                        <p:cTn id="17" dur="500" fill="hold"/>
                                        <p:tgtEl>
                                          <p:spTgt spid="157"/>
                                        </p:tgtEl>
                                        <p:attrNameLst>
                                          <p:attrName>style.rotation</p:attrName>
                                        </p:attrNameLst>
                                      </p:cBhvr>
                                      <p:tavLst>
                                        <p:tav tm="0">
                                          <p:val>
                                            <p:fltVal val="360"/>
                                          </p:val>
                                        </p:tav>
                                        <p:tav tm="100000">
                                          <p:val>
                                            <p:fltVal val="0"/>
                                          </p:val>
                                        </p:tav>
                                      </p:tavLst>
                                    </p:anim>
                                    <p:animEffect transition="in" filter="fade">
                                      <p:cBhvr>
                                        <p:cTn id="18" dur="500"/>
                                        <p:tgtEl>
                                          <p:spTgt spid="157"/>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161"/>
                                        </p:tgtEl>
                                        <p:attrNameLst>
                                          <p:attrName>style.visibility</p:attrName>
                                        </p:attrNameLst>
                                      </p:cBhvr>
                                      <p:to>
                                        <p:strVal val="visible"/>
                                      </p:to>
                                    </p:set>
                                    <p:anim calcmode="lin" valueType="num">
                                      <p:cBhvr>
                                        <p:cTn id="21" dur="500" fill="hold"/>
                                        <p:tgtEl>
                                          <p:spTgt spid="161"/>
                                        </p:tgtEl>
                                        <p:attrNameLst>
                                          <p:attrName>ppt_w</p:attrName>
                                        </p:attrNameLst>
                                      </p:cBhvr>
                                      <p:tavLst>
                                        <p:tav tm="0">
                                          <p:val>
                                            <p:fltVal val="0"/>
                                          </p:val>
                                        </p:tav>
                                        <p:tav tm="100000">
                                          <p:val>
                                            <p:strVal val="#ppt_w"/>
                                          </p:val>
                                        </p:tav>
                                      </p:tavLst>
                                    </p:anim>
                                    <p:anim calcmode="lin" valueType="num">
                                      <p:cBhvr>
                                        <p:cTn id="22" dur="500" fill="hold"/>
                                        <p:tgtEl>
                                          <p:spTgt spid="161"/>
                                        </p:tgtEl>
                                        <p:attrNameLst>
                                          <p:attrName>ppt_h</p:attrName>
                                        </p:attrNameLst>
                                      </p:cBhvr>
                                      <p:tavLst>
                                        <p:tav tm="0">
                                          <p:val>
                                            <p:fltVal val="0"/>
                                          </p:val>
                                        </p:tav>
                                        <p:tav tm="100000">
                                          <p:val>
                                            <p:strVal val="#ppt_h"/>
                                          </p:val>
                                        </p:tav>
                                      </p:tavLst>
                                    </p:anim>
                                    <p:anim calcmode="lin" valueType="num">
                                      <p:cBhvr>
                                        <p:cTn id="23" dur="500" fill="hold"/>
                                        <p:tgtEl>
                                          <p:spTgt spid="161"/>
                                        </p:tgtEl>
                                        <p:attrNameLst>
                                          <p:attrName>style.rotation</p:attrName>
                                        </p:attrNameLst>
                                      </p:cBhvr>
                                      <p:tavLst>
                                        <p:tav tm="0">
                                          <p:val>
                                            <p:fltVal val="360"/>
                                          </p:val>
                                        </p:tav>
                                        <p:tav tm="100000">
                                          <p:val>
                                            <p:fltVal val="0"/>
                                          </p:val>
                                        </p:tav>
                                      </p:tavLst>
                                    </p:anim>
                                    <p:animEffect transition="in" filter="fade">
                                      <p:cBhvr>
                                        <p:cTn id="24" dur="500"/>
                                        <p:tgtEl>
                                          <p:spTgt spid="1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5"/>
                                        </p:tgtEl>
                                        <p:attrNameLst>
                                          <p:attrName>style.visibility</p:attrName>
                                        </p:attrNameLst>
                                      </p:cBhvr>
                                      <p:to>
                                        <p:strVal val="visible"/>
                                      </p:to>
                                    </p:set>
                                    <p:animEffect transition="in" filter="wipe(left)">
                                      <p:cBhvr>
                                        <p:cTn id="29" dur="500"/>
                                        <p:tgtEl>
                                          <p:spTgt spid="155"/>
                                        </p:tgtEl>
                                      </p:cBhvr>
                                    </p:animEffect>
                                  </p:childTnLst>
                                </p:cTn>
                              </p:par>
                              <p:par>
                                <p:cTn id="30" presetID="22" presetClass="entr" presetSubtype="8"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wipe(left)">
                                      <p:cBhvr>
                                        <p:cTn id="37" dur="500"/>
                                        <p:tgtEl>
                                          <p:spTgt spid="156"/>
                                        </p:tgtEl>
                                      </p:cBhvr>
                                    </p:animEffect>
                                  </p:childTnLst>
                                </p:cTn>
                              </p:par>
                              <p:par>
                                <p:cTn id="38" presetID="22" presetClass="entr" presetSubtype="8" fill="hold" nodeType="withEffect">
                                  <p:stCondLst>
                                    <p:cond delay="0"/>
                                  </p:stCondLst>
                                  <p:childTnLst>
                                    <p:set>
                                      <p:cBhvr>
                                        <p:cTn id="39" dur="1" fill="hold">
                                          <p:stCondLst>
                                            <p:cond delay="0"/>
                                          </p:stCondLst>
                                        </p:cTn>
                                        <p:tgtEl>
                                          <p:spTgt spid="181"/>
                                        </p:tgtEl>
                                        <p:attrNameLst>
                                          <p:attrName>style.visibility</p:attrName>
                                        </p:attrNameLst>
                                      </p:cBhvr>
                                      <p:to>
                                        <p:strVal val="visible"/>
                                      </p:to>
                                    </p:set>
                                    <p:animEffect transition="in" filter="wipe(left)">
                                      <p:cBhvr>
                                        <p:cTn id="40" dur="500"/>
                                        <p:tgtEl>
                                          <p:spTgt spid="18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4"/>
                                        </p:tgtEl>
                                        <p:attrNameLst>
                                          <p:attrName>style.visibility</p:attrName>
                                        </p:attrNameLst>
                                      </p:cBhvr>
                                      <p:to>
                                        <p:strVal val="visible"/>
                                      </p:to>
                                    </p:set>
                                    <p:animEffect transition="in" filter="fade">
                                      <p:cBhvr>
                                        <p:cTn id="45"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23" name="组合 22"/>
          <p:cNvGrpSpPr/>
          <p:nvPr/>
        </p:nvGrpSpPr>
        <p:grpSpPr>
          <a:xfrm>
            <a:off x="676989" y="1963457"/>
            <a:ext cx="6329580" cy="4505379"/>
            <a:chOff x="2076485" y="4309464"/>
            <a:chExt cx="11160861" cy="7781034"/>
          </a:xfrm>
        </p:grpSpPr>
        <p:cxnSp>
          <p:nvCxnSpPr>
            <p:cNvPr id="134" name="直接连接符 133"/>
            <p:cNvCxnSpPr/>
            <p:nvPr/>
          </p:nvCxnSpPr>
          <p:spPr>
            <a:xfrm>
              <a:off x="2076485" y="9010146"/>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076485" y="4309464"/>
              <a:ext cx="11160861" cy="7781034"/>
              <a:chOff x="2076485" y="4309464"/>
              <a:chExt cx="11160861" cy="7781034"/>
            </a:xfrm>
          </p:grpSpPr>
          <p:cxnSp>
            <p:nvCxnSpPr>
              <p:cNvPr id="20" name="直接连接符 19"/>
              <p:cNvCxnSpPr/>
              <p:nvPr/>
            </p:nvCxnSpPr>
            <p:spPr>
              <a:xfrm>
                <a:off x="2076485" y="4309464"/>
                <a:ext cx="0" cy="7781034"/>
              </a:xfrm>
              <a:prstGeom prst="line">
                <a:avLst/>
              </a:prstGeom>
              <a:ln w="44450">
                <a:solidFill>
                  <a:schemeClr val="bg1">
                    <a:lumMod val="50000"/>
                    <a:alpha val="51000"/>
                  </a:schemeClr>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076485" y="12090498"/>
                <a:ext cx="11160861" cy="0"/>
              </a:xfrm>
              <a:prstGeom prst="line">
                <a:avLst/>
              </a:prstGeom>
              <a:ln w="44450">
                <a:solidFill>
                  <a:schemeClr val="bg1">
                    <a:lumMod val="50000"/>
                    <a:alpha val="51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076485" y="553409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2076485" y="644253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2076485" y="7352468"/>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2076485" y="819998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2076485" y="9763045"/>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2076485" y="1051336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2076485" y="1129228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grpSp>
      <p:sp>
        <p:nvSpPr>
          <p:cNvPr id="25" name="矩形 24"/>
          <p:cNvSpPr/>
          <p:nvPr/>
        </p:nvSpPr>
        <p:spPr>
          <a:xfrm>
            <a:off x="2438006" y="3724554"/>
            <a:ext cx="993597" cy="27442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3" name="矩形 62"/>
          <p:cNvSpPr/>
          <p:nvPr/>
        </p:nvSpPr>
        <p:spPr>
          <a:xfrm>
            <a:off x="3899867" y="3198548"/>
            <a:ext cx="993597" cy="3270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矩形 63"/>
          <p:cNvSpPr/>
          <p:nvPr/>
        </p:nvSpPr>
        <p:spPr>
          <a:xfrm>
            <a:off x="5361727" y="2672541"/>
            <a:ext cx="993597" cy="37962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9" name="矩形 68"/>
          <p:cNvSpPr/>
          <p:nvPr/>
        </p:nvSpPr>
        <p:spPr>
          <a:xfrm>
            <a:off x="2438006" y="4438421"/>
            <a:ext cx="993597" cy="2030415"/>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0" name="矩形 69"/>
          <p:cNvSpPr/>
          <p:nvPr/>
        </p:nvSpPr>
        <p:spPr>
          <a:xfrm>
            <a:off x="3899867" y="4025130"/>
            <a:ext cx="993597" cy="2443706"/>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1" name="矩形 70"/>
          <p:cNvSpPr/>
          <p:nvPr/>
        </p:nvSpPr>
        <p:spPr>
          <a:xfrm>
            <a:off x="5361727" y="3386408"/>
            <a:ext cx="993597" cy="3082429"/>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2" name="矩形 71"/>
          <p:cNvSpPr/>
          <p:nvPr/>
        </p:nvSpPr>
        <p:spPr>
          <a:xfrm>
            <a:off x="1189381" y="4438421"/>
            <a:ext cx="993597" cy="20304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1189381" y="5096695"/>
            <a:ext cx="993597" cy="1372141"/>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4" name="TextBox 73"/>
          <p:cNvSpPr txBox="1"/>
          <p:nvPr/>
        </p:nvSpPr>
        <p:spPr>
          <a:xfrm>
            <a:off x="1285114" y="5590058"/>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30%</a:t>
            </a:r>
            <a:endParaRPr kumimoji="0" lang="zh-CN" altLang="en-US"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75" name="TextBox 74"/>
          <p:cNvSpPr txBox="1"/>
          <p:nvPr/>
        </p:nvSpPr>
        <p:spPr>
          <a:xfrm>
            <a:off x="2507963" y="5101106"/>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60%</a:t>
            </a:r>
            <a:endParaRPr kumimoji="0" lang="zh-CN" altLang="en-US"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76" name="TextBox 75"/>
          <p:cNvSpPr txBox="1"/>
          <p:nvPr/>
        </p:nvSpPr>
        <p:spPr>
          <a:xfrm>
            <a:off x="3963845" y="4438419"/>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80%</a:t>
            </a:r>
            <a:endParaRPr kumimoji="0" lang="zh-CN" altLang="en-US"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77" name="TextBox 76"/>
          <p:cNvSpPr txBox="1"/>
          <p:nvPr/>
        </p:nvSpPr>
        <p:spPr>
          <a:xfrm>
            <a:off x="5449697" y="3754200"/>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90%</a:t>
            </a:r>
            <a:endParaRPr kumimoji="0" lang="zh-CN" altLang="en-US"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78" name="TextBox 77"/>
          <p:cNvSpPr txBox="1"/>
          <p:nvPr/>
        </p:nvSpPr>
        <p:spPr>
          <a:xfrm>
            <a:off x="1228989" y="3865146"/>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300</a:t>
            </a:r>
            <a:r>
              <a:rPr kumimoji="0" lang="zh-CN" altLang="en-US"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万</a:t>
            </a:r>
            <a:endParaRPr kumimoji="0" lang="zh-CN" altLang="en-US"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endParaRPr>
          </a:p>
        </p:txBody>
      </p:sp>
      <p:sp>
        <p:nvSpPr>
          <p:cNvPr id="79" name="TextBox 78"/>
          <p:cNvSpPr txBox="1"/>
          <p:nvPr/>
        </p:nvSpPr>
        <p:spPr>
          <a:xfrm>
            <a:off x="2507363" y="3193699"/>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500</a:t>
            </a:r>
            <a:r>
              <a:rPr kumimoji="0" lang="zh-CN" altLang="en-US"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万</a:t>
            </a:r>
            <a:endParaRPr kumimoji="0" lang="zh-CN" altLang="en-US"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endParaRPr>
          </a:p>
        </p:txBody>
      </p:sp>
      <p:sp>
        <p:nvSpPr>
          <p:cNvPr id="80" name="TextBox 79"/>
          <p:cNvSpPr txBox="1"/>
          <p:nvPr/>
        </p:nvSpPr>
        <p:spPr>
          <a:xfrm>
            <a:off x="3963845" y="2700415"/>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800</a:t>
            </a:r>
            <a:r>
              <a:rPr kumimoji="0" lang="zh-CN" altLang="en-US"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万</a:t>
            </a:r>
            <a:endParaRPr kumimoji="0" lang="zh-CN" altLang="en-US"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endParaRPr>
          </a:p>
        </p:txBody>
      </p:sp>
      <p:sp>
        <p:nvSpPr>
          <p:cNvPr id="81" name="TextBox 80"/>
          <p:cNvSpPr txBox="1"/>
          <p:nvPr/>
        </p:nvSpPr>
        <p:spPr>
          <a:xfrm>
            <a:off x="5283315" y="2099264"/>
            <a:ext cx="1318456"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1000</a:t>
            </a:r>
            <a:r>
              <a:rPr kumimoji="0" lang="zh-CN" altLang="en-US"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万</a:t>
            </a:r>
            <a:endParaRPr kumimoji="0" lang="zh-CN" altLang="en-US"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endParaRPr>
          </a:p>
        </p:txBody>
      </p:sp>
      <p:grpSp>
        <p:nvGrpSpPr>
          <p:cNvPr id="26" name="组合 25"/>
          <p:cNvGrpSpPr/>
          <p:nvPr/>
        </p:nvGrpSpPr>
        <p:grpSpPr>
          <a:xfrm>
            <a:off x="7437191" y="1382262"/>
            <a:ext cx="1594497" cy="762417"/>
            <a:chOff x="14425666" y="3305709"/>
            <a:chExt cx="2811555" cy="1316736"/>
          </a:xfrm>
        </p:grpSpPr>
        <p:sp>
          <p:nvSpPr>
            <p:cNvPr id="82" name="Rounded Rectangle 43"/>
            <p:cNvSpPr/>
            <p:nvPr/>
          </p:nvSpPr>
          <p:spPr>
            <a:xfrm>
              <a:off x="14441266" y="3306751"/>
              <a:ext cx="2230265" cy="557566"/>
            </a:xfrm>
            <a:prstGeom prst="roundRect">
              <a:avLst>
                <a:gd name="adj" fmla="val 46832"/>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p:cNvSpPr txBox="1"/>
            <p:nvPr/>
          </p:nvSpPr>
          <p:spPr>
            <a:xfrm>
              <a:off x="14666095" y="3305709"/>
              <a:ext cx="2571126" cy="5527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分析概述</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84" name="TextBox 83"/>
            <p:cNvSpPr txBox="1"/>
            <p:nvPr/>
          </p:nvSpPr>
          <p:spPr>
            <a:xfrm>
              <a:off x="14425666" y="4017078"/>
              <a:ext cx="2811555" cy="605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rPr>
                <a:t>Add Content</a:t>
              </a:r>
              <a:endParaRPr kumimoji="0" lang="zh-CN" altLang="en-US"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endParaRPr>
            </a:p>
          </p:txBody>
        </p:sp>
      </p:grpSp>
      <p:sp>
        <p:nvSpPr>
          <p:cNvPr id="85" name="TextBox 84"/>
          <p:cNvSpPr txBox="1"/>
          <p:nvPr/>
        </p:nvSpPr>
        <p:spPr>
          <a:xfrm>
            <a:off x="7455574" y="2201160"/>
            <a:ext cx="4463506" cy="12382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您的内容打在这里，或者通过复制您的文本后，在此框中选择粘贴，并选择只保留文字。您的内容打在这里</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cxnSp>
        <p:nvCxnSpPr>
          <p:cNvPr id="86" name="直接连接符 85"/>
          <p:cNvCxnSpPr/>
          <p:nvPr/>
        </p:nvCxnSpPr>
        <p:spPr>
          <a:xfrm>
            <a:off x="7455574" y="2174450"/>
            <a:ext cx="4258816"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403397" y="3637472"/>
            <a:ext cx="3774460" cy="87249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rPr>
              <a:t>123,456,78</a:t>
            </a:r>
            <a:endParaRPr kumimoji="0" lang="zh-CN" altLang="en-US" sz="5400" b="0" i="0" u="none" strike="noStrike" kern="1200" cap="none" spc="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endParaRPr>
          </a:p>
        </p:txBody>
      </p:sp>
      <p:grpSp>
        <p:nvGrpSpPr>
          <p:cNvPr id="27" name="组合 26"/>
          <p:cNvGrpSpPr/>
          <p:nvPr/>
        </p:nvGrpSpPr>
        <p:grpSpPr>
          <a:xfrm>
            <a:off x="7562314" y="4804905"/>
            <a:ext cx="2741887" cy="1750166"/>
            <a:chOff x="14646293" y="9216801"/>
            <a:chExt cx="4834732" cy="3022632"/>
          </a:xfrm>
        </p:grpSpPr>
        <p:sp>
          <p:nvSpPr>
            <p:cNvPr id="107" name="Freeform 41"/>
            <p:cNvSpPr>
              <a:spLocks noEditPoints="1"/>
            </p:cNvSpPr>
            <p:nvPr/>
          </p:nvSpPr>
          <p:spPr bwMode="auto">
            <a:xfrm>
              <a:off x="14646293" y="9298653"/>
              <a:ext cx="511506" cy="1114764"/>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6B5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1" name="Freeform 41"/>
            <p:cNvSpPr>
              <a:spLocks noEditPoints="1"/>
            </p:cNvSpPr>
            <p:nvPr/>
          </p:nvSpPr>
          <p:spPr bwMode="auto">
            <a:xfrm>
              <a:off x="14646293" y="10976872"/>
              <a:ext cx="511506" cy="1114764"/>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6A7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12" name="组合 111"/>
            <p:cNvGrpSpPr/>
            <p:nvPr/>
          </p:nvGrpSpPr>
          <p:grpSpPr>
            <a:xfrm>
              <a:off x="15486417" y="9216801"/>
              <a:ext cx="3994608" cy="1262561"/>
              <a:chOff x="969258" y="2005844"/>
              <a:chExt cx="2079175" cy="1754487"/>
            </a:xfrm>
          </p:grpSpPr>
          <p:sp>
            <p:nvSpPr>
              <p:cNvPr id="113" name="Rectangle 4"/>
              <p:cNvSpPr/>
              <p:nvPr/>
            </p:nvSpPr>
            <p:spPr bwMode="auto">
              <a:xfrm>
                <a:off x="974037" y="2443618"/>
                <a:ext cx="2074396" cy="13167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方正兰亭纤黑_GBK" panose="02000000000000000000" pitchFamily="2" charset="-122"/>
                    <a:ea typeface="方正兰亭纤黑_GBK" panose="02000000000000000000" pitchFamily="2" charset="-122"/>
                    <a:cs typeface="+mn-cs"/>
                  </a:rPr>
                  <a:t>添加你的饿内容文字，添加你的饿内容文字，添加你的饿</a:t>
                </a:r>
                <a:endParaRPr kumimoji="0" lang="id-ID" altLang="zh-CN" sz="1000" b="0" i="0" u="none" strike="noStrike" kern="1200" cap="none" spc="0" normalizeH="0" baseline="0" noProof="0" dirty="0">
                  <a:ln>
                    <a:noFill/>
                  </a:ln>
                  <a:solidFill>
                    <a:prstClr val="black"/>
                  </a:solidFill>
                  <a:effectLst/>
                  <a:uLnTx/>
                  <a:uFillTx/>
                  <a:latin typeface="Lato" pitchFamily="34" charset="0"/>
                  <a:ea typeface="宋体" panose="02010600030101010101" pitchFamily="2" charset="-122"/>
                  <a:cs typeface="+mn-cs"/>
                </a:endParaRPr>
              </a:p>
            </p:txBody>
          </p:sp>
          <p:sp>
            <p:nvSpPr>
              <p:cNvPr id="114" name="Rectangle 5"/>
              <p:cNvSpPr/>
              <p:nvPr/>
            </p:nvSpPr>
            <p:spPr bwMode="auto">
              <a:xfrm>
                <a:off x="969258" y="2005844"/>
                <a:ext cx="1136218" cy="6898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rPr>
                  <a:t>添加标题</a:t>
                </a:r>
                <a:endParaRPr kumimoji="0" 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endParaRPr>
              </a:p>
            </p:txBody>
          </p:sp>
        </p:grpSp>
        <p:grpSp>
          <p:nvGrpSpPr>
            <p:cNvPr id="115" name="组合 114"/>
            <p:cNvGrpSpPr/>
            <p:nvPr/>
          </p:nvGrpSpPr>
          <p:grpSpPr>
            <a:xfrm>
              <a:off x="15486417" y="10976872"/>
              <a:ext cx="3994608" cy="1262561"/>
              <a:chOff x="969258" y="2005844"/>
              <a:chExt cx="2079175" cy="1754487"/>
            </a:xfrm>
          </p:grpSpPr>
          <p:sp>
            <p:nvSpPr>
              <p:cNvPr id="116" name="Rectangle 4"/>
              <p:cNvSpPr/>
              <p:nvPr/>
            </p:nvSpPr>
            <p:spPr bwMode="auto">
              <a:xfrm>
                <a:off x="974037" y="2443618"/>
                <a:ext cx="2074396" cy="13167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方正兰亭纤黑_GBK" panose="02000000000000000000" pitchFamily="2" charset="-122"/>
                    <a:ea typeface="方正兰亭纤黑_GBK" panose="02000000000000000000" pitchFamily="2" charset="-122"/>
                    <a:cs typeface="+mn-cs"/>
                  </a:rPr>
                  <a:t>添加你的饿内容文字，添加你的饿内容文字，添加你的饿</a:t>
                </a:r>
                <a:endParaRPr kumimoji="0" lang="id-ID" altLang="zh-CN" sz="1000" b="0" i="0" u="none" strike="noStrike" kern="1200" cap="none" spc="0" normalizeH="0" baseline="0" noProof="0" dirty="0">
                  <a:ln>
                    <a:noFill/>
                  </a:ln>
                  <a:solidFill>
                    <a:prstClr val="black"/>
                  </a:solidFill>
                  <a:effectLst/>
                  <a:uLnTx/>
                  <a:uFillTx/>
                  <a:latin typeface="Lato" pitchFamily="34" charset="0"/>
                  <a:ea typeface="宋体" panose="02010600030101010101" pitchFamily="2" charset="-122"/>
                  <a:cs typeface="+mn-cs"/>
                </a:endParaRPr>
              </a:p>
            </p:txBody>
          </p:sp>
          <p:sp>
            <p:nvSpPr>
              <p:cNvPr id="117" name="Rectangle 5"/>
              <p:cNvSpPr/>
              <p:nvPr/>
            </p:nvSpPr>
            <p:spPr bwMode="auto">
              <a:xfrm>
                <a:off x="969258" y="2005844"/>
                <a:ext cx="1136218" cy="6949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rPr>
                  <a:t>添加标题</a:t>
                </a:r>
                <a:endParaRPr kumimoji="0" 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endParaRPr>
              </a:p>
            </p:txBody>
          </p:sp>
        </p:gr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750"/>
                            </p:stCondLst>
                            <p:childTnLst>
                              <p:par>
                                <p:cTn id="16" presetID="22" presetClass="entr" presetSubtype="4"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down)">
                                      <p:cBhvr>
                                        <p:cTn id="18" dur="500"/>
                                        <p:tgtEl>
                                          <p:spTgt spid="7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down)">
                                      <p:cBhvr>
                                        <p:cTn id="24" dur="500"/>
                                        <p:tgtEl>
                                          <p:spTgt spid="6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childTnLst>
                          </p:cTn>
                        </p:par>
                        <p:par>
                          <p:cTn id="28" fill="hold">
                            <p:stCondLst>
                              <p:cond delay="2250"/>
                            </p:stCondLst>
                            <p:childTnLst>
                              <p:par>
                                <p:cTn id="29" presetID="12" presetClass="entr" presetSubtype="4"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p:tgtEl>
                                          <p:spTgt spid="73"/>
                                        </p:tgtEl>
                                        <p:attrNameLst>
                                          <p:attrName>ppt_y</p:attrName>
                                        </p:attrNameLst>
                                      </p:cBhvr>
                                      <p:tavLst>
                                        <p:tav tm="0">
                                          <p:val>
                                            <p:strVal val="#ppt_y+#ppt_h*1.125000"/>
                                          </p:val>
                                        </p:tav>
                                        <p:tav tm="100000">
                                          <p:val>
                                            <p:strVal val="#ppt_y"/>
                                          </p:val>
                                        </p:tav>
                                      </p:tavLst>
                                    </p:anim>
                                    <p:animEffect transition="in" filter="wipe(up)">
                                      <p:cBhvr>
                                        <p:cTn id="32" dur="500"/>
                                        <p:tgtEl>
                                          <p:spTgt spid="73"/>
                                        </p:tgtEl>
                                      </p:cBhvr>
                                    </p:animEffect>
                                  </p:childTnLst>
                                </p:cTn>
                              </p:par>
                            </p:childTnLst>
                          </p:cTn>
                        </p:par>
                        <p:par>
                          <p:cTn id="33" fill="hold">
                            <p:stCondLst>
                              <p:cond delay="2750"/>
                            </p:stCondLst>
                            <p:childTnLst>
                              <p:par>
                                <p:cTn id="34" presetID="12" presetClass="entr" presetSubtype="4" fill="hold" grpId="0" nodeType="after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additive="base">
                                        <p:cTn id="36" dur="500"/>
                                        <p:tgtEl>
                                          <p:spTgt spid="69"/>
                                        </p:tgtEl>
                                        <p:attrNameLst>
                                          <p:attrName>ppt_y</p:attrName>
                                        </p:attrNameLst>
                                      </p:cBhvr>
                                      <p:tavLst>
                                        <p:tav tm="0">
                                          <p:val>
                                            <p:strVal val="#ppt_y+#ppt_h*1.125000"/>
                                          </p:val>
                                        </p:tav>
                                        <p:tav tm="100000">
                                          <p:val>
                                            <p:strVal val="#ppt_y"/>
                                          </p:val>
                                        </p:tav>
                                      </p:tavLst>
                                    </p:anim>
                                    <p:animEffect transition="in" filter="wipe(up)">
                                      <p:cBhvr>
                                        <p:cTn id="37" dur="500"/>
                                        <p:tgtEl>
                                          <p:spTgt spid="69"/>
                                        </p:tgtEl>
                                      </p:cBhvr>
                                    </p:animEffect>
                                  </p:childTnLst>
                                </p:cTn>
                              </p:par>
                            </p:childTnLst>
                          </p:cTn>
                        </p:par>
                        <p:par>
                          <p:cTn id="38" fill="hold">
                            <p:stCondLst>
                              <p:cond delay="3250"/>
                            </p:stCondLst>
                            <p:childTnLst>
                              <p:par>
                                <p:cTn id="39" presetID="12" presetClass="entr" presetSubtype="4"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p:tgtEl>
                                          <p:spTgt spid="70"/>
                                        </p:tgtEl>
                                        <p:attrNameLst>
                                          <p:attrName>ppt_y</p:attrName>
                                        </p:attrNameLst>
                                      </p:cBhvr>
                                      <p:tavLst>
                                        <p:tav tm="0">
                                          <p:val>
                                            <p:strVal val="#ppt_y+#ppt_h*1.125000"/>
                                          </p:val>
                                        </p:tav>
                                        <p:tav tm="100000">
                                          <p:val>
                                            <p:strVal val="#ppt_y"/>
                                          </p:val>
                                        </p:tav>
                                      </p:tavLst>
                                    </p:anim>
                                    <p:animEffect transition="in" filter="wipe(up)">
                                      <p:cBhvr>
                                        <p:cTn id="42" dur="500"/>
                                        <p:tgtEl>
                                          <p:spTgt spid="70"/>
                                        </p:tgtEl>
                                      </p:cBhvr>
                                    </p:animEffect>
                                  </p:childTnLst>
                                </p:cTn>
                              </p:par>
                            </p:childTnLst>
                          </p:cTn>
                        </p:par>
                        <p:par>
                          <p:cTn id="43" fill="hold">
                            <p:stCondLst>
                              <p:cond delay="3750"/>
                            </p:stCondLst>
                            <p:childTnLst>
                              <p:par>
                                <p:cTn id="44" presetID="12" presetClass="entr" presetSubtype="4"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p:tgtEl>
                                          <p:spTgt spid="71"/>
                                        </p:tgtEl>
                                        <p:attrNameLst>
                                          <p:attrName>ppt_y</p:attrName>
                                        </p:attrNameLst>
                                      </p:cBhvr>
                                      <p:tavLst>
                                        <p:tav tm="0">
                                          <p:val>
                                            <p:strVal val="#ppt_y+#ppt_h*1.125000"/>
                                          </p:val>
                                        </p:tav>
                                        <p:tav tm="100000">
                                          <p:val>
                                            <p:strVal val="#ppt_y"/>
                                          </p:val>
                                        </p:tav>
                                      </p:tavLst>
                                    </p:anim>
                                    <p:animEffect transition="in" filter="wipe(up)">
                                      <p:cBhvr>
                                        <p:cTn id="47" dur="500"/>
                                        <p:tgtEl>
                                          <p:spTgt spid="7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500"/>
                                        <p:tgtEl>
                                          <p:spTgt spid="7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500"/>
                                        <p:tgtEl>
                                          <p:spTgt spid="7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childTnLst>
                          </p:cTn>
                        </p:par>
                        <p:par>
                          <p:cTn id="60" fill="hold">
                            <p:stCondLst>
                              <p:cond delay="4250"/>
                            </p:stCondLst>
                            <p:childTnLst>
                              <p:par>
                                <p:cTn id="61" presetID="47" presetClass="entr" presetSubtype="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anim calcmode="lin" valueType="num">
                                      <p:cBhvr>
                                        <p:cTn id="64" dur="500" fill="hold"/>
                                        <p:tgtEl>
                                          <p:spTgt spid="78"/>
                                        </p:tgtEl>
                                        <p:attrNameLst>
                                          <p:attrName>ppt_x</p:attrName>
                                        </p:attrNameLst>
                                      </p:cBhvr>
                                      <p:tavLst>
                                        <p:tav tm="0">
                                          <p:val>
                                            <p:strVal val="#ppt_x"/>
                                          </p:val>
                                        </p:tav>
                                        <p:tav tm="100000">
                                          <p:val>
                                            <p:strVal val="#ppt_x"/>
                                          </p:val>
                                        </p:tav>
                                      </p:tavLst>
                                    </p:anim>
                                    <p:anim calcmode="lin" valueType="num">
                                      <p:cBhvr>
                                        <p:cTn id="65" dur="500" fill="hold"/>
                                        <p:tgtEl>
                                          <p:spTgt spid="78"/>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anim calcmode="lin" valueType="num">
                                      <p:cBhvr>
                                        <p:cTn id="69" dur="500" fill="hold"/>
                                        <p:tgtEl>
                                          <p:spTgt spid="79"/>
                                        </p:tgtEl>
                                        <p:attrNameLst>
                                          <p:attrName>ppt_x</p:attrName>
                                        </p:attrNameLst>
                                      </p:cBhvr>
                                      <p:tavLst>
                                        <p:tav tm="0">
                                          <p:val>
                                            <p:strVal val="#ppt_x"/>
                                          </p:val>
                                        </p:tav>
                                        <p:tav tm="100000">
                                          <p:val>
                                            <p:strVal val="#ppt_x"/>
                                          </p:val>
                                        </p:tav>
                                      </p:tavLst>
                                    </p:anim>
                                    <p:anim calcmode="lin" valueType="num">
                                      <p:cBhvr>
                                        <p:cTn id="70" dur="500" fill="hold"/>
                                        <p:tgtEl>
                                          <p:spTgt spid="79"/>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500"/>
                                        <p:tgtEl>
                                          <p:spTgt spid="80"/>
                                        </p:tgtEl>
                                      </p:cBhvr>
                                    </p:animEffect>
                                    <p:anim calcmode="lin" valueType="num">
                                      <p:cBhvr>
                                        <p:cTn id="74" dur="500" fill="hold"/>
                                        <p:tgtEl>
                                          <p:spTgt spid="80"/>
                                        </p:tgtEl>
                                        <p:attrNameLst>
                                          <p:attrName>ppt_x</p:attrName>
                                        </p:attrNameLst>
                                      </p:cBhvr>
                                      <p:tavLst>
                                        <p:tav tm="0">
                                          <p:val>
                                            <p:strVal val="#ppt_x"/>
                                          </p:val>
                                        </p:tav>
                                        <p:tav tm="100000">
                                          <p:val>
                                            <p:strVal val="#ppt_x"/>
                                          </p:val>
                                        </p:tav>
                                      </p:tavLst>
                                    </p:anim>
                                    <p:anim calcmode="lin" valueType="num">
                                      <p:cBhvr>
                                        <p:cTn id="75" dur="500" fill="hold"/>
                                        <p:tgtEl>
                                          <p:spTgt spid="80"/>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81"/>
                                        </p:tgtEl>
                                        <p:attrNameLst>
                                          <p:attrName>style.visibility</p:attrName>
                                        </p:attrNameLst>
                                      </p:cBhvr>
                                      <p:to>
                                        <p:strVal val="visible"/>
                                      </p:to>
                                    </p:set>
                                    <p:animEffect transition="in" filter="fade">
                                      <p:cBhvr>
                                        <p:cTn id="78" dur="500"/>
                                        <p:tgtEl>
                                          <p:spTgt spid="81"/>
                                        </p:tgtEl>
                                      </p:cBhvr>
                                    </p:animEffect>
                                    <p:anim calcmode="lin" valueType="num">
                                      <p:cBhvr>
                                        <p:cTn id="79" dur="500" fill="hold"/>
                                        <p:tgtEl>
                                          <p:spTgt spid="81"/>
                                        </p:tgtEl>
                                        <p:attrNameLst>
                                          <p:attrName>ppt_x</p:attrName>
                                        </p:attrNameLst>
                                      </p:cBhvr>
                                      <p:tavLst>
                                        <p:tav tm="0">
                                          <p:val>
                                            <p:strVal val="#ppt_x"/>
                                          </p:val>
                                        </p:tav>
                                        <p:tav tm="100000">
                                          <p:val>
                                            <p:strVal val="#ppt_x"/>
                                          </p:val>
                                        </p:tav>
                                      </p:tavLst>
                                    </p:anim>
                                    <p:anim calcmode="lin" valueType="num">
                                      <p:cBhvr>
                                        <p:cTn id="80" dur="500" fill="hold"/>
                                        <p:tgtEl>
                                          <p:spTgt spid="81"/>
                                        </p:tgtEl>
                                        <p:attrNameLst>
                                          <p:attrName>ppt_y</p:attrName>
                                        </p:attrNameLst>
                                      </p:cBhvr>
                                      <p:tavLst>
                                        <p:tav tm="0">
                                          <p:val>
                                            <p:strVal val="#ppt_y-.1"/>
                                          </p:val>
                                        </p:tav>
                                        <p:tav tm="100000">
                                          <p:val>
                                            <p:strVal val="#ppt_y"/>
                                          </p:val>
                                        </p:tav>
                                      </p:tavLst>
                                    </p:anim>
                                  </p:childTnLst>
                                </p:cTn>
                              </p:par>
                            </p:childTnLst>
                          </p:cTn>
                        </p:par>
                        <p:par>
                          <p:cTn id="81" fill="hold">
                            <p:stCondLst>
                              <p:cond delay="4750"/>
                            </p:stCondLst>
                            <p:childTnLst>
                              <p:par>
                                <p:cTn id="82" presetID="53" presetClass="entr" presetSubtype="16"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5250"/>
                            </p:stCondLst>
                            <p:childTnLst>
                              <p:par>
                                <p:cTn id="88" presetID="12" presetClass="entr" presetSubtype="8" fill="hold" nodeType="afterEffect">
                                  <p:stCondLst>
                                    <p:cond delay="0"/>
                                  </p:stCondLst>
                                  <p:childTnLst>
                                    <p:set>
                                      <p:cBhvr>
                                        <p:cTn id="89" dur="1" fill="hold">
                                          <p:stCondLst>
                                            <p:cond delay="0"/>
                                          </p:stCondLst>
                                        </p:cTn>
                                        <p:tgtEl>
                                          <p:spTgt spid="86"/>
                                        </p:tgtEl>
                                        <p:attrNameLst>
                                          <p:attrName>style.visibility</p:attrName>
                                        </p:attrNameLst>
                                      </p:cBhvr>
                                      <p:to>
                                        <p:strVal val="visible"/>
                                      </p:to>
                                    </p:set>
                                    <p:anim calcmode="lin" valueType="num">
                                      <p:cBhvr additive="base">
                                        <p:cTn id="90" dur="500"/>
                                        <p:tgtEl>
                                          <p:spTgt spid="86"/>
                                        </p:tgtEl>
                                        <p:attrNameLst>
                                          <p:attrName>ppt_x</p:attrName>
                                        </p:attrNameLst>
                                      </p:cBhvr>
                                      <p:tavLst>
                                        <p:tav tm="0">
                                          <p:val>
                                            <p:strVal val="#ppt_x-#ppt_w*1.125000"/>
                                          </p:val>
                                        </p:tav>
                                        <p:tav tm="100000">
                                          <p:val>
                                            <p:strVal val="#ppt_x"/>
                                          </p:val>
                                        </p:tav>
                                      </p:tavLst>
                                    </p:anim>
                                    <p:animEffect transition="in" filter="wipe(right)">
                                      <p:cBhvr>
                                        <p:cTn id="91" dur="500"/>
                                        <p:tgtEl>
                                          <p:spTgt spid="86"/>
                                        </p:tgtEl>
                                      </p:cBhvr>
                                    </p:animEffect>
                                  </p:childTnLst>
                                </p:cTn>
                              </p:par>
                            </p:childTnLst>
                          </p:cTn>
                        </p:par>
                        <p:par>
                          <p:cTn id="92" fill="hold">
                            <p:stCondLst>
                              <p:cond delay="5750"/>
                            </p:stCondLst>
                            <p:childTnLst>
                              <p:par>
                                <p:cTn id="93" presetID="14" presetClass="entr" presetSubtype="10" fill="hold" grpId="0" nodeType="afterEffect">
                                  <p:stCondLst>
                                    <p:cond delay="0"/>
                                  </p:stCondLst>
                                  <p:childTnLst>
                                    <p:set>
                                      <p:cBhvr>
                                        <p:cTn id="94" dur="1" fill="hold">
                                          <p:stCondLst>
                                            <p:cond delay="0"/>
                                          </p:stCondLst>
                                        </p:cTn>
                                        <p:tgtEl>
                                          <p:spTgt spid="85"/>
                                        </p:tgtEl>
                                        <p:attrNameLst>
                                          <p:attrName>style.visibility</p:attrName>
                                        </p:attrNameLst>
                                      </p:cBhvr>
                                      <p:to>
                                        <p:strVal val="visible"/>
                                      </p:to>
                                    </p:set>
                                    <p:animEffect transition="in" filter="randombar(horizontal)">
                                      <p:cBhvr>
                                        <p:cTn id="95" dur="500"/>
                                        <p:tgtEl>
                                          <p:spTgt spid="85"/>
                                        </p:tgtEl>
                                      </p:cBhvr>
                                    </p:animEffect>
                                  </p:childTnLst>
                                </p:cTn>
                              </p:par>
                            </p:childTnLst>
                          </p:cTn>
                        </p:par>
                        <p:par>
                          <p:cTn id="96" fill="hold">
                            <p:stCondLst>
                              <p:cond delay="6250"/>
                            </p:stCondLst>
                            <p:childTnLst>
                              <p:par>
                                <p:cTn id="97" presetID="12" presetClass="entr" presetSubtype="4" fill="hold" grpId="0" nodeType="afterEffect">
                                  <p:stCondLst>
                                    <p:cond delay="0"/>
                                  </p:stCondLst>
                                  <p:iterate type="lt">
                                    <p:tmPct val="50000"/>
                                  </p:iterate>
                                  <p:childTnLst>
                                    <p:set>
                                      <p:cBhvr>
                                        <p:cTn id="98" dur="1" fill="hold">
                                          <p:stCondLst>
                                            <p:cond delay="0"/>
                                          </p:stCondLst>
                                        </p:cTn>
                                        <p:tgtEl>
                                          <p:spTgt spid="87"/>
                                        </p:tgtEl>
                                        <p:attrNameLst>
                                          <p:attrName>style.visibility</p:attrName>
                                        </p:attrNameLst>
                                      </p:cBhvr>
                                      <p:to>
                                        <p:strVal val="visible"/>
                                      </p:to>
                                    </p:set>
                                    <p:anim calcmode="lin" valueType="num">
                                      <p:cBhvr additive="base">
                                        <p:cTn id="99" dur="200"/>
                                        <p:tgtEl>
                                          <p:spTgt spid="87"/>
                                        </p:tgtEl>
                                        <p:attrNameLst>
                                          <p:attrName>ppt_y</p:attrName>
                                        </p:attrNameLst>
                                      </p:cBhvr>
                                      <p:tavLst>
                                        <p:tav tm="0">
                                          <p:val>
                                            <p:strVal val="#ppt_y+#ppt_h*1.125000"/>
                                          </p:val>
                                        </p:tav>
                                        <p:tav tm="100000">
                                          <p:val>
                                            <p:strVal val="#ppt_y"/>
                                          </p:val>
                                        </p:tav>
                                      </p:tavLst>
                                    </p:anim>
                                    <p:animEffect transition="in" filter="wipe(up)">
                                      <p:cBhvr>
                                        <p:cTn id="100" dur="200"/>
                                        <p:tgtEl>
                                          <p:spTgt spid="87"/>
                                        </p:tgtEl>
                                      </p:cBhvr>
                                    </p:animEffect>
                                  </p:childTnLst>
                                </p:cTn>
                              </p:par>
                            </p:childTnLst>
                          </p:cTn>
                        </p:par>
                        <p:par>
                          <p:cTn id="101" fill="hold">
                            <p:stCondLst>
                              <p:cond delay="6099"/>
                            </p:stCondLst>
                            <p:childTnLst>
                              <p:par>
                                <p:cTn id="102" presetID="14" presetClass="entr" presetSubtype="10"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randombar(horizontal)">
                                      <p:cBhvr>
                                        <p:cTn id="10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63" grpId="0" bldLvl="0" animBg="1"/>
      <p:bldP spid="64" grpId="0" bldLvl="0" animBg="1"/>
      <p:bldP spid="69" grpId="0" bldLvl="0" animBg="1"/>
      <p:bldP spid="70" grpId="0" bldLvl="0" animBg="1"/>
      <p:bldP spid="71" grpId="0" bldLvl="0" animBg="1"/>
      <p:bldP spid="72" grpId="0" bldLvl="0" animBg="1"/>
      <p:bldP spid="73" grpId="0" bldLvl="0" animBg="1"/>
      <p:bldP spid="74" grpId="0"/>
      <p:bldP spid="75" grpId="0"/>
      <p:bldP spid="76" grpId="0"/>
      <p:bldP spid="77" grpId="0"/>
      <p:bldP spid="78" grpId="0"/>
      <p:bldP spid="79" grpId="0"/>
      <p:bldP spid="80" grpId="0"/>
      <p:bldP spid="81" grpId="0"/>
      <p:bldP spid="85"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p:cNvGrpSpPr/>
          <p:nvPr/>
        </p:nvGrpSpPr>
        <p:grpSpPr>
          <a:xfrm>
            <a:off x="2715174" y="1610270"/>
            <a:ext cx="1600030" cy="1633598"/>
            <a:chOff x="6099402" y="3699492"/>
            <a:chExt cx="2821311" cy="2821311"/>
          </a:xfrm>
        </p:grpSpPr>
        <p:sp>
          <p:nvSpPr>
            <p:cNvPr id="3" name="Shape 2620"/>
            <p:cNvSpPr/>
            <p:nvPr/>
          </p:nvSpPr>
          <p:spPr>
            <a:xfrm>
              <a:off x="6099402" y="3699492"/>
              <a:ext cx="2821311" cy="28213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C098"/>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 name="Shape 2621"/>
            <p:cNvSpPr/>
            <p:nvPr/>
          </p:nvSpPr>
          <p:spPr>
            <a:xfrm>
              <a:off x="6827951" y="4405952"/>
              <a:ext cx="1442047" cy="1308338"/>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盈利</a:t>
              </a:r>
              <a:endPar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扩大</a:t>
              </a:r>
              <a:endParaRPr kumimoji="0"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05" name="组合 104"/>
          <p:cNvGrpSpPr/>
          <p:nvPr/>
        </p:nvGrpSpPr>
        <p:grpSpPr>
          <a:xfrm>
            <a:off x="828579" y="2835168"/>
            <a:ext cx="1229247" cy="1255036"/>
            <a:chOff x="2772793" y="5814957"/>
            <a:chExt cx="2167514" cy="2167513"/>
          </a:xfrm>
        </p:grpSpPr>
        <p:sp>
          <p:nvSpPr>
            <p:cNvPr id="49" name="Shape 2630"/>
            <p:cNvSpPr/>
            <p:nvPr/>
          </p:nvSpPr>
          <p:spPr>
            <a:xfrm>
              <a:off x="2772793" y="5814957"/>
              <a:ext cx="2167514" cy="2167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B549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 name="Shape 2621"/>
            <p:cNvSpPr/>
            <p:nvPr/>
          </p:nvSpPr>
          <p:spPr>
            <a:xfrm>
              <a:off x="3060625" y="6347817"/>
              <a:ext cx="1751223" cy="1090098"/>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市场占有率快</a:t>
              </a:r>
              <a:endParaRPr kumimoji="0"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06" name="组合 105"/>
          <p:cNvGrpSpPr/>
          <p:nvPr/>
        </p:nvGrpSpPr>
        <p:grpSpPr>
          <a:xfrm>
            <a:off x="3235837" y="3875335"/>
            <a:ext cx="1314572" cy="1342150"/>
            <a:chOff x="7017480" y="7611380"/>
            <a:chExt cx="2317967" cy="2317966"/>
          </a:xfrm>
        </p:grpSpPr>
        <p:sp>
          <p:nvSpPr>
            <p:cNvPr id="6" name="Shape 2625"/>
            <p:cNvSpPr/>
            <p:nvPr/>
          </p:nvSpPr>
          <p:spPr>
            <a:xfrm>
              <a:off x="7017480" y="7611380"/>
              <a:ext cx="2317967" cy="23179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A704C"/>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 name="Shape 2621"/>
            <p:cNvSpPr/>
            <p:nvPr/>
          </p:nvSpPr>
          <p:spPr>
            <a:xfrm>
              <a:off x="7478666" y="8116777"/>
              <a:ext cx="1442047" cy="1308339"/>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研发要快</a:t>
              </a:r>
              <a:endParaRPr kumimoji="0"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03" name="组合 102"/>
          <p:cNvGrpSpPr/>
          <p:nvPr/>
        </p:nvGrpSpPr>
        <p:grpSpPr>
          <a:xfrm>
            <a:off x="7283965" y="1498957"/>
            <a:ext cx="1314572" cy="1342152"/>
            <a:chOff x="14043632" y="3533937"/>
            <a:chExt cx="2317966" cy="2317967"/>
          </a:xfrm>
        </p:grpSpPr>
        <p:sp>
          <p:nvSpPr>
            <p:cNvPr id="12" name="Shape 2640"/>
            <p:cNvSpPr/>
            <p:nvPr/>
          </p:nvSpPr>
          <p:spPr>
            <a:xfrm>
              <a:off x="14043632" y="3533937"/>
              <a:ext cx="2317966" cy="23179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A704C"/>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 name="Shape 2621"/>
            <p:cNvSpPr/>
            <p:nvPr/>
          </p:nvSpPr>
          <p:spPr>
            <a:xfrm>
              <a:off x="14531041" y="3958940"/>
              <a:ext cx="1442049" cy="1308337"/>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技术提高</a:t>
              </a:r>
              <a:endParaRPr kumimoji="0"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02" name="组合 101"/>
          <p:cNvGrpSpPr/>
          <p:nvPr/>
        </p:nvGrpSpPr>
        <p:grpSpPr>
          <a:xfrm>
            <a:off x="8153260" y="3708000"/>
            <a:ext cx="1488939" cy="1520174"/>
            <a:chOff x="15688300" y="7322383"/>
            <a:chExt cx="2625425" cy="2625424"/>
          </a:xfrm>
        </p:grpSpPr>
        <p:sp>
          <p:nvSpPr>
            <p:cNvPr id="15" name="Shape 2645"/>
            <p:cNvSpPr/>
            <p:nvPr/>
          </p:nvSpPr>
          <p:spPr>
            <a:xfrm>
              <a:off x="15688300" y="7322383"/>
              <a:ext cx="2625425" cy="26254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6" name="Shape 2621"/>
            <p:cNvSpPr/>
            <p:nvPr/>
          </p:nvSpPr>
          <p:spPr>
            <a:xfrm>
              <a:off x="16413686" y="7962778"/>
              <a:ext cx="1442049" cy="1308339"/>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功能强大</a:t>
              </a:r>
              <a:endParaRPr kumimoji="0"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01" name="组合 100"/>
          <p:cNvGrpSpPr/>
          <p:nvPr/>
        </p:nvGrpSpPr>
        <p:grpSpPr>
          <a:xfrm>
            <a:off x="9863783" y="1427682"/>
            <a:ext cx="1752346" cy="1789109"/>
            <a:chOff x="18704446" y="3384153"/>
            <a:chExt cx="3089888" cy="3089888"/>
          </a:xfrm>
        </p:grpSpPr>
        <p:sp>
          <p:nvSpPr>
            <p:cNvPr id="17" name="Shape 2635"/>
            <p:cNvSpPr/>
            <p:nvPr/>
          </p:nvSpPr>
          <p:spPr>
            <a:xfrm>
              <a:off x="18704446" y="3384153"/>
              <a:ext cx="3089888" cy="30898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B4C6"/>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8" name="Shape 2621"/>
            <p:cNvSpPr/>
            <p:nvPr/>
          </p:nvSpPr>
          <p:spPr>
            <a:xfrm>
              <a:off x="19133267" y="4176812"/>
              <a:ext cx="2232248" cy="1308338"/>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ctr"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利益</a:t>
              </a:r>
              <a:endPar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最大化</a:t>
              </a:r>
              <a:endParaRPr kumimoji="0"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sp>
        <p:nvSpPr>
          <p:cNvPr id="19" name="Arc 3"/>
          <p:cNvSpPr/>
          <p:nvPr/>
        </p:nvSpPr>
        <p:spPr>
          <a:xfrm rot="20794530">
            <a:off x="3573439" y="2764242"/>
            <a:ext cx="1953945" cy="1994938"/>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0" name="Arc 3"/>
          <p:cNvSpPr/>
          <p:nvPr/>
        </p:nvSpPr>
        <p:spPr>
          <a:xfrm rot="17548443">
            <a:off x="4557372" y="3980142"/>
            <a:ext cx="1447404" cy="1417662"/>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 name="Arc 3"/>
          <p:cNvSpPr/>
          <p:nvPr/>
        </p:nvSpPr>
        <p:spPr>
          <a:xfrm rot="805470" flipH="1">
            <a:off x="6202683" y="2632301"/>
            <a:ext cx="1953945" cy="1994938"/>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2" name="Arc 3"/>
          <p:cNvSpPr/>
          <p:nvPr/>
        </p:nvSpPr>
        <p:spPr>
          <a:xfrm rot="3055585" flipH="1">
            <a:off x="6861194" y="3860108"/>
            <a:ext cx="1447404" cy="1417662"/>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ED7D31"/>
              </a:solidFill>
              <a:effectLst/>
              <a:uLnTx/>
              <a:uFillTx/>
              <a:latin typeface="Calibri" panose="020F0502020204030204"/>
              <a:ea typeface="+mn-ea"/>
              <a:cs typeface="+mn-cs"/>
            </a:endParaRPr>
          </a:p>
        </p:txBody>
      </p:sp>
      <p:cxnSp>
        <p:nvCxnSpPr>
          <p:cNvPr id="23" name="直接箭头连接符 22"/>
          <p:cNvCxnSpPr/>
          <p:nvPr/>
        </p:nvCxnSpPr>
        <p:spPr>
          <a:xfrm flipH="1" flipV="1">
            <a:off x="2057827" y="3462686"/>
            <a:ext cx="3124461" cy="167084"/>
          </a:xfrm>
          <a:prstGeom prst="straightConnector1">
            <a:avLst/>
          </a:prstGeom>
          <a:ln w="44450">
            <a:solidFill>
              <a:schemeClr val="tx1">
                <a:lumMod val="50000"/>
                <a:lumOff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7073129" y="2716408"/>
            <a:ext cx="2793460" cy="829820"/>
          </a:xfrm>
          <a:prstGeom prst="straightConnector1">
            <a:avLst/>
          </a:prstGeom>
          <a:ln w="44450">
            <a:solidFill>
              <a:schemeClr val="tx1">
                <a:lumMod val="50000"/>
                <a:lumOff val="50000"/>
              </a:schemeClr>
            </a:solidFill>
            <a:prstDash val="dash"/>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182286" y="2716408"/>
            <a:ext cx="2012153" cy="2054366"/>
            <a:chOff x="10449626" y="5609849"/>
            <a:chExt cx="3548002" cy="3548001"/>
          </a:xfrm>
        </p:grpSpPr>
        <p:sp>
          <p:nvSpPr>
            <p:cNvPr id="26" name="Shape 2658"/>
            <p:cNvSpPr/>
            <p:nvPr/>
          </p:nvSpPr>
          <p:spPr>
            <a:xfrm>
              <a:off x="10449626" y="5609849"/>
              <a:ext cx="3548002" cy="354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w="12700" cap="flat">
              <a:noFill/>
              <a:miter lim="400000"/>
            </a:ln>
            <a:effectLst>
              <a:outerShdw blurRad="190500" dir="5400000" rotWithShape="0">
                <a:srgbClr val="000000">
                  <a:alpha val="29649"/>
                </a:srgbClr>
              </a:outerShdw>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7" name="Shape 2659"/>
            <p:cNvSpPr/>
            <p:nvPr/>
          </p:nvSpPr>
          <p:spPr>
            <a:xfrm>
              <a:off x="10663032" y="5823504"/>
              <a:ext cx="3120691" cy="31206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B549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8" name="Shape 2621"/>
            <p:cNvSpPr/>
            <p:nvPr/>
          </p:nvSpPr>
          <p:spPr>
            <a:xfrm>
              <a:off x="11074506" y="6529098"/>
              <a:ext cx="2232248" cy="1798554"/>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ctr"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33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战略</a:t>
              </a:r>
              <a:endParaRPr kumimoji="0" lang="en-US" altLang="zh-CN" sz="33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33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目标</a:t>
              </a:r>
              <a:endParaRPr kumimoji="0" sz="33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29" name="组合 28"/>
          <p:cNvGrpSpPr/>
          <p:nvPr/>
        </p:nvGrpSpPr>
        <p:grpSpPr>
          <a:xfrm>
            <a:off x="721503" y="5496742"/>
            <a:ext cx="10749328" cy="982980"/>
            <a:chOff x="1379715" y="3986755"/>
            <a:chExt cx="6588710" cy="590129"/>
          </a:xfrm>
          <a:solidFill>
            <a:schemeClr val="bg1">
              <a:lumMod val="50000"/>
            </a:schemeClr>
          </a:solidFill>
        </p:grpSpPr>
        <p:sp>
          <p:nvSpPr>
            <p:cNvPr id="30" name="矩形 29"/>
            <p:cNvSpPr/>
            <p:nvPr/>
          </p:nvSpPr>
          <p:spPr>
            <a:xfrm>
              <a:off x="1379715" y="3988433"/>
              <a:ext cx="658871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TextBox 99"/>
            <p:cNvSpPr txBox="1"/>
            <p:nvPr/>
          </p:nvSpPr>
          <p:spPr>
            <a:xfrm>
              <a:off x="2711261" y="3986755"/>
              <a:ext cx="4042327" cy="59012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en-US" altLang="zh-CN"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53" presetClass="entr" presetSubtype="16"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par>
                          <p:cTn id="17" fill="hold">
                            <p:stCondLst>
                              <p:cond delay="1750"/>
                            </p:stCondLst>
                            <p:childTnLst>
                              <p:par>
                                <p:cTn id="18" presetID="2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2"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8"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fade">
                                      <p:cBhvr>
                                        <p:cTn id="39" dur="500"/>
                                        <p:tgtEl>
                                          <p:spTgt spid="105"/>
                                        </p:tgtEl>
                                      </p:cBhvr>
                                    </p:animEffect>
                                  </p:childTnLst>
                                </p:cTn>
                              </p:par>
                              <p:par>
                                <p:cTn id="40" presetID="10" presetClass="entr" presetSubtype="0" fill="hold" nodeType="withEffect">
                                  <p:stCondLst>
                                    <p:cond delay="20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par>
                                <p:cTn id="43" presetID="10" presetClass="entr" presetSubtype="0" fill="hold" nodeType="withEffect">
                                  <p:stCondLst>
                                    <p:cond delay="40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500"/>
                                        <p:tgtEl>
                                          <p:spTgt spid="106"/>
                                        </p:tgtEl>
                                      </p:cBhvr>
                                    </p:animEffect>
                                  </p:childTnLst>
                                </p:cTn>
                              </p:par>
                              <p:par>
                                <p:cTn id="46" presetID="10" presetClass="entr" presetSubtype="0" fill="hold" nodeType="withEffect">
                                  <p:stCondLst>
                                    <p:cond delay="600"/>
                                  </p:stCondLst>
                                  <p:childTnLst>
                                    <p:set>
                                      <p:cBhvr>
                                        <p:cTn id="47" dur="1" fill="hold">
                                          <p:stCondLst>
                                            <p:cond delay="0"/>
                                          </p:stCondLst>
                                        </p:cTn>
                                        <p:tgtEl>
                                          <p:spTgt spid="103"/>
                                        </p:tgtEl>
                                        <p:attrNameLst>
                                          <p:attrName>style.visibility</p:attrName>
                                        </p:attrNameLst>
                                      </p:cBhvr>
                                      <p:to>
                                        <p:strVal val="visible"/>
                                      </p:to>
                                    </p:set>
                                    <p:animEffect transition="in" filter="fade">
                                      <p:cBhvr>
                                        <p:cTn id="48" dur="500"/>
                                        <p:tgtEl>
                                          <p:spTgt spid="103"/>
                                        </p:tgtEl>
                                      </p:cBhvr>
                                    </p:animEffect>
                                  </p:childTnLst>
                                </p:cTn>
                              </p:par>
                              <p:par>
                                <p:cTn id="49" presetID="10" presetClass="entr" presetSubtype="0" fill="hold" nodeType="withEffect">
                                  <p:stCondLst>
                                    <p:cond delay="80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500"/>
                                        <p:tgtEl>
                                          <p:spTgt spid="102"/>
                                        </p:tgtEl>
                                      </p:cBhvr>
                                    </p:animEffect>
                                  </p:childTnLst>
                                </p:cTn>
                              </p:par>
                              <p:par>
                                <p:cTn id="52" presetID="10" presetClass="entr" presetSubtype="0" fill="hold" nodeType="withEffect">
                                  <p:stCondLst>
                                    <p:cond delay="100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childTnLst>
                          </p:cTn>
                        </p:par>
                        <p:par>
                          <p:cTn id="55" fill="hold">
                            <p:stCondLst>
                              <p:cond delay="2750"/>
                            </p:stCondLst>
                            <p:childTnLst>
                              <p:par>
                                <p:cTn id="56" presetID="42"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anim calcmode="lin" valueType="num">
                                      <p:cBhvr>
                                        <p:cTn id="59" dur="500" fill="hold"/>
                                        <p:tgtEl>
                                          <p:spTgt spid="29"/>
                                        </p:tgtEl>
                                        <p:attrNameLst>
                                          <p:attrName>ppt_x</p:attrName>
                                        </p:attrNameLst>
                                      </p:cBhvr>
                                      <p:tavLst>
                                        <p:tav tm="0">
                                          <p:val>
                                            <p:strVal val="#ppt_x"/>
                                          </p:val>
                                        </p:tav>
                                        <p:tav tm="100000">
                                          <p:val>
                                            <p:strVal val="#ppt_x"/>
                                          </p:val>
                                        </p:tav>
                                      </p:tavLst>
                                    </p:anim>
                                    <p:anim calcmode="lin" valueType="num">
                                      <p:cBhvr>
                                        <p:cTn id="60"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bldLvl="0" animBg="1"/>
      <p:bldP spid="2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78" name="Shape 514"/>
          <p:cNvSpPr/>
          <p:nvPr/>
        </p:nvSpPr>
        <p:spPr>
          <a:xfrm>
            <a:off x="9818846" y="2093370"/>
            <a:ext cx="1953444" cy="3213967"/>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chemeClr val="bg1">
              <a:lumMod val="75000"/>
            </a:schemeClr>
          </a:solidFill>
          <a:ln w="12700">
            <a:miter lim="400000"/>
          </a:ln>
        </p:spPr>
        <p:txBody>
          <a:bodyPr lIns="20681" tIns="20681" rIns="20681" bIns="20681"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9" name="Shape 515"/>
          <p:cNvSpPr/>
          <p:nvPr/>
        </p:nvSpPr>
        <p:spPr>
          <a:xfrm>
            <a:off x="4927057" y="5040999"/>
            <a:ext cx="1864283" cy="266338"/>
          </a:xfrm>
          <a:prstGeom prst="rect">
            <a:avLst/>
          </a:prstGeom>
          <a:solidFill>
            <a:schemeClr val="bg1">
              <a:lumMod val="75000"/>
            </a:schemeClr>
          </a:solidFill>
          <a:ln w="12700">
            <a:miter lim="400000"/>
          </a:ln>
        </p:spPr>
        <p:txBody>
          <a:bodyPr lIns="20681" tIns="20681" rIns="20681" bIns="20681"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0" name="Shape 516"/>
          <p:cNvSpPr/>
          <p:nvPr/>
        </p:nvSpPr>
        <p:spPr>
          <a:xfrm>
            <a:off x="6791340" y="5040999"/>
            <a:ext cx="3034711" cy="266338"/>
          </a:xfrm>
          <a:prstGeom prst="rect">
            <a:avLst/>
          </a:prstGeom>
          <a:solidFill>
            <a:schemeClr val="bg1">
              <a:lumMod val="75000"/>
            </a:schemeClr>
          </a:solidFill>
          <a:ln w="12700">
            <a:miter lim="400000"/>
          </a:ln>
        </p:spPr>
        <p:txBody>
          <a:bodyPr lIns="20681" tIns="20681" rIns="20681" bIns="20681"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1" name="Shape 517"/>
          <p:cNvSpPr/>
          <p:nvPr/>
        </p:nvSpPr>
        <p:spPr>
          <a:xfrm>
            <a:off x="1798680" y="2093371"/>
            <a:ext cx="2407874" cy="1606984"/>
          </a:xfrm>
          <a:custGeom>
            <a:avLst/>
            <a:gdLst/>
            <a:ahLst/>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chemeClr val="bg1">
              <a:lumMod val="75000"/>
            </a:schemeClr>
          </a:solidFill>
          <a:ln w="12700">
            <a:miter lim="400000"/>
          </a:ln>
        </p:spPr>
        <p:txBody>
          <a:bodyPr lIns="20681" tIns="20681" rIns="20681" bIns="20681"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2" name="Shape 518"/>
          <p:cNvSpPr/>
          <p:nvPr/>
        </p:nvSpPr>
        <p:spPr>
          <a:xfrm>
            <a:off x="4199353" y="2093370"/>
            <a:ext cx="2804909" cy="266338"/>
          </a:xfrm>
          <a:prstGeom prst="rect">
            <a:avLst/>
          </a:prstGeom>
          <a:solidFill>
            <a:schemeClr val="bg1">
              <a:lumMod val="75000"/>
            </a:schemeClr>
          </a:solidFill>
          <a:ln w="12700">
            <a:miter lim="400000"/>
          </a:ln>
        </p:spPr>
        <p:txBody>
          <a:bodyPr lIns="20681" tIns="20681" rIns="20681" bIns="20681"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3" name="Shape 519"/>
          <p:cNvSpPr/>
          <p:nvPr/>
        </p:nvSpPr>
        <p:spPr>
          <a:xfrm>
            <a:off x="6997057" y="2093370"/>
            <a:ext cx="2828992" cy="266338"/>
          </a:xfrm>
          <a:prstGeom prst="rect">
            <a:avLst/>
          </a:prstGeom>
          <a:solidFill>
            <a:schemeClr val="bg1">
              <a:lumMod val="75000"/>
            </a:schemeClr>
          </a:solidFill>
          <a:ln w="12700">
            <a:miter lim="400000"/>
          </a:ln>
        </p:spPr>
        <p:txBody>
          <a:bodyPr lIns="20681" tIns="20681" rIns="20681" bIns="20681"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4" name="Shape 546"/>
          <p:cNvSpPr/>
          <p:nvPr/>
        </p:nvSpPr>
        <p:spPr>
          <a:xfrm>
            <a:off x="1799471" y="3700355"/>
            <a:ext cx="254874" cy="3709681"/>
          </a:xfrm>
          <a:prstGeom prst="rect">
            <a:avLst/>
          </a:prstGeom>
          <a:solidFill>
            <a:schemeClr val="bg1">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nvGrpSpPr>
          <p:cNvPr id="85" name="组合 84"/>
          <p:cNvGrpSpPr/>
          <p:nvPr/>
        </p:nvGrpSpPr>
        <p:grpSpPr>
          <a:xfrm>
            <a:off x="8622950" y="4821581"/>
            <a:ext cx="2334401" cy="1544152"/>
            <a:chOff x="16516498" y="9245600"/>
            <a:chExt cx="4116217" cy="2666833"/>
          </a:xfrm>
        </p:grpSpPr>
        <p:sp>
          <p:nvSpPr>
            <p:cNvPr id="86" name="Shape 529"/>
            <p:cNvSpPr/>
            <p:nvPr/>
          </p:nvSpPr>
          <p:spPr>
            <a:xfrm>
              <a:off x="16516498" y="10871685"/>
              <a:ext cx="4116217" cy="1040748"/>
            </a:xfrm>
            <a:prstGeom prst="rect">
              <a:avLst/>
            </a:prstGeom>
            <a:ln w="12700">
              <a:miter lim="400000"/>
            </a:ln>
          </p:spPr>
          <p:txBody>
            <a:bodyPr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公测</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单击添加公测期工作描述文字内容单击添加公测期工作描述文字内容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grpSp>
          <p:nvGrpSpPr>
            <p:cNvPr id="87" name="Group 533"/>
            <p:cNvGrpSpPr/>
            <p:nvPr/>
          </p:nvGrpSpPr>
          <p:grpSpPr>
            <a:xfrm>
              <a:off x="18034263" y="9245600"/>
              <a:ext cx="1252278" cy="1252278"/>
              <a:chOff x="0" y="0"/>
              <a:chExt cx="1252277" cy="1252277"/>
            </a:xfrm>
          </p:grpSpPr>
          <p:sp>
            <p:nvSpPr>
              <p:cNvPr id="88" name="Shape 531"/>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D8B4C6"/>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9" name="Shape 532"/>
              <p:cNvSpPr/>
              <p:nvPr/>
            </p:nvSpPr>
            <p:spPr>
              <a:xfrm>
                <a:off x="202401" y="271813"/>
                <a:ext cx="847476" cy="674248"/>
              </a:xfrm>
              <a:custGeom>
                <a:avLst/>
                <a:gdLst/>
                <a:ahLst/>
                <a:cxnLst>
                  <a:cxn ang="0">
                    <a:pos x="wd2" y="hd2"/>
                  </a:cxn>
                  <a:cxn ang="5400000">
                    <a:pos x="wd2" y="hd2"/>
                  </a:cxn>
                  <a:cxn ang="10800000">
                    <a:pos x="wd2" y="hd2"/>
                  </a:cxn>
                  <a:cxn ang="16200000">
                    <a:pos x="wd2" y="hd2"/>
                  </a:cxn>
                </a:cxnLst>
                <a:rect l="0" t="0" r="r" b="b"/>
                <a:pathLst>
                  <a:path w="21247" h="21600" extrusionOk="0">
                    <a:moveTo>
                      <a:pt x="11836" y="15693"/>
                    </a:moveTo>
                    <a:cubicBezTo>
                      <a:pt x="11625" y="15170"/>
                      <a:pt x="9094" y="9550"/>
                      <a:pt x="8316" y="7930"/>
                    </a:cubicBezTo>
                    <a:lnTo>
                      <a:pt x="8197" y="7677"/>
                    </a:lnTo>
                    <a:lnTo>
                      <a:pt x="6094" y="7677"/>
                    </a:lnTo>
                    <a:lnTo>
                      <a:pt x="5978" y="7930"/>
                    </a:lnTo>
                    <a:cubicBezTo>
                      <a:pt x="5186" y="9585"/>
                      <a:pt x="2786" y="14947"/>
                      <a:pt x="2518" y="15524"/>
                    </a:cubicBezTo>
                    <a:cubicBezTo>
                      <a:pt x="2500" y="15573"/>
                      <a:pt x="2477" y="15631"/>
                      <a:pt x="2452" y="15693"/>
                    </a:cubicBezTo>
                    <a:cubicBezTo>
                      <a:pt x="2452" y="15693"/>
                      <a:pt x="11836" y="15693"/>
                      <a:pt x="11836" y="15693"/>
                    </a:cubicBezTo>
                    <a:close/>
                    <a:moveTo>
                      <a:pt x="14122" y="18116"/>
                    </a:moveTo>
                    <a:cubicBezTo>
                      <a:pt x="14598" y="19922"/>
                      <a:pt x="14073" y="21600"/>
                      <a:pt x="12552" y="21600"/>
                    </a:cubicBezTo>
                    <a:lnTo>
                      <a:pt x="1740" y="21600"/>
                    </a:lnTo>
                    <a:cubicBezTo>
                      <a:pt x="219" y="21600"/>
                      <a:pt x="-306" y="19940"/>
                      <a:pt x="169" y="18134"/>
                    </a:cubicBezTo>
                    <a:cubicBezTo>
                      <a:pt x="169" y="18134"/>
                      <a:pt x="2046" y="13669"/>
                      <a:pt x="5098" y="7259"/>
                    </a:cubicBezTo>
                    <a:lnTo>
                      <a:pt x="5098" y="3551"/>
                    </a:lnTo>
                    <a:lnTo>
                      <a:pt x="4910" y="3551"/>
                    </a:lnTo>
                    <a:cubicBezTo>
                      <a:pt x="4637" y="3551"/>
                      <a:pt x="4415" y="3267"/>
                      <a:pt x="4415" y="2916"/>
                    </a:cubicBezTo>
                    <a:cubicBezTo>
                      <a:pt x="4415" y="2569"/>
                      <a:pt x="4640" y="2285"/>
                      <a:pt x="4910" y="2285"/>
                    </a:cubicBezTo>
                    <a:lnTo>
                      <a:pt x="5696" y="2285"/>
                    </a:lnTo>
                    <a:lnTo>
                      <a:pt x="5231" y="0"/>
                    </a:lnTo>
                    <a:lnTo>
                      <a:pt x="9029" y="0"/>
                    </a:lnTo>
                    <a:lnTo>
                      <a:pt x="8562" y="2285"/>
                    </a:lnTo>
                    <a:lnTo>
                      <a:pt x="9386" y="2285"/>
                    </a:lnTo>
                    <a:cubicBezTo>
                      <a:pt x="9655" y="2285"/>
                      <a:pt x="9877" y="2569"/>
                      <a:pt x="9877" y="2916"/>
                    </a:cubicBezTo>
                    <a:cubicBezTo>
                      <a:pt x="9874" y="3267"/>
                      <a:pt x="9655" y="3551"/>
                      <a:pt x="9382" y="3551"/>
                    </a:cubicBezTo>
                    <a:lnTo>
                      <a:pt x="9194" y="3551"/>
                    </a:lnTo>
                    <a:lnTo>
                      <a:pt x="9194" y="7259"/>
                    </a:lnTo>
                    <a:cubicBezTo>
                      <a:pt x="12247" y="13669"/>
                      <a:pt x="14122" y="18116"/>
                      <a:pt x="14122" y="18116"/>
                    </a:cubicBezTo>
                    <a:cubicBezTo>
                      <a:pt x="14122" y="18116"/>
                      <a:pt x="14122" y="18116"/>
                      <a:pt x="14122" y="18116"/>
                    </a:cubicBezTo>
                    <a:close/>
                    <a:moveTo>
                      <a:pt x="8152" y="11538"/>
                    </a:moveTo>
                    <a:cubicBezTo>
                      <a:pt x="8152" y="11143"/>
                      <a:pt x="7903" y="10819"/>
                      <a:pt x="7592" y="10819"/>
                    </a:cubicBezTo>
                    <a:cubicBezTo>
                      <a:pt x="7283" y="10819"/>
                      <a:pt x="7029" y="11143"/>
                      <a:pt x="7029" y="11538"/>
                    </a:cubicBezTo>
                    <a:cubicBezTo>
                      <a:pt x="7029" y="11933"/>
                      <a:pt x="7283" y="12258"/>
                      <a:pt x="7592" y="12258"/>
                    </a:cubicBezTo>
                    <a:cubicBezTo>
                      <a:pt x="7903" y="12258"/>
                      <a:pt x="8152" y="11933"/>
                      <a:pt x="8152" y="11538"/>
                    </a:cubicBezTo>
                    <a:cubicBezTo>
                      <a:pt x="8152" y="11538"/>
                      <a:pt x="8152" y="11538"/>
                      <a:pt x="8152" y="11538"/>
                    </a:cubicBezTo>
                    <a:close/>
                    <a:moveTo>
                      <a:pt x="5995" y="12284"/>
                    </a:moveTo>
                    <a:cubicBezTo>
                      <a:pt x="5572" y="12284"/>
                      <a:pt x="5231" y="12724"/>
                      <a:pt x="5231" y="13260"/>
                    </a:cubicBezTo>
                    <a:cubicBezTo>
                      <a:pt x="5231" y="13802"/>
                      <a:pt x="5576" y="14241"/>
                      <a:pt x="5995" y="14241"/>
                    </a:cubicBezTo>
                    <a:cubicBezTo>
                      <a:pt x="6419" y="14241"/>
                      <a:pt x="6762" y="13802"/>
                      <a:pt x="6762" y="13260"/>
                    </a:cubicBezTo>
                    <a:cubicBezTo>
                      <a:pt x="6762" y="12724"/>
                      <a:pt x="6419" y="12284"/>
                      <a:pt x="5995" y="12284"/>
                    </a:cubicBezTo>
                    <a:cubicBezTo>
                      <a:pt x="5995" y="12284"/>
                      <a:pt x="5995" y="12284"/>
                      <a:pt x="5995" y="12284"/>
                    </a:cubicBezTo>
                    <a:close/>
                    <a:moveTo>
                      <a:pt x="7458" y="13807"/>
                    </a:moveTo>
                    <a:cubicBezTo>
                      <a:pt x="7458" y="14362"/>
                      <a:pt x="7811" y="14810"/>
                      <a:pt x="8243" y="14810"/>
                    </a:cubicBezTo>
                    <a:cubicBezTo>
                      <a:pt x="8676" y="14810"/>
                      <a:pt x="9029" y="14362"/>
                      <a:pt x="9029" y="13807"/>
                    </a:cubicBezTo>
                    <a:cubicBezTo>
                      <a:pt x="9029" y="13252"/>
                      <a:pt x="8676" y="12803"/>
                      <a:pt x="8243" y="12803"/>
                    </a:cubicBezTo>
                    <a:cubicBezTo>
                      <a:pt x="7811" y="12803"/>
                      <a:pt x="7458" y="13252"/>
                      <a:pt x="7458" y="13807"/>
                    </a:cubicBezTo>
                    <a:cubicBezTo>
                      <a:pt x="7458" y="13807"/>
                      <a:pt x="7458" y="13807"/>
                      <a:pt x="7458" y="13807"/>
                    </a:cubicBezTo>
                    <a:close/>
                    <a:moveTo>
                      <a:pt x="19492" y="7380"/>
                    </a:moveTo>
                    <a:lnTo>
                      <a:pt x="16664" y="3763"/>
                    </a:lnTo>
                    <a:lnTo>
                      <a:pt x="12730" y="8818"/>
                    </a:lnTo>
                    <a:lnTo>
                      <a:pt x="11941" y="9830"/>
                    </a:lnTo>
                    <a:lnTo>
                      <a:pt x="17592" y="9830"/>
                    </a:lnTo>
                    <a:cubicBezTo>
                      <a:pt x="17592" y="9830"/>
                      <a:pt x="19492" y="7380"/>
                      <a:pt x="19492" y="7380"/>
                    </a:cubicBezTo>
                    <a:close/>
                    <a:moveTo>
                      <a:pt x="21107" y="8583"/>
                    </a:moveTo>
                    <a:cubicBezTo>
                      <a:pt x="20923" y="8818"/>
                      <a:pt x="20620" y="8818"/>
                      <a:pt x="20433" y="8583"/>
                    </a:cubicBezTo>
                    <a:lnTo>
                      <a:pt x="20200" y="8286"/>
                    </a:lnTo>
                    <a:lnTo>
                      <a:pt x="14039" y="16163"/>
                    </a:lnTo>
                    <a:lnTo>
                      <a:pt x="10871" y="9355"/>
                    </a:lnTo>
                    <a:lnTo>
                      <a:pt x="15956" y="2857"/>
                    </a:lnTo>
                    <a:lnTo>
                      <a:pt x="15723" y="2562"/>
                    </a:lnTo>
                    <a:cubicBezTo>
                      <a:pt x="15535" y="2325"/>
                      <a:pt x="15539" y="1939"/>
                      <a:pt x="15723" y="1704"/>
                    </a:cubicBezTo>
                    <a:cubicBezTo>
                      <a:pt x="15907" y="1469"/>
                      <a:pt x="16209" y="1465"/>
                      <a:pt x="16397" y="1704"/>
                    </a:cubicBezTo>
                    <a:lnTo>
                      <a:pt x="21107" y="7721"/>
                    </a:lnTo>
                    <a:cubicBezTo>
                      <a:pt x="21294" y="7958"/>
                      <a:pt x="21294" y="8342"/>
                      <a:pt x="21107" y="8583"/>
                    </a:cubicBezTo>
                    <a:cubicBezTo>
                      <a:pt x="21107" y="8583"/>
                      <a:pt x="21107" y="8583"/>
                      <a:pt x="21107" y="8583"/>
                    </a:cubicBezTo>
                    <a:close/>
                    <a:moveTo>
                      <a:pt x="16178" y="6435"/>
                    </a:moveTo>
                    <a:cubicBezTo>
                      <a:pt x="16178" y="6790"/>
                      <a:pt x="16400" y="7073"/>
                      <a:pt x="16678" y="7073"/>
                    </a:cubicBezTo>
                    <a:cubicBezTo>
                      <a:pt x="16952" y="7073"/>
                      <a:pt x="17178" y="6790"/>
                      <a:pt x="17178" y="6435"/>
                    </a:cubicBezTo>
                    <a:cubicBezTo>
                      <a:pt x="17178" y="6084"/>
                      <a:pt x="16952" y="5795"/>
                      <a:pt x="16678" y="5795"/>
                    </a:cubicBezTo>
                    <a:cubicBezTo>
                      <a:pt x="16400" y="5795"/>
                      <a:pt x="16178" y="6084"/>
                      <a:pt x="16178" y="6435"/>
                    </a:cubicBezTo>
                    <a:cubicBezTo>
                      <a:pt x="16178" y="6435"/>
                      <a:pt x="16178" y="6435"/>
                      <a:pt x="16178" y="6435"/>
                    </a:cubicBezTo>
                    <a:close/>
                    <a:moveTo>
                      <a:pt x="15424" y="7718"/>
                    </a:moveTo>
                    <a:cubicBezTo>
                      <a:pt x="15011" y="7718"/>
                      <a:pt x="14674" y="8144"/>
                      <a:pt x="14674" y="8676"/>
                    </a:cubicBezTo>
                    <a:cubicBezTo>
                      <a:pt x="14674" y="9203"/>
                      <a:pt x="15011" y="9634"/>
                      <a:pt x="15424" y="9634"/>
                    </a:cubicBezTo>
                    <a:cubicBezTo>
                      <a:pt x="15841" y="9634"/>
                      <a:pt x="16175" y="9203"/>
                      <a:pt x="16175" y="8676"/>
                    </a:cubicBezTo>
                    <a:cubicBezTo>
                      <a:pt x="16175" y="8144"/>
                      <a:pt x="15841" y="7718"/>
                      <a:pt x="15424" y="7718"/>
                    </a:cubicBezTo>
                    <a:cubicBezTo>
                      <a:pt x="15424" y="7718"/>
                      <a:pt x="15424" y="7718"/>
                      <a:pt x="15424" y="7718"/>
                    </a:cubicBezTo>
                    <a:close/>
                    <a:moveTo>
                      <a:pt x="17095" y="7713"/>
                    </a:moveTo>
                    <a:cubicBezTo>
                      <a:pt x="17297" y="7713"/>
                      <a:pt x="17463" y="7926"/>
                      <a:pt x="17463" y="8184"/>
                    </a:cubicBezTo>
                    <a:cubicBezTo>
                      <a:pt x="17463" y="8445"/>
                      <a:pt x="17297" y="8658"/>
                      <a:pt x="17095" y="8658"/>
                    </a:cubicBezTo>
                    <a:cubicBezTo>
                      <a:pt x="16890" y="8658"/>
                      <a:pt x="16726" y="8445"/>
                      <a:pt x="16726" y="8184"/>
                    </a:cubicBezTo>
                    <a:cubicBezTo>
                      <a:pt x="16726" y="7926"/>
                      <a:pt x="16890" y="7713"/>
                      <a:pt x="17095" y="7713"/>
                    </a:cubicBezTo>
                    <a:cubicBezTo>
                      <a:pt x="17095" y="7713"/>
                      <a:pt x="17095" y="7713"/>
                      <a:pt x="17095" y="7713"/>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90" name="组合 89"/>
          <p:cNvGrpSpPr/>
          <p:nvPr/>
        </p:nvGrpSpPr>
        <p:grpSpPr>
          <a:xfrm>
            <a:off x="8622950" y="1850742"/>
            <a:ext cx="2334401" cy="1477218"/>
            <a:chOff x="16516498" y="4114800"/>
            <a:chExt cx="4116217" cy="2551234"/>
          </a:xfrm>
        </p:grpSpPr>
        <p:sp>
          <p:nvSpPr>
            <p:cNvPr id="91" name="Shape 526"/>
            <p:cNvSpPr/>
            <p:nvPr/>
          </p:nvSpPr>
          <p:spPr>
            <a:xfrm>
              <a:off x="16516498" y="5625286"/>
              <a:ext cx="4116217" cy="1040748"/>
            </a:xfrm>
            <a:prstGeom prst="rect">
              <a:avLst/>
            </a:prstGeom>
            <a:ln w="12700">
              <a:miter lim="400000"/>
            </a:ln>
          </p:spPr>
          <p:txBody>
            <a:bodyPr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内测</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单击添加内测期工作描述文字内容单击添加内测期工作描述文字内容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grpSp>
          <p:nvGrpSpPr>
            <p:cNvPr id="92" name="Group 536"/>
            <p:cNvGrpSpPr/>
            <p:nvPr/>
          </p:nvGrpSpPr>
          <p:grpSpPr>
            <a:xfrm>
              <a:off x="18034263" y="4114800"/>
              <a:ext cx="1252278" cy="1252285"/>
              <a:chOff x="0" y="0"/>
              <a:chExt cx="1252277" cy="1252283"/>
            </a:xfrm>
          </p:grpSpPr>
          <p:sp>
            <p:nvSpPr>
              <p:cNvPr id="93" name="Shape 534"/>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6B5492"/>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4" name="Shape 535"/>
              <p:cNvSpPr/>
              <p:nvPr/>
            </p:nvSpPr>
            <p:spPr>
              <a:xfrm>
                <a:off x="216765" y="336688"/>
                <a:ext cx="818747" cy="614342"/>
              </a:xfrm>
              <a:custGeom>
                <a:avLst/>
                <a:gdLst/>
                <a:ahLst/>
                <a:cxnLst>
                  <a:cxn ang="0">
                    <a:pos x="wd2" y="hd2"/>
                  </a:cxn>
                  <a:cxn ang="5400000">
                    <a:pos x="wd2" y="hd2"/>
                  </a:cxn>
                  <a:cxn ang="10800000">
                    <a:pos x="wd2" y="hd2"/>
                  </a:cxn>
                  <a:cxn ang="16200000">
                    <a:pos x="wd2" y="hd2"/>
                  </a:cxn>
                </a:cxnLst>
                <a:rect l="0" t="0" r="r" b="b"/>
                <a:pathLst>
                  <a:path w="21600" h="21578" extrusionOk="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95" name="组合 94"/>
          <p:cNvGrpSpPr/>
          <p:nvPr/>
        </p:nvGrpSpPr>
        <p:grpSpPr>
          <a:xfrm>
            <a:off x="3033799" y="1850743"/>
            <a:ext cx="2334401" cy="1614530"/>
            <a:chOff x="6661225" y="4114800"/>
            <a:chExt cx="4116217" cy="2788381"/>
          </a:xfrm>
        </p:grpSpPr>
        <p:sp>
          <p:nvSpPr>
            <p:cNvPr id="96" name="Shape 525"/>
            <p:cNvSpPr/>
            <p:nvPr/>
          </p:nvSpPr>
          <p:spPr>
            <a:xfrm>
              <a:off x="6661225" y="5544395"/>
              <a:ext cx="4116217" cy="1358786"/>
            </a:xfrm>
            <a:prstGeom prst="rect">
              <a:avLst/>
            </a:prstGeom>
            <a:ln w="12700">
              <a:miter lim="400000"/>
            </a:ln>
          </p:spPr>
          <p:txBody>
            <a:bodyPr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方案期</a:t>
              </a:r>
              <a:r>
                <a:rPr kumimoji="0"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 </a:t>
              </a:r>
              <a:endPar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单击添加方案期工作描述文字内容单击添加方案期工作描述文字内容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defRPr sz="1800"/>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grpSp>
          <p:nvGrpSpPr>
            <p:cNvPr id="97" name="Group 539"/>
            <p:cNvGrpSpPr/>
            <p:nvPr/>
          </p:nvGrpSpPr>
          <p:grpSpPr>
            <a:xfrm>
              <a:off x="8115563" y="4114800"/>
              <a:ext cx="1252290" cy="1252285"/>
              <a:chOff x="0" y="0"/>
              <a:chExt cx="1252289" cy="1252283"/>
            </a:xfrm>
          </p:grpSpPr>
          <p:sp>
            <p:nvSpPr>
              <p:cNvPr id="98" name="Shape 537"/>
              <p:cNvSpPr/>
              <p:nvPr/>
            </p:nvSpPr>
            <p:spPr>
              <a:xfrm>
                <a:off x="0" y="0"/>
                <a:ext cx="1252290"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6B5492"/>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9" name="Shape 538"/>
              <p:cNvSpPr/>
              <p:nvPr/>
            </p:nvSpPr>
            <p:spPr>
              <a:xfrm>
                <a:off x="282288" y="292477"/>
                <a:ext cx="687714" cy="687689"/>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100" name="组合 99"/>
          <p:cNvGrpSpPr/>
          <p:nvPr/>
        </p:nvGrpSpPr>
        <p:grpSpPr>
          <a:xfrm>
            <a:off x="5834718" y="4821581"/>
            <a:ext cx="2334401" cy="1544152"/>
            <a:chOff x="11600048" y="9245600"/>
            <a:chExt cx="4116217" cy="2666833"/>
          </a:xfrm>
        </p:grpSpPr>
        <p:sp>
          <p:nvSpPr>
            <p:cNvPr id="101" name="Shape 527"/>
            <p:cNvSpPr/>
            <p:nvPr/>
          </p:nvSpPr>
          <p:spPr>
            <a:xfrm>
              <a:off x="11600048" y="10871685"/>
              <a:ext cx="4116217" cy="1040748"/>
            </a:xfrm>
            <a:prstGeom prst="rect">
              <a:avLst/>
            </a:prstGeom>
            <a:ln w="12700">
              <a:miter lim="400000"/>
            </a:ln>
          </p:spPr>
          <p:txBody>
            <a:bodyPr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上线试运营</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单击添加公测期工作描述文字内容单击添加公测期工作描述文字内容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grpSp>
          <p:nvGrpSpPr>
            <p:cNvPr id="102" name="Group 542"/>
            <p:cNvGrpSpPr/>
            <p:nvPr/>
          </p:nvGrpSpPr>
          <p:grpSpPr>
            <a:xfrm>
              <a:off x="13068563" y="9245600"/>
              <a:ext cx="1252278" cy="1252278"/>
              <a:chOff x="0" y="0"/>
              <a:chExt cx="1252277" cy="1252277"/>
            </a:xfrm>
          </p:grpSpPr>
          <p:sp>
            <p:nvSpPr>
              <p:cNvPr id="103" name="Shape 540"/>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F3C098"/>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 name="Shape 541"/>
              <p:cNvSpPr/>
              <p:nvPr/>
            </p:nvSpPr>
            <p:spPr>
              <a:xfrm>
                <a:off x="292937" y="261367"/>
                <a:ext cx="666403" cy="729543"/>
              </a:xfrm>
              <a:custGeom>
                <a:avLst/>
                <a:gdLst/>
                <a:ahLst/>
                <a:cxnLst>
                  <a:cxn ang="0">
                    <a:pos x="wd2" y="hd2"/>
                  </a:cxn>
                  <a:cxn ang="5400000">
                    <a:pos x="wd2" y="hd2"/>
                  </a:cxn>
                  <a:cxn ang="10800000">
                    <a:pos x="wd2" y="hd2"/>
                  </a:cxn>
                  <a:cxn ang="16200000">
                    <a:pos x="wd2" y="hd2"/>
                  </a:cxn>
                </a:cxnLst>
                <a:rect l="0" t="0" r="r" b="b"/>
                <a:pathLst>
                  <a:path w="21600" h="21600" extrusionOk="0">
                    <a:moveTo>
                      <a:pt x="2887" y="0"/>
                    </a:moveTo>
                    <a:cubicBezTo>
                      <a:pt x="2408" y="0"/>
                      <a:pt x="2017" y="357"/>
                      <a:pt x="2017" y="795"/>
                    </a:cubicBezTo>
                    <a:lnTo>
                      <a:pt x="2017" y="9673"/>
                    </a:lnTo>
                    <a:cubicBezTo>
                      <a:pt x="2017" y="10110"/>
                      <a:pt x="2408" y="10468"/>
                      <a:pt x="2887" y="10468"/>
                    </a:cubicBezTo>
                    <a:cubicBezTo>
                      <a:pt x="3366" y="10468"/>
                      <a:pt x="3757" y="10110"/>
                      <a:pt x="3757" y="9673"/>
                    </a:cubicBezTo>
                    <a:lnTo>
                      <a:pt x="3757" y="1589"/>
                    </a:lnTo>
                    <a:lnTo>
                      <a:pt x="12607" y="1589"/>
                    </a:lnTo>
                    <a:lnTo>
                      <a:pt x="12607" y="7685"/>
                    </a:lnTo>
                    <a:cubicBezTo>
                      <a:pt x="12607" y="8122"/>
                      <a:pt x="12998" y="8480"/>
                      <a:pt x="13477" y="8480"/>
                    </a:cubicBezTo>
                    <a:lnTo>
                      <a:pt x="19713" y="8480"/>
                    </a:lnTo>
                    <a:cubicBezTo>
                      <a:pt x="19757" y="8480"/>
                      <a:pt x="19817" y="8481"/>
                      <a:pt x="19860" y="8468"/>
                    </a:cubicBezTo>
                    <a:lnTo>
                      <a:pt x="19860" y="20011"/>
                    </a:lnTo>
                    <a:lnTo>
                      <a:pt x="3757" y="20011"/>
                    </a:lnTo>
                    <a:lnTo>
                      <a:pt x="3757" y="16829"/>
                    </a:lnTo>
                    <a:cubicBezTo>
                      <a:pt x="3757" y="16391"/>
                      <a:pt x="3366" y="16034"/>
                      <a:pt x="2887" y="16034"/>
                    </a:cubicBezTo>
                    <a:cubicBezTo>
                      <a:pt x="2408" y="16034"/>
                      <a:pt x="2017" y="16391"/>
                      <a:pt x="2017" y="16829"/>
                    </a:cubicBezTo>
                    <a:lnTo>
                      <a:pt x="2017" y="20805"/>
                    </a:lnTo>
                    <a:cubicBezTo>
                      <a:pt x="2017" y="21243"/>
                      <a:pt x="2408" y="21600"/>
                      <a:pt x="2887" y="21600"/>
                    </a:cubicBezTo>
                    <a:lnTo>
                      <a:pt x="20730" y="21600"/>
                    </a:lnTo>
                    <a:cubicBezTo>
                      <a:pt x="21209" y="21600"/>
                      <a:pt x="21600" y="21243"/>
                      <a:pt x="21600" y="20805"/>
                    </a:cubicBezTo>
                    <a:lnTo>
                      <a:pt x="21600" y="6744"/>
                    </a:lnTo>
                    <a:cubicBezTo>
                      <a:pt x="21600" y="6519"/>
                      <a:pt x="21501" y="6307"/>
                      <a:pt x="21327" y="6161"/>
                    </a:cubicBezTo>
                    <a:lnTo>
                      <a:pt x="14317" y="211"/>
                    </a:lnTo>
                    <a:cubicBezTo>
                      <a:pt x="14158" y="79"/>
                      <a:pt x="13943" y="0"/>
                      <a:pt x="13725" y="0"/>
                    </a:cubicBezTo>
                    <a:lnTo>
                      <a:pt x="2887" y="0"/>
                    </a:lnTo>
                    <a:close/>
                    <a:moveTo>
                      <a:pt x="14347" y="2411"/>
                    </a:moveTo>
                    <a:lnTo>
                      <a:pt x="19612" y="6890"/>
                    </a:lnTo>
                    <a:lnTo>
                      <a:pt x="14347" y="6890"/>
                    </a:lnTo>
                    <a:cubicBezTo>
                      <a:pt x="14347" y="6890"/>
                      <a:pt x="14347" y="2411"/>
                      <a:pt x="14347" y="2411"/>
                    </a:cubicBezTo>
                    <a:close/>
                    <a:moveTo>
                      <a:pt x="7665" y="8599"/>
                    </a:moveTo>
                    <a:cubicBezTo>
                      <a:pt x="7442" y="8610"/>
                      <a:pt x="7224" y="8702"/>
                      <a:pt x="7064" y="8867"/>
                    </a:cubicBezTo>
                    <a:cubicBezTo>
                      <a:pt x="6745" y="9198"/>
                      <a:pt x="6773" y="9701"/>
                      <a:pt x="7136" y="9992"/>
                    </a:cubicBezTo>
                    <a:lnTo>
                      <a:pt x="9981" y="12299"/>
                    </a:lnTo>
                    <a:lnTo>
                      <a:pt x="870" y="12299"/>
                    </a:lnTo>
                    <a:cubicBezTo>
                      <a:pt x="392" y="12299"/>
                      <a:pt x="0" y="12656"/>
                      <a:pt x="0" y="13094"/>
                    </a:cubicBezTo>
                    <a:cubicBezTo>
                      <a:pt x="0" y="13531"/>
                      <a:pt x="392" y="13888"/>
                      <a:pt x="870" y="13888"/>
                    </a:cubicBezTo>
                    <a:lnTo>
                      <a:pt x="9939" y="13888"/>
                    </a:lnTo>
                    <a:lnTo>
                      <a:pt x="7136" y="16168"/>
                    </a:lnTo>
                    <a:cubicBezTo>
                      <a:pt x="6773" y="16460"/>
                      <a:pt x="6744" y="16962"/>
                      <a:pt x="7064" y="17293"/>
                    </a:cubicBezTo>
                    <a:cubicBezTo>
                      <a:pt x="7238" y="17465"/>
                      <a:pt x="7473" y="17558"/>
                      <a:pt x="7720" y="17558"/>
                    </a:cubicBezTo>
                    <a:cubicBezTo>
                      <a:pt x="7923" y="17558"/>
                      <a:pt x="8125" y="17494"/>
                      <a:pt x="8300" y="17362"/>
                    </a:cubicBezTo>
                    <a:lnTo>
                      <a:pt x="12826" y="13677"/>
                    </a:lnTo>
                    <a:cubicBezTo>
                      <a:pt x="13014" y="13532"/>
                      <a:pt x="13115" y="13307"/>
                      <a:pt x="13115" y="13082"/>
                    </a:cubicBezTo>
                    <a:cubicBezTo>
                      <a:pt x="13115" y="12857"/>
                      <a:pt x="13014" y="12641"/>
                      <a:pt x="12826" y="12483"/>
                    </a:cubicBezTo>
                    <a:lnTo>
                      <a:pt x="8300" y="8802"/>
                    </a:lnTo>
                    <a:cubicBezTo>
                      <a:pt x="8118" y="8656"/>
                      <a:pt x="7888" y="8587"/>
                      <a:pt x="7665" y="8599"/>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105" name="组合 104"/>
          <p:cNvGrpSpPr/>
          <p:nvPr/>
        </p:nvGrpSpPr>
        <p:grpSpPr>
          <a:xfrm>
            <a:off x="5834719" y="1850743"/>
            <a:ext cx="2334401" cy="1661367"/>
            <a:chOff x="11600049" y="4114800"/>
            <a:chExt cx="4116217" cy="2869271"/>
          </a:xfrm>
        </p:grpSpPr>
        <p:sp>
          <p:nvSpPr>
            <p:cNvPr id="106" name="Shape 524"/>
            <p:cNvSpPr/>
            <p:nvPr/>
          </p:nvSpPr>
          <p:spPr>
            <a:xfrm>
              <a:off x="11600049" y="5625285"/>
              <a:ext cx="4116217" cy="1358786"/>
            </a:xfrm>
            <a:prstGeom prst="rect">
              <a:avLst/>
            </a:prstGeom>
            <a:ln w="12700">
              <a:miter lim="400000"/>
            </a:ln>
          </p:spPr>
          <p:txBody>
            <a:bodyPr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封测</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单击添加封测期工作描述文字内容单击添加封测期工作描述文字内容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defRPr sz="1800"/>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grpSp>
          <p:nvGrpSpPr>
            <p:cNvPr id="107" name="Group 545"/>
            <p:cNvGrpSpPr/>
            <p:nvPr/>
          </p:nvGrpSpPr>
          <p:grpSpPr>
            <a:xfrm>
              <a:off x="13068563" y="4114800"/>
              <a:ext cx="1252278" cy="1252285"/>
              <a:chOff x="0" y="0"/>
              <a:chExt cx="1252277" cy="1252283"/>
            </a:xfrm>
          </p:grpSpPr>
          <p:sp>
            <p:nvSpPr>
              <p:cNvPr id="108" name="Shape 543"/>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6A704C"/>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9" name="Shape 544"/>
              <p:cNvSpPr/>
              <p:nvPr/>
            </p:nvSpPr>
            <p:spPr>
              <a:xfrm>
                <a:off x="274925" y="178870"/>
                <a:ext cx="715140" cy="889502"/>
              </a:xfrm>
              <a:custGeom>
                <a:avLst/>
                <a:gdLst/>
                <a:ahLst/>
                <a:cxnLst>
                  <a:cxn ang="0">
                    <a:pos x="wd2" y="hd2"/>
                  </a:cxn>
                  <a:cxn ang="5400000">
                    <a:pos x="wd2" y="hd2"/>
                  </a:cxn>
                  <a:cxn ang="10800000">
                    <a:pos x="wd2" y="hd2"/>
                  </a:cxn>
                  <a:cxn ang="16200000">
                    <a:pos x="wd2" y="hd2"/>
                  </a:cxn>
                </a:cxnLst>
                <a:rect l="0" t="0" r="r" b="b"/>
                <a:pathLst>
                  <a:path w="21534" h="21600" extrusionOk="0">
                    <a:moveTo>
                      <a:pt x="10986" y="13727"/>
                    </a:moveTo>
                    <a:cubicBezTo>
                      <a:pt x="10886" y="13807"/>
                      <a:pt x="10821" y="13909"/>
                      <a:pt x="10796" y="14020"/>
                    </a:cubicBezTo>
                    <a:cubicBezTo>
                      <a:pt x="10633" y="14769"/>
                      <a:pt x="10770" y="15397"/>
                      <a:pt x="10871" y="15855"/>
                    </a:cubicBezTo>
                    <a:cubicBezTo>
                      <a:pt x="11001" y="16451"/>
                      <a:pt x="10988" y="16602"/>
                      <a:pt x="10801" y="16704"/>
                    </a:cubicBezTo>
                    <a:cubicBezTo>
                      <a:pt x="10735" y="16740"/>
                      <a:pt x="10638" y="16782"/>
                      <a:pt x="10550" y="16782"/>
                    </a:cubicBezTo>
                    <a:cubicBezTo>
                      <a:pt x="10314" y="16782"/>
                      <a:pt x="10122" y="16462"/>
                      <a:pt x="10068" y="16363"/>
                    </a:cubicBezTo>
                    <a:cubicBezTo>
                      <a:pt x="9922" y="16094"/>
                      <a:pt x="9539" y="15965"/>
                      <a:pt x="9200" y="16072"/>
                    </a:cubicBezTo>
                    <a:cubicBezTo>
                      <a:pt x="7672" y="16550"/>
                      <a:pt x="8012" y="17811"/>
                      <a:pt x="8260" y="18731"/>
                    </a:cubicBezTo>
                    <a:cubicBezTo>
                      <a:pt x="8389" y="19208"/>
                      <a:pt x="8535" y="19749"/>
                      <a:pt x="8343" y="19941"/>
                    </a:cubicBezTo>
                    <a:cubicBezTo>
                      <a:pt x="8243" y="20040"/>
                      <a:pt x="8009" y="20062"/>
                      <a:pt x="7830" y="20062"/>
                    </a:cubicBezTo>
                    <a:cubicBezTo>
                      <a:pt x="7302" y="20062"/>
                      <a:pt x="6955" y="19979"/>
                      <a:pt x="6796" y="19815"/>
                    </a:cubicBezTo>
                    <a:cubicBezTo>
                      <a:pt x="6502" y="19511"/>
                      <a:pt x="6717" y="18819"/>
                      <a:pt x="6944" y="18086"/>
                    </a:cubicBezTo>
                    <a:cubicBezTo>
                      <a:pt x="7166" y="17371"/>
                      <a:pt x="7417" y="16560"/>
                      <a:pt x="7319" y="15789"/>
                    </a:cubicBezTo>
                    <a:cubicBezTo>
                      <a:pt x="7246" y="15220"/>
                      <a:pt x="6922" y="14932"/>
                      <a:pt x="6356" y="14932"/>
                    </a:cubicBezTo>
                    <a:lnTo>
                      <a:pt x="6356" y="14932"/>
                    </a:lnTo>
                    <a:cubicBezTo>
                      <a:pt x="6230" y="14932"/>
                      <a:pt x="6108" y="14945"/>
                      <a:pt x="5989" y="14958"/>
                    </a:cubicBezTo>
                    <a:cubicBezTo>
                      <a:pt x="5884" y="14969"/>
                      <a:pt x="5786" y="14980"/>
                      <a:pt x="5699" y="14980"/>
                    </a:cubicBezTo>
                    <a:cubicBezTo>
                      <a:pt x="5524" y="14980"/>
                      <a:pt x="5483" y="14931"/>
                      <a:pt x="5454" y="14896"/>
                    </a:cubicBezTo>
                    <a:cubicBezTo>
                      <a:pt x="5379" y="14807"/>
                      <a:pt x="5290" y="14599"/>
                      <a:pt x="5290" y="14121"/>
                    </a:cubicBezTo>
                    <a:lnTo>
                      <a:pt x="5292" y="12768"/>
                    </a:lnTo>
                    <a:cubicBezTo>
                      <a:pt x="5292" y="12623"/>
                      <a:pt x="5221" y="12484"/>
                      <a:pt x="5094" y="12380"/>
                    </a:cubicBezTo>
                    <a:lnTo>
                      <a:pt x="2415" y="10213"/>
                    </a:lnTo>
                    <a:lnTo>
                      <a:pt x="6779" y="6693"/>
                    </a:lnTo>
                    <a:lnTo>
                      <a:pt x="8570" y="8137"/>
                    </a:lnTo>
                    <a:lnTo>
                      <a:pt x="6405" y="10150"/>
                    </a:lnTo>
                    <a:cubicBezTo>
                      <a:pt x="6358" y="10194"/>
                      <a:pt x="6361" y="10259"/>
                      <a:pt x="6411" y="10300"/>
                    </a:cubicBezTo>
                    <a:cubicBezTo>
                      <a:pt x="6438" y="10321"/>
                      <a:pt x="6473" y="10332"/>
                      <a:pt x="6507" y="10332"/>
                    </a:cubicBezTo>
                    <a:cubicBezTo>
                      <a:pt x="6539" y="10332"/>
                      <a:pt x="6571" y="10323"/>
                      <a:pt x="6596" y="10305"/>
                    </a:cubicBezTo>
                    <a:lnTo>
                      <a:pt x="9093" y="8560"/>
                    </a:lnTo>
                    <a:lnTo>
                      <a:pt x="11369" y="10394"/>
                    </a:lnTo>
                    <a:lnTo>
                      <a:pt x="9906" y="11755"/>
                    </a:lnTo>
                    <a:cubicBezTo>
                      <a:pt x="9860" y="11798"/>
                      <a:pt x="9862" y="11864"/>
                      <a:pt x="9913" y="11905"/>
                    </a:cubicBezTo>
                    <a:cubicBezTo>
                      <a:pt x="9939" y="11926"/>
                      <a:pt x="9974" y="11937"/>
                      <a:pt x="10009" y="11937"/>
                    </a:cubicBezTo>
                    <a:cubicBezTo>
                      <a:pt x="10040" y="11937"/>
                      <a:pt x="10072" y="11928"/>
                      <a:pt x="10098" y="11910"/>
                    </a:cubicBezTo>
                    <a:lnTo>
                      <a:pt x="11785" y="10730"/>
                    </a:lnTo>
                    <a:lnTo>
                      <a:pt x="13244" y="11906"/>
                    </a:lnTo>
                    <a:cubicBezTo>
                      <a:pt x="13244" y="11906"/>
                      <a:pt x="10986" y="13727"/>
                      <a:pt x="10986" y="13727"/>
                    </a:cubicBezTo>
                    <a:close/>
                    <a:moveTo>
                      <a:pt x="21534" y="2084"/>
                    </a:moveTo>
                    <a:cubicBezTo>
                      <a:pt x="21534" y="1527"/>
                      <a:pt x="21265" y="1004"/>
                      <a:pt x="20777" y="610"/>
                    </a:cubicBezTo>
                    <a:cubicBezTo>
                      <a:pt x="20289" y="216"/>
                      <a:pt x="19641" y="0"/>
                      <a:pt x="18950" y="0"/>
                    </a:cubicBezTo>
                    <a:cubicBezTo>
                      <a:pt x="18261" y="0"/>
                      <a:pt x="17612" y="216"/>
                      <a:pt x="17124" y="610"/>
                    </a:cubicBezTo>
                    <a:lnTo>
                      <a:pt x="13867" y="3237"/>
                    </a:lnTo>
                    <a:lnTo>
                      <a:pt x="12140" y="1845"/>
                    </a:lnTo>
                    <a:cubicBezTo>
                      <a:pt x="11741" y="1523"/>
                      <a:pt x="11210" y="1346"/>
                      <a:pt x="10646" y="1346"/>
                    </a:cubicBezTo>
                    <a:cubicBezTo>
                      <a:pt x="10082" y="1346"/>
                      <a:pt x="9551" y="1523"/>
                      <a:pt x="9152" y="1845"/>
                    </a:cubicBezTo>
                    <a:lnTo>
                      <a:pt x="5804" y="4545"/>
                    </a:lnTo>
                    <a:cubicBezTo>
                      <a:pt x="5676" y="4648"/>
                      <a:pt x="5604" y="4788"/>
                      <a:pt x="5604" y="4933"/>
                    </a:cubicBezTo>
                    <a:cubicBezTo>
                      <a:pt x="5604" y="5075"/>
                      <a:pt x="5672" y="5211"/>
                      <a:pt x="5794" y="5313"/>
                    </a:cubicBezTo>
                    <a:lnTo>
                      <a:pt x="199" y="9824"/>
                    </a:lnTo>
                    <a:cubicBezTo>
                      <a:pt x="-65" y="10038"/>
                      <a:pt x="-66" y="10385"/>
                      <a:pt x="199" y="10598"/>
                    </a:cubicBezTo>
                    <a:lnTo>
                      <a:pt x="3384" y="13176"/>
                    </a:lnTo>
                    <a:lnTo>
                      <a:pt x="3382" y="14119"/>
                    </a:lnTo>
                    <a:cubicBezTo>
                      <a:pt x="3382" y="14838"/>
                      <a:pt x="3539" y="15359"/>
                      <a:pt x="3874" y="15758"/>
                    </a:cubicBezTo>
                    <a:cubicBezTo>
                      <a:pt x="4226" y="16178"/>
                      <a:pt x="4774" y="16441"/>
                      <a:pt x="5405" y="16504"/>
                    </a:cubicBezTo>
                    <a:cubicBezTo>
                      <a:pt x="5350" y="16886"/>
                      <a:pt x="5220" y="17304"/>
                      <a:pt x="5094" y="17713"/>
                    </a:cubicBezTo>
                    <a:cubicBezTo>
                      <a:pt x="4766" y="18772"/>
                      <a:pt x="4426" y="19866"/>
                      <a:pt x="5293" y="20761"/>
                    </a:cubicBezTo>
                    <a:cubicBezTo>
                      <a:pt x="5831" y="21318"/>
                      <a:pt x="6685" y="21600"/>
                      <a:pt x="7830" y="21600"/>
                    </a:cubicBezTo>
                    <a:cubicBezTo>
                      <a:pt x="8909" y="21600"/>
                      <a:pt x="9512" y="21222"/>
                      <a:pt x="9829" y="20906"/>
                    </a:cubicBezTo>
                    <a:cubicBezTo>
                      <a:pt x="10593" y="20141"/>
                      <a:pt x="10333" y="19179"/>
                      <a:pt x="10124" y="18404"/>
                    </a:cubicBezTo>
                    <a:cubicBezTo>
                      <a:pt x="10114" y="18363"/>
                      <a:pt x="10103" y="18323"/>
                      <a:pt x="10092" y="18282"/>
                    </a:cubicBezTo>
                    <a:cubicBezTo>
                      <a:pt x="10240" y="18308"/>
                      <a:pt x="10393" y="18321"/>
                      <a:pt x="10550" y="18321"/>
                    </a:cubicBezTo>
                    <a:cubicBezTo>
                      <a:pt x="11010" y="18321"/>
                      <a:pt x="11453" y="18206"/>
                      <a:pt x="11870" y="17979"/>
                    </a:cubicBezTo>
                    <a:cubicBezTo>
                      <a:pt x="12464" y="17654"/>
                      <a:pt x="12807" y="17168"/>
                      <a:pt x="12859" y="16573"/>
                    </a:cubicBezTo>
                    <a:cubicBezTo>
                      <a:pt x="12890" y="16231"/>
                      <a:pt x="12818" y="15904"/>
                      <a:pt x="12749" y="15588"/>
                    </a:cubicBezTo>
                    <a:cubicBezTo>
                      <a:pt x="12676" y="15252"/>
                      <a:pt x="12606" y="14934"/>
                      <a:pt x="12633" y="14574"/>
                    </a:cubicBezTo>
                    <a:lnTo>
                      <a:pt x="14956" y="12701"/>
                    </a:lnTo>
                    <a:cubicBezTo>
                      <a:pt x="15082" y="12794"/>
                      <a:pt x="15246" y="12847"/>
                      <a:pt x="15417" y="12847"/>
                    </a:cubicBezTo>
                    <a:cubicBezTo>
                      <a:pt x="15597" y="12847"/>
                      <a:pt x="15771" y="12789"/>
                      <a:pt x="15898" y="12686"/>
                    </a:cubicBezTo>
                    <a:lnTo>
                      <a:pt x="19246" y="9986"/>
                    </a:lnTo>
                    <a:cubicBezTo>
                      <a:pt x="19645" y="9663"/>
                      <a:pt x="19865" y="9236"/>
                      <a:pt x="19865" y="8781"/>
                    </a:cubicBezTo>
                    <a:cubicBezTo>
                      <a:pt x="19865" y="8326"/>
                      <a:pt x="19645" y="7898"/>
                      <a:pt x="19246" y="7576"/>
                    </a:cubicBezTo>
                    <a:lnTo>
                      <a:pt x="17520" y="6184"/>
                    </a:lnTo>
                    <a:lnTo>
                      <a:pt x="20777" y="3557"/>
                    </a:lnTo>
                    <a:cubicBezTo>
                      <a:pt x="21265" y="3163"/>
                      <a:pt x="21534" y="2640"/>
                      <a:pt x="21534" y="2084"/>
                    </a:cubicBezTo>
                    <a:cubicBezTo>
                      <a:pt x="21534" y="2084"/>
                      <a:pt x="21534" y="2084"/>
                      <a:pt x="21534" y="2084"/>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110" name="组合 109"/>
          <p:cNvGrpSpPr/>
          <p:nvPr/>
        </p:nvGrpSpPr>
        <p:grpSpPr>
          <a:xfrm>
            <a:off x="142488" y="3596930"/>
            <a:ext cx="2139651" cy="727200"/>
            <a:chOff x="1581848" y="7286171"/>
            <a:chExt cx="3772817" cy="1255913"/>
          </a:xfrm>
        </p:grpSpPr>
        <p:sp>
          <p:nvSpPr>
            <p:cNvPr id="111" name="Shape 530"/>
            <p:cNvSpPr/>
            <p:nvPr/>
          </p:nvSpPr>
          <p:spPr>
            <a:xfrm>
              <a:off x="1581848" y="7286171"/>
              <a:ext cx="2251979" cy="1040748"/>
            </a:xfrm>
            <a:prstGeom prst="rect">
              <a:avLst/>
            </a:prstGeom>
            <a:ln w="12700">
              <a:miter lim="400000"/>
            </a:ln>
          </p:spPr>
          <p:txBody>
            <a:bodyPr lIns="0" tIns="0" rIns="0" bIns="0">
              <a:spAutoFit/>
            </a:bodyPr>
            <a:lstStyle/>
            <a:p>
              <a:pPr marL="0" marR="0" lvl="0" indent="0" algn="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筹备期</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endParaRPr>
            </a:p>
            <a:p>
              <a:pPr marL="0" marR="0" lvl="0" indent="0" algn="r"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单击添加筹备期工作描述文字内容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grpSp>
          <p:nvGrpSpPr>
            <p:cNvPr id="112" name="Group 549"/>
            <p:cNvGrpSpPr/>
            <p:nvPr/>
          </p:nvGrpSpPr>
          <p:grpSpPr>
            <a:xfrm>
              <a:off x="4102363" y="7289800"/>
              <a:ext cx="1252302" cy="1252284"/>
              <a:chOff x="0" y="0"/>
              <a:chExt cx="1252301" cy="1252283"/>
            </a:xfrm>
          </p:grpSpPr>
          <p:sp>
            <p:nvSpPr>
              <p:cNvPr id="113" name="Shape 547"/>
              <p:cNvSpPr/>
              <p:nvPr/>
            </p:nvSpPr>
            <p:spPr>
              <a:xfrm>
                <a:off x="0" y="0"/>
                <a:ext cx="1252302"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6A704C"/>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4" name="Shape 548"/>
              <p:cNvSpPr/>
              <p:nvPr/>
            </p:nvSpPr>
            <p:spPr>
              <a:xfrm>
                <a:off x="219660" y="248677"/>
                <a:ext cx="812981" cy="751845"/>
              </a:xfrm>
              <a:custGeom>
                <a:avLst/>
                <a:gdLst/>
                <a:ahLst/>
                <a:cxnLst>
                  <a:cxn ang="0">
                    <a:pos x="wd2" y="hd2"/>
                  </a:cxn>
                  <a:cxn ang="5400000">
                    <a:pos x="wd2" y="hd2"/>
                  </a:cxn>
                  <a:cxn ang="10800000">
                    <a:pos x="wd2" y="hd2"/>
                  </a:cxn>
                  <a:cxn ang="16200000">
                    <a:pos x="wd2" y="hd2"/>
                  </a:cxn>
                </a:cxnLst>
                <a:rect l="0" t="0" r="r" b="b"/>
                <a:pathLst>
                  <a:path w="21600" h="21600" extrusionOk="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115" name="组合 114"/>
          <p:cNvGrpSpPr/>
          <p:nvPr/>
        </p:nvGrpSpPr>
        <p:grpSpPr>
          <a:xfrm>
            <a:off x="3267406" y="4405730"/>
            <a:ext cx="2334401" cy="2264449"/>
            <a:chOff x="6645500" y="8544464"/>
            <a:chExt cx="4116217" cy="3910826"/>
          </a:xfrm>
        </p:grpSpPr>
        <p:sp>
          <p:nvSpPr>
            <p:cNvPr id="116" name="Shape 528"/>
            <p:cNvSpPr/>
            <p:nvPr/>
          </p:nvSpPr>
          <p:spPr>
            <a:xfrm>
              <a:off x="6645500" y="11414541"/>
              <a:ext cx="4116217" cy="1040749"/>
            </a:xfrm>
            <a:prstGeom prst="rect">
              <a:avLst/>
            </a:prstGeom>
            <a:ln w="12700">
              <a:miter lim="400000"/>
            </a:ln>
          </p:spPr>
          <p:txBody>
            <a:bodyPr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正式上线运营</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单击添加公测期工作描述文字内容单击添加公测期工作描述文字内容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pic>
          <p:nvPicPr>
            <p:cNvPr id="117" name="05_How We Work_Done.jpg"/>
            <p:cNvPicPr/>
            <p:nvPr/>
          </p:nvPicPr>
          <p:blipFill>
            <a:blip r:embed="rId2" cstate="print">
              <a:extLst>
                <a:ext uri="{28A0092B-C50C-407E-A947-70E740481C1C}">
                  <a14:useLocalDpi xmlns:a14="http://schemas.microsoft.com/office/drawing/2010/main" val="0"/>
                </a:ext>
              </a:extLst>
            </a:blip>
            <a:stretch>
              <a:fillRect/>
            </a:stretch>
          </p:blipFill>
          <p:spPr>
            <a:xfrm>
              <a:off x="7414419" y="8544464"/>
              <a:ext cx="2654697" cy="2654697"/>
            </a:xfrm>
            <a:prstGeom prst="roundRect">
              <a:avLst>
                <a:gd name="adj" fmla="val 13617"/>
              </a:avLst>
            </a:prstGeom>
            <a:solidFill>
              <a:srgbClr val="FFFFFF">
                <a:shade val="85000"/>
              </a:srgbClr>
            </a:solidFill>
            <a:ln>
              <a:noFill/>
            </a:ln>
            <a:effectLst/>
          </p:spPr>
        </p:pic>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22" presetClass="entr" presetSubtype="4"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down)">
                                      <p:cBhvr>
                                        <p:cTn id="14" dur="1000"/>
                                        <p:tgtEl>
                                          <p:spTgt spid="84"/>
                                        </p:tgtEl>
                                      </p:cBhvr>
                                    </p:animEffect>
                                  </p:childTnLst>
                                </p:cTn>
                              </p:par>
                              <p:par>
                                <p:cTn id="15" presetID="53" presetClass="entr" presetSubtype="16" fill="hold" nodeType="withEffect">
                                  <p:stCondLst>
                                    <p:cond delay="50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down)">
                                      <p:cBhvr>
                                        <p:cTn id="23" dur="1000"/>
                                        <p:tgtEl>
                                          <p:spTgt spid="81"/>
                                        </p:tgtEl>
                                      </p:cBhvr>
                                    </p:animEffect>
                                  </p:childTnLst>
                                </p:cTn>
                              </p:par>
                              <p:par>
                                <p:cTn id="24" presetID="53" presetClass="entr" presetSubtype="16" fill="hold" nodeType="withEffect">
                                  <p:stCondLst>
                                    <p:cond delay="500"/>
                                  </p:stCondLst>
                                  <p:childTnLst>
                                    <p:set>
                                      <p:cBhvr>
                                        <p:cTn id="25" dur="1" fill="hold">
                                          <p:stCondLst>
                                            <p:cond delay="0"/>
                                          </p:stCondLst>
                                        </p:cTn>
                                        <p:tgtEl>
                                          <p:spTgt spid="95"/>
                                        </p:tgtEl>
                                        <p:attrNameLst>
                                          <p:attrName>style.visibility</p:attrName>
                                        </p:attrNameLst>
                                      </p:cBhvr>
                                      <p:to>
                                        <p:strVal val="visible"/>
                                      </p:to>
                                    </p:set>
                                    <p:anim calcmode="lin" valueType="num">
                                      <p:cBhvr>
                                        <p:cTn id="26" dur="500" fill="hold"/>
                                        <p:tgtEl>
                                          <p:spTgt spid="95"/>
                                        </p:tgtEl>
                                        <p:attrNameLst>
                                          <p:attrName>ppt_w</p:attrName>
                                        </p:attrNameLst>
                                      </p:cBhvr>
                                      <p:tavLst>
                                        <p:tav tm="0">
                                          <p:val>
                                            <p:fltVal val="0"/>
                                          </p:val>
                                        </p:tav>
                                        <p:tav tm="100000">
                                          <p:val>
                                            <p:strVal val="#ppt_w"/>
                                          </p:val>
                                        </p:tav>
                                      </p:tavLst>
                                    </p:anim>
                                    <p:anim calcmode="lin" valueType="num">
                                      <p:cBhvr>
                                        <p:cTn id="27" dur="500" fill="hold"/>
                                        <p:tgtEl>
                                          <p:spTgt spid="95"/>
                                        </p:tgtEl>
                                        <p:attrNameLst>
                                          <p:attrName>ppt_h</p:attrName>
                                        </p:attrNameLst>
                                      </p:cBhvr>
                                      <p:tavLst>
                                        <p:tav tm="0">
                                          <p:val>
                                            <p:fltVal val="0"/>
                                          </p:val>
                                        </p:tav>
                                        <p:tav tm="100000">
                                          <p:val>
                                            <p:strVal val="#ppt_h"/>
                                          </p:val>
                                        </p:tav>
                                      </p:tavLst>
                                    </p:anim>
                                    <p:animEffect transition="in" filter="fade">
                                      <p:cBhvr>
                                        <p:cTn id="28" dur="500"/>
                                        <p:tgtEl>
                                          <p:spTgt spid="95"/>
                                        </p:tgtEl>
                                      </p:cBhvr>
                                    </p:animEffect>
                                  </p:childTnLst>
                                </p:cTn>
                              </p:par>
                            </p:childTnLst>
                          </p:cTn>
                        </p:par>
                        <p:par>
                          <p:cTn id="29" fill="hold">
                            <p:stCondLst>
                              <p:cond delay="3250"/>
                            </p:stCondLst>
                            <p:childTnLst>
                              <p:par>
                                <p:cTn id="30" presetID="22" presetClass="entr" presetSubtype="8"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left)">
                                      <p:cBhvr>
                                        <p:cTn id="32" dur="1000"/>
                                        <p:tgtEl>
                                          <p:spTgt spid="82"/>
                                        </p:tgtEl>
                                      </p:cBhvr>
                                    </p:animEffect>
                                  </p:childTnLst>
                                </p:cTn>
                              </p:par>
                              <p:par>
                                <p:cTn id="33" presetID="53" presetClass="entr" presetSubtype="16" fill="hold" nodeType="withEffect">
                                  <p:stCondLst>
                                    <p:cond delay="50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250"/>
                            </p:stCondLst>
                            <p:childTnLst>
                              <p:par>
                                <p:cTn id="39" presetID="2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wipe(left)">
                                      <p:cBhvr>
                                        <p:cTn id="41" dur="1000"/>
                                        <p:tgtEl>
                                          <p:spTgt spid="83"/>
                                        </p:tgtEl>
                                      </p:cBhvr>
                                    </p:animEffect>
                                  </p:childTnLst>
                                </p:cTn>
                              </p:par>
                              <p:par>
                                <p:cTn id="42" presetID="53" presetClass="entr" presetSubtype="16" fill="hold" nodeType="withEffect">
                                  <p:stCondLst>
                                    <p:cond delay="50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250"/>
                            </p:stCondLst>
                            <p:childTnLst>
                              <p:par>
                                <p:cTn id="48" presetID="22" presetClass="entr" presetSubtype="1"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wipe(up)">
                                      <p:cBhvr>
                                        <p:cTn id="50" dur="1000"/>
                                        <p:tgtEl>
                                          <p:spTgt spid="78"/>
                                        </p:tgtEl>
                                      </p:cBhvr>
                                    </p:animEffect>
                                  </p:childTnLst>
                                </p:cTn>
                              </p:par>
                              <p:par>
                                <p:cTn id="51" presetID="53" presetClass="entr" presetSubtype="16" fill="hold" nodeType="withEffect">
                                  <p:stCondLst>
                                    <p:cond delay="500"/>
                                  </p:stCondLst>
                                  <p:childTnLst>
                                    <p:set>
                                      <p:cBhvr>
                                        <p:cTn id="52" dur="1" fill="hold">
                                          <p:stCondLst>
                                            <p:cond delay="0"/>
                                          </p:stCondLst>
                                        </p:cTn>
                                        <p:tgtEl>
                                          <p:spTgt spid="85"/>
                                        </p:tgtEl>
                                        <p:attrNameLst>
                                          <p:attrName>style.visibility</p:attrName>
                                        </p:attrNameLst>
                                      </p:cBhvr>
                                      <p:to>
                                        <p:strVal val="visible"/>
                                      </p:to>
                                    </p:set>
                                    <p:anim calcmode="lin" valueType="num">
                                      <p:cBhvr>
                                        <p:cTn id="53" dur="500" fill="hold"/>
                                        <p:tgtEl>
                                          <p:spTgt spid="85"/>
                                        </p:tgtEl>
                                        <p:attrNameLst>
                                          <p:attrName>ppt_w</p:attrName>
                                        </p:attrNameLst>
                                      </p:cBhvr>
                                      <p:tavLst>
                                        <p:tav tm="0">
                                          <p:val>
                                            <p:fltVal val="0"/>
                                          </p:val>
                                        </p:tav>
                                        <p:tav tm="100000">
                                          <p:val>
                                            <p:strVal val="#ppt_w"/>
                                          </p:val>
                                        </p:tav>
                                      </p:tavLst>
                                    </p:anim>
                                    <p:anim calcmode="lin" valueType="num">
                                      <p:cBhvr>
                                        <p:cTn id="54" dur="500" fill="hold"/>
                                        <p:tgtEl>
                                          <p:spTgt spid="85"/>
                                        </p:tgtEl>
                                        <p:attrNameLst>
                                          <p:attrName>ppt_h</p:attrName>
                                        </p:attrNameLst>
                                      </p:cBhvr>
                                      <p:tavLst>
                                        <p:tav tm="0">
                                          <p:val>
                                            <p:fltVal val="0"/>
                                          </p:val>
                                        </p:tav>
                                        <p:tav tm="100000">
                                          <p:val>
                                            <p:strVal val="#ppt_h"/>
                                          </p:val>
                                        </p:tav>
                                      </p:tavLst>
                                    </p:anim>
                                    <p:animEffect transition="in" filter="fade">
                                      <p:cBhvr>
                                        <p:cTn id="55" dur="500"/>
                                        <p:tgtEl>
                                          <p:spTgt spid="8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right)">
                                      <p:cBhvr>
                                        <p:cTn id="59" dur="1000"/>
                                        <p:tgtEl>
                                          <p:spTgt spid="80"/>
                                        </p:tgtEl>
                                      </p:cBhvr>
                                    </p:animEffect>
                                  </p:childTnLst>
                                </p:cTn>
                              </p:par>
                              <p:par>
                                <p:cTn id="60" presetID="53" presetClass="entr" presetSubtype="16" fill="hold" nodeType="withEffect">
                                  <p:stCondLst>
                                    <p:cond delay="500"/>
                                  </p:stCondLst>
                                  <p:childTnLst>
                                    <p:set>
                                      <p:cBhvr>
                                        <p:cTn id="61" dur="1" fill="hold">
                                          <p:stCondLst>
                                            <p:cond delay="0"/>
                                          </p:stCondLst>
                                        </p:cTn>
                                        <p:tgtEl>
                                          <p:spTgt spid="100"/>
                                        </p:tgtEl>
                                        <p:attrNameLst>
                                          <p:attrName>style.visibility</p:attrName>
                                        </p:attrNameLst>
                                      </p:cBhvr>
                                      <p:to>
                                        <p:strVal val="visible"/>
                                      </p:to>
                                    </p:set>
                                    <p:anim calcmode="lin" valueType="num">
                                      <p:cBhvr>
                                        <p:cTn id="62" dur="500" fill="hold"/>
                                        <p:tgtEl>
                                          <p:spTgt spid="100"/>
                                        </p:tgtEl>
                                        <p:attrNameLst>
                                          <p:attrName>ppt_w</p:attrName>
                                        </p:attrNameLst>
                                      </p:cBhvr>
                                      <p:tavLst>
                                        <p:tav tm="0">
                                          <p:val>
                                            <p:fltVal val="0"/>
                                          </p:val>
                                        </p:tav>
                                        <p:tav tm="100000">
                                          <p:val>
                                            <p:strVal val="#ppt_w"/>
                                          </p:val>
                                        </p:tav>
                                      </p:tavLst>
                                    </p:anim>
                                    <p:anim calcmode="lin" valueType="num">
                                      <p:cBhvr>
                                        <p:cTn id="63" dur="500" fill="hold"/>
                                        <p:tgtEl>
                                          <p:spTgt spid="100"/>
                                        </p:tgtEl>
                                        <p:attrNameLst>
                                          <p:attrName>ppt_h</p:attrName>
                                        </p:attrNameLst>
                                      </p:cBhvr>
                                      <p:tavLst>
                                        <p:tav tm="0">
                                          <p:val>
                                            <p:fltVal val="0"/>
                                          </p:val>
                                        </p:tav>
                                        <p:tav tm="100000">
                                          <p:val>
                                            <p:strVal val="#ppt_h"/>
                                          </p:val>
                                        </p:tav>
                                      </p:tavLst>
                                    </p:anim>
                                    <p:animEffect transition="in" filter="fade">
                                      <p:cBhvr>
                                        <p:cTn id="64" dur="500"/>
                                        <p:tgtEl>
                                          <p:spTgt spid="100"/>
                                        </p:tgtEl>
                                      </p:cBhvr>
                                    </p:animEffect>
                                  </p:childTnLst>
                                </p:cTn>
                              </p:par>
                            </p:childTnLst>
                          </p:cTn>
                        </p:par>
                        <p:par>
                          <p:cTn id="65" fill="hold">
                            <p:stCondLst>
                              <p:cond delay="7250"/>
                            </p:stCondLst>
                            <p:childTnLst>
                              <p:par>
                                <p:cTn id="66" presetID="22" presetClass="entr" presetSubtype="2"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wipe(right)">
                                      <p:cBhvr>
                                        <p:cTn id="68" dur="1000"/>
                                        <p:tgtEl>
                                          <p:spTgt spid="79"/>
                                        </p:tgtEl>
                                      </p:cBhvr>
                                    </p:animEffect>
                                  </p:childTnLst>
                                </p:cTn>
                              </p:par>
                              <p:par>
                                <p:cTn id="69" presetID="53" presetClass="entr" presetSubtype="16" fill="hold" nodeType="withEffect">
                                  <p:stCondLst>
                                    <p:cond delay="500"/>
                                  </p:stCondLst>
                                  <p:childTnLst>
                                    <p:set>
                                      <p:cBhvr>
                                        <p:cTn id="70" dur="1" fill="hold">
                                          <p:stCondLst>
                                            <p:cond delay="0"/>
                                          </p:stCondLst>
                                        </p:cTn>
                                        <p:tgtEl>
                                          <p:spTgt spid="115"/>
                                        </p:tgtEl>
                                        <p:attrNameLst>
                                          <p:attrName>style.visibility</p:attrName>
                                        </p:attrNameLst>
                                      </p:cBhvr>
                                      <p:to>
                                        <p:strVal val="visible"/>
                                      </p:to>
                                    </p:set>
                                    <p:anim calcmode="lin" valueType="num">
                                      <p:cBhvr>
                                        <p:cTn id="71" dur="500" fill="hold"/>
                                        <p:tgtEl>
                                          <p:spTgt spid="115"/>
                                        </p:tgtEl>
                                        <p:attrNameLst>
                                          <p:attrName>ppt_w</p:attrName>
                                        </p:attrNameLst>
                                      </p:cBhvr>
                                      <p:tavLst>
                                        <p:tav tm="0">
                                          <p:val>
                                            <p:fltVal val="0"/>
                                          </p:val>
                                        </p:tav>
                                        <p:tav tm="100000">
                                          <p:val>
                                            <p:strVal val="#ppt_w"/>
                                          </p:val>
                                        </p:tav>
                                      </p:tavLst>
                                    </p:anim>
                                    <p:anim calcmode="lin" valueType="num">
                                      <p:cBhvr>
                                        <p:cTn id="72" dur="500" fill="hold"/>
                                        <p:tgtEl>
                                          <p:spTgt spid="115"/>
                                        </p:tgtEl>
                                        <p:attrNameLst>
                                          <p:attrName>ppt_h</p:attrName>
                                        </p:attrNameLst>
                                      </p:cBhvr>
                                      <p:tavLst>
                                        <p:tav tm="0">
                                          <p:val>
                                            <p:fltVal val="0"/>
                                          </p:val>
                                        </p:tav>
                                        <p:tav tm="100000">
                                          <p:val>
                                            <p:strVal val="#ppt_h"/>
                                          </p:val>
                                        </p:tav>
                                      </p:tavLst>
                                    </p:anim>
                                    <p:animEffect transition="in" filter="fade">
                                      <p:cBhvr>
                                        <p:cTn id="7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79" grpId="0" bldLvl="0" animBg="1"/>
      <p:bldP spid="80" grpId="0" bldLvl="0" animBg="1"/>
      <p:bldP spid="81" grpId="0" bldLvl="0" animBg="1"/>
      <p:bldP spid="82" grpId="0" bldLvl="0" animBg="1"/>
      <p:bldP spid="83" grpId="0" bldLvl="0" animBg="1"/>
      <p:bldP spid="8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67" name="椭圆 66"/>
          <p:cNvSpPr/>
          <p:nvPr/>
        </p:nvSpPr>
        <p:spPr>
          <a:xfrm>
            <a:off x="4109221" y="2094788"/>
            <a:ext cx="3593690" cy="3669082"/>
          </a:xfrm>
          <a:prstGeom prst="ellipse">
            <a:avLst/>
          </a:prstGeom>
          <a:noFill/>
          <a:ln w="44450">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84" name="组合 83"/>
          <p:cNvGrpSpPr/>
          <p:nvPr/>
        </p:nvGrpSpPr>
        <p:grpSpPr>
          <a:xfrm>
            <a:off x="4018881" y="1802931"/>
            <a:ext cx="1633496" cy="1667764"/>
            <a:chOff x="8223541" y="4032225"/>
            <a:chExt cx="2880320" cy="2880320"/>
          </a:xfrm>
        </p:grpSpPr>
        <p:sp>
          <p:nvSpPr>
            <p:cNvPr id="3" name="泪滴形 2"/>
            <p:cNvSpPr/>
            <p:nvPr/>
          </p:nvSpPr>
          <p:spPr>
            <a:xfrm flipV="1">
              <a:off x="8223541" y="4032225"/>
              <a:ext cx="2880320" cy="2880320"/>
            </a:xfrm>
            <a:prstGeom prst="teardrop">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TextBox 58"/>
            <p:cNvSpPr txBox="1"/>
            <p:nvPr/>
          </p:nvSpPr>
          <p:spPr>
            <a:xfrm>
              <a:off x="8907616" y="5149464"/>
              <a:ext cx="1949303" cy="1114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20%</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81" name="组合 80"/>
          <p:cNvGrpSpPr/>
          <p:nvPr/>
        </p:nvGrpSpPr>
        <p:grpSpPr>
          <a:xfrm>
            <a:off x="6197713" y="1802931"/>
            <a:ext cx="1633496" cy="1667764"/>
            <a:chOff x="12065445" y="4032225"/>
            <a:chExt cx="2880320" cy="2880320"/>
          </a:xfrm>
        </p:grpSpPr>
        <p:sp>
          <p:nvSpPr>
            <p:cNvPr id="4" name="泪滴形 3"/>
            <p:cNvSpPr/>
            <p:nvPr/>
          </p:nvSpPr>
          <p:spPr>
            <a:xfrm flipH="1" flipV="1">
              <a:off x="12065445" y="4032225"/>
              <a:ext cx="2880320" cy="2880320"/>
            </a:xfrm>
            <a:prstGeom prst="teardrop">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TextBox 63"/>
            <p:cNvSpPr txBox="1"/>
            <p:nvPr/>
          </p:nvSpPr>
          <p:spPr>
            <a:xfrm>
              <a:off x="12541500" y="4900656"/>
              <a:ext cx="2196245" cy="1114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10%</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82" name="组合 81"/>
          <p:cNvGrpSpPr/>
          <p:nvPr/>
        </p:nvGrpSpPr>
        <p:grpSpPr>
          <a:xfrm>
            <a:off x="6197713" y="4045979"/>
            <a:ext cx="1633496" cy="1667764"/>
            <a:chOff x="12065445" y="7906092"/>
            <a:chExt cx="2880320" cy="2880320"/>
          </a:xfrm>
        </p:grpSpPr>
        <p:sp>
          <p:nvSpPr>
            <p:cNvPr id="6" name="泪滴形 5"/>
            <p:cNvSpPr/>
            <p:nvPr/>
          </p:nvSpPr>
          <p:spPr>
            <a:xfrm flipH="1">
              <a:off x="12065445" y="7906092"/>
              <a:ext cx="2880320" cy="2880320"/>
            </a:xfrm>
            <a:prstGeom prst="teardrop">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5" name="TextBox 64"/>
            <p:cNvSpPr txBox="1"/>
            <p:nvPr/>
          </p:nvSpPr>
          <p:spPr>
            <a:xfrm>
              <a:off x="12663453" y="8799757"/>
              <a:ext cx="1970019" cy="1114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30%</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83" name="组合 82"/>
          <p:cNvGrpSpPr/>
          <p:nvPr/>
        </p:nvGrpSpPr>
        <p:grpSpPr>
          <a:xfrm>
            <a:off x="4018881" y="4045979"/>
            <a:ext cx="1633496" cy="1667764"/>
            <a:chOff x="8223541" y="7906092"/>
            <a:chExt cx="2880320" cy="2880320"/>
          </a:xfrm>
        </p:grpSpPr>
        <p:sp>
          <p:nvSpPr>
            <p:cNvPr id="7" name="泪滴形 6"/>
            <p:cNvSpPr/>
            <p:nvPr/>
          </p:nvSpPr>
          <p:spPr>
            <a:xfrm>
              <a:off x="8223541" y="7906092"/>
              <a:ext cx="2880320" cy="2880320"/>
            </a:xfrm>
            <a:prstGeom prst="teardrop">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6" name="TextBox 65"/>
            <p:cNvSpPr txBox="1"/>
            <p:nvPr/>
          </p:nvSpPr>
          <p:spPr>
            <a:xfrm>
              <a:off x="8840696" y="8799757"/>
              <a:ext cx="1930152" cy="1114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40%</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68" name="椭圆 67"/>
          <p:cNvSpPr/>
          <p:nvPr/>
        </p:nvSpPr>
        <p:spPr>
          <a:xfrm>
            <a:off x="5549751" y="3378873"/>
            <a:ext cx="712630" cy="727580"/>
          </a:xfrm>
          <a:prstGeom prst="ellipse">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89" name="组合 88"/>
          <p:cNvGrpSpPr/>
          <p:nvPr/>
        </p:nvGrpSpPr>
        <p:grpSpPr>
          <a:xfrm>
            <a:off x="8018501" y="1852553"/>
            <a:ext cx="2669272" cy="3847487"/>
            <a:chOff x="15276015" y="4117927"/>
            <a:chExt cx="4706690" cy="6644818"/>
          </a:xfrm>
        </p:grpSpPr>
        <p:grpSp>
          <p:nvGrpSpPr>
            <p:cNvPr id="85" name="组合 84"/>
            <p:cNvGrpSpPr/>
            <p:nvPr/>
          </p:nvGrpSpPr>
          <p:grpSpPr>
            <a:xfrm>
              <a:off x="15276015" y="4117927"/>
              <a:ext cx="4706690" cy="1923078"/>
              <a:chOff x="15276015" y="4117927"/>
              <a:chExt cx="4706690" cy="1923078"/>
            </a:xfrm>
          </p:grpSpPr>
          <p:sp>
            <p:nvSpPr>
              <p:cNvPr id="70" name="TextBox 69"/>
              <p:cNvSpPr txBox="1"/>
              <p:nvPr/>
            </p:nvSpPr>
            <p:spPr>
              <a:xfrm>
                <a:off x="15276015" y="4117927"/>
                <a:ext cx="1906944" cy="671168"/>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anose="02010600040101010101" pitchFamily="2" charset="-122"/>
                  </a:rPr>
                  <a:t>其他成本</a:t>
                </a:r>
                <a:endParaRPr kumimoji="0" lang="zh-CN" altLang="en-US" sz="17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anose="02010600040101010101" pitchFamily="2" charset="-122"/>
                </a:endParaRPr>
              </a:p>
            </p:txBody>
          </p:sp>
          <p:sp>
            <p:nvSpPr>
              <p:cNvPr id="71" name="TextBox 70"/>
              <p:cNvSpPr txBox="1"/>
              <p:nvPr/>
            </p:nvSpPr>
            <p:spPr>
              <a:xfrm>
                <a:off x="15276015" y="4856591"/>
                <a:ext cx="4706690" cy="11844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86" name="组合 85"/>
            <p:cNvGrpSpPr/>
            <p:nvPr/>
          </p:nvGrpSpPr>
          <p:grpSpPr>
            <a:xfrm>
              <a:off x="15276015" y="8839667"/>
              <a:ext cx="4706690" cy="1923078"/>
              <a:chOff x="15276015" y="8839667"/>
              <a:chExt cx="4706690" cy="1923078"/>
            </a:xfrm>
          </p:grpSpPr>
          <p:sp>
            <p:nvSpPr>
              <p:cNvPr id="72" name="TextBox 71"/>
              <p:cNvSpPr txBox="1"/>
              <p:nvPr/>
            </p:nvSpPr>
            <p:spPr>
              <a:xfrm>
                <a:off x="15276015" y="8839667"/>
                <a:ext cx="1906944" cy="671168"/>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anose="02010600040101010101" pitchFamily="2" charset="-122"/>
                  </a:rPr>
                  <a:t>营销成本</a:t>
                </a:r>
                <a:endParaRPr kumimoji="0" lang="zh-CN" altLang="en-US" sz="17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anose="02010600040101010101" pitchFamily="2" charset="-122"/>
                </a:endParaRPr>
              </a:p>
            </p:txBody>
          </p:sp>
          <p:sp>
            <p:nvSpPr>
              <p:cNvPr id="73" name="TextBox 72"/>
              <p:cNvSpPr txBox="1"/>
              <p:nvPr/>
            </p:nvSpPr>
            <p:spPr>
              <a:xfrm>
                <a:off x="15276015" y="9578331"/>
                <a:ext cx="4706690" cy="11844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grpSp>
        <p:nvGrpSpPr>
          <p:cNvPr id="90" name="组合 89"/>
          <p:cNvGrpSpPr/>
          <p:nvPr/>
        </p:nvGrpSpPr>
        <p:grpSpPr>
          <a:xfrm>
            <a:off x="1213499" y="1852553"/>
            <a:ext cx="2502138" cy="3824377"/>
            <a:chOff x="3276849" y="4117927"/>
            <a:chExt cx="4411986" cy="6604905"/>
          </a:xfrm>
        </p:grpSpPr>
        <p:grpSp>
          <p:nvGrpSpPr>
            <p:cNvPr id="87" name="组合 86"/>
            <p:cNvGrpSpPr/>
            <p:nvPr/>
          </p:nvGrpSpPr>
          <p:grpSpPr>
            <a:xfrm>
              <a:off x="3276849" y="4117927"/>
              <a:ext cx="4411986" cy="1923077"/>
              <a:chOff x="3276849" y="4117927"/>
              <a:chExt cx="4411986" cy="1923077"/>
            </a:xfrm>
          </p:grpSpPr>
          <p:sp>
            <p:nvSpPr>
              <p:cNvPr id="14" name="TextBox 45"/>
              <p:cNvSpPr txBox="1"/>
              <p:nvPr/>
            </p:nvSpPr>
            <p:spPr>
              <a:xfrm>
                <a:off x="4852458" y="4117927"/>
                <a:ext cx="2836377" cy="671168"/>
              </a:xfrm>
              <a:prstGeom prst="rect">
                <a:avLst/>
              </a:prstGeom>
              <a:noFill/>
            </p:spPr>
            <p:txBody>
              <a:bodyPr wrap="square" tIns="0"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anose="02010600040101010101" pitchFamily="2" charset="-122"/>
                  </a:rPr>
                  <a:t>行政成本</a:t>
                </a:r>
                <a:endParaRPr kumimoji="0" lang="zh-CN" altLang="en-US" sz="17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anose="02010600040101010101" pitchFamily="2" charset="-122"/>
                </a:endParaRPr>
              </a:p>
            </p:txBody>
          </p:sp>
          <p:sp>
            <p:nvSpPr>
              <p:cNvPr id="15" name="TextBox 46"/>
              <p:cNvSpPr txBox="1"/>
              <p:nvPr/>
            </p:nvSpPr>
            <p:spPr>
              <a:xfrm>
                <a:off x="3276849" y="4856591"/>
                <a:ext cx="4411986" cy="1184413"/>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88" name="组合 87"/>
            <p:cNvGrpSpPr/>
            <p:nvPr/>
          </p:nvGrpSpPr>
          <p:grpSpPr>
            <a:xfrm>
              <a:off x="3276849" y="8799755"/>
              <a:ext cx="4411986" cy="1923077"/>
              <a:chOff x="3276849" y="8799755"/>
              <a:chExt cx="4411986" cy="1923077"/>
            </a:xfrm>
          </p:grpSpPr>
          <p:sp>
            <p:nvSpPr>
              <p:cNvPr id="74" name="TextBox 73"/>
              <p:cNvSpPr txBox="1"/>
              <p:nvPr/>
            </p:nvSpPr>
            <p:spPr>
              <a:xfrm>
                <a:off x="4852458" y="8799755"/>
                <a:ext cx="2836377" cy="671168"/>
              </a:xfrm>
              <a:prstGeom prst="rect">
                <a:avLst/>
              </a:prstGeom>
              <a:noFill/>
            </p:spPr>
            <p:txBody>
              <a:bodyPr wrap="square" tIns="0"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anose="02010600040101010101" pitchFamily="2" charset="-122"/>
                  </a:rPr>
                  <a:t>场地成本</a:t>
                </a:r>
                <a:endParaRPr kumimoji="0" lang="zh-CN" altLang="en-US" sz="17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anose="02010600040101010101" pitchFamily="2" charset="-122"/>
                </a:endParaRPr>
              </a:p>
            </p:txBody>
          </p:sp>
          <p:sp>
            <p:nvSpPr>
              <p:cNvPr id="75" name="TextBox 74"/>
              <p:cNvSpPr txBox="1"/>
              <p:nvPr/>
            </p:nvSpPr>
            <p:spPr>
              <a:xfrm>
                <a:off x="3276849" y="9538419"/>
                <a:ext cx="4411986" cy="1184413"/>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10" presetClass="entr" presetSubtype="0" fill="hold" grpId="1"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67"/>
                                        </p:tgtEl>
                                        <p:attrNameLst>
                                          <p:attrName>ppt_x</p:attrName>
                                          <p:attrName>ppt_y</p:attrName>
                                        </p:attrNameLst>
                                      </p:cBhvr>
                                    </p:animMotion>
                                  </p:childTnLst>
                                </p:cTn>
                              </p:par>
                              <p:par>
                                <p:cTn id="17" presetID="53" presetClass="entr" presetSubtype="16"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par>
                          <p:cTn id="22" fill="hold">
                            <p:stCondLst>
                              <p:cond delay="1750"/>
                            </p:stCondLst>
                            <p:childTnLst>
                              <p:par>
                                <p:cTn id="23" presetID="53" presetClass="entr" presetSubtype="16"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p:cTn id="25" dur="500" fill="hold"/>
                                        <p:tgtEl>
                                          <p:spTgt spid="81"/>
                                        </p:tgtEl>
                                        <p:attrNameLst>
                                          <p:attrName>ppt_w</p:attrName>
                                        </p:attrNameLst>
                                      </p:cBhvr>
                                      <p:tavLst>
                                        <p:tav tm="0">
                                          <p:val>
                                            <p:fltVal val="0"/>
                                          </p:val>
                                        </p:tav>
                                        <p:tav tm="100000">
                                          <p:val>
                                            <p:strVal val="#ppt_w"/>
                                          </p:val>
                                        </p:tav>
                                      </p:tavLst>
                                    </p:anim>
                                    <p:anim calcmode="lin" valueType="num">
                                      <p:cBhvr>
                                        <p:cTn id="26" dur="500" fill="hold"/>
                                        <p:tgtEl>
                                          <p:spTgt spid="81"/>
                                        </p:tgtEl>
                                        <p:attrNameLst>
                                          <p:attrName>ppt_h</p:attrName>
                                        </p:attrNameLst>
                                      </p:cBhvr>
                                      <p:tavLst>
                                        <p:tav tm="0">
                                          <p:val>
                                            <p:fltVal val="0"/>
                                          </p:val>
                                        </p:tav>
                                        <p:tav tm="100000">
                                          <p:val>
                                            <p:strVal val="#ppt_h"/>
                                          </p:val>
                                        </p:tav>
                                      </p:tavLst>
                                    </p:anim>
                                    <p:animEffect transition="in" filter="fade">
                                      <p:cBhvr>
                                        <p:cTn id="27" dur="500"/>
                                        <p:tgtEl>
                                          <p:spTgt spid="81"/>
                                        </p:tgtEl>
                                      </p:cBhvr>
                                    </p:animEffect>
                                  </p:childTnLst>
                                </p:cTn>
                              </p:par>
                            </p:childTnLst>
                          </p:cTn>
                        </p:par>
                        <p:par>
                          <p:cTn id="28" fill="hold">
                            <p:stCondLst>
                              <p:cond delay="2250"/>
                            </p:stCondLst>
                            <p:childTnLst>
                              <p:par>
                                <p:cTn id="29" presetID="53" presetClass="entr" presetSubtype="16"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childTnLst>
                                </p:cTn>
                              </p:par>
                            </p:childTnLst>
                          </p:cTn>
                        </p:par>
                        <p:par>
                          <p:cTn id="34" fill="hold">
                            <p:stCondLst>
                              <p:cond delay="2750"/>
                            </p:stCondLst>
                            <p:childTnLst>
                              <p:par>
                                <p:cTn id="35" presetID="53" presetClass="entr" presetSubtype="16"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p:cTn id="37" dur="500" fill="hold"/>
                                        <p:tgtEl>
                                          <p:spTgt spid="83"/>
                                        </p:tgtEl>
                                        <p:attrNameLst>
                                          <p:attrName>ppt_w</p:attrName>
                                        </p:attrNameLst>
                                      </p:cBhvr>
                                      <p:tavLst>
                                        <p:tav tm="0">
                                          <p:val>
                                            <p:fltVal val="0"/>
                                          </p:val>
                                        </p:tav>
                                        <p:tav tm="100000">
                                          <p:val>
                                            <p:strVal val="#ppt_w"/>
                                          </p:val>
                                        </p:tav>
                                      </p:tavLst>
                                    </p:anim>
                                    <p:anim calcmode="lin" valueType="num">
                                      <p:cBhvr>
                                        <p:cTn id="38" dur="500" fill="hold"/>
                                        <p:tgtEl>
                                          <p:spTgt spid="83"/>
                                        </p:tgtEl>
                                        <p:attrNameLst>
                                          <p:attrName>ppt_h</p:attrName>
                                        </p:attrNameLst>
                                      </p:cBhvr>
                                      <p:tavLst>
                                        <p:tav tm="0">
                                          <p:val>
                                            <p:fltVal val="0"/>
                                          </p:val>
                                        </p:tav>
                                        <p:tav tm="100000">
                                          <p:val>
                                            <p:strVal val="#ppt_h"/>
                                          </p:val>
                                        </p:tav>
                                      </p:tavLst>
                                    </p:anim>
                                    <p:animEffect transition="in" filter="fade">
                                      <p:cBhvr>
                                        <p:cTn id="39" dur="500"/>
                                        <p:tgtEl>
                                          <p:spTgt spid="83"/>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fltVal val="0"/>
                                          </p:val>
                                        </p:tav>
                                        <p:tav tm="100000">
                                          <p:val>
                                            <p:strVal val="#ppt_w"/>
                                          </p:val>
                                        </p:tav>
                                      </p:tavLst>
                                    </p:anim>
                                    <p:anim calcmode="lin" valueType="num">
                                      <p:cBhvr>
                                        <p:cTn id="44" dur="500" fill="hold"/>
                                        <p:tgtEl>
                                          <p:spTgt spid="84"/>
                                        </p:tgtEl>
                                        <p:attrNameLst>
                                          <p:attrName>ppt_h</p:attrName>
                                        </p:attrNameLst>
                                      </p:cBhvr>
                                      <p:tavLst>
                                        <p:tav tm="0">
                                          <p:val>
                                            <p:fltVal val="0"/>
                                          </p:val>
                                        </p:tav>
                                        <p:tav tm="100000">
                                          <p:val>
                                            <p:strVal val="#ppt_h"/>
                                          </p:val>
                                        </p:tav>
                                      </p:tavLst>
                                    </p:anim>
                                    <p:animEffect transition="in" filter="fade">
                                      <p:cBhvr>
                                        <p:cTn id="45" dur="500"/>
                                        <p:tgtEl>
                                          <p:spTgt spid="84"/>
                                        </p:tgtEl>
                                      </p:cBhvr>
                                    </p:animEffect>
                                  </p:childTnLst>
                                </p:cTn>
                              </p:par>
                            </p:childTnLst>
                          </p:cTn>
                        </p:par>
                        <p:par>
                          <p:cTn id="46" fill="hold">
                            <p:stCondLst>
                              <p:cond delay="3750"/>
                            </p:stCondLst>
                            <p:childTnLst>
                              <p:par>
                                <p:cTn id="47" presetID="2" presetClass="entr" presetSubtype="2" fill="hold" nodeType="after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additive="base">
                                        <p:cTn id="49" dur="500" fill="hold"/>
                                        <p:tgtEl>
                                          <p:spTgt spid="89"/>
                                        </p:tgtEl>
                                        <p:attrNameLst>
                                          <p:attrName>ppt_x</p:attrName>
                                        </p:attrNameLst>
                                      </p:cBhvr>
                                      <p:tavLst>
                                        <p:tav tm="0">
                                          <p:val>
                                            <p:strVal val="1+#ppt_w/2"/>
                                          </p:val>
                                        </p:tav>
                                        <p:tav tm="100000">
                                          <p:val>
                                            <p:strVal val="#ppt_x"/>
                                          </p:val>
                                        </p:tav>
                                      </p:tavLst>
                                    </p:anim>
                                    <p:anim calcmode="lin" valueType="num">
                                      <p:cBhvr additive="base">
                                        <p:cTn id="50" dur="500" fill="hold"/>
                                        <p:tgtEl>
                                          <p:spTgt spid="89"/>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additive="base">
                                        <p:cTn id="53" dur="500" fill="hold"/>
                                        <p:tgtEl>
                                          <p:spTgt spid="90"/>
                                        </p:tgtEl>
                                        <p:attrNameLst>
                                          <p:attrName>ppt_x</p:attrName>
                                        </p:attrNameLst>
                                      </p:cBhvr>
                                      <p:tavLst>
                                        <p:tav tm="0">
                                          <p:val>
                                            <p:strVal val="0-#ppt_w/2"/>
                                          </p:val>
                                        </p:tav>
                                        <p:tav tm="100000">
                                          <p:val>
                                            <p:strVal val="#ppt_x"/>
                                          </p:val>
                                        </p:tav>
                                      </p:tavLst>
                                    </p:anim>
                                    <p:anim calcmode="lin" valueType="num">
                                      <p:cBhvr additive="base">
                                        <p:cTn id="54"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1"/>
      <p:bldP spid="67" grpId="1" bldLvl="0" animBg="1"/>
      <p:bldP spid="6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sp>
        <p:nvSpPr>
          <p:cNvPr id="9" name="矩形 8"/>
          <p:cNvSpPr/>
          <p:nvPr/>
        </p:nvSpPr>
        <p:spPr>
          <a:xfrm>
            <a:off x="3446343" y="3528298"/>
            <a:ext cx="3153616" cy="756285"/>
          </a:xfrm>
          <a:prstGeom prst="rect">
            <a:avLst/>
          </a:prstGeom>
        </p:spPr>
        <p:txBody>
          <a:bodyPr wrap="square" lIns="0" tIns="45715" rIns="91431"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加入你的标题</a:t>
            </a:r>
            <a:endParaRPr kumimoji="0" lang="zh-CN" altLang="en-US" sz="2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华文中宋" panose="02010600040101010101" charset="-122"/>
                <a:ea typeface="华文中宋" panose="02010600040101010101" charset="-122"/>
                <a:cs typeface="Arial" panose="020B0604020202020204" pitchFamily="34" charset="0"/>
              </a:rPr>
              <a:t>Insert Header Topic Here</a:t>
            </a:r>
            <a:endParaRPr kumimoji="0" lang="zh-CN" altLang="en-US" sz="1800" b="0" i="0" u="none" strike="noStrike" kern="1200" cap="none" spc="0" normalizeH="0" baseline="0" noProof="0" dirty="0">
              <a:ln>
                <a:noFill/>
              </a:ln>
              <a:solidFill>
                <a:prstClr val="black">
                  <a:lumMod val="50000"/>
                  <a:lumOff val="50000"/>
                </a:prstClr>
              </a:solidFill>
              <a:effectLst/>
              <a:uLnTx/>
              <a:uFillTx/>
              <a:latin typeface="华文中宋" panose="02010600040101010101" charset="-122"/>
              <a:ea typeface="华文中宋" panose="02010600040101010101" charset="-122"/>
              <a:cs typeface="Arial" panose="020B0604020202020204" pitchFamily="34" charset="0"/>
            </a:endParaRPr>
          </a:p>
        </p:txBody>
      </p:sp>
      <p:sp>
        <p:nvSpPr>
          <p:cNvPr id="10" name="矩形 9"/>
          <p:cNvSpPr/>
          <p:nvPr/>
        </p:nvSpPr>
        <p:spPr>
          <a:xfrm>
            <a:off x="7472854" y="3528298"/>
            <a:ext cx="3971220" cy="756285"/>
          </a:xfrm>
          <a:prstGeom prst="rect">
            <a:avLst/>
          </a:prstGeom>
        </p:spPr>
        <p:txBody>
          <a:bodyPr wrap="square" lIns="0" tIns="45715" rIns="91431"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加入你的标题</a:t>
            </a:r>
            <a:endParaRPr kumimoji="0" lang="zh-CN" altLang="en-US" sz="2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华文中宋" panose="02010600040101010101" charset="-122"/>
                <a:ea typeface="华文中宋" panose="02010600040101010101" charset="-122"/>
                <a:cs typeface="Arial" panose="020B0604020202020204" pitchFamily="34" charset="0"/>
              </a:rPr>
              <a:t>Insert Header Topic Here</a:t>
            </a:r>
            <a:endParaRPr kumimoji="0" lang="zh-CN" altLang="en-US" sz="1800" b="0" i="0" u="none" strike="noStrike" kern="1200" cap="none" spc="0" normalizeH="0" baseline="0" noProof="0" dirty="0">
              <a:ln>
                <a:noFill/>
              </a:ln>
              <a:solidFill>
                <a:prstClr val="black">
                  <a:lumMod val="50000"/>
                  <a:lumOff val="50000"/>
                </a:prstClr>
              </a:solidFill>
              <a:effectLst/>
              <a:uLnTx/>
              <a:uFillTx/>
              <a:latin typeface="华文中宋" panose="02010600040101010101" charset="-122"/>
              <a:ea typeface="华文中宋" panose="02010600040101010101" charset="-122"/>
              <a:cs typeface="Arial" panose="020B0604020202020204" pitchFamily="34" charset="0"/>
            </a:endParaRPr>
          </a:p>
        </p:txBody>
      </p:sp>
      <p:sp>
        <p:nvSpPr>
          <p:cNvPr id="12" name="矩形 11"/>
          <p:cNvSpPr/>
          <p:nvPr/>
        </p:nvSpPr>
        <p:spPr>
          <a:xfrm>
            <a:off x="3446343" y="4663056"/>
            <a:ext cx="3971220" cy="756285"/>
          </a:xfrm>
          <a:prstGeom prst="rect">
            <a:avLst/>
          </a:prstGeom>
        </p:spPr>
        <p:txBody>
          <a:bodyPr wrap="square" lIns="0" tIns="45715" rIns="91431"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加入你的标题</a:t>
            </a:r>
            <a:endParaRPr kumimoji="0" lang="zh-CN" altLang="en-US" sz="2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华文中宋" panose="02010600040101010101" charset="-122"/>
                <a:ea typeface="华文中宋" panose="02010600040101010101" charset="-122"/>
                <a:cs typeface="Arial" panose="020B0604020202020204" pitchFamily="34" charset="0"/>
              </a:rPr>
              <a:t>Insert Header Topic Here</a:t>
            </a:r>
            <a:endParaRPr kumimoji="0" lang="zh-CN" altLang="en-US" sz="1800" b="0" i="0" u="none" strike="noStrike" kern="1200" cap="none" spc="0" normalizeH="0" baseline="0" noProof="0" dirty="0">
              <a:ln>
                <a:noFill/>
              </a:ln>
              <a:solidFill>
                <a:prstClr val="black">
                  <a:lumMod val="50000"/>
                  <a:lumOff val="50000"/>
                </a:prstClr>
              </a:solidFill>
              <a:effectLst/>
              <a:uLnTx/>
              <a:uFillTx/>
              <a:latin typeface="华文中宋" panose="02010600040101010101" charset="-122"/>
              <a:ea typeface="华文中宋" panose="02010600040101010101" charset="-122"/>
              <a:cs typeface="Arial" panose="020B0604020202020204" pitchFamily="34" charset="0"/>
            </a:endParaRPr>
          </a:p>
        </p:txBody>
      </p:sp>
      <p:sp>
        <p:nvSpPr>
          <p:cNvPr id="13" name="矩形 12"/>
          <p:cNvSpPr/>
          <p:nvPr/>
        </p:nvSpPr>
        <p:spPr>
          <a:xfrm>
            <a:off x="7472854" y="4663056"/>
            <a:ext cx="3971220" cy="756285"/>
          </a:xfrm>
          <a:prstGeom prst="rect">
            <a:avLst/>
          </a:prstGeom>
        </p:spPr>
        <p:txBody>
          <a:bodyPr wrap="square" lIns="0" tIns="45715" rIns="91431"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加入你的标题</a:t>
            </a:r>
            <a:endParaRPr kumimoji="0" lang="zh-CN" altLang="en-US" sz="2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华文中宋" panose="02010600040101010101" charset="-122"/>
                <a:ea typeface="华文中宋" panose="02010600040101010101" charset="-122"/>
                <a:cs typeface="Arial" panose="020B0604020202020204" pitchFamily="34" charset="0"/>
              </a:rPr>
              <a:t>Insert Header Topic Here</a:t>
            </a:r>
            <a:endParaRPr kumimoji="0" lang="zh-CN" altLang="en-US" sz="1800" b="0" i="0" u="none" strike="noStrike" kern="1200" cap="none" spc="0" normalizeH="0" baseline="0" noProof="0" dirty="0">
              <a:ln>
                <a:noFill/>
              </a:ln>
              <a:solidFill>
                <a:prstClr val="black">
                  <a:lumMod val="50000"/>
                  <a:lumOff val="50000"/>
                </a:prstClr>
              </a:solidFill>
              <a:effectLst/>
              <a:uLnTx/>
              <a:uFillTx/>
              <a:latin typeface="华文中宋" panose="02010600040101010101" charset="-122"/>
              <a:ea typeface="华文中宋" panose="02010600040101010101" charset="-122"/>
              <a:cs typeface="Arial" panose="020B0604020202020204" pitchFamily="34" charset="0"/>
            </a:endParaRPr>
          </a:p>
        </p:txBody>
      </p:sp>
      <p:grpSp>
        <p:nvGrpSpPr>
          <p:cNvPr id="14" name="组合 13"/>
          <p:cNvGrpSpPr/>
          <p:nvPr/>
        </p:nvGrpSpPr>
        <p:grpSpPr>
          <a:xfrm>
            <a:off x="2276105" y="3528298"/>
            <a:ext cx="1201290" cy="755738"/>
            <a:chOff x="6419118" y="1211527"/>
            <a:chExt cx="1201290" cy="755738"/>
          </a:xfrm>
        </p:grpSpPr>
        <p:sp>
          <p:nvSpPr>
            <p:cNvPr id="15"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6B5492"/>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6" name="TextBox 15"/>
            <p:cNvSpPr txBox="1"/>
            <p:nvPr/>
          </p:nvSpPr>
          <p:spPr>
            <a:xfrm>
              <a:off x="6419118" y="1239805"/>
              <a:ext cx="12012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rPr>
                <a:t>A</a:t>
              </a:r>
              <a:endParaRPr kumimoji="0" lang="zh-CN" altLang="en-US"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7" name="组合 16"/>
          <p:cNvGrpSpPr/>
          <p:nvPr/>
        </p:nvGrpSpPr>
        <p:grpSpPr>
          <a:xfrm>
            <a:off x="6292485" y="3528298"/>
            <a:ext cx="1201290" cy="755738"/>
            <a:chOff x="6432565" y="1211527"/>
            <a:chExt cx="1201290" cy="755738"/>
          </a:xfrm>
        </p:grpSpPr>
        <p:sp>
          <p:nvSpPr>
            <p:cNvPr id="18" name="任意多边形 83"/>
            <p:cNvSpPr/>
            <p:nvPr/>
          </p:nvSpPr>
          <p:spPr bwMode="auto">
            <a:xfrm rot="16377237">
              <a:off x="6668380"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6A704C"/>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9" name="TextBox 18"/>
            <p:cNvSpPr txBox="1"/>
            <p:nvPr/>
          </p:nvSpPr>
          <p:spPr>
            <a:xfrm>
              <a:off x="6432565" y="1253252"/>
              <a:ext cx="12012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rPr>
                <a:t>B</a:t>
              </a:r>
              <a:endParaRPr kumimoji="0" lang="zh-CN" altLang="en-US"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0" name="组合 19"/>
          <p:cNvGrpSpPr/>
          <p:nvPr/>
        </p:nvGrpSpPr>
        <p:grpSpPr>
          <a:xfrm>
            <a:off x="2262658" y="4663056"/>
            <a:ext cx="1201290" cy="755738"/>
            <a:chOff x="6405671" y="1211527"/>
            <a:chExt cx="1201290" cy="755738"/>
          </a:xfrm>
        </p:grpSpPr>
        <p:sp>
          <p:nvSpPr>
            <p:cNvPr id="21"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D8B4C6"/>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2" name="TextBox 21"/>
            <p:cNvSpPr txBox="1"/>
            <p:nvPr/>
          </p:nvSpPr>
          <p:spPr>
            <a:xfrm>
              <a:off x="6405671" y="1253252"/>
              <a:ext cx="12012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rPr>
                <a:t>C</a:t>
              </a:r>
              <a:endParaRPr kumimoji="0" lang="zh-CN" altLang="en-US"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3" name="组合 22"/>
          <p:cNvGrpSpPr/>
          <p:nvPr/>
        </p:nvGrpSpPr>
        <p:grpSpPr>
          <a:xfrm>
            <a:off x="6292485" y="4663056"/>
            <a:ext cx="1201290" cy="755738"/>
            <a:chOff x="6419118" y="1211527"/>
            <a:chExt cx="1201290" cy="755738"/>
          </a:xfrm>
        </p:grpSpPr>
        <p:sp>
          <p:nvSpPr>
            <p:cNvPr id="24"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3C098"/>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5" name="TextBox 24"/>
            <p:cNvSpPr txBox="1"/>
            <p:nvPr/>
          </p:nvSpPr>
          <p:spPr>
            <a:xfrm>
              <a:off x="6419118" y="1266699"/>
              <a:ext cx="12012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rPr>
                <a:t>D</a:t>
              </a:r>
              <a:endParaRPr kumimoji="0" lang="zh-CN" altLang="en-US"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30" name="椭圆 29"/>
          <p:cNvSpPr/>
          <p:nvPr/>
        </p:nvSpPr>
        <p:spPr>
          <a:xfrm>
            <a:off x="4971785" y="811396"/>
            <a:ext cx="2247442" cy="2247442"/>
          </a:xfrm>
          <a:prstGeom prst="ellipse">
            <a:avLst/>
          </a:prstGeom>
          <a:solidFill>
            <a:srgbClr val="6B549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目录</a:t>
            </a:r>
            <a:endParaRPr kumimoji="0" lang="zh-CN" altLang="en-US" sz="5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 calcmode="lin" valueType="num">
                                      <p:cBhvr>
                                        <p:cTn id="9" dur="500" fill="hold"/>
                                        <p:tgtEl>
                                          <p:spTgt spid="30"/>
                                        </p:tgtEl>
                                        <p:attrNameLst>
                                          <p:attrName>style.rotation</p:attrName>
                                        </p:attrNameLst>
                                      </p:cBhvr>
                                      <p:tavLst>
                                        <p:tav tm="0">
                                          <p:val>
                                            <p:fltVal val="360"/>
                                          </p:val>
                                        </p:tav>
                                        <p:tav tm="100000">
                                          <p:val>
                                            <p:fltVal val="0"/>
                                          </p:val>
                                        </p:tav>
                                      </p:tavLst>
                                    </p:anim>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 calcmode="lin" valueType="num">
                                      <p:cBhvr>
                                        <p:cTn id="17" dur="500" fill="hold"/>
                                        <p:tgtEl>
                                          <p:spTgt spid="17"/>
                                        </p:tgtEl>
                                        <p:attrNameLst>
                                          <p:attrName>style.rotation</p:attrName>
                                        </p:attrNameLst>
                                      </p:cBhvr>
                                      <p:tavLst>
                                        <p:tav tm="0">
                                          <p:val>
                                            <p:fltVal val="360"/>
                                          </p:val>
                                        </p:tav>
                                        <p:tav tm="100000">
                                          <p:val>
                                            <p:fltVal val="0"/>
                                          </p:val>
                                        </p:tav>
                                      </p:tavLst>
                                    </p:anim>
                                    <p:animEffect transition="in" filter="fade">
                                      <p:cBhvr>
                                        <p:cTn id="18" dur="500"/>
                                        <p:tgtEl>
                                          <p:spTgt spid="17"/>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 calcmode="lin" valueType="num">
                                      <p:cBhvr>
                                        <p:cTn id="23" dur="500" fill="hold"/>
                                        <p:tgtEl>
                                          <p:spTgt spid="14"/>
                                        </p:tgtEl>
                                        <p:attrNameLst>
                                          <p:attrName>style.rotation</p:attrName>
                                        </p:attrNameLst>
                                      </p:cBhvr>
                                      <p:tavLst>
                                        <p:tav tm="0">
                                          <p:val>
                                            <p:fltVal val="360"/>
                                          </p:val>
                                        </p:tav>
                                        <p:tav tm="100000">
                                          <p:val>
                                            <p:fltVal val="0"/>
                                          </p:val>
                                        </p:tav>
                                      </p:tavLst>
                                    </p:anim>
                                    <p:animEffect transition="in" filter="fade">
                                      <p:cBhvr>
                                        <p:cTn id="24" dur="500"/>
                                        <p:tgtEl>
                                          <p:spTgt spid="14"/>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 calcmode="lin" valueType="num">
                                      <p:cBhvr>
                                        <p:cTn id="35" dur="500" fill="hold"/>
                                        <p:tgtEl>
                                          <p:spTgt spid="23"/>
                                        </p:tgtEl>
                                        <p:attrNameLst>
                                          <p:attrName>style.rotation</p:attrName>
                                        </p:attrNameLst>
                                      </p:cBhvr>
                                      <p:tavLst>
                                        <p:tav tm="0">
                                          <p:val>
                                            <p:fltVal val="360"/>
                                          </p:val>
                                        </p:tav>
                                        <p:tav tm="100000">
                                          <p:val>
                                            <p:fltVal val="0"/>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4" name="图片 3" descr="575cc 3d1a5c40"/>
          <p:cNvPicPr>
            <a:picLocks noChangeAspect="1"/>
          </p:cNvPicPr>
          <p:nvPr/>
        </p:nvPicPr>
        <p:blipFill>
          <a:blip r:embed="rId1"/>
          <a:stretch>
            <a:fillRect/>
          </a:stretch>
        </p:blipFill>
        <p:spPr>
          <a:xfrm>
            <a:off x="-57150" y="5499735"/>
            <a:ext cx="2474595" cy="1390015"/>
          </a:xfrm>
          <a:prstGeom prst="rect">
            <a:avLst/>
          </a:prstGeom>
        </p:spPr>
      </p:pic>
      <p:sp>
        <p:nvSpPr>
          <p:cNvPr id="28" name="椭圆 27"/>
          <p:cNvSpPr/>
          <p:nvPr/>
        </p:nvSpPr>
        <p:spPr>
          <a:xfrm>
            <a:off x="4972243" y="1348624"/>
            <a:ext cx="2247442" cy="2247442"/>
          </a:xfrm>
          <a:prstGeom prst="ellipse">
            <a:avLst/>
          </a:prstGeom>
          <a:solidFill>
            <a:srgbClr val="6B549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D</a:t>
            </a:r>
            <a:endParaRPr kumimoji="0" lang="zh-CN" altLang="en-US"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4" name="组合 33"/>
          <p:cNvGrpSpPr/>
          <p:nvPr/>
        </p:nvGrpSpPr>
        <p:grpSpPr>
          <a:xfrm>
            <a:off x="2506556" y="483870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41" name="Rectangle 3"/>
          <p:cNvSpPr txBox="1">
            <a:spLocks noChangeArrowheads="1"/>
          </p:cNvSpPr>
          <p:nvPr/>
        </p:nvSpPr>
        <p:spPr bwMode="auto">
          <a:xfrm>
            <a:off x="1668887" y="3912914"/>
            <a:ext cx="89964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加入你的标题</a:t>
            </a:r>
            <a:endParaRPr kumimoji="0" lang="zh-CN" altLang="en-US" sz="60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4" name="Rectangle 3"/>
          <p:cNvSpPr txBox="1">
            <a:spLocks noChangeArrowheads="1"/>
          </p:cNvSpPr>
          <p:nvPr/>
        </p:nvSpPr>
        <p:spPr bwMode="auto">
          <a:xfrm>
            <a:off x="4201781" y="5069205"/>
            <a:ext cx="3930650" cy="428625"/>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dirty="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Powerpoint</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is a complete presentation </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graphic package</a:t>
            </a:r>
            <a:endPar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it gives you everything you need to produce a professional-looking presentation</a:t>
            </a:r>
            <a:endPar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childTnLst>
                          </p:cTn>
                        </p:par>
                        <p:par>
                          <p:cTn id="10" fill="hold">
                            <p:stCondLst>
                              <p:cond delay="12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41"/>
                                        </p:tgtEl>
                                        <p:attrNameLst>
                                          <p:attrName>style.visibility</p:attrName>
                                        </p:attrNameLst>
                                      </p:cBhvr>
                                      <p:to>
                                        <p:strVal val="visible"/>
                                      </p:to>
                                    </p:set>
                                    <p:anim by="(-#ppt_w*2)" calcmode="lin" valueType="num">
                                      <p:cBhvr rctx="PPT">
                                        <p:cTn id="13" dur="500" autoRev="1" fill="hold">
                                          <p:stCondLst>
                                            <p:cond delay="0"/>
                                          </p:stCondLst>
                                        </p:cTn>
                                        <p:tgtEl>
                                          <p:spTgt spid="41"/>
                                        </p:tgtEl>
                                        <p:attrNameLst>
                                          <p:attrName>ppt_w</p:attrName>
                                        </p:attrNameLst>
                                      </p:cBhvr>
                                    </p:anim>
                                    <p:anim by="(#ppt_w*0.50)" calcmode="lin" valueType="num">
                                      <p:cBhvr>
                                        <p:cTn id="14" dur="500" decel="50000" autoRev="1" fill="hold">
                                          <p:stCondLst>
                                            <p:cond delay="0"/>
                                          </p:stCondLst>
                                        </p:cTn>
                                        <p:tgtEl>
                                          <p:spTgt spid="41"/>
                                        </p:tgtEl>
                                        <p:attrNameLst>
                                          <p:attrName>ppt_x</p:attrName>
                                        </p:attrNameLst>
                                      </p:cBhvr>
                                    </p:anim>
                                    <p:anim from="(-#ppt_h/2)" to="(#ppt_y)" calcmode="lin" valueType="num">
                                      <p:cBhvr>
                                        <p:cTn id="15" dur="1000" fill="hold">
                                          <p:stCondLst>
                                            <p:cond delay="0"/>
                                          </p:stCondLst>
                                        </p:cTn>
                                        <p:tgtEl>
                                          <p:spTgt spid="41"/>
                                        </p:tgtEl>
                                        <p:attrNameLst>
                                          <p:attrName>ppt_y</p:attrName>
                                        </p:attrNameLst>
                                      </p:cBhvr>
                                    </p:anim>
                                    <p:animRot by="21600000">
                                      <p:cBhvr>
                                        <p:cTn id="16" dur="1000" fill="hold">
                                          <p:stCondLst>
                                            <p:cond delay="0"/>
                                          </p:stCondLst>
                                        </p:cTn>
                                        <p:tgtEl>
                                          <p:spTgt spid="41"/>
                                        </p:tgtEl>
                                        <p:attrNameLst>
                                          <p:attrName>r</p:attrName>
                                        </p:attrNameLst>
                                      </p:cBhvr>
                                    </p:animRot>
                                  </p:childTnLst>
                                </p:cTn>
                              </p:par>
                              <p:par>
                                <p:cTn id="17" presetID="22" presetClass="entr" presetSubtype="8" fill="hold" nodeType="withEffect">
                                  <p:stCondLst>
                                    <p:cond delay="25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41" grpId="0" autoUpdateAnimBg="0"/>
      <p:bldP spid="14"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5" name="组合 4"/>
          <p:cNvGrpSpPr/>
          <p:nvPr/>
        </p:nvGrpSpPr>
        <p:grpSpPr>
          <a:xfrm>
            <a:off x="6295348" y="1966986"/>
            <a:ext cx="1993925" cy="2035756"/>
            <a:chOff x="12412274" y="4315557"/>
            <a:chExt cx="3515860" cy="3515861"/>
          </a:xfrm>
        </p:grpSpPr>
        <p:sp>
          <p:nvSpPr>
            <p:cNvPr id="45" name="Shape 1627"/>
            <p:cNvSpPr/>
            <p:nvPr/>
          </p:nvSpPr>
          <p:spPr>
            <a:xfrm>
              <a:off x="12412274" y="4315557"/>
              <a:ext cx="3515860"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6B5492"/>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7" name="Shape 1628"/>
            <p:cNvSpPr/>
            <p:nvPr/>
          </p:nvSpPr>
          <p:spPr>
            <a:xfrm>
              <a:off x="12684149"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B549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0" name="Shape 1631"/>
            <p:cNvSpPr/>
            <p:nvPr/>
          </p:nvSpPr>
          <p:spPr>
            <a:xfrm>
              <a:off x="13340747" y="5297119"/>
              <a:ext cx="1468255" cy="1468861"/>
            </a:xfrm>
            <a:custGeom>
              <a:avLst/>
              <a:gdLst/>
              <a:ahLst/>
              <a:cxnLst>
                <a:cxn ang="0">
                  <a:pos x="wd2" y="hd2"/>
                </a:cxn>
                <a:cxn ang="5400000">
                  <a:pos x="wd2" y="hd2"/>
                </a:cxn>
                <a:cxn ang="10800000">
                  <a:pos x="wd2" y="hd2"/>
                </a:cxn>
                <a:cxn ang="16200000">
                  <a:pos x="wd2" y="hd2"/>
                </a:cxn>
              </a:cxnLst>
              <a:rect l="0" t="0" r="r" b="b"/>
              <a:pathLst>
                <a:path w="21592" h="21600" extrusionOk="0">
                  <a:moveTo>
                    <a:pt x="19673" y="3125"/>
                  </a:moveTo>
                  <a:cubicBezTo>
                    <a:pt x="19662" y="3136"/>
                    <a:pt x="19652" y="3148"/>
                    <a:pt x="19642" y="3160"/>
                  </a:cubicBezTo>
                  <a:lnTo>
                    <a:pt x="13874" y="9615"/>
                  </a:lnTo>
                  <a:lnTo>
                    <a:pt x="11980" y="7721"/>
                  </a:lnTo>
                  <a:lnTo>
                    <a:pt x="18436" y="1951"/>
                  </a:lnTo>
                  <a:cubicBezTo>
                    <a:pt x="18446" y="1940"/>
                    <a:pt x="18458" y="1930"/>
                    <a:pt x="18469" y="1918"/>
                  </a:cubicBezTo>
                  <a:cubicBezTo>
                    <a:pt x="18790" y="1597"/>
                    <a:pt x="19352" y="1596"/>
                    <a:pt x="19675" y="1918"/>
                  </a:cubicBezTo>
                  <a:cubicBezTo>
                    <a:pt x="19834" y="2080"/>
                    <a:pt x="19923" y="2294"/>
                    <a:pt x="19923" y="2522"/>
                  </a:cubicBezTo>
                  <a:cubicBezTo>
                    <a:pt x="19923" y="2749"/>
                    <a:pt x="19834" y="2965"/>
                    <a:pt x="19673" y="3125"/>
                  </a:cubicBezTo>
                  <a:cubicBezTo>
                    <a:pt x="19673" y="3125"/>
                    <a:pt x="19673" y="3125"/>
                    <a:pt x="19673" y="3125"/>
                  </a:cubicBezTo>
                  <a:close/>
                  <a:moveTo>
                    <a:pt x="14352" y="14847"/>
                  </a:moveTo>
                  <a:lnTo>
                    <a:pt x="6751" y="7242"/>
                  </a:lnTo>
                  <a:lnTo>
                    <a:pt x="8316" y="6418"/>
                  </a:lnTo>
                  <a:lnTo>
                    <a:pt x="15179" y="13281"/>
                  </a:lnTo>
                  <a:cubicBezTo>
                    <a:pt x="15179" y="13281"/>
                    <a:pt x="14352" y="14847"/>
                    <a:pt x="14352" y="14847"/>
                  </a:cubicBezTo>
                  <a:close/>
                  <a:moveTo>
                    <a:pt x="9570" y="20545"/>
                  </a:moveTo>
                  <a:lnTo>
                    <a:pt x="9007" y="19982"/>
                  </a:lnTo>
                  <a:lnTo>
                    <a:pt x="9698" y="18571"/>
                  </a:lnTo>
                  <a:cubicBezTo>
                    <a:pt x="9779" y="18402"/>
                    <a:pt x="9740" y="18201"/>
                    <a:pt x="9601" y="18076"/>
                  </a:cubicBezTo>
                  <a:cubicBezTo>
                    <a:pt x="9462" y="17952"/>
                    <a:pt x="9255" y="17936"/>
                    <a:pt x="9099" y="18036"/>
                  </a:cubicBezTo>
                  <a:lnTo>
                    <a:pt x="7855" y="18830"/>
                  </a:lnTo>
                  <a:lnTo>
                    <a:pt x="7312" y="18287"/>
                  </a:lnTo>
                  <a:lnTo>
                    <a:pt x="8827" y="15726"/>
                  </a:lnTo>
                  <a:cubicBezTo>
                    <a:pt x="8926" y="15563"/>
                    <a:pt x="8899" y="15352"/>
                    <a:pt x="8763" y="15218"/>
                  </a:cubicBezTo>
                  <a:cubicBezTo>
                    <a:pt x="8627" y="15083"/>
                    <a:pt x="8416" y="15058"/>
                    <a:pt x="8252" y="15157"/>
                  </a:cubicBezTo>
                  <a:lnTo>
                    <a:pt x="5722" y="16695"/>
                  </a:lnTo>
                  <a:lnTo>
                    <a:pt x="3696" y="14669"/>
                  </a:lnTo>
                  <a:lnTo>
                    <a:pt x="4301" y="13058"/>
                  </a:lnTo>
                  <a:cubicBezTo>
                    <a:pt x="4360" y="12899"/>
                    <a:pt x="4319" y="12720"/>
                    <a:pt x="4193" y="12605"/>
                  </a:cubicBezTo>
                  <a:cubicBezTo>
                    <a:pt x="4069" y="12490"/>
                    <a:pt x="3885" y="12462"/>
                    <a:pt x="3732" y="12535"/>
                  </a:cubicBezTo>
                  <a:lnTo>
                    <a:pt x="2258" y="13232"/>
                  </a:lnTo>
                  <a:lnTo>
                    <a:pt x="1054" y="12026"/>
                  </a:lnTo>
                  <a:lnTo>
                    <a:pt x="5715" y="8568"/>
                  </a:lnTo>
                  <a:lnTo>
                    <a:pt x="13026" y="15882"/>
                  </a:lnTo>
                  <a:cubicBezTo>
                    <a:pt x="13026" y="15882"/>
                    <a:pt x="9570" y="20545"/>
                    <a:pt x="9570" y="20545"/>
                  </a:cubicBezTo>
                  <a:close/>
                  <a:moveTo>
                    <a:pt x="21592" y="2522"/>
                  </a:moveTo>
                  <a:cubicBezTo>
                    <a:pt x="21592" y="1848"/>
                    <a:pt x="21330" y="1215"/>
                    <a:pt x="20854" y="739"/>
                  </a:cubicBezTo>
                  <a:cubicBezTo>
                    <a:pt x="20378" y="262"/>
                    <a:pt x="19746" y="0"/>
                    <a:pt x="19071" y="0"/>
                  </a:cubicBezTo>
                  <a:cubicBezTo>
                    <a:pt x="18406" y="0"/>
                    <a:pt x="17781" y="255"/>
                    <a:pt x="17306" y="721"/>
                  </a:cubicBezTo>
                  <a:lnTo>
                    <a:pt x="10798" y="6539"/>
                  </a:lnTo>
                  <a:lnTo>
                    <a:pt x="9061" y="4801"/>
                  </a:lnTo>
                  <a:cubicBezTo>
                    <a:pt x="8803" y="4542"/>
                    <a:pt x="8405" y="4482"/>
                    <a:pt x="8081" y="4653"/>
                  </a:cubicBezTo>
                  <a:lnTo>
                    <a:pt x="4972" y="6295"/>
                  </a:lnTo>
                  <a:cubicBezTo>
                    <a:pt x="4737" y="6419"/>
                    <a:pt x="4577" y="6647"/>
                    <a:pt x="4537" y="6909"/>
                  </a:cubicBezTo>
                  <a:cubicBezTo>
                    <a:pt x="4497" y="7170"/>
                    <a:pt x="4584" y="7436"/>
                    <a:pt x="4771" y="7623"/>
                  </a:cubicBezTo>
                  <a:lnTo>
                    <a:pt x="5118" y="7971"/>
                  </a:lnTo>
                  <a:lnTo>
                    <a:pt x="169" y="11644"/>
                  </a:lnTo>
                  <a:cubicBezTo>
                    <a:pt x="71" y="11716"/>
                    <a:pt x="10" y="11828"/>
                    <a:pt x="2" y="11948"/>
                  </a:cubicBezTo>
                  <a:cubicBezTo>
                    <a:pt x="-8" y="12069"/>
                    <a:pt x="36" y="12188"/>
                    <a:pt x="122" y="12273"/>
                  </a:cubicBezTo>
                  <a:lnTo>
                    <a:pt x="1876" y="14030"/>
                  </a:lnTo>
                  <a:cubicBezTo>
                    <a:pt x="2001" y="14154"/>
                    <a:pt x="2191" y="14186"/>
                    <a:pt x="2351" y="14111"/>
                  </a:cubicBezTo>
                  <a:lnTo>
                    <a:pt x="3158" y="13729"/>
                  </a:lnTo>
                  <a:lnTo>
                    <a:pt x="2820" y="14628"/>
                  </a:lnTo>
                  <a:cubicBezTo>
                    <a:pt x="2763" y="14781"/>
                    <a:pt x="2800" y="14953"/>
                    <a:pt x="2916" y="15070"/>
                  </a:cubicBezTo>
                  <a:lnTo>
                    <a:pt x="5362" y="17516"/>
                  </a:lnTo>
                  <a:cubicBezTo>
                    <a:pt x="5500" y="17654"/>
                    <a:pt x="5711" y="17677"/>
                    <a:pt x="5875" y="17579"/>
                  </a:cubicBezTo>
                  <a:lnTo>
                    <a:pt x="7260" y="16736"/>
                  </a:lnTo>
                  <a:lnTo>
                    <a:pt x="6429" y="18139"/>
                  </a:lnTo>
                  <a:cubicBezTo>
                    <a:pt x="6332" y="18304"/>
                    <a:pt x="6360" y="18513"/>
                    <a:pt x="6493" y="18648"/>
                  </a:cubicBezTo>
                  <a:lnTo>
                    <a:pt x="7503" y="19658"/>
                  </a:lnTo>
                  <a:cubicBezTo>
                    <a:pt x="7642" y="19796"/>
                    <a:pt x="7857" y="19818"/>
                    <a:pt x="8022" y="19715"/>
                  </a:cubicBezTo>
                  <a:lnTo>
                    <a:pt x="8294" y="19539"/>
                  </a:lnTo>
                  <a:lnTo>
                    <a:pt x="8127" y="19882"/>
                  </a:lnTo>
                  <a:cubicBezTo>
                    <a:pt x="8047" y="20041"/>
                    <a:pt x="8080" y="20233"/>
                    <a:pt x="8206" y="20360"/>
                  </a:cubicBezTo>
                  <a:lnTo>
                    <a:pt x="9322" y="21478"/>
                  </a:lnTo>
                  <a:cubicBezTo>
                    <a:pt x="9401" y="21555"/>
                    <a:pt x="9507" y="21600"/>
                    <a:pt x="9617" y="21600"/>
                  </a:cubicBezTo>
                  <a:cubicBezTo>
                    <a:pt x="9627" y="21600"/>
                    <a:pt x="9638" y="21600"/>
                    <a:pt x="9648" y="21597"/>
                  </a:cubicBezTo>
                  <a:cubicBezTo>
                    <a:pt x="9769" y="21590"/>
                    <a:pt x="9880" y="21528"/>
                    <a:pt x="9952" y="21430"/>
                  </a:cubicBezTo>
                  <a:lnTo>
                    <a:pt x="13624" y="16478"/>
                  </a:lnTo>
                  <a:lnTo>
                    <a:pt x="13971" y="16827"/>
                  </a:lnTo>
                  <a:cubicBezTo>
                    <a:pt x="14129" y="16984"/>
                    <a:pt x="14343" y="17071"/>
                    <a:pt x="14562" y="17071"/>
                  </a:cubicBezTo>
                  <a:cubicBezTo>
                    <a:pt x="14604" y="17071"/>
                    <a:pt x="14646" y="17067"/>
                    <a:pt x="14687" y="17061"/>
                  </a:cubicBezTo>
                  <a:cubicBezTo>
                    <a:pt x="14949" y="17021"/>
                    <a:pt x="15175" y="16860"/>
                    <a:pt x="15299" y="16627"/>
                  </a:cubicBezTo>
                  <a:lnTo>
                    <a:pt x="16941" y="13515"/>
                  </a:lnTo>
                  <a:cubicBezTo>
                    <a:pt x="17111" y="13192"/>
                    <a:pt x="17052" y="12794"/>
                    <a:pt x="16792" y="12536"/>
                  </a:cubicBezTo>
                  <a:lnTo>
                    <a:pt x="15055" y="10797"/>
                  </a:lnTo>
                  <a:lnTo>
                    <a:pt x="20871" y="4288"/>
                  </a:lnTo>
                  <a:cubicBezTo>
                    <a:pt x="21337" y="3814"/>
                    <a:pt x="21592" y="3188"/>
                    <a:pt x="21592" y="2522"/>
                  </a:cubicBezTo>
                  <a:cubicBezTo>
                    <a:pt x="21592" y="2522"/>
                    <a:pt x="21592" y="2522"/>
                    <a:pt x="21592" y="2522"/>
                  </a:cubicBezTo>
                  <a:close/>
                </a:path>
              </a:pathLst>
            </a:custGeom>
            <a:solidFill>
              <a:srgbClr val="FFFFFF"/>
            </a:solidFill>
            <a:ln w="12700">
              <a:miter lim="400000"/>
            </a:ln>
          </p:spPr>
          <p:txBody>
            <a:bodyPr lIns="38100" tIns="38100" rIns="38100" bIns="38100"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2" name="组合 11"/>
          <p:cNvGrpSpPr/>
          <p:nvPr/>
        </p:nvGrpSpPr>
        <p:grpSpPr>
          <a:xfrm>
            <a:off x="1234084" y="1966986"/>
            <a:ext cx="1993925" cy="2035756"/>
            <a:chOff x="3487813" y="4315557"/>
            <a:chExt cx="3515861" cy="3515861"/>
          </a:xfrm>
        </p:grpSpPr>
        <p:sp>
          <p:nvSpPr>
            <p:cNvPr id="28" name="Shape 1623"/>
            <p:cNvSpPr/>
            <p:nvPr/>
          </p:nvSpPr>
          <p:spPr>
            <a:xfrm>
              <a:off x="3487813"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D8B4C6"/>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9" name="Shape 1624"/>
            <p:cNvSpPr/>
            <p:nvPr/>
          </p:nvSpPr>
          <p:spPr>
            <a:xfrm>
              <a:off x="3759689"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B4C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1" name="Shape 1632"/>
            <p:cNvSpPr/>
            <p:nvPr/>
          </p:nvSpPr>
          <p:spPr>
            <a:xfrm>
              <a:off x="4477508" y="5355235"/>
              <a:ext cx="1534816" cy="1342831"/>
            </a:xfrm>
            <a:custGeom>
              <a:avLst/>
              <a:gdLst/>
              <a:ahLst/>
              <a:cxnLst>
                <a:cxn ang="0">
                  <a:pos x="wd2" y="hd2"/>
                </a:cxn>
                <a:cxn ang="5400000">
                  <a:pos x="wd2" y="hd2"/>
                </a:cxn>
                <a:cxn ang="10800000">
                  <a:pos x="wd2" y="hd2"/>
                </a:cxn>
                <a:cxn ang="16200000">
                  <a:pos x="wd2" y="hd2"/>
                </a:cxn>
              </a:cxnLst>
              <a:rect l="0" t="0" r="r" b="b"/>
              <a:pathLst>
                <a:path w="21600" h="21600" extrusionOk="0">
                  <a:moveTo>
                    <a:pt x="20249" y="20059"/>
                  </a:moveTo>
                  <a:lnTo>
                    <a:pt x="16198" y="16202"/>
                  </a:lnTo>
                  <a:lnTo>
                    <a:pt x="16198" y="13885"/>
                  </a:lnTo>
                  <a:lnTo>
                    <a:pt x="20249" y="10801"/>
                  </a:lnTo>
                  <a:cubicBezTo>
                    <a:pt x="20249" y="10801"/>
                    <a:pt x="20249" y="20059"/>
                    <a:pt x="20249" y="20059"/>
                  </a:cubicBezTo>
                  <a:close/>
                  <a:moveTo>
                    <a:pt x="12824" y="9267"/>
                  </a:moveTo>
                  <a:cubicBezTo>
                    <a:pt x="10955" y="9267"/>
                    <a:pt x="9443" y="7534"/>
                    <a:pt x="9443" y="5403"/>
                  </a:cubicBezTo>
                  <a:cubicBezTo>
                    <a:pt x="9443" y="3267"/>
                    <a:pt x="10958" y="1533"/>
                    <a:pt x="12824" y="1533"/>
                  </a:cubicBezTo>
                  <a:cubicBezTo>
                    <a:pt x="14692" y="1533"/>
                    <a:pt x="16205" y="3267"/>
                    <a:pt x="16205" y="5403"/>
                  </a:cubicBezTo>
                  <a:cubicBezTo>
                    <a:pt x="16205" y="7534"/>
                    <a:pt x="14692" y="9267"/>
                    <a:pt x="12824" y="9267"/>
                  </a:cubicBezTo>
                  <a:cubicBezTo>
                    <a:pt x="12824" y="9267"/>
                    <a:pt x="12824" y="9267"/>
                    <a:pt x="12824" y="9267"/>
                  </a:cubicBezTo>
                  <a:close/>
                  <a:moveTo>
                    <a:pt x="14850" y="18514"/>
                  </a:moveTo>
                  <a:cubicBezTo>
                    <a:pt x="14850" y="19367"/>
                    <a:pt x="14244" y="20059"/>
                    <a:pt x="13499" y="20059"/>
                  </a:cubicBezTo>
                  <a:lnTo>
                    <a:pt x="2699" y="20059"/>
                  </a:lnTo>
                  <a:cubicBezTo>
                    <a:pt x="1954" y="20059"/>
                    <a:pt x="1352" y="19369"/>
                    <a:pt x="1352" y="18514"/>
                  </a:cubicBezTo>
                  <a:lnTo>
                    <a:pt x="1352" y="12345"/>
                  </a:lnTo>
                  <a:cubicBezTo>
                    <a:pt x="1352" y="11490"/>
                    <a:pt x="1954" y="10801"/>
                    <a:pt x="2699" y="10801"/>
                  </a:cubicBezTo>
                  <a:lnTo>
                    <a:pt x="13499" y="10801"/>
                  </a:lnTo>
                  <a:cubicBezTo>
                    <a:pt x="14244" y="10801"/>
                    <a:pt x="14850" y="11490"/>
                    <a:pt x="14850" y="12345"/>
                  </a:cubicBezTo>
                  <a:cubicBezTo>
                    <a:pt x="14850" y="12345"/>
                    <a:pt x="14850" y="18514"/>
                    <a:pt x="14850" y="18514"/>
                  </a:cubicBezTo>
                  <a:close/>
                  <a:moveTo>
                    <a:pt x="1352" y="6171"/>
                  </a:moveTo>
                  <a:cubicBezTo>
                    <a:pt x="1352" y="4469"/>
                    <a:pt x="2557" y="3085"/>
                    <a:pt x="4051" y="3085"/>
                  </a:cubicBezTo>
                  <a:cubicBezTo>
                    <a:pt x="5539" y="3085"/>
                    <a:pt x="6750" y="4469"/>
                    <a:pt x="6750" y="6171"/>
                  </a:cubicBezTo>
                  <a:cubicBezTo>
                    <a:pt x="6750" y="7877"/>
                    <a:pt x="5539" y="9259"/>
                    <a:pt x="4051" y="9259"/>
                  </a:cubicBezTo>
                  <a:cubicBezTo>
                    <a:pt x="2557" y="9259"/>
                    <a:pt x="1352" y="7877"/>
                    <a:pt x="1352" y="6171"/>
                  </a:cubicBezTo>
                  <a:cubicBezTo>
                    <a:pt x="1352" y="6171"/>
                    <a:pt x="1352" y="6171"/>
                    <a:pt x="1352" y="6171"/>
                  </a:cubicBezTo>
                  <a:close/>
                  <a:moveTo>
                    <a:pt x="20249" y="9259"/>
                  </a:moveTo>
                  <a:lnTo>
                    <a:pt x="16198" y="12345"/>
                  </a:lnTo>
                  <a:cubicBezTo>
                    <a:pt x="16198" y="11406"/>
                    <a:pt x="15826" y="10578"/>
                    <a:pt x="15249" y="10014"/>
                  </a:cubicBezTo>
                  <a:cubicBezTo>
                    <a:pt x="16623" y="9067"/>
                    <a:pt x="17550" y="7365"/>
                    <a:pt x="17550" y="5403"/>
                  </a:cubicBezTo>
                  <a:cubicBezTo>
                    <a:pt x="17550" y="2420"/>
                    <a:pt x="15434" y="0"/>
                    <a:pt x="12824" y="0"/>
                  </a:cubicBezTo>
                  <a:cubicBezTo>
                    <a:pt x="10213" y="0"/>
                    <a:pt x="8101" y="2420"/>
                    <a:pt x="8101" y="5403"/>
                  </a:cubicBezTo>
                  <a:cubicBezTo>
                    <a:pt x="8101" y="6912"/>
                    <a:pt x="8648" y="8277"/>
                    <a:pt x="9525" y="9259"/>
                  </a:cubicBezTo>
                  <a:lnTo>
                    <a:pt x="7050" y="9259"/>
                  </a:lnTo>
                  <a:cubicBezTo>
                    <a:pt x="7695" y="8438"/>
                    <a:pt x="8101" y="7365"/>
                    <a:pt x="8101" y="6171"/>
                  </a:cubicBezTo>
                  <a:cubicBezTo>
                    <a:pt x="8101" y="3617"/>
                    <a:pt x="6288" y="1546"/>
                    <a:pt x="4051" y="1546"/>
                  </a:cubicBezTo>
                  <a:cubicBezTo>
                    <a:pt x="1814" y="1546"/>
                    <a:pt x="0" y="3617"/>
                    <a:pt x="0" y="6171"/>
                  </a:cubicBezTo>
                  <a:cubicBezTo>
                    <a:pt x="0" y="7569"/>
                    <a:pt x="551" y="8803"/>
                    <a:pt x="1405" y="9651"/>
                  </a:cubicBezTo>
                  <a:cubicBezTo>
                    <a:pt x="571" y="10179"/>
                    <a:pt x="0" y="11181"/>
                    <a:pt x="0" y="12345"/>
                  </a:cubicBezTo>
                  <a:lnTo>
                    <a:pt x="0" y="18514"/>
                  </a:lnTo>
                  <a:cubicBezTo>
                    <a:pt x="0" y="20221"/>
                    <a:pt x="1210" y="21600"/>
                    <a:pt x="2699" y="21600"/>
                  </a:cubicBezTo>
                  <a:lnTo>
                    <a:pt x="13499" y="21600"/>
                  </a:lnTo>
                  <a:cubicBezTo>
                    <a:pt x="14989" y="21600"/>
                    <a:pt x="16198" y="20221"/>
                    <a:pt x="16198" y="18514"/>
                  </a:cubicBezTo>
                  <a:lnTo>
                    <a:pt x="16198" y="17743"/>
                  </a:lnTo>
                  <a:lnTo>
                    <a:pt x="20249" y="21600"/>
                  </a:lnTo>
                  <a:cubicBezTo>
                    <a:pt x="20994" y="21600"/>
                    <a:pt x="21600" y="20911"/>
                    <a:pt x="21600" y="20059"/>
                  </a:cubicBezTo>
                  <a:lnTo>
                    <a:pt x="21600" y="10801"/>
                  </a:lnTo>
                  <a:cubicBezTo>
                    <a:pt x="21600" y="9949"/>
                    <a:pt x="20994" y="9259"/>
                    <a:pt x="20249" y="9259"/>
                  </a:cubicBezTo>
                  <a:cubicBezTo>
                    <a:pt x="20249" y="9259"/>
                    <a:pt x="20249" y="9259"/>
                    <a:pt x="20249" y="9259"/>
                  </a:cubicBezTo>
                  <a:close/>
                </a:path>
              </a:pathLst>
            </a:custGeom>
            <a:solidFill>
              <a:srgbClr val="FFFFFF"/>
            </a:solidFill>
            <a:ln w="12700">
              <a:miter lim="400000"/>
            </a:ln>
          </p:spPr>
          <p:txBody>
            <a:bodyPr lIns="38100" tIns="38100" rIns="38100" bIns="38100"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30" name="组合 29"/>
          <p:cNvGrpSpPr/>
          <p:nvPr/>
        </p:nvGrpSpPr>
        <p:grpSpPr>
          <a:xfrm>
            <a:off x="3764717" y="1966986"/>
            <a:ext cx="1993925" cy="2035756"/>
            <a:chOff x="7950043" y="4315557"/>
            <a:chExt cx="3515861" cy="3515861"/>
          </a:xfrm>
        </p:grpSpPr>
        <p:sp>
          <p:nvSpPr>
            <p:cNvPr id="40" name="Shape 1625"/>
            <p:cNvSpPr/>
            <p:nvPr/>
          </p:nvSpPr>
          <p:spPr>
            <a:xfrm>
              <a:off x="7950043"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F3C098"/>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1" name="Shape 1626"/>
            <p:cNvSpPr/>
            <p:nvPr/>
          </p:nvSpPr>
          <p:spPr>
            <a:xfrm>
              <a:off x="8221920"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C098"/>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2" name="Shape 1633"/>
            <p:cNvSpPr/>
            <p:nvPr/>
          </p:nvSpPr>
          <p:spPr>
            <a:xfrm>
              <a:off x="8898459" y="5315833"/>
              <a:ext cx="1608976" cy="1430294"/>
            </a:xfrm>
            <a:custGeom>
              <a:avLst/>
              <a:gdLst/>
              <a:ahLst/>
              <a:cxnLst>
                <a:cxn ang="0">
                  <a:pos x="wd2" y="hd2"/>
                </a:cxn>
                <a:cxn ang="5400000">
                  <a:pos x="wd2" y="hd2"/>
                </a:cxn>
                <a:cxn ang="10800000">
                  <a:pos x="wd2" y="hd2"/>
                </a:cxn>
                <a:cxn ang="16200000">
                  <a:pos x="wd2" y="hd2"/>
                </a:cxn>
              </a:cxnLst>
              <a:rect l="0" t="0" r="r" b="b"/>
              <a:pathLst>
                <a:path w="21504" h="21549" extrusionOk="0">
                  <a:moveTo>
                    <a:pt x="12246" y="17"/>
                  </a:moveTo>
                  <a:cubicBezTo>
                    <a:pt x="11990" y="86"/>
                    <a:pt x="11811" y="339"/>
                    <a:pt x="11811" y="635"/>
                  </a:cubicBezTo>
                  <a:lnTo>
                    <a:pt x="11811" y="14336"/>
                  </a:lnTo>
                  <a:cubicBezTo>
                    <a:pt x="11811" y="14689"/>
                    <a:pt x="12064" y="14980"/>
                    <a:pt x="12377" y="14980"/>
                  </a:cubicBezTo>
                  <a:lnTo>
                    <a:pt x="18513" y="14980"/>
                  </a:lnTo>
                  <a:cubicBezTo>
                    <a:pt x="18710" y="14980"/>
                    <a:pt x="18893" y="14860"/>
                    <a:pt x="18996" y="14672"/>
                  </a:cubicBezTo>
                  <a:cubicBezTo>
                    <a:pt x="19099" y="14483"/>
                    <a:pt x="19108" y="14246"/>
                    <a:pt x="19019" y="14048"/>
                  </a:cubicBezTo>
                  <a:lnTo>
                    <a:pt x="12883" y="346"/>
                  </a:lnTo>
                  <a:cubicBezTo>
                    <a:pt x="12765" y="82"/>
                    <a:pt x="12502" y="-51"/>
                    <a:pt x="12246" y="17"/>
                  </a:cubicBezTo>
                  <a:close/>
                  <a:moveTo>
                    <a:pt x="10383" y="219"/>
                  </a:moveTo>
                  <a:cubicBezTo>
                    <a:pt x="10293" y="207"/>
                    <a:pt x="10196" y="214"/>
                    <a:pt x="10109" y="252"/>
                  </a:cubicBezTo>
                  <a:cubicBezTo>
                    <a:pt x="6744" y="1722"/>
                    <a:pt x="4445" y="5308"/>
                    <a:pt x="3110" y="8056"/>
                  </a:cubicBezTo>
                  <a:cubicBezTo>
                    <a:pt x="2307" y="9706"/>
                    <a:pt x="1780" y="11194"/>
                    <a:pt x="1479" y="12149"/>
                  </a:cubicBezTo>
                  <a:cubicBezTo>
                    <a:pt x="1347" y="12567"/>
                    <a:pt x="919" y="13966"/>
                    <a:pt x="955" y="14443"/>
                  </a:cubicBezTo>
                  <a:cubicBezTo>
                    <a:pt x="979" y="14774"/>
                    <a:pt x="1226" y="15034"/>
                    <a:pt x="1520" y="15034"/>
                  </a:cubicBezTo>
                  <a:lnTo>
                    <a:pt x="10317" y="15034"/>
                  </a:lnTo>
                  <a:cubicBezTo>
                    <a:pt x="10631" y="15034"/>
                    <a:pt x="10883" y="14743"/>
                    <a:pt x="10883" y="14390"/>
                  </a:cubicBezTo>
                  <a:lnTo>
                    <a:pt x="10883" y="849"/>
                  </a:lnTo>
                  <a:cubicBezTo>
                    <a:pt x="10883" y="638"/>
                    <a:pt x="10793" y="446"/>
                    <a:pt x="10639" y="326"/>
                  </a:cubicBezTo>
                  <a:cubicBezTo>
                    <a:pt x="10562" y="267"/>
                    <a:pt x="10473" y="231"/>
                    <a:pt x="10383" y="219"/>
                  </a:cubicBezTo>
                  <a:close/>
                  <a:moveTo>
                    <a:pt x="9752" y="1836"/>
                  </a:moveTo>
                  <a:lnTo>
                    <a:pt x="9752" y="13752"/>
                  </a:lnTo>
                  <a:lnTo>
                    <a:pt x="2217" y="13752"/>
                  </a:lnTo>
                  <a:cubicBezTo>
                    <a:pt x="2772" y="11538"/>
                    <a:pt x="5160" y="4462"/>
                    <a:pt x="9752" y="1836"/>
                  </a:cubicBezTo>
                  <a:close/>
                  <a:moveTo>
                    <a:pt x="12942" y="3319"/>
                  </a:moveTo>
                  <a:lnTo>
                    <a:pt x="17591" y="13699"/>
                  </a:lnTo>
                  <a:lnTo>
                    <a:pt x="12942" y="13699"/>
                  </a:lnTo>
                  <a:cubicBezTo>
                    <a:pt x="12942" y="13699"/>
                    <a:pt x="12942" y="3319"/>
                    <a:pt x="12942" y="3319"/>
                  </a:cubicBezTo>
                  <a:close/>
                  <a:moveTo>
                    <a:pt x="568" y="16101"/>
                  </a:moveTo>
                  <a:cubicBezTo>
                    <a:pt x="328" y="16101"/>
                    <a:pt x="113" y="16268"/>
                    <a:pt x="32" y="16523"/>
                  </a:cubicBezTo>
                  <a:cubicBezTo>
                    <a:pt x="-48" y="16778"/>
                    <a:pt x="25" y="17064"/>
                    <a:pt x="211" y="17235"/>
                  </a:cubicBezTo>
                  <a:lnTo>
                    <a:pt x="4764" y="21408"/>
                  </a:lnTo>
                  <a:cubicBezTo>
                    <a:pt x="4865" y="21501"/>
                    <a:pt x="4991" y="21549"/>
                    <a:pt x="5121" y="21549"/>
                  </a:cubicBezTo>
                  <a:lnTo>
                    <a:pt x="16383" y="21549"/>
                  </a:lnTo>
                  <a:cubicBezTo>
                    <a:pt x="16513" y="21549"/>
                    <a:pt x="16639" y="21501"/>
                    <a:pt x="16740" y="21408"/>
                  </a:cubicBezTo>
                  <a:lnTo>
                    <a:pt x="21293" y="17235"/>
                  </a:lnTo>
                  <a:cubicBezTo>
                    <a:pt x="21479" y="17064"/>
                    <a:pt x="21552" y="16778"/>
                    <a:pt x="21472" y="16523"/>
                  </a:cubicBezTo>
                  <a:cubicBezTo>
                    <a:pt x="21391" y="16268"/>
                    <a:pt x="21176" y="16101"/>
                    <a:pt x="20936" y="16101"/>
                  </a:cubicBezTo>
                  <a:lnTo>
                    <a:pt x="568" y="16101"/>
                  </a:lnTo>
                  <a:close/>
                  <a:moveTo>
                    <a:pt x="2163" y="17382"/>
                  </a:moveTo>
                  <a:lnTo>
                    <a:pt x="19341" y="17382"/>
                  </a:lnTo>
                  <a:cubicBezTo>
                    <a:pt x="19341" y="17382"/>
                    <a:pt x="16180" y="20274"/>
                    <a:pt x="16180" y="20274"/>
                  </a:cubicBezTo>
                  <a:lnTo>
                    <a:pt x="5324" y="20274"/>
                  </a:lnTo>
                  <a:lnTo>
                    <a:pt x="2163" y="17382"/>
                  </a:lnTo>
                  <a:close/>
                </a:path>
              </a:pathLst>
            </a:custGeom>
            <a:solidFill>
              <a:srgbClr val="FFFFFF"/>
            </a:solidFill>
            <a:ln w="12700">
              <a:miter lim="400000"/>
            </a:ln>
          </p:spPr>
          <p:txBody>
            <a:bodyPr lIns="38100" tIns="38100" rIns="38100" bIns="38100"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31" name="组合 30"/>
          <p:cNvGrpSpPr/>
          <p:nvPr/>
        </p:nvGrpSpPr>
        <p:grpSpPr>
          <a:xfrm>
            <a:off x="8825984" y="1966986"/>
            <a:ext cx="1993925" cy="2035756"/>
            <a:chOff x="16874504" y="4315557"/>
            <a:chExt cx="3515861" cy="3515861"/>
          </a:xfrm>
        </p:grpSpPr>
        <p:sp>
          <p:nvSpPr>
            <p:cNvPr id="48" name="Shape 1629"/>
            <p:cNvSpPr/>
            <p:nvPr/>
          </p:nvSpPr>
          <p:spPr>
            <a:xfrm>
              <a:off x="16874504"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6A704C"/>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9" name="Shape 1630"/>
            <p:cNvSpPr/>
            <p:nvPr/>
          </p:nvSpPr>
          <p:spPr>
            <a:xfrm>
              <a:off x="17146382" y="4587434"/>
              <a:ext cx="2972107"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A704C"/>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3" name="Shape 1634"/>
            <p:cNvSpPr/>
            <p:nvPr/>
          </p:nvSpPr>
          <p:spPr>
            <a:xfrm>
              <a:off x="17898307" y="5277849"/>
              <a:ext cx="1468255" cy="1505537"/>
            </a:xfrm>
            <a:custGeom>
              <a:avLst/>
              <a:gdLst/>
              <a:ahLst/>
              <a:cxnLst>
                <a:cxn ang="0">
                  <a:pos x="wd2" y="hd2"/>
                </a:cxn>
                <a:cxn ang="5400000">
                  <a:pos x="wd2" y="hd2"/>
                </a:cxn>
                <a:cxn ang="10800000">
                  <a:pos x="wd2" y="hd2"/>
                </a:cxn>
                <a:cxn ang="16200000">
                  <a:pos x="wd2" y="hd2"/>
                </a:cxn>
              </a:cxnLst>
              <a:rect l="0" t="0" r="r" b="b"/>
              <a:pathLst>
                <a:path w="20896" h="21594" extrusionOk="0">
                  <a:moveTo>
                    <a:pt x="20165" y="5"/>
                  </a:moveTo>
                  <a:cubicBezTo>
                    <a:pt x="19915" y="37"/>
                    <a:pt x="19697" y="214"/>
                    <a:pt x="19624" y="474"/>
                  </a:cubicBezTo>
                  <a:cubicBezTo>
                    <a:pt x="19621" y="492"/>
                    <a:pt x="19122" y="2218"/>
                    <a:pt x="17620" y="2962"/>
                  </a:cubicBezTo>
                  <a:cubicBezTo>
                    <a:pt x="16184" y="3674"/>
                    <a:pt x="15501" y="4542"/>
                    <a:pt x="15178" y="5241"/>
                  </a:cubicBezTo>
                  <a:cubicBezTo>
                    <a:pt x="14016" y="4263"/>
                    <a:pt x="12583" y="3707"/>
                    <a:pt x="11050" y="3707"/>
                  </a:cubicBezTo>
                  <a:cubicBezTo>
                    <a:pt x="9316" y="3707"/>
                    <a:pt x="7688" y="4387"/>
                    <a:pt x="6463" y="5621"/>
                  </a:cubicBezTo>
                  <a:lnTo>
                    <a:pt x="1897" y="10223"/>
                  </a:lnTo>
                  <a:cubicBezTo>
                    <a:pt x="-632" y="12772"/>
                    <a:pt x="-632" y="16915"/>
                    <a:pt x="1897" y="19464"/>
                  </a:cubicBezTo>
                  <a:lnTo>
                    <a:pt x="2111" y="19679"/>
                  </a:lnTo>
                  <a:cubicBezTo>
                    <a:pt x="3336" y="20916"/>
                    <a:pt x="4966" y="21594"/>
                    <a:pt x="6698" y="21594"/>
                  </a:cubicBezTo>
                  <a:cubicBezTo>
                    <a:pt x="8431" y="21594"/>
                    <a:pt x="10061" y="20916"/>
                    <a:pt x="11286" y="19679"/>
                  </a:cubicBezTo>
                  <a:lnTo>
                    <a:pt x="15846" y="15084"/>
                  </a:lnTo>
                  <a:cubicBezTo>
                    <a:pt x="18241" y="12670"/>
                    <a:pt x="18342" y="8839"/>
                    <a:pt x="16202" y="6272"/>
                  </a:cubicBezTo>
                  <a:cubicBezTo>
                    <a:pt x="16232" y="5981"/>
                    <a:pt x="16451" y="4999"/>
                    <a:pt x="18189" y="4137"/>
                  </a:cubicBezTo>
                  <a:cubicBezTo>
                    <a:pt x="20205" y="3138"/>
                    <a:pt x="20845" y="927"/>
                    <a:pt x="20872" y="832"/>
                  </a:cubicBezTo>
                  <a:cubicBezTo>
                    <a:pt x="20968" y="485"/>
                    <a:pt x="20767" y="125"/>
                    <a:pt x="20423" y="27"/>
                  </a:cubicBezTo>
                  <a:cubicBezTo>
                    <a:pt x="20337" y="2"/>
                    <a:pt x="20249" y="-6"/>
                    <a:pt x="20165" y="5"/>
                  </a:cubicBezTo>
                  <a:close/>
                  <a:moveTo>
                    <a:pt x="11045" y="5014"/>
                  </a:moveTo>
                  <a:cubicBezTo>
                    <a:pt x="12433" y="5014"/>
                    <a:pt x="13737" y="5554"/>
                    <a:pt x="14718" y="6543"/>
                  </a:cubicBezTo>
                  <a:lnTo>
                    <a:pt x="14932" y="6758"/>
                  </a:lnTo>
                  <a:cubicBezTo>
                    <a:pt x="16957" y="8797"/>
                    <a:pt x="16957" y="12116"/>
                    <a:pt x="14932" y="14157"/>
                  </a:cubicBezTo>
                  <a:lnTo>
                    <a:pt x="14330" y="14764"/>
                  </a:lnTo>
                  <a:cubicBezTo>
                    <a:pt x="9349" y="11981"/>
                    <a:pt x="7244" y="8101"/>
                    <a:pt x="6786" y="7139"/>
                  </a:cubicBezTo>
                  <a:lnTo>
                    <a:pt x="7377" y="6543"/>
                  </a:lnTo>
                  <a:cubicBezTo>
                    <a:pt x="8357" y="5554"/>
                    <a:pt x="9658" y="5014"/>
                    <a:pt x="11045" y="5014"/>
                  </a:cubicBezTo>
                  <a:close/>
                  <a:moveTo>
                    <a:pt x="6304" y="7624"/>
                  </a:moveTo>
                  <a:cubicBezTo>
                    <a:pt x="6960" y="8943"/>
                    <a:pt x="9098" y="12533"/>
                    <a:pt x="13859" y="15244"/>
                  </a:cubicBezTo>
                  <a:lnTo>
                    <a:pt x="10372" y="18758"/>
                  </a:lnTo>
                  <a:cubicBezTo>
                    <a:pt x="9392" y="19748"/>
                    <a:pt x="8085" y="20292"/>
                    <a:pt x="6698" y="20292"/>
                  </a:cubicBezTo>
                  <a:cubicBezTo>
                    <a:pt x="5312" y="20292"/>
                    <a:pt x="4010" y="19748"/>
                    <a:pt x="3030" y="18758"/>
                  </a:cubicBezTo>
                  <a:lnTo>
                    <a:pt x="2817" y="18543"/>
                  </a:lnTo>
                  <a:cubicBezTo>
                    <a:pt x="793" y="16503"/>
                    <a:pt x="793" y="13183"/>
                    <a:pt x="2817" y="11144"/>
                  </a:cubicBezTo>
                  <a:lnTo>
                    <a:pt x="6304" y="7624"/>
                  </a:lnTo>
                  <a:close/>
                  <a:moveTo>
                    <a:pt x="12156" y="8650"/>
                  </a:moveTo>
                  <a:cubicBezTo>
                    <a:pt x="12074" y="8650"/>
                    <a:pt x="11990" y="8680"/>
                    <a:pt x="11926" y="8744"/>
                  </a:cubicBezTo>
                  <a:lnTo>
                    <a:pt x="10782" y="9897"/>
                  </a:lnTo>
                  <a:cubicBezTo>
                    <a:pt x="10655" y="10024"/>
                    <a:pt x="10655" y="10233"/>
                    <a:pt x="10782" y="10361"/>
                  </a:cubicBezTo>
                  <a:cubicBezTo>
                    <a:pt x="10846" y="10424"/>
                    <a:pt x="10930" y="10460"/>
                    <a:pt x="11012" y="10460"/>
                  </a:cubicBezTo>
                  <a:cubicBezTo>
                    <a:pt x="11096" y="10460"/>
                    <a:pt x="11179" y="10424"/>
                    <a:pt x="11242" y="10361"/>
                  </a:cubicBezTo>
                  <a:lnTo>
                    <a:pt x="12386" y="9208"/>
                  </a:lnTo>
                  <a:cubicBezTo>
                    <a:pt x="12513" y="9080"/>
                    <a:pt x="12513" y="8871"/>
                    <a:pt x="12386" y="8744"/>
                  </a:cubicBezTo>
                  <a:cubicBezTo>
                    <a:pt x="12323" y="8680"/>
                    <a:pt x="12239" y="8650"/>
                    <a:pt x="12156" y="8650"/>
                  </a:cubicBezTo>
                  <a:close/>
                  <a:moveTo>
                    <a:pt x="5056" y="10239"/>
                  </a:moveTo>
                  <a:cubicBezTo>
                    <a:pt x="4973" y="10239"/>
                    <a:pt x="4890" y="10269"/>
                    <a:pt x="4826" y="10333"/>
                  </a:cubicBezTo>
                  <a:lnTo>
                    <a:pt x="3813" y="11359"/>
                  </a:lnTo>
                  <a:cubicBezTo>
                    <a:pt x="1943" y="13185"/>
                    <a:pt x="1599" y="15090"/>
                    <a:pt x="2822" y="16871"/>
                  </a:cubicBezTo>
                  <a:cubicBezTo>
                    <a:pt x="2886" y="16962"/>
                    <a:pt x="2988" y="17015"/>
                    <a:pt x="3091" y="17015"/>
                  </a:cubicBezTo>
                  <a:cubicBezTo>
                    <a:pt x="3153" y="17015"/>
                    <a:pt x="3222" y="16992"/>
                    <a:pt x="3277" y="16954"/>
                  </a:cubicBezTo>
                  <a:cubicBezTo>
                    <a:pt x="3424" y="16851"/>
                    <a:pt x="3460" y="16648"/>
                    <a:pt x="3359" y="16501"/>
                  </a:cubicBezTo>
                  <a:cubicBezTo>
                    <a:pt x="2325" y="14997"/>
                    <a:pt x="2628" y="13423"/>
                    <a:pt x="4268" y="11823"/>
                  </a:cubicBezTo>
                  <a:lnTo>
                    <a:pt x="5286" y="10797"/>
                  </a:lnTo>
                  <a:cubicBezTo>
                    <a:pt x="5412" y="10669"/>
                    <a:pt x="5412" y="10460"/>
                    <a:pt x="5286" y="10333"/>
                  </a:cubicBezTo>
                  <a:cubicBezTo>
                    <a:pt x="5223" y="10269"/>
                    <a:pt x="5139" y="10239"/>
                    <a:pt x="5056" y="10239"/>
                  </a:cubicBezTo>
                  <a:close/>
                  <a:moveTo>
                    <a:pt x="3655" y="17125"/>
                  </a:moveTo>
                  <a:cubicBezTo>
                    <a:pt x="3572" y="17125"/>
                    <a:pt x="3488" y="17155"/>
                    <a:pt x="3425" y="17219"/>
                  </a:cubicBezTo>
                  <a:cubicBezTo>
                    <a:pt x="3298" y="17347"/>
                    <a:pt x="3298" y="17555"/>
                    <a:pt x="3425" y="17682"/>
                  </a:cubicBezTo>
                  <a:lnTo>
                    <a:pt x="3578" y="17837"/>
                  </a:lnTo>
                  <a:cubicBezTo>
                    <a:pt x="3641" y="17900"/>
                    <a:pt x="3724" y="17930"/>
                    <a:pt x="3808" y="17930"/>
                  </a:cubicBezTo>
                  <a:cubicBezTo>
                    <a:pt x="3890" y="17930"/>
                    <a:pt x="3975" y="17900"/>
                    <a:pt x="4038" y="17837"/>
                  </a:cubicBezTo>
                  <a:cubicBezTo>
                    <a:pt x="4163" y="17709"/>
                    <a:pt x="4159" y="17501"/>
                    <a:pt x="4032" y="17373"/>
                  </a:cubicBezTo>
                  <a:lnTo>
                    <a:pt x="3884" y="17219"/>
                  </a:lnTo>
                  <a:cubicBezTo>
                    <a:pt x="3821" y="17155"/>
                    <a:pt x="3737" y="17125"/>
                    <a:pt x="3655" y="17125"/>
                  </a:cubicBezTo>
                  <a:close/>
                </a:path>
              </a:pathLst>
            </a:custGeom>
            <a:solidFill>
              <a:srgbClr val="FFFFFF"/>
            </a:solidFill>
            <a:ln w="12700">
              <a:miter lim="400000"/>
            </a:ln>
          </p:spPr>
          <p:txBody>
            <a:bodyPr lIns="38100" tIns="38100" rIns="38100" bIns="38100"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32" name="组合 31"/>
          <p:cNvGrpSpPr/>
          <p:nvPr/>
        </p:nvGrpSpPr>
        <p:grpSpPr>
          <a:xfrm>
            <a:off x="1318328" y="4273936"/>
            <a:ext cx="9432107" cy="1558729"/>
            <a:chOff x="3622923" y="8299783"/>
            <a:chExt cx="16631503" cy="2692009"/>
          </a:xfrm>
        </p:grpSpPr>
        <p:sp>
          <p:nvSpPr>
            <p:cNvPr id="54" name="矩形 53"/>
            <p:cNvSpPr/>
            <p:nvPr/>
          </p:nvSpPr>
          <p:spPr>
            <a:xfrm>
              <a:off x="4084761" y="8299783"/>
              <a:ext cx="2293118" cy="77754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开发产品</a:t>
              </a:r>
              <a:endParaRPr kumimoji="0" lang="zh-CN" altLang="en-US" sz="2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5" name="矩形 54"/>
            <p:cNvSpPr/>
            <p:nvPr/>
          </p:nvSpPr>
          <p:spPr>
            <a:xfrm>
              <a:off x="8586083" y="8325756"/>
              <a:ext cx="2293118" cy="77754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网络推广</a:t>
              </a:r>
              <a:endParaRPr kumimoji="0" lang="zh-CN" altLang="en-US" sz="2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6" name="矩形 55"/>
            <p:cNvSpPr/>
            <p:nvPr/>
          </p:nvSpPr>
          <p:spPr>
            <a:xfrm>
              <a:off x="12958008" y="8325756"/>
              <a:ext cx="2293118" cy="77754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人力资源</a:t>
              </a:r>
              <a:endParaRPr kumimoji="0" lang="zh-CN" altLang="en-US" sz="2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7" name="矩形 56"/>
            <p:cNvSpPr/>
            <p:nvPr/>
          </p:nvSpPr>
          <p:spPr>
            <a:xfrm>
              <a:off x="17329937" y="8299783"/>
              <a:ext cx="2293118" cy="77754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办公场地</a:t>
              </a:r>
              <a:endParaRPr kumimoji="0" lang="zh-CN" altLang="en-US" sz="2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8" name="TextBox 57"/>
            <p:cNvSpPr txBox="1"/>
            <p:nvPr/>
          </p:nvSpPr>
          <p:spPr>
            <a:xfrm>
              <a:off x="3622923" y="9329226"/>
              <a:ext cx="3243984" cy="166256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63" name="TextBox 62"/>
            <p:cNvSpPr txBox="1"/>
            <p:nvPr/>
          </p:nvSpPr>
          <p:spPr>
            <a:xfrm>
              <a:off x="8017340" y="9329226"/>
              <a:ext cx="3243984" cy="166256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64" name="TextBox 63"/>
            <p:cNvSpPr txBox="1"/>
            <p:nvPr/>
          </p:nvSpPr>
          <p:spPr>
            <a:xfrm>
              <a:off x="12389266" y="9329226"/>
              <a:ext cx="3243984" cy="166256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65" name="TextBox 64"/>
            <p:cNvSpPr txBox="1"/>
            <p:nvPr/>
          </p:nvSpPr>
          <p:spPr>
            <a:xfrm>
              <a:off x="17010442" y="9329226"/>
              <a:ext cx="3243984" cy="166256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45"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ppt_w</p:attrName>
                                        </p:attrNameLst>
                                      </p:cBhvr>
                                      <p:tavLst>
                                        <p:tav tm="0" fmla="#ppt_w*sin(2.5*pi*$)">
                                          <p:val>
                                            <p:fltVal val="0"/>
                                          </p:val>
                                        </p:tav>
                                        <p:tav tm="100000">
                                          <p:val>
                                            <p:fltVal val="1"/>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childTnLst>
                                </p:cTn>
                              </p:par>
                            </p:childTnLst>
                          </p:cTn>
                        </p:par>
                        <p:par>
                          <p:cTn id="17" fill="hold">
                            <p:stCondLst>
                              <p:cond delay="1750"/>
                            </p:stCondLst>
                            <p:childTnLst>
                              <p:par>
                                <p:cTn id="18" presetID="45"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ppt_w</p:attrName>
                                        </p:attrNameLst>
                                      </p:cBhvr>
                                      <p:tavLst>
                                        <p:tav tm="0" fmla="#ppt_w*sin(2.5*pi*$)">
                                          <p:val>
                                            <p:fltVal val="0"/>
                                          </p:val>
                                        </p:tav>
                                        <p:tav tm="100000">
                                          <p:val>
                                            <p:fltVal val="1"/>
                                          </p:val>
                                        </p:tav>
                                      </p:tavLst>
                                    </p:anim>
                                    <p:anim calcmode="lin" valueType="num">
                                      <p:cBhvr>
                                        <p:cTn id="22" dur="500" fill="hold"/>
                                        <p:tgtEl>
                                          <p:spTgt spid="30"/>
                                        </p:tgtEl>
                                        <p:attrNameLst>
                                          <p:attrName>ppt_h</p:attrName>
                                        </p:attrNameLst>
                                      </p:cBhvr>
                                      <p:tavLst>
                                        <p:tav tm="0">
                                          <p:val>
                                            <p:strVal val="#ppt_h"/>
                                          </p:val>
                                        </p:tav>
                                        <p:tav tm="100000">
                                          <p:val>
                                            <p:strVal val="#ppt_h"/>
                                          </p:val>
                                        </p:tav>
                                      </p:tavLst>
                                    </p:anim>
                                  </p:childTnLst>
                                </p:cTn>
                              </p:par>
                            </p:childTnLst>
                          </p:cTn>
                        </p:par>
                        <p:par>
                          <p:cTn id="23" fill="hold">
                            <p:stCondLst>
                              <p:cond delay="2250"/>
                            </p:stCondLst>
                            <p:childTnLst>
                              <p:par>
                                <p:cTn id="24" presetID="45"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ppt_w</p:attrName>
                                        </p:attrNameLst>
                                      </p:cBhvr>
                                      <p:tavLst>
                                        <p:tav tm="0" fmla="#ppt_w*sin(2.5*pi*$)">
                                          <p:val>
                                            <p:fltVal val="0"/>
                                          </p:val>
                                        </p:tav>
                                        <p:tav tm="100000">
                                          <p:val>
                                            <p:fltVal val="1"/>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childTnLst>
                          </p:cTn>
                        </p:par>
                        <p:par>
                          <p:cTn id="29" fill="hold">
                            <p:stCondLst>
                              <p:cond delay="2750"/>
                            </p:stCondLst>
                            <p:childTnLst>
                              <p:par>
                                <p:cTn id="30" presetID="45"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anim calcmode="lin" valueType="num">
                                      <p:cBhvr>
                                        <p:cTn id="33" dur="500" fill="hold"/>
                                        <p:tgtEl>
                                          <p:spTgt spid="31"/>
                                        </p:tgtEl>
                                        <p:attrNameLst>
                                          <p:attrName>ppt_w</p:attrName>
                                        </p:attrNameLst>
                                      </p:cBhvr>
                                      <p:tavLst>
                                        <p:tav tm="0" fmla="#ppt_w*sin(2.5*pi*$)">
                                          <p:val>
                                            <p:fltVal val="0"/>
                                          </p:val>
                                        </p:tav>
                                        <p:tav tm="100000">
                                          <p:val>
                                            <p:fltVal val="1"/>
                                          </p:val>
                                        </p:tav>
                                      </p:tavLst>
                                    </p:anim>
                                    <p:anim calcmode="lin" valueType="num">
                                      <p:cBhvr>
                                        <p:cTn id="34" dur="500" fill="hold"/>
                                        <p:tgtEl>
                                          <p:spTgt spid="31"/>
                                        </p:tgtEl>
                                        <p:attrNameLst>
                                          <p:attrName>ppt_h</p:attrName>
                                        </p:attrNameLst>
                                      </p:cBhvr>
                                      <p:tavLst>
                                        <p:tav tm="0">
                                          <p:val>
                                            <p:strVal val="#ppt_h"/>
                                          </p:val>
                                        </p:tav>
                                        <p:tav tm="100000">
                                          <p:val>
                                            <p:strVal val="#ppt_h"/>
                                          </p:val>
                                        </p:tav>
                                      </p:tavLst>
                                    </p:anim>
                                  </p:childTnLst>
                                </p:cTn>
                              </p:par>
                            </p:childTnLst>
                          </p:cTn>
                        </p:par>
                        <p:par>
                          <p:cTn id="35" fill="hold">
                            <p:stCondLst>
                              <p:cond delay="3250"/>
                            </p:stCondLst>
                            <p:childTnLst>
                              <p:par>
                                <p:cTn id="36" presetID="2" presetClass="entr" presetSubtype="4"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52" name="组合 51"/>
          <p:cNvGrpSpPr/>
          <p:nvPr/>
        </p:nvGrpSpPr>
        <p:grpSpPr>
          <a:xfrm>
            <a:off x="769566" y="3033773"/>
            <a:ext cx="1316532" cy="1448793"/>
            <a:chOff x="2556769" y="6892731"/>
            <a:chExt cx="2321423" cy="2502143"/>
          </a:xfrm>
        </p:grpSpPr>
        <p:sp>
          <p:nvSpPr>
            <p:cNvPr id="18" name="TextBox 17"/>
            <p:cNvSpPr txBox="1"/>
            <p:nvPr/>
          </p:nvSpPr>
          <p:spPr>
            <a:xfrm>
              <a:off x="2556769" y="6892731"/>
              <a:ext cx="2321423" cy="7369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lumMod val="75000"/>
                      <a:lumOff val="25000"/>
                    </a:prstClr>
                  </a:solidFill>
                  <a:effectLst/>
                  <a:uLnTx/>
                  <a:uFillTx/>
                  <a:latin typeface="思源黑体 CN Medium" pitchFamily="34" charset="-122"/>
                  <a:ea typeface="思源黑体 CN Medium" pitchFamily="34" charset="-122"/>
                  <a:cs typeface="+mn-cs"/>
                </a:rPr>
                <a:t>前期资金</a:t>
              </a:r>
              <a:endParaRPr kumimoji="0" lang="zh-CN" altLang="en-US" sz="2200" b="0" i="0" u="none" strike="noStrike" kern="1200" cap="none" spc="0" normalizeH="0" baseline="0" noProof="0" dirty="0">
                <a:ln>
                  <a:noFill/>
                </a:ln>
                <a:solidFill>
                  <a:prstClr val="black">
                    <a:lumMod val="75000"/>
                    <a:lumOff val="25000"/>
                  </a:prstClr>
                </a:solidFill>
                <a:effectLst/>
                <a:uLnTx/>
                <a:uFillTx/>
                <a:latin typeface="思源黑体 CN Medium" pitchFamily="34" charset="-122"/>
                <a:ea typeface="思源黑体 CN Medium" pitchFamily="34" charset="-122"/>
                <a:cs typeface="+mn-cs"/>
              </a:endParaRPr>
            </a:p>
          </p:txBody>
        </p:sp>
        <p:cxnSp>
          <p:nvCxnSpPr>
            <p:cNvPr id="24" name="Straight Connector 96"/>
            <p:cNvCxnSpPr/>
            <p:nvPr/>
          </p:nvCxnSpPr>
          <p:spPr>
            <a:xfrm flipH="1" flipV="1">
              <a:off x="3525437" y="7842363"/>
              <a:ext cx="1" cy="1552511"/>
            </a:xfrm>
            <a:prstGeom prst="straightConnector1">
              <a:avLst/>
            </a:prstGeom>
            <a:ln w="38100">
              <a:solidFill>
                <a:srgbClr val="6A704C"/>
              </a:solidFill>
              <a:prstDash val="solid"/>
              <a:tailEnd type="oval"/>
            </a:ln>
            <a:effectLst/>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2827945" y="2503222"/>
            <a:ext cx="1331125" cy="1297344"/>
            <a:chOff x="6186278" y="5976441"/>
            <a:chExt cx="2347155" cy="2240584"/>
          </a:xfrm>
        </p:grpSpPr>
        <p:sp>
          <p:nvSpPr>
            <p:cNvPr id="26" name="TextBox 25"/>
            <p:cNvSpPr txBox="1"/>
            <p:nvPr/>
          </p:nvSpPr>
          <p:spPr>
            <a:xfrm>
              <a:off x="6186278" y="5976441"/>
              <a:ext cx="2347155" cy="7369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lumMod val="75000"/>
                      <a:lumOff val="25000"/>
                    </a:prstClr>
                  </a:solidFill>
                  <a:effectLst/>
                  <a:uLnTx/>
                  <a:uFillTx/>
                  <a:latin typeface="思源黑体 CN Medium" pitchFamily="34" charset="-122"/>
                  <a:ea typeface="思源黑体 CN Medium" pitchFamily="34" charset="-122"/>
                  <a:cs typeface="+mn-cs"/>
                </a:rPr>
                <a:t>中期资金</a:t>
              </a:r>
              <a:endParaRPr kumimoji="0" lang="zh-CN" altLang="en-US" sz="2200" b="0" i="0" u="none" strike="noStrike" kern="1200" cap="none" spc="0" normalizeH="0" baseline="0" noProof="0" dirty="0">
                <a:ln>
                  <a:noFill/>
                </a:ln>
                <a:solidFill>
                  <a:prstClr val="black">
                    <a:lumMod val="75000"/>
                    <a:lumOff val="25000"/>
                  </a:prstClr>
                </a:solidFill>
                <a:effectLst/>
                <a:uLnTx/>
                <a:uFillTx/>
                <a:latin typeface="思源黑体 CN Medium" pitchFamily="34" charset="-122"/>
                <a:ea typeface="思源黑体 CN Medium" pitchFamily="34" charset="-122"/>
                <a:cs typeface="+mn-cs"/>
              </a:endParaRPr>
            </a:p>
          </p:txBody>
        </p:sp>
        <p:cxnSp>
          <p:nvCxnSpPr>
            <p:cNvPr id="27" name="Straight Connector 96"/>
            <p:cNvCxnSpPr/>
            <p:nvPr/>
          </p:nvCxnSpPr>
          <p:spPr>
            <a:xfrm flipH="1" flipV="1">
              <a:off x="7198883" y="6892731"/>
              <a:ext cx="1" cy="1324294"/>
            </a:xfrm>
            <a:prstGeom prst="straightConnector1">
              <a:avLst/>
            </a:prstGeom>
            <a:ln w="38100">
              <a:solidFill>
                <a:srgbClr val="F3C098"/>
              </a:solidFill>
              <a:prstDash val="solid"/>
              <a:tailEnd type="oval"/>
            </a:ln>
            <a:effectLst/>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5237351" y="1752727"/>
            <a:ext cx="1331125" cy="1565845"/>
            <a:chOff x="10434750" y="4680297"/>
            <a:chExt cx="2347155" cy="2704297"/>
          </a:xfrm>
        </p:grpSpPr>
        <p:sp>
          <p:nvSpPr>
            <p:cNvPr id="29" name="TextBox 28"/>
            <p:cNvSpPr txBox="1"/>
            <p:nvPr/>
          </p:nvSpPr>
          <p:spPr>
            <a:xfrm>
              <a:off x="10434750" y="4680297"/>
              <a:ext cx="2347155" cy="7369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lumMod val="75000"/>
                      <a:lumOff val="25000"/>
                    </a:prstClr>
                  </a:solidFill>
                  <a:effectLst/>
                  <a:uLnTx/>
                  <a:uFillTx/>
                  <a:latin typeface="思源黑体 CN Medium" pitchFamily="34" charset="-122"/>
                  <a:ea typeface="思源黑体 CN Medium" pitchFamily="34" charset="-122"/>
                  <a:cs typeface="+mn-cs"/>
                </a:rPr>
                <a:t>后续资金</a:t>
              </a:r>
              <a:endParaRPr kumimoji="0" lang="zh-CN" altLang="en-US" sz="2200" b="0" i="0" u="none" strike="noStrike" kern="1200" cap="none" spc="0" normalizeH="0" baseline="0" noProof="0" dirty="0">
                <a:ln>
                  <a:noFill/>
                </a:ln>
                <a:solidFill>
                  <a:prstClr val="black">
                    <a:lumMod val="75000"/>
                    <a:lumOff val="25000"/>
                  </a:prstClr>
                </a:solidFill>
                <a:effectLst/>
                <a:uLnTx/>
                <a:uFillTx/>
                <a:latin typeface="思源黑体 CN Medium" pitchFamily="34" charset="-122"/>
                <a:ea typeface="思源黑体 CN Medium" pitchFamily="34" charset="-122"/>
                <a:cs typeface="+mn-cs"/>
              </a:endParaRPr>
            </a:p>
          </p:txBody>
        </p:sp>
        <p:cxnSp>
          <p:nvCxnSpPr>
            <p:cNvPr id="30" name="Straight Connector 96"/>
            <p:cNvCxnSpPr/>
            <p:nvPr/>
          </p:nvCxnSpPr>
          <p:spPr>
            <a:xfrm flipH="1" flipV="1">
              <a:off x="11557767" y="5388183"/>
              <a:ext cx="2" cy="1996411"/>
            </a:xfrm>
            <a:prstGeom prst="straightConnector1">
              <a:avLst/>
            </a:prstGeom>
            <a:ln w="38100">
              <a:solidFill>
                <a:srgbClr val="6B5492"/>
              </a:solidFill>
              <a:prstDash val="solid"/>
              <a:tailEnd type="oval"/>
            </a:ln>
            <a:effectLst/>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565380" y="4301843"/>
            <a:ext cx="1503471" cy="1535012"/>
            <a:chOff x="2196729" y="9082758"/>
            <a:chExt cx="2651050" cy="2651050"/>
          </a:xfrm>
        </p:grpSpPr>
        <p:sp>
          <p:nvSpPr>
            <p:cNvPr id="31" name="泪滴形 30"/>
            <p:cNvSpPr/>
            <p:nvPr/>
          </p:nvSpPr>
          <p:spPr>
            <a:xfrm>
              <a:off x="2196729" y="9082758"/>
              <a:ext cx="2651050" cy="2651050"/>
            </a:xfrm>
            <a:prstGeom prst="teardrop">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TextBox 11"/>
            <p:cNvSpPr txBox="1"/>
            <p:nvPr/>
          </p:nvSpPr>
          <p:spPr>
            <a:xfrm>
              <a:off x="2746917" y="10010542"/>
              <a:ext cx="1974126" cy="8422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200</a:t>
              </a:r>
              <a:r>
                <a:rPr kumimoji="0" lang="zh-CN" altLang="en-US" sz="18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万</a:t>
              </a:r>
              <a:endParaRPr kumimoji="0" lang="zh-CN" altLang="en-US" sz="18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grpSp>
      <p:grpSp>
        <p:nvGrpSpPr>
          <p:cNvPr id="49" name="组合 48"/>
          <p:cNvGrpSpPr/>
          <p:nvPr/>
        </p:nvGrpSpPr>
        <p:grpSpPr>
          <a:xfrm>
            <a:off x="2443749" y="3874628"/>
            <a:ext cx="1861494" cy="1900548"/>
            <a:chOff x="5508833" y="8344935"/>
            <a:chExt cx="3282347" cy="3282347"/>
          </a:xfrm>
        </p:grpSpPr>
        <p:sp>
          <p:nvSpPr>
            <p:cNvPr id="32" name="泪滴形 31"/>
            <p:cNvSpPr/>
            <p:nvPr/>
          </p:nvSpPr>
          <p:spPr>
            <a:xfrm>
              <a:off x="5508833" y="8344935"/>
              <a:ext cx="3282347" cy="3282347"/>
            </a:xfrm>
            <a:prstGeom prst="teardrop">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TextBox 12"/>
            <p:cNvSpPr txBox="1"/>
            <p:nvPr/>
          </p:nvSpPr>
          <p:spPr>
            <a:xfrm>
              <a:off x="6190980" y="9413590"/>
              <a:ext cx="2342454" cy="921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9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300</a:t>
              </a:r>
              <a:r>
                <a:rPr kumimoji="0" lang="zh-CN" altLang="en-US" sz="29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万</a:t>
              </a:r>
              <a:endParaRPr kumimoji="0" lang="zh-CN" altLang="en-US" sz="29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grpSp>
      <p:grpSp>
        <p:nvGrpSpPr>
          <p:cNvPr id="50" name="组合 49"/>
          <p:cNvGrpSpPr/>
          <p:nvPr/>
        </p:nvGrpSpPr>
        <p:grpSpPr>
          <a:xfrm>
            <a:off x="4671615" y="3338190"/>
            <a:ext cx="2386908" cy="2436984"/>
            <a:chOff x="9437199" y="7418480"/>
            <a:chExt cx="4208802" cy="4208801"/>
          </a:xfrm>
        </p:grpSpPr>
        <p:sp>
          <p:nvSpPr>
            <p:cNvPr id="33" name="泪滴形 32"/>
            <p:cNvSpPr/>
            <p:nvPr/>
          </p:nvSpPr>
          <p:spPr>
            <a:xfrm>
              <a:off x="9437199" y="7418480"/>
              <a:ext cx="4208802" cy="4208801"/>
            </a:xfrm>
            <a:prstGeom prst="teardrop">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TextBox 13"/>
            <p:cNvSpPr txBox="1"/>
            <p:nvPr/>
          </p:nvSpPr>
          <p:spPr>
            <a:xfrm>
              <a:off x="10261625" y="8724870"/>
              <a:ext cx="2856836" cy="11054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500</a:t>
              </a:r>
              <a:r>
                <a:rPr kumimoji="0" lang="zh-CN" altLang="en-US" sz="36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万</a:t>
              </a:r>
              <a:endParaRPr kumimoji="0" lang="zh-CN" altLang="en-US" sz="36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grpSp>
      <p:sp>
        <p:nvSpPr>
          <p:cNvPr id="16" name="TextBox 38"/>
          <p:cNvSpPr txBox="1"/>
          <p:nvPr/>
        </p:nvSpPr>
        <p:spPr>
          <a:xfrm>
            <a:off x="8228477" y="2202278"/>
            <a:ext cx="2750437" cy="302133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在此框中选择粘贴，并选择只保留文字。您的内容打在这里，或者通过复制您的文本后，在此框中选择粘贴，在此框中选择粘贴，并选择只保留文字</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46" name="圆角矩形 45"/>
          <p:cNvSpPr/>
          <p:nvPr/>
        </p:nvSpPr>
        <p:spPr>
          <a:xfrm>
            <a:off x="7995946" y="1841159"/>
            <a:ext cx="3064643" cy="3835859"/>
          </a:xfrm>
          <a:prstGeom prst="roundRect">
            <a:avLst/>
          </a:prstGeom>
          <a:noFill/>
          <a:ln>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5" name="组合 54"/>
          <p:cNvGrpSpPr/>
          <p:nvPr/>
        </p:nvGrpSpPr>
        <p:grpSpPr>
          <a:xfrm>
            <a:off x="8589406" y="1577486"/>
            <a:ext cx="1776947" cy="453556"/>
            <a:chOff x="15530566" y="3613782"/>
            <a:chExt cx="2230265" cy="557566"/>
          </a:xfrm>
        </p:grpSpPr>
        <p:sp>
          <p:nvSpPr>
            <p:cNvPr id="17" name="Rounded Rectangle 43"/>
            <p:cNvSpPr/>
            <p:nvPr/>
          </p:nvSpPr>
          <p:spPr>
            <a:xfrm>
              <a:off x="15530566" y="3613782"/>
              <a:ext cx="2230265" cy="557566"/>
            </a:xfrm>
            <a:prstGeom prst="roundRect">
              <a:avLst>
                <a:gd name="adj" fmla="val 46832"/>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36"/>
            <p:cNvSpPr txBox="1"/>
            <p:nvPr/>
          </p:nvSpPr>
          <p:spPr>
            <a:xfrm>
              <a:off x="15796075" y="3639860"/>
              <a:ext cx="1640644" cy="487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分析概况</a:t>
              </a:r>
              <a:endParaRPr kumimoji="0" lang="id-ID" sz="20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47" presetClass="entr" presetSubtype="0"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anim calcmode="lin" valueType="num">
                                      <p:cBhvr>
                                        <p:cTn id="15" dur="500" fill="hold"/>
                                        <p:tgtEl>
                                          <p:spTgt spid="52"/>
                                        </p:tgtEl>
                                        <p:attrNameLst>
                                          <p:attrName>ppt_x</p:attrName>
                                        </p:attrNameLst>
                                      </p:cBhvr>
                                      <p:tavLst>
                                        <p:tav tm="0">
                                          <p:val>
                                            <p:strVal val="#ppt_x"/>
                                          </p:val>
                                        </p:tav>
                                        <p:tav tm="100000">
                                          <p:val>
                                            <p:strVal val="#ppt_x"/>
                                          </p:val>
                                        </p:tav>
                                      </p:tavLst>
                                    </p:anim>
                                    <p:anim calcmode="lin" valueType="num">
                                      <p:cBhvr>
                                        <p:cTn id="16" dur="500" fill="hold"/>
                                        <p:tgtEl>
                                          <p:spTgt spid="52"/>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ppt_w</p:attrName>
                                        </p:attrNameLst>
                                      </p:cBhvr>
                                      <p:tavLst>
                                        <p:tav tm="0">
                                          <p:val>
                                            <p:fltVal val="0"/>
                                          </p:val>
                                        </p:tav>
                                        <p:tav tm="100000">
                                          <p:val>
                                            <p:strVal val="#ppt_w"/>
                                          </p:val>
                                        </p:tav>
                                      </p:tavLst>
                                    </p:anim>
                                    <p:anim calcmode="lin" valueType="num">
                                      <p:cBhvr>
                                        <p:cTn id="21" dur="500" fill="hold"/>
                                        <p:tgtEl>
                                          <p:spTgt spid="48"/>
                                        </p:tgtEl>
                                        <p:attrNameLst>
                                          <p:attrName>ppt_h</p:attrName>
                                        </p:attrNameLst>
                                      </p:cBhvr>
                                      <p:tavLst>
                                        <p:tav tm="0">
                                          <p:val>
                                            <p:fltVal val="0"/>
                                          </p:val>
                                        </p:tav>
                                        <p:tav tm="100000">
                                          <p:val>
                                            <p:strVal val="#ppt_h"/>
                                          </p:val>
                                        </p:tav>
                                      </p:tavLst>
                                    </p:anim>
                                    <p:animEffect transition="in" filter="fade">
                                      <p:cBhvr>
                                        <p:cTn id="22" dur="500"/>
                                        <p:tgtEl>
                                          <p:spTgt spid="48"/>
                                        </p:tgtEl>
                                      </p:cBhvr>
                                    </p:animEffect>
                                  </p:childTnLst>
                                </p:cTn>
                              </p:par>
                            </p:childTnLst>
                          </p:cTn>
                        </p:par>
                        <p:par>
                          <p:cTn id="23" fill="hold">
                            <p:stCondLst>
                              <p:cond delay="2250"/>
                            </p:stCondLst>
                            <p:childTnLst>
                              <p:par>
                                <p:cTn id="24" presetID="47" presetClass="entr" presetSubtype="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anim calcmode="lin" valueType="num">
                                      <p:cBhvr>
                                        <p:cTn id="27" dur="500" fill="hold"/>
                                        <p:tgtEl>
                                          <p:spTgt spid="51"/>
                                        </p:tgtEl>
                                        <p:attrNameLst>
                                          <p:attrName>ppt_x</p:attrName>
                                        </p:attrNameLst>
                                      </p:cBhvr>
                                      <p:tavLst>
                                        <p:tav tm="0">
                                          <p:val>
                                            <p:strVal val="#ppt_x"/>
                                          </p:val>
                                        </p:tav>
                                        <p:tav tm="100000">
                                          <p:val>
                                            <p:strVal val="#ppt_x"/>
                                          </p:val>
                                        </p:tav>
                                      </p:tavLst>
                                    </p:anim>
                                    <p:anim calcmode="lin" valueType="num">
                                      <p:cBhvr>
                                        <p:cTn id="28" dur="500" fill="hold"/>
                                        <p:tgtEl>
                                          <p:spTgt spid="51"/>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childTnLst>
                          </p:cTn>
                        </p:par>
                        <p:par>
                          <p:cTn id="35" fill="hold">
                            <p:stCondLst>
                              <p:cond delay="3250"/>
                            </p:stCondLst>
                            <p:childTnLst>
                              <p:par>
                                <p:cTn id="36" presetID="47" presetClass="entr" presetSubtype="0"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anim calcmode="lin" valueType="num">
                                      <p:cBhvr>
                                        <p:cTn id="39" dur="500" fill="hold"/>
                                        <p:tgtEl>
                                          <p:spTgt spid="53"/>
                                        </p:tgtEl>
                                        <p:attrNameLst>
                                          <p:attrName>ppt_x</p:attrName>
                                        </p:attrNameLst>
                                      </p:cBhvr>
                                      <p:tavLst>
                                        <p:tav tm="0">
                                          <p:val>
                                            <p:strVal val="#ppt_x"/>
                                          </p:val>
                                        </p:tav>
                                        <p:tav tm="100000">
                                          <p:val>
                                            <p:strVal val="#ppt_x"/>
                                          </p:val>
                                        </p:tav>
                                      </p:tavLst>
                                    </p:anim>
                                    <p:anim calcmode="lin" valueType="num">
                                      <p:cBhvr>
                                        <p:cTn id="40" dur="500" fill="hold"/>
                                        <p:tgtEl>
                                          <p:spTgt spid="53"/>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53" presetClass="entr" presetSubtype="16"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p:cTn id="44" dur="500" fill="hold"/>
                                        <p:tgtEl>
                                          <p:spTgt spid="50"/>
                                        </p:tgtEl>
                                        <p:attrNameLst>
                                          <p:attrName>ppt_w</p:attrName>
                                        </p:attrNameLst>
                                      </p:cBhvr>
                                      <p:tavLst>
                                        <p:tav tm="0">
                                          <p:val>
                                            <p:fltVal val="0"/>
                                          </p:val>
                                        </p:tav>
                                        <p:tav tm="100000">
                                          <p:val>
                                            <p:strVal val="#ppt_w"/>
                                          </p:val>
                                        </p:tav>
                                      </p:tavLst>
                                    </p:anim>
                                    <p:anim calcmode="lin" valueType="num">
                                      <p:cBhvr>
                                        <p:cTn id="45" dur="500" fill="hold"/>
                                        <p:tgtEl>
                                          <p:spTgt spid="50"/>
                                        </p:tgtEl>
                                        <p:attrNameLst>
                                          <p:attrName>ppt_h</p:attrName>
                                        </p:attrNameLst>
                                      </p:cBhvr>
                                      <p:tavLst>
                                        <p:tav tm="0">
                                          <p:val>
                                            <p:fltVal val="0"/>
                                          </p:val>
                                        </p:tav>
                                        <p:tav tm="100000">
                                          <p:val>
                                            <p:strVal val="#ppt_h"/>
                                          </p:val>
                                        </p:tav>
                                      </p:tavLst>
                                    </p:anim>
                                    <p:animEffect transition="in" filter="fade">
                                      <p:cBhvr>
                                        <p:cTn id="46" dur="500"/>
                                        <p:tgtEl>
                                          <p:spTgt spid="50"/>
                                        </p:tgtEl>
                                      </p:cBhvr>
                                    </p:animEffect>
                                  </p:childTnLst>
                                </p:cTn>
                              </p:par>
                            </p:childTnLst>
                          </p:cTn>
                        </p:par>
                        <p:par>
                          <p:cTn id="47" fill="hold">
                            <p:stCondLst>
                              <p:cond delay="4250"/>
                            </p:stCondLst>
                            <p:childTnLst>
                              <p:par>
                                <p:cTn id="48" presetID="53" presetClass="entr" presetSubtype="16"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childTnLst>
                          </p:cTn>
                        </p:par>
                        <p:par>
                          <p:cTn id="53" fill="hold">
                            <p:stCondLst>
                              <p:cond delay="4750"/>
                            </p:stCondLst>
                            <p:childTnLst>
                              <p:par>
                                <p:cTn id="54" presetID="22" presetClass="entr" presetSubtype="4"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down)">
                                      <p:cBhvr>
                                        <p:cTn id="56" dur="500"/>
                                        <p:tgtEl>
                                          <p:spTgt spid="46"/>
                                        </p:tgtEl>
                                      </p:cBhvr>
                                    </p:animEffect>
                                  </p:childTnLst>
                                </p:cTn>
                              </p:par>
                            </p:childTnLst>
                          </p:cTn>
                        </p:par>
                        <p:par>
                          <p:cTn id="57" fill="hold">
                            <p:stCondLst>
                              <p:cond delay="5250"/>
                            </p:stCondLst>
                            <p:childTnLst>
                              <p:par>
                                <p:cTn id="58" presetID="14" presetClass="entr" presetSubtype="1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83" name="Oval 82"/>
          <p:cNvSpPr/>
          <p:nvPr/>
        </p:nvSpPr>
        <p:spPr>
          <a:xfrm>
            <a:off x="914400" y="1600200"/>
            <a:ext cx="706707" cy="706707"/>
          </a:xfrm>
          <a:prstGeom prst="ellipse">
            <a:avLst/>
          </a:prstGeom>
          <a:noFill/>
          <a:ln w="3175">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70AD47"/>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4" name="TextBox 83"/>
          <p:cNvSpPr txBox="1"/>
          <p:nvPr/>
        </p:nvSpPr>
        <p:spPr>
          <a:xfrm>
            <a:off x="1745521" y="1645777"/>
            <a:ext cx="235956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r>
              <a:rPr kumimoji="0" lang="en-US" altLang="zh-CN"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 </a:t>
            </a:r>
            <a:endParaRPr kumimoji="0" lang="en-US" altLang="zh-CN"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85" name="Oval 84"/>
          <p:cNvSpPr/>
          <p:nvPr/>
        </p:nvSpPr>
        <p:spPr>
          <a:xfrm>
            <a:off x="914727" y="3092303"/>
            <a:ext cx="706707" cy="706707"/>
          </a:xfrm>
          <a:prstGeom prst="ellipse">
            <a:avLst/>
          </a:prstGeom>
          <a:noFill/>
          <a:ln w="3175">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6" name="TextBox 85"/>
          <p:cNvSpPr txBox="1"/>
          <p:nvPr/>
        </p:nvSpPr>
        <p:spPr>
          <a:xfrm>
            <a:off x="1745521" y="3137880"/>
            <a:ext cx="235956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r>
              <a:rPr kumimoji="0" 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 </a:t>
            </a:r>
            <a:endParaRPr kumimoji="0" 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87" name="Oval 86"/>
          <p:cNvSpPr/>
          <p:nvPr/>
        </p:nvSpPr>
        <p:spPr>
          <a:xfrm>
            <a:off x="914400" y="4674107"/>
            <a:ext cx="706707" cy="706707"/>
          </a:xfrm>
          <a:prstGeom prst="ellipse">
            <a:avLst/>
          </a:prstGeom>
          <a:noFill/>
          <a:ln w="3175">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70AD47"/>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8" name="TextBox 87"/>
          <p:cNvSpPr txBox="1"/>
          <p:nvPr/>
        </p:nvSpPr>
        <p:spPr>
          <a:xfrm>
            <a:off x="1745521" y="4719684"/>
            <a:ext cx="235956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r>
              <a:rPr kumimoji="0" lang="en-US" altLang="zh-CN"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 </a:t>
            </a:r>
            <a:endParaRPr kumimoji="0" lang="en-US" altLang="zh-CN"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grpSp>
        <p:nvGrpSpPr>
          <p:cNvPr id="29" name="组合 28"/>
          <p:cNvGrpSpPr/>
          <p:nvPr/>
        </p:nvGrpSpPr>
        <p:grpSpPr>
          <a:xfrm>
            <a:off x="4965254" y="2052187"/>
            <a:ext cx="2478274" cy="4082976"/>
            <a:chOff x="4856863" y="1950523"/>
            <a:chExt cx="2478274" cy="4082976"/>
          </a:xfrm>
          <a:solidFill>
            <a:srgbClr val="6B5492"/>
          </a:solidFill>
        </p:grpSpPr>
        <p:sp>
          <p:nvSpPr>
            <p:cNvPr id="30" name="Freeform 6"/>
            <p:cNvSpPr/>
            <p:nvPr/>
          </p:nvSpPr>
          <p:spPr>
            <a:xfrm>
              <a:off x="5573463" y="5002188"/>
              <a:ext cx="1064006" cy="1031311"/>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1" name="Oval 8"/>
            <p:cNvSpPr/>
            <p:nvPr/>
          </p:nvSpPr>
          <p:spPr>
            <a:xfrm>
              <a:off x="5565170" y="4685095"/>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2" name="Oval 9"/>
            <p:cNvSpPr/>
            <p:nvPr/>
          </p:nvSpPr>
          <p:spPr>
            <a:xfrm>
              <a:off x="6460527" y="4685095"/>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3" name="Oval 10"/>
            <p:cNvSpPr/>
            <p:nvPr/>
          </p:nvSpPr>
          <p:spPr>
            <a:xfrm>
              <a:off x="6031082" y="4719684"/>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1" name="Oval 11"/>
            <p:cNvSpPr/>
            <p:nvPr/>
          </p:nvSpPr>
          <p:spPr>
            <a:xfrm>
              <a:off x="5267458" y="4166349"/>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2" name="Oval 12"/>
            <p:cNvSpPr/>
            <p:nvPr/>
          </p:nvSpPr>
          <p:spPr>
            <a:xfrm>
              <a:off x="4941995" y="3666654"/>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3" name="Oval 13"/>
            <p:cNvSpPr/>
            <p:nvPr/>
          </p:nvSpPr>
          <p:spPr>
            <a:xfrm>
              <a:off x="4856863" y="3037960"/>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8" name="Oval 14"/>
            <p:cNvSpPr/>
            <p:nvPr/>
          </p:nvSpPr>
          <p:spPr>
            <a:xfrm>
              <a:off x="5171166" y="2306907"/>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9" name="Oval 15"/>
            <p:cNvSpPr/>
            <p:nvPr/>
          </p:nvSpPr>
          <p:spPr>
            <a:xfrm>
              <a:off x="5667938" y="1982610"/>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0" name="Oval 16"/>
            <p:cNvSpPr/>
            <p:nvPr/>
          </p:nvSpPr>
          <p:spPr>
            <a:xfrm>
              <a:off x="6265553" y="1950523"/>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1" name="Oval 17"/>
            <p:cNvSpPr/>
            <p:nvPr/>
          </p:nvSpPr>
          <p:spPr>
            <a:xfrm>
              <a:off x="6906377" y="2356818"/>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2" name="Oval 18"/>
            <p:cNvSpPr/>
            <p:nvPr/>
          </p:nvSpPr>
          <p:spPr>
            <a:xfrm>
              <a:off x="7143743" y="2964252"/>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8" name="Oval 19"/>
            <p:cNvSpPr/>
            <p:nvPr/>
          </p:nvSpPr>
          <p:spPr>
            <a:xfrm>
              <a:off x="7089045" y="3622813"/>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3" name="Oval 20"/>
            <p:cNvSpPr/>
            <p:nvPr/>
          </p:nvSpPr>
          <p:spPr>
            <a:xfrm>
              <a:off x="6732346" y="4210216"/>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4" name="Oval 21"/>
            <p:cNvSpPr/>
            <p:nvPr/>
          </p:nvSpPr>
          <p:spPr>
            <a:xfrm>
              <a:off x="5765119" y="4105225"/>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5" name="Oval 22"/>
            <p:cNvSpPr/>
            <p:nvPr/>
          </p:nvSpPr>
          <p:spPr>
            <a:xfrm>
              <a:off x="5507064" y="2958421"/>
              <a:ext cx="295957" cy="2959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6" name="Oval 23"/>
            <p:cNvSpPr/>
            <p:nvPr/>
          </p:nvSpPr>
          <p:spPr>
            <a:xfrm>
              <a:off x="6101976" y="3564513"/>
              <a:ext cx="432576" cy="432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7" name="Oval 24"/>
            <p:cNvSpPr/>
            <p:nvPr/>
          </p:nvSpPr>
          <p:spPr>
            <a:xfrm>
              <a:off x="5817672" y="3425264"/>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8" name="Oval 25"/>
            <p:cNvSpPr/>
            <p:nvPr/>
          </p:nvSpPr>
          <p:spPr>
            <a:xfrm>
              <a:off x="5347686" y="3477876"/>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9" name="Oval 26"/>
            <p:cNvSpPr/>
            <p:nvPr/>
          </p:nvSpPr>
          <p:spPr>
            <a:xfrm>
              <a:off x="6097298" y="2422987"/>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0" name="Oval 27"/>
            <p:cNvSpPr/>
            <p:nvPr/>
          </p:nvSpPr>
          <p:spPr>
            <a:xfrm>
              <a:off x="6297191" y="2780727"/>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1" name="Oval 28"/>
            <p:cNvSpPr/>
            <p:nvPr/>
          </p:nvSpPr>
          <p:spPr>
            <a:xfrm>
              <a:off x="6751402" y="3286482"/>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2" name="Oval 29"/>
            <p:cNvSpPr/>
            <p:nvPr/>
          </p:nvSpPr>
          <p:spPr>
            <a:xfrm>
              <a:off x="5518144" y="2425323"/>
              <a:ext cx="295957" cy="2959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3" name="Oval 30"/>
            <p:cNvSpPr/>
            <p:nvPr/>
          </p:nvSpPr>
          <p:spPr>
            <a:xfrm>
              <a:off x="6222001" y="3255579"/>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cxnSp>
          <p:nvCxnSpPr>
            <p:cNvPr id="74" name="Straight Connector 32"/>
            <p:cNvCxnSpPr>
              <a:stCxn id="31" idx="6"/>
              <a:endCxn id="33" idx="2"/>
            </p:cNvCxnSpPr>
            <p:nvPr/>
          </p:nvCxnSpPr>
          <p:spPr>
            <a:xfrm>
              <a:off x="5756564" y="4780792"/>
              <a:ext cx="274518" cy="851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33"/>
            <p:cNvCxnSpPr>
              <a:stCxn id="33" idx="6"/>
              <a:endCxn id="32" idx="2"/>
            </p:cNvCxnSpPr>
            <p:nvPr/>
          </p:nvCxnSpPr>
          <p:spPr>
            <a:xfrm flipV="1">
              <a:off x="6170331" y="4754720"/>
              <a:ext cx="290196" cy="3458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34"/>
            <p:cNvCxnSpPr>
              <a:stCxn id="32" idx="7"/>
              <a:endCxn id="63" idx="3"/>
            </p:cNvCxnSpPr>
            <p:nvPr/>
          </p:nvCxnSpPr>
          <p:spPr>
            <a:xfrm flipV="1">
              <a:off x="6579383" y="4329072"/>
              <a:ext cx="173356" cy="37641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35"/>
            <p:cNvCxnSpPr>
              <a:stCxn id="63" idx="7"/>
              <a:endCxn id="58" idx="3"/>
            </p:cNvCxnSpPr>
            <p:nvPr/>
          </p:nvCxnSpPr>
          <p:spPr>
            <a:xfrm flipV="1">
              <a:off x="6851202" y="3786178"/>
              <a:ext cx="265872" cy="44443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36"/>
            <p:cNvCxnSpPr>
              <a:stCxn id="58" idx="0"/>
              <a:endCxn id="52" idx="4"/>
            </p:cNvCxnSpPr>
            <p:nvPr/>
          </p:nvCxnSpPr>
          <p:spPr>
            <a:xfrm flipV="1">
              <a:off x="7184742" y="3155646"/>
              <a:ext cx="54698" cy="46716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37"/>
            <p:cNvCxnSpPr>
              <a:stCxn id="52" idx="0"/>
              <a:endCxn id="51" idx="5"/>
            </p:cNvCxnSpPr>
            <p:nvPr/>
          </p:nvCxnSpPr>
          <p:spPr>
            <a:xfrm flipH="1" flipV="1">
              <a:off x="7069742" y="2520183"/>
              <a:ext cx="169698" cy="44406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38"/>
            <p:cNvCxnSpPr>
              <a:stCxn id="51" idx="1"/>
              <a:endCxn id="50" idx="6"/>
            </p:cNvCxnSpPr>
            <p:nvPr/>
          </p:nvCxnSpPr>
          <p:spPr>
            <a:xfrm flipH="1" flipV="1">
              <a:off x="6456947" y="2046220"/>
              <a:ext cx="477459" cy="33862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39"/>
            <p:cNvCxnSpPr>
              <a:stCxn id="50" idx="2"/>
              <a:endCxn id="49" idx="6"/>
            </p:cNvCxnSpPr>
            <p:nvPr/>
          </p:nvCxnSpPr>
          <p:spPr>
            <a:xfrm flipH="1">
              <a:off x="5859332" y="2046220"/>
              <a:ext cx="406221" cy="3208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40"/>
            <p:cNvCxnSpPr>
              <a:stCxn id="49" idx="2"/>
              <a:endCxn id="48" idx="7"/>
            </p:cNvCxnSpPr>
            <p:nvPr/>
          </p:nvCxnSpPr>
          <p:spPr>
            <a:xfrm flipH="1">
              <a:off x="5334531" y="2078307"/>
              <a:ext cx="333407" cy="25662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41"/>
            <p:cNvCxnSpPr>
              <a:stCxn id="48" idx="3"/>
              <a:endCxn id="43" idx="0"/>
            </p:cNvCxnSpPr>
            <p:nvPr/>
          </p:nvCxnSpPr>
          <p:spPr>
            <a:xfrm flipH="1">
              <a:off x="4952560" y="2470272"/>
              <a:ext cx="246635" cy="56768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42"/>
            <p:cNvCxnSpPr>
              <a:stCxn id="43" idx="4"/>
              <a:endCxn id="42" idx="0"/>
            </p:cNvCxnSpPr>
            <p:nvPr/>
          </p:nvCxnSpPr>
          <p:spPr>
            <a:xfrm>
              <a:off x="4952560" y="3229354"/>
              <a:ext cx="85132" cy="43730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43"/>
            <p:cNvCxnSpPr>
              <a:stCxn id="42" idx="5"/>
              <a:endCxn id="41" idx="1"/>
            </p:cNvCxnSpPr>
            <p:nvPr/>
          </p:nvCxnSpPr>
          <p:spPr>
            <a:xfrm>
              <a:off x="5105360" y="3830019"/>
              <a:ext cx="190127" cy="36435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44"/>
            <p:cNvCxnSpPr>
              <a:stCxn id="41" idx="4"/>
              <a:endCxn id="31" idx="1"/>
            </p:cNvCxnSpPr>
            <p:nvPr/>
          </p:nvCxnSpPr>
          <p:spPr>
            <a:xfrm>
              <a:off x="5363155" y="4357743"/>
              <a:ext cx="230044" cy="35538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45"/>
            <p:cNvCxnSpPr>
              <a:stCxn id="31" idx="7"/>
              <a:endCxn id="64" idx="4"/>
            </p:cNvCxnSpPr>
            <p:nvPr/>
          </p:nvCxnSpPr>
          <p:spPr>
            <a:xfrm flipV="1">
              <a:off x="5728535" y="4244474"/>
              <a:ext cx="106209" cy="46865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46"/>
            <p:cNvCxnSpPr>
              <a:stCxn id="64" idx="6"/>
              <a:endCxn id="63" idx="2"/>
            </p:cNvCxnSpPr>
            <p:nvPr/>
          </p:nvCxnSpPr>
          <p:spPr>
            <a:xfrm>
              <a:off x="5904368" y="4174850"/>
              <a:ext cx="827978" cy="10499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47"/>
            <p:cNvCxnSpPr>
              <a:stCxn id="64" idx="5"/>
              <a:endCxn id="33" idx="0"/>
            </p:cNvCxnSpPr>
            <p:nvPr/>
          </p:nvCxnSpPr>
          <p:spPr>
            <a:xfrm>
              <a:off x="5883975" y="4224081"/>
              <a:ext cx="216732" cy="49560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48"/>
            <p:cNvCxnSpPr>
              <a:stCxn id="32" idx="1"/>
              <a:endCxn id="64" idx="5"/>
            </p:cNvCxnSpPr>
            <p:nvPr/>
          </p:nvCxnSpPr>
          <p:spPr>
            <a:xfrm flipH="1" flipV="1">
              <a:off x="5883975" y="4224081"/>
              <a:ext cx="596945" cy="48140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49"/>
            <p:cNvCxnSpPr>
              <a:stCxn id="64" idx="1"/>
              <a:endCxn id="68" idx="5"/>
            </p:cNvCxnSpPr>
            <p:nvPr/>
          </p:nvCxnSpPr>
          <p:spPr>
            <a:xfrm flipH="1" flipV="1">
              <a:off x="5466542" y="3596732"/>
              <a:ext cx="318970" cy="52888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50"/>
            <p:cNvCxnSpPr>
              <a:stCxn id="41" idx="7"/>
              <a:endCxn id="64" idx="2"/>
            </p:cNvCxnSpPr>
            <p:nvPr/>
          </p:nvCxnSpPr>
          <p:spPr>
            <a:xfrm flipV="1">
              <a:off x="5430823" y="4174850"/>
              <a:ext cx="334296" cy="1952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51"/>
            <p:cNvCxnSpPr>
              <a:stCxn id="68" idx="3"/>
              <a:endCxn id="42" idx="7"/>
            </p:cNvCxnSpPr>
            <p:nvPr/>
          </p:nvCxnSpPr>
          <p:spPr>
            <a:xfrm flipH="1">
              <a:off x="5105360" y="3596732"/>
              <a:ext cx="262719" cy="9795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52"/>
            <p:cNvCxnSpPr>
              <a:stCxn id="41" idx="0"/>
              <a:endCxn id="68" idx="4"/>
            </p:cNvCxnSpPr>
            <p:nvPr/>
          </p:nvCxnSpPr>
          <p:spPr>
            <a:xfrm flipV="1">
              <a:off x="5363155" y="3617125"/>
              <a:ext cx="54156" cy="54922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53"/>
            <p:cNvCxnSpPr>
              <a:stCxn id="68" idx="0"/>
              <a:endCxn id="48" idx="4"/>
            </p:cNvCxnSpPr>
            <p:nvPr/>
          </p:nvCxnSpPr>
          <p:spPr>
            <a:xfrm flipH="1" flipV="1">
              <a:off x="5266863" y="2498301"/>
              <a:ext cx="150448" cy="97957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54"/>
            <p:cNvCxnSpPr>
              <a:stCxn id="68" idx="1"/>
              <a:endCxn id="43" idx="6"/>
            </p:cNvCxnSpPr>
            <p:nvPr/>
          </p:nvCxnSpPr>
          <p:spPr>
            <a:xfrm flipH="1" flipV="1">
              <a:off x="5048257" y="3133657"/>
              <a:ext cx="319822" cy="36461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55"/>
            <p:cNvCxnSpPr>
              <a:stCxn id="48" idx="6"/>
              <a:endCxn id="72" idx="1"/>
            </p:cNvCxnSpPr>
            <p:nvPr/>
          </p:nvCxnSpPr>
          <p:spPr>
            <a:xfrm>
              <a:off x="5362560" y="2402604"/>
              <a:ext cx="198926" cy="6606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56"/>
            <p:cNvCxnSpPr>
              <a:stCxn id="72" idx="4"/>
              <a:endCxn id="65" idx="0"/>
            </p:cNvCxnSpPr>
            <p:nvPr/>
          </p:nvCxnSpPr>
          <p:spPr>
            <a:xfrm flipH="1">
              <a:off x="5655043" y="2721280"/>
              <a:ext cx="11080" cy="23714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57"/>
            <p:cNvCxnSpPr>
              <a:stCxn id="65" idx="5"/>
              <a:endCxn id="67" idx="1"/>
            </p:cNvCxnSpPr>
            <p:nvPr/>
          </p:nvCxnSpPr>
          <p:spPr>
            <a:xfrm>
              <a:off x="5759679" y="3211036"/>
              <a:ext cx="78386" cy="23462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58"/>
            <p:cNvCxnSpPr>
              <a:stCxn id="67" idx="5"/>
              <a:endCxn id="66" idx="1"/>
            </p:cNvCxnSpPr>
            <p:nvPr/>
          </p:nvCxnSpPr>
          <p:spPr>
            <a:xfrm>
              <a:off x="5936528" y="3544120"/>
              <a:ext cx="228797" cy="8374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59"/>
            <p:cNvCxnSpPr>
              <a:stCxn id="66" idx="5"/>
              <a:endCxn id="63" idx="1"/>
            </p:cNvCxnSpPr>
            <p:nvPr/>
          </p:nvCxnSpPr>
          <p:spPr>
            <a:xfrm>
              <a:off x="6471203" y="3933740"/>
              <a:ext cx="281536" cy="29686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60"/>
            <p:cNvCxnSpPr>
              <a:stCxn id="66" idx="3"/>
              <a:endCxn id="64" idx="7"/>
            </p:cNvCxnSpPr>
            <p:nvPr/>
          </p:nvCxnSpPr>
          <p:spPr>
            <a:xfrm flipH="1">
              <a:off x="5883975" y="3933740"/>
              <a:ext cx="281350" cy="19187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61"/>
            <p:cNvCxnSpPr>
              <a:stCxn id="67" idx="3"/>
              <a:endCxn id="68" idx="6"/>
            </p:cNvCxnSpPr>
            <p:nvPr/>
          </p:nvCxnSpPr>
          <p:spPr>
            <a:xfrm flipH="1">
              <a:off x="5486935" y="3544120"/>
              <a:ext cx="351130" cy="338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62"/>
            <p:cNvCxnSpPr>
              <a:stCxn id="65" idx="3"/>
              <a:endCxn id="68" idx="7"/>
            </p:cNvCxnSpPr>
            <p:nvPr/>
          </p:nvCxnSpPr>
          <p:spPr>
            <a:xfrm flipH="1">
              <a:off x="5466542" y="3211036"/>
              <a:ext cx="83864" cy="28723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63"/>
            <p:cNvCxnSpPr>
              <a:stCxn id="65" idx="7"/>
              <a:endCxn id="69" idx="3"/>
            </p:cNvCxnSpPr>
            <p:nvPr/>
          </p:nvCxnSpPr>
          <p:spPr>
            <a:xfrm flipV="1">
              <a:off x="5759679" y="2541843"/>
              <a:ext cx="358012" cy="45992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64"/>
            <p:cNvCxnSpPr>
              <a:stCxn id="69" idx="7"/>
              <a:endCxn id="50" idx="3"/>
            </p:cNvCxnSpPr>
            <p:nvPr/>
          </p:nvCxnSpPr>
          <p:spPr>
            <a:xfrm flipV="1">
              <a:off x="6216154" y="2113888"/>
              <a:ext cx="77428" cy="32949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65"/>
            <p:cNvCxnSpPr>
              <a:stCxn id="72" idx="7"/>
              <a:endCxn id="50" idx="3"/>
            </p:cNvCxnSpPr>
            <p:nvPr/>
          </p:nvCxnSpPr>
          <p:spPr>
            <a:xfrm flipV="1">
              <a:off x="5770759" y="2113888"/>
              <a:ext cx="522823" cy="35477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66"/>
            <p:cNvCxnSpPr>
              <a:stCxn id="49" idx="5"/>
              <a:endCxn id="69" idx="1"/>
            </p:cNvCxnSpPr>
            <p:nvPr/>
          </p:nvCxnSpPr>
          <p:spPr>
            <a:xfrm>
              <a:off x="5831303" y="2145975"/>
              <a:ext cx="286388" cy="29740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67"/>
            <p:cNvCxnSpPr>
              <a:stCxn id="70" idx="7"/>
              <a:endCxn id="51" idx="3"/>
            </p:cNvCxnSpPr>
            <p:nvPr/>
          </p:nvCxnSpPr>
          <p:spPr>
            <a:xfrm flipV="1">
              <a:off x="6460556" y="2520183"/>
              <a:ext cx="473850" cy="28857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68"/>
            <p:cNvCxnSpPr>
              <a:stCxn id="70" idx="0"/>
              <a:endCxn id="50" idx="4"/>
            </p:cNvCxnSpPr>
            <p:nvPr/>
          </p:nvCxnSpPr>
          <p:spPr>
            <a:xfrm flipH="1" flipV="1">
              <a:off x="6361250" y="2141917"/>
              <a:ext cx="31638" cy="63881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69"/>
            <p:cNvCxnSpPr>
              <a:stCxn id="70" idx="1"/>
              <a:endCxn id="69" idx="5"/>
            </p:cNvCxnSpPr>
            <p:nvPr/>
          </p:nvCxnSpPr>
          <p:spPr>
            <a:xfrm flipH="1" flipV="1">
              <a:off x="6216154" y="2541843"/>
              <a:ext cx="109066" cy="26691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70"/>
            <p:cNvCxnSpPr>
              <a:stCxn id="73" idx="0"/>
              <a:endCxn id="70" idx="4"/>
            </p:cNvCxnSpPr>
            <p:nvPr/>
          </p:nvCxnSpPr>
          <p:spPr>
            <a:xfrm flipV="1">
              <a:off x="6291626" y="2972121"/>
              <a:ext cx="101262" cy="28345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71"/>
            <p:cNvCxnSpPr>
              <a:stCxn id="73" idx="4"/>
              <a:endCxn id="66" idx="0"/>
            </p:cNvCxnSpPr>
            <p:nvPr/>
          </p:nvCxnSpPr>
          <p:spPr>
            <a:xfrm>
              <a:off x="6291626" y="3394828"/>
              <a:ext cx="26638" cy="16968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72"/>
            <p:cNvCxnSpPr>
              <a:stCxn id="73" idx="1"/>
              <a:endCxn id="65" idx="6"/>
            </p:cNvCxnSpPr>
            <p:nvPr/>
          </p:nvCxnSpPr>
          <p:spPr>
            <a:xfrm flipH="1" flipV="1">
              <a:off x="5803021" y="3106400"/>
              <a:ext cx="439373" cy="16957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73"/>
            <p:cNvCxnSpPr>
              <a:stCxn id="66" idx="7"/>
              <a:endCxn id="71" idx="3"/>
            </p:cNvCxnSpPr>
            <p:nvPr/>
          </p:nvCxnSpPr>
          <p:spPr>
            <a:xfrm flipV="1">
              <a:off x="6471203" y="3449847"/>
              <a:ext cx="308228" cy="17801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74"/>
            <p:cNvCxnSpPr>
              <a:stCxn id="71" idx="0"/>
              <a:endCxn id="51" idx="4"/>
            </p:cNvCxnSpPr>
            <p:nvPr/>
          </p:nvCxnSpPr>
          <p:spPr>
            <a:xfrm flipV="1">
              <a:off x="6847099" y="2548212"/>
              <a:ext cx="154975" cy="73827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75"/>
            <p:cNvCxnSpPr>
              <a:stCxn id="71" idx="1"/>
              <a:endCxn id="70" idx="5"/>
            </p:cNvCxnSpPr>
            <p:nvPr/>
          </p:nvCxnSpPr>
          <p:spPr>
            <a:xfrm flipH="1" flipV="1">
              <a:off x="6460556" y="2944092"/>
              <a:ext cx="318875" cy="37041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76"/>
            <p:cNvCxnSpPr>
              <a:stCxn id="71" idx="7"/>
              <a:endCxn id="52" idx="3"/>
            </p:cNvCxnSpPr>
            <p:nvPr/>
          </p:nvCxnSpPr>
          <p:spPr>
            <a:xfrm flipV="1">
              <a:off x="6914767" y="3127617"/>
              <a:ext cx="257005" cy="18689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77"/>
            <p:cNvCxnSpPr>
              <a:stCxn id="71" idx="5"/>
              <a:endCxn id="58" idx="1"/>
            </p:cNvCxnSpPr>
            <p:nvPr/>
          </p:nvCxnSpPr>
          <p:spPr>
            <a:xfrm>
              <a:off x="6914767" y="3449847"/>
              <a:ext cx="202307" cy="20099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78"/>
            <p:cNvCxnSpPr>
              <a:stCxn id="63" idx="0"/>
              <a:endCxn id="71" idx="4"/>
            </p:cNvCxnSpPr>
            <p:nvPr/>
          </p:nvCxnSpPr>
          <p:spPr>
            <a:xfrm flipV="1">
              <a:off x="6801971" y="3477876"/>
              <a:ext cx="45128" cy="73234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7" name="组合 126"/>
          <p:cNvGrpSpPr/>
          <p:nvPr/>
        </p:nvGrpSpPr>
        <p:grpSpPr>
          <a:xfrm>
            <a:off x="7769314" y="3579540"/>
            <a:ext cx="1473901" cy="2428263"/>
            <a:chOff x="7755082" y="3605236"/>
            <a:chExt cx="1473901" cy="2428263"/>
          </a:xfrm>
          <a:solidFill>
            <a:srgbClr val="6A704C"/>
          </a:solidFill>
        </p:grpSpPr>
        <p:grpSp>
          <p:nvGrpSpPr>
            <p:cNvPr id="128" name="组合 127"/>
            <p:cNvGrpSpPr/>
            <p:nvPr/>
          </p:nvGrpSpPr>
          <p:grpSpPr>
            <a:xfrm>
              <a:off x="7755082" y="4251966"/>
              <a:ext cx="113828" cy="373902"/>
              <a:chOff x="7755082" y="4251966"/>
              <a:chExt cx="113828" cy="373902"/>
            </a:xfrm>
            <a:grpFill/>
          </p:grpSpPr>
          <p:sp>
            <p:nvSpPr>
              <p:cNvPr id="129" name="Oval 96"/>
              <p:cNvSpPr/>
              <p:nvPr/>
            </p:nvSpPr>
            <p:spPr>
              <a:xfrm>
                <a:off x="7755082" y="4251966"/>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cxnSp>
            <p:nvCxnSpPr>
              <p:cNvPr id="130" name="Straight Connector 124"/>
              <p:cNvCxnSpPr>
                <a:stCxn id="129" idx="4"/>
                <a:endCxn id="137" idx="0"/>
              </p:cNvCxnSpPr>
              <p:nvPr/>
            </p:nvCxnSpPr>
            <p:spPr>
              <a:xfrm>
                <a:off x="7811996" y="4365793"/>
                <a:ext cx="50630" cy="26007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7805712" y="3605236"/>
              <a:ext cx="1423271" cy="2428263"/>
              <a:chOff x="7805712" y="3605236"/>
              <a:chExt cx="1423271" cy="2428263"/>
            </a:xfrm>
            <a:grpFill/>
          </p:grpSpPr>
          <p:sp>
            <p:nvSpPr>
              <p:cNvPr id="132" name="Freeform 90"/>
              <p:cNvSpPr/>
              <p:nvPr/>
            </p:nvSpPr>
            <p:spPr>
              <a:xfrm>
                <a:off x="8181265" y="5420149"/>
                <a:ext cx="632795" cy="613350"/>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3" name="Oval 91"/>
              <p:cNvSpPr/>
              <p:nvPr/>
            </p:nvSpPr>
            <p:spPr>
              <a:xfrm>
                <a:off x="8176333" y="5231564"/>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4" name="Oval 92"/>
              <p:cNvSpPr/>
              <p:nvPr/>
            </p:nvSpPr>
            <p:spPr>
              <a:xfrm>
                <a:off x="8708827" y="5231564"/>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5" name="Oval 93"/>
              <p:cNvSpPr/>
              <p:nvPr/>
            </p:nvSpPr>
            <p:spPr>
              <a:xfrm>
                <a:off x="8453424" y="5252136"/>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6" name="Oval 94"/>
              <p:cNvSpPr/>
              <p:nvPr/>
            </p:nvSpPr>
            <p:spPr>
              <a:xfrm>
                <a:off x="7999275" y="4923051"/>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7" name="Oval 95"/>
              <p:cNvSpPr/>
              <p:nvPr/>
            </p:nvSpPr>
            <p:spPr>
              <a:xfrm>
                <a:off x="7805712" y="4625868"/>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8" name="Oval 97"/>
              <p:cNvSpPr/>
              <p:nvPr/>
            </p:nvSpPr>
            <p:spPr>
              <a:xfrm>
                <a:off x="7942007" y="3817188"/>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9" name="Oval 98"/>
              <p:cNvSpPr/>
              <p:nvPr/>
            </p:nvSpPr>
            <p:spPr>
              <a:xfrm>
                <a:off x="8237452" y="3624319"/>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0" name="Oval 99"/>
              <p:cNvSpPr/>
              <p:nvPr/>
            </p:nvSpPr>
            <p:spPr>
              <a:xfrm>
                <a:off x="8592871" y="3605236"/>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1" name="Oval 100"/>
              <p:cNvSpPr/>
              <p:nvPr/>
            </p:nvSpPr>
            <p:spPr>
              <a:xfrm>
                <a:off x="8973987" y="3846871"/>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2" name="Oval 101"/>
              <p:cNvSpPr/>
              <p:nvPr/>
            </p:nvSpPr>
            <p:spPr>
              <a:xfrm>
                <a:off x="9115155" y="4208130"/>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3" name="Oval 102"/>
              <p:cNvSpPr/>
              <p:nvPr/>
            </p:nvSpPr>
            <p:spPr>
              <a:xfrm>
                <a:off x="9082625" y="4599795"/>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4" name="Oval 103"/>
              <p:cNvSpPr/>
              <p:nvPr/>
            </p:nvSpPr>
            <p:spPr>
              <a:xfrm>
                <a:off x="8870486" y="4949140"/>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5" name="Oval 104"/>
              <p:cNvSpPr/>
              <p:nvPr/>
            </p:nvSpPr>
            <p:spPr>
              <a:xfrm>
                <a:off x="8295248" y="4886699"/>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6" name="Oval 105"/>
              <p:cNvSpPr/>
              <p:nvPr/>
            </p:nvSpPr>
            <p:spPr>
              <a:xfrm>
                <a:off x="8141775" y="4204662"/>
                <a:ext cx="176014" cy="1760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7" name="Oval 106"/>
              <p:cNvSpPr/>
              <p:nvPr/>
            </p:nvSpPr>
            <p:spPr>
              <a:xfrm>
                <a:off x="8495587" y="4565122"/>
                <a:ext cx="257265" cy="2572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8" name="Oval 107"/>
              <p:cNvSpPr/>
              <p:nvPr/>
            </p:nvSpPr>
            <p:spPr>
              <a:xfrm>
                <a:off x="8326503" y="4482307"/>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9" name="Oval 108"/>
              <p:cNvSpPr/>
              <p:nvPr/>
            </p:nvSpPr>
            <p:spPr>
              <a:xfrm>
                <a:off x="8046989" y="4513597"/>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0" name="Oval 109"/>
              <p:cNvSpPr/>
              <p:nvPr/>
            </p:nvSpPr>
            <p:spPr>
              <a:xfrm>
                <a:off x="8492804" y="3886224"/>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1" name="Oval 110"/>
              <p:cNvSpPr/>
              <p:nvPr/>
            </p:nvSpPr>
            <p:spPr>
              <a:xfrm>
                <a:off x="8611687" y="4098982"/>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2" name="Oval 111"/>
              <p:cNvSpPr/>
              <p:nvPr/>
            </p:nvSpPr>
            <p:spPr>
              <a:xfrm>
                <a:off x="8881819" y="4399769"/>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3" name="Oval 112"/>
              <p:cNvSpPr/>
              <p:nvPr/>
            </p:nvSpPr>
            <p:spPr>
              <a:xfrm>
                <a:off x="8148365" y="3887613"/>
                <a:ext cx="176014" cy="1760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4" name="Oval 113"/>
              <p:cNvSpPr/>
              <p:nvPr/>
            </p:nvSpPr>
            <p:spPr>
              <a:xfrm>
                <a:off x="8566969" y="4381390"/>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cxnSp>
            <p:nvCxnSpPr>
              <p:cNvPr id="155" name="Straight Connector 114"/>
              <p:cNvCxnSpPr>
                <a:stCxn id="133" idx="6"/>
                <a:endCxn id="135" idx="2"/>
              </p:cNvCxnSpPr>
              <p:nvPr/>
            </p:nvCxnSpPr>
            <p:spPr>
              <a:xfrm>
                <a:off x="8290160" y="5288478"/>
                <a:ext cx="163264" cy="506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15"/>
              <p:cNvCxnSpPr>
                <a:stCxn id="135" idx="6"/>
                <a:endCxn id="134" idx="2"/>
              </p:cNvCxnSpPr>
              <p:nvPr/>
            </p:nvCxnSpPr>
            <p:spPr>
              <a:xfrm flipV="1">
                <a:off x="8536239" y="5272972"/>
                <a:ext cx="172588" cy="2057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16"/>
              <p:cNvCxnSpPr>
                <a:stCxn id="134" idx="7"/>
                <a:endCxn id="144" idx="3"/>
              </p:cNvCxnSpPr>
              <p:nvPr/>
            </p:nvCxnSpPr>
            <p:spPr>
              <a:xfrm flipV="1">
                <a:off x="8779514" y="5019827"/>
                <a:ext cx="103100" cy="22386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17"/>
              <p:cNvCxnSpPr>
                <a:stCxn id="144" idx="7"/>
                <a:endCxn id="143" idx="3"/>
              </p:cNvCxnSpPr>
              <p:nvPr/>
            </p:nvCxnSpPr>
            <p:spPr>
              <a:xfrm flipV="1">
                <a:off x="8941173" y="4696953"/>
                <a:ext cx="158122" cy="26431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18"/>
              <p:cNvCxnSpPr>
                <a:stCxn id="143" idx="0"/>
                <a:endCxn id="142" idx="4"/>
              </p:cNvCxnSpPr>
              <p:nvPr/>
            </p:nvCxnSpPr>
            <p:spPr>
              <a:xfrm flipV="1">
                <a:off x="9139539" y="4321957"/>
                <a:ext cx="32530" cy="27783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19"/>
              <p:cNvCxnSpPr>
                <a:stCxn id="142" idx="0"/>
                <a:endCxn id="141" idx="5"/>
              </p:cNvCxnSpPr>
              <p:nvPr/>
            </p:nvCxnSpPr>
            <p:spPr>
              <a:xfrm flipH="1" flipV="1">
                <a:off x="9071145" y="3944029"/>
                <a:ext cx="100924" cy="26410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20"/>
              <p:cNvCxnSpPr>
                <a:stCxn id="141" idx="1"/>
                <a:endCxn id="140" idx="6"/>
              </p:cNvCxnSpPr>
              <p:nvPr/>
            </p:nvCxnSpPr>
            <p:spPr>
              <a:xfrm flipH="1" flipV="1">
                <a:off x="8706698" y="3662150"/>
                <a:ext cx="283959" cy="20139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21"/>
              <p:cNvCxnSpPr>
                <a:stCxn id="140" idx="2"/>
                <a:endCxn id="139" idx="6"/>
              </p:cNvCxnSpPr>
              <p:nvPr/>
            </p:nvCxnSpPr>
            <p:spPr>
              <a:xfrm flipH="1">
                <a:off x="8351279" y="3662150"/>
                <a:ext cx="241591" cy="1908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22"/>
              <p:cNvCxnSpPr>
                <a:stCxn id="139" idx="2"/>
                <a:endCxn id="138" idx="7"/>
              </p:cNvCxnSpPr>
              <p:nvPr/>
            </p:nvCxnSpPr>
            <p:spPr>
              <a:xfrm flipH="1">
                <a:off x="8039165" y="3681233"/>
                <a:ext cx="198287" cy="15262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23"/>
              <p:cNvCxnSpPr>
                <a:stCxn id="138" idx="3"/>
                <a:endCxn id="129" idx="0"/>
              </p:cNvCxnSpPr>
              <p:nvPr/>
            </p:nvCxnSpPr>
            <p:spPr>
              <a:xfrm flipH="1">
                <a:off x="7811996" y="3914346"/>
                <a:ext cx="146681" cy="33762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25"/>
              <p:cNvCxnSpPr>
                <a:stCxn id="137" idx="5"/>
                <a:endCxn id="136" idx="1"/>
              </p:cNvCxnSpPr>
              <p:nvPr/>
            </p:nvCxnSpPr>
            <p:spPr>
              <a:xfrm>
                <a:off x="7902870" y="4723026"/>
                <a:ext cx="113074" cy="21669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26"/>
              <p:cNvCxnSpPr>
                <a:stCxn id="136" idx="4"/>
                <a:endCxn id="133" idx="1"/>
              </p:cNvCxnSpPr>
              <p:nvPr/>
            </p:nvCxnSpPr>
            <p:spPr>
              <a:xfrm>
                <a:off x="8056188" y="5036879"/>
                <a:ext cx="136814" cy="21135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27"/>
              <p:cNvCxnSpPr>
                <a:stCxn id="133" idx="7"/>
                <a:endCxn id="145" idx="4"/>
              </p:cNvCxnSpPr>
              <p:nvPr/>
            </p:nvCxnSpPr>
            <p:spPr>
              <a:xfrm flipV="1">
                <a:off x="8273490" y="4969514"/>
                <a:ext cx="63166" cy="27872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28"/>
              <p:cNvCxnSpPr>
                <a:stCxn id="145" idx="6"/>
                <a:endCxn id="144" idx="2"/>
              </p:cNvCxnSpPr>
              <p:nvPr/>
            </p:nvCxnSpPr>
            <p:spPr>
              <a:xfrm>
                <a:off x="8378063" y="4928107"/>
                <a:ext cx="492422" cy="6244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29"/>
              <p:cNvCxnSpPr>
                <a:stCxn id="145" idx="5"/>
                <a:endCxn id="135" idx="0"/>
              </p:cNvCxnSpPr>
              <p:nvPr/>
            </p:nvCxnSpPr>
            <p:spPr>
              <a:xfrm>
                <a:off x="8365935" y="4957386"/>
                <a:ext cx="128897" cy="29474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30"/>
              <p:cNvCxnSpPr>
                <a:stCxn id="134" idx="1"/>
                <a:endCxn id="145" idx="5"/>
              </p:cNvCxnSpPr>
              <p:nvPr/>
            </p:nvCxnSpPr>
            <p:spPr>
              <a:xfrm flipH="1" flipV="1">
                <a:off x="8365935" y="4957386"/>
                <a:ext cx="355020" cy="28630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31"/>
              <p:cNvCxnSpPr>
                <a:stCxn id="145" idx="1"/>
                <a:endCxn id="149" idx="5"/>
              </p:cNvCxnSpPr>
              <p:nvPr/>
            </p:nvCxnSpPr>
            <p:spPr>
              <a:xfrm flipH="1" flipV="1">
                <a:off x="8117676" y="4584284"/>
                <a:ext cx="189701" cy="31454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32"/>
              <p:cNvCxnSpPr>
                <a:stCxn id="136" idx="7"/>
                <a:endCxn id="145" idx="2"/>
              </p:cNvCxnSpPr>
              <p:nvPr/>
            </p:nvCxnSpPr>
            <p:spPr>
              <a:xfrm flipV="1">
                <a:off x="8096433" y="4928107"/>
                <a:ext cx="198815" cy="1161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33"/>
              <p:cNvCxnSpPr>
                <a:stCxn id="149" idx="3"/>
                <a:endCxn id="137" idx="7"/>
              </p:cNvCxnSpPr>
              <p:nvPr/>
            </p:nvCxnSpPr>
            <p:spPr>
              <a:xfrm flipH="1">
                <a:off x="7902870" y="4584284"/>
                <a:ext cx="156247" cy="5825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34"/>
              <p:cNvCxnSpPr>
                <a:stCxn id="136" idx="0"/>
                <a:endCxn id="149" idx="4"/>
              </p:cNvCxnSpPr>
              <p:nvPr/>
            </p:nvCxnSpPr>
            <p:spPr>
              <a:xfrm flipV="1">
                <a:off x="8056188" y="4596412"/>
                <a:ext cx="32208" cy="32663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35"/>
              <p:cNvCxnSpPr>
                <a:stCxn id="149" idx="0"/>
                <a:endCxn id="138" idx="4"/>
              </p:cNvCxnSpPr>
              <p:nvPr/>
            </p:nvCxnSpPr>
            <p:spPr>
              <a:xfrm flipH="1" flipV="1">
                <a:off x="7998921" y="3931015"/>
                <a:ext cx="89476" cy="58258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36"/>
              <p:cNvCxnSpPr>
                <a:stCxn id="149" idx="1"/>
                <a:endCxn id="129" idx="6"/>
              </p:cNvCxnSpPr>
              <p:nvPr/>
            </p:nvCxnSpPr>
            <p:spPr>
              <a:xfrm flipH="1" flipV="1">
                <a:off x="7868910" y="4308880"/>
                <a:ext cx="190207" cy="21684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37"/>
              <p:cNvCxnSpPr>
                <a:stCxn id="138" idx="6"/>
                <a:endCxn id="153" idx="1"/>
              </p:cNvCxnSpPr>
              <p:nvPr/>
            </p:nvCxnSpPr>
            <p:spPr>
              <a:xfrm>
                <a:off x="8055835" y="3874102"/>
                <a:ext cx="118307" cy="3928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38"/>
              <p:cNvCxnSpPr>
                <a:stCxn id="153" idx="4"/>
                <a:endCxn id="146" idx="0"/>
              </p:cNvCxnSpPr>
              <p:nvPr/>
            </p:nvCxnSpPr>
            <p:spPr>
              <a:xfrm flipH="1">
                <a:off x="8229783" y="4063627"/>
                <a:ext cx="6590" cy="14103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39"/>
              <p:cNvCxnSpPr>
                <a:stCxn id="146" idx="5"/>
                <a:endCxn id="148" idx="1"/>
              </p:cNvCxnSpPr>
              <p:nvPr/>
            </p:nvCxnSpPr>
            <p:spPr>
              <a:xfrm>
                <a:off x="8292013" y="4354899"/>
                <a:ext cx="46618" cy="13953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40"/>
              <p:cNvCxnSpPr>
                <a:stCxn id="148" idx="5"/>
                <a:endCxn id="147" idx="1"/>
              </p:cNvCxnSpPr>
              <p:nvPr/>
            </p:nvCxnSpPr>
            <p:spPr>
              <a:xfrm>
                <a:off x="8397190" y="4552994"/>
                <a:ext cx="136072" cy="4980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41"/>
              <p:cNvCxnSpPr>
                <a:stCxn id="147" idx="5"/>
                <a:endCxn id="144" idx="1"/>
              </p:cNvCxnSpPr>
              <p:nvPr/>
            </p:nvCxnSpPr>
            <p:spPr>
              <a:xfrm>
                <a:off x="8715177" y="4784712"/>
                <a:ext cx="167438" cy="17655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42"/>
              <p:cNvCxnSpPr>
                <a:stCxn id="147" idx="3"/>
                <a:endCxn id="145" idx="7"/>
              </p:cNvCxnSpPr>
              <p:nvPr/>
            </p:nvCxnSpPr>
            <p:spPr>
              <a:xfrm flipH="1">
                <a:off x="8365935" y="4784712"/>
                <a:ext cx="167327" cy="11411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43"/>
              <p:cNvCxnSpPr>
                <a:stCxn id="148" idx="3"/>
                <a:endCxn id="149" idx="6"/>
              </p:cNvCxnSpPr>
              <p:nvPr/>
            </p:nvCxnSpPr>
            <p:spPr>
              <a:xfrm flipH="1">
                <a:off x="8129804" y="4552994"/>
                <a:ext cx="208827" cy="201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44"/>
              <p:cNvCxnSpPr>
                <a:stCxn id="146" idx="3"/>
                <a:endCxn id="149" idx="7"/>
              </p:cNvCxnSpPr>
              <p:nvPr/>
            </p:nvCxnSpPr>
            <p:spPr>
              <a:xfrm flipH="1">
                <a:off x="8117676" y="4354899"/>
                <a:ext cx="49876" cy="17082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45"/>
              <p:cNvCxnSpPr>
                <a:stCxn id="146" idx="7"/>
                <a:endCxn id="150" idx="3"/>
              </p:cNvCxnSpPr>
              <p:nvPr/>
            </p:nvCxnSpPr>
            <p:spPr>
              <a:xfrm flipV="1">
                <a:off x="8292013" y="3956911"/>
                <a:ext cx="212920" cy="27352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46"/>
              <p:cNvCxnSpPr>
                <a:stCxn id="150" idx="7"/>
                <a:endCxn id="140" idx="3"/>
              </p:cNvCxnSpPr>
              <p:nvPr/>
            </p:nvCxnSpPr>
            <p:spPr>
              <a:xfrm flipV="1">
                <a:off x="8563492" y="3702394"/>
                <a:ext cx="46049" cy="19595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47"/>
              <p:cNvCxnSpPr>
                <a:stCxn id="153" idx="7"/>
                <a:endCxn id="140" idx="3"/>
              </p:cNvCxnSpPr>
              <p:nvPr/>
            </p:nvCxnSpPr>
            <p:spPr>
              <a:xfrm flipV="1">
                <a:off x="8298602" y="3702394"/>
                <a:ext cx="310938" cy="21099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48"/>
              <p:cNvCxnSpPr>
                <a:stCxn id="139" idx="5"/>
                <a:endCxn id="150" idx="1"/>
              </p:cNvCxnSpPr>
              <p:nvPr/>
            </p:nvCxnSpPr>
            <p:spPr>
              <a:xfrm>
                <a:off x="8334610" y="3721477"/>
                <a:ext cx="170323" cy="17687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49"/>
              <p:cNvCxnSpPr>
                <a:stCxn id="151" idx="7"/>
                <a:endCxn id="141" idx="3"/>
              </p:cNvCxnSpPr>
              <p:nvPr/>
            </p:nvCxnSpPr>
            <p:spPr>
              <a:xfrm flipV="1">
                <a:off x="8708844" y="3944029"/>
                <a:ext cx="281812" cy="17162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150"/>
              <p:cNvCxnSpPr>
                <a:stCxn id="151" idx="0"/>
                <a:endCxn id="140" idx="4"/>
              </p:cNvCxnSpPr>
              <p:nvPr/>
            </p:nvCxnSpPr>
            <p:spPr>
              <a:xfrm flipH="1" flipV="1">
                <a:off x="8649784" y="3719064"/>
                <a:ext cx="18816" cy="37991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51"/>
              <p:cNvCxnSpPr>
                <a:stCxn id="151" idx="1"/>
                <a:endCxn id="150" idx="5"/>
              </p:cNvCxnSpPr>
              <p:nvPr/>
            </p:nvCxnSpPr>
            <p:spPr>
              <a:xfrm flipH="1" flipV="1">
                <a:off x="8563492" y="3956911"/>
                <a:ext cx="64865" cy="15874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52"/>
              <p:cNvCxnSpPr>
                <a:stCxn id="154" idx="0"/>
                <a:endCxn id="151" idx="4"/>
              </p:cNvCxnSpPr>
              <p:nvPr/>
            </p:nvCxnSpPr>
            <p:spPr>
              <a:xfrm flipV="1">
                <a:off x="8608377" y="4212810"/>
                <a:ext cx="60223" cy="16858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53"/>
              <p:cNvCxnSpPr>
                <a:stCxn id="154" idx="4"/>
                <a:endCxn id="147" idx="0"/>
              </p:cNvCxnSpPr>
              <p:nvPr/>
            </p:nvCxnSpPr>
            <p:spPr>
              <a:xfrm>
                <a:off x="8608377" y="4464206"/>
                <a:ext cx="15842" cy="10091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54"/>
              <p:cNvCxnSpPr>
                <a:stCxn id="154" idx="1"/>
                <a:endCxn id="146" idx="6"/>
              </p:cNvCxnSpPr>
              <p:nvPr/>
            </p:nvCxnSpPr>
            <p:spPr>
              <a:xfrm flipH="1" flipV="1">
                <a:off x="8317789" y="4292669"/>
                <a:ext cx="261308" cy="10084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155"/>
              <p:cNvCxnSpPr>
                <a:stCxn id="147" idx="7"/>
                <a:endCxn id="152" idx="3"/>
              </p:cNvCxnSpPr>
              <p:nvPr/>
            </p:nvCxnSpPr>
            <p:spPr>
              <a:xfrm flipV="1">
                <a:off x="8715177" y="4496927"/>
                <a:ext cx="183312" cy="10587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156"/>
              <p:cNvCxnSpPr>
                <a:stCxn id="152" idx="0"/>
                <a:endCxn id="141" idx="4"/>
              </p:cNvCxnSpPr>
              <p:nvPr/>
            </p:nvCxnSpPr>
            <p:spPr>
              <a:xfrm flipV="1">
                <a:off x="8938733" y="3960699"/>
                <a:ext cx="92168" cy="43907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57"/>
              <p:cNvCxnSpPr>
                <a:stCxn id="152" idx="1"/>
                <a:endCxn id="151" idx="5"/>
              </p:cNvCxnSpPr>
              <p:nvPr/>
            </p:nvCxnSpPr>
            <p:spPr>
              <a:xfrm flipH="1" flipV="1">
                <a:off x="8708844" y="4196140"/>
                <a:ext cx="189644" cy="22029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158"/>
              <p:cNvCxnSpPr>
                <a:stCxn id="152" idx="7"/>
                <a:endCxn id="142" idx="3"/>
              </p:cNvCxnSpPr>
              <p:nvPr/>
            </p:nvCxnSpPr>
            <p:spPr>
              <a:xfrm flipV="1">
                <a:off x="8978977" y="4305288"/>
                <a:ext cx="152848" cy="11115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159"/>
              <p:cNvCxnSpPr>
                <a:stCxn id="152" idx="5"/>
                <a:endCxn id="143" idx="1"/>
              </p:cNvCxnSpPr>
              <p:nvPr/>
            </p:nvCxnSpPr>
            <p:spPr>
              <a:xfrm>
                <a:off x="8978977" y="4496927"/>
                <a:ext cx="120318" cy="11953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160"/>
              <p:cNvCxnSpPr>
                <a:stCxn id="144" idx="0"/>
                <a:endCxn id="152" idx="4"/>
              </p:cNvCxnSpPr>
              <p:nvPr/>
            </p:nvCxnSpPr>
            <p:spPr>
              <a:xfrm flipV="1">
                <a:off x="8911894" y="4513597"/>
                <a:ext cx="26839" cy="43554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201" name="TextBox 161"/>
          <p:cNvSpPr txBox="1"/>
          <p:nvPr/>
        </p:nvSpPr>
        <p:spPr>
          <a:xfrm>
            <a:off x="8492805" y="2453293"/>
            <a:ext cx="278479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r>
              <a:rPr kumimoji="0" 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 </a:t>
            </a:r>
            <a:r>
              <a:rPr kumimoji="0" lang="zh-CN" alt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zh-CN" alt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202" name="Pentagon 162"/>
          <p:cNvSpPr/>
          <p:nvPr/>
        </p:nvSpPr>
        <p:spPr>
          <a:xfrm>
            <a:off x="8277383" y="2653494"/>
            <a:ext cx="153000" cy="215150"/>
          </a:xfrm>
          <a:prstGeom prst="homePlate">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nvGrpSpPr>
          <p:cNvPr id="203" name="组合 202"/>
          <p:cNvGrpSpPr/>
          <p:nvPr/>
        </p:nvGrpSpPr>
        <p:grpSpPr>
          <a:xfrm>
            <a:off x="9791656" y="4321957"/>
            <a:ext cx="1042421" cy="1717397"/>
            <a:chOff x="9791656" y="4321957"/>
            <a:chExt cx="1042421" cy="1717397"/>
          </a:xfrm>
          <a:solidFill>
            <a:srgbClr val="D8B4C6"/>
          </a:solidFill>
        </p:grpSpPr>
        <p:sp>
          <p:nvSpPr>
            <p:cNvPr id="239" name="Freeform 238"/>
            <p:cNvSpPr/>
            <p:nvPr/>
          </p:nvSpPr>
          <p:spPr>
            <a:xfrm>
              <a:off x="10093075" y="5605560"/>
              <a:ext cx="447546" cy="433794"/>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0" name="Oval 239"/>
            <p:cNvSpPr/>
            <p:nvPr/>
          </p:nvSpPr>
          <p:spPr>
            <a:xfrm>
              <a:off x="10089587" y="5472183"/>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1" name="Oval 240"/>
            <p:cNvSpPr/>
            <p:nvPr/>
          </p:nvSpPr>
          <p:spPr>
            <a:xfrm>
              <a:off x="10466195" y="5472183"/>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2" name="Oval 241"/>
            <p:cNvSpPr/>
            <p:nvPr/>
          </p:nvSpPr>
          <p:spPr>
            <a:xfrm>
              <a:off x="10285560" y="5486732"/>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3" name="Oval 242"/>
            <p:cNvSpPr/>
            <p:nvPr/>
          </p:nvSpPr>
          <p:spPr>
            <a:xfrm>
              <a:off x="9964362" y="5253986"/>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4" name="Oval 243"/>
            <p:cNvSpPr/>
            <p:nvPr/>
          </p:nvSpPr>
          <p:spPr>
            <a:xfrm>
              <a:off x="9827465" y="5043803"/>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5" name="Oval 244"/>
            <p:cNvSpPr/>
            <p:nvPr/>
          </p:nvSpPr>
          <p:spPr>
            <a:xfrm>
              <a:off x="9791656" y="4779359"/>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6" name="Oval 245"/>
            <p:cNvSpPr/>
            <p:nvPr/>
          </p:nvSpPr>
          <p:spPr>
            <a:xfrm>
              <a:off x="9923859" y="4471861"/>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7" name="Oval 246"/>
            <p:cNvSpPr/>
            <p:nvPr/>
          </p:nvSpPr>
          <p:spPr>
            <a:xfrm>
              <a:off x="10132813" y="4335454"/>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8" name="Oval 247"/>
            <p:cNvSpPr/>
            <p:nvPr/>
          </p:nvSpPr>
          <p:spPr>
            <a:xfrm>
              <a:off x="10384185" y="4321957"/>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9" name="Oval 248"/>
            <p:cNvSpPr/>
            <p:nvPr/>
          </p:nvSpPr>
          <p:spPr>
            <a:xfrm>
              <a:off x="10653730" y="4492854"/>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0" name="Oval 249"/>
            <p:cNvSpPr/>
            <p:nvPr/>
          </p:nvSpPr>
          <p:spPr>
            <a:xfrm>
              <a:off x="10753572" y="4748356"/>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1" name="Oval 250"/>
            <p:cNvSpPr/>
            <p:nvPr/>
          </p:nvSpPr>
          <p:spPr>
            <a:xfrm>
              <a:off x="10730565" y="5025362"/>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2" name="Oval 251"/>
            <p:cNvSpPr/>
            <p:nvPr/>
          </p:nvSpPr>
          <p:spPr>
            <a:xfrm>
              <a:off x="10580529" y="5272438"/>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3" name="Oval 252"/>
            <p:cNvSpPr/>
            <p:nvPr/>
          </p:nvSpPr>
          <p:spPr>
            <a:xfrm>
              <a:off x="10173690" y="5228276"/>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4" name="Oval 253"/>
            <p:cNvSpPr/>
            <p:nvPr/>
          </p:nvSpPr>
          <p:spPr>
            <a:xfrm>
              <a:off x="10065146" y="4745903"/>
              <a:ext cx="124487" cy="124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5" name="Oval 254"/>
            <p:cNvSpPr/>
            <p:nvPr/>
          </p:nvSpPr>
          <p:spPr>
            <a:xfrm>
              <a:off x="10315380" y="5000840"/>
              <a:ext cx="181952" cy="1819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6" name="Oval 255"/>
            <p:cNvSpPr/>
            <p:nvPr/>
          </p:nvSpPr>
          <p:spPr>
            <a:xfrm>
              <a:off x="10195795" y="4942268"/>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7" name="Oval 256"/>
            <p:cNvSpPr/>
            <p:nvPr/>
          </p:nvSpPr>
          <p:spPr>
            <a:xfrm>
              <a:off x="9998108" y="4964398"/>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8" name="Oval 257"/>
            <p:cNvSpPr/>
            <p:nvPr/>
          </p:nvSpPr>
          <p:spPr>
            <a:xfrm>
              <a:off x="10313412" y="4520687"/>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9" name="Oval 258"/>
            <p:cNvSpPr/>
            <p:nvPr/>
          </p:nvSpPr>
          <p:spPr>
            <a:xfrm>
              <a:off x="10397492" y="4671161"/>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60" name="Oval 259"/>
            <p:cNvSpPr/>
            <p:nvPr/>
          </p:nvSpPr>
          <p:spPr>
            <a:xfrm>
              <a:off x="10588544" y="4883893"/>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61" name="Oval 260"/>
            <p:cNvSpPr/>
            <p:nvPr/>
          </p:nvSpPr>
          <p:spPr>
            <a:xfrm>
              <a:off x="10069807" y="4521669"/>
              <a:ext cx="124487" cy="124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62" name="Oval 261"/>
            <p:cNvSpPr/>
            <p:nvPr/>
          </p:nvSpPr>
          <p:spPr>
            <a:xfrm>
              <a:off x="10365866" y="4870895"/>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cxnSp>
          <p:nvCxnSpPr>
            <p:cNvPr id="263" name="Straight Connector 262"/>
            <p:cNvCxnSpPr>
              <a:stCxn id="240" idx="6"/>
              <a:endCxn id="242" idx="2"/>
            </p:cNvCxnSpPr>
            <p:nvPr/>
          </p:nvCxnSpPr>
          <p:spPr>
            <a:xfrm>
              <a:off x="10170092" y="5512436"/>
              <a:ext cx="115469" cy="358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42" idx="6"/>
              <a:endCxn id="241" idx="2"/>
            </p:cNvCxnSpPr>
            <p:nvPr/>
          </p:nvCxnSpPr>
          <p:spPr>
            <a:xfrm flipV="1">
              <a:off x="10344132" y="5501469"/>
              <a:ext cx="122063" cy="1454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41" idx="7"/>
              <a:endCxn id="252" idx="3"/>
            </p:cNvCxnSpPr>
            <p:nvPr/>
          </p:nvCxnSpPr>
          <p:spPr>
            <a:xfrm flipV="1">
              <a:off x="10516189" y="5322431"/>
              <a:ext cx="72918" cy="15833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52" idx="7"/>
              <a:endCxn id="251" idx="3"/>
            </p:cNvCxnSpPr>
            <p:nvPr/>
          </p:nvCxnSpPr>
          <p:spPr>
            <a:xfrm flipV="1">
              <a:off x="10630522" y="5094077"/>
              <a:ext cx="111832" cy="18693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51" idx="0"/>
              <a:endCxn id="250" idx="4"/>
            </p:cNvCxnSpPr>
            <p:nvPr/>
          </p:nvCxnSpPr>
          <p:spPr>
            <a:xfrm flipV="1">
              <a:off x="10770817" y="4828860"/>
              <a:ext cx="23007" cy="19650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50" idx="0"/>
              <a:endCxn id="249" idx="5"/>
            </p:cNvCxnSpPr>
            <p:nvPr/>
          </p:nvCxnSpPr>
          <p:spPr>
            <a:xfrm flipH="1" flipV="1">
              <a:off x="10722446" y="4561570"/>
              <a:ext cx="71379" cy="18678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49" idx="1"/>
              <a:endCxn id="248" idx="6"/>
            </p:cNvCxnSpPr>
            <p:nvPr/>
          </p:nvCxnSpPr>
          <p:spPr>
            <a:xfrm flipH="1" flipV="1">
              <a:off x="10464689" y="4362209"/>
              <a:ext cx="200831" cy="14243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48" idx="2"/>
              <a:endCxn id="247" idx="6"/>
            </p:cNvCxnSpPr>
            <p:nvPr/>
          </p:nvCxnSpPr>
          <p:spPr>
            <a:xfrm flipH="1">
              <a:off x="10213318" y="4362209"/>
              <a:ext cx="170866" cy="1349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47" idx="2"/>
              <a:endCxn id="246" idx="7"/>
            </p:cNvCxnSpPr>
            <p:nvPr/>
          </p:nvCxnSpPr>
          <p:spPr>
            <a:xfrm flipH="1">
              <a:off x="9992575" y="4375706"/>
              <a:ext cx="140239" cy="10794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46" idx="3"/>
              <a:endCxn id="245" idx="0"/>
            </p:cNvCxnSpPr>
            <p:nvPr/>
          </p:nvCxnSpPr>
          <p:spPr>
            <a:xfrm flipH="1">
              <a:off x="9831908" y="4540576"/>
              <a:ext cx="103741" cy="23878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45" idx="4"/>
              <a:endCxn id="244" idx="0"/>
            </p:cNvCxnSpPr>
            <p:nvPr/>
          </p:nvCxnSpPr>
          <p:spPr>
            <a:xfrm>
              <a:off x="9831908" y="4859864"/>
              <a:ext cx="35809" cy="18393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44" idx="5"/>
              <a:endCxn id="243" idx="1"/>
            </p:cNvCxnSpPr>
            <p:nvPr/>
          </p:nvCxnSpPr>
          <p:spPr>
            <a:xfrm>
              <a:off x="9896180" y="5112518"/>
              <a:ext cx="79972" cy="15325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43" idx="4"/>
              <a:endCxn id="240" idx="1"/>
            </p:cNvCxnSpPr>
            <p:nvPr/>
          </p:nvCxnSpPr>
          <p:spPr>
            <a:xfrm>
              <a:off x="10004614" y="5334491"/>
              <a:ext cx="96762" cy="14948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240" idx="7"/>
              <a:endCxn id="253" idx="4"/>
            </p:cNvCxnSpPr>
            <p:nvPr/>
          </p:nvCxnSpPr>
          <p:spPr>
            <a:xfrm flipV="1">
              <a:off x="10158302" y="5286847"/>
              <a:ext cx="44674" cy="19712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253" idx="6"/>
              <a:endCxn id="252" idx="2"/>
            </p:cNvCxnSpPr>
            <p:nvPr/>
          </p:nvCxnSpPr>
          <p:spPr>
            <a:xfrm>
              <a:off x="10232262" y="5257562"/>
              <a:ext cx="348267" cy="4416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253" idx="5"/>
              <a:endCxn id="242" idx="0"/>
            </p:cNvCxnSpPr>
            <p:nvPr/>
          </p:nvCxnSpPr>
          <p:spPr>
            <a:xfrm>
              <a:off x="10223684" y="5278270"/>
              <a:ext cx="91163" cy="20846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a:stCxn id="241" idx="1"/>
              <a:endCxn id="253" idx="5"/>
            </p:cNvCxnSpPr>
            <p:nvPr/>
          </p:nvCxnSpPr>
          <p:spPr>
            <a:xfrm flipH="1" flipV="1">
              <a:off x="10223684" y="5278270"/>
              <a:ext cx="251089" cy="20249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a:stCxn id="253" idx="1"/>
              <a:endCxn id="257" idx="5"/>
            </p:cNvCxnSpPr>
            <p:nvPr/>
          </p:nvCxnSpPr>
          <p:spPr>
            <a:xfrm flipH="1" flipV="1">
              <a:off x="10048101" y="5014392"/>
              <a:ext cx="134166" cy="22246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243" idx="7"/>
              <a:endCxn id="253" idx="2"/>
            </p:cNvCxnSpPr>
            <p:nvPr/>
          </p:nvCxnSpPr>
          <p:spPr>
            <a:xfrm flipV="1">
              <a:off x="10033077" y="5257562"/>
              <a:ext cx="140613" cy="821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stCxn id="257" idx="3"/>
              <a:endCxn id="244" idx="7"/>
            </p:cNvCxnSpPr>
            <p:nvPr/>
          </p:nvCxnSpPr>
          <p:spPr>
            <a:xfrm flipH="1">
              <a:off x="9896180" y="5014392"/>
              <a:ext cx="110506" cy="4120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stCxn id="243" idx="0"/>
              <a:endCxn id="257" idx="4"/>
            </p:cNvCxnSpPr>
            <p:nvPr/>
          </p:nvCxnSpPr>
          <p:spPr>
            <a:xfrm flipV="1">
              <a:off x="10004614" y="5022970"/>
              <a:ext cx="22779" cy="23101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57" idx="0"/>
              <a:endCxn id="246" idx="4"/>
            </p:cNvCxnSpPr>
            <p:nvPr/>
          </p:nvCxnSpPr>
          <p:spPr>
            <a:xfrm flipH="1" flipV="1">
              <a:off x="9964112" y="4552365"/>
              <a:ext cx="63282" cy="41203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a:stCxn id="257" idx="1"/>
              <a:endCxn id="245" idx="6"/>
            </p:cNvCxnSpPr>
            <p:nvPr/>
          </p:nvCxnSpPr>
          <p:spPr>
            <a:xfrm flipH="1" flipV="1">
              <a:off x="9872161" y="4819611"/>
              <a:ext cx="134525" cy="15336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a:stCxn id="246" idx="6"/>
              <a:endCxn id="261" idx="1"/>
            </p:cNvCxnSpPr>
            <p:nvPr/>
          </p:nvCxnSpPr>
          <p:spPr>
            <a:xfrm>
              <a:off x="10004364" y="4512113"/>
              <a:ext cx="83673" cy="2778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261" idx="4"/>
              <a:endCxn id="254" idx="0"/>
            </p:cNvCxnSpPr>
            <p:nvPr/>
          </p:nvCxnSpPr>
          <p:spPr>
            <a:xfrm flipH="1">
              <a:off x="10127389" y="4646156"/>
              <a:ext cx="4661" cy="9974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254" idx="5"/>
              <a:endCxn id="256" idx="1"/>
            </p:cNvCxnSpPr>
            <p:nvPr/>
          </p:nvCxnSpPr>
          <p:spPr>
            <a:xfrm>
              <a:off x="10171402" y="4852159"/>
              <a:ext cx="32971" cy="9868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56" idx="5"/>
              <a:endCxn id="255" idx="1"/>
            </p:cNvCxnSpPr>
            <p:nvPr/>
          </p:nvCxnSpPr>
          <p:spPr>
            <a:xfrm>
              <a:off x="10245789" y="4992262"/>
              <a:ext cx="96237" cy="3522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55" idx="5"/>
              <a:endCxn id="252" idx="1"/>
            </p:cNvCxnSpPr>
            <p:nvPr/>
          </p:nvCxnSpPr>
          <p:spPr>
            <a:xfrm>
              <a:off x="10470686" y="5156145"/>
              <a:ext cx="118421" cy="12487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a:stCxn id="255" idx="3"/>
              <a:endCxn id="253" idx="7"/>
            </p:cNvCxnSpPr>
            <p:nvPr/>
          </p:nvCxnSpPr>
          <p:spPr>
            <a:xfrm flipH="1">
              <a:off x="10223684" y="5156145"/>
              <a:ext cx="118343" cy="8070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56" idx="3"/>
              <a:endCxn id="257" idx="6"/>
            </p:cNvCxnSpPr>
            <p:nvPr/>
          </p:nvCxnSpPr>
          <p:spPr>
            <a:xfrm flipH="1">
              <a:off x="10056679" y="4992262"/>
              <a:ext cx="147694" cy="142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54" idx="3"/>
              <a:endCxn id="257" idx="7"/>
            </p:cNvCxnSpPr>
            <p:nvPr/>
          </p:nvCxnSpPr>
          <p:spPr>
            <a:xfrm flipH="1">
              <a:off x="10048101" y="4852159"/>
              <a:ext cx="35275" cy="12081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54" idx="7"/>
              <a:endCxn id="258" idx="3"/>
            </p:cNvCxnSpPr>
            <p:nvPr/>
          </p:nvCxnSpPr>
          <p:spPr>
            <a:xfrm flipV="1">
              <a:off x="10171402" y="4570680"/>
              <a:ext cx="150588" cy="19345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58" idx="7"/>
              <a:endCxn id="248" idx="3"/>
            </p:cNvCxnSpPr>
            <p:nvPr/>
          </p:nvCxnSpPr>
          <p:spPr>
            <a:xfrm flipV="1">
              <a:off x="10363406" y="4390672"/>
              <a:ext cx="32568" cy="13859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61" idx="7"/>
              <a:endCxn id="248" idx="3"/>
            </p:cNvCxnSpPr>
            <p:nvPr/>
          </p:nvCxnSpPr>
          <p:spPr>
            <a:xfrm flipV="1">
              <a:off x="10176062" y="4390672"/>
              <a:ext cx="219912" cy="14922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47" idx="5"/>
              <a:endCxn id="258" idx="1"/>
            </p:cNvCxnSpPr>
            <p:nvPr/>
          </p:nvCxnSpPr>
          <p:spPr>
            <a:xfrm>
              <a:off x="10201529" y="4404169"/>
              <a:ext cx="120462" cy="12509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stCxn id="259" idx="7"/>
              <a:endCxn id="249" idx="3"/>
            </p:cNvCxnSpPr>
            <p:nvPr/>
          </p:nvCxnSpPr>
          <p:spPr>
            <a:xfrm flipV="1">
              <a:off x="10466207" y="4561570"/>
              <a:ext cx="199313" cy="12138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59" idx="0"/>
              <a:endCxn id="248" idx="4"/>
            </p:cNvCxnSpPr>
            <p:nvPr/>
          </p:nvCxnSpPr>
          <p:spPr>
            <a:xfrm flipH="1" flipV="1">
              <a:off x="10424437" y="4402462"/>
              <a:ext cx="13308" cy="26869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59" idx="1"/>
              <a:endCxn id="258" idx="5"/>
            </p:cNvCxnSpPr>
            <p:nvPr/>
          </p:nvCxnSpPr>
          <p:spPr>
            <a:xfrm flipH="1" flipV="1">
              <a:off x="10363406" y="4570680"/>
              <a:ext cx="45876" cy="11227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62" idx="0"/>
              <a:endCxn id="259" idx="4"/>
            </p:cNvCxnSpPr>
            <p:nvPr/>
          </p:nvCxnSpPr>
          <p:spPr>
            <a:xfrm flipV="1">
              <a:off x="10395151" y="4751665"/>
              <a:ext cx="42593" cy="11922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262" idx="4"/>
              <a:endCxn id="255" idx="0"/>
            </p:cNvCxnSpPr>
            <p:nvPr/>
          </p:nvCxnSpPr>
          <p:spPr>
            <a:xfrm>
              <a:off x="10395151" y="4929466"/>
              <a:ext cx="11205" cy="7137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262" idx="1"/>
              <a:endCxn id="254" idx="6"/>
            </p:cNvCxnSpPr>
            <p:nvPr/>
          </p:nvCxnSpPr>
          <p:spPr>
            <a:xfrm flipH="1" flipV="1">
              <a:off x="10189633" y="4808146"/>
              <a:ext cx="184811" cy="7132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255" idx="7"/>
              <a:endCxn id="260" idx="3"/>
            </p:cNvCxnSpPr>
            <p:nvPr/>
          </p:nvCxnSpPr>
          <p:spPr>
            <a:xfrm flipV="1">
              <a:off x="10470686" y="4952608"/>
              <a:ext cx="129648" cy="7487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260" idx="0"/>
              <a:endCxn id="249" idx="4"/>
            </p:cNvCxnSpPr>
            <p:nvPr/>
          </p:nvCxnSpPr>
          <p:spPr>
            <a:xfrm flipV="1">
              <a:off x="10628797" y="4573359"/>
              <a:ext cx="65186" cy="31053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260" idx="1"/>
              <a:endCxn id="259" idx="5"/>
            </p:cNvCxnSpPr>
            <p:nvPr/>
          </p:nvCxnSpPr>
          <p:spPr>
            <a:xfrm flipH="1" flipV="1">
              <a:off x="10466207" y="4739876"/>
              <a:ext cx="134126" cy="15580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260" idx="7"/>
              <a:endCxn id="250" idx="3"/>
            </p:cNvCxnSpPr>
            <p:nvPr/>
          </p:nvCxnSpPr>
          <p:spPr>
            <a:xfrm flipV="1">
              <a:off x="10657259" y="4817071"/>
              <a:ext cx="108102" cy="7861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260" idx="5"/>
              <a:endCxn id="251" idx="1"/>
            </p:cNvCxnSpPr>
            <p:nvPr/>
          </p:nvCxnSpPr>
          <p:spPr>
            <a:xfrm>
              <a:off x="10657259" y="4952608"/>
              <a:ext cx="85095" cy="8454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252" idx="0"/>
              <a:endCxn id="260" idx="4"/>
            </p:cNvCxnSpPr>
            <p:nvPr/>
          </p:nvCxnSpPr>
          <p:spPr>
            <a:xfrm flipV="1">
              <a:off x="10609815" y="4964398"/>
              <a:ext cx="18982" cy="30804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8" name="KSO_Shape"/>
          <p:cNvSpPr/>
          <p:nvPr/>
        </p:nvSpPr>
        <p:spPr bwMode="auto">
          <a:xfrm>
            <a:off x="1069796" y="3275126"/>
            <a:ext cx="402132" cy="343153"/>
          </a:xfrm>
          <a:custGeom>
            <a:avLst/>
            <a:gdLst>
              <a:gd name="T0" fmla="*/ 1467173 w 3549651"/>
              <a:gd name="T1" fmla="*/ 2801186 h 3030537"/>
              <a:gd name="T2" fmla="*/ 3546160 w 3549651"/>
              <a:gd name="T3" fmla="*/ 2475237 h 3030537"/>
              <a:gd name="T4" fmla="*/ 3202089 w 3549651"/>
              <a:gd name="T5" fmla="*/ 2691437 h 3030537"/>
              <a:gd name="T6" fmla="*/ 2656781 w 3549651"/>
              <a:gd name="T7" fmla="*/ 2671725 h 3030537"/>
              <a:gd name="T8" fmla="*/ 2970870 w 3549651"/>
              <a:gd name="T9" fmla="*/ 1932623 h 3030537"/>
              <a:gd name="T10" fmla="*/ 2842055 w 3549651"/>
              <a:gd name="T11" fmla="*/ 2061210 h 3030537"/>
              <a:gd name="T12" fmla="*/ 3048286 w 3549651"/>
              <a:gd name="T13" fmla="*/ 2235200 h 3030537"/>
              <a:gd name="T14" fmla="*/ 3041940 w 3549651"/>
              <a:gd name="T15" fmla="*/ 2302193 h 3030537"/>
              <a:gd name="T16" fmla="*/ 2899799 w 3549651"/>
              <a:gd name="T17" fmla="*/ 2268220 h 3030537"/>
              <a:gd name="T18" fmla="*/ 2837930 w 3549651"/>
              <a:gd name="T19" fmla="*/ 2310765 h 3030537"/>
              <a:gd name="T20" fmla="*/ 2968014 w 3549651"/>
              <a:gd name="T21" fmla="*/ 2412048 h 3030537"/>
              <a:gd name="T22" fmla="*/ 3131412 w 3549651"/>
              <a:gd name="T23" fmla="*/ 2329815 h 3030537"/>
              <a:gd name="T24" fmla="*/ 3109520 w 3549651"/>
              <a:gd name="T25" fmla="*/ 2184718 h 3030537"/>
              <a:gd name="T26" fmla="*/ 2922961 w 3549651"/>
              <a:gd name="T27" fmla="*/ 2085023 h 3030537"/>
              <a:gd name="T28" fmla="*/ 3032422 w 3549651"/>
              <a:gd name="T29" fmla="*/ 2045335 h 3030537"/>
              <a:gd name="T30" fmla="*/ 3135537 w 3549651"/>
              <a:gd name="T31" fmla="*/ 2071370 h 3030537"/>
              <a:gd name="T32" fmla="*/ 3054314 w 3549651"/>
              <a:gd name="T33" fmla="*/ 1982470 h 3030537"/>
              <a:gd name="T34" fmla="*/ 3192012 w 3549651"/>
              <a:gd name="T35" fmla="*/ 1921193 h 3030537"/>
              <a:gd name="T36" fmla="*/ 3435365 w 3549651"/>
              <a:gd name="T37" fmla="*/ 2266315 h 3030537"/>
              <a:gd name="T38" fmla="*/ 2550476 w 3549651"/>
              <a:gd name="T39" fmla="*/ 2353628 h 3030537"/>
              <a:gd name="T40" fmla="*/ 2704356 w 3549651"/>
              <a:gd name="T41" fmla="*/ 2034223 h 3030537"/>
              <a:gd name="T42" fmla="*/ 3157240 w 3549651"/>
              <a:gd name="T43" fmla="*/ 1786255 h 3030537"/>
              <a:gd name="T44" fmla="*/ 2866305 w 3549651"/>
              <a:gd name="T45" fmla="*/ 1836738 h 3030537"/>
              <a:gd name="T46" fmla="*/ 2845094 w 3549651"/>
              <a:gd name="T47" fmla="*/ 1784033 h 3030537"/>
              <a:gd name="T48" fmla="*/ 1725613 w 3549651"/>
              <a:gd name="T49" fmla="*/ 1796449 h 3030537"/>
              <a:gd name="T50" fmla="*/ 3089168 w 3549651"/>
              <a:gd name="T51" fmla="*/ 1512570 h 3030537"/>
              <a:gd name="T52" fmla="*/ 3077413 w 3549651"/>
              <a:gd name="T53" fmla="*/ 1640840 h 3030537"/>
              <a:gd name="T54" fmla="*/ 3168594 w 3549651"/>
              <a:gd name="T55" fmla="*/ 1534477 h 3030537"/>
              <a:gd name="T56" fmla="*/ 3220061 w 3549651"/>
              <a:gd name="T57" fmla="*/ 1624012 h 3030537"/>
              <a:gd name="T58" fmla="*/ 2806415 w 3549651"/>
              <a:gd name="T59" fmla="*/ 1648142 h 3030537"/>
              <a:gd name="T60" fmla="*/ 2796884 w 3549651"/>
              <a:gd name="T61" fmla="*/ 1542415 h 3030537"/>
              <a:gd name="T62" fmla="*/ 2906808 w 3549651"/>
              <a:gd name="T63" fmla="*/ 1616710 h 3030537"/>
              <a:gd name="T64" fmla="*/ 2909985 w 3549651"/>
              <a:gd name="T65" fmla="*/ 1528762 h 3030537"/>
              <a:gd name="T66" fmla="*/ 495617 w 3549651"/>
              <a:gd name="T67" fmla="*/ 1676586 h 3030537"/>
              <a:gd name="T68" fmla="*/ 2370455 w 3549651"/>
              <a:gd name="T69" fmla="*/ 633147 h 3030537"/>
              <a:gd name="T70" fmla="*/ 2926081 w 3549651"/>
              <a:gd name="T71" fmla="*/ 1087945 h 3030537"/>
              <a:gd name="T72" fmla="*/ 3011806 w 3549651"/>
              <a:gd name="T73" fmla="*/ 1130821 h 3030537"/>
              <a:gd name="T74" fmla="*/ 3084196 w 3549651"/>
              <a:gd name="T75" fmla="*/ 1155593 h 3030537"/>
              <a:gd name="T76" fmla="*/ 3131186 w 3549651"/>
              <a:gd name="T77" fmla="*/ 1156546 h 3030537"/>
              <a:gd name="T78" fmla="*/ 3138171 w 3549651"/>
              <a:gd name="T79" fmla="*/ 1506220 h 3030537"/>
              <a:gd name="T80" fmla="*/ 3008948 w 3549651"/>
              <a:gd name="T81" fmla="*/ 1345198 h 3030537"/>
              <a:gd name="T82" fmla="*/ 2881313 w 3549651"/>
              <a:gd name="T83" fmla="*/ 1506537 h 3030537"/>
              <a:gd name="T84" fmla="*/ 2879091 w 3549651"/>
              <a:gd name="T85" fmla="*/ 1140666 h 3030537"/>
              <a:gd name="T86" fmla="*/ 2689861 w 3549651"/>
              <a:gd name="T87" fmla="*/ 951062 h 3030537"/>
              <a:gd name="T88" fmla="*/ 1800760 w 3549651"/>
              <a:gd name="T89" fmla="*/ 464071 h 3030537"/>
              <a:gd name="T90" fmla="*/ 1852446 w 3549651"/>
              <a:gd name="T91" fmla="*/ 559565 h 3030537"/>
              <a:gd name="T92" fmla="*/ 1883838 w 3549651"/>
              <a:gd name="T93" fmla="*/ 456140 h 3030537"/>
              <a:gd name="T94" fmla="*/ 463232 w 3549651"/>
              <a:gd name="T95" fmla="*/ 274650 h 3030537"/>
              <a:gd name="T96" fmla="*/ 522922 w 3549651"/>
              <a:gd name="T97" fmla="*/ 349623 h 3030537"/>
              <a:gd name="T98" fmla="*/ 581025 w 3549651"/>
              <a:gd name="T99" fmla="*/ 356295 h 3030537"/>
              <a:gd name="T100" fmla="*/ 904240 w 3549651"/>
              <a:gd name="T101" fmla="*/ 287040 h 3030537"/>
              <a:gd name="T102" fmla="*/ 1695450 w 3549651"/>
              <a:gd name="T103" fmla="*/ 563106 h 3030537"/>
              <a:gd name="T104" fmla="*/ 722312 w 3549651"/>
              <a:gd name="T105" fmla="*/ 373767 h 3030537"/>
              <a:gd name="T106" fmla="*/ 1077277 w 3549651"/>
              <a:gd name="T107" fmla="*/ 1654666 h 3030537"/>
              <a:gd name="T108" fmla="*/ 1091247 w 3549651"/>
              <a:gd name="T109" fmla="*/ 1707084 h 3030537"/>
              <a:gd name="T110" fmla="*/ 554355 w 3549651"/>
              <a:gd name="T111" fmla="*/ 1905000 h 3030537"/>
              <a:gd name="T112" fmla="*/ 4445 w 3549651"/>
              <a:gd name="T113" fmla="*/ 1701048 h 3030537"/>
              <a:gd name="T114" fmla="*/ 518795 w 3549651"/>
              <a:gd name="T115" fmla="*/ 421738 h 3030537"/>
              <a:gd name="T116" fmla="*/ 429577 w 3549651"/>
              <a:gd name="T117" fmla="*/ 274015 h 3030537"/>
              <a:gd name="T118" fmla="*/ 1918383 w 3549651"/>
              <a:gd name="T119" fmla="*/ 157115 h 3030537"/>
              <a:gd name="T120" fmla="*/ 1760813 w 3549651"/>
              <a:gd name="T121" fmla="*/ 142227 h 3030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49651" h="3030537">
                <a:moveTo>
                  <a:pt x="1319213" y="2925762"/>
                </a:moveTo>
                <a:lnTo>
                  <a:pt x="2373313" y="2925762"/>
                </a:lnTo>
                <a:lnTo>
                  <a:pt x="2373313" y="3030537"/>
                </a:lnTo>
                <a:lnTo>
                  <a:pt x="1319213" y="3030537"/>
                </a:lnTo>
                <a:lnTo>
                  <a:pt x="1319213" y="2925762"/>
                </a:lnTo>
                <a:close/>
                <a:moveTo>
                  <a:pt x="1727737" y="2644775"/>
                </a:moveTo>
                <a:lnTo>
                  <a:pt x="1965105" y="2644775"/>
                </a:lnTo>
                <a:lnTo>
                  <a:pt x="1988937" y="2663139"/>
                </a:lnTo>
                <a:lnTo>
                  <a:pt x="2013088" y="2680237"/>
                </a:lnTo>
                <a:lnTo>
                  <a:pt x="2036920" y="2696384"/>
                </a:lnTo>
                <a:lnTo>
                  <a:pt x="2060116" y="2711582"/>
                </a:lnTo>
                <a:lnTo>
                  <a:pt x="2082995" y="2725830"/>
                </a:lnTo>
                <a:lnTo>
                  <a:pt x="2105238" y="2738811"/>
                </a:lnTo>
                <a:lnTo>
                  <a:pt x="2126528" y="2750526"/>
                </a:lnTo>
                <a:lnTo>
                  <a:pt x="2146230" y="2761608"/>
                </a:lnTo>
                <a:lnTo>
                  <a:pt x="2164342" y="2771107"/>
                </a:lnTo>
                <a:lnTo>
                  <a:pt x="2181183" y="2779655"/>
                </a:lnTo>
                <a:lnTo>
                  <a:pt x="2208193" y="2792954"/>
                </a:lnTo>
                <a:lnTo>
                  <a:pt x="2225988" y="2801186"/>
                </a:lnTo>
                <a:lnTo>
                  <a:pt x="2232025" y="2804035"/>
                </a:lnTo>
                <a:lnTo>
                  <a:pt x="2232025" y="2873375"/>
                </a:lnTo>
                <a:lnTo>
                  <a:pt x="1460500" y="2873375"/>
                </a:lnTo>
                <a:lnTo>
                  <a:pt x="1460500" y="2804035"/>
                </a:lnTo>
                <a:lnTo>
                  <a:pt x="1467173" y="2801186"/>
                </a:lnTo>
                <a:lnTo>
                  <a:pt x="1484650" y="2792954"/>
                </a:lnTo>
                <a:lnTo>
                  <a:pt x="1511977" y="2779655"/>
                </a:lnTo>
                <a:lnTo>
                  <a:pt x="1528501" y="2771107"/>
                </a:lnTo>
                <a:lnTo>
                  <a:pt x="1546613" y="2761608"/>
                </a:lnTo>
                <a:lnTo>
                  <a:pt x="1566632" y="2750526"/>
                </a:lnTo>
                <a:lnTo>
                  <a:pt x="1587604" y="2738811"/>
                </a:lnTo>
                <a:lnTo>
                  <a:pt x="1609848" y="2725830"/>
                </a:lnTo>
                <a:lnTo>
                  <a:pt x="1632727" y="2711582"/>
                </a:lnTo>
                <a:lnTo>
                  <a:pt x="1656241" y="2696384"/>
                </a:lnTo>
                <a:lnTo>
                  <a:pt x="1680073" y="2680237"/>
                </a:lnTo>
                <a:lnTo>
                  <a:pt x="1704223" y="2663139"/>
                </a:lnTo>
                <a:lnTo>
                  <a:pt x="1727737" y="2644775"/>
                </a:lnTo>
                <a:close/>
                <a:moveTo>
                  <a:pt x="2467288" y="2470150"/>
                </a:moveTo>
                <a:lnTo>
                  <a:pt x="2471732" y="2470150"/>
                </a:lnTo>
                <a:lnTo>
                  <a:pt x="2944988" y="2470150"/>
                </a:lnTo>
                <a:lnTo>
                  <a:pt x="2999900" y="2470150"/>
                </a:lnTo>
                <a:lnTo>
                  <a:pt x="3054176" y="2470150"/>
                </a:lnTo>
                <a:lnTo>
                  <a:pt x="3527433" y="2470150"/>
                </a:lnTo>
                <a:lnTo>
                  <a:pt x="3531876" y="2470150"/>
                </a:lnTo>
                <a:lnTo>
                  <a:pt x="3535685" y="2470468"/>
                </a:lnTo>
                <a:lnTo>
                  <a:pt x="3538859" y="2471422"/>
                </a:lnTo>
                <a:lnTo>
                  <a:pt x="3542033" y="2472376"/>
                </a:lnTo>
                <a:lnTo>
                  <a:pt x="3544255" y="2473647"/>
                </a:lnTo>
                <a:lnTo>
                  <a:pt x="3546160" y="2475237"/>
                </a:lnTo>
                <a:lnTo>
                  <a:pt x="3548064" y="2477145"/>
                </a:lnTo>
                <a:lnTo>
                  <a:pt x="3549016" y="2479052"/>
                </a:lnTo>
                <a:lnTo>
                  <a:pt x="3549651" y="2481278"/>
                </a:lnTo>
                <a:lnTo>
                  <a:pt x="3549651" y="2483504"/>
                </a:lnTo>
                <a:lnTo>
                  <a:pt x="3549334" y="2486047"/>
                </a:lnTo>
                <a:lnTo>
                  <a:pt x="3548699" y="2488591"/>
                </a:lnTo>
                <a:lnTo>
                  <a:pt x="3547429" y="2491770"/>
                </a:lnTo>
                <a:lnTo>
                  <a:pt x="3545525" y="2494314"/>
                </a:lnTo>
                <a:lnTo>
                  <a:pt x="3543303" y="2497493"/>
                </a:lnTo>
                <a:lnTo>
                  <a:pt x="3540129" y="2500355"/>
                </a:lnTo>
                <a:lnTo>
                  <a:pt x="3388090" y="2653284"/>
                </a:lnTo>
                <a:lnTo>
                  <a:pt x="3385234" y="2655192"/>
                </a:lnTo>
                <a:lnTo>
                  <a:pt x="3381425" y="2657418"/>
                </a:lnTo>
                <a:lnTo>
                  <a:pt x="3375077" y="2660279"/>
                </a:lnTo>
                <a:lnTo>
                  <a:pt x="3366189" y="2663777"/>
                </a:lnTo>
                <a:lnTo>
                  <a:pt x="3354762" y="2667592"/>
                </a:lnTo>
                <a:lnTo>
                  <a:pt x="3339844" y="2671725"/>
                </a:lnTo>
                <a:lnTo>
                  <a:pt x="3321117" y="2675858"/>
                </a:lnTo>
                <a:lnTo>
                  <a:pt x="3297946" y="2679992"/>
                </a:lnTo>
                <a:lnTo>
                  <a:pt x="3270967" y="2684443"/>
                </a:lnTo>
                <a:lnTo>
                  <a:pt x="3255731" y="2686350"/>
                </a:lnTo>
                <a:lnTo>
                  <a:pt x="3239226" y="2688258"/>
                </a:lnTo>
                <a:lnTo>
                  <a:pt x="3221133" y="2690166"/>
                </a:lnTo>
                <a:lnTo>
                  <a:pt x="3202089" y="2691437"/>
                </a:lnTo>
                <a:lnTo>
                  <a:pt x="3181775" y="2693027"/>
                </a:lnTo>
                <a:lnTo>
                  <a:pt x="3159556" y="2694617"/>
                </a:lnTo>
                <a:lnTo>
                  <a:pt x="3136385" y="2695889"/>
                </a:lnTo>
                <a:lnTo>
                  <a:pt x="3111310" y="2696842"/>
                </a:lnTo>
                <a:lnTo>
                  <a:pt x="3084965" y="2697796"/>
                </a:lnTo>
                <a:lnTo>
                  <a:pt x="3056716" y="2698114"/>
                </a:lnTo>
                <a:lnTo>
                  <a:pt x="3027197" y="2698432"/>
                </a:lnTo>
                <a:lnTo>
                  <a:pt x="2996091" y="2698750"/>
                </a:lnTo>
                <a:lnTo>
                  <a:pt x="2964667" y="2698432"/>
                </a:lnTo>
                <a:lnTo>
                  <a:pt x="2934831" y="2698114"/>
                </a:lnTo>
                <a:lnTo>
                  <a:pt x="2906899" y="2697796"/>
                </a:lnTo>
                <a:lnTo>
                  <a:pt x="2880554" y="2696842"/>
                </a:lnTo>
                <a:lnTo>
                  <a:pt x="2856114" y="2695889"/>
                </a:lnTo>
                <a:lnTo>
                  <a:pt x="2832625" y="2694617"/>
                </a:lnTo>
                <a:lnTo>
                  <a:pt x="2810724" y="2693027"/>
                </a:lnTo>
                <a:lnTo>
                  <a:pt x="2790727" y="2691437"/>
                </a:lnTo>
                <a:lnTo>
                  <a:pt x="2772000" y="2690166"/>
                </a:lnTo>
                <a:lnTo>
                  <a:pt x="2754225" y="2688258"/>
                </a:lnTo>
                <a:lnTo>
                  <a:pt x="2737720" y="2686350"/>
                </a:lnTo>
                <a:lnTo>
                  <a:pt x="2722802" y="2684443"/>
                </a:lnTo>
                <a:lnTo>
                  <a:pt x="2709153" y="2682535"/>
                </a:lnTo>
                <a:lnTo>
                  <a:pt x="2696457" y="2679992"/>
                </a:lnTo>
                <a:lnTo>
                  <a:pt x="2674873" y="2675858"/>
                </a:lnTo>
                <a:lnTo>
                  <a:pt x="2656781" y="2671725"/>
                </a:lnTo>
                <a:lnTo>
                  <a:pt x="2642180" y="2667592"/>
                </a:lnTo>
                <a:lnTo>
                  <a:pt x="2631071" y="2663777"/>
                </a:lnTo>
                <a:lnTo>
                  <a:pt x="2623136" y="2660279"/>
                </a:lnTo>
                <a:lnTo>
                  <a:pt x="2617422" y="2657418"/>
                </a:lnTo>
                <a:lnTo>
                  <a:pt x="2613613" y="2655192"/>
                </a:lnTo>
                <a:lnTo>
                  <a:pt x="2612026" y="2653602"/>
                </a:lnTo>
                <a:lnTo>
                  <a:pt x="2611392" y="2653284"/>
                </a:lnTo>
                <a:lnTo>
                  <a:pt x="2459036" y="2500355"/>
                </a:lnTo>
                <a:lnTo>
                  <a:pt x="2455861" y="2497493"/>
                </a:lnTo>
                <a:lnTo>
                  <a:pt x="2453640" y="2494314"/>
                </a:lnTo>
                <a:lnTo>
                  <a:pt x="2451735" y="2491770"/>
                </a:lnTo>
                <a:lnTo>
                  <a:pt x="2450465" y="2488591"/>
                </a:lnTo>
                <a:lnTo>
                  <a:pt x="2449831" y="2486047"/>
                </a:lnTo>
                <a:lnTo>
                  <a:pt x="2449513" y="2483504"/>
                </a:lnTo>
                <a:lnTo>
                  <a:pt x="2449513" y="2481278"/>
                </a:lnTo>
                <a:lnTo>
                  <a:pt x="2450148" y="2479052"/>
                </a:lnTo>
                <a:lnTo>
                  <a:pt x="2451418" y="2477145"/>
                </a:lnTo>
                <a:lnTo>
                  <a:pt x="2453005" y="2475237"/>
                </a:lnTo>
                <a:lnTo>
                  <a:pt x="2454909" y="2473647"/>
                </a:lnTo>
                <a:lnTo>
                  <a:pt x="2457131" y="2472376"/>
                </a:lnTo>
                <a:lnTo>
                  <a:pt x="2460305" y="2471422"/>
                </a:lnTo>
                <a:lnTo>
                  <a:pt x="2463479" y="2470468"/>
                </a:lnTo>
                <a:lnTo>
                  <a:pt x="2467288" y="2470150"/>
                </a:lnTo>
                <a:close/>
                <a:moveTo>
                  <a:pt x="2970870" y="1932623"/>
                </a:moveTo>
                <a:lnTo>
                  <a:pt x="2968014" y="1933258"/>
                </a:lnTo>
                <a:lnTo>
                  <a:pt x="2965793" y="1933575"/>
                </a:lnTo>
                <a:lnTo>
                  <a:pt x="2963572" y="1934528"/>
                </a:lnTo>
                <a:lnTo>
                  <a:pt x="2961669" y="1935798"/>
                </a:lnTo>
                <a:lnTo>
                  <a:pt x="2960400" y="1937068"/>
                </a:lnTo>
                <a:lnTo>
                  <a:pt x="2959448" y="1938973"/>
                </a:lnTo>
                <a:lnTo>
                  <a:pt x="2958496" y="1940560"/>
                </a:lnTo>
                <a:lnTo>
                  <a:pt x="2958179" y="1942783"/>
                </a:lnTo>
                <a:lnTo>
                  <a:pt x="2958179" y="1979930"/>
                </a:lnTo>
                <a:lnTo>
                  <a:pt x="2946122" y="1982153"/>
                </a:lnTo>
                <a:lnTo>
                  <a:pt x="2934065" y="1984693"/>
                </a:lnTo>
                <a:lnTo>
                  <a:pt x="2922643" y="1988185"/>
                </a:lnTo>
                <a:lnTo>
                  <a:pt x="2911856" y="1992313"/>
                </a:lnTo>
                <a:lnTo>
                  <a:pt x="2901703" y="1997075"/>
                </a:lnTo>
                <a:lnTo>
                  <a:pt x="2892185" y="2002473"/>
                </a:lnTo>
                <a:lnTo>
                  <a:pt x="2882984" y="2008188"/>
                </a:lnTo>
                <a:lnTo>
                  <a:pt x="2874417" y="2014220"/>
                </a:lnTo>
                <a:lnTo>
                  <a:pt x="2868072" y="2020253"/>
                </a:lnTo>
                <a:lnTo>
                  <a:pt x="2862361" y="2026603"/>
                </a:lnTo>
                <a:lnTo>
                  <a:pt x="2856967" y="2032953"/>
                </a:lnTo>
                <a:lnTo>
                  <a:pt x="2851890" y="2039938"/>
                </a:lnTo>
                <a:lnTo>
                  <a:pt x="2848083" y="2046605"/>
                </a:lnTo>
                <a:lnTo>
                  <a:pt x="2844593" y="2053908"/>
                </a:lnTo>
                <a:lnTo>
                  <a:pt x="2842055" y="2061210"/>
                </a:lnTo>
                <a:lnTo>
                  <a:pt x="2840151" y="2068513"/>
                </a:lnTo>
                <a:lnTo>
                  <a:pt x="2838565" y="2076133"/>
                </a:lnTo>
                <a:lnTo>
                  <a:pt x="2837930" y="2083435"/>
                </a:lnTo>
                <a:lnTo>
                  <a:pt x="2837930" y="2091055"/>
                </a:lnTo>
                <a:lnTo>
                  <a:pt x="2838565" y="2098675"/>
                </a:lnTo>
                <a:lnTo>
                  <a:pt x="2840151" y="2106295"/>
                </a:lnTo>
                <a:lnTo>
                  <a:pt x="2842372" y="2113598"/>
                </a:lnTo>
                <a:lnTo>
                  <a:pt x="2844910" y="2120900"/>
                </a:lnTo>
                <a:lnTo>
                  <a:pt x="2849035" y="2128203"/>
                </a:lnTo>
                <a:lnTo>
                  <a:pt x="2853160" y="2134870"/>
                </a:lnTo>
                <a:lnTo>
                  <a:pt x="2857601" y="2141220"/>
                </a:lnTo>
                <a:lnTo>
                  <a:pt x="2862678" y="2146935"/>
                </a:lnTo>
                <a:lnTo>
                  <a:pt x="2868389" y="2152650"/>
                </a:lnTo>
                <a:lnTo>
                  <a:pt x="2874417" y="2157730"/>
                </a:lnTo>
                <a:lnTo>
                  <a:pt x="2880763" y="2162175"/>
                </a:lnTo>
                <a:lnTo>
                  <a:pt x="2887426" y="2165985"/>
                </a:lnTo>
                <a:lnTo>
                  <a:pt x="2894406" y="2169795"/>
                </a:lnTo>
                <a:lnTo>
                  <a:pt x="2915029" y="2178685"/>
                </a:lnTo>
                <a:lnTo>
                  <a:pt x="2948026" y="2192020"/>
                </a:lnTo>
                <a:lnTo>
                  <a:pt x="3015923" y="2220278"/>
                </a:lnTo>
                <a:lnTo>
                  <a:pt x="3033056" y="2227263"/>
                </a:lnTo>
                <a:lnTo>
                  <a:pt x="3038450" y="2230120"/>
                </a:lnTo>
                <a:lnTo>
                  <a:pt x="3043844" y="2232343"/>
                </a:lnTo>
                <a:lnTo>
                  <a:pt x="3048286" y="2235200"/>
                </a:lnTo>
                <a:lnTo>
                  <a:pt x="3053045" y="2238058"/>
                </a:lnTo>
                <a:lnTo>
                  <a:pt x="3056852" y="2240915"/>
                </a:lnTo>
                <a:lnTo>
                  <a:pt x="3060342" y="2244090"/>
                </a:lnTo>
                <a:lnTo>
                  <a:pt x="3063198" y="2247583"/>
                </a:lnTo>
                <a:lnTo>
                  <a:pt x="3065736" y="2250758"/>
                </a:lnTo>
                <a:lnTo>
                  <a:pt x="3067005" y="2253298"/>
                </a:lnTo>
                <a:lnTo>
                  <a:pt x="3068274" y="2256473"/>
                </a:lnTo>
                <a:lnTo>
                  <a:pt x="3069543" y="2259013"/>
                </a:lnTo>
                <a:lnTo>
                  <a:pt x="3070178" y="2262188"/>
                </a:lnTo>
                <a:lnTo>
                  <a:pt x="3070495" y="2265045"/>
                </a:lnTo>
                <a:lnTo>
                  <a:pt x="3070495" y="2268220"/>
                </a:lnTo>
                <a:lnTo>
                  <a:pt x="3070178" y="2271713"/>
                </a:lnTo>
                <a:lnTo>
                  <a:pt x="3069860" y="2274570"/>
                </a:lnTo>
                <a:lnTo>
                  <a:pt x="3069226" y="2277428"/>
                </a:lnTo>
                <a:lnTo>
                  <a:pt x="3067957" y="2280603"/>
                </a:lnTo>
                <a:lnTo>
                  <a:pt x="3066688" y="2283143"/>
                </a:lnTo>
                <a:lnTo>
                  <a:pt x="3065101" y="2285683"/>
                </a:lnTo>
                <a:lnTo>
                  <a:pt x="3063198" y="2288540"/>
                </a:lnTo>
                <a:lnTo>
                  <a:pt x="3061294" y="2290763"/>
                </a:lnTo>
                <a:lnTo>
                  <a:pt x="3059073" y="2292985"/>
                </a:lnTo>
                <a:lnTo>
                  <a:pt x="3056535" y="2294890"/>
                </a:lnTo>
                <a:lnTo>
                  <a:pt x="3052410" y="2298065"/>
                </a:lnTo>
                <a:lnTo>
                  <a:pt x="3047334" y="2300288"/>
                </a:lnTo>
                <a:lnTo>
                  <a:pt x="3041940" y="2302193"/>
                </a:lnTo>
                <a:lnTo>
                  <a:pt x="3035912" y="2303780"/>
                </a:lnTo>
                <a:lnTo>
                  <a:pt x="3029566" y="2305368"/>
                </a:lnTo>
                <a:lnTo>
                  <a:pt x="3022903" y="2306003"/>
                </a:lnTo>
                <a:lnTo>
                  <a:pt x="3015606" y="2306955"/>
                </a:lnTo>
                <a:lnTo>
                  <a:pt x="3007991" y="2306955"/>
                </a:lnTo>
                <a:lnTo>
                  <a:pt x="3001011" y="2306955"/>
                </a:lnTo>
                <a:lnTo>
                  <a:pt x="2993396" y="2306320"/>
                </a:lnTo>
                <a:lnTo>
                  <a:pt x="2986099" y="2305685"/>
                </a:lnTo>
                <a:lnTo>
                  <a:pt x="2978484" y="2304415"/>
                </a:lnTo>
                <a:lnTo>
                  <a:pt x="2970870" y="2303463"/>
                </a:lnTo>
                <a:lnTo>
                  <a:pt x="2963255" y="2301875"/>
                </a:lnTo>
                <a:lnTo>
                  <a:pt x="2955640" y="2299970"/>
                </a:lnTo>
                <a:lnTo>
                  <a:pt x="2948343" y="2298065"/>
                </a:lnTo>
                <a:lnTo>
                  <a:pt x="2943584" y="2296478"/>
                </a:lnTo>
                <a:lnTo>
                  <a:pt x="2938825" y="2294573"/>
                </a:lnTo>
                <a:lnTo>
                  <a:pt x="2928354" y="2289493"/>
                </a:lnTo>
                <a:lnTo>
                  <a:pt x="2918519" y="2284413"/>
                </a:lnTo>
                <a:lnTo>
                  <a:pt x="2913760" y="2281238"/>
                </a:lnTo>
                <a:lnTo>
                  <a:pt x="2909635" y="2278063"/>
                </a:lnTo>
                <a:lnTo>
                  <a:pt x="2905193" y="2274570"/>
                </a:lnTo>
                <a:lnTo>
                  <a:pt x="2904241" y="2273935"/>
                </a:lnTo>
                <a:lnTo>
                  <a:pt x="2903924" y="2273300"/>
                </a:lnTo>
                <a:lnTo>
                  <a:pt x="2902020" y="2270760"/>
                </a:lnTo>
                <a:lnTo>
                  <a:pt x="2899799" y="2268220"/>
                </a:lnTo>
                <a:lnTo>
                  <a:pt x="2897578" y="2265998"/>
                </a:lnTo>
                <a:lnTo>
                  <a:pt x="2894723" y="2264093"/>
                </a:lnTo>
                <a:lnTo>
                  <a:pt x="2891550" y="2262505"/>
                </a:lnTo>
                <a:lnTo>
                  <a:pt x="2888695" y="2261235"/>
                </a:lnTo>
                <a:lnTo>
                  <a:pt x="2885522" y="2260283"/>
                </a:lnTo>
                <a:lnTo>
                  <a:pt x="2882032" y="2259965"/>
                </a:lnTo>
                <a:lnTo>
                  <a:pt x="2878225" y="2259965"/>
                </a:lnTo>
                <a:lnTo>
                  <a:pt x="2875369" y="2259965"/>
                </a:lnTo>
                <a:lnTo>
                  <a:pt x="2872196" y="2260283"/>
                </a:lnTo>
                <a:lnTo>
                  <a:pt x="2866168" y="2261870"/>
                </a:lnTo>
                <a:lnTo>
                  <a:pt x="2860457" y="2264093"/>
                </a:lnTo>
                <a:lnTo>
                  <a:pt x="2855063" y="2266633"/>
                </a:lnTo>
                <a:lnTo>
                  <a:pt x="2849987" y="2270125"/>
                </a:lnTo>
                <a:lnTo>
                  <a:pt x="2845545" y="2273935"/>
                </a:lnTo>
                <a:lnTo>
                  <a:pt x="2841738" y="2278063"/>
                </a:lnTo>
                <a:lnTo>
                  <a:pt x="2838565" y="2282508"/>
                </a:lnTo>
                <a:lnTo>
                  <a:pt x="2836344" y="2286318"/>
                </a:lnTo>
                <a:lnTo>
                  <a:pt x="2834757" y="2289493"/>
                </a:lnTo>
                <a:lnTo>
                  <a:pt x="2834123" y="2293620"/>
                </a:lnTo>
                <a:lnTo>
                  <a:pt x="2833488" y="2297430"/>
                </a:lnTo>
                <a:lnTo>
                  <a:pt x="2833488" y="2300605"/>
                </a:lnTo>
                <a:lnTo>
                  <a:pt x="2834440" y="2304098"/>
                </a:lnTo>
                <a:lnTo>
                  <a:pt x="2836027" y="2307590"/>
                </a:lnTo>
                <a:lnTo>
                  <a:pt x="2837930" y="2310765"/>
                </a:lnTo>
                <a:lnTo>
                  <a:pt x="2842372" y="2316480"/>
                </a:lnTo>
                <a:lnTo>
                  <a:pt x="2847449" y="2321878"/>
                </a:lnTo>
                <a:lnTo>
                  <a:pt x="2853160" y="2327275"/>
                </a:lnTo>
                <a:lnTo>
                  <a:pt x="2859188" y="2331720"/>
                </a:lnTo>
                <a:lnTo>
                  <a:pt x="2865851" y="2336165"/>
                </a:lnTo>
                <a:lnTo>
                  <a:pt x="2872831" y="2340610"/>
                </a:lnTo>
                <a:lnTo>
                  <a:pt x="2880128" y="2344420"/>
                </a:lnTo>
                <a:lnTo>
                  <a:pt x="2888377" y="2348230"/>
                </a:lnTo>
                <a:lnTo>
                  <a:pt x="2896309" y="2351723"/>
                </a:lnTo>
                <a:lnTo>
                  <a:pt x="2904559" y="2354580"/>
                </a:lnTo>
                <a:lnTo>
                  <a:pt x="2913125" y="2357438"/>
                </a:lnTo>
                <a:lnTo>
                  <a:pt x="2922009" y="2359978"/>
                </a:lnTo>
                <a:lnTo>
                  <a:pt x="2930575" y="2362200"/>
                </a:lnTo>
                <a:lnTo>
                  <a:pt x="2939776" y="2364105"/>
                </a:lnTo>
                <a:lnTo>
                  <a:pt x="2948978" y="2365693"/>
                </a:lnTo>
                <a:lnTo>
                  <a:pt x="2958179" y="2367280"/>
                </a:lnTo>
                <a:lnTo>
                  <a:pt x="2958179" y="2402840"/>
                </a:lnTo>
                <a:lnTo>
                  <a:pt x="2958496" y="2404745"/>
                </a:lnTo>
                <a:lnTo>
                  <a:pt x="2959448" y="2406333"/>
                </a:lnTo>
                <a:lnTo>
                  <a:pt x="2960400" y="2408238"/>
                </a:lnTo>
                <a:lnTo>
                  <a:pt x="2961669" y="2409508"/>
                </a:lnTo>
                <a:lnTo>
                  <a:pt x="2963572" y="2410460"/>
                </a:lnTo>
                <a:lnTo>
                  <a:pt x="2965793" y="2411730"/>
                </a:lnTo>
                <a:lnTo>
                  <a:pt x="2968014" y="2412048"/>
                </a:lnTo>
                <a:lnTo>
                  <a:pt x="2970870" y="2412365"/>
                </a:lnTo>
                <a:lnTo>
                  <a:pt x="3013385" y="2412365"/>
                </a:lnTo>
                <a:lnTo>
                  <a:pt x="3015923" y="2412048"/>
                </a:lnTo>
                <a:lnTo>
                  <a:pt x="3018144" y="2411730"/>
                </a:lnTo>
                <a:lnTo>
                  <a:pt x="3020048" y="2410460"/>
                </a:lnTo>
                <a:lnTo>
                  <a:pt x="3021951" y="2409508"/>
                </a:lnTo>
                <a:lnTo>
                  <a:pt x="3023538" y="2408238"/>
                </a:lnTo>
                <a:lnTo>
                  <a:pt x="3024807" y="2406333"/>
                </a:lnTo>
                <a:lnTo>
                  <a:pt x="3025441" y="2404745"/>
                </a:lnTo>
                <a:lnTo>
                  <a:pt x="3025759" y="2402840"/>
                </a:lnTo>
                <a:lnTo>
                  <a:pt x="3025759" y="2369503"/>
                </a:lnTo>
                <a:lnTo>
                  <a:pt x="3040036" y="2367915"/>
                </a:lnTo>
                <a:lnTo>
                  <a:pt x="3053679" y="2366010"/>
                </a:lnTo>
                <a:lnTo>
                  <a:pt x="3066688" y="2363470"/>
                </a:lnTo>
                <a:lnTo>
                  <a:pt x="3079061" y="2360295"/>
                </a:lnTo>
                <a:lnTo>
                  <a:pt x="3090483" y="2356168"/>
                </a:lnTo>
                <a:lnTo>
                  <a:pt x="3095877" y="2354263"/>
                </a:lnTo>
                <a:lnTo>
                  <a:pt x="3100954" y="2352040"/>
                </a:lnTo>
                <a:lnTo>
                  <a:pt x="3105713" y="2349183"/>
                </a:lnTo>
                <a:lnTo>
                  <a:pt x="3110472" y="2346960"/>
                </a:lnTo>
                <a:lnTo>
                  <a:pt x="3114597" y="2344103"/>
                </a:lnTo>
                <a:lnTo>
                  <a:pt x="3118404" y="2341245"/>
                </a:lnTo>
                <a:lnTo>
                  <a:pt x="3125384" y="2335530"/>
                </a:lnTo>
                <a:lnTo>
                  <a:pt x="3131412" y="2329815"/>
                </a:lnTo>
                <a:lnTo>
                  <a:pt x="3137123" y="2323783"/>
                </a:lnTo>
                <a:lnTo>
                  <a:pt x="3142200" y="2317433"/>
                </a:lnTo>
                <a:lnTo>
                  <a:pt x="3146324" y="2310765"/>
                </a:lnTo>
                <a:lnTo>
                  <a:pt x="3150132" y="2304098"/>
                </a:lnTo>
                <a:lnTo>
                  <a:pt x="3153622" y="2296795"/>
                </a:lnTo>
                <a:lnTo>
                  <a:pt x="3156160" y="2290128"/>
                </a:lnTo>
                <a:lnTo>
                  <a:pt x="3158064" y="2282825"/>
                </a:lnTo>
                <a:lnTo>
                  <a:pt x="3159650" y="2275523"/>
                </a:lnTo>
                <a:lnTo>
                  <a:pt x="3160285" y="2267903"/>
                </a:lnTo>
                <a:lnTo>
                  <a:pt x="3160285" y="2260600"/>
                </a:lnTo>
                <a:lnTo>
                  <a:pt x="3159967" y="2252980"/>
                </a:lnTo>
                <a:lnTo>
                  <a:pt x="3159015" y="2245678"/>
                </a:lnTo>
                <a:lnTo>
                  <a:pt x="3157112" y="2238058"/>
                </a:lnTo>
                <a:lnTo>
                  <a:pt x="3154574" y="2230755"/>
                </a:lnTo>
                <a:lnTo>
                  <a:pt x="3152670" y="2226945"/>
                </a:lnTo>
                <a:lnTo>
                  <a:pt x="3150766" y="2223135"/>
                </a:lnTo>
                <a:lnTo>
                  <a:pt x="3148545" y="2219325"/>
                </a:lnTo>
                <a:lnTo>
                  <a:pt x="3146007" y="2215833"/>
                </a:lnTo>
                <a:lnTo>
                  <a:pt x="3143152" y="2212340"/>
                </a:lnTo>
                <a:lnTo>
                  <a:pt x="3140296" y="2208848"/>
                </a:lnTo>
                <a:lnTo>
                  <a:pt x="3133633" y="2202498"/>
                </a:lnTo>
                <a:lnTo>
                  <a:pt x="3126336" y="2195830"/>
                </a:lnTo>
                <a:lnTo>
                  <a:pt x="3118404" y="2190115"/>
                </a:lnTo>
                <a:lnTo>
                  <a:pt x="3109520" y="2184718"/>
                </a:lnTo>
                <a:lnTo>
                  <a:pt x="3100954" y="2179638"/>
                </a:lnTo>
                <a:lnTo>
                  <a:pt x="3091118" y="2174875"/>
                </a:lnTo>
                <a:lnTo>
                  <a:pt x="3081600" y="2170430"/>
                </a:lnTo>
                <a:lnTo>
                  <a:pt x="3071764" y="2165668"/>
                </a:lnTo>
                <a:lnTo>
                  <a:pt x="3061928" y="2161858"/>
                </a:lnTo>
                <a:lnTo>
                  <a:pt x="3041940" y="2154238"/>
                </a:lnTo>
                <a:lnTo>
                  <a:pt x="3022903" y="2147253"/>
                </a:lnTo>
                <a:lnTo>
                  <a:pt x="3015289" y="2144713"/>
                </a:lnTo>
                <a:lnTo>
                  <a:pt x="2988637" y="2134235"/>
                </a:lnTo>
                <a:lnTo>
                  <a:pt x="2968966" y="2126933"/>
                </a:lnTo>
                <a:lnTo>
                  <a:pt x="2965793" y="2125980"/>
                </a:lnTo>
                <a:lnTo>
                  <a:pt x="2954054" y="2120900"/>
                </a:lnTo>
                <a:lnTo>
                  <a:pt x="2948978" y="2118678"/>
                </a:lnTo>
                <a:lnTo>
                  <a:pt x="2944536" y="2116455"/>
                </a:lnTo>
                <a:lnTo>
                  <a:pt x="2939776" y="2113598"/>
                </a:lnTo>
                <a:lnTo>
                  <a:pt x="2935969" y="2110740"/>
                </a:lnTo>
                <a:lnTo>
                  <a:pt x="2932479" y="2106930"/>
                </a:lnTo>
                <a:lnTo>
                  <a:pt x="2929306" y="2103120"/>
                </a:lnTo>
                <a:lnTo>
                  <a:pt x="2927720" y="2100263"/>
                </a:lnTo>
                <a:lnTo>
                  <a:pt x="2926134" y="2097088"/>
                </a:lnTo>
                <a:lnTo>
                  <a:pt x="2924864" y="2094230"/>
                </a:lnTo>
                <a:lnTo>
                  <a:pt x="2924230" y="2091055"/>
                </a:lnTo>
                <a:lnTo>
                  <a:pt x="2923278" y="2088198"/>
                </a:lnTo>
                <a:lnTo>
                  <a:pt x="2922961" y="2085023"/>
                </a:lnTo>
                <a:lnTo>
                  <a:pt x="2922961" y="2081848"/>
                </a:lnTo>
                <a:lnTo>
                  <a:pt x="2923278" y="2078990"/>
                </a:lnTo>
                <a:lnTo>
                  <a:pt x="2923913" y="2075815"/>
                </a:lnTo>
                <a:lnTo>
                  <a:pt x="2924547" y="2072640"/>
                </a:lnTo>
                <a:lnTo>
                  <a:pt x="2925816" y="2069783"/>
                </a:lnTo>
                <a:lnTo>
                  <a:pt x="2926768" y="2066925"/>
                </a:lnTo>
                <a:lnTo>
                  <a:pt x="2928354" y="2064385"/>
                </a:lnTo>
                <a:lnTo>
                  <a:pt x="2930258" y="2062163"/>
                </a:lnTo>
                <a:lnTo>
                  <a:pt x="2932162" y="2059623"/>
                </a:lnTo>
                <a:lnTo>
                  <a:pt x="2934383" y="2057718"/>
                </a:lnTo>
                <a:lnTo>
                  <a:pt x="2938190" y="2055178"/>
                </a:lnTo>
                <a:lnTo>
                  <a:pt x="2942315" y="2052955"/>
                </a:lnTo>
                <a:lnTo>
                  <a:pt x="2946122" y="2050733"/>
                </a:lnTo>
                <a:lnTo>
                  <a:pt x="2949929" y="2048510"/>
                </a:lnTo>
                <a:lnTo>
                  <a:pt x="2957861" y="2045653"/>
                </a:lnTo>
                <a:lnTo>
                  <a:pt x="2965476" y="2043430"/>
                </a:lnTo>
                <a:lnTo>
                  <a:pt x="2973091" y="2041525"/>
                </a:lnTo>
                <a:lnTo>
                  <a:pt x="2980388" y="2040255"/>
                </a:lnTo>
                <a:lnTo>
                  <a:pt x="2987368" y="2039938"/>
                </a:lnTo>
                <a:lnTo>
                  <a:pt x="2993714" y="2039620"/>
                </a:lnTo>
                <a:lnTo>
                  <a:pt x="3003232" y="2039938"/>
                </a:lnTo>
                <a:lnTo>
                  <a:pt x="3012750" y="2040890"/>
                </a:lnTo>
                <a:lnTo>
                  <a:pt x="3022903" y="2042795"/>
                </a:lnTo>
                <a:lnTo>
                  <a:pt x="3032422" y="2045335"/>
                </a:lnTo>
                <a:lnTo>
                  <a:pt x="3036546" y="2046605"/>
                </a:lnTo>
                <a:lnTo>
                  <a:pt x="3041623" y="2049145"/>
                </a:lnTo>
                <a:lnTo>
                  <a:pt x="3046382" y="2051368"/>
                </a:lnTo>
                <a:lnTo>
                  <a:pt x="3051776" y="2054543"/>
                </a:lnTo>
                <a:lnTo>
                  <a:pt x="3062246" y="2060575"/>
                </a:lnTo>
                <a:lnTo>
                  <a:pt x="3071447" y="2066925"/>
                </a:lnTo>
                <a:lnTo>
                  <a:pt x="3075889" y="2070735"/>
                </a:lnTo>
                <a:lnTo>
                  <a:pt x="3077158" y="2072005"/>
                </a:lnTo>
                <a:lnTo>
                  <a:pt x="3079379" y="2074228"/>
                </a:lnTo>
                <a:lnTo>
                  <a:pt x="3081282" y="2077085"/>
                </a:lnTo>
                <a:lnTo>
                  <a:pt x="3083503" y="2079308"/>
                </a:lnTo>
                <a:lnTo>
                  <a:pt x="3086359" y="2081213"/>
                </a:lnTo>
                <a:lnTo>
                  <a:pt x="3089214" y="2082800"/>
                </a:lnTo>
                <a:lnTo>
                  <a:pt x="3092387" y="2084388"/>
                </a:lnTo>
                <a:lnTo>
                  <a:pt x="3095560" y="2085023"/>
                </a:lnTo>
                <a:lnTo>
                  <a:pt x="3098733" y="2085340"/>
                </a:lnTo>
                <a:lnTo>
                  <a:pt x="3102857" y="2085658"/>
                </a:lnTo>
                <a:lnTo>
                  <a:pt x="3105713" y="2085658"/>
                </a:lnTo>
                <a:lnTo>
                  <a:pt x="3108886" y="2085340"/>
                </a:lnTo>
                <a:lnTo>
                  <a:pt x="3114914" y="2083753"/>
                </a:lnTo>
                <a:lnTo>
                  <a:pt x="3120625" y="2081530"/>
                </a:lnTo>
                <a:lnTo>
                  <a:pt x="3126019" y="2078355"/>
                </a:lnTo>
                <a:lnTo>
                  <a:pt x="3131095" y="2075180"/>
                </a:lnTo>
                <a:lnTo>
                  <a:pt x="3135537" y="2071370"/>
                </a:lnTo>
                <a:lnTo>
                  <a:pt x="3139344" y="2067560"/>
                </a:lnTo>
                <a:lnTo>
                  <a:pt x="3142517" y="2063115"/>
                </a:lnTo>
                <a:lnTo>
                  <a:pt x="3144738" y="2059305"/>
                </a:lnTo>
                <a:lnTo>
                  <a:pt x="3146324" y="2055495"/>
                </a:lnTo>
                <a:lnTo>
                  <a:pt x="3146959" y="2051685"/>
                </a:lnTo>
                <a:lnTo>
                  <a:pt x="3147593" y="2048193"/>
                </a:lnTo>
                <a:lnTo>
                  <a:pt x="3147593" y="2044383"/>
                </a:lnTo>
                <a:lnTo>
                  <a:pt x="3146642" y="2040890"/>
                </a:lnTo>
                <a:lnTo>
                  <a:pt x="3145055" y="2038033"/>
                </a:lnTo>
                <a:lnTo>
                  <a:pt x="3143152" y="2034540"/>
                </a:lnTo>
                <a:lnTo>
                  <a:pt x="3139662" y="2030413"/>
                </a:lnTo>
                <a:lnTo>
                  <a:pt x="3135537" y="2025650"/>
                </a:lnTo>
                <a:lnTo>
                  <a:pt x="3131412" y="2021523"/>
                </a:lnTo>
                <a:lnTo>
                  <a:pt x="3126336" y="2017395"/>
                </a:lnTo>
                <a:lnTo>
                  <a:pt x="3120942" y="2013585"/>
                </a:lnTo>
                <a:lnTo>
                  <a:pt x="3115866" y="2009140"/>
                </a:lnTo>
                <a:lnTo>
                  <a:pt x="3109520" y="2005965"/>
                </a:lnTo>
                <a:lnTo>
                  <a:pt x="3103809" y="2002473"/>
                </a:lnTo>
                <a:lnTo>
                  <a:pt x="3097781" y="1998980"/>
                </a:lnTo>
                <a:lnTo>
                  <a:pt x="3091118" y="1995805"/>
                </a:lnTo>
                <a:lnTo>
                  <a:pt x="3078744" y="1990408"/>
                </a:lnTo>
                <a:lnTo>
                  <a:pt x="3066053" y="1985963"/>
                </a:lnTo>
                <a:lnTo>
                  <a:pt x="3060025" y="1984058"/>
                </a:lnTo>
                <a:lnTo>
                  <a:pt x="3054314" y="1982470"/>
                </a:lnTo>
                <a:lnTo>
                  <a:pt x="3047334" y="1980883"/>
                </a:lnTo>
                <a:lnTo>
                  <a:pt x="3040036" y="1979930"/>
                </a:lnTo>
                <a:lnTo>
                  <a:pt x="3033056" y="1978660"/>
                </a:lnTo>
                <a:lnTo>
                  <a:pt x="3025759" y="1978025"/>
                </a:lnTo>
                <a:lnTo>
                  <a:pt x="3025759" y="1942783"/>
                </a:lnTo>
                <a:lnTo>
                  <a:pt x="3025441" y="1940560"/>
                </a:lnTo>
                <a:lnTo>
                  <a:pt x="3024807" y="1938973"/>
                </a:lnTo>
                <a:lnTo>
                  <a:pt x="3023538" y="1937068"/>
                </a:lnTo>
                <a:lnTo>
                  <a:pt x="3021951" y="1935798"/>
                </a:lnTo>
                <a:lnTo>
                  <a:pt x="3020048" y="1934528"/>
                </a:lnTo>
                <a:lnTo>
                  <a:pt x="3018144" y="1933575"/>
                </a:lnTo>
                <a:lnTo>
                  <a:pt x="3015923" y="1933258"/>
                </a:lnTo>
                <a:lnTo>
                  <a:pt x="3013385" y="1932623"/>
                </a:lnTo>
                <a:lnTo>
                  <a:pt x="2970870" y="1932623"/>
                </a:lnTo>
                <a:close/>
                <a:moveTo>
                  <a:pt x="2845545" y="1870075"/>
                </a:moveTo>
                <a:lnTo>
                  <a:pt x="2990858" y="1870075"/>
                </a:lnTo>
                <a:lnTo>
                  <a:pt x="3011481" y="1870075"/>
                </a:lnTo>
                <a:lnTo>
                  <a:pt x="3156477" y="1870075"/>
                </a:lnTo>
                <a:lnTo>
                  <a:pt x="3159015" y="1875155"/>
                </a:lnTo>
                <a:lnTo>
                  <a:pt x="3161554" y="1879918"/>
                </a:lnTo>
                <a:lnTo>
                  <a:pt x="3167582" y="1890078"/>
                </a:lnTo>
                <a:lnTo>
                  <a:pt x="3174879" y="1900238"/>
                </a:lnTo>
                <a:lnTo>
                  <a:pt x="3183129" y="1910715"/>
                </a:lnTo>
                <a:lnTo>
                  <a:pt x="3192012" y="1921193"/>
                </a:lnTo>
                <a:lnTo>
                  <a:pt x="3201848" y="1932305"/>
                </a:lnTo>
                <a:lnTo>
                  <a:pt x="3212001" y="1943735"/>
                </a:lnTo>
                <a:lnTo>
                  <a:pt x="3223106" y="1955483"/>
                </a:lnTo>
                <a:lnTo>
                  <a:pt x="3246901" y="1979930"/>
                </a:lnTo>
                <a:lnTo>
                  <a:pt x="3271966" y="2005965"/>
                </a:lnTo>
                <a:lnTo>
                  <a:pt x="3284975" y="2019618"/>
                </a:lnTo>
                <a:lnTo>
                  <a:pt x="3297983" y="2034223"/>
                </a:lnTo>
                <a:lnTo>
                  <a:pt x="3310992" y="2048510"/>
                </a:lnTo>
                <a:lnTo>
                  <a:pt x="3324000" y="2064068"/>
                </a:lnTo>
                <a:lnTo>
                  <a:pt x="3336691" y="2079943"/>
                </a:lnTo>
                <a:lnTo>
                  <a:pt x="3349382" y="2096453"/>
                </a:lnTo>
                <a:lnTo>
                  <a:pt x="3361439" y="2113598"/>
                </a:lnTo>
                <a:lnTo>
                  <a:pt x="3373813" y="2131695"/>
                </a:lnTo>
                <a:lnTo>
                  <a:pt x="3384917" y="2150428"/>
                </a:lnTo>
                <a:lnTo>
                  <a:pt x="3396022" y="2169478"/>
                </a:lnTo>
                <a:lnTo>
                  <a:pt x="3400781" y="2179638"/>
                </a:lnTo>
                <a:lnTo>
                  <a:pt x="3405858" y="2189798"/>
                </a:lnTo>
                <a:lnTo>
                  <a:pt x="3410934" y="2200275"/>
                </a:lnTo>
                <a:lnTo>
                  <a:pt x="3415376" y="2210435"/>
                </a:lnTo>
                <a:lnTo>
                  <a:pt x="3420135" y="2221230"/>
                </a:lnTo>
                <a:lnTo>
                  <a:pt x="3424260" y="2232343"/>
                </a:lnTo>
                <a:lnTo>
                  <a:pt x="3428067" y="2243455"/>
                </a:lnTo>
                <a:lnTo>
                  <a:pt x="3431874" y="2254885"/>
                </a:lnTo>
                <a:lnTo>
                  <a:pt x="3435365" y="2266315"/>
                </a:lnTo>
                <a:lnTo>
                  <a:pt x="3438220" y="2278063"/>
                </a:lnTo>
                <a:lnTo>
                  <a:pt x="3441393" y="2290128"/>
                </a:lnTo>
                <a:lnTo>
                  <a:pt x="3443931" y="2302193"/>
                </a:lnTo>
                <a:lnTo>
                  <a:pt x="3446787" y="2314893"/>
                </a:lnTo>
                <a:lnTo>
                  <a:pt x="3448690" y="2327593"/>
                </a:lnTo>
                <a:lnTo>
                  <a:pt x="3450594" y="2340610"/>
                </a:lnTo>
                <a:lnTo>
                  <a:pt x="3452180" y="2353628"/>
                </a:lnTo>
                <a:lnTo>
                  <a:pt x="3453132" y="2366963"/>
                </a:lnTo>
                <a:lnTo>
                  <a:pt x="3454084" y="2380615"/>
                </a:lnTo>
                <a:lnTo>
                  <a:pt x="3454401" y="2394903"/>
                </a:lnTo>
                <a:lnTo>
                  <a:pt x="3454401" y="2408873"/>
                </a:lnTo>
                <a:lnTo>
                  <a:pt x="3454401" y="2416493"/>
                </a:lnTo>
                <a:lnTo>
                  <a:pt x="3454084" y="2423795"/>
                </a:lnTo>
                <a:lnTo>
                  <a:pt x="3452815" y="2438400"/>
                </a:lnTo>
                <a:lnTo>
                  <a:pt x="3069860" y="2438400"/>
                </a:lnTo>
                <a:lnTo>
                  <a:pt x="3000377" y="2438400"/>
                </a:lnTo>
                <a:lnTo>
                  <a:pt x="2930575" y="2438400"/>
                </a:lnTo>
                <a:lnTo>
                  <a:pt x="2549525" y="2438400"/>
                </a:lnTo>
                <a:lnTo>
                  <a:pt x="2548256" y="2423795"/>
                </a:lnTo>
                <a:lnTo>
                  <a:pt x="2547938" y="2408873"/>
                </a:lnTo>
                <a:lnTo>
                  <a:pt x="2547938" y="2394903"/>
                </a:lnTo>
                <a:lnTo>
                  <a:pt x="2548256" y="2380615"/>
                </a:lnTo>
                <a:lnTo>
                  <a:pt x="2549207" y="2366963"/>
                </a:lnTo>
                <a:lnTo>
                  <a:pt x="2550476" y="2353628"/>
                </a:lnTo>
                <a:lnTo>
                  <a:pt x="2551746" y="2340610"/>
                </a:lnTo>
                <a:lnTo>
                  <a:pt x="2553649" y="2327593"/>
                </a:lnTo>
                <a:lnTo>
                  <a:pt x="2555553" y="2314893"/>
                </a:lnTo>
                <a:lnTo>
                  <a:pt x="2558091" y="2302193"/>
                </a:lnTo>
                <a:lnTo>
                  <a:pt x="2560947" y="2290128"/>
                </a:lnTo>
                <a:lnTo>
                  <a:pt x="2563802" y="2278063"/>
                </a:lnTo>
                <a:lnTo>
                  <a:pt x="2567292" y="2266315"/>
                </a:lnTo>
                <a:lnTo>
                  <a:pt x="2570465" y="2254885"/>
                </a:lnTo>
                <a:lnTo>
                  <a:pt x="2574272" y="2243455"/>
                </a:lnTo>
                <a:lnTo>
                  <a:pt x="2578080" y="2232343"/>
                </a:lnTo>
                <a:lnTo>
                  <a:pt x="2582522" y="2221230"/>
                </a:lnTo>
                <a:lnTo>
                  <a:pt x="2586963" y="2210435"/>
                </a:lnTo>
                <a:lnTo>
                  <a:pt x="2591723" y="2200275"/>
                </a:lnTo>
                <a:lnTo>
                  <a:pt x="2596164" y="2189798"/>
                </a:lnTo>
                <a:lnTo>
                  <a:pt x="2601558" y="2179638"/>
                </a:lnTo>
                <a:lnTo>
                  <a:pt x="2606635" y="2169478"/>
                </a:lnTo>
                <a:lnTo>
                  <a:pt x="2617105" y="2150428"/>
                </a:lnTo>
                <a:lnTo>
                  <a:pt x="2628844" y="2131695"/>
                </a:lnTo>
                <a:lnTo>
                  <a:pt x="2640583" y="2113598"/>
                </a:lnTo>
                <a:lnTo>
                  <a:pt x="2652640" y="2096453"/>
                </a:lnTo>
                <a:lnTo>
                  <a:pt x="2665331" y="2079943"/>
                </a:lnTo>
                <a:lnTo>
                  <a:pt x="2678339" y="2064068"/>
                </a:lnTo>
                <a:lnTo>
                  <a:pt x="2691348" y="2048510"/>
                </a:lnTo>
                <a:lnTo>
                  <a:pt x="2704356" y="2034223"/>
                </a:lnTo>
                <a:lnTo>
                  <a:pt x="2717365" y="2019618"/>
                </a:lnTo>
                <a:lnTo>
                  <a:pt x="2730373" y="2005965"/>
                </a:lnTo>
                <a:lnTo>
                  <a:pt x="2755121" y="1979930"/>
                </a:lnTo>
                <a:lnTo>
                  <a:pt x="2778917" y="1955483"/>
                </a:lnTo>
                <a:lnTo>
                  <a:pt x="2790021" y="1943735"/>
                </a:lnTo>
                <a:lnTo>
                  <a:pt x="2800809" y="1932305"/>
                </a:lnTo>
                <a:lnTo>
                  <a:pt x="2810327" y="1921193"/>
                </a:lnTo>
                <a:lnTo>
                  <a:pt x="2819211" y="1910715"/>
                </a:lnTo>
                <a:lnTo>
                  <a:pt x="2827460" y="1900238"/>
                </a:lnTo>
                <a:lnTo>
                  <a:pt x="2834440" y="1890078"/>
                </a:lnTo>
                <a:lnTo>
                  <a:pt x="2840468" y="1879918"/>
                </a:lnTo>
                <a:lnTo>
                  <a:pt x="2843007" y="1875155"/>
                </a:lnTo>
                <a:lnTo>
                  <a:pt x="2845545" y="1870075"/>
                </a:lnTo>
                <a:close/>
                <a:moveTo>
                  <a:pt x="2866305" y="1774825"/>
                </a:moveTo>
                <a:lnTo>
                  <a:pt x="3134130" y="1774825"/>
                </a:lnTo>
                <a:lnTo>
                  <a:pt x="3136979" y="1775143"/>
                </a:lnTo>
                <a:lnTo>
                  <a:pt x="3140145" y="1775460"/>
                </a:lnTo>
                <a:lnTo>
                  <a:pt x="3142994" y="1776413"/>
                </a:lnTo>
                <a:lnTo>
                  <a:pt x="3145843" y="1777683"/>
                </a:lnTo>
                <a:lnTo>
                  <a:pt x="3148376" y="1778635"/>
                </a:lnTo>
                <a:lnTo>
                  <a:pt x="3150909" y="1780223"/>
                </a:lnTo>
                <a:lnTo>
                  <a:pt x="3153125" y="1782128"/>
                </a:lnTo>
                <a:lnTo>
                  <a:pt x="3155341" y="1784033"/>
                </a:lnTo>
                <a:lnTo>
                  <a:pt x="3157240" y="1786255"/>
                </a:lnTo>
                <a:lnTo>
                  <a:pt x="3158823" y="1788478"/>
                </a:lnTo>
                <a:lnTo>
                  <a:pt x="3160406" y="1791335"/>
                </a:lnTo>
                <a:lnTo>
                  <a:pt x="3161356" y="1793875"/>
                </a:lnTo>
                <a:lnTo>
                  <a:pt x="3162622" y="1796733"/>
                </a:lnTo>
                <a:lnTo>
                  <a:pt x="3163255" y="1799590"/>
                </a:lnTo>
                <a:lnTo>
                  <a:pt x="3163888" y="1802765"/>
                </a:lnTo>
                <a:lnTo>
                  <a:pt x="3163888" y="1806258"/>
                </a:lnTo>
                <a:lnTo>
                  <a:pt x="3163888" y="1809433"/>
                </a:lnTo>
                <a:lnTo>
                  <a:pt x="3163255" y="1812290"/>
                </a:lnTo>
                <a:lnTo>
                  <a:pt x="3162622" y="1815465"/>
                </a:lnTo>
                <a:lnTo>
                  <a:pt x="3161356" y="1818005"/>
                </a:lnTo>
                <a:lnTo>
                  <a:pt x="3160406" y="1820863"/>
                </a:lnTo>
                <a:lnTo>
                  <a:pt x="3158823" y="1823403"/>
                </a:lnTo>
                <a:lnTo>
                  <a:pt x="3157240" y="1825626"/>
                </a:lnTo>
                <a:lnTo>
                  <a:pt x="3155341" y="1828166"/>
                </a:lnTo>
                <a:lnTo>
                  <a:pt x="3153125" y="1830071"/>
                </a:lnTo>
                <a:lnTo>
                  <a:pt x="3150909" y="1831976"/>
                </a:lnTo>
                <a:lnTo>
                  <a:pt x="3148376" y="1833246"/>
                </a:lnTo>
                <a:lnTo>
                  <a:pt x="3145843" y="1834516"/>
                </a:lnTo>
                <a:lnTo>
                  <a:pt x="3142994" y="1835786"/>
                </a:lnTo>
                <a:lnTo>
                  <a:pt x="3140145" y="1836421"/>
                </a:lnTo>
                <a:lnTo>
                  <a:pt x="3136979" y="1836738"/>
                </a:lnTo>
                <a:lnTo>
                  <a:pt x="3134130" y="1836738"/>
                </a:lnTo>
                <a:lnTo>
                  <a:pt x="2866305" y="1836738"/>
                </a:lnTo>
                <a:lnTo>
                  <a:pt x="2863139" y="1836738"/>
                </a:lnTo>
                <a:lnTo>
                  <a:pt x="2860607" y="1836421"/>
                </a:lnTo>
                <a:lnTo>
                  <a:pt x="2857441" y="1835786"/>
                </a:lnTo>
                <a:lnTo>
                  <a:pt x="2854908" y="1834516"/>
                </a:lnTo>
                <a:lnTo>
                  <a:pt x="2852059" y="1833246"/>
                </a:lnTo>
                <a:lnTo>
                  <a:pt x="2849843" y="1831976"/>
                </a:lnTo>
                <a:lnTo>
                  <a:pt x="2847627" y="1830071"/>
                </a:lnTo>
                <a:lnTo>
                  <a:pt x="2845094" y="1828166"/>
                </a:lnTo>
                <a:lnTo>
                  <a:pt x="2843195" y="1825626"/>
                </a:lnTo>
                <a:lnTo>
                  <a:pt x="2841928" y="1823403"/>
                </a:lnTo>
                <a:lnTo>
                  <a:pt x="2840346" y="1820863"/>
                </a:lnTo>
                <a:lnTo>
                  <a:pt x="2839079" y="1818005"/>
                </a:lnTo>
                <a:lnTo>
                  <a:pt x="2838130" y="1815465"/>
                </a:lnTo>
                <a:lnTo>
                  <a:pt x="2837180" y="1812290"/>
                </a:lnTo>
                <a:lnTo>
                  <a:pt x="2836863" y="1809433"/>
                </a:lnTo>
                <a:lnTo>
                  <a:pt x="2836863" y="1806258"/>
                </a:lnTo>
                <a:lnTo>
                  <a:pt x="2836863" y="1802765"/>
                </a:lnTo>
                <a:lnTo>
                  <a:pt x="2837180" y="1799590"/>
                </a:lnTo>
                <a:lnTo>
                  <a:pt x="2838130" y="1796733"/>
                </a:lnTo>
                <a:lnTo>
                  <a:pt x="2839079" y="1793875"/>
                </a:lnTo>
                <a:lnTo>
                  <a:pt x="2840346" y="1791335"/>
                </a:lnTo>
                <a:lnTo>
                  <a:pt x="2841928" y="1788478"/>
                </a:lnTo>
                <a:lnTo>
                  <a:pt x="2843195" y="1786255"/>
                </a:lnTo>
                <a:lnTo>
                  <a:pt x="2845094" y="1784033"/>
                </a:lnTo>
                <a:lnTo>
                  <a:pt x="2847627" y="1782128"/>
                </a:lnTo>
                <a:lnTo>
                  <a:pt x="2849843" y="1780223"/>
                </a:lnTo>
                <a:lnTo>
                  <a:pt x="2852059" y="1778635"/>
                </a:lnTo>
                <a:lnTo>
                  <a:pt x="2854908" y="1777683"/>
                </a:lnTo>
                <a:lnTo>
                  <a:pt x="2857441" y="1776413"/>
                </a:lnTo>
                <a:lnTo>
                  <a:pt x="2860607" y="1775460"/>
                </a:lnTo>
                <a:lnTo>
                  <a:pt x="2863139" y="1775143"/>
                </a:lnTo>
                <a:lnTo>
                  <a:pt x="2866305" y="1774825"/>
                </a:lnTo>
                <a:close/>
                <a:moveTo>
                  <a:pt x="1756013" y="1701800"/>
                </a:moveTo>
                <a:lnTo>
                  <a:pt x="1936196" y="1701800"/>
                </a:lnTo>
                <a:lnTo>
                  <a:pt x="1940946" y="1710058"/>
                </a:lnTo>
                <a:lnTo>
                  <a:pt x="1945063" y="1717998"/>
                </a:lnTo>
                <a:lnTo>
                  <a:pt x="1948546" y="1726256"/>
                </a:lnTo>
                <a:lnTo>
                  <a:pt x="1952029" y="1733561"/>
                </a:lnTo>
                <a:lnTo>
                  <a:pt x="1956779" y="1747219"/>
                </a:lnTo>
                <a:lnTo>
                  <a:pt x="1960579" y="1758653"/>
                </a:lnTo>
                <a:lnTo>
                  <a:pt x="1963429" y="1768181"/>
                </a:lnTo>
                <a:lnTo>
                  <a:pt x="1965013" y="1775486"/>
                </a:lnTo>
                <a:lnTo>
                  <a:pt x="1965646" y="1781203"/>
                </a:lnTo>
                <a:lnTo>
                  <a:pt x="1965646" y="1796449"/>
                </a:lnTo>
                <a:lnTo>
                  <a:pt x="1966913" y="1796449"/>
                </a:lnTo>
                <a:lnTo>
                  <a:pt x="1947913" y="2595563"/>
                </a:lnTo>
                <a:lnTo>
                  <a:pt x="1744296" y="2595563"/>
                </a:lnTo>
                <a:lnTo>
                  <a:pt x="1725613" y="1796449"/>
                </a:lnTo>
                <a:lnTo>
                  <a:pt x="1726879" y="1796449"/>
                </a:lnTo>
                <a:lnTo>
                  <a:pt x="1726879" y="1781203"/>
                </a:lnTo>
                <a:lnTo>
                  <a:pt x="1727829" y="1775169"/>
                </a:lnTo>
                <a:lnTo>
                  <a:pt x="1729413" y="1767864"/>
                </a:lnTo>
                <a:lnTo>
                  <a:pt x="1732263" y="1758018"/>
                </a:lnTo>
                <a:lnTo>
                  <a:pt x="1736063" y="1745948"/>
                </a:lnTo>
                <a:lnTo>
                  <a:pt x="1740813" y="1732609"/>
                </a:lnTo>
                <a:lnTo>
                  <a:pt x="1744296" y="1725303"/>
                </a:lnTo>
                <a:lnTo>
                  <a:pt x="1747779" y="1717681"/>
                </a:lnTo>
                <a:lnTo>
                  <a:pt x="1751896" y="1709740"/>
                </a:lnTo>
                <a:lnTo>
                  <a:pt x="1756013" y="1701800"/>
                </a:lnTo>
                <a:close/>
                <a:moveTo>
                  <a:pt x="2994811" y="1497012"/>
                </a:moveTo>
                <a:lnTo>
                  <a:pt x="3002754" y="1497012"/>
                </a:lnTo>
                <a:lnTo>
                  <a:pt x="3010696" y="1497012"/>
                </a:lnTo>
                <a:lnTo>
                  <a:pt x="3022451" y="1497330"/>
                </a:lnTo>
                <a:lnTo>
                  <a:pt x="3035159" y="1497965"/>
                </a:lnTo>
                <a:lnTo>
                  <a:pt x="3049456" y="1499552"/>
                </a:lnTo>
                <a:lnTo>
                  <a:pt x="3056445" y="1500822"/>
                </a:lnTo>
                <a:lnTo>
                  <a:pt x="3063117" y="1501775"/>
                </a:lnTo>
                <a:lnTo>
                  <a:pt x="3069471" y="1503362"/>
                </a:lnTo>
                <a:lnTo>
                  <a:pt x="3075507" y="1505267"/>
                </a:lnTo>
                <a:lnTo>
                  <a:pt x="3080908" y="1507807"/>
                </a:lnTo>
                <a:lnTo>
                  <a:pt x="3085356" y="1510030"/>
                </a:lnTo>
                <a:lnTo>
                  <a:pt x="3089168" y="1512570"/>
                </a:lnTo>
                <a:lnTo>
                  <a:pt x="3090757" y="1514157"/>
                </a:lnTo>
                <a:lnTo>
                  <a:pt x="3092028" y="1516062"/>
                </a:lnTo>
                <a:lnTo>
                  <a:pt x="3092981" y="1518602"/>
                </a:lnTo>
                <a:lnTo>
                  <a:pt x="3094252" y="1521777"/>
                </a:lnTo>
                <a:lnTo>
                  <a:pt x="3094887" y="1524952"/>
                </a:lnTo>
                <a:lnTo>
                  <a:pt x="3095522" y="1528762"/>
                </a:lnTo>
                <a:lnTo>
                  <a:pt x="3095840" y="1532255"/>
                </a:lnTo>
                <a:lnTo>
                  <a:pt x="3095522" y="1536382"/>
                </a:lnTo>
                <a:lnTo>
                  <a:pt x="3094569" y="1544320"/>
                </a:lnTo>
                <a:lnTo>
                  <a:pt x="3092345" y="1553527"/>
                </a:lnTo>
                <a:lnTo>
                  <a:pt x="3089804" y="1562735"/>
                </a:lnTo>
                <a:lnTo>
                  <a:pt x="3086627" y="1572260"/>
                </a:lnTo>
                <a:lnTo>
                  <a:pt x="3082814" y="1582102"/>
                </a:lnTo>
                <a:lnTo>
                  <a:pt x="3074872" y="1601470"/>
                </a:lnTo>
                <a:lnTo>
                  <a:pt x="3066929" y="1619885"/>
                </a:lnTo>
                <a:lnTo>
                  <a:pt x="3063752" y="1628140"/>
                </a:lnTo>
                <a:lnTo>
                  <a:pt x="3060893" y="1635442"/>
                </a:lnTo>
                <a:lnTo>
                  <a:pt x="3058987" y="1642427"/>
                </a:lnTo>
                <a:lnTo>
                  <a:pt x="3058034" y="1648142"/>
                </a:lnTo>
                <a:lnTo>
                  <a:pt x="3062164" y="1647190"/>
                </a:lnTo>
                <a:lnTo>
                  <a:pt x="3065976" y="1646555"/>
                </a:lnTo>
                <a:lnTo>
                  <a:pt x="3069789" y="1644967"/>
                </a:lnTo>
                <a:lnTo>
                  <a:pt x="3073601" y="1643062"/>
                </a:lnTo>
                <a:lnTo>
                  <a:pt x="3077413" y="1640840"/>
                </a:lnTo>
                <a:lnTo>
                  <a:pt x="3080908" y="1637982"/>
                </a:lnTo>
                <a:lnTo>
                  <a:pt x="3084403" y="1635125"/>
                </a:lnTo>
                <a:lnTo>
                  <a:pt x="3087262" y="1631950"/>
                </a:lnTo>
                <a:lnTo>
                  <a:pt x="3090439" y="1628457"/>
                </a:lnTo>
                <a:lnTo>
                  <a:pt x="3093616" y="1624647"/>
                </a:lnTo>
                <a:lnTo>
                  <a:pt x="3099335" y="1616710"/>
                </a:lnTo>
                <a:lnTo>
                  <a:pt x="3104736" y="1607820"/>
                </a:lnTo>
                <a:lnTo>
                  <a:pt x="3109183" y="1598612"/>
                </a:lnTo>
                <a:lnTo>
                  <a:pt x="3113631" y="1589087"/>
                </a:lnTo>
                <a:lnTo>
                  <a:pt x="3118079" y="1579880"/>
                </a:lnTo>
                <a:lnTo>
                  <a:pt x="3125704" y="1562735"/>
                </a:lnTo>
                <a:lnTo>
                  <a:pt x="3129199" y="1555115"/>
                </a:lnTo>
                <a:lnTo>
                  <a:pt x="3132693" y="1548447"/>
                </a:lnTo>
                <a:lnTo>
                  <a:pt x="3135553" y="1543367"/>
                </a:lnTo>
                <a:lnTo>
                  <a:pt x="3137141" y="1540827"/>
                </a:lnTo>
                <a:lnTo>
                  <a:pt x="3138730" y="1538922"/>
                </a:lnTo>
                <a:lnTo>
                  <a:pt x="3140318" y="1537970"/>
                </a:lnTo>
                <a:lnTo>
                  <a:pt x="3142224" y="1536382"/>
                </a:lnTo>
                <a:lnTo>
                  <a:pt x="3144131" y="1535430"/>
                </a:lnTo>
                <a:lnTo>
                  <a:pt x="3146354" y="1534795"/>
                </a:lnTo>
                <a:lnTo>
                  <a:pt x="3151438" y="1533525"/>
                </a:lnTo>
                <a:lnTo>
                  <a:pt x="3156521" y="1533207"/>
                </a:lnTo>
                <a:lnTo>
                  <a:pt x="3162240" y="1533525"/>
                </a:lnTo>
                <a:lnTo>
                  <a:pt x="3168594" y="1534477"/>
                </a:lnTo>
                <a:lnTo>
                  <a:pt x="3174948" y="1536065"/>
                </a:lnTo>
                <a:lnTo>
                  <a:pt x="3181619" y="1537652"/>
                </a:lnTo>
                <a:lnTo>
                  <a:pt x="3188291" y="1539557"/>
                </a:lnTo>
                <a:lnTo>
                  <a:pt x="3194963" y="1541780"/>
                </a:lnTo>
                <a:lnTo>
                  <a:pt x="3207988" y="1547177"/>
                </a:lnTo>
                <a:lnTo>
                  <a:pt x="3219108" y="1551940"/>
                </a:lnTo>
                <a:lnTo>
                  <a:pt x="3228639" y="1556702"/>
                </a:lnTo>
                <a:lnTo>
                  <a:pt x="3235946" y="1560512"/>
                </a:lnTo>
                <a:lnTo>
                  <a:pt x="3242300" y="1564322"/>
                </a:lnTo>
                <a:lnTo>
                  <a:pt x="3247383" y="1567815"/>
                </a:lnTo>
                <a:lnTo>
                  <a:pt x="3251513" y="1570672"/>
                </a:lnTo>
                <a:lnTo>
                  <a:pt x="3254690" y="1573847"/>
                </a:lnTo>
                <a:lnTo>
                  <a:pt x="3256914" y="1576387"/>
                </a:lnTo>
                <a:lnTo>
                  <a:pt x="3258503" y="1579245"/>
                </a:lnTo>
                <a:lnTo>
                  <a:pt x="3259138" y="1581467"/>
                </a:lnTo>
                <a:lnTo>
                  <a:pt x="3258821" y="1584325"/>
                </a:lnTo>
                <a:lnTo>
                  <a:pt x="3258185" y="1586865"/>
                </a:lnTo>
                <a:lnTo>
                  <a:pt x="3256597" y="1589405"/>
                </a:lnTo>
                <a:lnTo>
                  <a:pt x="3254373" y="1592262"/>
                </a:lnTo>
                <a:lnTo>
                  <a:pt x="3251513" y="1595120"/>
                </a:lnTo>
                <a:lnTo>
                  <a:pt x="3248019" y="1598295"/>
                </a:lnTo>
                <a:lnTo>
                  <a:pt x="3240394" y="1605597"/>
                </a:lnTo>
                <a:lnTo>
                  <a:pt x="3230863" y="1613535"/>
                </a:lnTo>
                <a:lnTo>
                  <a:pt x="3220061" y="1624012"/>
                </a:lnTo>
                <a:lnTo>
                  <a:pt x="3214342" y="1629727"/>
                </a:lnTo>
                <a:lnTo>
                  <a:pt x="3208624" y="1636077"/>
                </a:lnTo>
                <a:lnTo>
                  <a:pt x="3202905" y="1643062"/>
                </a:lnTo>
                <a:lnTo>
                  <a:pt x="3197187" y="1650682"/>
                </a:lnTo>
                <a:lnTo>
                  <a:pt x="3191150" y="1658620"/>
                </a:lnTo>
                <a:lnTo>
                  <a:pt x="3185432" y="1667827"/>
                </a:lnTo>
                <a:lnTo>
                  <a:pt x="3179713" y="1677988"/>
                </a:lnTo>
                <a:lnTo>
                  <a:pt x="3174312" y="1688148"/>
                </a:lnTo>
                <a:lnTo>
                  <a:pt x="3168911" y="1699578"/>
                </a:lnTo>
                <a:lnTo>
                  <a:pt x="3163510" y="1712278"/>
                </a:lnTo>
                <a:lnTo>
                  <a:pt x="3159062" y="1725613"/>
                </a:lnTo>
                <a:lnTo>
                  <a:pt x="3154297" y="1739900"/>
                </a:lnTo>
                <a:lnTo>
                  <a:pt x="3005613" y="1739900"/>
                </a:lnTo>
                <a:lnTo>
                  <a:pt x="3000530" y="1739900"/>
                </a:lnTo>
                <a:lnTo>
                  <a:pt x="2851210" y="1739900"/>
                </a:lnTo>
                <a:lnTo>
                  <a:pt x="2847080" y="1725613"/>
                </a:lnTo>
                <a:lnTo>
                  <a:pt x="2842315" y="1712595"/>
                </a:lnTo>
                <a:lnTo>
                  <a:pt x="2837549" y="1700530"/>
                </a:lnTo>
                <a:lnTo>
                  <a:pt x="2832466" y="1689735"/>
                </a:lnTo>
                <a:lnTo>
                  <a:pt x="2827383" y="1679258"/>
                </a:lnTo>
                <a:lnTo>
                  <a:pt x="2821982" y="1670685"/>
                </a:lnTo>
                <a:lnTo>
                  <a:pt x="2817216" y="1662112"/>
                </a:lnTo>
                <a:lnTo>
                  <a:pt x="2811816" y="1654810"/>
                </a:lnTo>
                <a:lnTo>
                  <a:pt x="2806415" y="1648142"/>
                </a:lnTo>
                <a:lnTo>
                  <a:pt x="2801331" y="1641792"/>
                </a:lnTo>
                <a:lnTo>
                  <a:pt x="2796566" y="1636712"/>
                </a:lnTo>
                <a:lnTo>
                  <a:pt x="2791483" y="1631632"/>
                </a:lnTo>
                <a:lnTo>
                  <a:pt x="2781952" y="1623060"/>
                </a:lnTo>
                <a:lnTo>
                  <a:pt x="2773374" y="1616392"/>
                </a:lnTo>
                <a:lnTo>
                  <a:pt x="2766702" y="1610677"/>
                </a:lnTo>
                <a:lnTo>
                  <a:pt x="2763525" y="1607820"/>
                </a:lnTo>
                <a:lnTo>
                  <a:pt x="2760983" y="1605280"/>
                </a:lnTo>
                <a:lnTo>
                  <a:pt x="2759077" y="1602422"/>
                </a:lnTo>
                <a:lnTo>
                  <a:pt x="2757489" y="1599882"/>
                </a:lnTo>
                <a:lnTo>
                  <a:pt x="2756218" y="1597025"/>
                </a:lnTo>
                <a:lnTo>
                  <a:pt x="2755900" y="1594167"/>
                </a:lnTo>
                <a:lnTo>
                  <a:pt x="2755900" y="1590992"/>
                </a:lnTo>
                <a:lnTo>
                  <a:pt x="2756536" y="1587182"/>
                </a:lnTo>
                <a:lnTo>
                  <a:pt x="2758124" y="1583372"/>
                </a:lnTo>
                <a:lnTo>
                  <a:pt x="2760348" y="1579245"/>
                </a:lnTo>
                <a:lnTo>
                  <a:pt x="2763525" y="1574482"/>
                </a:lnTo>
                <a:lnTo>
                  <a:pt x="2767337" y="1569402"/>
                </a:lnTo>
                <a:lnTo>
                  <a:pt x="2772103" y="1563052"/>
                </a:lnTo>
                <a:lnTo>
                  <a:pt x="2777186" y="1556702"/>
                </a:lnTo>
                <a:lnTo>
                  <a:pt x="2780999" y="1552892"/>
                </a:lnTo>
                <a:lnTo>
                  <a:pt x="2785764" y="1549082"/>
                </a:lnTo>
                <a:lnTo>
                  <a:pt x="2791165" y="1545907"/>
                </a:lnTo>
                <a:lnTo>
                  <a:pt x="2796884" y="1542415"/>
                </a:lnTo>
                <a:lnTo>
                  <a:pt x="2802920" y="1539875"/>
                </a:lnTo>
                <a:lnTo>
                  <a:pt x="2809592" y="1537652"/>
                </a:lnTo>
                <a:lnTo>
                  <a:pt x="2815946" y="1535112"/>
                </a:lnTo>
                <a:lnTo>
                  <a:pt x="2822935" y="1533525"/>
                </a:lnTo>
                <a:lnTo>
                  <a:pt x="2829607" y="1532572"/>
                </a:lnTo>
                <a:lnTo>
                  <a:pt x="2836279" y="1531620"/>
                </a:lnTo>
                <a:lnTo>
                  <a:pt x="2842633" y="1531620"/>
                </a:lnTo>
                <a:lnTo>
                  <a:pt x="2848987" y="1531620"/>
                </a:lnTo>
                <a:lnTo>
                  <a:pt x="2854387" y="1532890"/>
                </a:lnTo>
                <a:lnTo>
                  <a:pt x="2859153" y="1534477"/>
                </a:lnTo>
                <a:lnTo>
                  <a:pt x="2861377" y="1535112"/>
                </a:lnTo>
                <a:lnTo>
                  <a:pt x="2863919" y="1536382"/>
                </a:lnTo>
                <a:lnTo>
                  <a:pt x="2865507" y="1537652"/>
                </a:lnTo>
                <a:lnTo>
                  <a:pt x="2867413" y="1538922"/>
                </a:lnTo>
                <a:lnTo>
                  <a:pt x="2868684" y="1540827"/>
                </a:lnTo>
                <a:lnTo>
                  <a:pt x="2870273" y="1543367"/>
                </a:lnTo>
                <a:lnTo>
                  <a:pt x="2873450" y="1548447"/>
                </a:lnTo>
                <a:lnTo>
                  <a:pt x="2876944" y="1555115"/>
                </a:lnTo>
                <a:lnTo>
                  <a:pt x="2880439" y="1562735"/>
                </a:lnTo>
                <a:lnTo>
                  <a:pt x="2888064" y="1579880"/>
                </a:lnTo>
                <a:lnTo>
                  <a:pt x="2892194" y="1589087"/>
                </a:lnTo>
                <a:lnTo>
                  <a:pt x="2896324" y="1598612"/>
                </a:lnTo>
                <a:lnTo>
                  <a:pt x="2901407" y="1607820"/>
                </a:lnTo>
                <a:lnTo>
                  <a:pt x="2906808" y="1616710"/>
                </a:lnTo>
                <a:lnTo>
                  <a:pt x="2912527" y="1624647"/>
                </a:lnTo>
                <a:lnTo>
                  <a:pt x="2915068" y="1628457"/>
                </a:lnTo>
                <a:lnTo>
                  <a:pt x="2918563" y="1631950"/>
                </a:lnTo>
                <a:lnTo>
                  <a:pt x="2921740" y="1635125"/>
                </a:lnTo>
                <a:lnTo>
                  <a:pt x="2924917" y="1637982"/>
                </a:lnTo>
                <a:lnTo>
                  <a:pt x="2928412" y="1640840"/>
                </a:lnTo>
                <a:lnTo>
                  <a:pt x="2931906" y="1643062"/>
                </a:lnTo>
                <a:lnTo>
                  <a:pt x="2935719" y="1644967"/>
                </a:lnTo>
                <a:lnTo>
                  <a:pt x="2939849" y="1646555"/>
                </a:lnTo>
                <a:lnTo>
                  <a:pt x="2943979" y="1647190"/>
                </a:lnTo>
                <a:lnTo>
                  <a:pt x="2948109" y="1648142"/>
                </a:lnTo>
                <a:lnTo>
                  <a:pt x="2946838" y="1642427"/>
                </a:lnTo>
                <a:lnTo>
                  <a:pt x="2944932" y="1635442"/>
                </a:lnTo>
                <a:lnTo>
                  <a:pt x="2942391" y="1628140"/>
                </a:lnTo>
                <a:lnTo>
                  <a:pt x="2938896" y="1619885"/>
                </a:lnTo>
                <a:lnTo>
                  <a:pt x="2931271" y="1601470"/>
                </a:lnTo>
                <a:lnTo>
                  <a:pt x="2923011" y="1582102"/>
                </a:lnTo>
                <a:lnTo>
                  <a:pt x="2919198" y="1572260"/>
                </a:lnTo>
                <a:lnTo>
                  <a:pt x="2916021" y="1562735"/>
                </a:lnTo>
                <a:lnTo>
                  <a:pt x="2913162" y="1553527"/>
                </a:lnTo>
                <a:lnTo>
                  <a:pt x="2911256" y="1544320"/>
                </a:lnTo>
                <a:lnTo>
                  <a:pt x="2909985" y="1536382"/>
                </a:lnTo>
                <a:lnTo>
                  <a:pt x="2909985" y="1532255"/>
                </a:lnTo>
                <a:lnTo>
                  <a:pt x="2909985" y="1528762"/>
                </a:lnTo>
                <a:lnTo>
                  <a:pt x="2910621" y="1524952"/>
                </a:lnTo>
                <a:lnTo>
                  <a:pt x="2911256" y="1521777"/>
                </a:lnTo>
                <a:lnTo>
                  <a:pt x="2912527" y="1518602"/>
                </a:lnTo>
                <a:lnTo>
                  <a:pt x="2914115" y="1516062"/>
                </a:lnTo>
                <a:lnTo>
                  <a:pt x="2915068" y="1514157"/>
                </a:lnTo>
                <a:lnTo>
                  <a:pt x="2916657" y="1512570"/>
                </a:lnTo>
                <a:lnTo>
                  <a:pt x="2920469" y="1510030"/>
                </a:lnTo>
                <a:lnTo>
                  <a:pt x="2924917" y="1507807"/>
                </a:lnTo>
                <a:lnTo>
                  <a:pt x="2930318" y="1505267"/>
                </a:lnTo>
                <a:lnTo>
                  <a:pt x="2936037" y="1503362"/>
                </a:lnTo>
                <a:lnTo>
                  <a:pt x="2942708" y="1501775"/>
                </a:lnTo>
                <a:lnTo>
                  <a:pt x="2949698" y="1500822"/>
                </a:lnTo>
                <a:lnTo>
                  <a:pt x="2956369" y="1499552"/>
                </a:lnTo>
                <a:lnTo>
                  <a:pt x="2970666" y="1497965"/>
                </a:lnTo>
                <a:lnTo>
                  <a:pt x="2983692" y="1497330"/>
                </a:lnTo>
                <a:lnTo>
                  <a:pt x="2994811" y="1497012"/>
                </a:lnTo>
                <a:close/>
                <a:moveTo>
                  <a:pt x="1762125" y="765175"/>
                </a:moveTo>
                <a:lnTo>
                  <a:pt x="1928813" y="765175"/>
                </a:lnTo>
                <a:lnTo>
                  <a:pt x="1928813" y="1662113"/>
                </a:lnTo>
                <a:lnTo>
                  <a:pt x="1762125" y="1662113"/>
                </a:lnTo>
                <a:lnTo>
                  <a:pt x="1762125" y="765175"/>
                </a:lnTo>
                <a:close/>
                <a:moveTo>
                  <a:pt x="542925" y="551035"/>
                </a:moveTo>
                <a:lnTo>
                  <a:pt x="81597" y="1676586"/>
                </a:lnTo>
                <a:lnTo>
                  <a:pt x="495617" y="1676586"/>
                </a:lnTo>
                <a:lnTo>
                  <a:pt x="550545" y="1676586"/>
                </a:lnTo>
                <a:lnTo>
                  <a:pt x="605155" y="1676586"/>
                </a:lnTo>
                <a:lnTo>
                  <a:pt x="1019492" y="1676586"/>
                </a:lnTo>
                <a:lnTo>
                  <a:pt x="558165" y="551035"/>
                </a:lnTo>
                <a:lnTo>
                  <a:pt x="554355" y="551988"/>
                </a:lnTo>
                <a:lnTo>
                  <a:pt x="552450" y="552623"/>
                </a:lnTo>
                <a:lnTo>
                  <a:pt x="550545" y="552623"/>
                </a:lnTo>
                <a:lnTo>
                  <a:pt x="548640" y="552623"/>
                </a:lnTo>
                <a:lnTo>
                  <a:pt x="546735" y="551988"/>
                </a:lnTo>
                <a:lnTo>
                  <a:pt x="542925" y="551035"/>
                </a:lnTo>
                <a:close/>
                <a:moveTo>
                  <a:pt x="1997075" y="460376"/>
                </a:moveTo>
                <a:lnTo>
                  <a:pt x="2034223" y="474985"/>
                </a:lnTo>
                <a:lnTo>
                  <a:pt x="2075815" y="491500"/>
                </a:lnTo>
                <a:lnTo>
                  <a:pt x="2098358" y="501028"/>
                </a:lnTo>
                <a:lnTo>
                  <a:pt x="2122170" y="510873"/>
                </a:lnTo>
                <a:lnTo>
                  <a:pt x="2146618" y="521671"/>
                </a:lnTo>
                <a:lnTo>
                  <a:pt x="2171700" y="533105"/>
                </a:lnTo>
                <a:lnTo>
                  <a:pt x="2198053" y="545491"/>
                </a:lnTo>
                <a:lnTo>
                  <a:pt x="2225040" y="558195"/>
                </a:lnTo>
                <a:lnTo>
                  <a:pt x="2252980" y="571852"/>
                </a:lnTo>
                <a:lnTo>
                  <a:pt x="2281238" y="586144"/>
                </a:lnTo>
                <a:lnTo>
                  <a:pt x="2310130" y="600753"/>
                </a:lnTo>
                <a:lnTo>
                  <a:pt x="2339975" y="616632"/>
                </a:lnTo>
                <a:lnTo>
                  <a:pt x="2370455" y="633147"/>
                </a:lnTo>
                <a:lnTo>
                  <a:pt x="2401253" y="650298"/>
                </a:lnTo>
                <a:lnTo>
                  <a:pt x="2432368" y="668401"/>
                </a:lnTo>
                <a:lnTo>
                  <a:pt x="2464118" y="687139"/>
                </a:lnTo>
                <a:lnTo>
                  <a:pt x="2495868" y="706513"/>
                </a:lnTo>
                <a:lnTo>
                  <a:pt x="2527935" y="727156"/>
                </a:lnTo>
                <a:lnTo>
                  <a:pt x="2560320" y="748117"/>
                </a:lnTo>
                <a:lnTo>
                  <a:pt x="2593023" y="770032"/>
                </a:lnTo>
                <a:lnTo>
                  <a:pt x="2625725" y="792899"/>
                </a:lnTo>
                <a:lnTo>
                  <a:pt x="2658746" y="816400"/>
                </a:lnTo>
                <a:lnTo>
                  <a:pt x="2691766" y="840855"/>
                </a:lnTo>
                <a:lnTo>
                  <a:pt x="2724468" y="865945"/>
                </a:lnTo>
                <a:lnTo>
                  <a:pt x="2757488" y="891988"/>
                </a:lnTo>
                <a:lnTo>
                  <a:pt x="2789873" y="919302"/>
                </a:lnTo>
                <a:lnTo>
                  <a:pt x="2822576" y="946933"/>
                </a:lnTo>
                <a:lnTo>
                  <a:pt x="2854961" y="975516"/>
                </a:lnTo>
                <a:lnTo>
                  <a:pt x="2886711" y="1005370"/>
                </a:lnTo>
                <a:lnTo>
                  <a:pt x="2918461" y="1035542"/>
                </a:lnTo>
                <a:lnTo>
                  <a:pt x="2918461" y="1039036"/>
                </a:lnTo>
                <a:lnTo>
                  <a:pt x="2918778" y="1048246"/>
                </a:lnTo>
                <a:lnTo>
                  <a:pt x="2919413" y="1054598"/>
                </a:lnTo>
                <a:lnTo>
                  <a:pt x="2920366" y="1061902"/>
                </a:lnTo>
                <a:lnTo>
                  <a:pt x="2921953" y="1070160"/>
                </a:lnTo>
                <a:lnTo>
                  <a:pt x="2923858" y="1078735"/>
                </a:lnTo>
                <a:lnTo>
                  <a:pt x="2926081" y="1087945"/>
                </a:lnTo>
                <a:lnTo>
                  <a:pt x="2929573" y="1097473"/>
                </a:lnTo>
                <a:lnTo>
                  <a:pt x="2933701" y="1107001"/>
                </a:lnTo>
                <a:lnTo>
                  <a:pt x="2936241" y="1111765"/>
                </a:lnTo>
                <a:lnTo>
                  <a:pt x="2938781" y="1116529"/>
                </a:lnTo>
                <a:lnTo>
                  <a:pt x="2941638" y="1121293"/>
                </a:lnTo>
                <a:lnTo>
                  <a:pt x="2944496" y="1125739"/>
                </a:lnTo>
                <a:lnTo>
                  <a:pt x="2947988" y="1130503"/>
                </a:lnTo>
                <a:lnTo>
                  <a:pt x="2951798" y="1134950"/>
                </a:lnTo>
                <a:lnTo>
                  <a:pt x="2955608" y="1139396"/>
                </a:lnTo>
                <a:lnTo>
                  <a:pt x="2959736" y="1143207"/>
                </a:lnTo>
                <a:lnTo>
                  <a:pt x="2964498" y="1147336"/>
                </a:lnTo>
                <a:lnTo>
                  <a:pt x="2969261" y="1150829"/>
                </a:lnTo>
                <a:lnTo>
                  <a:pt x="2971166" y="1146065"/>
                </a:lnTo>
                <a:lnTo>
                  <a:pt x="2974023" y="1141937"/>
                </a:lnTo>
                <a:lnTo>
                  <a:pt x="2977198" y="1138126"/>
                </a:lnTo>
                <a:lnTo>
                  <a:pt x="2980373" y="1134632"/>
                </a:lnTo>
                <a:lnTo>
                  <a:pt x="2984818" y="1132091"/>
                </a:lnTo>
                <a:lnTo>
                  <a:pt x="2989263" y="1130186"/>
                </a:lnTo>
                <a:lnTo>
                  <a:pt x="2994343" y="1128915"/>
                </a:lnTo>
                <a:lnTo>
                  <a:pt x="2999741" y="1128280"/>
                </a:lnTo>
                <a:lnTo>
                  <a:pt x="3002598" y="1128598"/>
                </a:lnTo>
                <a:lnTo>
                  <a:pt x="3005773" y="1128915"/>
                </a:lnTo>
                <a:lnTo>
                  <a:pt x="3008948" y="1129550"/>
                </a:lnTo>
                <a:lnTo>
                  <a:pt x="3011806" y="1130821"/>
                </a:lnTo>
                <a:lnTo>
                  <a:pt x="3014663" y="1132091"/>
                </a:lnTo>
                <a:lnTo>
                  <a:pt x="3017203" y="1133997"/>
                </a:lnTo>
                <a:lnTo>
                  <a:pt x="3019743" y="1135585"/>
                </a:lnTo>
                <a:lnTo>
                  <a:pt x="3022283" y="1137808"/>
                </a:lnTo>
                <a:lnTo>
                  <a:pt x="3024188" y="1140031"/>
                </a:lnTo>
                <a:lnTo>
                  <a:pt x="3026093" y="1142254"/>
                </a:lnTo>
                <a:lnTo>
                  <a:pt x="3027681" y="1145113"/>
                </a:lnTo>
                <a:lnTo>
                  <a:pt x="3028951" y="1147653"/>
                </a:lnTo>
                <a:lnTo>
                  <a:pt x="3029903" y="1150829"/>
                </a:lnTo>
                <a:lnTo>
                  <a:pt x="3030538" y="1153688"/>
                </a:lnTo>
                <a:lnTo>
                  <a:pt x="3031491" y="1156864"/>
                </a:lnTo>
                <a:lnTo>
                  <a:pt x="3031491" y="1160357"/>
                </a:lnTo>
                <a:lnTo>
                  <a:pt x="3031491" y="1171791"/>
                </a:lnTo>
                <a:lnTo>
                  <a:pt x="3037206" y="1171791"/>
                </a:lnTo>
                <a:lnTo>
                  <a:pt x="3042603" y="1171473"/>
                </a:lnTo>
                <a:lnTo>
                  <a:pt x="3047366" y="1171155"/>
                </a:lnTo>
                <a:lnTo>
                  <a:pt x="3052446" y="1170203"/>
                </a:lnTo>
                <a:lnTo>
                  <a:pt x="3057526" y="1169250"/>
                </a:lnTo>
                <a:lnTo>
                  <a:pt x="3061653" y="1167662"/>
                </a:lnTo>
                <a:lnTo>
                  <a:pt x="3065781" y="1166074"/>
                </a:lnTo>
                <a:lnTo>
                  <a:pt x="3069908" y="1164168"/>
                </a:lnTo>
                <a:lnTo>
                  <a:pt x="3073718" y="1162263"/>
                </a:lnTo>
                <a:lnTo>
                  <a:pt x="3077528" y="1160357"/>
                </a:lnTo>
                <a:lnTo>
                  <a:pt x="3084196" y="1155593"/>
                </a:lnTo>
                <a:lnTo>
                  <a:pt x="3090228" y="1150829"/>
                </a:lnTo>
                <a:lnTo>
                  <a:pt x="3095308" y="1145748"/>
                </a:lnTo>
                <a:lnTo>
                  <a:pt x="3099753" y="1140349"/>
                </a:lnTo>
                <a:lnTo>
                  <a:pt x="3103246" y="1135585"/>
                </a:lnTo>
                <a:lnTo>
                  <a:pt x="3106738" y="1130821"/>
                </a:lnTo>
                <a:lnTo>
                  <a:pt x="3108961" y="1126692"/>
                </a:lnTo>
                <a:lnTo>
                  <a:pt x="3112136" y="1120658"/>
                </a:lnTo>
                <a:lnTo>
                  <a:pt x="3113088" y="1117799"/>
                </a:lnTo>
                <a:lnTo>
                  <a:pt x="3117851" y="1117482"/>
                </a:lnTo>
                <a:lnTo>
                  <a:pt x="3122931" y="1117482"/>
                </a:lnTo>
                <a:lnTo>
                  <a:pt x="3125471" y="1117482"/>
                </a:lnTo>
                <a:lnTo>
                  <a:pt x="3128011" y="1117799"/>
                </a:lnTo>
                <a:lnTo>
                  <a:pt x="3130868" y="1118752"/>
                </a:lnTo>
                <a:lnTo>
                  <a:pt x="3133408" y="1119705"/>
                </a:lnTo>
                <a:lnTo>
                  <a:pt x="3135948" y="1121293"/>
                </a:lnTo>
                <a:lnTo>
                  <a:pt x="3137853" y="1123199"/>
                </a:lnTo>
                <a:lnTo>
                  <a:pt x="3139123" y="1125422"/>
                </a:lnTo>
                <a:lnTo>
                  <a:pt x="3140076" y="1128598"/>
                </a:lnTo>
                <a:lnTo>
                  <a:pt x="3140393" y="1132091"/>
                </a:lnTo>
                <a:lnTo>
                  <a:pt x="3139758" y="1136220"/>
                </a:lnTo>
                <a:lnTo>
                  <a:pt x="3138806" y="1140349"/>
                </a:lnTo>
                <a:lnTo>
                  <a:pt x="3136901" y="1145113"/>
                </a:lnTo>
                <a:lnTo>
                  <a:pt x="3134361" y="1150829"/>
                </a:lnTo>
                <a:lnTo>
                  <a:pt x="3131186" y="1156546"/>
                </a:lnTo>
                <a:lnTo>
                  <a:pt x="3127058" y="1162898"/>
                </a:lnTo>
                <a:lnTo>
                  <a:pt x="3121978" y="1169885"/>
                </a:lnTo>
                <a:lnTo>
                  <a:pt x="3116581" y="1176872"/>
                </a:lnTo>
                <a:lnTo>
                  <a:pt x="3110231" y="1183542"/>
                </a:lnTo>
                <a:lnTo>
                  <a:pt x="3102928" y="1190529"/>
                </a:lnTo>
                <a:lnTo>
                  <a:pt x="3095308" y="1196881"/>
                </a:lnTo>
                <a:lnTo>
                  <a:pt x="3086418" y="1203233"/>
                </a:lnTo>
                <a:lnTo>
                  <a:pt x="3081973" y="1205774"/>
                </a:lnTo>
                <a:lnTo>
                  <a:pt x="3076893" y="1208632"/>
                </a:lnTo>
                <a:lnTo>
                  <a:pt x="3071813" y="1211173"/>
                </a:lnTo>
                <a:lnTo>
                  <a:pt x="3067051" y="1213396"/>
                </a:lnTo>
                <a:lnTo>
                  <a:pt x="3061336" y="1215301"/>
                </a:lnTo>
                <a:lnTo>
                  <a:pt x="3055938" y="1217207"/>
                </a:lnTo>
                <a:lnTo>
                  <a:pt x="3050223" y="1218795"/>
                </a:lnTo>
                <a:lnTo>
                  <a:pt x="3043873" y="1220065"/>
                </a:lnTo>
                <a:lnTo>
                  <a:pt x="3037841" y="1221018"/>
                </a:lnTo>
                <a:lnTo>
                  <a:pt x="3031491" y="1221971"/>
                </a:lnTo>
                <a:lnTo>
                  <a:pt x="3031491" y="1242297"/>
                </a:lnTo>
                <a:lnTo>
                  <a:pt x="3045143" y="1274374"/>
                </a:lnTo>
                <a:lnTo>
                  <a:pt x="3064193" y="1317567"/>
                </a:lnTo>
                <a:lnTo>
                  <a:pt x="3111183" y="1423327"/>
                </a:lnTo>
                <a:lnTo>
                  <a:pt x="3148013" y="1504949"/>
                </a:lnTo>
                <a:lnTo>
                  <a:pt x="3141663" y="1505902"/>
                </a:lnTo>
                <a:lnTo>
                  <a:pt x="3138171" y="1506220"/>
                </a:lnTo>
                <a:lnTo>
                  <a:pt x="3135313" y="1506855"/>
                </a:lnTo>
                <a:lnTo>
                  <a:pt x="3132773" y="1507808"/>
                </a:lnTo>
                <a:lnTo>
                  <a:pt x="3129916" y="1508125"/>
                </a:lnTo>
                <a:lnTo>
                  <a:pt x="3127693" y="1507808"/>
                </a:lnTo>
                <a:lnTo>
                  <a:pt x="3125471" y="1507490"/>
                </a:lnTo>
                <a:lnTo>
                  <a:pt x="3123566" y="1506537"/>
                </a:lnTo>
                <a:lnTo>
                  <a:pt x="3121661" y="1505902"/>
                </a:lnTo>
                <a:lnTo>
                  <a:pt x="3119756" y="1504314"/>
                </a:lnTo>
                <a:lnTo>
                  <a:pt x="3117851" y="1502726"/>
                </a:lnTo>
                <a:lnTo>
                  <a:pt x="3116263" y="1501138"/>
                </a:lnTo>
                <a:lnTo>
                  <a:pt x="3115311" y="1499232"/>
                </a:lnTo>
                <a:lnTo>
                  <a:pt x="3113088" y="1497009"/>
                </a:lnTo>
                <a:lnTo>
                  <a:pt x="3110866" y="1493833"/>
                </a:lnTo>
                <a:lnTo>
                  <a:pt x="3107373" y="1490657"/>
                </a:lnTo>
                <a:lnTo>
                  <a:pt x="3102611" y="1486529"/>
                </a:lnTo>
                <a:lnTo>
                  <a:pt x="3096261" y="1482717"/>
                </a:lnTo>
                <a:lnTo>
                  <a:pt x="3092451" y="1480812"/>
                </a:lnTo>
                <a:lnTo>
                  <a:pt x="3088323" y="1478906"/>
                </a:lnTo>
                <a:lnTo>
                  <a:pt x="3083878" y="1477636"/>
                </a:lnTo>
                <a:lnTo>
                  <a:pt x="3078481" y="1475731"/>
                </a:lnTo>
                <a:lnTo>
                  <a:pt x="3072448" y="1474143"/>
                </a:lnTo>
                <a:lnTo>
                  <a:pt x="3065781" y="1472554"/>
                </a:lnTo>
                <a:lnTo>
                  <a:pt x="3054986" y="1448417"/>
                </a:lnTo>
                <a:lnTo>
                  <a:pt x="3008948" y="1345198"/>
                </a:lnTo>
                <a:lnTo>
                  <a:pt x="3004186" y="1346151"/>
                </a:lnTo>
                <a:lnTo>
                  <a:pt x="3001963" y="1346786"/>
                </a:lnTo>
                <a:lnTo>
                  <a:pt x="2999741" y="1347104"/>
                </a:lnTo>
                <a:lnTo>
                  <a:pt x="2997201" y="1347104"/>
                </a:lnTo>
                <a:lnTo>
                  <a:pt x="2995296" y="1346151"/>
                </a:lnTo>
                <a:lnTo>
                  <a:pt x="2992121" y="1345516"/>
                </a:lnTo>
                <a:lnTo>
                  <a:pt x="2940051" y="1472554"/>
                </a:lnTo>
                <a:lnTo>
                  <a:pt x="2933066" y="1473825"/>
                </a:lnTo>
                <a:lnTo>
                  <a:pt x="2927033" y="1475731"/>
                </a:lnTo>
                <a:lnTo>
                  <a:pt x="2921636" y="1477001"/>
                </a:lnTo>
                <a:lnTo>
                  <a:pt x="2916873" y="1478906"/>
                </a:lnTo>
                <a:lnTo>
                  <a:pt x="2912428" y="1480812"/>
                </a:lnTo>
                <a:lnTo>
                  <a:pt x="2908618" y="1482717"/>
                </a:lnTo>
                <a:lnTo>
                  <a:pt x="2905126" y="1484623"/>
                </a:lnTo>
                <a:lnTo>
                  <a:pt x="2901951" y="1486529"/>
                </a:lnTo>
                <a:lnTo>
                  <a:pt x="2897506" y="1490657"/>
                </a:lnTo>
                <a:lnTo>
                  <a:pt x="2893696" y="1493833"/>
                </a:lnTo>
                <a:lnTo>
                  <a:pt x="2891473" y="1497327"/>
                </a:lnTo>
                <a:lnTo>
                  <a:pt x="2889568" y="1499550"/>
                </a:lnTo>
                <a:lnTo>
                  <a:pt x="2888298" y="1501456"/>
                </a:lnTo>
                <a:lnTo>
                  <a:pt x="2886711" y="1503044"/>
                </a:lnTo>
                <a:lnTo>
                  <a:pt x="2885123" y="1504632"/>
                </a:lnTo>
                <a:lnTo>
                  <a:pt x="2883218" y="1505902"/>
                </a:lnTo>
                <a:lnTo>
                  <a:pt x="2881313" y="1506537"/>
                </a:lnTo>
                <a:lnTo>
                  <a:pt x="2879408" y="1507490"/>
                </a:lnTo>
                <a:lnTo>
                  <a:pt x="2877503" y="1507808"/>
                </a:lnTo>
                <a:lnTo>
                  <a:pt x="2875281" y="1507808"/>
                </a:lnTo>
                <a:lnTo>
                  <a:pt x="2872106" y="1507490"/>
                </a:lnTo>
                <a:lnTo>
                  <a:pt x="2869248" y="1506537"/>
                </a:lnTo>
                <a:lnTo>
                  <a:pt x="2865121" y="1504949"/>
                </a:lnTo>
                <a:lnTo>
                  <a:pt x="2860041" y="1503996"/>
                </a:lnTo>
                <a:lnTo>
                  <a:pt x="2967356" y="1242297"/>
                </a:lnTo>
                <a:lnTo>
                  <a:pt x="2967356" y="1211808"/>
                </a:lnTo>
                <a:lnTo>
                  <a:pt x="2959418" y="1208949"/>
                </a:lnTo>
                <a:lnTo>
                  <a:pt x="2951481" y="1205774"/>
                </a:lnTo>
                <a:lnTo>
                  <a:pt x="2943861" y="1201962"/>
                </a:lnTo>
                <a:lnTo>
                  <a:pt x="2936558" y="1197834"/>
                </a:lnTo>
                <a:lnTo>
                  <a:pt x="2929573" y="1194022"/>
                </a:lnTo>
                <a:lnTo>
                  <a:pt x="2923223" y="1189259"/>
                </a:lnTo>
                <a:lnTo>
                  <a:pt x="2917508" y="1184812"/>
                </a:lnTo>
                <a:lnTo>
                  <a:pt x="2911793" y="1180048"/>
                </a:lnTo>
                <a:lnTo>
                  <a:pt x="2906396" y="1175602"/>
                </a:lnTo>
                <a:lnTo>
                  <a:pt x="2901633" y="1170520"/>
                </a:lnTo>
                <a:lnTo>
                  <a:pt x="2897188" y="1165756"/>
                </a:lnTo>
                <a:lnTo>
                  <a:pt x="2892743" y="1160675"/>
                </a:lnTo>
                <a:lnTo>
                  <a:pt x="2888933" y="1155593"/>
                </a:lnTo>
                <a:lnTo>
                  <a:pt x="2885123" y="1150829"/>
                </a:lnTo>
                <a:lnTo>
                  <a:pt x="2879091" y="1140666"/>
                </a:lnTo>
                <a:lnTo>
                  <a:pt x="2874011" y="1130821"/>
                </a:lnTo>
                <a:lnTo>
                  <a:pt x="2869883" y="1121611"/>
                </a:lnTo>
                <a:lnTo>
                  <a:pt x="2867026" y="1113353"/>
                </a:lnTo>
                <a:lnTo>
                  <a:pt x="2864486" y="1105095"/>
                </a:lnTo>
                <a:lnTo>
                  <a:pt x="2862581" y="1098744"/>
                </a:lnTo>
                <a:lnTo>
                  <a:pt x="2861628" y="1093027"/>
                </a:lnTo>
                <a:lnTo>
                  <a:pt x="2860676" y="1088898"/>
                </a:lnTo>
                <a:lnTo>
                  <a:pt x="2860358" y="1085404"/>
                </a:lnTo>
                <a:lnTo>
                  <a:pt x="2859723" y="1083499"/>
                </a:lnTo>
                <a:lnTo>
                  <a:pt x="2856866" y="1078417"/>
                </a:lnTo>
                <a:lnTo>
                  <a:pt x="2854643" y="1074924"/>
                </a:lnTo>
                <a:lnTo>
                  <a:pt x="2851151" y="1070477"/>
                </a:lnTo>
                <a:lnTo>
                  <a:pt x="2846706" y="1065078"/>
                </a:lnTo>
                <a:lnTo>
                  <a:pt x="2841308" y="1058409"/>
                </a:lnTo>
                <a:lnTo>
                  <a:pt x="2834323" y="1051739"/>
                </a:lnTo>
                <a:lnTo>
                  <a:pt x="2826068" y="1043482"/>
                </a:lnTo>
                <a:lnTo>
                  <a:pt x="2815908" y="1035224"/>
                </a:lnTo>
                <a:lnTo>
                  <a:pt x="2804161" y="1025696"/>
                </a:lnTo>
                <a:lnTo>
                  <a:pt x="2790826" y="1015216"/>
                </a:lnTo>
                <a:lnTo>
                  <a:pt x="2774951" y="1003782"/>
                </a:lnTo>
                <a:lnTo>
                  <a:pt x="2757171" y="992031"/>
                </a:lnTo>
                <a:lnTo>
                  <a:pt x="2737168" y="979010"/>
                </a:lnTo>
                <a:lnTo>
                  <a:pt x="2714943" y="965671"/>
                </a:lnTo>
                <a:lnTo>
                  <a:pt x="2689861" y="951062"/>
                </a:lnTo>
                <a:lnTo>
                  <a:pt x="2662238" y="935817"/>
                </a:lnTo>
                <a:lnTo>
                  <a:pt x="2631758" y="919619"/>
                </a:lnTo>
                <a:lnTo>
                  <a:pt x="2598420" y="902469"/>
                </a:lnTo>
                <a:lnTo>
                  <a:pt x="2561908" y="884684"/>
                </a:lnTo>
                <a:lnTo>
                  <a:pt x="2522220" y="865945"/>
                </a:lnTo>
                <a:lnTo>
                  <a:pt x="2479040" y="846572"/>
                </a:lnTo>
                <a:lnTo>
                  <a:pt x="2432368" y="826564"/>
                </a:lnTo>
                <a:lnTo>
                  <a:pt x="2382203" y="805602"/>
                </a:lnTo>
                <a:lnTo>
                  <a:pt x="2328228" y="783371"/>
                </a:lnTo>
                <a:lnTo>
                  <a:pt x="2270125" y="760821"/>
                </a:lnTo>
                <a:lnTo>
                  <a:pt x="2208213" y="737637"/>
                </a:lnTo>
                <a:lnTo>
                  <a:pt x="2142490" y="712864"/>
                </a:lnTo>
                <a:lnTo>
                  <a:pt x="2071688" y="687774"/>
                </a:lnTo>
                <a:lnTo>
                  <a:pt x="1997075" y="661731"/>
                </a:lnTo>
                <a:lnTo>
                  <a:pt x="1997075" y="460376"/>
                </a:lnTo>
                <a:close/>
                <a:moveTo>
                  <a:pt x="1840397" y="442815"/>
                </a:moveTo>
                <a:lnTo>
                  <a:pt x="1834372" y="443766"/>
                </a:lnTo>
                <a:lnTo>
                  <a:pt x="1828664" y="445353"/>
                </a:lnTo>
                <a:lnTo>
                  <a:pt x="1823273" y="447256"/>
                </a:lnTo>
                <a:lnTo>
                  <a:pt x="1818517" y="449477"/>
                </a:lnTo>
                <a:lnTo>
                  <a:pt x="1813444" y="452650"/>
                </a:lnTo>
                <a:lnTo>
                  <a:pt x="1809004" y="456140"/>
                </a:lnTo>
                <a:lnTo>
                  <a:pt x="1804565" y="459947"/>
                </a:lnTo>
                <a:lnTo>
                  <a:pt x="1800760" y="464071"/>
                </a:lnTo>
                <a:lnTo>
                  <a:pt x="1797589" y="468195"/>
                </a:lnTo>
                <a:lnTo>
                  <a:pt x="1794735" y="473271"/>
                </a:lnTo>
                <a:lnTo>
                  <a:pt x="1792198" y="478665"/>
                </a:lnTo>
                <a:lnTo>
                  <a:pt x="1790296" y="484058"/>
                </a:lnTo>
                <a:lnTo>
                  <a:pt x="1788710" y="489452"/>
                </a:lnTo>
                <a:lnTo>
                  <a:pt x="1787759" y="495479"/>
                </a:lnTo>
                <a:lnTo>
                  <a:pt x="1787442" y="501190"/>
                </a:lnTo>
                <a:lnTo>
                  <a:pt x="1787759" y="507218"/>
                </a:lnTo>
                <a:lnTo>
                  <a:pt x="1788710" y="512928"/>
                </a:lnTo>
                <a:lnTo>
                  <a:pt x="1790296" y="518639"/>
                </a:lnTo>
                <a:lnTo>
                  <a:pt x="1792198" y="524032"/>
                </a:lnTo>
                <a:lnTo>
                  <a:pt x="1794735" y="529426"/>
                </a:lnTo>
                <a:lnTo>
                  <a:pt x="1797589" y="533867"/>
                </a:lnTo>
                <a:lnTo>
                  <a:pt x="1800760" y="538626"/>
                </a:lnTo>
                <a:lnTo>
                  <a:pt x="1804565" y="542750"/>
                </a:lnTo>
                <a:lnTo>
                  <a:pt x="1809004" y="546557"/>
                </a:lnTo>
                <a:lnTo>
                  <a:pt x="1813444" y="550047"/>
                </a:lnTo>
                <a:lnTo>
                  <a:pt x="1818517" y="553220"/>
                </a:lnTo>
                <a:lnTo>
                  <a:pt x="1823273" y="555441"/>
                </a:lnTo>
                <a:lnTo>
                  <a:pt x="1828664" y="557344"/>
                </a:lnTo>
                <a:lnTo>
                  <a:pt x="1834372" y="558931"/>
                </a:lnTo>
                <a:lnTo>
                  <a:pt x="1840397" y="559565"/>
                </a:lnTo>
                <a:lnTo>
                  <a:pt x="1846421" y="559882"/>
                </a:lnTo>
                <a:lnTo>
                  <a:pt x="1852446" y="559565"/>
                </a:lnTo>
                <a:lnTo>
                  <a:pt x="1858154" y="558931"/>
                </a:lnTo>
                <a:lnTo>
                  <a:pt x="1863861" y="557344"/>
                </a:lnTo>
                <a:lnTo>
                  <a:pt x="1869252" y="555441"/>
                </a:lnTo>
                <a:lnTo>
                  <a:pt x="1874326" y="553220"/>
                </a:lnTo>
                <a:lnTo>
                  <a:pt x="1879082" y="550047"/>
                </a:lnTo>
                <a:lnTo>
                  <a:pt x="1883838" y="546557"/>
                </a:lnTo>
                <a:lnTo>
                  <a:pt x="1887961" y="542750"/>
                </a:lnTo>
                <a:lnTo>
                  <a:pt x="1891766" y="538626"/>
                </a:lnTo>
                <a:lnTo>
                  <a:pt x="1894937" y="533867"/>
                </a:lnTo>
                <a:lnTo>
                  <a:pt x="1897790" y="529426"/>
                </a:lnTo>
                <a:lnTo>
                  <a:pt x="1900644" y="524032"/>
                </a:lnTo>
                <a:lnTo>
                  <a:pt x="1902547" y="518639"/>
                </a:lnTo>
                <a:lnTo>
                  <a:pt x="1904132" y="512928"/>
                </a:lnTo>
                <a:lnTo>
                  <a:pt x="1904767" y="507218"/>
                </a:lnTo>
                <a:lnTo>
                  <a:pt x="1905084" y="501190"/>
                </a:lnTo>
                <a:lnTo>
                  <a:pt x="1904767" y="495479"/>
                </a:lnTo>
                <a:lnTo>
                  <a:pt x="1904132" y="489452"/>
                </a:lnTo>
                <a:lnTo>
                  <a:pt x="1902547" y="484058"/>
                </a:lnTo>
                <a:lnTo>
                  <a:pt x="1900644" y="478665"/>
                </a:lnTo>
                <a:lnTo>
                  <a:pt x="1897790" y="473271"/>
                </a:lnTo>
                <a:lnTo>
                  <a:pt x="1894937" y="468195"/>
                </a:lnTo>
                <a:lnTo>
                  <a:pt x="1891766" y="464071"/>
                </a:lnTo>
                <a:lnTo>
                  <a:pt x="1887961" y="459947"/>
                </a:lnTo>
                <a:lnTo>
                  <a:pt x="1883838" y="456140"/>
                </a:lnTo>
                <a:lnTo>
                  <a:pt x="1879082" y="452650"/>
                </a:lnTo>
                <a:lnTo>
                  <a:pt x="1874326" y="449477"/>
                </a:lnTo>
                <a:lnTo>
                  <a:pt x="1869252" y="447256"/>
                </a:lnTo>
                <a:lnTo>
                  <a:pt x="1863861" y="445353"/>
                </a:lnTo>
                <a:lnTo>
                  <a:pt x="1858154" y="443766"/>
                </a:lnTo>
                <a:lnTo>
                  <a:pt x="1852446" y="442815"/>
                </a:lnTo>
                <a:lnTo>
                  <a:pt x="1846421" y="442815"/>
                </a:lnTo>
                <a:lnTo>
                  <a:pt x="1840397" y="442815"/>
                </a:lnTo>
                <a:close/>
                <a:moveTo>
                  <a:pt x="1722438" y="315912"/>
                </a:moveTo>
                <a:lnTo>
                  <a:pt x="1970088" y="315912"/>
                </a:lnTo>
                <a:lnTo>
                  <a:pt x="1970088" y="728662"/>
                </a:lnTo>
                <a:lnTo>
                  <a:pt x="1722438" y="728662"/>
                </a:lnTo>
                <a:lnTo>
                  <a:pt x="1722438" y="315912"/>
                </a:lnTo>
                <a:close/>
                <a:moveTo>
                  <a:pt x="444817" y="252412"/>
                </a:moveTo>
                <a:lnTo>
                  <a:pt x="447675" y="252730"/>
                </a:lnTo>
                <a:lnTo>
                  <a:pt x="450215" y="253366"/>
                </a:lnTo>
                <a:lnTo>
                  <a:pt x="452755" y="254318"/>
                </a:lnTo>
                <a:lnTo>
                  <a:pt x="455295" y="255589"/>
                </a:lnTo>
                <a:lnTo>
                  <a:pt x="457517" y="257178"/>
                </a:lnTo>
                <a:lnTo>
                  <a:pt x="461327" y="259719"/>
                </a:lnTo>
                <a:lnTo>
                  <a:pt x="465137" y="263214"/>
                </a:lnTo>
                <a:lnTo>
                  <a:pt x="464502" y="266390"/>
                </a:lnTo>
                <a:lnTo>
                  <a:pt x="463550" y="269567"/>
                </a:lnTo>
                <a:lnTo>
                  <a:pt x="463232" y="274650"/>
                </a:lnTo>
                <a:lnTo>
                  <a:pt x="462915" y="280369"/>
                </a:lnTo>
                <a:lnTo>
                  <a:pt x="462915" y="287040"/>
                </a:lnTo>
                <a:lnTo>
                  <a:pt x="463232" y="294029"/>
                </a:lnTo>
                <a:lnTo>
                  <a:pt x="464502" y="302289"/>
                </a:lnTo>
                <a:lnTo>
                  <a:pt x="466725" y="310231"/>
                </a:lnTo>
                <a:lnTo>
                  <a:pt x="468312" y="314361"/>
                </a:lnTo>
                <a:lnTo>
                  <a:pt x="469900" y="318808"/>
                </a:lnTo>
                <a:lnTo>
                  <a:pt x="471805" y="322938"/>
                </a:lnTo>
                <a:lnTo>
                  <a:pt x="474027" y="327068"/>
                </a:lnTo>
                <a:lnTo>
                  <a:pt x="476567" y="331198"/>
                </a:lnTo>
                <a:lnTo>
                  <a:pt x="479742" y="335645"/>
                </a:lnTo>
                <a:lnTo>
                  <a:pt x="483235" y="339457"/>
                </a:lnTo>
                <a:lnTo>
                  <a:pt x="486727" y="343587"/>
                </a:lnTo>
                <a:lnTo>
                  <a:pt x="490855" y="347400"/>
                </a:lnTo>
                <a:lnTo>
                  <a:pt x="495300" y="351212"/>
                </a:lnTo>
                <a:lnTo>
                  <a:pt x="500697" y="354707"/>
                </a:lnTo>
                <a:lnTo>
                  <a:pt x="506095" y="358201"/>
                </a:lnTo>
                <a:lnTo>
                  <a:pt x="512127" y="361695"/>
                </a:lnTo>
                <a:lnTo>
                  <a:pt x="518795" y="364237"/>
                </a:lnTo>
                <a:lnTo>
                  <a:pt x="519112" y="361060"/>
                </a:lnTo>
                <a:lnTo>
                  <a:pt x="519747" y="358201"/>
                </a:lnTo>
                <a:lnTo>
                  <a:pt x="520700" y="355342"/>
                </a:lnTo>
                <a:lnTo>
                  <a:pt x="521652" y="352482"/>
                </a:lnTo>
                <a:lnTo>
                  <a:pt x="522922" y="349623"/>
                </a:lnTo>
                <a:lnTo>
                  <a:pt x="524510" y="347400"/>
                </a:lnTo>
                <a:lnTo>
                  <a:pt x="526415" y="344858"/>
                </a:lnTo>
                <a:lnTo>
                  <a:pt x="528637" y="342634"/>
                </a:lnTo>
                <a:lnTo>
                  <a:pt x="530542" y="340728"/>
                </a:lnTo>
                <a:lnTo>
                  <a:pt x="533400" y="338822"/>
                </a:lnTo>
                <a:lnTo>
                  <a:pt x="535622" y="337552"/>
                </a:lnTo>
                <a:lnTo>
                  <a:pt x="538162" y="336281"/>
                </a:lnTo>
                <a:lnTo>
                  <a:pt x="541337" y="335010"/>
                </a:lnTo>
                <a:lnTo>
                  <a:pt x="544195" y="334374"/>
                </a:lnTo>
                <a:lnTo>
                  <a:pt x="547370" y="334057"/>
                </a:lnTo>
                <a:lnTo>
                  <a:pt x="550545" y="334057"/>
                </a:lnTo>
                <a:lnTo>
                  <a:pt x="554037" y="334057"/>
                </a:lnTo>
                <a:lnTo>
                  <a:pt x="556895" y="334374"/>
                </a:lnTo>
                <a:lnTo>
                  <a:pt x="560070" y="335010"/>
                </a:lnTo>
                <a:lnTo>
                  <a:pt x="562927" y="336281"/>
                </a:lnTo>
                <a:lnTo>
                  <a:pt x="565785" y="337869"/>
                </a:lnTo>
                <a:lnTo>
                  <a:pt x="568325" y="339457"/>
                </a:lnTo>
                <a:lnTo>
                  <a:pt x="570865" y="341364"/>
                </a:lnTo>
                <a:lnTo>
                  <a:pt x="573087" y="343270"/>
                </a:lnTo>
                <a:lnTo>
                  <a:pt x="574992" y="345493"/>
                </a:lnTo>
                <a:lnTo>
                  <a:pt x="576897" y="347717"/>
                </a:lnTo>
                <a:lnTo>
                  <a:pt x="578485" y="350577"/>
                </a:lnTo>
                <a:lnTo>
                  <a:pt x="580072" y="353436"/>
                </a:lnTo>
                <a:lnTo>
                  <a:pt x="581025" y="356295"/>
                </a:lnTo>
                <a:lnTo>
                  <a:pt x="581977" y="359154"/>
                </a:lnTo>
                <a:lnTo>
                  <a:pt x="582295" y="362648"/>
                </a:lnTo>
                <a:lnTo>
                  <a:pt x="582295" y="365825"/>
                </a:lnTo>
                <a:lnTo>
                  <a:pt x="582295" y="372179"/>
                </a:lnTo>
                <a:lnTo>
                  <a:pt x="587692" y="371226"/>
                </a:lnTo>
                <a:lnTo>
                  <a:pt x="592455" y="369637"/>
                </a:lnTo>
                <a:lnTo>
                  <a:pt x="601980" y="366460"/>
                </a:lnTo>
                <a:lnTo>
                  <a:pt x="610870" y="362648"/>
                </a:lnTo>
                <a:lnTo>
                  <a:pt x="619442" y="358201"/>
                </a:lnTo>
                <a:lnTo>
                  <a:pt x="627380" y="353118"/>
                </a:lnTo>
                <a:lnTo>
                  <a:pt x="634682" y="347717"/>
                </a:lnTo>
                <a:lnTo>
                  <a:pt x="641032" y="342634"/>
                </a:lnTo>
                <a:lnTo>
                  <a:pt x="647382" y="336916"/>
                </a:lnTo>
                <a:lnTo>
                  <a:pt x="652462" y="332151"/>
                </a:lnTo>
                <a:lnTo>
                  <a:pt x="657542" y="327068"/>
                </a:lnTo>
                <a:lnTo>
                  <a:pt x="664845" y="318173"/>
                </a:lnTo>
                <a:lnTo>
                  <a:pt x="669290" y="312455"/>
                </a:lnTo>
                <a:lnTo>
                  <a:pt x="670877" y="310231"/>
                </a:lnTo>
                <a:lnTo>
                  <a:pt x="710247" y="304512"/>
                </a:lnTo>
                <a:lnTo>
                  <a:pt x="749617" y="299430"/>
                </a:lnTo>
                <a:lnTo>
                  <a:pt x="788670" y="295300"/>
                </a:lnTo>
                <a:lnTo>
                  <a:pt x="827722" y="291805"/>
                </a:lnTo>
                <a:lnTo>
                  <a:pt x="866140" y="289263"/>
                </a:lnTo>
                <a:lnTo>
                  <a:pt x="904240" y="287040"/>
                </a:lnTo>
                <a:lnTo>
                  <a:pt x="942340" y="285451"/>
                </a:lnTo>
                <a:lnTo>
                  <a:pt x="979170" y="284181"/>
                </a:lnTo>
                <a:lnTo>
                  <a:pt x="1016317" y="283863"/>
                </a:lnTo>
                <a:lnTo>
                  <a:pt x="1053147" y="284181"/>
                </a:lnTo>
                <a:lnTo>
                  <a:pt x="1089025" y="284498"/>
                </a:lnTo>
                <a:lnTo>
                  <a:pt x="1124902" y="285769"/>
                </a:lnTo>
                <a:lnTo>
                  <a:pt x="1160145" y="287358"/>
                </a:lnTo>
                <a:lnTo>
                  <a:pt x="1194752" y="289581"/>
                </a:lnTo>
                <a:lnTo>
                  <a:pt x="1228725" y="291805"/>
                </a:lnTo>
                <a:lnTo>
                  <a:pt x="1262380" y="294664"/>
                </a:lnTo>
                <a:lnTo>
                  <a:pt x="1295400" y="297523"/>
                </a:lnTo>
                <a:lnTo>
                  <a:pt x="1327467" y="301018"/>
                </a:lnTo>
                <a:lnTo>
                  <a:pt x="1358900" y="304830"/>
                </a:lnTo>
                <a:lnTo>
                  <a:pt x="1389697" y="308642"/>
                </a:lnTo>
                <a:lnTo>
                  <a:pt x="1419860" y="313090"/>
                </a:lnTo>
                <a:lnTo>
                  <a:pt x="1449070" y="317537"/>
                </a:lnTo>
                <a:lnTo>
                  <a:pt x="1477645" y="321985"/>
                </a:lnTo>
                <a:lnTo>
                  <a:pt x="1505585" y="326750"/>
                </a:lnTo>
                <a:lnTo>
                  <a:pt x="1532572" y="331833"/>
                </a:lnTo>
                <a:lnTo>
                  <a:pt x="1558607" y="336598"/>
                </a:lnTo>
                <a:lnTo>
                  <a:pt x="1608137" y="346764"/>
                </a:lnTo>
                <a:lnTo>
                  <a:pt x="1653857" y="356612"/>
                </a:lnTo>
                <a:lnTo>
                  <a:pt x="1695450" y="366460"/>
                </a:lnTo>
                <a:lnTo>
                  <a:pt x="1695450" y="563106"/>
                </a:lnTo>
                <a:lnTo>
                  <a:pt x="1614805" y="538645"/>
                </a:lnTo>
                <a:lnTo>
                  <a:pt x="1538605" y="516090"/>
                </a:lnTo>
                <a:lnTo>
                  <a:pt x="1466215" y="495440"/>
                </a:lnTo>
                <a:lnTo>
                  <a:pt x="1398270" y="476697"/>
                </a:lnTo>
                <a:lnTo>
                  <a:pt x="1334135" y="459860"/>
                </a:lnTo>
                <a:lnTo>
                  <a:pt x="1274127" y="444928"/>
                </a:lnTo>
                <a:lnTo>
                  <a:pt x="1217930" y="431586"/>
                </a:lnTo>
                <a:lnTo>
                  <a:pt x="1165225" y="419831"/>
                </a:lnTo>
                <a:lnTo>
                  <a:pt x="1116012" y="409348"/>
                </a:lnTo>
                <a:lnTo>
                  <a:pt x="1070292" y="400135"/>
                </a:lnTo>
                <a:lnTo>
                  <a:pt x="1027747" y="392511"/>
                </a:lnTo>
                <a:lnTo>
                  <a:pt x="988377" y="386157"/>
                </a:lnTo>
                <a:lnTo>
                  <a:pt x="952182" y="380756"/>
                </a:lnTo>
                <a:lnTo>
                  <a:pt x="918845" y="376626"/>
                </a:lnTo>
                <a:lnTo>
                  <a:pt x="888682" y="373450"/>
                </a:lnTo>
                <a:lnTo>
                  <a:pt x="860742" y="371226"/>
                </a:lnTo>
                <a:lnTo>
                  <a:pt x="835342" y="369320"/>
                </a:lnTo>
                <a:lnTo>
                  <a:pt x="812800" y="368367"/>
                </a:lnTo>
                <a:lnTo>
                  <a:pt x="792480" y="368367"/>
                </a:lnTo>
                <a:lnTo>
                  <a:pt x="774700" y="368684"/>
                </a:lnTo>
                <a:lnTo>
                  <a:pt x="758507" y="369637"/>
                </a:lnTo>
                <a:lnTo>
                  <a:pt x="744855" y="370590"/>
                </a:lnTo>
                <a:lnTo>
                  <a:pt x="732472" y="372179"/>
                </a:lnTo>
                <a:lnTo>
                  <a:pt x="722312" y="373767"/>
                </a:lnTo>
                <a:lnTo>
                  <a:pt x="713422" y="375673"/>
                </a:lnTo>
                <a:lnTo>
                  <a:pt x="706437" y="377262"/>
                </a:lnTo>
                <a:lnTo>
                  <a:pt x="700722" y="379168"/>
                </a:lnTo>
                <a:lnTo>
                  <a:pt x="696277" y="380756"/>
                </a:lnTo>
                <a:lnTo>
                  <a:pt x="690880" y="383298"/>
                </a:lnTo>
                <a:lnTo>
                  <a:pt x="689292" y="384569"/>
                </a:lnTo>
                <a:lnTo>
                  <a:pt x="687705" y="386475"/>
                </a:lnTo>
                <a:lnTo>
                  <a:pt x="682307" y="391240"/>
                </a:lnTo>
                <a:lnTo>
                  <a:pt x="678180" y="394734"/>
                </a:lnTo>
                <a:lnTo>
                  <a:pt x="673735" y="398546"/>
                </a:lnTo>
                <a:lnTo>
                  <a:pt x="668020" y="402994"/>
                </a:lnTo>
                <a:lnTo>
                  <a:pt x="661352" y="407124"/>
                </a:lnTo>
                <a:lnTo>
                  <a:pt x="654050" y="411571"/>
                </a:lnTo>
                <a:lnTo>
                  <a:pt x="646112" y="416019"/>
                </a:lnTo>
                <a:lnTo>
                  <a:pt x="637222" y="419831"/>
                </a:lnTo>
                <a:lnTo>
                  <a:pt x="627697" y="423644"/>
                </a:lnTo>
                <a:lnTo>
                  <a:pt x="617537" y="426503"/>
                </a:lnTo>
                <a:lnTo>
                  <a:pt x="606742" y="429362"/>
                </a:lnTo>
                <a:lnTo>
                  <a:pt x="601027" y="429997"/>
                </a:lnTo>
                <a:lnTo>
                  <a:pt x="594677" y="430950"/>
                </a:lnTo>
                <a:lnTo>
                  <a:pt x="588645" y="431586"/>
                </a:lnTo>
                <a:lnTo>
                  <a:pt x="582295" y="431586"/>
                </a:lnTo>
                <a:lnTo>
                  <a:pt x="582295" y="448105"/>
                </a:lnTo>
                <a:lnTo>
                  <a:pt x="1077277" y="1654666"/>
                </a:lnTo>
                <a:lnTo>
                  <a:pt x="1078230" y="1657843"/>
                </a:lnTo>
                <a:lnTo>
                  <a:pt x="1078865" y="1660384"/>
                </a:lnTo>
                <a:lnTo>
                  <a:pt x="1079182" y="1663243"/>
                </a:lnTo>
                <a:lnTo>
                  <a:pt x="1079500" y="1665785"/>
                </a:lnTo>
                <a:lnTo>
                  <a:pt x="1079500" y="1668644"/>
                </a:lnTo>
                <a:lnTo>
                  <a:pt x="1079182" y="1671185"/>
                </a:lnTo>
                <a:lnTo>
                  <a:pt x="1077595" y="1676586"/>
                </a:lnTo>
                <a:lnTo>
                  <a:pt x="1078865" y="1676586"/>
                </a:lnTo>
                <a:lnTo>
                  <a:pt x="1082992" y="1676586"/>
                </a:lnTo>
                <a:lnTo>
                  <a:pt x="1086802" y="1676904"/>
                </a:lnTo>
                <a:lnTo>
                  <a:pt x="1089977" y="1677857"/>
                </a:lnTo>
                <a:lnTo>
                  <a:pt x="1092835" y="1678810"/>
                </a:lnTo>
                <a:lnTo>
                  <a:pt x="1095692" y="1680080"/>
                </a:lnTo>
                <a:lnTo>
                  <a:pt x="1097597" y="1681669"/>
                </a:lnTo>
                <a:lnTo>
                  <a:pt x="1098867" y="1683575"/>
                </a:lnTo>
                <a:lnTo>
                  <a:pt x="1100137" y="1685481"/>
                </a:lnTo>
                <a:lnTo>
                  <a:pt x="1100455" y="1687705"/>
                </a:lnTo>
                <a:lnTo>
                  <a:pt x="1101090" y="1689929"/>
                </a:lnTo>
                <a:lnTo>
                  <a:pt x="1100455" y="1692788"/>
                </a:lnTo>
                <a:lnTo>
                  <a:pt x="1099820" y="1695329"/>
                </a:lnTo>
                <a:lnTo>
                  <a:pt x="1098232" y="1698188"/>
                </a:lnTo>
                <a:lnTo>
                  <a:pt x="1096327" y="1701048"/>
                </a:lnTo>
                <a:lnTo>
                  <a:pt x="1094105" y="1703907"/>
                </a:lnTo>
                <a:lnTo>
                  <a:pt x="1091247" y="1707084"/>
                </a:lnTo>
                <a:lnTo>
                  <a:pt x="938847" y="1859571"/>
                </a:lnTo>
                <a:lnTo>
                  <a:pt x="938212" y="1859889"/>
                </a:lnTo>
                <a:lnTo>
                  <a:pt x="936307" y="1861478"/>
                </a:lnTo>
                <a:lnTo>
                  <a:pt x="933132" y="1863701"/>
                </a:lnTo>
                <a:lnTo>
                  <a:pt x="927417" y="1866561"/>
                </a:lnTo>
                <a:lnTo>
                  <a:pt x="918845" y="1869737"/>
                </a:lnTo>
                <a:lnTo>
                  <a:pt x="907732" y="1873550"/>
                </a:lnTo>
                <a:lnTo>
                  <a:pt x="893445" y="1877997"/>
                </a:lnTo>
                <a:lnTo>
                  <a:pt x="875665" y="1882127"/>
                </a:lnTo>
                <a:lnTo>
                  <a:pt x="853440" y="1886257"/>
                </a:lnTo>
                <a:lnTo>
                  <a:pt x="840740" y="1888481"/>
                </a:lnTo>
                <a:lnTo>
                  <a:pt x="827087" y="1890704"/>
                </a:lnTo>
                <a:lnTo>
                  <a:pt x="812165" y="1892611"/>
                </a:lnTo>
                <a:lnTo>
                  <a:pt x="795972" y="1894517"/>
                </a:lnTo>
                <a:lnTo>
                  <a:pt x="778510" y="1896423"/>
                </a:lnTo>
                <a:lnTo>
                  <a:pt x="759460" y="1897693"/>
                </a:lnTo>
                <a:lnTo>
                  <a:pt x="739140" y="1899282"/>
                </a:lnTo>
                <a:lnTo>
                  <a:pt x="717550" y="1900870"/>
                </a:lnTo>
                <a:lnTo>
                  <a:pt x="694372" y="1902141"/>
                </a:lnTo>
                <a:lnTo>
                  <a:pt x="669290" y="1903094"/>
                </a:lnTo>
                <a:lnTo>
                  <a:pt x="643572" y="1904047"/>
                </a:lnTo>
                <a:lnTo>
                  <a:pt x="614997" y="1904365"/>
                </a:lnTo>
                <a:lnTo>
                  <a:pt x="585787" y="1904683"/>
                </a:lnTo>
                <a:lnTo>
                  <a:pt x="554355" y="1905000"/>
                </a:lnTo>
                <a:lnTo>
                  <a:pt x="522922" y="1904683"/>
                </a:lnTo>
                <a:lnTo>
                  <a:pt x="493077" y="1904365"/>
                </a:lnTo>
                <a:lnTo>
                  <a:pt x="465137" y="1904047"/>
                </a:lnTo>
                <a:lnTo>
                  <a:pt x="438785" y="1903094"/>
                </a:lnTo>
                <a:lnTo>
                  <a:pt x="414020" y="1902141"/>
                </a:lnTo>
                <a:lnTo>
                  <a:pt x="390207" y="1900870"/>
                </a:lnTo>
                <a:lnTo>
                  <a:pt x="368300" y="1899282"/>
                </a:lnTo>
                <a:lnTo>
                  <a:pt x="347662" y="1897693"/>
                </a:lnTo>
                <a:lnTo>
                  <a:pt x="328612" y="1896423"/>
                </a:lnTo>
                <a:lnTo>
                  <a:pt x="310832" y="1894517"/>
                </a:lnTo>
                <a:lnTo>
                  <a:pt x="294005" y="1892611"/>
                </a:lnTo>
                <a:lnTo>
                  <a:pt x="278765" y="1890704"/>
                </a:lnTo>
                <a:lnTo>
                  <a:pt x="251777" y="1886257"/>
                </a:lnTo>
                <a:lnTo>
                  <a:pt x="229235" y="1882127"/>
                </a:lnTo>
                <a:lnTo>
                  <a:pt x="210502" y="1877997"/>
                </a:lnTo>
                <a:lnTo>
                  <a:pt x="195580" y="1873550"/>
                </a:lnTo>
                <a:lnTo>
                  <a:pt x="183515" y="1869737"/>
                </a:lnTo>
                <a:lnTo>
                  <a:pt x="174942" y="1866561"/>
                </a:lnTo>
                <a:lnTo>
                  <a:pt x="168592" y="1863701"/>
                </a:lnTo>
                <a:lnTo>
                  <a:pt x="164782" y="1861478"/>
                </a:lnTo>
                <a:lnTo>
                  <a:pt x="161925" y="1859571"/>
                </a:lnTo>
                <a:lnTo>
                  <a:pt x="9525" y="1707084"/>
                </a:lnTo>
                <a:lnTo>
                  <a:pt x="6985" y="1703907"/>
                </a:lnTo>
                <a:lnTo>
                  <a:pt x="4445" y="1701048"/>
                </a:lnTo>
                <a:lnTo>
                  <a:pt x="2540" y="1698188"/>
                </a:lnTo>
                <a:lnTo>
                  <a:pt x="1270" y="1695329"/>
                </a:lnTo>
                <a:lnTo>
                  <a:pt x="317" y="1692788"/>
                </a:lnTo>
                <a:lnTo>
                  <a:pt x="0" y="1689929"/>
                </a:lnTo>
                <a:lnTo>
                  <a:pt x="0" y="1687705"/>
                </a:lnTo>
                <a:lnTo>
                  <a:pt x="635" y="1685481"/>
                </a:lnTo>
                <a:lnTo>
                  <a:pt x="1905" y="1683575"/>
                </a:lnTo>
                <a:lnTo>
                  <a:pt x="3492" y="1681669"/>
                </a:lnTo>
                <a:lnTo>
                  <a:pt x="5397" y="1680080"/>
                </a:lnTo>
                <a:lnTo>
                  <a:pt x="7937" y="1678810"/>
                </a:lnTo>
                <a:lnTo>
                  <a:pt x="11112" y="1677857"/>
                </a:lnTo>
                <a:lnTo>
                  <a:pt x="14287" y="1676904"/>
                </a:lnTo>
                <a:lnTo>
                  <a:pt x="18097" y="1676586"/>
                </a:lnTo>
                <a:lnTo>
                  <a:pt x="22542" y="1676586"/>
                </a:lnTo>
                <a:lnTo>
                  <a:pt x="23177" y="1676586"/>
                </a:lnTo>
                <a:lnTo>
                  <a:pt x="21907" y="1671185"/>
                </a:lnTo>
                <a:lnTo>
                  <a:pt x="21272" y="1668644"/>
                </a:lnTo>
                <a:lnTo>
                  <a:pt x="21272" y="1665785"/>
                </a:lnTo>
                <a:lnTo>
                  <a:pt x="21272" y="1663243"/>
                </a:lnTo>
                <a:lnTo>
                  <a:pt x="21907" y="1660384"/>
                </a:lnTo>
                <a:lnTo>
                  <a:pt x="22542" y="1657525"/>
                </a:lnTo>
                <a:lnTo>
                  <a:pt x="23812" y="1654666"/>
                </a:lnTo>
                <a:lnTo>
                  <a:pt x="518795" y="447787"/>
                </a:lnTo>
                <a:lnTo>
                  <a:pt x="518795" y="421738"/>
                </a:lnTo>
                <a:lnTo>
                  <a:pt x="509270" y="418243"/>
                </a:lnTo>
                <a:lnTo>
                  <a:pt x="500380" y="414113"/>
                </a:lnTo>
                <a:lnTo>
                  <a:pt x="492442" y="409666"/>
                </a:lnTo>
                <a:lnTo>
                  <a:pt x="484505" y="405218"/>
                </a:lnTo>
                <a:lnTo>
                  <a:pt x="477837" y="400453"/>
                </a:lnTo>
                <a:lnTo>
                  <a:pt x="471170" y="395687"/>
                </a:lnTo>
                <a:lnTo>
                  <a:pt x="465455" y="390287"/>
                </a:lnTo>
                <a:lnTo>
                  <a:pt x="460057" y="384569"/>
                </a:lnTo>
                <a:lnTo>
                  <a:pt x="455295" y="378850"/>
                </a:lnTo>
                <a:lnTo>
                  <a:pt x="450850" y="373132"/>
                </a:lnTo>
                <a:lnTo>
                  <a:pt x="446722" y="367414"/>
                </a:lnTo>
                <a:lnTo>
                  <a:pt x="443230" y="361060"/>
                </a:lnTo>
                <a:lnTo>
                  <a:pt x="440372" y="355024"/>
                </a:lnTo>
                <a:lnTo>
                  <a:pt x="437515" y="348988"/>
                </a:lnTo>
                <a:lnTo>
                  <a:pt x="435292" y="342634"/>
                </a:lnTo>
                <a:lnTo>
                  <a:pt x="433070" y="336598"/>
                </a:lnTo>
                <a:lnTo>
                  <a:pt x="431482" y="330563"/>
                </a:lnTo>
                <a:lnTo>
                  <a:pt x="430212" y="324526"/>
                </a:lnTo>
                <a:lnTo>
                  <a:pt x="429260" y="318173"/>
                </a:lnTo>
                <a:lnTo>
                  <a:pt x="428307" y="312455"/>
                </a:lnTo>
                <a:lnTo>
                  <a:pt x="427672" y="301336"/>
                </a:lnTo>
                <a:lnTo>
                  <a:pt x="427672" y="291170"/>
                </a:lnTo>
                <a:lnTo>
                  <a:pt x="427990" y="281957"/>
                </a:lnTo>
                <a:lnTo>
                  <a:pt x="429577" y="274015"/>
                </a:lnTo>
                <a:lnTo>
                  <a:pt x="431165" y="267344"/>
                </a:lnTo>
                <a:lnTo>
                  <a:pt x="432752" y="262260"/>
                </a:lnTo>
                <a:lnTo>
                  <a:pt x="434975" y="258448"/>
                </a:lnTo>
                <a:lnTo>
                  <a:pt x="437197" y="255907"/>
                </a:lnTo>
                <a:lnTo>
                  <a:pt x="439420" y="254001"/>
                </a:lnTo>
                <a:lnTo>
                  <a:pt x="442277" y="252730"/>
                </a:lnTo>
                <a:lnTo>
                  <a:pt x="444817" y="252412"/>
                </a:lnTo>
                <a:close/>
                <a:moveTo>
                  <a:pt x="1790298" y="0"/>
                </a:moveTo>
                <a:lnTo>
                  <a:pt x="1837220" y="0"/>
                </a:lnTo>
                <a:lnTo>
                  <a:pt x="1845780" y="0"/>
                </a:lnTo>
                <a:lnTo>
                  <a:pt x="1892702" y="0"/>
                </a:lnTo>
                <a:lnTo>
                  <a:pt x="1950721" y="33577"/>
                </a:lnTo>
                <a:lnTo>
                  <a:pt x="1951038" y="33577"/>
                </a:lnTo>
                <a:lnTo>
                  <a:pt x="1951038" y="87744"/>
                </a:lnTo>
                <a:lnTo>
                  <a:pt x="1949136" y="88694"/>
                </a:lnTo>
                <a:lnTo>
                  <a:pt x="1947233" y="90595"/>
                </a:lnTo>
                <a:lnTo>
                  <a:pt x="1944380" y="93445"/>
                </a:lnTo>
                <a:lnTo>
                  <a:pt x="1941210" y="97563"/>
                </a:lnTo>
                <a:lnTo>
                  <a:pt x="1937722" y="102948"/>
                </a:lnTo>
                <a:lnTo>
                  <a:pt x="1933918" y="109917"/>
                </a:lnTo>
                <a:lnTo>
                  <a:pt x="1929796" y="118470"/>
                </a:lnTo>
                <a:lnTo>
                  <a:pt x="1925992" y="129240"/>
                </a:lnTo>
                <a:lnTo>
                  <a:pt x="1922187" y="142227"/>
                </a:lnTo>
                <a:lnTo>
                  <a:pt x="1918383" y="157115"/>
                </a:lnTo>
                <a:lnTo>
                  <a:pt x="1916797" y="165351"/>
                </a:lnTo>
                <a:lnTo>
                  <a:pt x="1915212" y="174537"/>
                </a:lnTo>
                <a:lnTo>
                  <a:pt x="1913627" y="184356"/>
                </a:lnTo>
                <a:lnTo>
                  <a:pt x="1912676" y="194810"/>
                </a:lnTo>
                <a:lnTo>
                  <a:pt x="1911408" y="205896"/>
                </a:lnTo>
                <a:lnTo>
                  <a:pt x="1910140" y="217933"/>
                </a:lnTo>
                <a:lnTo>
                  <a:pt x="1909505" y="230287"/>
                </a:lnTo>
                <a:lnTo>
                  <a:pt x="1909188" y="243591"/>
                </a:lnTo>
                <a:lnTo>
                  <a:pt x="1908871" y="257846"/>
                </a:lnTo>
                <a:lnTo>
                  <a:pt x="1908871" y="273050"/>
                </a:lnTo>
                <a:lnTo>
                  <a:pt x="1845780" y="273050"/>
                </a:lnTo>
                <a:lnTo>
                  <a:pt x="1837220" y="273050"/>
                </a:lnTo>
                <a:lnTo>
                  <a:pt x="1774129" y="273050"/>
                </a:lnTo>
                <a:lnTo>
                  <a:pt x="1774129" y="257846"/>
                </a:lnTo>
                <a:lnTo>
                  <a:pt x="1773812" y="243591"/>
                </a:lnTo>
                <a:lnTo>
                  <a:pt x="1773178" y="230287"/>
                </a:lnTo>
                <a:lnTo>
                  <a:pt x="1772227" y="217933"/>
                </a:lnTo>
                <a:lnTo>
                  <a:pt x="1771593" y="205896"/>
                </a:lnTo>
                <a:lnTo>
                  <a:pt x="1770325" y="194810"/>
                </a:lnTo>
                <a:lnTo>
                  <a:pt x="1769374" y="184356"/>
                </a:lnTo>
                <a:lnTo>
                  <a:pt x="1767788" y="174537"/>
                </a:lnTo>
                <a:lnTo>
                  <a:pt x="1766203" y="165351"/>
                </a:lnTo>
                <a:lnTo>
                  <a:pt x="1764301" y="157115"/>
                </a:lnTo>
                <a:lnTo>
                  <a:pt x="1760813" y="142227"/>
                </a:lnTo>
                <a:lnTo>
                  <a:pt x="1757009" y="129240"/>
                </a:lnTo>
                <a:lnTo>
                  <a:pt x="1753204" y="118470"/>
                </a:lnTo>
                <a:lnTo>
                  <a:pt x="1749083" y="109917"/>
                </a:lnTo>
                <a:lnTo>
                  <a:pt x="1745278" y="102948"/>
                </a:lnTo>
                <a:lnTo>
                  <a:pt x="1741791" y="97563"/>
                </a:lnTo>
                <a:lnTo>
                  <a:pt x="1738304" y="93445"/>
                </a:lnTo>
                <a:lnTo>
                  <a:pt x="1735767" y="90595"/>
                </a:lnTo>
                <a:lnTo>
                  <a:pt x="1733865" y="88694"/>
                </a:lnTo>
                <a:lnTo>
                  <a:pt x="1731963" y="87744"/>
                </a:lnTo>
                <a:lnTo>
                  <a:pt x="1731963" y="33577"/>
                </a:lnTo>
                <a:lnTo>
                  <a:pt x="1732280" y="33577"/>
                </a:lnTo>
                <a:lnTo>
                  <a:pt x="1790298" y="0"/>
                </a:lnTo>
                <a:close/>
              </a:path>
            </a:pathLst>
          </a:custGeom>
          <a:solidFill>
            <a:schemeClr val="tx1">
              <a:lumMod val="50000"/>
              <a:lumOff val="50000"/>
            </a:schemeClr>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29" name="KSO_Shape"/>
          <p:cNvSpPr/>
          <p:nvPr/>
        </p:nvSpPr>
        <p:spPr>
          <a:xfrm>
            <a:off x="1100842" y="1768144"/>
            <a:ext cx="334440" cy="402132"/>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30" name="KSO_Shape"/>
          <p:cNvSpPr/>
          <p:nvPr/>
        </p:nvSpPr>
        <p:spPr bwMode="auto">
          <a:xfrm>
            <a:off x="1079348" y="4931929"/>
            <a:ext cx="402133" cy="193694"/>
          </a:xfrm>
          <a:custGeom>
            <a:avLst/>
            <a:gdLst>
              <a:gd name="T0" fmla="*/ 1023627 w 1466850"/>
              <a:gd name="T1" fmla="*/ 506900 h 706438"/>
              <a:gd name="T2" fmla="*/ 1014006 w 1466850"/>
              <a:gd name="T3" fmla="*/ 540923 h 706438"/>
              <a:gd name="T4" fmla="*/ 910579 w 1466850"/>
              <a:gd name="T5" fmla="*/ 410332 h 706438"/>
              <a:gd name="T6" fmla="*/ 888587 w 1466850"/>
              <a:gd name="T7" fmla="*/ 386619 h 706438"/>
              <a:gd name="T8" fmla="*/ 910579 w 1466850"/>
              <a:gd name="T9" fmla="*/ 359126 h 706438"/>
              <a:gd name="T10" fmla="*/ 530542 w 1466850"/>
              <a:gd name="T11" fmla="*/ 495903 h 706438"/>
              <a:gd name="T12" fmla="*/ 1448681 w 1466850"/>
              <a:gd name="T13" fmla="*/ 276305 h 706438"/>
              <a:gd name="T14" fmla="*/ 1393014 w 1466850"/>
              <a:gd name="T15" fmla="*/ 323042 h 706438"/>
              <a:gd name="T16" fmla="*/ 1393014 w 1466850"/>
              <a:gd name="T17" fmla="*/ 416518 h 706438"/>
              <a:gd name="T18" fmla="*/ 1394388 w 1466850"/>
              <a:gd name="T19" fmla="*/ 528551 h 706438"/>
              <a:gd name="T20" fmla="*/ 1449368 w 1466850"/>
              <a:gd name="T21" fmla="*/ 550889 h 706438"/>
              <a:gd name="T22" fmla="*/ 1517747 w 1466850"/>
              <a:gd name="T23" fmla="*/ 470816 h 706438"/>
              <a:gd name="T24" fmla="*/ 1451773 w 1466850"/>
              <a:gd name="T25" fmla="*/ 360157 h 706438"/>
              <a:gd name="T26" fmla="*/ 1504001 w 1466850"/>
              <a:gd name="T27" fmla="*/ 337132 h 706438"/>
              <a:gd name="T28" fmla="*/ 1538364 w 1466850"/>
              <a:gd name="T29" fmla="*/ 386275 h 706438"/>
              <a:gd name="T30" fmla="*/ 1581316 w 1466850"/>
              <a:gd name="T31" fmla="*/ 312044 h 706438"/>
              <a:gd name="T32" fmla="*/ 1516371 w 1466850"/>
              <a:gd name="T33" fmla="*/ 272181 h 706438"/>
              <a:gd name="T34" fmla="*/ 864878 w 1466850"/>
              <a:gd name="T35" fmla="*/ 313076 h 706438"/>
              <a:gd name="T36" fmla="*/ 823988 w 1466850"/>
              <a:gd name="T37" fmla="*/ 369437 h 706438"/>
              <a:gd name="T38" fmla="*/ 837045 w 1466850"/>
              <a:gd name="T39" fmla="*/ 437481 h 706438"/>
              <a:gd name="T40" fmla="*/ 913327 w 1466850"/>
              <a:gd name="T41" fmla="*/ 476659 h 706438"/>
              <a:gd name="T42" fmla="*/ 885839 w 1466850"/>
              <a:gd name="T43" fmla="*/ 516523 h 706438"/>
              <a:gd name="T44" fmla="*/ 836014 w 1466850"/>
              <a:gd name="T45" fmla="*/ 559480 h 706438"/>
              <a:gd name="T46" fmla="*/ 914703 w 1466850"/>
              <a:gd name="T47" fmla="*/ 613436 h 706438"/>
              <a:gd name="T48" fmla="*/ 1055240 w 1466850"/>
              <a:gd name="T49" fmla="*/ 584568 h 706438"/>
              <a:gd name="T50" fmla="*/ 1088914 w 1466850"/>
              <a:gd name="T51" fmla="*/ 528551 h 706438"/>
              <a:gd name="T52" fmla="*/ 1075170 w 1466850"/>
              <a:gd name="T53" fmla="*/ 463943 h 706438"/>
              <a:gd name="T54" fmla="*/ 992358 w 1466850"/>
              <a:gd name="T55" fmla="*/ 424078 h 706438"/>
              <a:gd name="T56" fmla="*/ 1014006 w 1466850"/>
              <a:gd name="T57" fmla="*/ 377340 h 706438"/>
              <a:gd name="T58" fmla="*/ 1075857 w 1466850"/>
              <a:gd name="T59" fmla="*/ 356721 h 706438"/>
              <a:gd name="T60" fmla="*/ 1015725 w 1466850"/>
              <a:gd name="T61" fmla="*/ 300704 h 706438"/>
              <a:gd name="T62" fmla="*/ 1560699 w 1466850"/>
              <a:gd name="T63" fmla="*/ 219257 h 706438"/>
              <a:gd name="T64" fmla="*/ 1686118 w 1466850"/>
              <a:gd name="T65" fmla="*/ 308265 h 706438"/>
              <a:gd name="T66" fmla="*/ 1735942 w 1466850"/>
              <a:gd name="T67" fmla="*/ 457413 h 706438"/>
              <a:gd name="T68" fmla="*/ 1686118 w 1466850"/>
              <a:gd name="T69" fmla="*/ 606906 h 706438"/>
              <a:gd name="T70" fmla="*/ 1560699 w 1466850"/>
              <a:gd name="T71" fmla="*/ 695570 h 706438"/>
              <a:gd name="T72" fmla="*/ 1400574 w 1466850"/>
              <a:gd name="T73" fmla="*/ 691790 h 706438"/>
              <a:gd name="T74" fmla="*/ 1279965 w 1466850"/>
              <a:gd name="T75" fmla="*/ 596940 h 706438"/>
              <a:gd name="T76" fmla="*/ 1237357 w 1466850"/>
              <a:gd name="T77" fmla="*/ 444697 h 706438"/>
              <a:gd name="T78" fmla="*/ 1294397 w 1466850"/>
              <a:gd name="T79" fmla="*/ 298986 h 706438"/>
              <a:gd name="T80" fmla="*/ 1424283 w 1466850"/>
              <a:gd name="T81" fmla="*/ 216163 h 706438"/>
              <a:gd name="T82" fmla="*/ 1038404 w 1466850"/>
              <a:gd name="T83" fmla="*/ 223381 h 706438"/>
              <a:gd name="T84" fmla="*/ 1159356 w 1466850"/>
              <a:gd name="T85" fmla="*/ 318231 h 706438"/>
              <a:gd name="T86" fmla="*/ 1201621 w 1466850"/>
              <a:gd name="T87" fmla="*/ 470472 h 706438"/>
              <a:gd name="T88" fmla="*/ 1144923 w 1466850"/>
              <a:gd name="T89" fmla="*/ 616184 h 706438"/>
              <a:gd name="T90" fmla="*/ 1014694 w 1466850"/>
              <a:gd name="T91" fmla="*/ 699007 h 706438"/>
              <a:gd name="T92" fmla="*/ 855600 w 1466850"/>
              <a:gd name="T93" fmla="*/ 687322 h 706438"/>
              <a:gd name="T94" fmla="*/ 739458 w 1466850"/>
              <a:gd name="T95" fmla="*/ 586974 h 706438"/>
              <a:gd name="T96" fmla="*/ 704753 w 1466850"/>
              <a:gd name="T97" fmla="*/ 432326 h 706438"/>
              <a:gd name="T98" fmla="*/ 767978 w 1466850"/>
              <a:gd name="T99" fmla="*/ 289706 h 706438"/>
              <a:gd name="T100" fmla="*/ 902332 w 1466850"/>
              <a:gd name="T101" fmla="*/ 213414 h 706438"/>
              <a:gd name="T102" fmla="*/ 515422 w 1466850"/>
              <a:gd name="T103" fmla="*/ 227847 h 706438"/>
              <a:gd name="T104" fmla="*/ 631564 w 1466850"/>
              <a:gd name="T105" fmla="*/ 328540 h 706438"/>
              <a:gd name="T106" fmla="*/ 666613 w 1466850"/>
              <a:gd name="T107" fmla="*/ 483188 h 706438"/>
              <a:gd name="T108" fmla="*/ 603044 w 1466850"/>
              <a:gd name="T109" fmla="*/ 625120 h 706438"/>
              <a:gd name="T110" fmla="*/ 468691 w 1466850"/>
              <a:gd name="T111" fmla="*/ 701756 h 706438"/>
              <a:gd name="T112" fmla="*/ 310629 w 1466850"/>
              <a:gd name="T113" fmla="*/ 682168 h 706438"/>
              <a:gd name="T114" fmla="*/ 199297 w 1466850"/>
              <a:gd name="T115" fmla="*/ 576663 h 706438"/>
              <a:gd name="T116" fmla="*/ 172151 w 1466850"/>
              <a:gd name="T117" fmla="*/ 419611 h 706438"/>
              <a:gd name="T118" fmla="*/ 242248 w 1466850"/>
              <a:gd name="T119" fmla="*/ 281459 h 706438"/>
              <a:gd name="T120" fmla="*/ 380726 w 1466850"/>
              <a:gd name="T121" fmla="*/ 211352 h 706438"/>
              <a:gd name="T122" fmla="*/ 0 w 1466850"/>
              <a:gd name="T123" fmla="*/ 0 h 706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66850" h="706438">
                <a:moveTo>
                  <a:pt x="757502" y="376238"/>
                </a:moveTo>
                <a:lnTo>
                  <a:pt x="761206" y="376238"/>
                </a:lnTo>
                <a:lnTo>
                  <a:pt x="764910" y="376767"/>
                </a:lnTo>
                <a:lnTo>
                  <a:pt x="768350" y="377296"/>
                </a:lnTo>
                <a:lnTo>
                  <a:pt x="771260" y="378090"/>
                </a:lnTo>
                <a:lnTo>
                  <a:pt x="774435" y="379413"/>
                </a:lnTo>
                <a:lnTo>
                  <a:pt x="777081" y="380471"/>
                </a:lnTo>
                <a:lnTo>
                  <a:pt x="779727" y="381530"/>
                </a:lnTo>
                <a:lnTo>
                  <a:pt x="781579" y="383382"/>
                </a:lnTo>
                <a:lnTo>
                  <a:pt x="783696" y="384705"/>
                </a:lnTo>
                <a:lnTo>
                  <a:pt x="785283" y="386557"/>
                </a:lnTo>
                <a:lnTo>
                  <a:pt x="786606" y="388409"/>
                </a:lnTo>
                <a:lnTo>
                  <a:pt x="788193" y="390261"/>
                </a:lnTo>
                <a:lnTo>
                  <a:pt x="788987" y="392113"/>
                </a:lnTo>
                <a:lnTo>
                  <a:pt x="789781" y="394230"/>
                </a:lnTo>
                <a:lnTo>
                  <a:pt x="790575" y="396346"/>
                </a:lnTo>
                <a:lnTo>
                  <a:pt x="790575" y="398463"/>
                </a:lnTo>
                <a:lnTo>
                  <a:pt x="790575" y="400580"/>
                </a:lnTo>
                <a:lnTo>
                  <a:pt x="790046" y="402696"/>
                </a:lnTo>
                <a:lnTo>
                  <a:pt x="789516" y="404813"/>
                </a:lnTo>
                <a:lnTo>
                  <a:pt x="788987" y="406930"/>
                </a:lnTo>
                <a:lnTo>
                  <a:pt x="787929" y="409046"/>
                </a:lnTo>
                <a:lnTo>
                  <a:pt x="786341" y="411163"/>
                </a:lnTo>
                <a:lnTo>
                  <a:pt x="785018" y="413015"/>
                </a:lnTo>
                <a:lnTo>
                  <a:pt x="782902" y="414867"/>
                </a:lnTo>
                <a:lnTo>
                  <a:pt x="780785" y="416455"/>
                </a:lnTo>
                <a:lnTo>
                  <a:pt x="778404" y="418307"/>
                </a:lnTo>
                <a:lnTo>
                  <a:pt x="775493" y="419630"/>
                </a:lnTo>
                <a:lnTo>
                  <a:pt x="772848" y="420953"/>
                </a:lnTo>
                <a:lnTo>
                  <a:pt x="769408" y="422540"/>
                </a:lnTo>
                <a:lnTo>
                  <a:pt x="765704" y="423334"/>
                </a:lnTo>
                <a:lnTo>
                  <a:pt x="762000" y="424392"/>
                </a:lnTo>
                <a:lnTo>
                  <a:pt x="757502" y="424921"/>
                </a:lnTo>
                <a:lnTo>
                  <a:pt x="757502" y="376238"/>
                </a:lnTo>
                <a:close/>
                <a:moveTo>
                  <a:pt x="709612" y="273844"/>
                </a:moveTo>
                <a:lnTo>
                  <a:pt x="709612" y="316971"/>
                </a:lnTo>
                <a:lnTo>
                  <a:pt x="706702" y="316971"/>
                </a:lnTo>
                <a:lnTo>
                  <a:pt x="703791" y="316442"/>
                </a:lnTo>
                <a:lnTo>
                  <a:pt x="701146" y="315913"/>
                </a:lnTo>
                <a:lnTo>
                  <a:pt x="698764" y="315384"/>
                </a:lnTo>
                <a:lnTo>
                  <a:pt x="696383" y="314590"/>
                </a:lnTo>
                <a:lnTo>
                  <a:pt x="694266" y="313267"/>
                </a:lnTo>
                <a:lnTo>
                  <a:pt x="692414" y="312209"/>
                </a:lnTo>
                <a:lnTo>
                  <a:pt x="690827" y="311151"/>
                </a:lnTo>
                <a:lnTo>
                  <a:pt x="689239" y="309563"/>
                </a:lnTo>
                <a:lnTo>
                  <a:pt x="687916" y="307976"/>
                </a:lnTo>
                <a:lnTo>
                  <a:pt x="686858" y="306388"/>
                </a:lnTo>
                <a:lnTo>
                  <a:pt x="685800" y="304801"/>
                </a:lnTo>
                <a:lnTo>
                  <a:pt x="685006" y="303213"/>
                </a:lnTo>
                <a:lnTo>
                  <a:pt x="684741" y="301361"/>
                </a:lnTo>
                <a:lnTo>
                  <a:pt x="684477" y="299509"/>
                </a:lnTo>
                <a:lnTo>
                  <a:pt x="684212" y="297657"/>
                </a:lnTo>
                <a:lnTo>
                  <a:pt x="684212" y="295540"/>
                </a:lnTo>
                <a:lnTo>
                  <a:pt x="684477" y="293953"/>
                </a:lnTo>
                <a:lnTo>
                  <a:pt x="685006" y="291836"/>
                </a:lnTo>
                <a:lnTo>
                  <a:pt x="685800" y="290248"/>
                </a:lnTo>
                <a:lnTo>
                  <a:pt x="686858" y="288132"/>
                </a:lnTo>
                <a:lnTo>
                  <a:pt x="687652" y="286544"/>
                </a:lnTo>
                <a:lnTo>
                  <a:pt x="688975" y="284692"/>
                </a:lnTo>
                <a:lnTo>
                  <a:pt x="690562" y="283105"/>
                </a:lnTo>
                <a:lnTo>
                  <a:pt x="692150" y="281782"/>
                </a:lnTo>
                <a:lnTo>
                  <a:pt x="694266" y="280194"/>
                </a:lnTo>
                <a:lnTo>
                  <a:pt x="696118" y="278871"/>
                </a:lnTo>
                <a:lnTo>
                  <a:pt x="698500" y="277548"/>
                </a:lnTo>
                <a:lnTo>
                  <a:pt x="701146" y="276490"/>
                </a:lnTo>
                <a:lnTo>
                  <a:pt x="703527" y="275432"/>
                </a:lnTo>
                <a:lnTo>
                  <a:pt x="706437" y="274638"/>
                </a:lnTo>
                <a:lnTo>
                  <a:pt x="709612" y="273844"/>
                </a:lnTo>
                <a:close/>
                <a:moveTo>
                  <a:pt x="214577" y="234686"/>
                </a:moveTo>
                <a:lnTo>
                  <a:pt x="298450" y="382588"/>
                </a:lnTo>
                <a:lnTo>
                  <a:pt x="233892" y="382588"/>
                </a:lnTo>
                <a:lnTo>
                  <a:pt x="233892" y="428626"/>
                </a:lnTo>
                <a:lnTo>
                  <a:pt x="297656" y="428626"/>
                </a:lnTo>
                <a:lnTo>
                  <a:pt x="297656" y="494507"/>
                </a:lnTo>
                <a:lnTo>
                  <a:pt x="348721" y="494507"/>
                </a:lnTo>
                <a:lnTo>
                  <a:pt x="348721" y="428626"/>
                </a:lnTo>
                <a:lnTo>
                  <a:pt x="408517" y="428626"/>
                </a:lnTo>
                <a:lnTo>
                  <a:pt x="408517" y="381794"/>
                </a:lnTo>
                <a:lnTo>
                  <a:pt x="346075" y="381794"/>
                </a:lnTo>
                <a:lnTo>
                  <a:pt x="429419" y="234686"/>
                </a:lnTo>
                <a:lnTo>
                  <a:pt x="378090" y="234686"/>
                </a:lnTo>
                <a:lnTo>
                  <a:pt x="321998" y="325967"/>
                </a:lnTo>
                <a:lnTo>
                  <a:pt x="270140" y="234686"/>
                </a:lnTo>
                <a:lnTo>
                  <a:pt x="214577" y="234686"/>
                </a:lnTo>
                <a:close/>
                <a:moveTo>
                  <a:pt x="1150144" y="207698"/>
                </a:moveTo>
                <a:lnTo>
                  <a:pt x="1143529" y="207963"/>
                </a:lnTo>
                <a:lnTo>
                  <a:pt x="1137444" y="208228"/>
                </a:lnTo>
                <a:lnTo>
                  <a:pt x="1131359" y="209021"/>
                </a:lnTo>
                <a:lnTo>
                  <a:pt x="1126067" y="210080"/>
                </a:lnTo>
                <a:lnTo>
                  <a:pt x="1120511" y="211403"/>
                </a:lnTo>
                <a:lnTo>
                  <a:pt x="1115484" y="212726"/>
                </a:lnTo>
                <a:lnTo>
                  <a:pt x="1110721" y="214578"/>
                </a:lnTo>
                <a:lnTo>
                  <a:pt x="1106488" y="216165"/>
                </a:lnTo>
                <a:lnTo>
                  <a:pt x="1102254" y="218546"/>
                </a:lnTo>
                <a:lnTo>
                  <a:pt x="1098286" y="220663"/>
                </a:lnTo>
                <a:lnTo>
                  <a:pt x="1094846" y="223044"/>
                </a:lnTo>
                <a:lnTo>
                  <a:pt x="1091406" y="225690"/>
                </a:lnTo>
                <a:lnTo>
                  <a:pt x="1088231" y="228336"/>
                </a:lnTo>
                <a:lnTo>
                  <a:pt x="1085321" y="231246"/>
                </a:lnTo>
                <a:lnTo>
                  <a:pt x="1082940" y="233892"/>
                </a:lnTo>
                <a:lnTo>
                  <a:pt x="1080294" y="236803"/>
                </a:lnTo>
                <a:lnTo>
                  <a:pt x="1077913" y="239713"/>
                </a:lnTo>
                <a:lnTo>
                  <a:pt x="1076061" y="242888"/>
                </a:lnTo>
                <a:lnTo>
                  <a:pt x="1072621" y="248709"/>
                </a:lnTo>
                <a:lnTo>
                  <a:pt x="1069711" y="254794"/>
                </a:lnTo>
                <a:lnTo>
                  <a:pt x="1067594" y="260615"/>
                </a:lnTo>
                <a:lnTo>
                  <a:pt x="1066271" y="265907"/>
                </a:lnTo>
                <a:lnTo>
                  <a:pt x="1065213" y="270934"/>
                </a:lnTo>
                <a:lnTo>
                  <a:pt x="1064419" y="275167"/>
                </a:lnTo>
                <a:lnTo>
                  <a:pt x="1064419" y="278607"/>
                </a:lnTo>
                <a:lnTo>
                  <a:pt x="1064419" y="289719"/>
                </a:lnTo>
                <a:lnTo>
                  <a:pt x="1064948" y="294217"/>
                </a:lnTo>
                <a:lnTo>
                  <a:pt x="1065477" y="298715"/>
                </a:lnTo>
                <a:lnTo>
                  <a:pt x="1066271" y="303478"/>
                </a:lnTo>
                <a:lnTo>
                  <a:pt x="1067594" y="308505"/>
                </a:lnTo>
                <a:lnTo>
                  <a:pt x="1069711" y="314326"/>
                </a:lnTo>
                <a:lnTo>
                  <a:pt x="1072621" y="320676"/>
                </a:lnTo>
                <a:lnTo>
                  <a:pt x="1042459" y="320676"/>
                </a:lnTo>
                <a:lnTo>
                  <a:pt x="1042459" y="363009"/>
                </a:lnTo>
                <a:lnTo>
                  <a:pt x="1080029" y="363009"/>
                </a:lnTo>
                <a:lnTo>
                  <a:pt x="1080823" y="366448"/>
                </a:lnTo>
                <a:lnTo>
                  <a:pt x="1081352" y="370417"/>
                </a:lnTo>
                <a:lnTo>
                  <a:pt x="1081617" y="374651"/>
                </a:lnTo>
                <a:lnTo>
                  <a:pt x="1081617" y="379148"/>
                </a:lnTo>
                <a:lnTo>
                  <a:pt x="1081088" y="383646"/>
                </a:lnTo>
                <a:lnTo>
                  <a:pt x="1080294" y="388144"/>
                </a:lnTo>
                <a:lnTo>
                  <a:pt x="1079236" y="393171"/>
                </a:lnTo>
                <a:lnTo>
                  <a:pt x="1077648" y="397669"/>
                </a:lnTo>
                <a:lnTo>
                  <a:pt x="1076061" y="402432"/>
                </a:lnTo>
                <a:lnTo>
                  <a:pt x="1073679" y="406930"/>
                </a:lnTo>
                <a:lnTo>
                  <a:pt x="1071298" y="411428"/>
                </a:lnTo>
                <a:lnTo>
                  <a:pt x="1068917" y="415661"/>
                </a:lnTo>
                <a:lnTo>
                  <a:pt x="1066006" y="419365"/>
                </a:lnTo>
                <a:lnTo>
                  <a:pt x="1062567" y="423069"/>
                </a:lnTo>
                <a:lnTo>
                  <a:pt x="1059127" y="426244"/>
                </a:lnTo>
                <a:lnTo>
                  <a:pt x="1055688" y="429155"/>
                </a:lnTo>
                <a:lnTo>
                  <a:pt x="1055688" y="470430"/>
                </a:lnTo>
                <a:lnTo>
                  <a:pt x="1233223" y="470430"/>
                </a:lnTo>
                <a:lnTo>
                  <a:pt x="1233223" y="429155"/>
                </a:lnTo>
                <a:lnTo>
                  <a:pt x="1148292" y="429155"/>
                </a:lnTo>
                <a:lnTo>
                  <a:pt x="1114425" y="429155"/>
                </a:lnTo>
                <a:lnTo>
                  <a:pt x="1115219" y="426509"/>
                </a:lnTo>
                <a:lnTo>
                  <a:pt x="1116013" y="424128"/>
                </a:lnTo>
                <a:lnTo>
                  <a:pt x="1117071" y="421217"/>
                </a:lnTo>
                <a:lnTo>
                  <a:pt x="1118394" y="418571"/>
                </a:lnTo>
                <a:lnTo>
                  <a:pt x="1122098" y="412486"/>
                </a:lnTo>
                <a:lnTo>
                  <a:pt x="1126067" y="405342"/>
                </a:lnTo>
                <a:lnTo>
                  <a:pt x="1127654" y="401373"/>
                </a:lnTo>
                <a:lnTo>
                  <a:pt x="1129771" y="396876"/>
                </a:lnTo>
                <a:lnTo>
                  <a:pt x="1131094" y="392113"/>
                </a:lnTo>
                <a:lnTo>
                  <a:pt x="1132152" y="387086"/>
                </a:lnTo>
                <a:lnTo>
                  <a:pt x="1133211" y="381530"/>
                </a:lnTo>
                <a:lnTo>
                  <a:pt x="1133740" y="375709"/>
                </a:lnTo>
                <a:lnTo>
                  <a:pt x="1133740" y="369359"/>
                </a:lnTo>
                <a:lnTo>
                  <a:pt x="1133211" y="362480"/>
                </a:lnTo>
                <a:lnTo>
                  <a:pt x="1168665" y="362480"/>
                </a:lnTo>
                <a:lnTo>
                  <a:pt x="1168665" y="321205"/>
                </a:lnTo>
                <a:lnTo>
                  <a:pt x="1125009" y="321205"/>
                </a:lnTo>
                <a:lnTo>
                  <a:pt x="1123950" y="319353"/>
                </a:lnTo>
                <a:lnTo>
                  <a:pt x="1122892" y="317501"/>
                </a:lnTo>
                <a:lnTo>
                  <a:pt x="1120775" y="312738"/>
                </a:lnTo>
                <a:lnTo>
                  <a:pt x="1119452" y="307976"/>
                </a:lnTo>
                <a:lnTo>
                  <a:pt x="1118394" y="303213"/>
                </a:lnTo>
                <a:lnTo>
                  <a:pt x="1117600" y="298451"/>
                </a:lnTo>
                <a:lnTo>
                  <a:pt x="1117336" y="293953"/>
                </a:lnTo>
                <a:lnTo>
                  <a:pt x="1117071" y="287073"/>
                </a:lnTo>
                <a:lnTo>
                  <a:pt x="1117071" y="283634"/>
                </a:lnTo>
                <a:lnTo>
                  <a:pt x="1117600" y="279665"/>
                </a:lnTo>
                <a:lnTo>
                  <a:pt x="1117865" y="277284"/>
                </a:lnTo>
                <a:lnTo>
                  <a:pt x="1118923" y="274903"/>
                </a:lnTo>
                <a:lnTo>
                  <a:pt x="1119981" y="272521"/>
                </a:lnTo>
                <a:lnTo>
                  <a:pt x="1121040" y="270140"/>
                </a:lnTo>
                <a:lnTo>
                  <a:pt x="1123156" y="268023"/>
                </a:lnTo>
                <a:lnTo>
                  <a:pt x="1125273" y="265642"/>
                </a:lnTo>
                <a:lnTo>
                  <a:pt x="1127919" y="264055"/>
                </a:lnTo>
                <a:lnTo>
                  <a:pt x="1131094" y="262203"/>
                </a:lnTo>
                <a:lnTo>
                  <a:pt x="1135063" y="260880"/>
                </a:lnTo>
                <a:lnTo>
                  <a:pt x="1139561" y="259557"/>
                </a:lnTo>
                <a:lnTo>
                  <a:pt x="1144852" y="259028"/>
                </a:lnTo>
                <a:lnTo>
                  <a:pt x="1150409" y="258763"/>
                </a:lnTo>
                <a:lnTo>
                  <a:pt x="1154377" y="259028"/>
                </a:lnTo>
                <a:lnTo>
                  <a:pt x="1158081" y="259557"/>
                </a:lnTo>
                <a:lnTo>
                  <a:pt x="1161521" y="260880"/>
                </a:lnTo>
                <a:lnTo>
                  <a:pt x="1164696" y="262203"/>
                </a:lnTo>
                <a:lnTo>
                  <a:pt x="1167606" y="264055"/>
                </a:lnTo>
                <a:lnTo>
                  <a:pt x="1170252" y="266171"/>
                </a:lnTo>
                <a:lnTo>
                  <a:pt x="1172898" y="268553"/>
                </a:lnTo>
                <a:lnTo>
                  <a:pt x="1174750" y="271463"/>
                </a:lnTo>
                <a:lnTo>
                  <a:pt x="1176867" y="274638"/>
                </a:lnTo>
                <a:lnTo>
                  <a:pt x="1178454" y="277548"/>
                </a:lnTo>
                <a:lnTo>
                  <a:pt x="1180306" y="281517"/>
                </a:lnTo>
                <a:lnTo>
                  <a:pt x="1181365" y="285221"/>
                </a:lnTo>
                <a:lnTo>
                  <a:pt x="1182423" y="289190"/>
                </a:lnTo>
                <a:lnTo>
                  <a:pt x="1183746" y="293159"/>
                </a:lnTo>
                <a:lnTo>
                  <a:pt x="1184540" y="297392"/>
                </a:lnTo>
                <a:lnTo>
                  <a:pt x="1185069" y="301626"/>
                </a:lnTo>
                <a:lnTo>
                  <a:pt x="1235604" y="301626"/>
                </a:lnTo>
                <a:lnTo>
                  <a:pt x="1235340" y="294217"/>
                </a:lnTo>
                <a:lnTo>
                  <a:pt x="1234811" y="286544"/>
                </a:lnTo>
                <a:lnTo>
                  <a:pt x="1233223" y="278607"/>
                </a:lnTo>
                <a:lnTo>
                  <a:pt x="1231636" y="270669"/>
                </a:lnTo>
                <a:lnTo>
                  <a:pt x="1228990" y="262732"/>
                </a:lnTo>
                <a:lnTo>
                  <a:pt x="1227667" y="258763"/>
                </a:lnTo>
                <a:lnTo>
                  <a:pt x="1225815" y="255059"/>
                </a:lnTo>
                <a:lnTo>
                  <a:pt x="1224227" y="251090"/>
                </a:lnTo>
                <a:lnTo>
                  <a:pt x="1222111" y="247386"/>
                </a:lnTo>
                <a:lnTo>
                  <a:pt x="1220259" y="243682"/>
                </a:lnTo>
                <a:lnTo>
                  <a:pt x="1217613" y="240242"/>
                </a:lnTo>
                <a:lnTo>
                  <a:pt x="1214967" y="236803"/>
                </a:lnTo>
                <a:lnTo>
                  <a:pt x="1212586" y="233628"/>
                </a:lnTo>
                <a:lnTo>
                  <a:pt x="1209411" y="230453"/>
                </a:lnTo>
                <a:lnTo>
                  <a:pt x="1206236" y="227542"/>
                </a:lnTo>
                <a:lnTo>
                  <a:pt x="1202796" y="224632"/>
                </a:lnTo>
                <a:lnTo>
                  <a:pt x="1199356" y="221986"/>
                </a:lnTo>
                <a:lnTo>
                  <a:pt x="1195652" y="219340"/>
                </a:lnTo>
                <a:lnTo>
                  <a:pt x="1191419" y="217223"/>
                </a:lnTo>
                <a:lnTo>
                  <a:pt x="1186921" y="215107"/>
                </a:lnTo>
                <a:lnTo>
                  <a:pt x="1182423" y="213255"/>
                </a:lnTo>
                <a:lnTo>
                  <a:pt x="1177925" y="211667"/>
                </a:lnTo>
                <a:lnTo>
                  <a:pt x="1172898" y="210344"/>
                </a:lnTo>
                <a:lnTo>
                  <a:pt x="1167606" y="209551"/>
                </a:lnTo>
                <a:lnTo>
                  <a:pt x="1162050" y="208492"/>
                </a:lnTo>
                <a:lnTo>
                  <a:pt x="1156229" y="207963"/>
                </a:lnTo>
                <a:lnTo>
                  <a:pt x="1150144" y="207698"/>
                </a:lnTo>
                <a:close/>
                <a:moveTo>
                  <a:pt x="709348" y="191030"/>
                </a:moveTo>
                <a:lnTo>
                  <a:pt x="709348" y="225426"/>
                </a:lnTo>
                <a:lnTo>
                  <a:pt x="706173" y="225426"/>
                </a:lnTo>
                <a:lnTo>
                  <a:pt x="702204" y="226219"/>
                </a:lnTo>
                <a:lnTo>
                  <a:pt x="697441" y="227542"/>
                </a:lnTo>
                <a:lnTo>
                  <a:pt x="691621" y="228865"/>
                </a:lnTo>
                <a:lnTo>
                  <a:pt x="685535" y="231246"/>
                </a:lnTo>
                <a:lnTo>
                  <a:pt x="679185" y="233892"/>
                </a:lnTo>
                <a:lnTo>
                  <a:pt x="672571" y="237067"/>
                </a:lnTo>
                <a:lnTo>
                  <a:pt x="665956" y="241036"/>
                </a:lnTo>
                <a:lnTo>
                  <a:pt x="662781" y="243417"/>
                </a:lnTo>
                <a:lnTo>
                  <a:pt x="659606" y="246063"/>
                </a:lnTo>
                <a:lnTo>
                  <a:pt x="656431" y="248444"/>
                </a:lnTo>
                <a:lnTo>
                  <a:pt x="653256" y="251090"/>
                </a:lnTo>
                <a:lnTo>
                  <a:pt x="650610" y="254265"/>
                </a:lnTo>
                <a:lnTo>
                  <a:pt x="647964" y="257176"/>
                </a:lnTo>
                <a:lnTo>
                  <a:pt x="645318" y="260615"/>
                </a:lnTo>
                <a:lnTo>
                  <a:pt x="643202" y="264055"/>
                </a:lnTo>
                <a:lnTo>
                  <a:pt x="640821" y="267759"/>
                </a:lnTo>
                <a:lnTo>
                  <a:pt x="638704" y="271728"/>
                </a:lnTo>
                <a:lnTo>
                  <a:pt x="637116" y="275696"/>
                </a:lnTo>
                <a:lnTo>
                  <a:pt x="635793" y="279930"/>
                </a:lnTo>
                <a:lnTo>
                  <a:pt x="634471" y="284428"/>
                </a:lnTo>
                <a:lnTo>
                  <a:pt x="633677" y="289455"/>
                </a:lnTo>
                <a:lnTo>
                  <a:pt x="633148" y="294217"/>
                </a:lnTo>
                <a:lnTo>
                  <a:pt x="633148" y="299509"/>
                </a:lnTo>
                <a:lnTo>
                  <a:pt x="633148" y="304271"/>
                </a:lnTo>
                <a:lnTo>
                  <a:pt x="633412" y="308505"/>
                </a:lnTo>
                <a:lnTo>
                  <a:pt x="634206" y="312738"/>
                </a:lnTo>
                <a:lnTo>
                  <a:pt x="635000" y="316707"/>
                </a:lnTo>
                <a:lnTo>
                  <a:pt x="636058" y="320411"/>
                </a:lnTo>
                <a:lnTo>
                  <a:pt x="637381" y="324115"/>
                </a:lnTo>
                <a:lnTo>
                  <a:pt x="638704" y="327555"/>
                </a:lnTo>
                <a:lnTo>
                  <a:pt x="640556" y="330730"/>
                </a:lnTo>
                <a:lnTo>
                  <a:pt x="642408" y="333905"/>
                </a:lnTo>
                <a:lnTo>
                  <a:pt x="644525" y="336815"/>
                </a:lnTo>
                <a:lnTo>
                  <a:pt x="646641" y="339461"/>
                </a:lnTo>
                <a:lnTo>
                  <a:pt x="648758" y="341842"/>
                </a:lnTo>
                <a:lnTo>
                  <a:pt x="651404" y="344488"/>
                </a:lnTo>
                <a:lnTo>
                  <a:pt x="654050" y="346869"/>
                </a:lnTo>
                <a:lnTo>
                  <a:pt x="656696" y="348721"/>
                </a:lnTo>
                <a:lnTo>
                  <a:pt x="659341" y="350838"/>
                </a:lnTo>
                <a:lnTo>
                  <a:pt x="665427" y="354542"/>
                </a:lnTo>
                <a:lnTo>
                  <a:pt x="671248" y="357717"/>
                </a:lnTo>
                <a:lnTo>
                  <a:pt x="677862" y="360098"/>
                </a:lnTo>
                <a:lnTo>
                  <a:pt x="684212" y="362480"/>
                </a:lnTo>
                <a:lnTo>
                  <a:pt x="690827" y="364332"/>
                </a:lnTo>
                <a:lnTo>
                  <a:pt x="697177" y="365919"/>
                </a:lnTo>
                <a:lnTo>
                  <a:pt x="703262" y="366978"/>
                </a:lnTo>
                <a:lnTo>
                  <a:pt x="709348" y="368036"/>
                </a:lnTo>
                <a:lnTo>
                  <a:pt x="709348" y="424657"/>
                </a:lnTo>
                <a:lnTo>
                  <a:pt x="705379" y="423334"/>
                </a:lnTo>
                <a:lnTo>
                  <a:pt x="701675" y="422011"/>
                </a:lnTo>
                <a:lnTo>
                  <a:pt x="698500" y="420159"/>
                </a:lnTo>
                <a:lnTo>
                  <a:pt x="695589" y="418307"/>
                </a:lnTo>
                <a:lnTo>
                  <a:pt x="692943" y="415926"/>
                </a:lnTo>
                <a:lnTo>
                  <a:pt x="690827" y="413544"/>
                </a:lnTo>
                <a:lnTo>
                  <a:pt x="688710" y="411163"/>
                </a:lnTo>
                <a:lnTo>
                  <a:pt x="687123" y="408517"/>
                </a:lnTo>
                <a:lnTo>
                  <a:pt x="685271" y="405871"/>
                </a:lnTo>
                <a:lnTo>
                  <a:pt x="684212" y="402961"/>
                </a:lnTo>
                <a:lnTo>
                  <a:pt x="682096" y="397669"/>
                </a:lnTo>
                <a:lnTo>
                  <a:pt x="680508" y="391848"/>
                </a:lnTo>
                <a:lnTo>
                  <a:pt x="679185" y="386292"/>
                </a:lnTo>
                <a:lnTo>
                  <a:pt x="629179" y="386292"/>
                </a:lnTo>
                <a:lnTo>
                  <a:pt x="629443" y="391584"/>
                </a:lnTo>
                <a:lnTo>
                  <a:pt x="630237" y="396346"/>
                </a:lnTo>
                <a:lnTo>
                  <a:pt x="631031" y="401373"/>
                </a:lnTo>
                <a:lnTo>
                  <a:pt x="632354" y="406136"/>
                </a:lnTo>
                <a:lnTo>
                  <a:pt x="633677" y="410634"/>
                </a:lnTo>
                <a:lnTo>
                  <a:pt x="635264" y="415132"/>
                </a:lnTo>
                <a:lnTo>
                  <a:pt x="637116" y="419365"/>
                </a:lnTo>
                <a:lnTo>
                  <a:pt x="638968" y="423334"/>
                </a:lnTo>
                <a:lnTo>
                  <a:pt x="641350" y="427038"/>
                </a:lnTo>
                <a:lnTo>
                  <a:pt x="643731" y="430742"/>
                </a:lnTo>
                <a:lnTo>
                  <a:pt x="645848" y="434182"/>
                </a:lnTo>
                <a:lnTo>
                  <a:pt x="648758" y="437621"/>
                </a:lnTo>
                <a:lnTo>
                  <a:pt x="651404" y="440796"/>
                </a:lnTo>
                <a:lnTo>
                  <a:pt x="654314" y="443971"/>
                </a:lnTo>
                <a:lnTo>
                  <a:pt x="656960" y="446617"/>
                </a:lnTo>
                <a:lnTo>
                  <a:pt x="660135" y="449528"/>
                </a:lnTo>
                <a:lnTo>
                  <a:pt x="666485" y="454555"/>
                </a:lnTo>
                <a:lnTo>
                  <a:pt x="672835" y="459053"/>
                </a:lnTo>
                <a:lnTo>
                  <a:pt x="679450" y="462757"/>
                </a:lnTo>
                <a:lnTo>
                  <a:pt x="685800" y="465932"/>
                </a:lnTo>
                <a:lnTo>
                  <a:pt x="692150" y="468313"/>
                </a:lnTo>
                <a:lnTo>
                  <a:pt x="698235" y="470694"/>
                </a:lnTo>
                <a:lnTo>
                  <a:pt x="704321" y="472282"/>
                </a:lnTo>
                <a:lnTo>
                  <a:pt x="709348" y="473340"/>
                </a:lnTo>
                <a:lnTo>
                  <a:pt x="709348" y="507736"/>
                </a:lnTo>
                <a:lnTo>
                  <a:pt x="756973" y="507736"/>
                </a:lnTo>
                <a:lnTo>
                  <a:pt x="756973" y="473605"/>
                </a:lnTo>
                <a:lnTo>
                  <a:pt x="760677" y="473605"/>
                </a:lnTo>
                <a:lnTo>
                  <a:pt x="764116" y="473076"/>
                </a:lnTo>
                <a:lnTo>
                  <a:pt x="771525" y="471488"/>
                </a:lnTo>
                <a:lnTo>
                  <a:pt x="778668" y="469636"/>
                </a:lnTo>
                <a:lnTo>
                  <a:pt x="785812" y="466726"/>
                </a:lnTo>
                <a:lnTo>
                  <a:pt x="792956" y="463551"/>
                </a:lnTo>
                <a:lnTo>
                  <a:pt x="799571" y="459582"/>
                </a:lnTo>
                <a:lnTo>
                  <a:pt x="806185" y="455348"/>
                </a:lnTo>
                <a:lnTo>
                  <a:pt x="812535" y="450057"/>
                </a:lnTo>
                <a:lnTo>
                  <a:pt x="815181" y="447676"/>
                </a:lnTo>
                <a:lnTo>
                  <a:pt x="818091" y="444765"/>
                </a:lnTo>
                <a:lnTo>
                  <a:pt x="820737" y="441855"/>
                </a:lnTo>
                <a:lnTo>
                  <a:pt x="823383" y="438680"/>
                </a:lnTo>
                <a:lnTo>
                  <a:pt x="825764" y="435505"/>
                </a:lnTo>
                <a:lnTo>
                  <a:pt x="827881" y="432330"/>
                </a:lnTo>
                <a:lnTo>
                  <a:pt x="830262" y="429155"/>
                </a:lnTo>
                <a:lnTo>
                  <a:pt x="831850" y="425715"/>
                </a:lnTo>
                <a:lnTo>
                  <a:pt x="833437" y="422276"/>
                </a:lnTo>
                <a:lnTo>
                  <a:pt x="835025" y="418571"/>
                </a:lnTo>
                <a:lnTo>
                  <a:pt x="836348" y="414867"/>
                </a:lnTo>
                <a:lnTo>
                  <a:pt x="837671" y="411163"/>
                </a:lnTo>
                <a:lnTo>
                  <a:pt x="838464" y="406930"/>
                </a:lnTo>
                <a:lnTo>
                  <a:pt x="838993" y="402961"/>
                </a:lnTo>
                <a:lnTo>
                  <a:pt x="839258" y="398992"/>
                </a:lnTo>
                <a:lnTo>
                  <a:pt x="839258" y="394759"/>
                </a:lnTo>
                <a:lnTo>
                  <a:pt x="839258" y="390261"/>
                </a:lnTo>
                <a:lnTo>
                  <a:pt x="838993" y="385498"/>
                </a:lnTo>
                <a:lnTo>
                  <a:pt x="838464" y="381265"/>
                </a:lnTo>
                <a:lnTo>
                  <a:pt x="837671" y="377296"/>
                </a:lnTo>
                <a:lnTo>
                  <a:pt x="836348" y="373592"/>
                </a:lnTo>
                <a:lnTo>
                  <a:pt x="835025" y="369888"/>
                </a:lnTo>
                <a:lnTo>
                  <a:pt x="833437" y="366448"/>
                </a:lnTo>
                <a:lnTo>
                  <a:pt x="831850" y="363009"/>
                </a:lnTo>
                <a:lnTo>
                  <a:pt x="829733" y="359834"/>
                </a:lnTo>
                <a:lnTo>
                  <a:pt x="827881" y="357188"/>
                </a:lnTo>
                <a:lnTo>
                  <a:pt x="825500" y="354278"/>
                </a:lnTo>
                <a:lnTo>
                  <a:pt x="823383" y="351632"/>
                </a:lnTo>
                <a:lnTo>
                  <a:pt x="820737" y="348986"/>
                </a:lnTo>
                <a:lnTo>
                  <a:pt x="818091" y="346869"/>
                </a:lnTo>
                <a:lnTo>
                  <a:pt x="815181" y="344488"/>
                </a:lnTo>
                <a:lnTo>
                  <a:pt x="812535" y="342371"/>
                </a:lnTo>
                <a:lnTo>
                  <a:pt x="806185" y="338667"/>
                </a:lnTo>
                <a:lnTo>
                  <a:pt x="799835" y="335757"/>
                </a:lnTo>
                <a:lnTo>
                  <a:pt x="792956" y="333111"/>
                </a:lnTo>
                <a:lnTo>
                  <a:pt x="785812" y="330730"/>
                </a:lnTo>
                <a:lnTo>
                  <a:pt x="778668" y="329142"/>
                </a:lnTo>
                <a:lnTo>
                  <a:pt x="771525" y="327555"/>
                </a:lnTo>
                <a:lnTo>
                  <a:pt x="764116" y="326496"/>
                </a:lnTo>
                <a:lnTo>
                  <a:pt x="756973" y="325703"/>
                </a:lnTo>
                <a:lnTo>
                  <a:pt x="756973" y="273315"/>
                </a:lnTo>
                <a:lnTo>
                  <a:pt x="759883" y="273844"/>
                </a:lnTo>
                <a:lnTo>
                  <a:pt x="762529" y="274638"/>
                </a:lnTo>
                <a:lnTo>
                  <a:pt x="764910" y="275432"/>
                </a:lnTo>
                <a:lnTo>
                  <a:pt x="767556" y="276490"/>
                </a:lnTo>
                <a:lnTo>
                  <a:pt x="769937" y="278078"/>
                </a:lnTo>
                <a:lnTo>
                  <a:pt x="772054" y="279665"/>
                </a:lnTo>
                <a:lnTo>
                  <a:pt x="774171" y="281782"/>
                </a:lnTo>
                <a:lnTo>
                  <a:pt x="776287" y="283634"/>
                </a:lnTo>
                <a:lnTo>
                  <a:pt x="777875" y="286015"/>
                </a:lnTo>
                <a:lnTo>
                  <a:pt x="779198" y="288132"/>
                </a:lnTo>
                <a:lnTo>
                  <a:pt x="780785" y="290513"/>
                </a:lnTo>
                <a:lnTo>
                  <a:pt x="782108" y="293159"/>
                </a:lnTo>
                <a:lnTo>
                  <a:pt x="782902" y="296069"/>
                </a:lnTo>
                <a:lnTo>
                  <a:pt x="783960" y="298451"/>
                </a:lnTo>
                <a:lnTo>
                  <a:pt x="784489" y="301361"/>
                </a:lnTo>
                <a:lnTo>
                  <a:pt x="784754" y="304271"/>
                </a:lnTo>
                <a:lnTo>
                  <a:pt x="834496" y="304271"/>
                </a:lnTo>
                <a:lnTo>
                  <a:pt x="834496" y="299773"/>
                </a:lnTo>
                <a:lnTo>
                  <a:pt x="833966" y="295011"/>
                </a:lnTo>
                <a:lnTo>
                  <a:pt x="833173" y="290513"/>
                </a:lnTo>
                <a:lnTo>
                  <a:pt x="832379" y="286544"/>
                </a:lnTo>
                <a:lnTo>
                  <a:pt x="831321" y="282311"/>
                </a:lnTo>
                <a:lnTo>
                  <a:pt x="829733" y="278342"/>
                </a:lnTo>
                <a:lnTo>
                  <a:pt x="828410" y="274638"/>
                </a:lnTo>
                <a:lnTo>
                  <a:pt x="826823" y="270934"/>
                </a:lnTo>
                <a:lnTo>
                  <a:pt x="824971" y="267494"/>
                </a:lnTo>
                <a:lnTo>
                  <a:pt x="822589" y="264055"/>
                </a:lnTo>
                <a:lnTo>
                  <a:pt x="820473" y="260615"/>
                </a:lnTo>
                <a:lnTo>
                  <a:pt x="818091" y="257440"/>
                </a:lnTo>
                <a:lnTo>
                  <a:pt x="815446" y="254530"/>
                </a:lnTo>
                <a:lnTo>
                  <a:pt x="813064" y="251619"/>
                </a:lnTo>
                <a:lnTo>
                  <a:pt x="810154" y="249238"/>
                </a:lnTo>
                <a:lnTo>
                  <a:pt x="807243" y="246592"/>
                </a:lnTo>
                <a:lnTo>
                  <a:pt x="801687" y="242094"/>
                </a:lnTo>
                <a:lnTo>
                  <a:pt x="795337" y="237596"/>
                </a:lnTo>
                <a:lnTo>
                  <a:pt x="788723" y="234157"/>
                </a:lnTo>
                <a:lnTo>
                  <a:pt x="782108" y="231511"/>
                </a:lnTo>
                <a:lnTo>
                  <a:pt x="775493" y="228865"/>
                </a:lnTo>
                <a:lnTo>
                  <a:pt x="769143" y="227013"/>
                </a:lnTo>
                <a:lnTo>
                  <a:pt x="762793" y="225955"/>
                </a:lnTo>
                <a:lnTo>
                  <a:pt x="756443" y="225426"/>
                </a:lnTo>
                <a:lnTo>
                  <a:pt x="756443" y="191030"/>
                </a:lnTo>
                <a:lnTo>
                  <a:pt x="709348" y="191030"/>
                </a:lnTo>
                <a:close/>
                <a:moveTo>
                  <a:pt x="1144852" y="160338"/>
                </a:moveTo>
                <a:lnTo>
                  <a:pt x="1154377" y="160603"/>
                </a:lnTo>
                <a:lnTo>
                  <a:pt x="1164167" y="161396"/>
                </a:lnTo>
                <a:lnTo>
                  <a:pt x="1173956" y="162719"/>
                </a:lnTo>
                <a:lnTo>
                  <a:pt x="1183217" y="164307"/>
                </a:lnTo>
                <a:lnTo>
                  <a:pt x="1192477" y="166423"/>
                </a:lnTo>
                <a:lnTo>
                  <a:pt x="1201738" y="168805"/>
                </a:lnTo>
                <a:lnTo>
                  <a:pt x="1210734" y="171980"/>
                </a:lnTo>
                <a:lnTo>
                  <a:pt x="1219200" y="175419"/>
                </a:lnTo>
                <a:lnTo>
                  <a:pt x="1227931" y="179123"/>
                </a:lnTo>
                <a:lnTo>
                  <a:pt x="1236134" y="183357"/>
                </a:lnTo>
                <a:lnTo>
                  <a:pt x="1244071" y="188119"/>
                </a:lnTo>
                <a:lnTo>
                  <a:pt x="1251744" y="193146"/>
                </a:lnTo>
                <a:lnTo>
                  <a:pt x="1259681" y="198703"/>
                </a:lnTo>
                <a:lnTo>
                  <a:pt x="1266825" y="204259"/>
                </a:lnTo>
                <a:lnTo>
                  <a:pt x="1273704" y="210344"/>
                </a:lnTo>
                <a:lnTo>
                  <a:pt x="1280319" y="216694"/>
                </a:lnTo>
                <a:lnTo>
                  <a:pt x="1286669" y="223044"/>
                </a:lnTo>
                <a:lnTo>
                  <a:pt x="1292754" y="230188"/>
                </a:lnTo>
                <a:lnTo>
                  <a:pt x="1298311" y="237332"/>
                </a:lnTo>
                <a:lnTo>
                  <a:pt x="1303867" y="245005"/>
                </a:lnTo>
                <a:lnTo>
                  <a:pt x="1308629" y="252942"/>
                </a:lnTo>
                <a:lnTo>
                  <a:pt x="1313656" y="260880"/>
                </a:lnTo>
                <a:lnTo>
                  <a:pt x="1317625" y="269082"/>
                </a:lnTo>
                <a:lnTo>
                  <a:pt x="1321594" y="277548"/>
                </a:lnTo>
                <a:lnTo>
                  <a:pt x="1325034" y="286280"/>
                </a:lnTo>
                <a:lnTo>
                  <a:pt x="1327944" y="295011"/>
                </a:lnTo>
                <a:lnTo>
                  <a:pt x="1330590" y="304271"/>
                </a:lnTo>
                <a:lnTo>
                  <a:pt x="1332706" y="313532"/>
                </a:lnTo>
                <a:lnTo>
                  <a:pt x="1334294" y="323057"/>
                </a:lnTo>
                <a:lnTo>
                  <a:pt x="1335617" y="332846"/>
                </a:lnTo>
                <a:lnTo>
                  <a:pt x="1336411" y="342371"/>
                </a:lnTo>
                <a:lnTo>
                  <a:pt x="1336675" y="352161"/>
                </a:lnTo>
                <a:lnTo>
                  <a:pt x="1336411" y="362215"/>
                </a:lnTo>
                <a:lnTo>
                  <a:pt x="1335617" y="372005"/>
                </a:lnTo>
                <a:lnTo>
                  <a:pt x="1334294" y="381530"/>
                </a:lnTo>
                <a:lnTo>
                  <a:pt x="1332706" y="391055"/>
                </a:lnTo>
                <a:lnTo>
                  <a:pt x="1330590" y="400315"/>
                </a:lnTo>
                <a:lnTo>
                  <a:pt x="1327944" y="409311"/>
                </a:lnTo>
                <a:lnTo>
                  <a:pt x="1325034" y="418571"/>
                </a:lnTo>
                <a:lnTo>
                  <a:pt x="1321594" y="427038"/>
                </a:lnTo>
                <a:lnTo>
                  <a:pt x="1317625" y="435505"/>
                </a:lnTo>
                <a:lnTo>
                  <a:pt x="1313656" y="443971"/>
                </a:lnTo>
                <a:lnTo>
                  <a:pt x="1308629" y="451909"/>
                </a:lnTo>
                <a:lnTo>
                  <a:pt x="1303867" y="459582"/>
                </a:lnTo>
                <a:lnTo>
                  <a:pt x="1298311" y="467255"/>
                </a:lnTo>
                <a:lnTo>
                  <a:pt x="1292754" y="474398"/>
                </a:lnTo>
                <a:lnTo>
                  <a:pt x="1286669" y="481278"/>
                </a:lnTo>
                <a:lnTo>
                  <a:pt x="1280319" y="488157"/>
                </a:lnTo>
                <a:lnTo>
                  <a:pt x="1273704" y="494507"/>
                </a:lnTo>
                <a:lnTo>
                  <a:pt x="1266825" y="500328"/>
                </a:lnTo>
                <a:lnTo>
                  <a:pt x="1259681" y="506148"/>
                </a:lnTo>
                <a:lnTo>
                  <a:pt x="1251744" y="511440"/>
                </a:lnTo>
                <a:lnTo>
                  <a:pt x="1244071" y="516467"/>
                </a:lnTo>
                <a:lnTo>
                  <a:pt x="1236134" y="521230"/>
                </a:lnTo>
                <a:lnTo>
                  <a:pt x="1227931" y="525199"/>
                </a:lnTo>
                <a:lnTo>
                  <a:pt x="1219200" y="529167"/>
                </a:lnTo>
                <a:lnTo>
                  <a:pt x="1210734" y="532607"/>
                </a:lnTo>
                <a:lnTo>
                  <a:pt x="1201738" y="535517"/>
                </a:lnTo>
                <a:lnTo>
                  <a:pt x="1192477" y="538163"/>
                </a:lnTo>
                <a:lnTo>
                  <a:pt x="1183217" y="540280"/>
                </a:lnTo>
                <a:lnTo>
                  <a:pt x="1173956" y="542132"/>
                </a:lnTo>
                <a:lnTo>
                  <a:pt x="1164167" y="543190"/>
                </a:lnTo>
                <a:lnTo>
                  <a:pt x="1154377" y="543984"/>
                </a:lnTo>
                <a:lnTo>
                  <a:pt x="1144852" y="544513"/>
                </a:lnTo>
                <a:lnTo>
                  <a:pt x="1134798" y="543984"/>
                </a:lnTo>
                <a:lnTo>
                  <a:pt x="1125009" y="543190"/>
                </a:lnTo>
                <a:lnTo>
                  <a:pt x="1115484" y="542132"/>
                </a:lnTo>
                <a:lnTo>
                  <a:pt x="1105959" y="540280"/>
                </a:lnTo>
                <a:lnTo>
                  <a:pt x="1096698" y="538163"/>
                </a:lnTo>
                <a:lnTo>
                  <a:pt x="1087702" y="535517"/>
                </a:lnTo>
                <a:lnTo>
                  <a:pt x="1078442" y="532607"/>
                </a:lnTo>
                <a:lnTo>
                  <a:pt x="1069975" y="529167"/>
                </a:lnTo>
                <a:lnTo>
                  <a:pt x="1061509" y="525199"/>
                </a:lnTo>
                <a:lnTo>
                  <a:pt x="1053042" y="521230"/>
                </a:lnTo>
                <a:lnTo>
                  <a:pt x="1045104" y="516467"/>
                </a:lnTo>
                <a:lnTo>
                  <a:pt x="1037431" y="511440"/>
                </a:lnTo>
                <a:lnTo>
                  <a:pt x="1029759" y="506148"/>
                </a:lnTo>
                <a:lnTo>
                  <a:pt x="1022615" y="500328"/>
                </a:lnTo>
                <a:lnTo>
                  <a:pt x="1015736" y="494507"/>
                </a:lnTo>
                <a:lnTo>
                  <a:pt x="1008856" y="488157"/>
                </a:lnTo>
                <a:lnTo>
                  <a:pt x="1002506" y="481278"/>
                </a:lnTo>
                <a:lnTo>
                  <a:pt x="996686" y="474398"/>
                </a:lnTo>
                <a:lnTo>
                  <a:pt x="990865" y="467255"/>
                </a:lnTo>
                <a:lnTo>
                  <a:pt x="985573" y="459582"/>
                </a:lnTo>
                <a:lnTo>
                  <a:pt x="980546" y="451909"/>
                </a:lnTo>
                <a:lnTo>
                  <a:pt x="975784" y="443971"/>
                </a:lnTo>
                <a:lnTo>
                  <a:pt x="971815" y="435505"/>
                </a:lnTo>
                <a:lnTo>
                  <a:pt x="967846" y="427038"/>
                </a:lnTo>
                <a:lnTo>
                  <a:pt x="964406" y="418571"/>
                </a:lnTo>
                <a:lnTo>
                  <a:pt x="961496" y="409311"/>
                </a:lnTo>
                <a:lnTo>
                  <a:pt x="958586" y="400315"/>
                </a:lnTo>
                <a:lnTo>
                  <a:pt x="956734" y="391055"/>
                </a:lnTo>
                <a:lnTo>
                  <a:pt x="954881" y="381530"/>
                </a:lnTo>
                <a:lnTo>
                  <a:pt x="953823" y="372005"/>
                </a:lnTo>
                <a:lnTo>
                  <a:pt x="952765" y="362215"/>
                </a:lnTo>
                <a:lnTo>
                  <a:pt x="952500" y="352161"/>
                </a:lnTo>
                <a:lnTo>
                  <a:pt x="952765" y="342371"/>
                </a:lnTo>
                <a:lnTo>
                  <a:pt x="953823" y="332846"/>
                </a:lnTo>
                <a:lnTo>
                  <a:pt x="954881" y="323057"/>
                </a:lnTo>
                <a:lnTo>
                  <a:pt x="956734" y="313532"/>
                </a:lnTo>
                <a:lnTo>
                  <a:pt x="958586" y="304271"/>
                </a:lnTo>
                <a:lnTo>
                  <a:pt x="961496" y="295011"/>
                </a:lnTo>
                <a:lnTo>
                  <a:pt x="964406" y="286280"/>
                </a:lnTo>
                <a:lnTo>
                  <a:pt x="967846" y="277548"/>
                </a:lnTo>
                <a:lnTo>
                  <a:pt x="971815" y="269082"/>
                </a:lnTo>
                <a:lnTo>
                  <a:pt x="975784" y="260880"/>
                </a:lnTo>
                <a:lnTo>
                  <a:pt x="980546" y="252942"/>
                </a:lnTo>
                <a:lnTo>
                  <a:pt x="985573" y="245005"/>
                </a:lnTo>
                <a:lnTo>
                  <a:pt x="990865" y="237332"/>
                </a:lnTo>
                <a:lnTo>
                  <a:pt x="996686" y="230188"/>
                </a:lnTo>
                <a:lnTo>
                  <a:pt x="1002506" y="223044"/>
                </a:lnTo>
                <a:lnTo>
                  <a:pt x="1008856" y="216694"/>
                </a:lnTo>
                <a:lnTo>
                  <a:pt x="1015736" y="210344"/>
                </a:lnTo>
                <a:lnTo>
                  <a:pt x="1022615" y="204259"/>
                </a:lnTo>
                <a:lnTo>
                  <a:pt x="1029759" y="198703"/>
                </a:lnTo>
                <a:lnTo>
                  <a:pt x="1037431" y="193146"/>
                </a:lnTo>
                <a:lnTo>
                  <a:pt x="1045104" y="188119"/>
                </a:lnTo>
                <a:lnTo>
                  <a:pt x="1053042" y="183357"/>
                </a:lnTo>
                <a:lnTo>
                  <a:pt x="1061509" y="179123"/>
                </a:lnTo>
                <a:lnTo>
                  <a:pt x="1069975" y="175419"/>
                </a:lnTo>
                <a:lnTo>
                  <a:pt x="1078442" y="171980"/>
                </a:lnTo>
                <a:lnTo>
                  <a:pt x="1087702" y="168805"/>
                </a:lnTo>
                <a:lnTo>
                  <a:pt x="1096698" y="166423"/>
                </a:lnTo>
                <a:lnTo>
                  <a:pt x="1105959" y="164307"/>
                </a:lnTo>
                <a:lnTo>
                  <a:pt x="1115484" y="162719"/>
                </a:lnTo>
                <a:lnTo>
                  <a:pt x="1125009" y="161396"/>
                </a:lnTo>
                <a:lnTo>
                  <a:pt x="1134798" y="160603"/>
                </a:lnTo>
                <a:lnTo>
                  <a:pt x="1144852" y="160338"/>
                </a:lnTo>
                <a:close/>
                <a:moveTo>
                  <a:pt x="733425" y="160338"/>
                </a:moveTo>
                <a:lnTo>
                  <a:pt x="743214" y="160603"/>
                </a:lnTo>
                <a:lnTo>
                  <a:pt x="753004" y="161396"/>
                </a:lnTo>
                <a:lnTo>
                  <a:pt x="762793" y="162719"/>
                </a:lnTo>
                <a:lnTo>
                  <a:pt x="772054" y="164307"/>
                </a:lnTo>
                <a:lnTo>
                  <a:pt x="781314" y="166423"/>
                </a:lnTo>
                <a:lnTo>
                  <a:pt x="790575" y="168805"/>
                </a:lnTo>
                <a:lnTo>
                  <a:pt x="799571" y="171980"/>
                </a:lnTo>
                <a:lnTo>
                  <a:pt x="808037" y="175419"/>
                </a:lnTo>
                <a:lnTo>
                  <a:pt x="816768" y="179123"/>
                </a:lnTo>
                <a:lnTo>
                  <a:pt x="824971" y="183357"/>
                </a:lnTo>
                <a:lnTo>
                  <a:pt x="832908" y="188119"/>
                </a:lnTo>
                <a:lnTo>
                  <a:pt x="840581" y="193146"/>
                </a:lnTo>
                <a:lnTo>
                  <a:pt x="848518" y="198703"/>
                </a:lnTo>
                <a:lnTo>
                  <a:pt x="855662" y="204259"/>
                </a:lnTo>
                <a:lnTo>
                  <a:pt x="862277" y="210344"/>
                </a:lnTo>
                <a:lnTo>
                  <a:pt x="869156" y="216694"/>
                </a:lnTo>
                <a:lnTo>
                  <a:pt x="875506" y="223044"/>
                </a:lnTo>
                <a:lnTo>
                  <a:pt x="881591" y="230188"/>
                </a:lnTo>
                <a:lnTo>
                  <a:pt x="887148" y="237332"/>
                </a:lnTo>
                <a:lnTo>
                  <a:pt x="892704" y="245005"/>
                </a:lnTo>
                <a:lnTo>
                  <a:pt x="897466" y="252942"/>
                </a:lnTo>
                <a:lnTo>
                  <a:pt x="902493" y="260880"/>
                </a:lnTo>
                <a:lnTo>
                  <a:pt x="906462" y="269082"/>
                </a:lnTo>
                <a:lnTo>
                  <a:pt x="910431" y="277548"/>
                </a:lnTo>
                <a:lnTo>
                  <a:pt x="913871" y="286280"/>
                </a:lnTo>
                <a:lnTo>
                  <a:pt x="917046" y="295011"/>
                </a:lnTo>
                <a:lnTo>
                  <a:pt x="919427" y="304271"/>
                </a:lnTo>
                <a:lnTo>
                  <a:pt x="921543" y="313532"/>
                </a:lnTo>
                <a:lnTo>
                  <a:pt x="923131" y="323057"/>
                </a:lnTo>
                <a:lnTo>
                  <a:pt x="924454" y="332846"/>
                </a:lnTo>
                <a:lnTo>
                  <a:pt x="925248" y="342371"/>
                </a:lnTo>
                <a:lnTo>
                  <a:pt x="925512" y="352161"/>
                </a:lnTo>
                <a:lnTo>
                  <a:pt x="925248" y="362215"/>
                </a:lnTo>
                <a:lnTo>
                  <a:pt x="924454" y="372005"/>
                </a:lnTo>
                <a:lnTo>
                  <a:pt x="923131" y="381530"/>
                </a:lnTo>
                <a:lnTo>
                  <a:pt x="921543" y="391055"/>
                </a:lnTo>
                <a:lnTo>
                  <a:pt x="919427" y="400315"/>
                </a:lnTo>
                <a:lnTo>
                  <a:pt x="917046" y="409311"/>
                </a:lnTo>
                <a:lnTo>
                  <a:pt x="913871" y="418571"/>
                </a:lnTo>
                <a:lnTo>
                  <a:pt x="910431" y="427038"/>
                </a:lnTo>
                <a:lnTo>
                  <a:pt x="906462" y="435505"/>
                </a:lnTo>
                <a:lnTo>
                  <a:pt x="902493" y="443971"/>
                </a:lnTo>
                <a:lnTo>
                  <a:pt x="897466" y="451909"/>
                </a:lnTo>
                <a:lnTo>
                  <a:pt x="892704" y="459582"/>
                </a:lnTo>
                <a:lnTo>
                  <a:pt x="887148" y="467255"/>
                </a:lnTo>
                <a:lnTo>
                  <a:pt x="881591" y="474398"/>
                </a:lnTo>
                <a:lnTo>
                  <a:pt x="875506" y="481278"/>
                </a:lnTo>
                <a:lnTo>
                  <a:pt x="869156" y="488157"/>
                </a:lnTo>
                <a:lnTo>
                  <a:pt x="862277" y="494507"/>
                </a:lnTo>
                <a:lnTo>
                  <a:pt x="855662" y="500328"/>
                </a:lnTo>
                <a:lnTo>
                  <a:pt x="848518" y="506148"/>
                </a:lnTo>
                <a:lnTo>
                  <a:pt x="840581" y="511440"/>
                </a:lnTo>
                <a:lnTo>
                  <a:pt x="832908" y="516467"/>
                </a:lnTo>
                <a:lnTo>
                  <a:pt x="824971" y="521230"/>
                </a:lnTo>
                <a:lnTo>
                  <a:pt x="816768" y="525199"/>
                </a:lnTo>
                <a:lnTo>
                  <a:pt x="808037" y="529167"/>
                </a:lnTo>
                <a:lnTo>
                  <a:pt x="799571" y="532607"/>
                </a:lnTo>
                <a:lnTo>
                  <a:pt x="790575" y="535517"/>
                </a:lnTo>
                <a:lnTo>
                  <a:pt x="781314" y="538163"/>
                </a:lnTo>
                <a:lnTo>
                  <a:pt x="772054" y="540280"/>
                </a:lnTo>
                <a:lnTo>
                  <a:pt x="762793" y="542132"/>
                </a:lnTo>
                <a:lnTo>
                  <a:pt x="753004" y="543190"/>
                </a:lnTo>
                <a:lnTo>
                  <a:pt x="743214" y="543984"/>
                </a:lnTo>
                <a:lnTo>
                  <a:pt x="733425" y="544513"/>
                </a:lnTo>
                <a:lnTo>
                  <a:pt x="723635" y="543984"/>
                </a:lnTo>
                <a:lnTo>
                  <a:pt x="713846" y="543190"/>
                </a:lnTo>
                <a:lnTo>
                  <a:pt x="704321" y="542132"/>
                </a:lnTo>
                <a:lnTo>
                  <a:pt x="694796" y="540280"/>
                </a:lnTo>
                <a:lnTo>
                  <a:pt x="685535" y="538163"/>
                </a:lnTo>
                <a:lnTo>
                  <a:pt x="676539" y="535517"/>
                </a:lnTo>
                <a:lnTo>
                  <a:pt x="667279" y="532607"/>
                </a:lnTo>
                <a:lnTo>
                  <a:pt x="658812" y="529167"/>
                </a:lnTo>
                <a:lnTo>
                  <a:pt x="650346" y="525199"/>
                </a:lnTo>
                <a:lnTo>
                  <a:pt x="641879" y="521230"/>
                </a:lnTo>
                <a:lnTo>
                  <a:pt x="633941" y="516467"/>
                </a:lnTo>
                <a:lnTo>
                  <a:pt x="626268" y="511440"/>
                </a:lnTo>
                <a:lnTo>
                  <a:pt x="618596" y="506148"/>
                </a:lnTo>
                <a:lnTo>
                  <a:pt x="611452" y="500328"/>
                </a:lnTo>
                <a:lnTo>
                  <a:pt x="604573" y="494507"/>
                </a:lnTo>
                <a:lnTo>
                  <a:pt x="597693" y="488157"/>
                </a:lnTo>
                <a:lnTo>
                  <a:pt x="591343" y="481278"/>
                </a:lnTo>
                <a:lnTo>
                  <a:pt x="585523" y="474398"/>
                </a:lnTo>
                <a:lnTo>
                  <a:pt x="579702" y="467255"/>
                </a:lnTo>
                <a:lnTo>
                  <a:pt x="574146" y="459582"/>
                </a:lnTo>
                <a:lnTo>
                  <a:pt x="569383" y="451909"/>
                </a:lnTo>
                <a:lnTo>
                  <a:pt x="564885" y="443971"/>
                </a:lnTo>
                <a:lnTo>
                  <a:pt x="560652" y="435505"/>
                </a:lnTo>
                <a:lnTo>
                  <a:pt x="556683" y="427038"/>
                </a:lnTo>
                <a:lnTo>
                  <a:pt x="553243" y="418571"/>
                </a:lnTo>
                <a:lnTo>
                  <a:pt x="550333" y="409311"/>
                </a:lnTo>
                <a:lnTo>
                  <a:pt x="547687" y="400315"/>
                </a:lnTo>
                <a:lnTo>
                  <a:pt x="545306" y="391055"/>
                </a:lnTo>
                <a:lnTo>
                  <a:pt x="543718" y="381530"/>
                </a:lnTo>
                <a:lnTo>
                  <a:pt x="542660" y="372005"/>
                </a:lnTo>
                <a:lnTo>
                  <a:pt x="541602" y="362215"/>
                </a:lnTo>
                <a:lnTo>
                  <a:pt x="541337" y="352161"/>
                </a:lnTo>
                <a:lnTo>
                  <a:pt x="541602" y="342371"/>
                </a:lnTo>
                <a:lnTo>
                  <a:pt x="542660" y="332846"/>
                </a:lnTo>
                <a:lnTo>
                  <a:pt x="543718" y="323057"/>
                </a:lnTo>
                <a:lnTo>
                  <a:pt x="545306" y="313532"/>
                </a:lnTo>
                <a:lnTo>
                  <a:pt x="547687" y="304271"/>
                </a:lnTo>
                <a:lnTo>
                  <a:pt x="550333" y="295011"/>
                </a:lnTo>
                <a:lnTo>
                  <a:pt x="553243" y="286280"/>
                </a:lnTo>
                <a:lnTo>
                  <a:pt x="556683" y="277548"/>
                </a:lnTo>
                <a:lnTo>
                  <a:pt x="560652" y="269082"/>
                </a:lnTo>
                <a:lnTo>
                  <a:pt x="564885" y="260880"/>
                </a:lnTo>
                <a:lnTo>
                  <a:pt x="569383" y="252942"/>
                </a:lnTo>
                <a:lnTo>
                  <a:pt x="574146" y="244740"/>
                </a:lnTo>
                <a:lnTo>
                  <a:pt x="579702" y="237332"/>
                </a:lnTo>
                <a:lnTo>
                  <a:pt x="585523" y="230188"/>
                </a:lnTo>
                <a:lnTo>
                  <a:pt x="591343" y="223044"/>
                </a:lnTo>
                <a:lnTo>
                  <a:pt x="597693" y="216694"/>
                </a:lnTo>
                <a:lnTo>
                  <a:pt x="604573" y="210344"/>
                </a:lnTo>
                <a:lnTo>
                  <a:pt x="611452" y="204259"/>
                </a:lnTo>
                <a:lnTo>
                  <a:pt x="618596" y="198703"/>
                </a:lnTo>
                <a:lnTo>
                  <a:pt x="626268" y="193146"/>
                </a:lnTo>
                <a:lnTo>
                  <a:pt x="633941" y="188119"/>
                </a:lnTo>
                <a:lnTo>
                  <a:pt x="641879" y="183357"/>
                </a:lnTo>
                <a:lnTo>
                  <a:pt x="650346" y="179123"/>
                </a:lnTo>
                <a:lnTo>
                  <a:pt x="658812" y="175419"/>
                </a:lnTo>
                <a:lnTo>
                  <a:pt x="667279" y="171980"/>
                </a:lnTo>
                <a:lnTo>
                  <a:pt x="676539" y="168805"/>
                </a:lnTo>
                <a:lnTo>
                  <a:pt x="685535" y="166423"/>
                </a:lnTo>
                <a:lnTo>
                  <a:pt x="694796" y="164307"/>
                </a:lnTo>
                <a:lnTo>
                  <a:pt x="704321" y="162719"/>
                </a:lnTo>
                <a:lnTo>
                  <a:pt x="713846" y="161396"/>
                </a:lnTo>
                <a:lnTo>
                  <a:pt x="723635" y="160603"/>
                </a:lnTo>
                <a:lnTo>
                  <a:pt x="733425" y="160338"/>
                </a:lnTo>
                <a:close/>
                <a:moveTo>
                  <a:pt x="322527" y="160338"/>
                </a:moveTo>
                <a:lnTo>
                  <a:pt x="332052" y="160603"/>
                </a:lnTo>
                <a:lnTo>
                  <a:pt x="341842" y="161396"/>
                </a:lnTo>
                <a:lnTo>
                  <a:pt x="351631" y="162719"/>
                </a:lnTo>
                <a:lnTo>
                  <a:pt x="360892" y="164307"/>
                </a:lnTo>
                <a:lnTo>
                  <a:pt x="370152" y="166423"/>
                </a:lnTo>
                <a:lnTo>
                  <a:pt x="379148" y="168805"/>
                </a:lnTo>
                <a:lnTo>
                  <a:pt x="388409" y="171980"/>
                </a:lnTo>
                <a:lnTo>
                  <a:pt x="396875" y="175419"/>
                </a:lnTo>
                <a:lnTo>
                  <a:pt x="405606" y="179123"/>
                </a:lnTo>
                <a:lnTo>
                  <a:pt x="413809" y="183357"/>
                </a:lnTo>
                <a:lnTo>
                  <a:pt x="421746" y="188119"/>
                </a:lnTo>
                <a:lnTo>
                  <a:pt x="429419" y="193146"/>
                </a:lnTo>
                <a:lnTo>
                  <a:pt x="437356" y="198703"/>
                </a:lnTo>
                <a:lnTo>
                  <a:pt x="444500" y="204259"/>
                </a:lnTo>
                <a:lnTo>
                  <a:pt x="451644" y="210344"/>
                </a:lnTo>
                <a:lnTo>
                  <a:pt x="457994" y="216694"/>
                </a:lnTo>
                <a:lnTo>
                  <a:pt x="464344" y="223044"/>
                </a:lnTo>
                <a:lnTo>
                  <a:pt x="470429" y="230188"/>
                </a:lnTo>
                <a:lnTo>
                  <a:pt x="475986" y="237332"/>
                </a:lnTo>
                <a:lnTo>
                  <a:pt x="481542" y="245005"/>
                </a:lnTo>
                <a:lnTo>
                  <a:pt x="486304" y="252942"/>
                </a:lnTo>
                <a:lnTo>
                  <a:pt x="491331" y="260880"/>
                </a:lnTo>
                <a:lnTo>
                  <a:pt x="495565" y="269082"/>
                </a:lnTo>
                <a:lnTo>
                  <a:pt x="499269" y="277548"/>
                </a:lnTo>
                <a:lnTo>
                  <a:pt x="502709" y="286280"/>
                </a:lnTo>
                <a:lnTo>
                  <a:pt x="505884" y="295011"/>
                </a:lnTo>
                <a:lnTo>
                  <a:pt x="508265" y="304271"/>
                </a:lnTo>
                <a:lnTo>
                  <a:pt x="510381" y="313532"/>
                </a:lnTo>
                <a:lnTo>
                  <a:pt x="511969" y="323057"/>
                </a:lnTo>
                <a:lnTo>
                  <a:pt x="513292" y="332846"/>
                </a:lnTo>
                <a:lnTo>
                  <a:pt x="514086" y="342371"/>
                </a:lnTo>
                <a:lnTo>
                  <a:pt x="514350" y="352161"/>
                </a:lnTo>
                <a:lnTo>
                  <a:pt x="514086" y="362215"/>
                </a:lnTo>
                <a:lnTo>
                  <a:pt x="513292" y="372005"/>
                </a:lnTo>
                <a:lnTo>
                  <a:pt x="511969" y="381530"/>
                </a:lnTo>
                <a:lnTo>
                  <a:pt x="510381" y="391055"/>
                </a:lnTo>
                <a:lnTo>
                  <a:pt x="508265" y="400315"/>
                </a:lnTo>
                <a:lnTo>
                  <a:pt x="505884" y="409311"/>
                </a:lnTo>
                <a:lnTo>
                  <a:pt x="502709" y="418571"/>
                </a:lnTo>
                <a:lnTo>
                  <a:pt x="499269" y="427038"/>
                </a:lnTo>
                <a:lnTo>
                  <a:pt x="495565" y="435505"/>
                </a:lnTo>
                <a:lnTo>
                  <a:pt x="491331" y="443971"/>
                </a:lnTo>
                <a:lnTo>
                  <a:pt x="486304" y="451909"/>
                </a:lnTo>
                <a:lnTo>
                  <a:pt x="481542" y="459582"/>
                </a:lnTo>
                <a:lnTo>
                  <a:pt x="475986" y="467255"/>
                </a:lnTo>
                <a:lnTo>
                  <a:pt x="470429" y="474398"/>
                </a:lnTo>
                <a:lnTo>
                  <a:pt x="464344" y="481278"/>
                </a:lnTo>
                <a:lnTo>
                  <a:pt x="457994" y="488157"/>
                </a:lnTo>
                <a:lnTo>
                  <a:pt x="451644" y="494507"/>
                </a:lnTo>
                <a:lnTo>
                  <a:pt x="444500" y="500328"/>
                </a:lnTo>
                <a:lnTo>
                  <a:pt x="437356" y="506148"/>
                </a:lnTo>
                <a:lnTo>
                  <a:pt x="429419" y="511440"/>
                </a:lnTo>
                <a:lnTo>
                  <a:pt x="421746" y="516467"/>
                </a:lnTo>
                <a:lnTo>
                  <a:pt x="413809" y="521230"/>
                </a:lnTo>
                <a:lnTo>
                  <a:pt x="405606" y="525199"/>
                </a:lnTo>
                <a:lnTo>
                  <a:pt x="396875" y="529167"/>
                </a:lnTo>
                <a:lnTo>
                  <a:pt x="388409" y="532607"/>
                </a:lnTo>
                <a:lnTo>
                  <a:pt x="379148" y="535517"/>
                </a:lnTo>
                <a:lnTo>
                  <a:pt x="370152" y="538163"/>
                </a:lnTo>
                <a:lnTo>
                  <a:pt x="360892" y="540280"/>
                </a:lnTo>
                <a:lnTo>
                  <a:pt x="351631" y="542132"/>
                </a:lnTo>
                <a:lnTo>
                  <a:pt x="341842" y="543190"/>
                </a:lnTo>
                <a:lnTo>
                  <a:pt x="332052" y="543984"/>
                </a:lnTo>
                <a:lnTo>
                  <a:pt x="322527" y="544513"/>
                </a:lnTo>
                <a:lnTo>
                  <a:pt x="312473" y="543984"/>
                </a:lnTo>
                <a:lnTo>
                  <a:pt x="302684" y="543190"/>
                </a:lnTo>
                <a:lnTo>
                  <a:pt x="293159" y="542132"/>
                </a:lnTo>
                <a:lnTo>
                  <a:pt x="283634" y="540280"/>
                </a:lnTo>
                <a:lnTo>
                  <a:pt x="274373" y="538163"/>
                </a:lnTo>
                <a:lnTo>
                  <a:pt x="265377" y="535517"/>
                </a:lnTo>
                <a:lnTo>
                  <a:pt x="256117" y="532607"/>
                </a:lnTo>
                <a:lnTo>
                  <a:pt x="247650" y="529167"/>
                </a:lnTo>
                <a:lnTo>
                  <a:pt x="239184" y="525199"/>
                </a:lnTo>
                <a:lnTo>
                  <a:pt x="230717" y="521230"/>
                </a:lnTo>
                <a:lnTo>
                  <a:pt x="222779" y="516467"/>
                </a:lnTo>
                <a:lnTo>
                  <a:pt x="215106" y="511440"/>
                </a:lnTo>
                <a:lnTo>
                  <a:pt x="207434" y="506148"/>
                </a:lnTo>
                <a:lnTo>
                  <a:pt x="200290" y="500328"/>
                </a:lnTo>
                <a:lnTo>
                  <a:pt x="193411" y="494507"/>
                </a:lnTo>
                <a:lnTo>
                  <a:pt x="186531" y="488157"/>
                </a:lnTo>
                <a:lnTo>
                  <a:pt x="180181" y="481278"/>
                </a:lnTo>
                <a:lnTo>
                  <a:pt x="174361" y="474398"/>
                </a:lnTo>
                <a:lnTo>
                  <a:pt x="168540" y="467255"/>
                </a:lnTo>
                <a:lnTo>
                  <a:pt x="162984" y="459582"/>
                </a:lnTo>
                <a:lnTo>
                  <a:pt x="158221" y="451909"/>
                </a:lnTo>
                <a:lnTo>
                  <a:pt x="153459" y="443971"/>
                </a:lnTo>
                <a:lnTo>
                  <a:pt x="149490" y="435505"/>
                </a:lnTo>
                <a:lnTo>
                  <a:pt x="145521" y="427038"/>
                </a:lnTo>
                <a:lnTo>
                  <a:pt x="142081" y="418571"/>
                </a:lnTo>
                <a:lnTo>
                  <a:pt x="138906" y="409311"/>
                </a:lnTo>
                <a:lnTo>
                  <a:pt x="136261" y="400315"/>
                </a:lnTo>
                <a:lnTo>
                  <a:pt x="134144" y="391055"/>
                </a:lnTo>
                <a:lnTo>
                  <a:pt x="132556" y="381530"/>
                </a:lnTo>
                <a:lnTo>
                  <a:pt x="131498" y="372005"/>
                </a:lnTo>
                <a:lnTo>
                  <a:pt x="130440" y="362215"/>
                </a:lnTo>
                <a:lnTo>
                  <a:pt x="130175" y="352161"/>
                </a:lnTo>
                <a:lnTo>
                  <a:pt x="130440" y="342371"/>
                </a:lnTo>
                <a:lnTo>
                  <a:pt x="131498" y="332846"/>
                </a:lnTo>
                <a:lnTo>
                  <a:pt x="132556" y="323057"/>
                </a:lnTo>
                <a:lnTo>
                  <a:pt x="134144" y="313532"/>
                </a:lnTo>
                <a:lnTo>
                  <a:pt x="136261" y="304271"/>
                </a:lnTo>
                <a:lnTo>
                  <a:pt x="138906" y="295011"/>
                </a:lnTo>
                <a:lnTo>
                  <a:pt x="142081" y="286280"/>
                </a:lnTo>
                <a:lnTo>
                  <a:pt x="145521" y="277548"/>
                </a:lnTo>
                <a:lnTo>
                  <a:pt x="149490" y="269082"/>
                </a:lnTo>
                <a:lnTo>
                  <a:pt x="153459" y="260880"/>
                </a:lnTo>
                <a:lnTo>
                  <a:pt x="158221" y="252942"/>
                </a:lnTo>
                <a:lnTo>
                  <a:pt x="162984" y="245005"/>
                </a:lnTo>
                <a:lnTo>
                  <a:pt x="168540" y="237332"/>
                </a:lnTo>
                <a:lnTo>
                  <a:pt x="174361" y="230188"/>
                </a:lnTo>
                <a:lnTo>
                  <a:pt x="180181" y="223044"/>
                </a:lnTo>
                <a:lnTo>
                  <a:pt x="186531" y="216694"/>
                </a:lnTo>
                <a:lnTo>
                  <a:pt x="193411" y="210344"/>
                </a:lnTo>
                <a:lnTo>
                  <a:pt x="200290" y="204259"/>
                </a:lnTo>
                <a:lnTo>
                  <a:pt x="207434" y="198703"/>
                </a:lnTo>
                <a:lnTo>
                  <a:pt x="215106" y="193146"/>
                </a:lnTo>
                <a:lnTo>
                  <a:pt x="222779" y="188119"/>
                </a:lnTo>
                <a:lnTo>
                  <a:pt x="230717" y="183357"/>
                </a:lnTo>
                <a:lnTo>
                  <a:pt x="239184" y="179123"/>
                </a:lnTo>
                <a:lnTo>
                  <a:pt x="247650" y="175419"/>
                </a:lnTo>
                <a:lnTo>
                  <a:pt x="256117" y="171980"/>
                </a:lnTo>
                <a:lnTo>
                  <a:pt x="265377" y="168805"/>
                </a:lnTo>
                <a:lnTo>
                  <a:pt x="274373" y="166423"/>
                </a:lnTo>
                <a:lnTo>
                  <a:pt x="283634" y="164307"/>
                </a:lnTo>
                <a:lnTo>
                  <a:pt x="293159" y="162719"/>
                </a:lnTo>
                <a:lnTo>
                  <a:pt x="302684" y="161396"/>
                </a:lnTo>
                <a:lnTo>
                  <a:pt x="312473" y="160603"/>
                </a:lnTo>
                <a:lnTo>
                  <a:pt x="322527" y="160338"/>
                </a:lnTo>
                <a:close/>
                <a:moveTo>
                  <a:pt x="101071" y="101335"/>
                </a:moveTo>
                <a:lnTo>
                  <a:pt x="101071" y="605367"/>
                </a:lnTo>
                <a:lnTo>
                  <a:pt x="1365779" y="605367"/>
                </a:lnTo>
                <a:lnTo>
                  <a:pt x="1365779" y="101335"/>
                </a:lnTo>
                <a:lnTo>
                  <a:pt x="101071" y="101335"/>
                </a:lnTo>
                <a:close/>
                <a:moveTo>
                  <a:pt x="0" y="0"/>
                </a:moveTo>
                <a:lnTo>
                  <a:pt x="1466850" y="0"/>
                </a:lnTo>
                <a:lnTo>
                  <a:pt x="1466850" y="706438"/>
                </a:lnTo>
                <a:lnTo>
                  <a:pt x="0" y="706438"/>
                </a:lnTo>
                <a:lnTo>
                  <a:pt x="0" y="0"/>
                </a:lnTo>
                <a:close/>
              </a:path>
            </a:pathLst>
          </a:custGeom>
          <a:solidFill>
            <a:schemeClr val="tx1">
              <a:lumMod val="50000"/>
              <a:lumOff val="50000"/>
            </a:schemeClr>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47"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anim calcmode="lin" valueType="num">
                                      <p:cBhvr>
                                        <p:cTn id="15" dur="500" fill="hold"/>
                                        <p:tgtEl>
                                          <p:spTgt spid="29"/>
                                        </p:tgtEl>
                                        <p:attrNameLst>
                                          <p:attrName>ppt_x</p:attrName>
                                        </p:attrNameLst>
                                      </p:cBhvr>
                                      <p:tavLst>
                                        <p:tav tm="0">
                                          <p:val>
                                            <p:strVal val="#ppt_x"/>
                                          </p:val>
                                        </p:tav>
                                        <p:tav tm="100000">
                                          <p:val>
                                            <p:strVal val="#ppt_x"/>
                                          </p:val>
                                        </p:tav>
                                      </p:tavLst>
                                    </p:anim>
                                    <p:anim calcmode="lin" valueType="num">
                                      <p:cBhvr>
                                        <p:cTn id="16"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repeatCount="3000" fill="hold" nodeType="clickEffect">
                                  <p:stCondLst>
                                    <p:cond delay="0"/>
                                  </p:stCondLst>
                                  <p:childTnLst>
                                    <p:animEffect transition="out" filter="fade">
                                      <p:cBhvr>
                                        <p:cTn id="20" dur="250" tmFilter="0, 0; .2, .5; .8, .5; 1, 0"/>
                                        <p:tgtEl>
                                          <p:spTgt spid="29"/>
                                        </p:tgtEl>
                                      </p:cBhvr>
                                    </p:animEffect>
                                    <p:animScale>
                                      <p:cBhvr>
                                        <p:cTn id="21" dur="125" autoRev="1" fill="hold"/>
                                        <p:tgtEl>
                                          <p:spTgt spid="29"/>
                                        </p:tgtEl>
                                      </p:cBhvr>
                                      <p:by x="105000" y="105000"/>
                                    </p:animScale>
                                  </p:childTnLst>
                                </p:cTn>
                              </p:par>
                            </p:childTnLst>
                          </p:cTn>
                        </p:par>
                        <p:par>
                          <p:cTn id="22" fill="hold">
                            <p:stCondLst>
                              <p:cond delay="500"/>
                            </p:stCondLst>
                            <p:childTnLst>
                              <p:par>
                                <p:cTn id="23" presetID="47" presetClass="entr" presetSubtype="0" fill="hold" nodeType="after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anim calcmode="lin" valueType="num">
                                      <p:cBhvr>
                                        <p:cTn id="26" dur="500" fill="hold"/>
                                        <p:tgtEl>
                                          <p:spTgt spid="127"/>
                                        </p:tgtEl>
                                        <p:attrNameLst>
                                          <p:attrName>ppt_x</p:attrName>
                                        </p:attrNameLst>
                                      </p:cBhvr>
                                      <p:tavLst>
                                        <p:tav tm="0">
                                          <p:val>
                                            <p:strVal val="#ppt_x"/>
                                          </p:val>
                                        </p:tav>
                                        <p:tav tm="100000">
                                          <p:val>
                                            <p:strVal val="#ppt_x"/>
                                          </p:val>
                                        </p:tav>
                                      </p:tavLst>
                                    </p:anim>
                                    <p:anim calcmode="lin" valueType="num">
                                      <p:cBhvr>
                                        <p:cTn id="27" dur="5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mph" presetSubtype="0" repeatCount="3000" fill="hold" nodeType="clickEffect">
                                  <p:stCondLst>
                                    <p:cond delay="0"/>
                                  </p:stCondLst>
                                  <p:childTnLst>
                                    <p:animEffect transition="out" filter="fade">
                                      <p:cBhvr>
                                        <p:cTn id="31" dur="250" tmFilter="0, 0; .2, .5; .8, .5; 1, 0"/>
                                        <p:tgtEl>
                                          <p:spTgt spid="127"/>
                                        </p:tgtEl>
                                      </p:cBhvr>
                                    </p:animEffect>
                                    <p:animScale>
                                      <p:cBhvr>
                                        <p:cTn id="32" dur="125" autoRev="1" fill="hold"/>
                                        <p:tgtEl>
                                          <p:spTgt spid="127"/>
                                        </p:tgtEl>
                                      </p:cBhvr>
                                      <p:by x="105000" y="105000"/>
                                    </p:animScale>
                                  </p:childTnLst>
                                </p:cTn>
                              </p:par>
                            </p:childTnLst>
                          </p:cTn>
                        </p:par>
                        <p:par>
                          <p:cTn id="33" fill="hold">
                            <p:stCondLst>
                              <p:cond delay="500"/>
                            </p:stCondLst>
                            <p:childTnLst>
                              <p:par>
                                <p:cTn id="34" presetID="47" presetClass="entr" presetSubtype="0" fill="hold" nodeType="afterEffect">
                                  <p:stCondLst>
                                    <p:cond delay="0"/>
                                  </p:stCondLst>
                                  <p:childTnLst>
                                    <p:set>
                                      <p:cBhvr>
                                        <p:cTn id="35" dur="1" fill="hold">
                                          <p:stCondLst>
                                            <p:cond delay="0"/>
                                          </p:stCondLst>
                                        </p:cTn>
                                        <p:tgtEl>
                                          <p:spTgt spid="203"/>
                                        </p:tgtEl>
                                        <p:attrNameLst>
                                          <p:attrName>style.visibility</p:attrName>
                                        </p:attrNameLst>
                                      </p:cBhvr>
                                      <p:to>
                                        <p:strVal val="visible"/>
                                      </p:to>
                                    </p:set>
                                    <p:animEffect transition="in" filter="fade">
                                      <p:cBhvr>
                                        <p:cTn id="36" dur="500"/>
                                        <p:tgtEl>
                                          <p:spTgt spid="203"/>
                                        </p:tgtEl>
                                      </p:cBhvr>
                                    </p:animEffect>
                                    <p:anim calcmode="lin" valueType="num">
                                      <p:cBhvr>
                                        <p:cTn id="37" dur="500" fill="hold"/>
                                        <p:tgtEl>
                                          <p:spTgt spid="203"/>
                                        </p:tgtEl>
                                        <p:attrNameLst>
                                          <p:attrName>ppt_x</p:attrName>
                                        </p:attrNameLst>
                                      </p:cBhvr>
                                      <p:tavLst>
                                        <p:tav tm="0">
                                          <p:val>
                                            <p:strVal val="#ppt_x"/>
                                          </p:val>
                                        </p:tav>
                                        <p:tav tm="100000">
                                          <p:val>
                                            <p:strVal val="#ppt_x"/>
                                          </p:val>
                                        </p:tav>
                                      </p:tavLst>
                                    </p:anim>
                                    <p:anim calcmode="lin" valueType="num">
                                      <p:cBhvr>
                                        <p:cTn id="38" dur="500" fill="hold"/>
                                        <p:tgtEl>
                                          <p:spTgt spid="203"/>
                                        </p:tgtEl>
                                        <p:attrNameLst>
                                          <p:attrName>ppt_y</p:attrName>
                                        </p:attrNameLst>
                                      </p:cBhvr>
                                      <p:tavLst>
                                        <p:tav tm="0">
                                          <p:val>
                                            <p:strVal val="#ppt_y-.1"/>
                                          </p:val>
                                        </p:tav>
                                        <p:tav tm="100000">
                                          <p:val>
                                            <p:strVal val="#ppt_y"/>
                                          </p:val>
                                        </p:tav>
                                      </p:tavLst>
                                    </p:anim>
                                  </p:childTnLst>
                                </p:cTn>
                              </p:par>
                              <p:par>
                                <p:cTn id="39" presetID="26" presetClass="emph" presetSubtype="0" repeatCount="3000" fill="hold" nodeType="withEffect">
                                  <p:stCondLst>
                                    <p:cond delay="0"/>
                                  </p:stCondLst>
                                  <p:childTnLst>
                                    <p:animEffect transition="out" filter="fade">
                                      <p:cBhvr>
                                        <p:cTn id="40" dur="250" tmFilter="0, 0; .2, .5; .8, .5; 1, 0"/>
                                        <p:tgtEl>
                                          <p:spTgt spid="203"/>
                                        </p:tgtEl>
                                      </p:cBhvr>
                                    </p:animEffect>
                                    <p:animScale>
                                      <p:cBhvr>
                                        <p:cTn id="41" dur="125" autoRev="1" fill="hold"/>
                                        <p:tgtEl>
                                          <p:spTgt spid="203"/>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wheel(1)">
                                      <p:cBhvr>
                                        <p:cTn id="46" dur="750"/>
                                        <p:tgtEl>
                                          <p:spTgt spid="83"/>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wheel(1)">
                                      <p:cBhvr>
                                        <p:cTn id="49" dur="750"/>
                                        <p:tgtEl>
                                          <p:spTgt spid="85"/>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wheel(1)">
                                      <p:cBhvr>
                                        <p:cTn id="52" dur="750"/>
                                        <p:tgtEl>
                                          <p:spTgt spid="8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29"/>
                                        </p:tgtEl>
                                        <p:attrNameLst>
                                          <p:attrName>style.visibility</p:attrName>
                                        </p:attrNameLst>
                                      </p:cBhvr>
                                      <p:to>
                                        <p:strVal val="visible"/>
                                      </p:to>
                                    </p:set>
                                    <p:anim calcmode="lin" valueType="num">
                                      <p:cBhvr>
                                        <p:cTn id="57" dur="250" fill="hold"/>
                                        <p:tgtEl>
                                          <p:spTgt spid="229"/>
                                        </p:tgtEl>
                                        <p:attrNameLst>
                                          <p:attrName>ppt_w</p:attrName>
                                        </p:attrNameLst>
                                      </p:cBhvr>
                                      <p:tavLst>
                                        <p:tav tm="0">
                                          <p:val>
                                            <p:fltVal val="0"/>
                                          </p:val>
                                        </p:tav>
                                        <p:tav tm="100000">
                                          <p:val>
                                            <p:strVal val="#ppt_w"/>
                                          </p:val>
                                        </p:tav>
                                      </p:tavLst>
                                    </p:anim>
                                    <p:anim calcmode="lin" valueType="num">
                                      <p:cBhvr>
                                        <p:cTn id="58" dur="250" fill="hold"/>
                                        <p:tgtEl>
                                          <p:spTgt spid="229"/>
                                        </p:tgtEl>
                                        <p:attrNameLst>
                                          <p:attrName>ppt_h</p:attrName>
                                        </p:attrNameLst>
                                      </p:cBhvr>
                                      <p:tavLst>
                                        <p:tav tm="0">
                                          <p:val>
                                            <p:fltVal val="0"/>
                                          </p:val>
                                        </p:tav>
                                        <p:tav tm="100000">
                                          <p:val>
                                            <p:strVal val="#ppt_h"/>
                                          </p:val>
                                        </p:tav>
                                      </p:tavLst>
                                    </p:anim>
                                    <p:animEffect transition="in" filter="fade">
                                      <p:cBhvr>
                                        <p:cTn id="59" dur="250"/>
                                        <p:tgtEl>
                                          <p:spTgt spid="22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8"/>
                                        </p:tgtEl>
                                        <p:attrNameLst>
                                          <p:attrName>style.visibility</p:attrName>
                                        </p:attrNameLst>
                                      </p:cBhvr>
                                      <p:to>
                                        <p:strVal val="visible"/>
                                      </p:to>
                                    </p:set>
                                    <p:anim calcmode="lin" valueType="num">
                                      <p:cBhvr>
                                        <p:cTn id="62" dur="250" fill="hold"/>
                                        <p:tgtEl>
                                          <p:spTgt spid="228"/>
                                        </p:tgtEl>
                                        <p:attrNameLst>
                                          <p:attrName>ppt_w</p:attrName>
                                        </p:attrNameLst>
                                      </p:cBhvr>
                                      <p:tavLst>
                                        <p:tav tm="0">
                                          <p:val>
                                            <p:fltVal val="0"/>
                                          </p:val>
                                        </p:tav>
                                        <p:tav tm="100000">
                                          <p:val>
                                            <p:strVal val="#ppt_w"/>
                                          </p:val>
                                        </p:tav>
                                      </p:tavLst>
                                    </p:anim>
                                    <p:anim calcmode="lin" valueType="num">
                                      <p:cBhvr>
                                        <p:cTn id="63" dur="250" fill="hold"/>
                                        <p:tgtEl>
                                          <p:spTgt spid="228"/>
                                        </p:tgtEl>
                                        <p:attrNameLst>
                                          <p:attrName>ppt_h</p:attrName>
                                        </p:attrNameLst>
                                      </p:cBhvr>
                                      <p:tavLst>
                                        <p:tav tm="0">
                                          <p:val>
                                            <p:fltVal val="0"/>
                                          </p:val>
                                        </p:tav>
                                        <p:tav tm="100000">
                                          <p:val>
                                            <p:strVal val="#ppt_h"/>
                                          </p:val>
                                        </p:tav>
                                      </p:tavLst>
                                    </p:anim>
                                    <p:animEffect transition="in" filter="fade">
                                      <p:cBhvr>
                                        <p:cTn id="64" dur="250"/>
                                        <p:tgtEl>
                                          <p:spTgt spid="2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0"/>
                                        </p:tgtEl>
                                        <p:attrNameLst>
                                          <p:attrName>style.visibility</p:attrName>
                                        </p:attrNameLst>
                                      </p:cBhvr>
                                      <p:to>
                                        <p:strVal val="visible"/>
                                      </p:to>
                                    </p:set>
                                    <p:anim calcmode="lin" valueType="num">
                                      <p:cBhvr>
                                        <p:cTn id="67" dur="250" fill="hold"/>
                                        <p:tgtEl>
                                          <p:spTgt spid="230"/>
                                        </p:tgtEl>
                                        <p:attrNameLst>
                                          <p:attrName>ppt_w</p:attrName>
                                        </p:attrNameLst>
                                      </p:cBhvr>
                                      <p:tavLst>
                                        <p:tav tm="0">
                                          <p:val>
                                            <p:fltVal val="0"/>
                                          </p:val>
                                        </p:tav>
                                        <p:tav tm="100000">
                                          <p:val>
                                            <p:strVal val="#ppt_w"/>
                                          </p:val>
                                        </p:tav>
                                      </p:tavLst>
                                    </p:anim>
                                    <p:anim calcmode="lin" valueType="num">
                                      <p:cBhvr>
                                        <p:cTn id="68" dur="250" fill="hold"/>
                                        <p:tgtEl>
                                          <p:spTgt spid="230"/>
                                        </p:tgtEl>
                                        <p:attrNameLst>
                                          <p:attrName>ppt_h</p:attrName>
                                        </p:attrNameLst>
                                      </p:cBhvr>
                                      <p:tavLst>
                                        <p:tav tm="0">
                                          <p:val>
                                            <p:fltVal val="0"/>
                                          </p:val>
                                        </p:tav>
                                        <p:tav tm="100000">
                                          <p:val>
                                            <p:strVal val="#ppt_h"/>
                                          </p:val>
                                        </p:tav>
                                      </p:tavLst>
                                    </p:anim>
                                    <p:animEffect transition="in" filter="fade">
                                      <p:cBhvr>
                                        <p:cTn id="69" dur="250"/>
                                        <p:tgtEl>
                                          <p:spTgt spid="23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500"/>
                                        <p:tgtEl>
                                          <p:spTgt spid="8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fade">
                                      <p:cBhvr>
                                        <p:cTn id="77" dur="500"/>
                                        <p:tgtEl>
                                          <p:spTgt spid="8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500"/>
                                        <p:tgtEl>
                                          <p:spTgt spid="8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02"/>
                                        </p:tgtEl>
                                        <p:attrNameLst>
                                          <p:attrName>style.visibility</p:attrName>
                                        </p:attrNameLst>
                                      </p:cBhvr>
                                      <p:to>
                                        <p:strVal val="visible"/>
                                      </p:to>
                                    </p:set>
                                    <p:anim calcmode="lin" valueType="num">
                                      <p:cBhvr>
                                        <p:cTn id="85" dur="250" fill="hold"/>
                                        <p:tgtEl>
                                          <p:spTgt spid="202"/>
                                        </p:tgtEl>
                                        <p:attrNameLst>
                                          <p:attrName>ppt_w</p:attrName>
                                        </p:attrNameLst>
                                      </p:cBhvr>
                                      <p:tavLst>
                                        <p:tav tm="0">
                                          <p:val>
                                            <p:fltVal val="0"/>
                                          </p:val>
                                        </p:tav>
                                        <p:tav tm="100000">
                                          <p:val>
                                            <p:strVal val="#ppt_w"/>
                                          </p:val>
                                        </p:tav>
                                      </p:tavLst>
                                    </p:anim>
                                    <p:anim calcmode="lin" valueType="num">
                                      <p:cBhvr>
                                        <p:cTn id="86" dur="250" fill="hold"/>
                                        <p:tgtEl>
                                          <p:spTgt spid="202"/>
                                        </p:tgtEl>
                                        <p:attrNameLst>
                                          <p:attrName>ppt_h</p:attrName>
                                        </p:attrNameLst>
                                      </p:cBhvr>
                                      <p:tavLst>
                                        <p:tav tm="0">
                                          <p:val>
                                            <p:fltVal val="0"/>
                                          </p:val>
                                        </p:tav>
                                        <p:tav tm="100000">
                                          <p:val>
                                            <p:strVal val="#ppt_h"/>
                                          </p:val>
                                        </p:tav>
                                      </p:tavLst>
                                    </p:anim>
                                    <p:animEffect transition="in" filter="fade">
                                      <p:cBhvr>
                                        <p:cTn id="87" dur="250"/>
                                        <p:tgtEl>
                                          <p:spTgt spid="202"/>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201"/>
                                        </p:tgtEl>
                                        <p:attrNameLst>
                                          <p:attrName>style.visibility</p:attrName>
                                        </p:attrNameLst>
                                      </p:cBhvr>
                                      <p:to>
                                        <p:strVal val="visible"/>
                                      </p:to>
                                    </p:set>
                                    <p:animEffect transition="in" filter="randombar(horizontal)">
                                      <p:cBhvr>
                                        <p:cTn id="92"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4" grpId="0"/>
      <p:bldP spid="85" grpId="0" bldLvl="0" animBg="1"/>
      <p:bldP spid="86" grpId="0"/>
      <p:bldP spid="87" grpId="0" bldLvl="0" animBg="1"/>
      <p:bldP spid="88" grpId="0"/>
      <p:bldP spid="201" grpId="0"/>
      <p:bldP spid="202" grpId="0" bldLvl="0" animBg="1"/>
      <p:bldP spid="228" grpId="0" bldLvl="0" animBg="1"/>
      <p:bldP spid="229" grpId="0" bldLvl="0" animBg="1"/>
      <p:bldP spid="23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5" name="Freeform 10"/>
          <p:cNvSpPr/>
          <p:nvPr/>
        </p:nvSpPr>
        <p:spPr>
          <a:xfrm rot="5400000">
            <a:off x="2110026" y="2155407"/>
            <a:ext cx="1111426" cy="572553"/>
          </a:xfrm>
          <a:custGeom>
            <a:avLst/>
            <a:gdLst>
              <a:gd name="connsiteX0" fmla="*/ 733425 w 1257300"/>
              <a:gd name="connsiteY0" fmla="*/ 642938 h 647700"/>
              <a:gd name="connsiteX1" fmla="*/ 0 w 1257300"/>
              <a:gd name="connsiteY1" fmla="*/ 0 h 647700"/>
              <a:gd name="connsiteX2" fmla="*/ 519113 w 1257300"/>
              <a:gd name="connsiteY2" fmla="*/ 0 h 647700"/>
              <a:gd name="connsiteX3" fmla="*/ 1257300 w 1257300"/>
              <a:gd name="connsiteY3" fmla="*/ 647700 h 647700"/>
              <a:gd name="connsiteX4" fmla="*/ 733425 w 1257300"/>
              <a:gd name="connsiteY4" fmla="*/ 642938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6477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2" name="Freeform 11"/>
          <p:cNvSpPr/>
          <p:nvPr/>
        </p:nvSpPr>
        <p:spPr>
          <a:xfrm rot="5400000">
            <a:off x="2921143" y="2750413"/>
            <a:ext cx="1066520" cy="656752"/>
          </a:xfrm>
          <a:custGeom>
            <a:avLst/>
            <a:gdLst>
              <a:gd name="connsiteX0" fmla="*/ 685800 w 1206500"/>
              <a:gd name="connsiteY0" fmla="*/ 736600 h 742950"/>
              <a:gd name="connsiteX1" fmla="*/ 0 w 1206500"/>
              <a:gd name="connsiteY1" fmla="*/ 0 h 742950"/>
              <a:gd name="connsiteX2" fmla="*/ 508000 w 1206500"/>
              <a:gd name="connsiteY2" fmla="*/ 0 h 742950"/>
              <a:gd name="connsiteX3" fmla="*/ 1206500 w 1206500"/>
              <a:gd name="connsiteY3" fmla="*/ 742950 h 742950"/>
              <a:gd name="connsiteX4" fmla="*/ 685800 w 1206500"/>
              <a:gd name="connsiteY4" fmla="*/ 73660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74295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 name="Down Arrow 6"/>
          <p:cNvSpPr/>
          <p:nvPr/>
        </p:nvSpPr>
        <p:spPr>
          <a:xfrm rot="5400000">
            <a:off x="1576048" y="1099399"/>
            <a:ext cx="714320" cy="2037615"/>
          </a:xfrm>
          <a:prstGeom prst="downArrow">
            <a:avLst>
              <a:gd name="adj1" fmla="val 65789"/>
              <a:gd name="adj2" fmla="val 75000"/>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6" name="Rectangle 8"/>
          <p:cNvSpPr/>
          <p:nvPr/>
        </p:nvSpPr>
        <p:spPr>
          <a:xfrm rot="5400000">
            <a:off x="2841885" y="2065645"/>
            <a:ext cx="472959" cy="140883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7" name="Down Arrow 9"/>
          <p:cNvSpPr/>
          <p:nvPr/>
        </p:nvSpPr>
        <p:spPr>
          <a:xfrm rot="5400000" flipV="1">
            <a:off x="3789582" y="2360665"/>
            <a:ext cx="714320" cy="2041428"/>
          </a:xfrm>
          <a:prstGeom prst="downArrow">
            <a:avLst>
              <a:gd name="adj1" fmla="val 65789"/>
              <a:gd name="adj2" fmla="val 75000"/>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8" name="TextBox 14"/>
          <p:cNvSpPr txBox="1"/>
          <p:nvPr/>
        </p:nvSpPr>
        <p:spPr>
          <a:xfrm>
            <a:off x="1511256" y="1995095"/>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29" name="TextBox 15"/>
          <p:cNvSpPr txBox="1"/>
          <p:nvPr/>
        </p:nvSpPr>
        <p:spPr>
          <a:xfrm>
            <a:off x="2637377" y="2644129"/>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30" name="TextBox 16"/>
          <p:cNvSpPr txBox="1"/>
          <p:nvPr/>
        </p:nvSpPr>
        <p:spPr>
          <a:xfrm>
            <a:off x="3261175" y="3258268"/>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31" name="Freeform 24"/>
          <p:cNvSpPr/>
          <p:nvPr/>
        </p:nvSpPr>
        <p:spPr>
          <a:xfrm rot="5400000">
            <a:off x="2110026" y="4544021"/>
            <a:ext cx="1111426" cy="572553"/>
          </a:xfrm>
          <a:custGeom>
            <a:avLst/>
            <a:gdLst>
              <a:gd name="connsiteX0" fmla="*/ 733425 w 1257300"/>
              <a:gd name="connsiteY0" fmla="*/ 642938 h 647700"/>
              <a:gd name="connsiteX1" fmla="*/ 0 w 1257300"/>
              <a:gd name="connsiteY1" fmla="*/ 0 h 647700"/>
              <a:gd name="connsiteX2" fmla="*/ 519113 w 1257300"/>
              <a:gd name="connsiteY2" fmla="*/ 0 h 647700"/>
              <a:gd name="connsiteX3" fmla="*/ 1257300 w 1257300"/>
              <a:gd name="connsiteY3" fmla="*/ 647700 h 647700"/>
              <a:gd name="connsiteX4" fmla="*/ 733425 w 1257300"/>
              <a:gd name="connsiteY4" fmla="*/ 642938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6477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2" name="Freeform 25"/>
          <p:cNvSpPr/>
          <p:nvPr/>
        </p:nvSpPr>
        <p:spPr>
          <a:xfrm rot="5400000">
            <a:off x="2921143" y="5139027"/>
            <a:ext cx="1066520" cy="656752"/>
          </a:xfrm>
          <a:custGeom>
            <a:avLst/>
            <a:gdLst>
              <a:gd name="connsiteX0" fmla="*/ 685800 w 1206500"/>
              <a:gd name="connsiteY0" fmla="*/ 736600 h 742950"/>
              <a:gd name="connsiteX1" fmla="*/ 0 w 1206500"/>
              <a:gd name="connsiteY1" fmla="*/ 0 h 742950"/>
              <a:gd name="connsiteX2" fmla="*/ 508000 w 1206500"/>
              <a:gd name="connsiteY2" fmla="*/ 0 h 742950"/>
              <a:gd name="connsiteX3" fmla="*/ 1206500 w 1206500"/>
              <a:gd name="connsiteY3" fmla="*/ 742950 h 742950"/>
              <a:gd name="connsiteX4" fmla="*/ 685800 w 1206500"/>
              <a:gd name="connsiteY4" fmla="*/ 73660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74295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3" name="Down Arrow 26"/>
          <p:cNvSpPr/>
          <p:nvPr/>
        </p:nvSpPr>
        <p:spPr>
          <a:xfrm rot="5400000">
            <a:off x="1576048" y="3488013"/>
            <a:ext cx="714320" cy="2037615"/>
          </a:xfrm>
          <a:prstGeom prst="downArrow">
            <a:avLst>
              <a:gd name="adj1" fmla="val 65789"/>
              <a:gd name="adj2" fmla="val 75000"/>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0" name="Rectangle 27"/>
          <p:cNvSpPr/>
          <p:nvPr/>
        </p:nvSpPr>
        <p:spPr>
          <a:xfrm rot="5400000">
            <a:off x="2841885" y="4454259"/>
            <a:ext cx="472959" cy="140883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1" name="Down Arrow 28"/>
          <p:cNvSpPr/>
          <p:nvPr/>
        </p:nvSpPr>
        <p:spPr>
          <a:xfrm rot="5400000" flipV="1">
            <a:off x="3789582" y="4749279"/>
            <a:ext cx="714320" cy="2041428"/>
          </a:xfrm>
          <a:prstGeom prst="downArrow">
            <a:avLst>
              <a:gd name="adj1" fmla="val 65789"/>
              <a:gd name="adj2" fmla="val 75000"/>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2" name="TextBox 29"/>
          <p:cNvSpPr txBox="1"/>
          <p:nvPr/>
        </p:nvSpPr>
        <p:spPr>
          <a:xfrm>
            <a:off x="1567028" y="4383709"/>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43" name="TextBox 30"/>
          <p:cNvSpPr txBox="1"/>
          <p:nvPr/>
        </p:nvSpPr>
        <p:spPr>
          <a:xfrm>
            <a:off x="2713496" y="5034186"/>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44" name="TextBox 31"/>
          <p:cNvSpPr txBox="1"/>
          <p:nvPr/>
        </p:nvSpPr>
        <p:spPr>
          <a:xfrm>
            <a:off x="3261175" y="5646882"/>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45" name="Oval 34"/>
          <p:cNvSpPr/>
          <p:nvPr/>
        </p:nvSpPr>
        <p:spPr>
          <a:xfrm>
            <a:off x="6525118" y="3161598"/>
            <a:ext cx="568778" cy="568778"/>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A</a:t>
            </a:r>
            <a:endParaRPr kumimoji="0" lang="en-US" sz="2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6" name="Oval 35"/>
          <p:cNvSpPr/>
          <p:nvPr/>
        </p:nvSpPr>
        <p:spPr>
          <a:xfrm>
            <a:off x="6525118" y="4012790"/>
            <a:ext cx="568778" cy="568778"/>
          </a:xfrm>
          <a:prstGeom prst="ellipse">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B</a:t>
            </a:r>
            <a:endParaRPr kumimoji="0" lang="en-US" sz="2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7" name="Oval 36"/>
          <p:cNvSpPr/>
          <p:nvPr/>
        </p:nvSpPr>
        <p:spPr>
          <a:xfrm>
            <a:off x="6525118" y="4863981"/>
            <a:ext cx="568778" cy="568778"/>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C</a:t>
            </a:r>
            <a:endParaRPr kumimoji="0" lang="en-US" sz="2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8" name="TextBox 37"/>
          <p:cNvSpPr txBox="1"/>
          <p:nvPr/>
        </p:nvSpPr>
        <p:spPr>
          <a:xfrm>
            <a:off x="7265290" y="3181323"/>
            <a:ext cx="405564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p:txBody>
      </p:sp>
      <p:sp>
        <p:nvSpPr>
          <p:cNvPr id="49" name="TextBox 38"/>
          <p:cNvSpPr txBox="1"/>
          <p:nvPr/>
        </p:nvSpPr>
        <p:spPr>
          <a:xfrm>
            <a:off x="7260369" y="4032916"/>
            <a:ext cx="39719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p:txBody>
      </p:sp>
      <p:sp>
        <p:nvSpPr>
          <p:cNvPr id="50" name="TextBox 39"/>
          <p:cNvSpPr txBox="1"/>
          <p:nvPr/>
        </p:nvSpPr>
        <p:spPr>
          <a:xfrm>
            <a:off x="7260369" y="4883706"/>
            <a:ext cx="406056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endPar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out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right)">
                                      <p:cBhvr>
                                        <p:cTn id="28" dur="5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arn(outVertical)">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2"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heel(2)">
                                      <p:cBhvr>
                                        <p:cTn id="76" dur="1500"/>
                                        <p:tgtEl>
                                          <p:spTgt spid="45"/>
                                        </p:tgtEl>
                                      </p:cBhvr>
                                    </p:animEffect>
                                  </p:childTnLst>
                                </p:cTn>
                              </p:par>
                              <p:par>
                                <p:cTn id="77" presetID="21" presetClass="entr" presetSubtype="2"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heel(2)">
                                      <p:cBhvr>
                                        <p:cTn id="79" dur="1500"/>
                                        <p:tgtEl>
                                          <p:spTgt spid="46"/>
                                        </p:tgtEl>
                                      </p:cBhvr>
                                    </p:animEffect>
                                  </p:childTnLst>
                                </p:cTn>
                              </p:par>
                              <p:par>
                                <p:cTn id="80" presetID="21" presetClass="entr" presetSubtype="2"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heel(2)">
                                      <p:cBhvr>
                                        <p:cTn id="82" dur="1500"/>
                                        <p:tgtEl>
                                          <p:spTgt spid="4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48"/>
                                        </p:tgtEl>
                                        <p:attrNameLst>
                                          <p:attrName>style.visibility</p:attrName>
                                        </p:attrNameLst>
                                      </p:cBhvr>
                                      <p:to>
                                        <p:strVal val="visible"/>
                                      </p:to>
                                    </p:set>
                                    <p:anim calcmode="lin" valueType="num">
                                      <p:cBhvr>
                                        <p:cTn id="90" dur="25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91" dur="250" fill="hold"/>
                                        <p:tgtEl>
                                          <p:spTgt spid="48"/>
                                        </p:tgtEl>
                                        <p:attrNameLst>
                                          <p:attrName>ppt_y</p:attrName>
                                        </p:attrNameLst>
                                      </p:cBhvr>
                                      <p:tavLst>
                                        <p:tav tm="0">
                                          <p:val>
                                            <p:strVal val="#ppt_y"/>
                                          </p:val>
                                        </p:tav>
                                        <p:tav tm="100000">
                                          <p:val>
                                            <p:strVal val="#ppt_y"/>
                                          </p:val>
                                        </p:tav>
                                      </p:tavLst>
                                    </p:anim>
                                    <p:anim calcmode="lin" valueType="num">
                                      <p:cBhvr>
                                        <p:cTn id="92" dur="25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93" dur="25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94" dur="250" tmFilter="0,0; .5, 1; 1, 1"/>
                                        <p:tgtEl>
                                          <p:spTgt spid="48"/>
                                        </p:tgtEl>
                                      </p:cBhvr>
                                    </p:animEffect>
                                  </p:childTnLst>
                                </p:cTn>
                              </p:par>
                              <p:par>
                                <p:cTn id="95" presetID="41" presetClass="entr" presetSubtype="0" fill="hold" grpId="0" nodeType="withEffect">
                                  <p:stCondLst>
                                    <p:cond delay="0"/>
                                  </p:stCondLst>
                                  <p:iterate type="lt">
                                    <p:tmPct val="10000"/>
                                  </p:iterate>
                                  <p:childTnLst>
                                    <p:set>
                                      <p:cBhvr>
                                        <p:cTn id="96" dur="1" fill="hold">
                                          <p:stCondLst>
                                            <p:cond delay="0"/>
                                          </p:stCondLst>
                                        </p:cTn>
                                        <p:tgtEl>
                                          <p:spTgt spid="49"/>
                                        </p:tgtEl>
                                        <p:attrNameLst>
                                          <p:attrName>style.visibility</p:attrName>
                                        </p:attrNameLst>
                                      </p:cBhvr>
                                      <p:to>
                                        <p:strVal val="visible"/>
                                      </p:to>
                                    </p:set>
                                    <p:anim calcmode="lin" valueType="num">
                                      <p:cBhvr>
                                        <p:cTn id="97" dur="25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98" dur="250" fill="hold"/>
                                        <p:tgtEl>
                                          <p:spTgt spid="49"/>
                                        </p:tgtEl>
                                        <p:attrNameLst>
                                          <p:attrName>ppt_y</p:attrName>
                                        </p:attrNameLst>
                                      </p:cBhvr>
                                      <p:tavLst>
                                        <p:tav tm="0">
                                          <p:val>
                                            <p:strVal val="#ppt_y"/>
                                          </p:val>
                                        </p:tav>
                                        <p:tav tm="100000">
                                          <p:val>
                                            <p:strVal val="#ppt_y"/>
                                          </p:val>
                                        </p:tav>
                                      </p:tavLst>
                                    </p:anim>
                                    <p:anim calcmode="lin" valueType="num">
                                      <p:cBhvr>
                                        <p:cTn id="99" dur="25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0" dur="25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250" tmFilter="0,0; .5, 1; 1, 1"/>
                                        <p:tgtEl>
                                          <p:spTgt spid="49"/>
                                        </p:tgtEl>
                                      </p:cBhvr>
                                    </p:animEffect>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50"/>
                                        </p:tgtEl>
                                        <p:attrNameLst>
                                          <p:attrName>style.visibility</p:attrName>
                                        </p:attrNameLst>
                                      </p:cBhvr>
                                      <p:to>
                                        <p:strVal val="visible"/>
                                      </p:to>
                                    </p:set>
                                    <p:anim calcmode="lin" valueType="num">
                                      <p:cBhvr>
                                        <p:cTn id="104" dur="2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05" dur="250" fill="hold"/>
                                        <p:tgtEl>
                                          <p:spTgt spid="50"/>
                                        </p:tgtEl>
                                        <p:attrNameLst>
                                          <p:attrName>ppt_y</p:attrName>
                                        </p:attrNameLst>
                                      </p:cBhvr>
                                      <p:tavLst>
                                        <p:tav tm="0">
                                          <p:val>
                                            <p:strVal val="#ppt_y"/>
                                          </p:val>
                                        </p:tav>
                                        <p:tav tm="100000">
                                          <p:val>
                                            <p:strVal val="#ppt_y"/>
                                          </p:val>
                                        </p:tav>
                                      </p:tavLst>
                                    </p:anim>
                                    <p:anim calcmode="lin" valueType="num">
                                      <p:cBhvr>
                                        <p:cTn id="106" dur="2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7" dur="2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250" tmFilter="0,0; .5, 1; 1, 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25" grpId="0" bldLvl="0" animBg="1"/>
      <p:bldP spid="26" grpId="0" bldLvl="0" animBg="1"/>
      <p:bldP spid="27" grpId="0" bldLvl="0" animBg="1"/>
      <p:bldP spid="28" grpId="0"/>
      <p:bldP spid="29" grpId="0"/>
      <p:bldP spid="30" grpId="0"/>
      <p:bldP spid="31" grpId="0" bldLvl="0" animBg="1"/>
      <p:bldP spid="32" grpId="0" bldLvl="0" animBg="1"/>
      <p:bldP spid="33" grpId="0" bldLvl="0" animBg="1"/>
      <p:bldP spid="40" grpId="0" bldLvl="0" animBg="1"/>
      <p:bldP spid="41" grpId="0" bldLvl="0" animBg="1"/>
      <p:bldP spid="42" grpId="0"/>
      <p:bldP spid="43" grpId="0"/>
      <p:bldP spid="44" grpId="0"/>
      <p:bldP spid="45" grpId="0" bldLvl="0" animBg="1"/>
      <p:bldP spid="46" grpId="0" bldLvl="0" animBg="1"/>
      <p:bldP spid="47" grpId="0" bldLvl="0" animBg="1"/>
      <p:bldP spid="48" grpId="0"/>
      <p:bldP spid="49"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5" name="Freeform 19"/>
          <p:cNvSpPr/>
          <p:nvPr/>
        </p:nvSpPr>
        <p:spPr>
          <a:xfrm rot="16200000">
            <a:off x="4777988" y="4775683"/>
            <a:ext cx="1313643" cy="1313645"/>
          </a:xfrm>
          <a:custGeom>
            <a:avLst/>
            <a:gdLst>
              <a:gd name="connsiteX0" fmla="*/ 0 w 1374771"/>
              <a:gd name="connsiteY0" fmla="*/ 1374773 h 1374773"/>
              <a:gd name="connsiteX1" fmla="*/ 6892 w 1374771"/>
              <a:gd name="connsiteY1" fmla="*/ 1238291 h 1374773"/>
              <a:gd name="connsiteX2" fmla="*/ 1238291 w 1374771"/>
              <a:gd name="connsiteY2" fmla="*/ 6892 h 1374773"/>
              <a:gd name="connsiteX3" fmla="*/ 1374771 w 1374771"/>
              <a:gd name="connsiteY3" fmla="*/ 0 h 1374773"/>
              <a:gd name="connsiteX4" fmla="*/ 1374771 w 1374771"/>
              <a:gd name="connsiteY4" fmla="*/ 785622 h 1374773"/>
              <a:gd name="connsiteX5" fmla="*/ 1259595 w 1374771"/>
              <a:gd name="connsiteY5" fmla="*/ 797233 h 1374773"/>
              <a:gd name="connsiteX6" fmla="*/ 797233 w 1374771"/>
              <a:gd name="connsiteY6" fmla="*/ 1259595 h 1374773"/>
              <a:gd name="connsiteX7" fmla="*/ 785622 w 1374771"/>
              <a:gd name="connsiteY7" fmla="*/ 1374773 h 1374773"/>
              <a:gd name="connsiteX8" fmla="*/ 0 w 1374771"/>
              <a:gd name="connsiteY8" fmla="*/ 1374773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3">
                <a:moveTo>
                  <a:pt x="0" y="1374773"/>
                </a:moveTo>
                <a:lnTo>
                  <a:pt x="6892" y="1238291"/>
                </a:lnTo>
                <a:cubicBezTo>
                  <a:pt x="72830" y="589009"/>
                  <a:pt x="589009" y="72830"/>
                  <a:pt x="1238291" y="6892"/>
                </a:cubicBezTo>
                <a:lnTo>
                  <a:pt x="1374771" y="0"/>
                </a:lnTo>
                <a:lnTo>
                  <a:pt x="1374771" y="785622"/>
                </a:lnTo>
                <a:lnTo>
                  <a:pt x="1259595" y="797233"/>
                </a:lnTo>
                <a:cubicBezTo>
                  <a:pt x="1027516" y="844723"/>
                  <a:pt x="844723" y="1027516"/>
                  <a:pt x="797233" y="1259595"/>
                </a:cubicBezTo>
                <a:lnTo>
                  <a:pt x="785622" y="1374773"/>
                </a:lnTo>
                <a:lnTo>
                  <a:pt x="0" y="1374773"/>
                </a:lnTo>
                <a:close/>
              </a:path>
            </a:pathLst>
          </a:cu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2" name="Freeform 18"/>
          <p:cNvSpPr/>
          <p:nvPr/>
        </p:nvSpPr>
        <p:spPr>
          <a:xfrm rot="16200000">
            <a:off x="6096002" y="4771316"/>
            <a:ext cx="1313643" cy="1322380"/>
          </a:xfrm>
          <a:custGeom>
            <a:avLst/>
            <a:gdLst>
              <a:gd name="connsiteX0" fmla="*/ 0 w 1374771"/>
              <a:gd name="connsiteY0" fmla="*/ 0 h 1374771"/>
              <a:gd name="connsiteX1" fmla="*/ 785622 w 1374771"/>
              <a:gd name="connsiteY1" fmla="*/ 0 h 1374771"/>
              <a:gd name="connsiteX2" fmla="*/ 797233 w 1374771"/>
              <a:gd name="connsiteY2" fmla="*/ 115176 h 1374771"/>
              <a:gd name="connsiteX3" fmla="*/ 1259595 w 1374771"/>
              <a:gd name="connsiteY3" fmla="*/ 577538 h 1374771"/>
              <a:gd name="connsiteX4" fmla="*/ 1374771 w 1374771"/>
              <a:gd name="connsiteY4" fmla="*/ 589149 h 1374771"/>
              <a:gd name="connsiteX5" fmla="*/ 1374771 w 1374771"/>
              <a:gd name="connsiteY5" fmla="*/ 1374771 h 1374771"/>
              <a:gd name="connsiteX6" fmla="*/ 1238291 w 1374771"/>
              <a:gd name="connsiteY6" fmla="*/ 1367879 h 1374771"/>
              <a:gd name="connsiteX7" fmla="*/ 6892 w 1374771"/>
              <a:gd name="connsiteY7" fmla="*/ 136480 h 1374771"/>
              <a:gd name="connsiteX8" fmla="*/ 0 w 1374771"/>
              <a:gd name="connsiteY8" fmla="*/ 0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1">
                <a:moveTo>
                  <a:pt x="0" y="0"/>
                </a:moveTo>
                <a:lnTo>
                  <a:pt x="785622" y="0"/>
                </a:lnTo>
                <a:lnTo>
                  <a:pt x="797233" y="115176"/>
                </a:lnTo>
                <a:cubicBezTo>
                  <a:pt x="844723" y="347255"/>
                  <a:pt x="1027516" y="530048"/>
                  <a:pt x="1259595" y="577538"/>
                </a:cubicBezTo>
                <a:lnTo>
                  <a:pt x="1374771" y="589149"/>
                </a:lnTo>
                <a:lnTo>
                  <a:pt x="1374771" y="1374771"/>
                </a:lnTo>
                <a:lnTo>
                  <a:pt x="1238291" y="1367879"/>
                </a:lnTo>
                <a:cubicBezTo>
                  <a:pt x="589009" y="1301941"/>
                  <a:pt x="72830" y="785762"/>
                  <a:pt x="6892" y="136480"/>
                </a:cubicBezTo>
                <a:lnTo>
                  <a:pt x="0" y="0"/>
                </a:lnTo>
                <a:close/>
              </a:path>
            </a:pathLst>
          </a:cu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6" name="Freeform 12"/>
          <p:cNvSpPr/>
          <p:nvPr/>
        </p:nvSpPr>
        <p:spPr>
          <a:xfrm rot="16200000">
            <a:off x="6100368" y="3463463"/>
            <a:ext cx="1313645" cy="1313643"/>
          </a:xfrm>
          <a:custGeom>
            <a:avLst/>
            <a:gdLst>
              <a:gd name="connsiteX0" fmla="*/ 0 w 1374773"/>
              <a:gd name="connsiteY0" fmla="*/ 1374771 h 1374771"/>
              <a:gd name="connsiteX1" fmla="*/ 0 w 1374773"/>
              <a:gd name="connsiteY1" fmla="*/ 589149 h 1374771"/>
              <a:gd name="connsiteX2" fmla="*/ 115178 w 1374773"/>
              <a:gd name="connsiteY2" fmla="*/ 577538 h 1374771"/>
              <a:gd name="connsiteX3" fmla="*/ 577540 w 1374773"/>
              <a:gd name="connsiteY3" fmla="*/ 115176 h 1374771"/>
              <a:gd name="connsiteX4" fmla="*/ 589151 w 1374773"/>
              <a:gd name="connsiteY4" fmla="*/ 0 h 1374771"/>
              <a:gd name="connsiteX5" fmla="*/ 1374773 w 1374773"/>
              <a:gd name="connsiteY5" fmla="*/ 0 h 1374771"/>
              <a:gd name="connsiteX6" fmla="*/ 1367881 w 1374773"/>
              <a:gd name="connsiteY6" fmla="*/ 136480 h 1374771"/>
              <a:gd name="connsiteX7" fmla="*/ 136482 w 1374773"/>
              <a:gd name="connsiteY7" fmla="*/ 1367879 h 1374771"/>
              <a:gd name="connsiteX8" fmla="*/ 0 w 1374773"/>
              <a:gd name="connsiteY8" fmla="*/ 1374771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1">
                <a:moveTo>
                  <a:pt x="0" y="1374771"/>
                </a:moveTo>
                <a:lnTo>
                  <a:pt x="0" y="589149"/>
                </a:lnTo>
                <a:lnTo>
                  <a:pt x="115178" y="577538"/>
                </a:lnTo>
                <a:cubicBezTo>
                  <a:pt x="347257" y="530048"/>
                  <a:pt x="530050" y="347255"/>
                  <a:pt x="577540" y="115176"/>
                </a:cubicBezTo>
                <a:lnTo>
                  <a:pt x="589151" y="0"/>
                </a:lnTo>
                <a:lnTo>
                  <a:pt x="1374773" y="0"/>
                </a:lnTo>
                <a:lnTo>
                  <a:pt x="1367881" y="136480"/>
                </a:lnTo>
                <a:cubicBezTo>
                  <a:pt x="1301943" y="785762"/>
                  <a:pt x="785764" y="1301941"/>
                  <a:pt x="136482" y="1367879"/>
                </a:cubicBezTo>
                <a:lnTo>
                  <a:pt x="0" y="1374771"/>
                </a:lnTo>
                <a:close/>
              </a:path>
            </a:pathLst>
          </a:cu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1" name="Freeform 30"/>
          <p:cNvSpPr/>
          <p:nvPr/>
        </p:nvSpPr>
        <p:spPr>
          <a:xfrm rot="16200000">
            <a:off x="4777988" y="2900512"/>
            <a:ext cx="1313643" cy="1313645"/>
          </a:xfrm>
          <a:custGeom>
            <a:avLst/>
            <a:gdLst>
              <a:gd name="connsiteX0" fmla="*/ 0 w 1374771"/>
              <a:gd name="connsiteY0" fmla="*/ 1374773 h 1374773"/>
              <a:gd name="connsiteX1" fmla="*/ 6892 w 1374771"/>
              <a:gd name="connsiteY1" fmla="*/ 1238291 h 1374773"/>
              <a:gd name="connsiteX2" fmla="*/ 1238291 w 1374771"/>
              <a:gd name="connsiteY2" fmla="*/ 6892 h 1374773"/>
              <a:gd name="connsiteX3" fmla="*/ 1374771 w 1374771"/>
              <a:gd name="connsiteY3" fmla="*/ 0 h 1374773"/>
              <a:gd name="connsiteX4" fmla="*/ 1374771 w 1374771"/>
              <a:gd name="connsiteY4" fmla="*/ 785622 h 1374773"/>
              <a:gd name="connsiteX5" fmla="*/ 1259595 w 1374771"/>
              <a:gd name="connsiteY5" fmla="*/ 797233 h 1374773"/>
              <a:gd name="connsiteX6" fmla="*/ 797233 w 1374771"/>
              <a:gd name="connsiteY6" fmla="*/ 1259595 h 1374773"/>
              <a:gd name="connsiteX7" fmla="*/ 785622 w 1374771"/>
              <a:gd name="connsiteY7" fmla="*/ 1374773 h 1374773"/>
              <a:gd name="connsiteX8" fmla="*/ 0 w 1374771"/>
              <a:gd name="connsiteY8" fmla="*/ 1374773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3">
                <a:moveTo>
                  <a:pt x="0" y="1374773"/>
                </a:moveTo>
                <a:lnTo>
                  <a:pt x="6892" y="1238291"/>
                </a:lnTo>
                <a:cubicBezTo>
                  <a:pt x="72830" y="589009"/>
                  <a:pt x="589009" y="72830"/>
                  <a:pt x="1238291" y="6892"/>
                </a:cubicBezTo>
                <a:lnTo>
                  <a:pt x="1374771" y="0"/>
                </a:lnTo>
                <a:lnTo>
                  <a:pt x="1374771" y="785622"/>
                </a:lnTo>
                <a:lnTo>
                  <a:pt x="1259595" y="797233"/>
                </a:lnTo>
                <a:cubicBezTo>
                  <a:pt x="1027516" y="844723"/>
                  <a:pt x="844723" y="1027516"/>
                  <a:pt x="797233" y="1259595"/>
                </a:cubicBezTo>
                <a:lnTo>
                  <a:pt x="785622" y="1374773"/>
                </a:lnTo>
                <a:lnTo>
                  <a:pt x="0" y="1374773"/>
                </a:lnTo>
                <a:close/>
              </a:path>
            </a:pathLst>
          </a:cu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7" name="Freeform 10"/>
          <p:cNvSpPr/>
          <p:nvPr/>
        </p:nvSpPr>
        <p:spPr>
          <a:xfrm rot="16200000">
            <a:off x="4777987" y="3463462"/>
            <a:ext cx="1313645" cy="1313645"/>
          </a:xfrm>
          <a:custGeom>
            <a:avLst/>
            <a:gdLst>
              <a:gd name="connsiteX0" fmla="*/ 0 w 1374773"/>
              <a:gd name="connsiteY0" fmla="*/ 785622 h 1374773"/>
              <a:gd name="connsiteX1" fmla="*/ 0 w 1374773"/>
              <a:gd name="connsiteY1" fmla="*/ 0 h 1374773"/>
              <a:gd name="connsiteX2" fmla="*/ 136482 w 1374773"/>
              <a:gd name="connsiteY2" fmla="*/ 6892 h 1374773"/>
              <a:gd name="connsiteX3" fmla="*/ 1367881 w 1374773"/>
              <a:gd name="connsiteY3" fmla="*/ 1238291 h 1374773"/>
              <a:gd name="connsiteX4" fmla="*/ 1374773 w 1374773"/>
              <a:gd name="connsiteY4" fmla="*/ 1374773 h 1374773"/>
              <a:gd name="connsiteX5" fmla="*/ 589151 w 1374773"/>
              <a:gd name="connsiteY5" fmla="*/ 1374773 h 1374773"/>
              <a:gd name="connsiteX6" fmla="*/ 577540 w 1374773"/>
              <a:gd name="connsiteY6" fmla="*/ 1259595 h 1374773"/>
              <a:gd name="connsiteX7" fmla="*/ 115178 w 1374773"/>
              <a:gd name="connsiteY7" fmla="*/ 797233 h 1374773"/>
              <a:gd name="connsiteX8" fmla="*/ 0 w 1374773"/>
              <a:gd name="connsiteY8" fmla="*/ 785622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3">
                <a:moveTo>
                  <a:pt x="0" y="785622"/>
                </a:moveTo>
                <a:lnTo>
                  <a:pt x="0" y="0"/>
                </a:lnTo>
                <a:lnTo>
                  <a:pt x="136482" y="6892"/>
                </a:lnTo>
                <a:cubicBezTo>
                  <a:pt x="785764" y="72830"/>
                  <a:pt x="1301943" y="589009"/>
                  <a:pt x="1367881" y="1238291"/>
                </a:cubicBezTo>
                <a:lnTo>
                  <a:pt x="1374773" y="1374773"/>
                </a:lnTo>
                <a:lnTo>
                  <a:pt x="589151" y="1374773"/>
                </a:lnTo>
                <a:lnTo>
                  <a:pt x="577540" y="1259595"/>
                </a:lnTo>
                <a:cubicBezTo>
                  <a:pt x="530050" y="1027516"/>
                  <a:pt x="347257" y="844723"/>
                  <a:pt x="115178" y="797233"/>
                </a:cubicBezTo>
                <a:lnTo>
                  <a:pt x="0" y="785622"/>
                </a:lnTo>
                <a:close/>
              </a:path>
            </a:pathLst>
          </a:cu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2" name="Freeform 31"/>
          <p:cNvSpPr/>
          <p:nvPr/>
        </p:nvSpPr>
        <p:spPr>
          <a:xfrm rot="16200000">
            <a:off x="6090209" y="2900513"/>
            <a:ext cx="1313643" cy="1313643"/>
          </a:xfrm>
          <a:custGeom>
            <a:avLst/>
            <a:gdLst>
              <a:gd name="connsiteX0" fmla="*/ 0 w 1374771"/>
              <a:gd name="connsiteY0" fmla="*/ 0 h 1374771"/>
              <a:gd name="connsiteX1" fmla="*/ 785622 w 1374771"/>
              <a:gd name="connsiteY1" fmla="*/ 0 h 1374771"/>
              <a:gd name="connsiteX2" fmla="*/ 797233 w 1374771"/>
              <a:gd name="connsiteY2" fmla="*/ 115176 h 1374771"/>
              <a:gd name="connsiteX3" fmla="*/ 1259595 w 1374771"/>
              <a:gd name="connsiteY3" fmla="*/ 577538 h 1374771"/>
              <a:gd name="connsiteX4" fmla="*/ 1374771 w 1374771"/>
              <a:gd name="connsiteY4" fmla="*/ 589149 h 1374771"/>
              <a:gd name="connsiteX5" fmla="*/ 1374771 w 1374771"/>
              <a:gd name="connsiteY5" fmla="*/ 1374771 h 1374771"/>
              <a:gd name="connsiteX6" fmla="*/ 1238291 w 1374771"/>
              <a:gd name="connsiteY6" fmla="*/ 1367879 h 1374771"/>
              <a:gd name="connsiteX7" fmla="*/ 6892 w 1374771"/>
              <a:gd name="connsiteY7" fmla="*/ 136480 h 1374771"/>
              <a:gd name="connsiteX8" fmla="*/ 0 w 1374771"/>
              <a:gd name="connsiteY8" fmla="*/ 0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1">
                <a:moveTo>
                  <a:pt x="0" y="0"/>
                </a:moveTo>
                <a:lnTo>
                  <a:pt x="785622" y="0"/>
                </a:lnTo>
                <a:lnTo>
                  <a:pt x="797233" y="115176"/>
                </a:lnTo>
                <a:cubicBezTo>
                  <a:pt x="844723" y="347255"/>
                  <a:pt x="1027516" y="530048"/>
                  <a:pt x="1259595" y="577538"/>
                </a:cubicBezTo>
                <a:lnTo>
                  <a:pt x="1374771" y="589149"/>
                </a:lnTo>
                <a:lnTo>
                  <a:pt x="1374771" y="1374771"/>
                </a:lnTo>
                <a:lnTo>
                  <a:pt x="1238291" y="1367879"/>
                </a:lnTo>
                <a:cubicBezTo>
                  <a:pt x="589009" y="1301941"/>
                  <a:pt x="72830" y="785762"/>
                  <a:pt x="6892" y="136480"/>
                </a:cubicBezTo>
                <a:lnTo>
                  <a:pt x="0" y="0"/>
                </a:lnTo>
                <a:close/>
              </a:path>
            </a:pathLst>
          </a:cu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3" name="Freeform 32"/>
          <p:cNvSpPr/>
          <p:nvPr/>
        </p:nvSpPr>
        <p:spPr>
          <a:xfrm rot="16200000">
            <a:off x="6090208" y="1588292"/>
            <a:ext cx="1313645" cy="1313643"/>
          </a:xfrm>
          <a:custGeom>
            <a:avLst/>
            <a:gdLst>
              <a:gd name="connsiteX0" fmla="*/ 0 w 1374773"/>
              <a:gd name="connsiteY0" fmla="*/ 1374771 h 1374771"/>
              <a:gd name="connsiteX1" fmla="*/ 0 w 1374773"/>
              <a:gd name="connsiteY1" fmla="*/ 589149 h 1374771"/>
              <a:gd name="connsiteX2" fmla="*/ 115178 w 1374773"/>
              <a:gd name="connsiteY2" fmla="*/ 577538 h 1374771"/>
              <a:gd name="connsiteX3" fmla="*/ 577540 w 1374773"/>
              <a:gd name="connsiteY3" fmla="*/ 115176 h 1374771"/>
              <a:gd name="connsiteX4" fmla="*/ 589151 w 1374773"/>
              <a:gd name="connsiteY4" fmla="*/ 0 h 1374771"/>
              <a:gd name="connsiteX5" fmla="*/ 1374773 w 1374773"/>
              <a:gd name="connsiteY5" fmla="*/ 0 h 1374771"/>
              <a:gd name="connsiteX6" fmla="*/ 1367881 w 1374773"/>
              <a:gd name="connsiteY6" fmla="*/ 136480 h 1374771"/>
              <a:gd name="connsiteX7" fmla="*/ 136482 w 1374773"/>
              <a:gd name="connsiteY7" fmla="*/ 1367879 h 1374771"/>
              <a:gd name="connsiteX8" fmla="*/ 0 w 1374773"/>
              <a:gd name="connsiteY8" fmla="*/ 1374771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1">
                <a:moveTo>
                  <a:pt x="0" y="1374771"/>
                </a:moveTo>
                <a:lnTo>
                  <a:pt x="0" y="589149"/>
                </a:lnTo>
                <a:lnTo>
                  <a:pt x="115178" y="577538"/>
                </a:lnTo>
                <a:cubicBezTo>
                  <a:pt x="347257" y="530048"/>
                  <a:pt x="530050" y="347255"/>
                  <a:pt x="577540" y="115176"/>
                </a:cubicBezTo>
                <a:lnTo>
                  <a:pt x="589151" y="0"/>
                </a:lnTo>
                <a:lnTo>
                  <a:pt x="1374773" y="0"/>
                </a:lnTo>
                <a:lnTo>
                  <a:pt x="1367881" y="136480"/>
                </a:lnTo>
                <a:cubicBezTo>
                  <a:pt x="1301943" y="785762"/>
                  <a:pt x="785764" y="1301941"/>
                  <a:pt x="136482" y="1367879"/>
                </a:cubicBezTo>
                <a:lnTo>
                  <a:pt x="0" y="1374771"/>
                </a:lnTo>
                <a:close/>
              </a:path>
            </a:pathLst>
          </a:cu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8" name="Freeform 33"/>
          <p:cNvSpPr/>
          <p:nvPr/>
        </p:nvSpPr>
        <p:spPr>
          <a:xfrm rot="16200000">
            <a:off x="4777987" y="1588291"/>
            <a:ext cx="1313645" cy="1313645"/>
          </a:xfrm>
          <a:custGeom>
            <a:avLst/>
            <a:gdLst>
              <a:gd name="connsiteX0" fmla="*/ 0 w 1374773"/>
              <a:gd name="connsiteY0" fmla="*/ 785622 h 1374773"/>
              <a:gd name="connsiteX1" fmla="*/ 0 w 1374773"/>
              <a:gd name="connsiteY1" fmla="*/ 0 h 1374773"/>
              <a:gd name="connsiteX2" fmla="*/ 136482 w 1374773"/>
              <a:gd name="connsiteY2" fmla="*/ 6892 h 1374773"/>
              <a:gd name="connsiteX3" fmla="*/ 1367881 w 1374773"/>
              <a:gd name="connsiteY3" fmla="*/ 1238291 h 1374773"/>
              <a:gd name="connsiteX4" fmla="*/ 1374773 w 1374773"/>
              <a:gd name="connsiteY4" fmla="*/ 1374773 h 1374773"/>
              <a:gd name="connsiteX5" fmla="*/ 589151 w 1374773"/>
              <a:gd name="connsiteY5" fmla="*/ 1374773 h 1374773"/>
              <a:gd name="connsiteX6" fmla="*/ 577540 w 1374773"/>
              <a:gd name="connsiteY6" fmla="*/ 1259595 h 1374773"/>
              <a:gd name="connsiteX7" fmla="*/ 115178 w 1374773"/>
              <a:gd name="connsiteY7" fmla="*/ 797233 h 1374773"/>
              <a:gd name="connsiteX8" fmla="*/ 0 w 1374773"/>
              <a:gd name="connsiteY8" fmla="*/ 785622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3">
                <a:moveTo>
                  <a:pt x="0" y="785622"/>
                </a:moveTo>
                <a:lnTo>
                  <a:pt x="0" y="0"/>
                </a:lnTo>
                <a:lnTo>
                  <a:pt x="136482" y="6892"/>
                </a:lnTo>
                <a:cubicBezTo>
                  <a:pt x="785764" y="72830"/>
                  <a:pt x="1301943" y="589009"/>
                  <a:pt x="1367881" y="1238291"/>
                </a:cubicBezTo>
                <a:lnTo>
                  <a:pt x="1374773" y="1374773"/>
                </a:lnTo>
                <a:lnTo>
                  <a:pt x="589151" y="1374773"/>
                </a:lnTo>
                <a:lnTo>
                  <a:pt x="577540" y="1259595"/>
                </a:lnTo>
                <a:cubicBezTo>
                  <a:pt x="530050" y="1027516"/>
                  <a:pt x="347257" y="844723"/>
                  <a:pt x="115178" y="797233"/>
                </a:cubicBezTo>
                <a:lnTo>
                  <a:pt x="0" y="785622"/>
                </a:lnTo>
                <a:close/>
              </a:path>
            </a:pathLst>
          </a:cu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9" name="TextBox 36"/>
          <p:cNvSpPr txBox="1"/>
          <p:nvPr/>
        </p:nvSpPr>
        <p:spPr>
          <a:xfrm>
            <a:off x="4986540" y="2500401"/>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01</a:t>
            </a:r>
            <a:endParaRPr kumimoji="0" lang="en-US" sz="2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30" name="TextBox 37"/>
          <p:cNvSpPr txBox="1"/>
          <p:nvPr/>
        </p:nvSpPr>
        <p:spPr>
          <a:xfrm>
            <a:off x="6757190" y="2944622"/>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02</a:t>
            </a:r>
            <a:endParaRPr kumimoji="0" lang="en-US" sz="2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40" name="TextBox 38"/>
          <p:cNvSpPr txBox="1"/>
          <p:nvPr/>
        </p:nvSpPr>
        <p:spPr>
          <a:xfrm>
            <a:off x="6757190" y="4362989"/>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03</a:t>
            </a:r>
            <a:endParaRPr kumimoji="0" lang="en-US" sz="2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41" name="TextBox 39"/>
          <p:cNvSpPr txBox="1"/>
          <p:nvPr/>
        </p:nvSpPr>
        <p:spPr>
          <a:xfrm>
            <a:off x="4986540" y="4798450"/>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04</a:t>
            </a:r>
            <a:endParaRPr kumimoji="0" lang="en-US" sz="2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42" name="Oval 41"/>
          <p:cNvSpPr/>
          <p:nvPr/>
        </p:nvSpPr>
        <p:spPr>
          <a:xfrm>
            <a:off x="3995796" y="2489042"/>
            <a:ext cx="561607" cy="561607"/>
          </a:xfrm>
          <a:prstGeom prst="ellipse">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01</a:t>
            </a: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3" name="TextBox 42"/>
          <p:cNvSpPr txBox="1"/>
          <p:nvPr/>
        </p:nvSpPr>
        <p:spPr>
          <a:xfrm>
            <a:off x="1452281" y="2408068"/>
            <a:ext cx="243923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44" name="Oval 43"/>
          <p:cNvSpPr/>
          <p:nvPr/>
        </p:nvSpPr>
        <p:spPr>
          <a:xfrm>
            <a:off x="3995796" y="4787091"/>
            <a:ext cx="561607" cy="561607"/>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04</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5" name="TextBox 44"/>
          <p:cNvSpPr txBox="1"/>
          <p:nvPr/>
        </p:nvSpPr>
        <p:spPr>
          <a:xfrm>
            <a:off x="1452281" y="4706117"/>
            <a:ext cx="243923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46" name="Oval 45"/>
          <p:cNvSpPr/>
          <p:nvPr/>
        </p:nvSpPr>
        <p:spPr>
          <a:xfrm>
            <a:off x="7837706" y="2933263"/>
            <a:ext cx="561607" cy="561607"/>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02</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7" name="TextBox 46"/>
          <p:cNvSpPr txBox="1"/>
          <p:nvPr/>
        </p:nvSpPr>
        <p:spPr>
          <a:xfrm>
            <a:off x="8470721" y="2857663"/>
            <a:ext cx="2717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48" name="Oval 47"/>
          <p:cNvSpPr/>
          <p:nvPr/>
        </p:nvSpPr>
        <p:spPr>
          <a:xfrm>
            <a:off x="7837706" y="4362988"/>
            <a:ext cx="561607" cy="561607"/>
          </a:xfrm>
          <a:prstGeom prst="ellipse">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03</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9" name="TextBox 48"/>
          <p:cNvSpPr txBox="1"/>
          <p:nvPr/>
        </p:nvSpPr>
        <p:spPr>
          <a:xfrm>
            <a:off x="8470721" y="4282014"/>
            <a:ext cx="2717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endPar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22" presetClass="entr" presetSubtype="4"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250"/>
                                        <p:tgtEl>
                                          <p:spTgt spid="33"/>
                                        </p:tgtEl>
                                      </p:cBhvr>
                                    </p:animEffect>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250"/>
                                        <p:tgtEl>
                                          <p:spTgt spid="28"/>
                                        </p:tgtEl>
                                      </p:cBhvr>
                                    </p:animEffect>
                                  </p:childTnLst>
                                </p:cTn>
                              </p:par>
                            </p:childTnLst>
                          </p:cTn>
                        </p:par>
                        <p:par>
                          <p:cTn id="19" fill="hold">
                            <p:stCondLst>
                              <p:cond delay="2250"/>
                            </p:stCondLst>
                            <p:childTnLst>
                              <p:par>
                                <p:cTn id="20" presetID="22"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250"/>
                                        <p:tgtEl>
                                          <p:spTgt spid="31"/>
                                        </p:tgtEl>
                                      </p:cBhvr>
                                    </p:animEffect>
                                  </p:childTnLst>
                                </p:cTn>
                              </p:par>
                            </p:childTnLst>
                          </p:cTn>
                        </p:par>
                        <p:par>
                          <p:cTn id="23" fill="hold">
                            <p:stCondLst>
                              <p:cond delay="2750"/>
                            </p:stCondLst>
                            <p:childTnLst>
                              <p:par>
                                <p:cTn id="24" presetID="22" presetClass="entr" presetSubtype="1"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250"/>
                                        <p:tgtEl>
                                          <p:spTgt spid="32"/>
                                        </p:tgtEl>
                                      </p:cBhvr>
                                    </p:animEffect>
                                  </p:childTnLst>
                                </p:cTn>
                              </p:par>
                            </p:childTnLst>
                          </p:cTn>
                        </p:par>
                        <p:par>
                          <p:cTn id="27" fill="hold">
                            <p:stCondLst>
                              <p:cond delay="3250"/>
                            </p:stCondLst>
                            <p:childTnLst>
                              <p:par>
                                <p:cTn id="28" presetID="22" presetClass="entr" presetSubtype="2"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250"/>
                                        <p:tgtEl>
                                          <p:spTgt spid="27"/>
                                        </p:tgtEl>
                                      </p:cBhvr>
                                    </p:animEffect>
                                  </p:childTnLst>
                                </p:cTn>
                              </p:par>
                            </p:childTnLst>
                          </p:cTn>
                        </p:par>
                        <p:par>
                          <p:cTn id="31" fill="hold">
                            <p:stCondLst>
                              <p:cond delay="3750"/>
                            </p:stCondLst>
                            <p:childTnLst>
                              <p:par>
                                <p:cTn id="32" presetID="22"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250"/>
                                        <p:tgtEl>
                                          <p:spTgt spid="5"/>
                                        </p:tgtEl>
                                      </p:cBhvr>
                                    </p:animEffect>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25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25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animEffect transition="in" filter="fade">
                                      <p:cBhvr>
                                        <p:cTn id="60" dur="500"/>
                                        <p:tgtEl>
                                          <p:spTgt spid="4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2"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heel(2)">
                                      <p:cBhvr>
                                        <p:cTn id="70" dur="500"/>
                                        <p:tgtEl>
                                          <p:spTgt spid="42"/>
                                        </p:tgtEl>
                                      </p:cBhvr>
                                    </p:animEffect>
                                  </p:childTnLst>
                                </p:cTn>
                              </p:par>
                              <p:par>
                                <p:cTn id="71" presetID="21" presetClass="entr" presetSubtype="2"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heel(2)">
                                      <p:cBhvr>
                                        <p:cTn id="73" dur="500"/>
                                        <p:tgtEl>
                                          <p:spTgt spid="44"/>
                                        </p:tgtEl>
                                      </p:cBhvr>
                                    </p:animEffect>
                                  </p:childTnLst>
                                </p:cTn>
                              </p:par>
                              <p:par>
                                <p:cTn id="74" presetID="21" presetClass="entr" presetSubtype="2"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heel(2)">
                                      <p:cBhvr>
                                        <p:cTn id="76" dur="500"/>
                                        <p:tgtEl>
                                          <p:spTgt spid="46"/>
                                        </p:tgtEl>
                                      </p:cBhvr>
                                    </p:animEffect>
                                  </p:childTnLst>
                                </p:cTn>
                              </p:par>
                              <p:par>
                                <p:cTn id="77" presetID="21" presetClass="entr" presetSubtype="2"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heel(2)">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43"/>
                                        </p:tgtEl>
                                        <p:attrNameLst>
                                          <p:attrName>style.visibility</p:attrName>
                                        </p:attrNameLst>
                                      </p:cBhvr>
                                      <p:to>
                                        <p:strVal val="visible"/>
                                      </p:to>
                                    </p:set>
                                    <p:anim by="(-#ppt_w*2)" calcmode="lin" valueType="num">
                                      <p:cBhvr rctx="PPT">
                                        <p:cTn id="84" dur="250" autoRev="1" fill="hold">
                                          <p:stCondLst>
                                            <p:cond delay="0"/>
                                          </p:stCondLst>
                                        </p:cTn>
                                        <p:tgtEl>
                                          <p:spTgt spid="43"/>
                                        </p:tgtEl>
                                        <p:attrNameLst>
                                          <p:attrName>ppt_w</p:attrName>
                                        </p:attrNameLst>
                                      </p:cBhvr>
                                    </p:anim>
                                    <p:anim by="(#ppt_w*0.50)" calcmode="lin" valueType="num">
                                      <p:cBhvr>
                                        <p:cTn id="85" dur="250" decel="50000" autoRev="1" fill="hold">
                                          <p:stCondLst>
                                            <p:cond delay="0"/>
                                          </p:stCondLst>
                                        </p:cTn>
                                        <p:tgtEl>
                                          <p:spTgt spid="43"/>
                                        </p:tgtEl>
                                        <p:attrNameLst>
                                          <p:attrName>ppt_x</p:attrName>
                                        </p:attrNameLst>
                                      </p:cBhvr>
                                    </p:anim>
                                    <p:anim from="(-#ppt_h/2)" to="(#ppt_y)" calcmode="lin" valueType="num">
                                      <p:cBhvr>
                                        <p:cTn id="86" dur="500" fill="hold">
                                          <p:stCondLst>
                                            <p:cond delay="0"/>
                                          </p:stCondLst>
                                        </p:cTn>
                                        <p:tgtEl>
                                          <p:spTgt spid="43"/>
                                        </p:tgtEl>
                                        <p:attrNameLst>
                                          <p:attrName>ppt_y</p:attrName>
                                        </p:attrNameLst>
                                      </p:cBhvr>
                                    </p:anim>
                                    <p:animRot by="21600000">
                                      <p:cBhvr>
                                        <p:cTn id="87" dur="500" fill="hold">
                                          <p:stCondLst>
                                            <p:cond delay="0"/>
                                          </p:stCondLst>
                                        </p:cTn>
                                        <p:tgtEl>
                                          <p:spTgt spid="43"/>
                                        </p:tgtEl>
                                        <p:attrNameLst>
                                          <p:attrName>r</p:attrName>
                                        </p:attrNameLst>
                                      </p:cBhvr>
                                    </p:animRot>
                                  </p:childTnLst>
                                </p:cTn>
                              </p:par>
                              <p:par>
                                <p:cTn id="88" presetID="56" presetClass="entr" presetSubtype="0" fill="hold" grpId="0" nodeType="withEffect">
                                  <p:stCondLst>
                                    <p:cond delay="0"/>
                                  </p:stCondLst>
                                  <p:iterate type="lt">
                                    <p:tmPct val="10000"/>
                                  </p:iterate>
                                  <p:childTnLst>
                                    <p:set>
                                      <p:cBhvr>
                                        <p:cTn id="89" dur="1" fill="hold">
                                          <p:stCondLst>
                                            <p:cond delay="0"/>
                                          </p:stCondLst>
                                        </p:cTn>
                                        <p:tgtEl>
                                          <p:spTgt spid="45"/>
                                        </p:tgtEl>
                                        <p:attrNameLst>
                                          <p:attrName>style.visibility</p:attrName>
                                        </p:attrNameLst>
                                      </p:cBhvr>
                                      <p:to>
                                        <p:strVal val="visible"/>
                                      </p:to>
                                    </p:set>
                                    <p:anim by="(-#ppt_w*2)" calcmode="lin" valueType="num">
                                      <p:cBhvr rctx="PPT">
                                        <p:cTn id="90" dur="250" autoRev="1" fill="hold">
                                          <p:stCondLst>
                                            <p:cond delay="0"/>
                                          </p:stCondLst>
                                        </p:cTn>
                                        <p:tgtEl>
                                          <p:spTgt spid="45"/>
                                        </p:tgtEl>
                                        <p:attrNameLst>
                                          <p:attrName>ppt_w</p:attrName>
                                        </p:attrNameLst>
                                      </p:cBhvr>
                                    </p:anim>
                                    <p:anim by="(#ppt_w*0.50)" calcmode="lin" valueType="num">
                                      <p:cBhvr>
                                        <p:cTn id="91" dur="250" decel="50000" autoRev="1" fill="hold">
                                          <p:stCondLst>
                                            <p:cond delay="0"/>
                                          </p:stCondLst>
                                        </p:cTn>
                                        <p:tgtEl>
                                          <p:spTgt spid="45"/>
                                        </p:tgtEl>
                                        <p:attrNameLst>
                                          <p:attrName>ppt_x</p:attrName>
                                        </p:attrNameLst>
                                      </p:cBhvr>
                                    </p:anim>
                                    <p:anim from="(-#ppt_h/2)" to="(#ppt_y)" calcmode="lin" valueType="num">
                                      <p:cBhvr>
                                        <p:cTn id="92" dur="500" fill="hold">
                                          <p:stCondLst>
                                            <p:cond delay="0"/>
                                          </p:stCondLst>
                                        </p:cTn>
                                        <p:tgtEl>
                                          <p:spTgt spid="45"/>
                                        </p:tgtEl>
                                        <p:attrNameLst>
                                          <p:attrName>ppt_y</p:attrName>
                                        </p:attrNameLst>
                                      </p:cBhvr>
                                    </p:anim>
                                    <p:animRot by="21600000">
                                      <p:cBhvr>
                                        <p:cTn id="93" dur="500" fill="hold">
                                          <p:stCondLst>
                                            <p:cond delay="0"/>
                                          </p:stCondLst>
                                        </p:cTn>
                                        <p:tgtEl>
                                          <p:spTgt spid="45"/>
                                        </p:tgtEl>
                                        <p:attrNameLst>
                                          <p:attrName>r</p:attrName>
                                        </p:attrNameLst>
                                      </p:cBhvr>
                                    </p:animRot>
                                  </p:childTnLst>
                                </p:cTn>
                              </p:par>
                              <p:par>
                                <p:cTn id="94" presetID="56" presetClass="entr" presetSubtype="0" fill="hold" grpId="0" nodeType="withEffect">
                                  <p:stCondLst>
                                    <p:cond delay="0"/>
                                  </p:stCondLst>
                                  <p:iterate type="lt">
                                    <p:tmPct val="10000"/>
                                  </p:iterate>
                                  <p:childTnLst>
                                    <p:set>
                                      <p:cBhvr>
                                        <p:cTn id="95" dur="1" fill="hold">
                                          <p:stCondLst>
                                            <p:cond delay="0"/>
                                          </p:stCondLst>
                                        </p:cTn>
                                        <p:tgtEl>
                                          <p:spTgt spid="47"/>
                                        </p:tgtEl>
                                        <p:attrNameLst>
                                          <p:attrName>style.visibility</p:attrName>
                                        </p:attrNameLst>
                                      </p:cBhvr>
                                      <p:to>
                                        <p:strVal val="visible"/>
                                      </p:to>
                                    </p:set>
                                    <p:anim by="(-#ppt_w*2)" calcmode="lin" valueType="num">
                                      <p:cBhvr rctx="PPT">
                                        <p:cTn id="96" dur="250" autoRev="1" fill="hold">
                                          <p:stCondLst>
                                            <p:cond delay="0"/>
                                          </p:stCondLst>
                                        </p:cTn>
                                        <p:tgtEl>
                                          <p:spTgt spid="47"/>
                                        </p:tgtEl>
                                        <p:attrNameLst>
                                          <p:attrName>ppt_w</p:attrName>
                                        </p:attrNameLst>
                                      </p:cBhvr>
                                    </p:anim>
                                    <p:anim by="(#ppt_w*0.50)" calcmode="lin" valueType="num">
                                      <p:cBhvr>
                                        <p:cTn id="97" dur="250" decel="50000" autoRev="1" fill="hold">
                                          <p:stCondLst>
                                            <p:cond delay="0"/>
                                          </p:stCondLst>
                                        </p:cTn>
                                        <p:tgtEl>
                                          <p:spTgt spid="47"/>
                                        </p:tgtEl>
                                        <p:attrNameLst>
                                          <p:attrName>ppt_x</p:attrName>
                                        </p:attrNameLst>
                                      </p:cBhvr>
                                    </p:anim>
                                    <p:anim from="(-#ppt_h/2)" to="(#ppt_y)" calcmode="lin" valueType="num">
                                      <p:cBhvr>
                                        <p:cTn id="98" dur="500" fill="hold">
                                          <p:stCondLst>
                                            <p:cond delay="0"/>
                                          </p:stCondLst>
                                        </p:cTn>
                                        <p:tgtEl>
                                          <p:spTgt spid="47"/>
                                        </p:tgtEl>
                                        <p:attrNameLst>
                                          <p:attrName>ppt_y</p:attrName>
                                        </p:attrNameLst>
                                      </p:cBhvr>
                                    </p:anim>
                                    <p:animRot by="21600000">
                                      <p:cBhvr>
                                        <p:cTn id="99" dur="500" fill="hold">
                                          <p:stCondLst>
                                            <p:cond delay="0"/>
                                          </p:stCondLst>
                                        </p:cTn>
                                        <p:tgtEl>
                                          <p:spTgt spid="47"/>
                                        </p:tgtEl>
                                        <p:attrNameLst>
                                          <p:attrName>r</p:attrName>
                                        </p:attrNameLst>
                                      </p:cBhvr>
                                    </p:animRot>
                                  </p:childTnLst>
                                </p:cTn>
                              </p:par>
                              <p:par>
                                <p:cTn id="100" presetID="56" presetClass="entr" presetSubtype="0" fill="hold" grpId="0" nodeType="withEffect">
                                  <p:stCondLst>
                                    <p:cond delay="0"/>
                                  </p:stCondLst>
                                  <p:iterate type="lt">
                                    <p:tmPct val="10000"/>
                                  </p:iterate>
                                  <p:childTnLst>
                                    <p:set>
                                      <p:cBhvr>
                                        <p:cTn id="101" dur="1" fill="hold">
                                          <p:stCondLst>
                                            <p:cond delay="0"/>
                                          </p:stCondLst>
                                        </p:cTn>
                                        <p:tgtEl>
                                          <p:spTgt spid="49"/>
                                        </p:tgtEl>
                                        <p:attrNameLst>
                                          <p:attrName>style.visibility</p:attrName>
                                        </p:attrNameLst>
                                      </p:cBhvr>
                                      <p:to>
                                        <p:strVal val="visible"/>
                                      </p:to>
                                    </p:set>
                                    <p:anim by="(-#ppt_w*2)" calcmode="lin" valueType="num">
                                      <p:cBhvr rctx="PPT">
                                        <p:cTn id="102" dur="250" autoRev="1" fill="hold">
                                          <p:stCondLst>
                                            <p:cond delay="0"/>
                                          </p:stCondLst>
                                        </p:cTn>
                                        <p:tgtEl>
                                          <p:spTgt spid="49"/>
                                        </p:tgtEl>
                                        <p:attrNameLst>
                                          <p:attrName>ppt_w</p:attrName>
                                        </p:attrNameLst>
                                      </p:cBhvr>
                                    </p:anim>
                                    <p:anim by="(#ppt_w*0.50)" calcmode="lin" valueType="num">
                                      <p:cBhvr>
                                        <p:cTn id="103" dur="250" decel="50000" autoRev="1" fill="hold">
                                          <p:stCondLst>
                                            <p:cond delay="0"/>
                                          </p:stCondLst>
                                        </p:cTn>
                                        <p:tgtEl>
                                          <p:spTgt spid="49"/>
                                        </p:tgtEl>
                                        <p:attrNameLst>
                                          <p:attrName>ppt_x</p:attrName>
                                        </p:attrNameLst>
                                      </p:cBhvr>
                                    </p:anim>
                                    <p:anim from="(-#ppt_h/2)" to="(#ppt_y)" calcmode="lin" valueType="num">
                                      <p:cBhvr>
                                        <p:cTn id="104" dur="500" fill="hold">
                                          <p:stCondLst>
                                            <p:cond delay="0"/>
                                          </p:stCondLst>
                                        </p:cTn>
                                        <p:tgtEl>
                                          <p:spTgt spid="49"/>
                                        </p:tgtEl>
                                        <p:attrNameLst>
                                          <p:attrName>ppt_y</p:attrName>
                                        </p:attrNameLst>
                                      </p:cBhvr>
                                    </p:anim>
                                    <p:animRot by="21600000">
                                      <p:cBhvr>
                                        <p:cTn id="105" dur="500"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26" grpId="0" bldLvl="0" animBg="1"/>
      <p:bldP spid="31" grpId="0" bldLvl="0" animBg="1"/>
      <p:bldP spid="27" grpId="0" bldLvl="0" animBg="1"/>
      <p:bldP spid="32" grpId="0" bldLvl="0" animBg="1"/>
      <p:bldP spid="33" grpId="0" bldLvl="0" animBg="1"/>
      <p:bldP spid="28" grpId="0" bldLvl="0" animBg="1"/>
      <p:bldP spid="29" grpId="0"/>
      <p:bldP spid="30" grpId="0"/>
      <p:bldP spid="40" grpId="0"/>
      <p:bldP spid="41" grpId="0"/>
      <p:bldP spid="42" grpId="0" bldLvl="0" animBg="1"/>
      <p:bldP spid="43" grpId="0"/>
      <p:bldP spid="44" grpId="0" bldLvl="0" animBg="1"/>
      <p:bldP spid="45" grpId="0"/>
      <p:bldP spid="46" grpId="0" bldLvl="0" animBg="1"/>
      <p:bldP spid="47" grpId="0"/>
      <p:bldP spid="48" grpId="0" bldLvl="0" animBg="1"/>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3911600" y="-15240"/>
            <a:ext cx="3366770" cy="1891030"/>
          </a:xfrm>
          <a:prstGeom prst="rect">
            <a:avLst/>
          </a:prstGeom>
        </p:spPr>
      </p:pic>
      <p:pic>
        <p:nvPicPr>
          <p:cNvPr id="3" name="图片 2" descr="575cc 3d1a5c40"/>
          <p:cNvPicPr>
            <a:picLocks noChangeAspect="1"/>
          </p:cNvPicPr>
          <p:nvPr/>
        </p:nvPicPr>
        <p:blipFill>
          <a:blip r:embed="rId1"/>
          <a:stretch>
            <a:fillRect/>
          </a:stretch>
        </p:blipFill>
        <p:spPr>
          <a:xfrm rot="10800000">
            <a:off x="6243320" y="-15240"/>
            <a:ext cx="5963920" cy="3348990"/>
          </a:xfrm>
          <a:prstGeom prst="rect">
            <a:avLst/>
          </a:prstGeom>
          <a:ln>
            <a:noFill/>
          </a:ln>
        </p:spPr>
      </p:pic>
      <p:sp>
        <p:nvSpPr>
          <p:cNvPr id="4" name="矩形 3"/>
          <p:cNvSpPr/>
          <p:nvPr/>
        </p:nvSpPr>
        <p:spPr>
          <a:xfrm>
            <a:off x="2975610" y="1573530"/>
            <a:ext cx="6655435" cy="3761105"/>
          </a:xfrm>
          <a:prstGeom prst="rect">
            <a:avLst/>
          </a:prstGeom>
          <a:solidFill>
            <a:schemeClr val="bg1"/>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15"/>
          <p:cNvSpPr/>
          <p:nvPr/>
        </p:nvSpPr>
        <p:spPr>
          <a:xfrm>
            <a:off x="3168650" y="1750695"/>
            <a:ext cx="6301740" cy="3376295"/>
          </a:xfrm>
          <a:prstGeom prst="rect">
            <a:avLst/>
          </a:prstGeom>
          <a:solidFill>
            <a:srgbClr val="E7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16"/>
          <p:cNvSpPr/>
          <p:nvPr/>
        </p:nvSpPr>
        <p:spPr>
          <a:xfrm>
            <a:off x="3293745" y="1864360"/>
            <a:ext cx="6072505" cy="3129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8" name="图片 17" descr="575cc3d1a5c40"/>
          <p:cNvPicPr>
            <a:picLocks noChangeAspect="1"/>
          </p:cNvPicPr>
          <p:nvPr/>
        </p:nvPicPr>
        <p:blipFill>
          <a:blip r:embed="rId2"/>
          <a:stretch>
            <a:fillRect/>
          </a:stretch>
        </p:blipFill>
        <p:spPr>
          <a:xfrm rot="20940000">
            <a:off x="4782820" y="826135"/>
            <a:ext cx="2044065" cy="1666240"/>
          </a:xfrm>
          <a:prstGeom prst="rect">
            <a:avLst/>
          </a:prstGeom>
        </p:spPr>
      </p:pic>
      <p:pic>
        <p:nvPicPr>
          <p:cNvPr id="19" name="图片 18" descr="575cc3d1a5c40"/>
          <p:cNvPicPr>
            <a:picLocks noChangeAspect="1"/>
          </p:cNvPicPr>
          <p:nvPr/>
        </p:nvPicPr>
        <p:blipFill>
          <a:blip r:embed="rId2"/>
          <a:stretch>
            <a:fillRect/>
          </a:stretch>
        </p:blipFill>
        <p:spPr>
          <a:xfrm rot="19980000">
            <a:off x="10229850" y="4556760"/>
            <a:ext cx="1581150" cy="1289050"/>
          </a:xfrm>
          <a:prstGeom prst="rect">
            <a:avLst/>
          </a:prstGeom>
        </p:spPr>
      </p:pic>
      <p:pic>
        <p:nvPicPr>
          <p:cNvPr id="20" name="图片 19" descr="575cc 3d1a5c40"/>
          <p:cNvPicPr>
            <a:picLocks noChangeAspect="1"/>
          </p:cNvPicPr>
          <p:nvPr/>
        </p:nvPicPr>
        <p:blipFill>
          <a:blip r:embed="rId1"/>
          <a:stretch>
            <a:fillRect/>
          </a:stretch>
        </p:blipFill>
        <p:spPr>
          <a:xfrm>
            <a:off x="-43180" y="3498215"/>
            <a:ext cx="6064250" cy="3405505"/>
          </a:xfrm>
          <a:prstGeom prst="rect">
            <a:avLst/>
          </a:prstGeom>
        </p:spPr>
      </p:pic>
      <p:pic>
        <p:nvPicPr>
          <p:cNvPr id="21" name="图片 20" descr="575cc3d1a5c40"/>
          <p:cNvPicPr>
            <a:picLocks noChangeAspect="1"/>
          </p:cNvPicPr>
          <p:nvPr/>
        </p:nvPicPr>
        <p:blipFill>
          <a:blip r:embed="rId2"/>
          <a:stretch>
            <a:fillRect/>
          </a:stretch>
        </p:blipFill>
        <p:spPr>
          <a:xfrm rot="19560000">
            <a:off x="580390" y="4939030"/>
            <a:ext cx="1678940" cy="1368425"/>
          </a:xfrm>
          <a:prstGeom prst="rect">
            <a:avLst/>
          </a:prstGeom>
        </p:spPr>
      </p:pic>
      <p:sp>
        <p:nvSpPr>
          <p:cNvPr id="22" name="Rectangle 3"/>
          <p:cNvSpPr txBox="1">
            <a:spLocks noChangeArrowheads="1"/>
          </p:cNvSpPr>
          <p:nvPr/>
        </p:nvSpPr>
        <p:spPr bwMode="auto">
          <a:xfrm>
            <a:off x="4451985" y="4227830"/>
            <a:ext cx="3930650" cy="428625"/>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dirty="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Powerpoint</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is a complete presentation </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graphic package</a:t>
            </a:r>
            <a:endPar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it gives you everything you need to produce a professional-looking presentation</a:t>
            </a:r>
            <a:endPar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endParaRPr>
          </a:p>
        </p:txBody>
      </p:sp>
      <p:sp>
        <p:nvSpPr>
          <p:cNvPr id="23" name="Freeform 10"/>
          <p:cNvSpPr>
            <a:spLocks noEditPoints="1"/>
          </p:cNvSpPr>
          <p:nvPr/>
        </p:nvSpPr>
        <p:spPr bwMode="auto">
          <a:xfrm>
            <a:off x="4338990" y="3872943"/>
            <a:ext cx="310876" cy="312303"/>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E7DFF6"/>
          </a:solidFill>
          <a:ln>
            <a:noFill/>
          </a:ln>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Rectangle 4"/>
          <p:cNvSpPr txBox="1">
            <a:spLocks noChangeArrowheads="1"/>
          </p:cNvSpPr>
          <p:nvPr/>
        </p:nvSpPr>
        <p:spPr bwMode="auto">
          <a:xfrm>
            <a:off x="4699030" y="3884857"/>
            <a:ext cx="3669602" cy="25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rPr>
              <a:t>这里可以输入公司</a:t>
            </a:r>
            <a:r>
              <a:rPr kumimoji="0" lang="en-US" altLang="zh-CN"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rPr>
              <a:t>/</a:t>
            </a:r>
            <a:r>
              <a:rPr kumimoji="0" lang="zh-CN" altLang="en-US"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rPr>
              <a:t>团队名称</a:t>
            </a:r>
            <a:endParaRPr kumimoji="0" lang="zh-CN" altLang="en-US"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endParaRPr>
          </a:p>
        </p:txBody>
      </p:sp>
      <p:sp>
        <p:nvSpPr>
          <p:cNvPr id="25" name="Rectangle 3"/>
          <p:cNvSpPr txBox="1">
            <a:spLocks noChangeArrowheads="1"/>
          </p:cNvSpPr>
          <p:nvPr/>
        </p:nvSpPr>
        <p:spPr bwMode="auto">
          <a:xfrm>
            <a:off x="3803650" y="3095625"/>
            <a:ext cx="5108575"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感谢您的下载观看</a:t>
            </a:r>
            <a:endParaRPr kumimoji="0" lang="zh-CN" altLang="en-US" sz="4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26" name="Rectangle 3"/>
          <p:cNvSpPr txBox="1">
            <a:spLocks noChangeArrowheads="1"/>
          </p:cNvSpPr>
          <p:nvPr/>
        </p:nvSpPr>
        <p:spPr bwMode="auto">
          <a:xfrm>
            <a:off x="5215255" y="2404110"/>
            <a:ext cx="2285365"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LOGO</a:t>
            </a:r>
            <a:endParaRPr kumimoji="0" lang="en-US" sz="3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strVal val="#ppt_w+.3"/>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5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26"/>
                                        </p:tgtEl>
                                        <p:attrNameLst>
                                          <p:attrName>style.visibility</p:attrName>
                                        </p:attrNameLst>
                                      </p:cBhvr>
                                      <p:to>
                                        <p:strVal val="visible"/>
                                      </p:to>
                                    </p:set>
                                    <p:anim by="(-#ppt_w*2)" calcmode="lin" valueType="num">
                                      <p:cBhvr rctx="PPT">
                                        <p:cTn id="31" dur="500" autoRev="1" fill="hold">
                                          <p:stCondLst>
                                            <p:cond delay="0"/>
                                          </p:stCondLst>
                                        </p:cTn>
                                        <p:tgtEl>
                                          <p:spTgt spid="26"/>
                                        </p:tgtEl>
                                        <p:attrNameLst>
                                          <p:attrName>ppt_w</p:attrName>
                                        </p:attrNameLst>
                                      </p:cBhvr>
                                    </p:anim>
                                    <p:anim by="(#ppt_w*0.50)" calcmode="lin" valueType="num">
                                      <p:cBhvr>
                                        <p:cTn id="32" dur="500" decel="50000" autoRev="1" fill="hold">
                                          <p:stCondLst>
                                            <p:cond delay="0"/>
                                          </p:stCondLst>
                                        </p:cTn>
                                        <p:tgtEl>
                                          <p:spTgt spid="26"/>
                                        </p:tgtEl>
                                        <p:attrNameLst>
                                          <p:attrName>ppt_x</p:attrName>
                                        </p:attrNameLst>
                                      </p:cBhvr>
                                    </p:anim>
                                    <p:anim from="(-#ppt_h/2)" to="(#ppt_y)" calcmode="lin" valueType="num">
                                      <p:cBhvr>
                                        <p:cTn id="33" dur="1000" fill="hold">
                                          <p:stCondLst>
                                            <p:cond delay="0"/>
                                          </p:stCondLst>
                                        </p:cTn>
                                        <p:tgtEl>
                                          <p:spTgt spid="26"/>
                                        </p:tgtEl>
                                        <p:attrNameLst>
                                          <p:attrName>ppt_y</p:attrName>
                                        </p:attrNameLst>
                                      </p:cBhvr>
                                    </p:anim>
                                    <p:animRot by="21600000">
                                      <p:cBhvr>
                                        <p:cTn id="34" dur="1000" fill="hold">
                                          <p:stCondLst>
                                            <p:cond delay="0"/>
                                          </p:stCondLst>
                                        </p:cTn>
                                        <p:tgtEl>
                                          <p:spTgt spid="26"/>
                                        </p:tgtEl>
                                        <p:attrNameLst>
                                          <p:attrName>r</p:attrName>
                                        </p:attrNameLst>
                                      </p:cBhvr>
                                    </p:animRot>
                                  </p:childTnLst>
                                </p:cTn>
                              </p:par>
                            </p:childTnLst>
                          </p:cTn>
                        </p:par>
                        <p:par>
                          <p:cTn id="35" fill="hold">
                            <p:stCondLst>
                              <p:cond delay="1799"/>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25"/>
                                        </p:tgtEl>
                                        <p:attrNameLst>
                                          <p:attrName>style.visibility</p:attrName>
                                        </p:attrNameLst>
                                      </p:cBhvr>
                                      <p:to>
                                        <p:strVal val="visible"/>
                                      </p:to>
                                    </p:set>
                                    <p:anim by="(-#ppt_w*2)" calcmode="lin" valueType="num">
                                      <p:cBhvr rctx="PPT">
                                        <p:cTn id="38" dur="500" autoRev="1" fill="hold">
                                          <p:stCondLst>
                                            <p:cond delay="0"/>
                                          </p:stCondLst>
                                        </p:cTn>
                                        <p:tgtEl>
                                          <p:spTgt spid="25"/>
                                        </p:tgtEl>
                                        <p:attrNameLst>
                                          <p:attrName>ppt_w</p:attrName>
                                        </p:attrNameLst>
                                      </p:cBhvr>
                                    </p:anim>
                                    <p:anim by="(#ppt_w*0.50)" calcmode="lin" valueType="num">
                                      <p:cBhvr>
                                        <p:cTn id="39" dur="500" decel="50000" autoRev="1" fill="hold">
                                          <p:stCondLst>
                                            <p:cond delay="0"/>
                                          </p:stCondLst>
                                        </p:cTn>
                                        <p:tgtEl>
                                          <p:spTgt spid="25"/>
                                        </p:tgtEl>
                                        <p:attrNameLst>
                                          <p:attrName>ppt_x</p:attrName>
                                        </p:attrNameLst>
                                      </p:cBhvr>
                                    </p:anim>
                                    <p:anim from="(-#ppt_h/2)" to="(#ppt_y)" calcmode="lin" valueType="num">
                                      <p:cBhvr>
                                        <p:cTn id="40" dur="1000" fill="hold">
                                          <p:stCondLst>
                                            <p:cond delay="0"/>
                                          </p:stCondLst>
                                        </p:cTn>
                                        <p:tgtEl>
                                          <p:spTgt spid="25"/>
                                        </p:tgtEl>
                                        <p:attrNameLst>
                                          <p:attrName>ppt_y</p:attrName>
                                        </p:attrNameLst>
                                      </p:cBhvr>
                                    </p:anim>
                                    <p:animRot by="21600000">
                                      <p:cBhvr>
                                        <p:cTn id="41" dur="1000" fill="hold">
                                          <p:stCondLst>
                                            <p:cond delay="0"/>
                                          </p:stCondLst>
                                        </p:cTn>
                                        <p:tgtEl>
                                          <p:spTgt spid="25"/>
                                        </p:tgtEl>
                                        <p:attrNameLst>
                                          <p:attrName>r</p:attrName>
                                        </p:attrNameLst>
                                      </p:cBhvr>
                                    </p:animRo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par>
                          <p:cTn id="46" fill="hold">
                            <p:stCondLst>
                              <p:cond delay="4000"/>
                            </p:stCondLst>
                            <p:childTnLst>
                              <p:par>
                                <p:cTn id="47" presetID="2" presetClass="entr" presetSubtype="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1+#ppt_w/2"/>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ldLvl="0" animBg="1"/>
      <p:bldP spid="24" grpId="0" bldLvl="0" animBg="1"/>
      <p:bldP spid="25" grpId="0" autoUpdateAnimBg="0"/>
      <p:bldP spid="2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sp>
        <p:nvSpPr>
          <p:cNvPr id="28" name="椭圆 27"/>
          <p:cNvSpPr/>
          <p:nvPr/>
        </p:nvSpPr>
        <p:spPr>
          <a:xfrm>
            <a:off x="4972243" y="1348624"/>
            <a:ext cx="2247442" cy="2247442"/>
          </a:xfrm>
          <a:prstGeom prst="ellipse">
            <a:avLst/>
          </a:prstGeom>
          <a:solidFill>
            <a:srgbClr val="6B549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a:t>
            </a:r>
            <a:endParaRPr kumimoji="0" lang="zh-CN" altLang="en-US"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4" name="组合 33"/>
          <p:cNvGrpSpPr/>
          <p:nvPr/>
        </p:nvGrpSpPr>
        <p:grpSpPr>
          <a:xfrm>
            <a:off x="2506556" y="483870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41" name="Rectangle 3"/>
          <p:cNvSpPr txBox="1">
            <a:spLocks noChangeArrowheads="1"/>
          </p:cNvSpPr>
          <p:nvPr/>
        </p:nvSpPr>
        <p:spPr bwMode="auto">
          <a:xfrm>
            <a:off x="1668887" y="3912914"/>
            <a:ext cx="89964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加入你的标题</a:t>
            </a:r>
            <a:endParaRPr kumimoji="0" lang="zh-CN" altLang="en-US" sz="60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4" name="Rectangle 3"/>
          <p:cNvSpPr txBox="1">
            <a:spLocks noChangeArrowheads="1"/>
          </p:cNvSpPr>
          <p:nvPr/>
        </p:nvSpPr>
        <p:spPr bwMode="auto">
          <a:xfrm>
            <a:off x="4201781" y="5069205"/>
            <a:ext cx="3930650" cy="428625"/>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dirty="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Powerpoint</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is a complete presentation </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graphic package</a:t>
            </a:r>
            <a:endPar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it gives you everything you need to produce a professional-looking presentation</a:t>
            </a:r>
            <a:endPar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childTnLst>
                          </p:cTn>
                        </p:par>
                        <p:par>
                          <p:cTn id="10" fill="hold">
                            <p:stCondLst>
                              <p:cond delay="12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41"/>
                                        </p:tgtEl>
                                        <p:attrNameLst>
                                          <p:attrName>style.visibility</p:attrName>
                                        </p:attrNameLst>
                                      </p:cBhvr>
                                      <p:to>
                                        <p:strVal val="visible"/>
                                      </p:to>
                                    </p:set>
                                    <p:anim by="(-#ppt_w*2)" calcmode="lin" valueType="num">
                                      <p:cBhvr rctx="PPT">
                                        <p:cTn id="13" dur="500" autoRev="1" fill="hold">
                                          <p:stCondLst>
                                            <p:cond delay="0"/>
                                          </p:stCondLst>
                                        </p:cTn>
                                        <p:tgtEl>
                                          <p:spTgt spid="41"/>
                                        </p:tgtEl>
                                        <p:attrNameLst>
                                          <p:attrName>ppt_w</p:attrName>
                                        </p:attrNameLst>
                                      </p:cBhvr>
                                    </p:anim>
                                    <p:anim by="(#ppt_w*0.50)" calcmode="lin" valueType="num">
                                      <p:cBhvr>
                                        <p:cTn id="14" dur="500" decel="50000" autoRev="1" fill="hold">
                                          <p:stCondLst>
                                            <p:cond delay="0"/>
                                          </p:stCondLst>
                                        </p:cTn>
                                        <p:tgtEl>
                                          <p:spTgt spid="41"/>
                                        </p:tgtEl>
                                        <p:attrNameLst>
                                          <p:attrName>ppt_x</p:attrName>
                                        </p:attrNameLst>
                                      </p:cBhvr>
                                    </p:anim>
                                    <p:anim from="(-#ppt_h/2)" to="(#ppt_y)" calcmode="lin" valueType="num">
                                      <p:cBhvr>
                                        <p:cTn id="15" dur="1000" fill="hold">
                                          <p:stCondLst>
                                            <p:cond delay="0"/>
                                          </p:stCondLst>
                                        </p:cTn>
                                        <p:tgtEl>
                                          <p:spTgt spid="41"/>
                                        </p:tgtEl>
                                        <p:attrNameLst>
                                          <p:attrName>ppt_y</p:attrName>
                                        </p:attrNameLst>
                                      </p:cBhvr>
                                    </p:anim>
                                    <p:animRot by="21600000">
                                      <p:cBhvr>
                                        <p:cTn id="16" dur="1000" fill="hold">
                                          <p:stCondLst>
                                            <p:cond delay="0"/>
                                          </p:stCondLst>
                                        </p:cTn>
                                        <p:tgtEl>
                                          <p:spTgt spid="41"/>
                                        </p:tgtEl>
                                        <p:attrNameLst>
                                          <p:attrName>r</p:attrName>
                                        </p:attrNameLst>
                                      </p:cBhvr>
                                    </p:animRot>
                                  </p:childTnLst>
                                </p:cTn>
                              </p:par>
                              <p:par>
                                <p:cTn id="17" presetID="22" presetClass="entr" presetSubtype="8" fill="hold" nodeType="withEffect">
                                  <p:stCondLst>
                                    <p:cond delay="25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41" grpId="0" autoUpdateAnimBg="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15" name="组合 14"/>
          <p:cNvGrpSpPr/>
          <p:nvPr/>
        </p:nvGrpSpPr>
        <p:grpSpPr>
          <a:xfrm>
            <a:off x="2893832" y="2731781"/>
            <a:ext cx="2058474" cy="1751051"/>
            <a:chOff x="6414428" y="5636400"/>
            <a:chExt cx="3629678" cy="3024159"/>
          </a:xfrm>
        </p:grpSpPr>
        <p:pic>
          <p:nvPicPr>
            <p:cNvPr id="5122" name="Picture 2" descr="C:\Users\Administrator\Desktop\749044_112221025312_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82" t="7338" r="18226" b="20965"/>
            <a:stretch>
              <a:fillRect/>
            </a:stretch>
          </p:blipFill>
          <p:spPr bwMode="auto">
            <a:xfrm>
              <a:off x="6414428" y="6208299"/>
              <a:ext cx="3629678" cy="2452260"/>
            </a:xfrm>
            <a:prstGeom prst="round2DiagRect">
              <a:avLst/>
            </a:prstGeom>
            <a:noFill/>
            <a:extLst>
              <a:ext uri="{909E8E84-426E-40DD-AFC4-6F175D3DCCD1}">
                <a14:hiddenFill xmlns:a14="http://schemas.microsoft.com/office/drawing/2010/main">
                  <a:solidFill>
                    <a:srgbClr val="FFFFFF"/>
                  </a:solidFill>
                </a14:hiddenFill>
              </a:ext>
            </a:extLst>
          </p:spPr>
        </p:pic>
        <p:sp>
          <p:nvSpPr>
            <p:cNvPr id="16" name="等腰三角形 15"/>
            <p:cNvSpPr/>
            <p:nvPr/>
          </p:nvSpPr>
          <p:spPr>
            <a:xfrm>
              <a:off x="7957916" y="5636400"/>
              <a:ext cx="569967" cy="360040"/>
            </a:xfrm>
            <a:prstGeom prst="triangl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596979" y="4198789"/>
            <a:ext cx="2282974" cy="1947500"/>
            <a:chOff x="2364419" y="8170001"/>
            <a:chExt cx="4025536" cy="3363437"/>
          </a:xfrm>
        </p:grpSpPr>
        <p:pic>
          <p:nvPicPr>
            <p:cNvPr id="5128" name="Picture 8" descr="C:\Users\Administrator\Desktop\b104610d8fea74ae8a0d774d7f3_p7_wm43,41_mk7_c800X800.gif"/>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r="14205" b="11089"/>
            <a:stretch>
              <a:fillRect/>
            </a:stretch>
          </p:blipFill>
          <p:spPr bwMode="auto">
            <a:xfrm>
              <a:off x="2364419" y="8696684"/>
              <a:ext cx="4025536" cy="2836754"/>
            </a:xfrm>
            <a:prstGeom prst="round2DiagRect">
              <a:avLst/>
            </a:prstGeom>
            <a:noFill/>
            <a:extLst>
              <a:ext uri="{909E8E84-426E-40DD-AFC4-6F175D3DCCD1}">
                <a14:hiddenFill xmlns:a14="http://schemas.microsoft.com/office/drawing/2010/main">
                  <a:solidFill>
                    <a:srgbClr val="FFFFFF"/>
                  </a:solidFill>
                </a14:hiddenFill>
              </a:ext>
            </a:extLst>
          </p:spPr>
        </p:pic>
        <p:sp>
          <p:nvSpPr>
            <p:cNvPr id="18" name="等腰三角形 17"/>
            <p:cNvSpPr/>
            <p:nvPr/>
          </p:nvSpPr>
          <p:spPr>
            <a:xfrm>
              <a:off x="4068393" y="8170001"/>
              <a:ext cx="569967" cy="360040"/>
            </a:xfrm>
            <a:prstGeom prst="triangl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4841240" y="4162803"/>
            <a:ext cx="2689360" cy="2078998"/>
            <a:chOff x="9848265" y="8107852"/>
            <a:chExt cx="4742111" cy="3590541"/>
          </a:xfrm>
        </p:grpSpPr>
        <p:pic>
          <p:nvPicPr>
            <p:cNvPr id="5126" name="Picture 6" descr="C:\Users\Administrator\Desktop\u=1579983052,3853822538&amp;fm=21&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8265" y="8647912"/>
              <a:ext cx="4742111" cy="3050481"/>
            </a:xfrm>
            <a:prstGeom prst="round2DiagRect">
              <a:avLst/>
            </a:prstGeom>
            <a:noFill/>
            <a:extLst>
              <a:ext uri="{909E8E84-426E-40DD-AFC4-6F175D3DCCD1}">
                <a14:hiddenFill xmlns:a14="http://schemas.microsoft.com/office/drawing/2010/main">
                  <a:solidFill>
                    <a:srgbClr val="FFFFFF"/>
                  </a:solidFill>
                </a14:hiddenFill>
              </a:ext>
            </a:extLst>
          </p:spPr>
        </p:pic>
        <p:sp>
          <p:nvSpPr>
            <p:cNvPr id="20" name="等腰三角形 19"/>
            <p:cNvSpPr/>
            <p:nvPr/>
          </p:nvSpPr>
          <p:spPr>
            <a:xfrm>
              <a:off x="11885099" y="8107852"/>
              <a:ext cx="569967" cy="360040"/>
            </a:xfrm>
            <a:prstGeom prst="triangl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7530602" y="2739494"/>
            <a:ext cx="2021105" cy="1667764"/>
            <a:chOff x="14590376" y="5649721"/>
            <a:chExt cx="3563786" cy="2880320"/>
          </a:xfrm>
        </p:grpSpPr>
        <p:pic>
          <p:nvPicPr>
            <p:cNvPr id="5127" name="Picture 7" descr="C:\Users\Administrator\Desktop\u=538867954,1294334796&amp;fm=11&amp;g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90376" y="6154183"/>
              <a:ext cx="3563786" cy="2375858"/>
            </a:xfrm>
            <a:prstGeom prst="round2DiagRect">
              <a:avLst/>
            </a:prstGeom>
            <a:noFill/>
            <a:extLst>
              <a:ext uri="{909E8E84-426E-40DD-AFC4-6F175D3DCCD1}">
                <a14:hiddenFill xmlns:a14="http://schemas.microsoft.com/office/drawing/2010/main">
                  <a:solidFill>
                    <a:srgbClr val="FFFFFF"/>
                  </a:solidFill>
                </a14:hiddenFill>
              </a:ext>
            </a:extLst>
          </p:spPr>
        </p:pic>
        <p:sp>
          <p:nvSpPr>
            <p:cNvPr id="22" name="等腰三角形 21"/>
            <p:cNvSpPr/>
            <p:nvPr/>
          </p:nvSpPr>
          <p:spPr>
            <a:xfrm>
              <a:off x="15985310" y="5649721"/>
              <a:ext cx="569967" cy="360040"/>
            </a:xfrm>
            <a:prstGeom prst="triangl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9551707" y="1552767"/>
            <a:ext cx="2057943" cy="1687292"/>
            <a:chOff x="18154163" y="3600177"/>
            <a:chExt cx="3628742" cy="2914046"/>
          </a:xfrm>
        </p:grpSpPr>
        <p:pic>
          <p:nvPicPr>
            <p:cNvPr id="5123" name="Picture 3" descr="C:\Users\Administrator\Desktop\u=1057635883,4286295145&amp;fm=21&amp;gp=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54163" y="3600177"/>
              <a:ext cx="3628742" cy="2404588"/>
            </a:xfrm>
            <a:prstGeom prst="round2DiagRect">
              <a:avLst/>
            </a:prstGeom>
            <a:noFill/>
            <a:extLst>
              <a:ext uri="{909E8E84-426E-40DD-AFC4-6F175D3DCCD1}">
                <a14:hiddenFill xmlns:a14="http://schemas.microsoft.com/office/drawing/2010/main">
                  <a:solidFill>
                    <a:srgbClr val="FFFFFF"/>
                  </a:solidFill>
                </a14:hiddenFill>
              </a:ext>
            </a:extLst>
          </p:spPr>
        </p:pic>
        <p:sp>
          <p:nvSpPr>
            <p:cNvPr id="24" name="等腰三角形 23"/>
            <p:cNvSpPr/>
            <p:nvPr/>
          </p:nvSpPr>
          <p:spPr>
            <a:xfrm rot="10800000">
              <a:off x="19628762" y="6154183"/>
              <a:ext cx="569967" cy="360040"/>
            </a:xfrm>
            <a:prstGeom prst="triangl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5" name="TextBox 50"/>
          <p:cNvSpPr txBox="1"/>
          <p:nvPr/>
        </p:nvSpPr>
        <p:spPr>
          <a:xfrm>
            <a:off x="891914" y="3237632"/>
            <a:ext cx="1693109" cy="711200"/>
          </a:xfrm>
          <a:prstGeom prst="rect">
            <a:avLst/>
          </a:prstGeom>
          <a:noFill/>
          <a:ln>
            <a:noFill/>
          </a:ln>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2014.5</a:t>
            </a:r>
            <a:endPar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您的内容打在这里，或者通过复您的文本后，在此</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55" name="TextBox 54"/>
          <p:cNvSpPr txBox="1"/>
          <p:nvPr/>
        </p:nvSpPr>
        <p:spPr>
          <a:xfrm>
            <a:off x="3115784" y="1964504"/>
            <a:ext cx="1693109" cy="711200"/>
          </a:xfrm>
          <a:prstGeom prst="rect">
            <a:avLst/>
          </a:prstGeom>
          <a:noFill/>
          <a:ln>
            <a:noFill/>
          </a:ln>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2015.8</a:t>
            </a:r>
            <a:endPar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您的内容打在这里，或者通过复您的文本后，在此</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56" name="TextBox 55"/>
          <p:cNvSpPr txBox="1"/>
          <p:nvPr/>
        </p:nvSpPr>
        <p:spPr>
          <a:xfrm>
            <a:off x="5280165" y="3239824"/>
            <a:ext cx="1693109" cy="711200"/>
          </a:xfrm>
          <a:prstGeom prst="rect">
            <a:avLst/>
          </a:prstGeom>
          <a:noFill/>
          <a:ln>
            <a:noFill/>
          </a:ln>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2016.2</a:t>
            </a:r>
            <a:endPar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您的内容打在这里，或者通过复您的文本后，在此</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57" name="TextBox 56"/>
          <p:cNvSpPr txBox="1"/>
          <p:nvPr/>
        </p:nvSpPr>
        <p:spPr>
          <a:xfrm>
            <a:off x="7530602" y="1883591"/>
            <a:ext cx="1693109" cy="711200"/>
          </a:xfrm>
          <a:prstGeom prst="rect">
            <a:avLst/>
          </a:prstGeom>
          <a:noFill/>
          <a:ln>
            <a:noFill/>
          </a:ln>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2017.5</a:t>
            </a:r>
            <a:endPar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您的内容打在这里，或者通过复您的文本后，在此</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58" name="TextBox 57"/>
          <p:cNvSpPr txBox="1"/>
          <p:nvPr/>
        </p:nvSpPr>
        <p:spPr>
          <a:xfrm>
            <a:off x="9734124" y="3407549"/>
            <a:ext cx="1693109" cy="711200"/>
          </a:xfrm>
          <a:prstGeom prst="rect">
            <a:avLst/>
          </a:prstGeom>
          <a:noFill/>
          <a:ln>
            <a:noFill/>
          </a:ln>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2018.6</a:t>
            </a:r>
            <a:endPar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您的内容打在这里，或者通过复您的文本后，在此</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4" presetClass="entr" presetSubtype="10" fill="hold" grpId="0" nodeType="withEffect">
                                  <p:stCondLst>
                                    <p:cond delay="30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4" presetClass="entr" presetSubtype="10" fill="hold" grpId="0" nodeType="withEffect">
                                  <p:stCondLst>
                                    <p:cond delay="30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randombar(horizontal)">
                                      <p:cBhvr>
                                        <p:cTn id="31" dur="500"/>
                                        <p:tgtEl>
                                          <p:spTgt spid="56"/>
                                        </p:tgtEl>
                                      </p:cBhvr>
                                    </p:animEffect>
                                  </p:childTnLst>
                                </p:cTn>
                              </p:par>
                            </p:childTnLst>
                          </p:cTn>
                        </p:par>
                        <p:par>
                          <p:cTn id="32" fill="hold">
                            <p:stCondLst>
                              <p:cond delay="275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4" presetClass="entr" presetSubtype="10" fill="hold" grpId="0" nodeType="withEffect">
                                  <p:stCondLst>
                                    <p:cond delay="300"/>
                                  </p:stCondLst>
                                  <p:childTnLst>
                                    <p:set>
                                      <p:cBhvr>
                                        <p:cTn id="37" dur="1" fill="hold">
                                          <p:stCondLst>
                                            <p:cond delay="0"/>
                                          </p:stCondLst>
                                        </p:cTn>
                                        <p:tgtEl>
                                          <p:spTgt spid="57"/>
                                        </p:tgtEl>
                                        <p:attrNameLst>
                                          <p:attrName>style.visibility</p:attrName>
                                        </p:attrNameLst>
                                      </p:cBhvr>
                                      <p:to>
                                        <p:strVal val="visible"/>
                                      </p:to>
                                    </p:set>
                                    <p:animEffect transition="in" filter="randombar(horizontal)">
                                      <p:cBhvr>
                                        <p:cTn id="38" dur="500"/>
                                        <p:tgtEl>
                                          <p:spTgt spid="57"/>
                                        </p:tgtEl>
                                      </p:cBhvr>
                                    </p:animEffect>
                                  </p:childTnLst>
                                </p:cTn>
                              </p:par>
                            </p:childTnLst>
                          </p:cTn>
                        </p:par>
                        <p:par>
                          <p:cTn id="39" fill="hold">
                            <p:stCondLst>
                              <p:cond delay="3250"/>
                            </p:stCondLst>
                            <p:childTnLst>
                              <p:par>
                                <p:cTn id="40" presetID="10" presetClass="entr" presetSubtype="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3750"/>
                            </p:stCondLst>
                            <p:childTnLst>
                              <p:par>
                                <p:cTn id="44" presetID="14" presetClass="entr" presetSubtype="10"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randombar(horizontal)">
                                      <p:cBhvr>
                                        <p:cTn id="4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5"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7" name="平行四边形 6"/>
          <p:cNvSpPr/>
          <p:nvPr/>
        </p:nvSpPr>
        <p:spPr>
          <a:xfrm>
            <a:off x="3551585" y="2595305"/>
            <a:ext cx="3232302" cy="1807204"/>
          </a:xfrm>
          <a:prstGeom prst="parallelogram">
            <a:avLst>
              <a:gd name="adj" fmla="val 35443"/>
            </a:avLst>
          </a:prstGeom>
          <a:solidFill>
            <a:srgbClr val="D8B4C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sp>
        <p:nvSpPr>
          <p:cNvPr id="12" name="平行四边形 11"/>
          <p:cNvSpPr/>
          <p:nvPr/>
        </p:nvSpPr>
        <p:spPr>
          <a:xfrm>
            <a:off x="6255135" y="1383395"/>
            <a:ext cx="3232302" cy="1807204"/>
          </a:xfrm>
          <a:prstGeom prst="parallelogram">
            <a:avLst>
              <a:gd name="adj" fmla="val 35443"/>
            </a:avLst>
          </a:prstGeom>
          <a:solidFill>
            <a:srgbClr val="6B549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sp>
        <p:nvSpPr>
          <p:cNvPr id="14" name="平行四边形 13"/>
          <p:cNvSpPr/>
          <p:nvPr/>
        </p:nvSpPr>
        <p:spPr>
          <a:xfrm>
            <a:off x="2734468" y="5019122"/>
            <a:ext cx="3232302" cy="1807204"/>
          </a:xfrm>
          <a:prstGeom prst="parallelogram">
            <a:avLst>
              <a:gd name="adj" fmla="val 35443"/>
            </a:avLst>
          </a:prstGeom>
          <a:solidFill>
            <a:srgbClr val="F3C0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sp>
        <p:nvSpPr>
          <p:cNvPr id="15" name="平行四边形 14"/>
          <p:cNvSpPr/>
          <p:nvPr/>
        </p:nvSpPr>
        <p:spPr>
          <a:xfrm>
            <a:off x="5385854" y="3807214"/>
            <a:ext cx="3232302" cy="1807204"/>
          </a:xfrm>
          <a:prstGeom prst="parallelogram">
            <a:avLst>
              <a:gd name="adj" fmla="val 35443"/>
            </a:avLst>
          </a:prstGeom>
          <a:solidFill>
            <a:srgbClr val="6A70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grpSp>
        <p:nvGrpSpPr>
          <p:cNvPr id="16" name="组合 15"/>
          <p:cNvGrpSpPr/>
          <p:nvPr/>
        </p:nvGrpSpPr>
        <p:grpSpPr>
          <a:xfrm>
            <a:off x="6753226" y="1348905"/>
            <a:ext cx="2466912" cy="1588241"/>
            <a:chOff x="13290180" y="2434361"/>
            <a:chExt cx="4349871" cy="2742978"/>
          </a:xfrm>
        </p:grpSpPr>
        <p:sp>
          <p:nvSpPr>
            <p:cNvPr id="17" name="TextBox 7"/>
            <p:cNvSpPr txBox="1"/>
            <p:nvPr/>
          </p:nvSpPr>
          <p:spPr>
            <a:xfrm>
              <a:off x="16578588" y="2434361"/>
              <a:ext cx="1061463" cy="10264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Raavi" panose="020B0502040204020203" pitchFamily="34" charset="0"/>
                </a:rPr>
                <a:t>01</a:t>
              </a:r>
              <a:endParaRPr kumimoji="0" lang="en-US" altLang="zh-CN" sz="33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Raavi" panose="020B0502040204020203" pitchFamily="34" charset="0"/>
              </a:endParaRPr>
            </a:p>
          </p:txBody>
        </p:sp>
        <p:sp>
          <p:nvSpPr>
            <p:cNvPr id="18" name="矩形 24"/>
            <p:cNvSpPr>
              <a:spLocks noChangeArrowheads="1"/>
            </p:cNvSpPr>
            <p:nvPr/>
          </p:nvSpPr>
          <p:spPr bwMode="auto">
            <a:xfrm>
              <a:off x="13290180" y="3118872"/>
              <a:ext cx="3718193" cy="2058467"/>
            </a:xfrm>
            <a:prstGeom prst="rect">
              <a:avLst/>
            </a:prstGeom>
            <a:noFill/>
            <a:ln w="9525">
              <a:noFill/>
              <a:miter lim="800000"/>
            </a:ln>
          </p:spPr>
          <p:txBody>
            <a:bodyPr wrap="square" lIns="102916" tIns="51458" rIns="102916" bIns="514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您的内容打在这里，或者通过复制您的文本后，在此框中选择粘贴，并选择只保留文字。您的内容打在这里，或者通过复制您的文本后。</a:t>
              </a:r>
              <a:endParaRPr kumimoji="0" lang="zh-CN" altLang="en-US" sz="11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endParaRPr>
            </a:p>
          </p:txBody>
        </p:sp>
      </p:grpSp>
      <p:grpSp>
        <p:nvGrpSpPr>
          <p:cNvPr id="25" name="组合 24"/>
          <p:cNvGrpSpPr/>
          <p:nvPr/>
        </p:nvGrpSpPr>
        <p:grpSpPr>
          <a:xfrm>
            <a:off x="3825814" y="2896466"/>
            <a:ext cx="2440224" cy="1475277"/>
            <a:chOff x="8128318" y="5107084"/>
            <a:chExt cx="4302813" cy="2547883"/>
          </a:xfrm>
        </p:grpSpPr>
        <p:sp>
          <p:nvSpPr>
            <p:cNvPr id="19" name="矩形 24"/>
            <p:cNvSpPr>
              <a:spLocks noChangeArrowheads="1"/>
            </p:cNvSpPr>
            <p:nvPr/>
          </p:nvSpPr>
          <p:spPr bwMode="auto">
            <a:xfrm>
              <a:off x="8902889" y="5107084"/>
              <a:ext cx="3528242" cy="2058467"/>
            </a:xfrm>
            <a:prstGeom prst="rect">
              <a:avLst/>
            </a:prstGeom>
            <a:noFill/>
            <a:ln w="9525">
              <a:noFill/>
              <a:miter lim="800000"/>
            </a:ln>
          </p:spPr>
          <p:txBody>
            <a:bodyPr wrap="square" lIns="102916" tIns="51458" rIns="102916" bIns="514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您的内容打在这里，或者通过复制您的文本后，在此框中选择粘贴，并选择只保留文字。您的内容打在这里，或者通过复制您的文本后。</a:t>
              </a:r>
              <a:endParaRPr kumimoji="0" lang="zh-CN" altLang="en-US" sz="11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endParaRPr>
            </a:p>
          </p:txBody>
        </p:sp>
        <p:sp>
          <p:nvSpPr>
            <p:cNvPr id="20" name="TextBox 10"/>
            <p:cNvSpPr txBox="1"/>
            <p:nvPr/>
          </p:nvSpPr>
          <p:spPr>
            <a:xfrm>
              <a:off x="8128318" y="6812717"/>
              <a:ext cx="904707" cy="8422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Raavi" panose="020B0502040204020203" pitchFamily="34" charset="0"/>
                </a:rPr>
                <a:t>02</a:t>
              </a:r>
              <a:endParaRPr kumimoji="0" lang="en-US" altLang="zh-CN" sz="18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Raavi" panose="020B0502040204020203" pitchFamily="34" charset="0"/>
              </a:endParaRPr>
            </a:p>
          </p:txBody>
        </p:sp>
      </p:grpSp>
      <p:grpSp>
        <p:nvGrpSpPr>
          <p:cNvPr id="26" name="组合 25"/>
          <p:cNvGrpSpPr/>
          <p:nvPr/>
        </p:nvGrpSpPr>
        <p:grpSpPr>
          <a:xfrm>
            <a:off x="5961065" y="3780839"/>
            <a:ext cx="2395041" cy="1567393"/>
            <a:chOff x="11893375" y="6634441"/>
            <a:chExt cx="4223142" cy="2706971"/>
          </a:xfrm>
        </p:grpSpPr>
        <p:sp>
          <p:nvSpPr>
            <p:cNvPr id="21" name="矩形 24"/>
            <p:cNvSpPr>
              <a:spLocks noChangeArrowheads="1"/>
            </p:cNvSpPr>
            <p:nvPr/>
          </p:nvSpPr>
          <p:spPr bwMode="auto">
            <a:xfrm>
              <a:off x="11893375" y="7282946"/>
              <a:ext cx="3528241" cy="2058466"/>
            </a:xfrm>
            <a:prstGeom prst="rect">
              <a:avLst/>
            </a:prstGeom>
            <a:noFill/>
            <a:ln w="9525">
              <a:noFill/>
              <a:miter lim="800000"/>
            </a:ln>
          </p:spPr>
          <p:txBody>
            <a:bodyPr wrap="square" lIns="102916" tIns="51458" rIns="102916" bIns="514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您的内容打在这里，或者通过复制您的文本后，在此框中选择粘贴，并选择只保留文字。您的内容打在这里，或者通过复制您的文本后。</a:t>
              </a:r>
              <a:endParaRPr kumimoji="0" lang="zh-CN" altLang="en-US" sz="11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endParaRPr>
            </a:p>
          </p:txBody>
        </p:sp>
        <p:sp>
          <p:nvSpPr>
            <p:cNvPr id="22" name="TextBox 12"/>
            <p:cNvSpPr txBox="1"/>
            <p:nvPr/>
          </p:nvSpPr>
          <p:spPr>
            <a:xfrm>
              <a:off x="15144629" y="6634441"/>
              <a:ext cx="971888" cy="921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9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Raavi" panose="020B0502040204020203" pitchFamily="34" charset="0"/>
                </a:rPr>
                <a:t>03</a:t>
              </a:r>
              <a:endParaRPr kumimoji="0" lang="en-US" altLang="zh-CN" sz="29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Raavi" panose="020B0502040204020203" pitchFamily="34" charset="0"/>
              </a:endParaRPr>
            </a:p>
          </p:txBody>
        </p:sp>
      </p:grpSp>
      <p:grpSp>
        <p:nvGrpSpPr>
          <p:cNvPr id="27" name="组合 26"/>
          <p:cNvGrpSpPr/>
          <p:nvPr/>
        </p:nvGrpSpPr>
        <p:grpSpPr>
          <a:xfrm>
            <a:off x="3051821" y="5251085"/>
            <a:ext cx="2353443" cy="1554582"/>
            <a:chOff x="6763544" y="9173637"/>
            <a:chExt cx="4149793" cy="2684845"/>
          </a:xfrm>
        </p:grpSpPr>
        <p:sp>
          <p:nvSpPr>
            <p:cNvPr id="23" name="矩形 24"/>
            <p:cNvSpPr>
              <a:spLocks noChangeArrowheads="1"/>
            </p:cNvSpPr>
            <p:nvPr/>
          </p:nvSpPr>
          <p:spPr bwMode="auto">
            <a:xfrm>
              <a:off x="7385095" y="9173637"/>
              <a:ext cx="3528242" cy="2058465"/>
            </a:xfrm>
            <a:prstGeom prst="rect">
              <a:avLst/>
            </a:prstGeom>
            <a:noFill/>
            <a:ln w="9525">
              <a:noFill/>
              <a:miter lim="800000"/>
            </a:ln>
          </p:spPr>
          <p:txBody>
            <a:bodyPr wrap="square" lIns="102916" tIns="51458" rIns="102916" bIns="514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您的内容打在这里，或者通过复制您的文本后，在此框中选择粘贴，并选择只保留文字。您的内容打在这里，或者通过复制您的文本后。</a:t>
              </a:r>
              <a:endParaRPr kumimoji="0" lang="zh-CN" altLang="en-US" sz="11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endParaRPr>
            </a:p>
          </p:txBody>
        </p:sp>
        <p:sp>
          <p:nvSpPr>
            <p:cNvPr id="24" name="TextBox 14"/>
            <p:cNvSpPr txBox="1"/>
            <p:nvPr/>
          </p:nvSpPr>
          <p:spPr>
            <a:xfrm>
              <a:off x="6763544" y="10937272"/>
              <a:ext cx="971888" cy="921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9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Raavi" panose="020B0502040204020203" pitchFamily="34" charset="0"/>
                </a:rPr>
                <a:t>04</a:t>
              </a:r>
              <a:endParaRPr kumimoji="0" lang="en-US" altLang="zh-CN" sz="29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Raavi" panose="020B0502040204020203" pitchFamily="34" charset="0"/>
              </a:endParaRPr>
            </a:p>
          </p:txBody>
        </p:sp>
      </p:grpSp>
      <p:sp>
        <p:nvSpPr>
          <p:cNvPr id="28" name="燕尾形 27"/>
          <p:cNvSpPr/>
          <p:nvPr/>
        </p:nvSpPr>
        <p:spPr>
          <a:xfrm>
            <a:off x="8784724" y="3246802"/>
            <a:ext cx="403587" cy="550019"/>
          </a:xfrm>
          <a:prstGeom prst="chevron">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燕尾形 31"/>
          <p:cNvSpPr/>
          <p:nvPr/>
        </p:nvSpPr>
        <p:spPr>
          <a:xfrm flipH="1">
            <a:off x="2996968" y="4156335"/>
            <a:ext cx="403587" cy="550019"/>
          </a:xfrm>
          <a:prstGeom prst="chevron">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TextBox 17"/>
          <p:cNvSpPr txBox="1"/>
          <p:nvPr/>
        </p:nvSpPr>
        <p:spPr>
          <a:xfrm>
            <a:off x="9282813" y="3190598"/>
            <a:ext cx="2126246" cy="6667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45" name="TextBox 18"/>
          <p:cNvSpPr txBox="1"/>
          <p:nvPr/>
        </p:nvSpPr>
        <p:spPr>
          <a:xfrm>
            <a:off x="870720" y="4108373"/>
            <a:ext cx="2126246" cy="6667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4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47"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2750"/>
                            </p:stCondLst>
                            <p:childTnLst>
                              <p:par>
                                <p:cTn id="45" presetID="47"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anim calcmode="lin" valueType="num">
                                      <p:cBhvr>
                                        <p:cTn id="48" dur="500" fill="hold"/>
                                        <p:tgtEl>
                                          <p:spTgt spid="14"/>
                                        </p:tgtEl>
                                        <p:attrNameLst>
                                          <p:attrName>ppt_x</p:attrName>
                                        </p:attrNameLst>
                                      </p:cBhvr>
                                      <p:tavLst>
                                        <p:tav tm="0">
                                          <p:val>
                                            <p:strVal val="#ppt_x"/>
                                          </p:val>
                                        </p:tav>
                                        <p:tav tm="100000">
                                          <p:val>
                                            <p:strVal val="#ppt_x"/>
                                          </p:val>
                                        </p:tav>
                                      </p:tavLst>
                                    </p:anim>
                                    <p:anim calcmode="lin" valueType="num">
                                      <p:cBhvr>
                                        <p:cTn id="49" dur="5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anim calcmode="lin" valueType="num">
                                      <p:cBhvr>
                                        <p:cTn id="53" dur="500" fill="hold"/>
                                        <p:tgtEl>
                                          <p:spTgt spid="27"/>
                                        </p:tgtEl>
                                        <p:attrNameLst>
                                          <p:attrName>ppt_x</p:attrName>
                                        </p:attrNameLst>
                                      </p:cBhvr>
                                      <p:tavLst>
                                        <p:tav tm="0">
                                          <p:val>
                                            <p:strVal val="#ppt_x"/>
                                          </p:val>
                                        </p:tav>
                                        <p:tav tm="100000">
                                          <p:val>
                                            <p:strVal val="#ppt_x"/>
                                          </p:val>
                                        </p:tav>
                                      </p:tavLst>
                                    </p:anim>
                                    <p:anim calcmode="lin" valueType="num">
                                      <p:cBhvr>
                                        <p:cTn id="54" dur="5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3250"/>
                            </p:stCondLst>
                            <p:childTnLst>
                              <p:par>
                                <p:cTn id="56" presetID="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0-#ppt_w/2"/>
                                          </p:val>
                                        </p:tav>
                                        <p:tav tm="100000">
                                          <p:val>
                                            <p:strVal val="#ppt_x"/>
                                          </p:val>
                                        </p:tav>
                                      </p:tavLst>
                                    </p:anim>
                                    <p:anim calcmode="lin" valueType="num">
                                      <p:cBhvr additive="base">
                                        <p:cTn id="59" dur="500" fill="hold"/>
                                        <p:tgtEl>
                                          <p:spTgt spid="28"/>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1+#ppt_w/2"/>
                                          </p:val>
                                        </p:tav>
                                        <p:tav tm="100000">
                                          <p:val>
                                            <p:strVal val="#ppt_x"/>
                                          </p:val>
                                        </p:tav>
                                      </p:tavLst>
                                    </p:anim>
                                    <p:anim calcmode="lin" valueType="num">
                                      <p:cBhvr additive="base">
                                        <p:cTn id="63" dur="500" fill="hold"/>
                                        <p:tgtEl>
                                          <p:spTgt spid="32"/>
                                        </p:tgtEl>
                                        <p:attrNameLst>
                                          <p:attrName>ppt_y</p:attrName>
                                        </p:attrNameLst>
                                      </p:cBhvr>
                                      <p:tavLst>
                                        <p:tav tm="0">
                                          <p:val>
                                            <p:strVal val="#ppt_y"/>
                                          </p:val>
                                        </p:tav>
                                        <p:tav tm="100000">
                                          <p:val>
                                            <p:strVal val="#ppt_y"/>
                                          </p:val>
                                        </p:tav>
                                      </p:tavLst>
                                    </p:anim>
                                  </p:childTnLst>
                                </p:cTn>
                              </p:par>
                            </p:childTnLst>
                          </p:cTn>
                        </p:par>
                        <p:par>
                          <p:cTn id="64" fill="hold">
                            <p:stCondLst>
                              <p:cond delay="3750"/>
                            </p:stCondLst>
                            <p:childTnLst>
                              <p:par>
                                <p:cTn id="65" presetID="14" presetClass="entr" presetSubtype="1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randombar(horizontal)">
                                      <p:cBhvr>
                                        <p:cTn id="67" dur="500"/>
                                        <p:tgtEl>
                                          <p:spTgt spid="45"/>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2" grpId="0" bldLvl="0" animBg="1"/>
      <p:bldP spid="14" grpId="0" bldLvl="0" animBg="1"/>
      <p:bldP spid="15" grpId="0" bldLvl="0" animBg="1"/>
      <p:bldP spid="28" grpId="0" bldLvl="0" animBg="1"/>
      <p:bldP spid="32" grpId="0" bldLvl="0" animBg="1"/>
      <p:bldP spid="33"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05040" y="5881106"/>
            <a:ext cx="10696351" cy="982980"/>
            <a:chOff x="1379715" y="3986755"/>
            <a:chExt cx="6588710" cy="590129"/>
          </a:xfrm>
          <a:solidFill>
            <a:schemeClr val="bg1">
              <a:lumMod val="50000"/>
            </a:schemeClr>
          </a:solidFill>
        </p:grpSpPr>
        <p:sp>
          <p:nvSpPr>
            <p:cNvPr id="7" name="矩形 6"/>
            <p:cNvSpPr/>
            <p:nvPr/>
          </p:nvSpPr>
          <p:spPr>
            <a:xfrm>
              <a:off x="1379715" y="3988433"/>
              <a:ext cx="658871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TextBox 59"/>
            <p:cNvSpPr txBox="1"/>
            <p:nvPr/>
          </p:nvSpPr>
          <p:spPr>
            <a:xfrm>
              <a:off x="2711261" y="3986755"/>
              <a:ext cx="4042327" cy="59012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en-US" altLang="zh-CN"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l="14647" t="5339" r="29017" b="9750"/>
          <a:stretch>
            <a:fillRect/>
          </a:stretch>
        </p:blipFill>
        <p:spPr>
          <a:xfrm>
            <a:off x="5393960" y="3137143"/>
            <a:ext cx="1839798" cy="1793591"/>
          </a:xfrm>
          <a:prstGeom prst="rect">
            <a:avLst/>
          </a:prstGeom>
        </p:spPr>
      </p:pic>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2600"/>
                    </a14:imgEffect>
                  </a14:imgLayer>
                </a14:imgProps>
              </a:ext>
              <a:ext uri="{28A0092B-C50C-407E-A947-70E740481C1C}">
                <a14:useLocalDpi xmlns:a14="http://schemas.microsoft.com/office/drawing/2010/main" val="0"/>
              </a:ext>
            </a:extLst>
          </a:blip>
          <a:srcRect l="29290" t="856" r="11339" b="2816"/>
          <a:stretch>
            <a:fillRect/>
          </a:stretch>
        </p:blipFill>
        <p:spPr>
          <a:xfrm>
            <a:off x="9677947" y="3145104"/>
            <a:ext cx="1823445" cy="1813214"/>
          </a:xfrm>
          <a:prstGeom prst="rect">
            <a:avLst/>
          </a:prstGeom>
        </p:spPr>
      </p:pic>
      <p:pic>
        <p:nvPicPr>
          <p:cNvPr id="5" name="图片 4"/>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l="3594" t="8271" r="66777" b="33459"/>
          <a:stretch>
            <a:fillRect/>
          </a:stretch>
        </p:blipFill>
        <p:spPr>
          <a:xfrm>
            <a:off x="7573219" y="3144221"/>
            <a:ext cx="1791866" cy="1814097"/>
          </a:xfrm>
          <a:custGeom>
            <a:avLst/>
            <a:gdLst>
              <a:gd name="connsiteX0" fmla="*/ 0 w 1856167"/>
              <a:gd name="connsiteY0" fmla="*/ 0 h 2428892"/>
              <a:gd name="connsiteX1" fmla="*/ 1856167 w 1856167"/>
              <a:gd name="connsiteY1" fmla="*/ 0 h 2428892"/>
              <a:gd name="connsiteX2" fmla="*/ 1856167 w 1856167"/>
              <a:gd name="connsiteY2" fmla="*/ 2428892 h 2428892"/>
              <a:gd name="connsiteX3" fmla="*/ 0 w 1856167"/>
              <a:gd name="connsiteY3" fmla="*/ 2428892 h 2428892"/>
            </a:gdLst>
            <a:ahLst/>
            <a:cxnLst>
              <a:cxn ang="0">
                <a:pos x="connsiteX0" y="connsiteY0"/>
              </a:cxn>
              <a:cxn ang="0">
                <a:pos x="connsiteX1" y="connsiteY1"/>
              </a:cxn>
              <a:cxn ang="0">
                <a:pos x="connsiteX2" y="connsiteY2"/>
              </a:cxn>
              <a:cxn ang="0">
                <a:pos x="connsiteX3" y="connsiteY3"/>
              </a:cxn>
            </a:cxnLst>
            <a:rect l="l" t="t" r="r" b="b"/>
            <a:pathLst>
              <a:path w="1856167" h="2428892">
                <a:moveTo>
                  <a:pt x="0" y="0"/>
                </a:moveTo>
                <a:lnTo>
                  <a:pt x="1856167" y="0"/>
                </a:lnTo>
                <a:lnTo>
                  <a:pt x="1856167" y="2428892"/>
                </a:lnTo>
                <a:lnTo>
                  <a:pt x="0" y="2428892"/>
                </a:lnTo>
                <a:close/>
              </a:path>
            </a:pathLst>
          </a:custGeom>
        </p:spPr>
      </p:pic>
      <p:grpSp>
        <p:nvGrpSpPr>
          <p:cNvPr id="14" name="组合 13"/>
          <p:cNvGrpSpPr/>
          <p:nvPr/>
        </p:nvGrpSpPr>
        <p:grpSpPr>
          <a:xfrm>
            <a:off x="1009922" y="1511072"/>
            <a:ext cx="1594497" cy="738528"/>
            <a:chOff x="2948535" y="3672185"/>
            <a:chExt cx="2811555" cy="1275476"/>
          </a:xfrm>
        </p:grpSpPr>
        <p:sp>
          <p:nvSpPr>
            <p:cNvPr id="15" name="Rounded Rectangle 43"/>
            <p:cNvSpPr/>
            <p:nvPr/>
          </p:nvSpPr>
          <p:spPr>
            <a:xfrm>
              <a:off x="2964135" y="3673227"/>
              <a:ext cx="2230265" cy="557566"/>
            </a:xfrm>
            <a:prstGeom prst="roundRect">
              <a:avLst>
                <a:gd name="adj" fmla="val 46832"/>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61"/>
            <p:cNvSpPr txBox="1"/>
            <p:nvPr/>
          </p:nvSpPr>
          <p:spPr>
            <a:xfrm>
              <a:off x="3188964" y="3672185"/>
              <a:ext cx="2104105" cy="5527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分析概况</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17" name="TextBox 62"/>
            <p:cNvSpPr txBox="1"/>
            <p:nvPr/>
          </p:nvSpPr>
          <p:spPr>
            <a:xfrm>
              <a:off x="2948535" y="4342295"/>
              <a:ext cx="2811555" cy="6053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rPr>
                <a:t>Add Content</a:t>
              </a:r>
              <a:endParaRPr kumimoji="0" lang="zh-CN" altLang="en-US"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endParaRPr>
            </a:p>
          </p:txBody>
        </p:sp>
      </p:grpSp>
      <p:sp>
        <p:nvSpPr>
          <p:cNvPr id="18" name="TextBox 63"/>
          <p:cNvSpPr txBox="1"/>
          <p:nvPr/>
        </p:nvSpPr>
        <p:spPr>
          <a:xfrm>
            <a:off x="1025772" y="2381040"/>
            <a:ext cx="3437333" cy="27241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在此框中选择粘贴，并选择只保留文字。您的内容打在这里，或者通过复制您的文本后，在此框中选择粘贴，在此框中选择粘贴，并选择只保留文字</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nvGrpSpPr>
          <p:cNvPr id="19" name="组合 18"/>
          <p:cNvGrpSpPr/>
          <p:nvPr/>
        </p:nvGrpSpPr>
        <p:grpSpPr>
          <a:xfrm>
            <a:off x="5279855" y="1594460"/>
            <a:ext cx="1594497" cy="738528"/>
            <a:chOff x="10715080" y="3672185"/>
            <a:chExt cx="2811555" cy="1275476"/>
          </a:xfrm>
        </p:grpSpPr>
        <p:sp>
          <p:nvSpPr>
            <p:cNvPr id="20" name="Rounded Rectangle 43"/>
            <p:cNvSpPr/>
            <p:nvPr/>
          </p:nvSpPr>
          <p:spPr>
            <a:xfrm>
              <a:off x="10730680" y="3673227"/>
              <a:ext cx="2230265" cy="557566"/>
            </a:xfrm>
            <a:prstGeom prst="roundRect">
              <a:avLst>
                <a:gd name="adj" fmla="val 46832"/>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65"/>
            <p:cNvSpPr txBox="1"/>
            <p:nvPr/>
          </p:nvSpPr>
          <p:spPr>
            <a:xfrm>
              <a:off x="10955509" y="3672185"/>
              <a:ext cx="1856198" cy="5527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对手列表</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67" name="TextBox 66"/>
            <p:cNvSpPr txBox="1"/>
            <p:nvPr/>
          </p:nvSpPr>
          <p:spPr>
            <a:xfrm>
              <a:off x="10715080" y="4342295"/>
              <a:ext cx="2811555" cy="6053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rPr>
                <a:t>Add Content</a:t>
              </a:r>
              <a:endParaRPr kumimoji="0" lang="zh-CN" altLang="en-US"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endParaRPr>
            </a:p>
          </p:txBody>
        </p:sp>
      </p:grpSp>
      <p:sp>
        <p:nvSpPr>
          <p:cNvPr id="68" name="TextBox 67"/>
          <p:cNvSpPr txBox="1"/>
          <p:nvPr/>
        </p:nvSpPr>
        <p:spPr>
          <a:xfrm>
            <a:off x="5298237" y="2330336"/>
            <a:ext cx="6203152" cy="64389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69" name="Rounded Rectangle 43"/>
          <p:cNvSpPr/>
          <p:nvPr/>
        </p:nvSpPr>
        <p:spPr>
          <a:xfrm>
            <a:off x="5636374" y="5089330"/>
            <a:ext cx="1264834" cy="322842"/>
          </a:xfrm>
          <a:prstGeom prst="roundRect">
            <a:avLst>
              <a:gd name="adj" fmla="val 46832"/>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ounded Rectangle 43"/>
          <p:cNvSpPr/>
          <p:nvPr/>
        </p:nvSpPr>
        <p:spPr>
          <a:xfrm>
            <a:off x="7840468" y="5089330"/>
            <a:ext cx="1264834" cy="322842"/>
          </a:xfrm>
          <a:prstGeom prst="roundRect">
            <a:avLst>
              <a:gd name="adj" fmla="val 46832"/>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ounded Rectangle 43"/>
          <p:cNvSpPr/>
          <p:nvPr/>
        </p:nvSpPr>
        <p:spPr>
          <a:xfrm>
            <a:off x="10045687" y="5089330"/>
            <a:ext cx="1264834" cy="322842"/>
          </a:xfrm>
          <a:prstGeom prst="roundRect">
            <a:avLst>
              <a:gd name="adj" fmla="val 46832"/>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p:cNvSpPr txBox="1"/>
          <p:nvPr/>
        </p:nvSpPr>
        <p:spPr>
          <a:xfrm>
            <a:off x="5928292" y="5089329"/>
            <a:ext cx="540608" cy="27813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对手</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73" name="TextBox 72"/>
          <p:cNvSpPr txBox="1"/>
          <p:nvPr/>
        </p:nvSpPr>
        <p:spPr>
          <a:xfrm>
            <a:off x="8202581" y="5089329"/>
            <a:ext cx="540608" cy="27813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对手</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74" name="TextBox 73"/>
          <p:cNvSpPr txBox="1"/>
          <p:nvPr/>
        </p:nvSpPr>
        <p:spPr>
          <a:xfrm>
            <a:off x="10407800" y="5089329"/>
            <a:ext cx="540608" cy="27813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对手</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53" presetClass="entr" presetSubtype="16"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par>
                          <p:cTn id="17" fill="hold">
                            <p:stCondLst>
                              <p:cond delay="1750"/>
                            </p:stCondLst>
                            <p:childTnLst>
                              <p:par>
                                <p:cTn id="18" presetID="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par>
                          <p:cTn id="22" fill="hold">
                            <p:stCondLst>
                              <p:cond delay="2250"/>
                            </p:stCondLst>
                            <p:childTnLst>
                              <p:par>
                                <p:cTn id="23" presetID="12" presetClass="entr" presetSubtype="8"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ppt_x</p:attrName>
                                        </p:attrNameLst>
                                      </p:cBhvr>
                                      <p:tavLst>
                                        <p:tav tm="0">
                                          <p:val>
                                            <p:strVal val="#ppt_x-#ppt_w*1.125000"/>
                                          </p:val>
                                        </p:tav>
                                        <p:tav tm="100000">
                                          <p:val>
                                            <p:strVal val="#ppt_x"/>
                                          </p:val>
                                        </p:tav>
                                      </p:tavLst>
                                    </p:anim>
                                    <p:animEffect transition="in" filter="wipe(right)">
                                      <p:cBhvr>
                                        <p:cTn id="26" dur="500"/>
                                        <p:tgtEl>
                                          <p:spTgt spid="19"/>
                                        </p:tgtEl>
                                      </p:cBhvr>
                                    </p:animEffect>
                                  </p:childTnLst>
                                </p:cTn>
                              </p:par>
                            </p:childTnLst>
                          </p:cTn>
                        </p:par>
                        <p:par>
                          <p:cTn id="27" fill="hold">
                            <p:stCondLst>
                              <p:cond delay="2750"/>
                            </p:stCondLst>
                            <p:childTnLst>
                              <p:par>
                                <p:cTn id="28" presetID="14" presetClass="entr" presetSubtype="1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randombar(horizontal)">
                                      <p:cBhvr>
                                        <p:cTn id="30" dur="500"/>
                                        <p:tgtEl>
                                          <p:spTgt spid="68"/>
                                        </p:tgtEl>
                                      </p:cBhvr>
                                    </p:animEffect>
                                  </p:childTnLst>
                                </p:cTn>
                              </p:par>
                            </p:childTnLst>
                          </p:cTn>
                        </p:par>
                        <p:par>
                          <p:cTn id="31" fill="hold">
                            <p:stCondLst>
                              <p:cond delay="325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par>
                                <p:cTn id="42" presetID="53" presetClass="entr" presetSubtype="16"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1000"/>
                                        <p:tgtEl>
                                          <p:spTgt spid="69"/>
                                        </p:tgtEl>
                                      </p:cBhvr>
                                    </p:animEffect>
                                    <p:anim calcmode="lin" valueType="num">
                                      <p:cBhvr>
                                        <p:cTn id="51" dur="1000" fill="hold"/>
                                        <p:tgtEl>
                                          <p:spTgt spid="69"/>
                                        </p:tgtEl>
                                        <p:attrNameLst>
                                          <p:attrName>ppt_x</p:attrName>
                                        </p:attrNameLst>
                                      </p:cBhvr>
                                      <p:tavLst>
                                        <p:tav tm="0">
                                          <p:val>
                                            <p:strVal val="#ppt_x"/>
                                          </p:val>
                                        </p:tav>
                                        <p:tav tm="100000">
                                          <p:val>
                                            <p:strVal val="#ppt_x"/>
                                          </p:val>
                                        </p:tav>
                                      </p:tavLst>
                                    </p:anim>
                                    <p:anim calcmode="lin" valueType="num">
                                      <p:cBhvr>
                                        <p:cTn id="52" dur="1000" fill="hold"/>
                                        <p:tgtEl>
                                          <p:spTgt spid="6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1000"/>
                                        <p:tgtEl>
                                          <p:spTgt spid="70"/>
                                        </p:tgtEl>
                                      </p:cBhvr>
                                    </p:animEffect>
                                    <p:anim calcmode="lin" valueType="num">
                                      <p:cBhvr>
                                        <p:cTn id="56" dur="1000" fill="hold"/>
                                        <p:tgtEl>
                                          <p:spTgt spid="70"/>
                                        </p:tgtEl>
                                        <p:attrNameLst>
                                          <p:attrName>ppt_x</p:attrName>
                                        </p:attrNameLst>
                                      </p:cBhvr>
                                      <p:tavLst>
                                        <p:tav tm="0">
                                          <p:val>
                                            <p:strVal val="#ppt_x"/>
                                          </p:val>
                                        </p:tav>
                                        <p:tav tm="100000">
                                          <p:val>
                                            <p:strVal val="#ppt_x"/>
                                          </p:val>
                                        </p:tav>
                                      </p:tavLst>
                                    </p:anim>
                                    <p:anim calcmode="lin" valueType="num">
                                      <p:cBhvr>
                                        <p:cTn id="57" dur="10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1000"/>
                                        <p:tgtEl>
                                          <p:spTgt spid="71"/>
                                        </p:tgtEl>
                                      </p:cBhvr>
                                    </p:animEffect>
                                    <p:anim calcmode="lin" valueType="num">
                                      <p:cBhvr>
                                        <p:cTn id="61" dur="1000" fill="hold"/>
                                        <p:tgtEl>
                                          <p:spTgt spid="71"/>
                                        </p:tgtEl>
                                        <p:attrNameLst>
                                          <p:attrName>ppt_x</p:attrName>
                                        </p:attrNameLst>
                                      </p:cBhvr>
                                      <p:tavLst>
                                        <p:tav tm="0">
                                          <p:val>
                                            <p:strVal val="#ppt_x"/>
                                          </p:val>
                                        </p:tav>
                                        <p:tav tm="100000">
                                          <p:val>
                                            <p:strVal val="#ppt_x"/>
                                          </p:val>
                                        </p:tav>
                                      </p:tavLst>
                                    </p:anim>
                                    <p:anim calcmode="lin" valueType="num">
                                      <p:cBhvr>
                                        <p:cTn id="62" dur="1000" fill="hold"/>
                                        <p:tgtEl>
                                          <p:spTgt spid="7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ppt_x</p:attrName>
                                        </p:attrNameLst>
                                      </p:cBhvr>
                                      <p:tavLst>
                                        <p:tav tm="0">
                                          <p:val>
                                            <p:strVal val="#ppt_x"/>
                                          </p:val>
                                        </p:tav>
                                        <p:tav tm="100000">
                                          <p:val>
                                            <p:strVal val="#ppt_x"/>
                                          </p:val>
                                        </p:tav>
                                      </p:tavLst>
                                    </p:anim>
                                    <p:anim calcmode="lin" valueType="num">
                                      <p:cBhvr>
                                        <p:cTn id="72" dur="1000" fill="hold"/>
                                        <p:tgtEl>
                                          <p:spTgt spid="7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000"/>
                                        <p:tgtEl>
                                          <p:spTgt spid="74"/>
                                        </p:tgtEl>
                                      </p:cBhvr>
                                    </p:animEffect>
                                    <p:anim calcmode="lin" valueType="num">
                                      <p:cBhvr>
                                        <p:cTn id="76" dur="1000" fill="hold"/>
                                        <p:tgtEl>
                                          <p:spTgt spid="74"/>
                                        </p:tgtEl>
                                        <p:attrNameLst>
                                          <p:attrName>ppt_x</p:attrName>
                                        </p:attrNameLst>
                                      </p:cBhvr>
                                      <p:tavLst>
                                        <p:tav tm="0">
                                          <p:val>
                                            <p:strVal val="#ppt_x"/>
                                          </p:val>
                                        </p:tav>
                                        <p:tav tm="100000">
                                          <p:val>
                                            <p:strVal val="#ppt_x"/>
                                          </p:val>
                                        </p:tav>
                                      </p:tavLst>
                                    </p:anim>
                                    <p:anim calcmode="lin" valueType="num">
                                      <p:cBhvr>
                                        <p:cTn id="77" dur="1000" fill="hold"/>
                                        <p:tgtEl>
                                          <p:spTgt spid="74"/>
                                        </p:tgtEl>
                                        <p:attrNameLst>
                                          <p:attrName>ppt_y</p:attrName>
                                        </p:attrNameLst>
                                      </p:cBhvr>
                                      <p:tavLst>
                                        <p:tav tm="0">
                                          <p:val>
                                            <p:strVal val="#ppt_y+.1"/>
                                          </p:val>
                                        </p:tav>
                                        <p:tav tm="100000">
                                          <p:val>
                                            <p:strVal val="#ppt_y"/>
                                          </p:val>
                                        </p:tav>
                                      </p:tavLst>
                                    </p:anim>
                                  </p:childTnLst>
                                </p:cTn>
                              </p:par>
                            </p:childTnLst>
                          </p:cTn>
                        </p:par>
                        <p:par>
                          <p:cTn id="78" fill="hold">
                            <p:stCondLst>
                              <p:cond delay="4750"/>
                            </p:stCondLst>
                            <p:childTnLst>
                              <p:par>
                                <p:cTn id="79" presetID="10" presetClass="entr" presetSubtype="0"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8" grpId="0"/>
      <p:bldP spid="69" grpId="0" bldLvl="0" animBg="1"/>
      <p:bldP spid="70" grpId="0" bldLvl="0" animBg="1"/>
      <p:bldP spid="71" grpId="0" bldLvl="0" animBg="1"/>
      <p:bldP spid="72" grpId="0"/>
      <p:bldP spid="73"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12" name="组合 11"/>
          <p:cNvGrpSpPr/>
          <p:nvPr/>
        </p:nvGrpSpPr>
        <p:grpSpPr>
          <a:xfrm>
            <a:off x="2932786" y="2484450"/>
            <a:ext cx="7224079" cy="2159800"/>
            <a:chOff x="5783691" y="5148349"/>
            <a:chExt cx="13913910" cy="4074398"/>
          </a:xfrm>
        </p:grpSpPr>
        <p:cxnSp>
          <p:nvCxnSpPr>
            <p:cNvPr id="4" name="直接连接符 3"/>
            <p:cNvCxnSpPr/>
            <p:nvPr/>
          </p:nvCxnSpPr>
          <p:spPr>
            <a:xfrm flipV="1">
              <a:off x="5783691" y="5364373"/>
              <a:ext cx="2761290" cy="3024336"/>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flipV="1">
              <a:off x="8544981" y="5364373"/>
              <a:ext cx="3717540" cy="3456384"/>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12262521" y="5148349"/>
              <a:ext cx="3717538" cy="3672408"/>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flipV="1">
              <a:off x="15980059" y="5148349"/>
              <a:ext cx="3717542" cy="4074398"/>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651187" y="3850571"/>
            <a:ext cx="1570230" cy="1603173"/>
            <a:chOff x="4223288" y="7568611"/>
            <a:chExt cx="2768765" cy="2768765"/>
          </a:xfrm>
        </p:grpSpPr>
        <p:sp>
          <p:nvSpPr>
            <p:cNvPr id="6" name="椭圆 5"/>
            <p:cNvSpPr/>
            <p:nvPr/>
          </p:nvSpPr>
          <p:spPr>
            <a:xfrm>
              <a:off x="4223288" y="7568611"/>
              <a:ext cx="2768765" cy="2768765"/>
            </a:xfrm>
            <a:prstGeom prst="ellipse">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3" name="TextBox 142"/>
            <p:cNvSpPr txBox="1"/>
            <p:nvPr/>
          </p:nvSpPr>
          <p:spPr>
            <a:xfrm>
              <a:off x="4899325" y="8322934"/>
              <a:ext cx="1470896" cy="1421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绿色</a:t>
              </a:r>
              <a:endParaRPr kumimoji="0" lang="en-US" altLang="zh-CN"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安全</a:t>
              </a:r>
              <a:endPar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grpSp>
      <p:grpSp>
        <p:nvGrpSpPr>
          <p:cNvPr id="7" name="组合 6"/>
          <p:cNvGrpSpPr/>
          <p:nvPr/>
        </p:nvGrpSpPr>
        <p:grpSpPr>
          <a:xfrm>
            <a:off x="3581327" y="1797375"/>
            <a:ext cx="1570230" cy="1603173"/>
            <a:chOff x="7626677" y="4022631"/>
            <a:chExt cx="2768765" cy="2768765"/>
          </a:xfrm>
        </p:grpSpPr>
        <p:sp>
          <p:nvSpPr>
            <p:cNvPr id="72" name="椭圆 71"/>
            <p:cNvSpPr/>
            <p:nvPr/>
          </p:nvSpPr>
          <p:spPr>
            <a:xfrm>
              <a:off x="7626677" y="4022631"/>
              <a:ext cx="2768765" cy="2768765"/>
            </a:xfrm>
            <a:prstGeom prst="ellipse">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4" name="TextBox 143"/>
            <p:cNvSpPr txBox="1"/>
            <p:nvPr/>
          </p:nvSpPr>
          <p:spPr>
            <a:xfrm>
              <a:off x="8338396" y="4744859"/>
              <a:ext cx="1470896" cy="1421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功能强大</a:t>
              </a:r>
              <a:endPar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grpSp>
      <p:grpSp>
        <p:nvGrpSpPr>
          <p:cNvPr id="14" name="组合 13"/>
          <p:cNvGrpSpPr/>
          <p:nvPr/>
        </p:nvGrpSpPr>
        <p:grpSpPr>
          <a:xfrm>
            <a:off x="5511467" y="3850571"/>
            <a:ext cx="1570230" cy="1603173"/>
            <a:chOff x="11030067" y="7568611"/>
            <a:chExt cx="2768765" cy="2768765"/>
          </a:xfrm>
        </p:grpSpPr>
        <p:sp>
          <p:nvSpPr>
            <p:cNvPr id="70" name="椭圆 69"/>
            <p:cNvSpPr/>
            <p:nvPr/>
          </p:nvSpPr>
          <p:spPr>
            <a:xfrm>
              <a:off x="11030067" y="7568611"/>
              <a:ext cx="2768765" cy="2768765"/>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5" name="TextBox 144"/>
            <p:cNvSpPr txBox="1"/>
            <p:nvPr/>
          </p:nvSpPr>
          <p:spPr>
            <a:xfrm>
              <a:off x="11679000" y="8203415"/>
              <a:ext cx="1470896" cy="1421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运行可靠</a:t>
              </a:r>
              <a:endPar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grpSp>
      <p:grpSp>
        <p:nvGrpSpPr>
          <p:cNvPr id="15" name="组合 14"/>
          <p:cNvGrpSpPr/>
          <p:nvPr/>
        </p:nvGrpSpPr>
        <p:grpSpPr>
          <a:xfrm>
            <a:off x="7441607" y="1797375"/>
            <a:ext cx="1570230" cy="1603173"/>
            <a:chOff x="14433456" y="4022631"/>
            <a:chExt cx="2768765" cy="2768765"/>
          </a:xfrm>
        </p:grpSpPr>
        <p:sp>
          <p:nvSpPr>
            <p:cNvPr id="16" name="椭圆 15"/>
            <p:cNvSpPr/>
            <p:nvPr/>
          </p:nvSpPr>
          <p:spPr>
            <a:xfrm>
              <a:off x="14433456" y="4022631"/>
              <a:ext cx="2768765" cy="2768765"/>
            </a:xfrm>
            <a:prstGeom prst="ellipse">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6" name="TextBox 145"/>
            <p:cNvSpPr txBox="1"/>
            <p:nvPr/>
          </p:nvSpPr>
          <p:spPr>
            <a:xfrm>
              <a:off x="15149075" y="4744859"/>
              <a:ext cx="1470896" cy="1421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方便查询</a:t>
              </a:r>
              <a:endPar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grpSp>
      <p:grpSp>
        <p:nvGrpSpPr>
          <p:cNvPr id="17" name="组合 16"/>
          <p:cNvGrpSpPr/>
          <p:nvPr/>
        </p:nvGrpSpPr>
        <p:grpSpPr>
          <a:xfrm>
            <a:off x="9371749" y="3850571"/>
            <a:ext cx="1570230" cy="1603173"/>
            <a:chOff x="17836848" y="7568611"/>
            <a:chExt cx="2768765" cy="2768765"/>
          </a:xfrm>
        </p:grpSpPr>
        <p:sp>
          <p:nvSpPr>
            <p:cNvPr id="71" name="椭圆 70"/>
            <p:cNvSpPr/>
            <p:nvPr/>
          </p:nvSpPr>
          <p:spPr>
            <a:xfrm>
              <a:off x="17836848" y="7568611"/>
              <a:ext cx="2768765" cy="2768765"/>
            </a:xfrm>
            <a:prstGeom prst="ellipse">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8" name="TextBox 147"/>
            <p:cNvSpPr txBox="1"/>
            <p:nvPr/>
          </p:nvSpPr>
          <p:spPr>
            <a:xfrm>
              <a:off x="18485781" y="8350571"/>
              <a:ext cx="1470896" cy="1421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牢固可靠</a:t>
              </a:r>
              <a:endPar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grpSp>
      <p:grpSp>
        <p:nvGrpSpPr>
          <p:cNvPr id="18" name="组合 17"/>
          <p:cNvGrpSpPr/>
          <p:nvPr/>
        </p:nvGrpSpPr>
        <p:grpSpPr>
          <a:xfrm>
            <a:off x="1051959" y="2090174"/>
            <a:ext cx="10470952" cy="4345659"/>
            <a:chOff x="3166677" y="4528310"/>
            <a:chExt cx="18463285" cy="7505188"/>
          </a:xfrm>
        </p:grpSpPr>
        <p:sp>
          <p:nvSpPr>
            <p:cNvPr id="149" name="TextBox 148"/>
            <p:cNvSpPr txBox="1"/>
            <p:nvPr/>
          </p:nvSpPr>
          <p:spPr>
            <a:xfrm>
              <a:off x="3738216" y="10545304"/>
              <a:ext cx="3793114" cy="1488194"/>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endPar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p:txBody>
        </p:sp>
        <p:sp>
          <p:nvSpPr>
            <p:cNvPr id="150" name="TextBox 149"/>
            <p:cNvSpPr txBox="1"/>
            <p:nvPr/>
          </p:nvSpPr>
          <p:spPr>
            <a:xfrm>
              <a:off x="3166677" y="4707300"/>
              <a:ext cx="3793114" cy="1488194"/>
            </a:xfrm>
            <a:prstGeom prst="rect">
              <a:avLst/>
            </a:prstGeom>
            <a:noFill/>
          </p:spPr>
          <p:txBody>
            <a:bodyPr wrap="square" lIns="91431" tIns="45715" rIns="91431" bIns="45715"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endPar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p:txBody>
        </p:sp>
        <p:sp>
          <p:nvSpPr>
            <p:cNvPr id="151" name="TextBox 150"/>
            <p:cNvSpPr txBox="1"/>
            <p:nvPr/>
          </p:nvSpPr>
          <p:spPr>
            <a:xfrm>
              <a:off x="10661391" y="10545304"/>
              <a:ext cx="3793114" cy="1488194"/>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endPar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p:txBody>
        </p:sp>
        <p:sp>
          <p:nvSpPr>
            <p:cNvPr id="152" name="TextBox 151"/>
            <p:cNvSpPr txBox="1"/>
            <p:nvPr/>
          </p:nvSpPr>
          <p:spPr>
            <a:xfrm>
              <a:off x="17836848" y="4528310"/>
              <a:ext cx="3793114" cy="1488194"/>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endPar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p:txBody>
        </p:sp>
        <p:sp>
          <p:nvSpPr>
            <p:cNvPr id="153" name="TextBox 152"/>
            <p:cNvSpPr txBox="1"/>
            <p:nvPr/>
          </p:nvSpPr>
          <p:spPr>
            <a:xfrm>
              <a:off x="17836848" y="10545304"/>
              <a:ext cx="3793114" cy="1488194"/>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endPar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2000"/>
                                        <p:tgtEl>
                                          <p:spTgt spid="12"/>
                                        </p:tgtEl>
                                      </p:cBhvr>
                                    </p:animEffect>
                                  </p:childTnLst>
                                </p:cTn>
                              </p:par>
                              <p:par>
                                <p:cTn id="21" presetID="53"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nodeType="withEffect">
                                  <p:stCondLst>
                                    <p:cond delay="15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par>
                          <p:cTn id="41" fill="hold">
                            <p:stCondLst>
                              <p:cond delay="3750"/>
                            </p:stCondLst>
                            <p:childTnLst>
                              <p:par>
                                <p:cTn id="42" presetID="14" presetClass="entr" presetSubtype="1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4" name="图片 3" descr="575cc 3d1a5c40"/>
          <p:cNvPicPr>
            <a:picLocks noChangeAspect="1"/>
          </p:cNvPicPr>
          <p:nvPr/>
        </p:nvPicPr>
        <p:blipFill>
          <a:blip r:embed="rId1"/>
          <a:stretch>
            <a:fillRect/>
          </a:stretch>
        </p:blipFill>
        <p:spPr>
          <a:xfrm>
            <a:off x="-57150" y="5499735"/>
            <a:ext cx="2474595" cy="1390015"/>
          </a:xfrm>
          <a:prstGeom prst="rect">
            <a:avLst/>
          </a:prstGeom>
        </p:spPr>
      </p:pic>
      <p:sp>
        <p:nvSpPr>
          <p:cNvPr id="28" name="椭圆 27"/>
          <p:cNvSpPr/>
          <p:nvPr/>
        </p:nvSpPr>
        <p:spPr>
          <a:xfrm>
            <a:off x="4972243" y="1348624"/>
            <a:ext cx="2247442" cy="2247442"/>
          </a:xfrm>
          <a:prstGeom prst="ellipse">
            <a:avLst/>
          </a:prstGeom>
          <a:solidFill>
            <a:srgbClr val="6B549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B</a:t>
            </a:r>
            <a:endParaRPr kumimoji="0" lang="zh-CN" altLang="en-US"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4" name="组合 33"/>
          <p:cNvGrpSpPr/>
          <p:nvPr/>
        </p:nvGrpSpPr>
        <p:grpSpPr>
          <a:xfrm>
            <a:off x="2506556" y="483870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41" name="Rectangle 3"/>
          <p:cNvSpPr txBox="1">
            <a:spLocks noChangeArrowheads="1"/>
          </p:cNvSpPr>
          <p:nvPr/>
        </p:nvSpPr>
        <p:spPr bwMode="auto">
          <a:xfrm>
            <a:off x="1668887" y="3912914"/>
            <a:ext cx="89964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加入你的标题</a:t>
            </a:r>
            <a:endParaRPr kumimoji="0" lang="zh-CN" altLang="en-US" sz="60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5" name="Rectangle 3"/>
          <p:cNvSpPr txBox="1">
            <a:spLocks noChangeArrowheads="1"/>
          </p:cNvSpPr>
          <p:nvPr/>
        </p:nvSpPr>
        <p:spPr bwMode="auto">
          <a:xfrm>
            <a:off x="4201781" y="5069205"/>
            <a:ext cx="3930650" cy="428625"/>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dirty="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Powerpoint</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is a complete presentation </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graphic package</a:t>
            </a:r>
            <a:endPar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it gives you everything you need to produce a professional-looking presentation</a:t>
            </a:r>
            <a:endPar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childTnLst>
                          </p:cTn>
                        </p:par>
                        <p:par>
                          <p:cTn id="10" fill="hold">
                            <p:stCondLst>
                              <p:cond delay="12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41"/>
                                        </p:tgtEl>
                                        <p:attrNameLst>
                                          <p:attrName>style.visibility</p:attrName>
                                        </p:attrNameLst>
                                      </p:cBhvr>
                                      <p:to>
                                        <p:strVal val="visible"/>
                                      </p:to>
                                    </p:set>
                                    <p:anim by="(-#ppt_w*2)" calcmode="lin" valueType="num">
                                      <p:cBhvr rctx="PPT">
                                        <p:cTn id="13" dur="500" autoRev="1" fill="hold">
                                          <p:stCondLst>
                                            <p:cond delay="0"/>
                                          </p:stCondLst>
                                        </p:cTn>
                                        <p:tgtEl>
                                          <p:spTgt spid="41"/>
                                        </p:tgtEl>
                                        <p:attrNameLst>
                                          <p:attrName>ppt_w</p:attrName>
                                        </p:attrNameLst>
                                      </p:cBhvr>
                                    </p:anim>
                                    <p:anim by="(#ppt_w*0.50)" calcmode="lin" valueType="num">
                                      <p:cBhvr>
                                        <p:cTn id="14" dur="500" decel="50000" autoRev="1" fill="hold">
                                          <p:stCondLst>
                                            <p:cond delay="0"/>
                                          </p:stCondLst>
                                        </p:cTn>
                                        <p:tgtEl>
                                          <p:spTgt spid="41"/>
                                        </p:tgtEl>
                                        <p:attrNameLst>
                                          <p:attrName>ppt_x</p:attrName>
                                        </p:attrNameLst>
                                      </p:cBhvr>
                                    </p:anim>
                                    <p:anim from="(-#ppt_h/2)" to="(#ppt_y)" calcmode="lin" valueType="num">
                                      <p:cBhvr>
                                        <p:cTn id="15" dur="1000" fill="hold">
                                          <p:stCondLst>
                                            <p:cond delay="0"/>
                                          </p:stCondLst>
                                        </p:cTn>
                                        <p:tgtEl>
                                          <p:spTgt spid="41"/>
                                        </p:tgtEl>
                                        <p:attrNameLst>
                                          <p:attrName>ppt_y</p:attrName>
                                        </p:attrNameLst>
                                      </p:cBhvr>
                                    </p:anim>
                                    <p:animRot by="21600000">
                                      <p:cBhvr>
                                        <p:cTn id="16" dur="1000" fill="hold">
                                          <p:stCondLst>
                                            <p:cond delay="0"/>
                                          </p:stCondLst>
                                        </p:cTn>
                                        <p:tgtEl>
                                          <p:spTgt spid="41"/>
                                        </p:tgtEl>
                                        <p:attrNameLst>
                                          <p:attrName>r</p:attrName>
                                        </p:attrNameLst>
                                      </p:cBhvr>
                                    </p:animRot>
                                  </p:childTnLst>
                                </p:cTn>
                              </p:par>
                              <p:par>
                                <p:cTn id="17" presetID="22" presetClass="entr" presetSubtype="8" fill="hold" nodeType="withEffect">
                                  <p:stCondLst>
                                    <p:cond delay="25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41" grpId="0" autoUpdateAnimBg="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1"/>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1"/>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endPar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pic>
        <p:nvPicPr>
          <p:cNvPr id="3" name="02_Meet Our Offices.jpg"/>
          <p:cNvPicPr/>
          <p:nvPr/>
        </p:nvPicPr>
        <p:blipFill>
          <a:blip r:embed="rId2">
            <a:extLst>
              <a:ext uri="{28A0092B-C50C-407E-A947-70E740481C1C}">
                <a14:useLocalDpi xmlns:a14="http://schemas.microsoft.com/office/drawing/2010/main" val="0"/>
              </a:ext>
            </a:extLst>
          </a:blip>
          <a:stretch>
            <a:fillRect/>
          </a:stretch>
        </p:blipFill>
        <p:spPr>
          <a:xfrm>
            <a:off x="6300787" y="1761236"/>
            <a:ext cx="5634128" cy="2293065"/>
          </a:xfrm>
          <a:prstGeom prst="rect">
            <a:avLst/>
          </a:prstGeom>
          <a:ln w="12700">
            <a:miter lim="400000"/>
            <a:headEnd/>
            <a:tailEnd/>
          </a:ln>
        </p:spPr>
      </p:pic>
      <p:pic>
        <p:nvPicPr>
          <p:cNvPr id="7170" name="Picture 2" descr="C:\Users\Administrator\Desktop\240450-13021PU647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4319" y="4144779"/>
            <a:ext cx="2762873" cy="199434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istrator\Desktop\240420-14061Z93535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788" y="4144779"/>
            <a:ext cx="2750446" cy="19943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1561814" y="1761237"/>
            <a:ext cx="1594497" cy="738528"/>
            <a:chOff x="4065694" y="3960217"/>
            <a:chExt cx="2811555" cy="1275476"/>
          </a:xfrm>
        </p:grpSpPr>
        <p:sp>
          <p:nvSpPr>
            <p:cNvPr id="5" name="Rounded Rectangle 43"/>
            <p:cNvSpPr/>
            <p:nvPr/>
          </p:nvSpPr>
          <p:spPr>
            <a:xfrm>
              <a:off x="4081294" y="3961259"/>
              <a:ext cx="2230265" cy="557566"/>
            </a:xfrm>
            <a:prstGeom prst="roundRect">
              <a:avLst>
                <a:gd name="adj" fmla="val 46832"/>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4306123" y="3960217"/>
              <a:ext cx="2005435" cy="5527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添加内容</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22" name="TextBox 21"/>
            <p:cNvSpPr txBox="1"/>
            <p:nvPr/>
          </p:nvSpPr>
          <p:spPr>
            <a:xfrm>
              <a:off x="4065694" y="4630327"/>
              <a:ext cx="2811555" cy="6053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rPr>
                <a:t>Add Content</a:t>
              </a:r>
              <a:endParaRPr kumimoji="0" lang="zh-CN" altLang="en-US"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endParaRPr>
            </a:p>
          </p:txBody>
        </p:sp>
      </p:grpSp>
      <p:sp>
        <p:nvSpPr>
          <p:cNvPr id="6" name="TextBox 29"/>
          <p:cNvSpPr txBox="1"/>
          <p:nvPr/>
        </p:nvSpPr>
        <p:spPr>
          <a:xfrm>
            <a:off x="1089572" y="2638164"/>
            <a:ext cx="553631" cy="710565"/>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4300" b="0" i="0" u="none" strike="noStrike" kern="1200" cap="none" spc="0" normalizeH="0" baseline="0" noProof="0" dirty="0">
                <a:ln>
                  <a:noFill/>
                </a:ln>
                <a:solidFill>
                  <a:srgbClr val="6B5492"/>
                </a:solidFill>
                <a:effectLst/>
                <a:uLnTx/>
                <a:uFillTx/>
                <a:latin typeface="Calibri Light" panose="020F0302020204030204"/>
                <a:ea typeface="+mn-ea"/>
                <a:cs typeface="+mn-cs"/>
              </a:rPr>
              <a:t>1</a:t>
            </a:r>
            <a:r>
              <a:rPr kumimoji="0" lang="en-US" sz="4300" b="0" i="0" u="none" strike="noStrike" kern="1200" cap="none" spc="0" normalizeH="0" baseline="0" noProof="0" dirty="0">
                <a:ln>
                  <a:noFill/>
                </a:ln>
                <a:solidFill>
                  <a:srgbClr val="6B5492"/>
                </a:solidFill>
                <a:effectLst/>
                <a:uLnTx/>
                <a:uFillTx/>
                <a:latin typeface="Calibri Light" panose="020F0302020204030204"/>
                <a:ea typeface="+mn-ea"/>
                <a:cs typeface="+mn-cs"/>
              </a:rPr>
              <a:t>.</a:t>
            </a:r>
            <a:endParaRPr kumimoji="0" lang="en-US" sz="4300" b="0" i="0" u="none" strike="noStrike" kern="1200" cap="none" spc="0" normalizeH="0" baseline="0" noProof="0" dirty="0">
              <a:ln>
                <a:noFill/>
              </a:ln>
              <a:solidFill>
                <a:srgbClr val="6B5492"/>
              </a:solidFill>
              <a:effectLst/>
              <a:uLnTx/>
              <a:uFillTx/>
              <a:latin typeface="Calibri Light" panose="020F0302020204030204"/>
              <a:ea typeface="+mn-ea"/>
              <a:cs typeface="+mn-cs"/>
            </a:endParaRPr>
          </a:p>
        </p:txBody>
      </p:sp>
      <p:sp>
        <p:nvSpPr>
          <p:cNvPr id="7" name="Rectangle 19"/>
          <p:cNvSpPr/>
          <p:nvPr/>
        </p:nvSpPr>
        <p:spPr>
          <a:xfrm>
            <a:off x="1570661" y="2720589"/>
            <a:ext cx="3925109" cy="872490"/>
          </a:xfrm>
          <a:prstGeom prst="rect">
            <a:avLst/>
          </a:prstGeom>
        </p:spPr>
        <p:txBody>
          <a:bodyPr wrap="square" lIns="49634" tIns="24817" rIns="49634" bIns="24817">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在此框中选择粘贴，并选择只保留文字。您的内容打在这里，或者通过复制您的文本后，在此框您的内容打在这里，或者通过复制您的文本后，</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12" name="TextBox 33"/>
          <p:cNvSpPr txBox="1"/>
          <p:nvPr/>
        </p:nvSpPr>
        <p:spPr>
          <a:xfrm>
            <a:off x="1089572" y="3846473"/>
            <a:ext cx="553631" cy="710565"/>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300" b="0" i="0" u="none" strike="noStrike" kern="1200" cap="none" spc="0" normalizeH="0" baseline="0" noProof="0" dirty="0">
                <a:ln>
                  <a:noFill/>
                </a:ln>
                <a:solidFill>
                  <a:srgbClr val="6B5492"/>
                </a:solidFill>
                <a:effectLst/>
                <a:uLnTx/>
                <a:uFillTx/>
                <a:latin typeface="Calibri Light" panose="020F0302020204030204"/>
                <a:ea typeface="+mn-ea"/>
                <a:cs typeface="+mn-cs"/>
              </a:rPr>
              <a:t>2.</a:t>
            </a:r>
            <a:endParaRPr kumimoji="0" lang="en-US" sz="4300" b="0" i="0" u="none" strike="noStrike" kern="1200" cap="none" spc="0" normalizeH="0" baseline="0" noProof="0" dirty="0">
              <a:ln>
                <a:noFill/>
              </a:ln>
              <a:solidFill>
                <a:srgbClr val="6B5492"/>
              </a:solidFill>
              <a:effectLst/>
              <a:uLnTx/>
              <a:uFillTx/>
              <a:latin typeface="Calibri Light" panose="020F0302020204030204"/>
              <a:ea typeface="+mn-ea"/>
              <a:cs typeface="+mn-cs"/>
            </a:endParaRPr>
          </a:p>
        </p:txBody>
      </p:sp>
      <p:sp>
        <p:nvSpPr>
          <p:cNvPr id="23" name="Rectangle 19"/>
          <p:cNvSpPr/>
          <p:nvPr/>
        </p:nvSpPr>
        <p:spPr>
          <a:xfrm>
            <a:off x="1570661" y="3928899"/>
            <a:ext cx="3925109" cy="872490"/>
          </a:xfrm>
          <a:prstGeom prst="rect">
            <a:avLst/>
          </a:prstGeom>
        </p:spPr>
        <p:txBody>
          <a:bodyPr wrap="square" lIns="49634" tIns="24817" rIns="49634" bIns="24817">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在此框中选择粘贴，并选择只保留文字。您的内容打在这里，或者通过复制您的文本后，在此框您的内容打在这里，或者通过复制您的文本后，</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24" name="TextBox 35"/>
          <p:cNvSpPr txBox="1"/>
          <p:nvPr/>
        </p:nvSpPr>
        <p:spPr>
          <a:xfrm>
            <a:off x="1089572" y="5055603"/>
            <a:ext cx="553631" cy="710565"/>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300" b="0" i="0" u="none" strike="noStrike" kern="1200" cap="none" spc="0" normalizeH="0" baseline="0" noProof="0" dirty="0">
                <a:ln>
                  <a:noFill/>
                </a:ln>
                <a:solidFill>
                  <a:srgbClr val="6B5492"/>
                </a:solidFill>
                <a:effectLst/>
                <a:uLnTx/>
                <a:uFillTx/>
                <a:latin typeface="Calibri Light" panose="020F0302020204030204"/>
                <a:ea typeface="+mn-ea"/>
                <a:cs typeface="+mn-cs"/>
              </a:rPr>
              <a:t>3.</a:t>
            </a:r>
            <a:endParaRPr kumimoji="0" lang="en-US" sz="4300" b="0" i="0" u="none" strike="noStrike" kern="1200" cap="none" spc="0" normalizeH="0" baseline="0" noProof="0" dirty="0">
              <a:ln>
                <a:noFill/>
              </a:ln>
              <a:solidFill>
                <a:srgbClr val="6B5492"/>
              </a:solidFill>
              <a:effectLst/>
              <a:uLnTx/>
              <a:uFillTx/>
              <a:latin typeface="Calibri Light" panose="020F0302020204030204"/>
              <a:ea typeface="+mn-ea"/>
              <a:cs typeface="+mn-cs"/>
            </a:endParaRPr>
          </a:p>
        </p:txBody>
      </p:sp>
      <p:sp>
        <p:nvSpPr>
          <p:cNvPr id="25" name="Rectangle 19"/>
          <p:cNvSpPr/>
          <p:nvPr/>
        </p:nvSpPr>
        <p:spPr>
          <a:xfrm>
            <a:off x="1570661" y="5138029"/>
            <a:ext cx="3925109" cy="872490"/>
          </a:xfrm>
          <a:prstGeom prst="rect">
            <a:avLst/>
          </a:prstGeom>
        </p:spPr>
        <p:txBody>
          <a:bodyPr wrap="square" lIns="49634" tIns="24817" rIns="49634" bIns="24817">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在此框中选择粘贴，并选择只保留文字。您的内容打在这里，或者通过复制您的文本后，在此框您的内容打在这里，或者通过复制您的文本后，</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cxnSp>
        <p:nvCxnSpPr>
          <p:cNvPr id="7172" name="直接连接符 7171"/>
          <p:cNvCxnSpPr/>
          <p:nvPr/>
        </p:nvCxnSpPr>
        <p:spPr>
          <a:xfrm>
            <a:off x="1236952" y="3762554"/>
            <a:ext cx="4258816" cy="0"/>
          </a:xfrm>
          <a:prstGeom prst="line">
            <a:avLst/>
          </a:prstGeom>
          <a:ln>
            <a:solidFill>
              <a:srgbClr val="6B5492"/>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236952" y="4996585"/>
            <a:ext cx="4258816" cy="0"/>
          </a:xfrm>
          <a:prstGeom prst="line">
            <a:avLst/>
          </a:prstGeom>
          <a:ln>
            <a:solidFill>
              <a:srgbClr val="6B549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2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 calcmode="lin" valueType="num">
                                      <p:cBhvr>
                                        <p:cTn id="18" dur="500" fill="hold"/>
                                        <p:tgtEl>
                                          <p:spTgt spid="7171"/>
                                        </p:tgtEl>
                                        <p:attrNameLst>
                                          <p:attrName>ppt_w</p:attrName>
                                        </p:attrNameLst>
                                      </p:cBhvr>
                                      <p:tavLst>
                                        <p:tav tm="0">
                                          <p:val>
                                            <p:fltVal val="0"/>
                                          </p:val>
                                        </p:tav>
                                        <p:tav tm="100000">
                                          <p:val>
                                            <p:strVal val="#ppt_w"/>
                                          </p:val>
                                        </p:tav>
                                      </p:tavLst>
                                    </p:anim>
                                    <p:anim calcmode="lin" valueType="num">
                                      <p:cBhvr>
                                        <p:cTn id="19" dur="500" fill="hold"/>
                                        <p:tgtEl>
                                          <p:spTgt spid="717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7170"/>
                                        </p:tgtEl>
                                        <p:attrNameLst>
                                          <p:attrName>style.visibility</p:attrName>
                                        </p:attrNameLst>
                                      </p:cBhvr>
                                      <p:to>
                                        <p:strVal val="visible"/>
                                      </p:to>
                                    </p:set>
                                    <p:anim calcmode="lin" valueType="num">
                                      <p:cBhvr>
                                        <p:cTn id="22" dur="500" fill="hold"/>
                                        <p:tgtEl>
                                          <p:spTgt spid="7170"/>
                                        </p:tgtEl>
                                        <p:attrNameLst>
                                          <p:attrName>ppt_w</p:attrName>
                                        </p:attrNameLst>
                                      </p:cBhvr>
                                      <p:tavLst>
                                        <p:tav tm="0">
                                          <p:val>
                                            <p:fltVal val="0"/>
                                          </p:val>
                                        </p:tav>
                                        <p:tav tm="100000">
                                          <p:val>
                                            <p:strVal val="#ppt_w"/>
                                          </p:val>
                                        </p:tav>
                                      </p:tavLst>
                                    </p:anim>
                                    <p:anim calcmode="lin" valueType="num">
                                      <p:cBhvr>
                                        <p:cTn id="23" dur="500" fill="hold"/>
                                        <p:tgtEl>
                                          <p:spTgt spid="7170"/>
                                        </p:tgtEl>
                                        <p:attrNameLst>
                                          <p:attrName>ppt_h</p:attrName>
                                        </p:attrNameLst>
                                      </p:cBhvr>
                                      <p:tavLst>
                                        <p:tav tm="0">
                                          <p:val>
                                            <p:fltVal val="0"/>
                                          </p:val>
                                        </p:tav>
                                        <p:tav tm="100000">
                                          <p:val>
                                            <p:strVal val="#ppt_h"/>
                                          </p:val>
                                        </p:tav>
                                      </p:tavLst>
                                    </p:anim>
                                  </p:childTnLst>
                                </p:cTn>
                              </p:par>
                            </p:childTnLst>
                          </p:cTn>
                        </p:par>
                        <p:par>
                          <p:cTn id="24" fill="hold">
                            <p:stCondLst>
                              <p:cond delay="1750"/>
                            </p:stCondLst>
                            <p:childTnLst>
                              <p:par>
                                <p:cTn id="25" presetID="14"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par>
                          <p:cTn id="32" fill="hold">
                            <p:stCondLst>
                              <p:cond delay="2750"/>
                            </p:stCondLst>
                            <p:childTnLst>
                              <p:par>
                                <p:cTn id="33" presetID="1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ppt_y</p:attrName>
                                        </p:attrNameLst>
                                      </p:cBhvr>
                                      <p:tavLst>
                                        <p:tav tm="0">
                                          <p:val>
                                            <p:strVal val="#ppt_y+#ppt_h*1.125000"/>
                                          </p:val>
                                        </p:tav>
                                        <p:tav tm="100000">
                                          <p:val>
                                            <p:strVal val="#ppt_y"/>
                                          </p:val>
                                        </p:tav>
                                      </p:tavLst>
                                    </p:anim>
                                    <p:animEffect transition="in" filter="wipe(up)">
                                      <p:cBhvr>
                                        <p:cTn id="36" dur="500"/>
                                        <p:tgtEl>
                                          <p:spTgt spid="7"/>
                                        </p:tgtEl>
                                      </p:cBhvr>
                                    </p:animEffect>
                                  </p:childTnLst>
                                </p:cTn>
                              </p:par>
                            </p:childTnLst>
                          </p:cTn>
                        </p:par>
                        <p:par>
                          <p:cTn id="37" fill="hold">
                            <p:stCondLst>
                              <p:cond delay="3250"/>
                            </p:stCondLst>
                            <p:childTnLst>
                              <p:par>
                                <p:cTn id="38" presetID="12" presetClass="entr" presetSubtype="4" fill="hold" nodeType="afterEffect">
                                  <p:stCondLst>
                                    <p:cond delay="0"/>
                                  </p:stCondLst>
                                  <p:childTnLst>
                                    <p:set>
                                      <p:cBhvr>
                                        <p:cTn id="39" dur="1" fill="hold">
                                          <p:stCondLst>
                                            <p:cond delay="0"/>
                                          </p:stCondLst>
                                        </p:cTn>
                                        <p:tgtEl>
                                          <p:spTgt spid="7172"/>
                                        </p:tgtEl>
                                        <p:attrNameLst>
                                          <p:attrName>style.visibility</p:attrName>
                                        </p:attrNameLst>
                                      </p:cBhvr>
                                      <p:to>
                                        <p:strVal val="visible"/>
                                      </p:to>
                                    </p:set>
                                    <p:anim calcmode="lin" valueType="num">
                                      <p:cBhvr additive="base">
                                        <p:cTn id="40" dur="500"/>
                                        <p:tgtEl>
                                          <p:spTgt spid="7172"/>
                                        </p:tgtEl>
                                        <p:attrNameLst>
                                          <p:attrName>ppt_y</p:attrName>
                                        </p:attrNameLst>
                                      </p:cBhvr>
                                      <p:tavLst>
                                        <p:tav tm="0">
                                          <p:val>
                                            <p:strVal val="#ppt_y+#ppt_h*1.125000"/>
                                          </p:val>
                                        </p:tav>
                                        <p:tav tm="100000">
                                          <p:val>
                                            <p:strVal val="#ppt_y"/>
                                          </p:val>
                                        </p:tav>
                                      </p:tavLst>
                                    </p:anim>
                                    <p:animEffect transition="in" filter="wipe(up)">
                                      <p:cBhvr>
                                        <p:cTn id="41" dur="500"/>
                                        <p:tgtEl>
                                          <p:spTgt spid="7172"/>
                                        </p:tgtEl>
                                      </p:cBhvr>
                                    </p:animEffect>
                                  </p:childTnLst>
                                </p:cTn>
                              </p:par>
                            </p:childTnLst>
                          </p:cTn>
                        </p:par>
                        <p:par>
                          <p:cTn id="42" fill="hold">
                            <p:stCondLst>
                              <p:cond delay="3750"/>
                            </p:stCondLst>
                            <p:childTnLst>
                              <p:par>
                                <p:cTn id="43" presetID="14" presetClass="entr" presetSubtype="1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4250"/>
                            </p:stCondLst>
                            <p:childTnLst>
                              <p:par>
                                <p:cTn id="47" presetID="12" presetClass="entr" presetSubtype="4"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par>
                          <p:cTn id="51" fill="hold">
                            <p:stCondLst>
                              <p:cond delay="4750"/>
                            </p:stCondLst>
                            <p:childTnLst>
                              <p:par>
                                <p:cTn id="52" presetID="12" presetClass="entr" presetSubtype="4"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p:tgtEl>
                                          <p:spTgt spid="41"/>
                                        </p:tgtEl>
                                        <p:attrNameLst>
                                          <p:attrName>ppt_y</p:attrName>
                                        </p:attrNameLst>
                                      </p:cBhvr>
                                      <p:tavLst>
                                        <p:tav tm="0">
                                          <p:val>
                                            <p:strVal val="#ppt_y+#ppt_h*1.125000"/>
                                          </p:val>
                                        </p:tav>
                                        <p:tav tm="100000">
                                          <p:val>
                                            <p:strVal val="#ppt_y"/>
                                          </p:val>
                                        </p:tav>
                                      </p:tavLst>
                                    </p:anim>
                                    <p:animEffect transition="in" filter="wipe(up)">
                                      <p:cBhvr>
                                        <p:cTn id="55" dur="500"/>
                                        <p:tgtEl>
                                          <p:spTgt spid="41"/>
                                        </p:tgtEl>
                                      </p:cBhvr>
                                    </p:animEffect>
                                  </p:childTnLst>
                                </p:cTn>
                              </p:par>
                            </p:childTnLst>
                          </p:cTn>
                        </p:par>
                        <p:par>
                          <p:cTn id="56" fill="hold">
                            <p:stCondLst>
                              <p:cond delay="5250"/>
                            </p:stCondLst>
                            <p:childTnLst>
                              <p:par>
                                <p:cTn id="57" presetID="14" presetClass="entr" presetSubtype="1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randombar(horizontal)">
                                      <p:cBhvr>
                                        <p:cTn id="59" dur="500"/>
                                        <p:tgtEl>
                                          <p:spTgt spid="24"/>
                                        </p:tgtEl>
                                      </p:cBhvr>
                                    </p:animEffect>
                                  </p:childTnLst>
                                </p:cTn>
                              </p:par>
                            </p:childTnLst>
                          </p:cTn>
                        </p:par>
                        <p:par>
                          <p:cTn id="60" fill="hold">
                            <p:stCondLst>
                              <p:cond delay="5750"/>
                            </p:stCondLst>
                            <p:childTnLst>
                              <p:par>
                                <p:cTn id="61" presetID="12" presetClass="entr" presetSubtype="4"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p:tgtEl>
                                          <p:spTgt spid="25"/>
                                        </p:tgtEl>
                                        <p:attrNameLst>
                                          <p:attrName>ppt_y</p:attrName>
                                        </p:attrNameLst>
                                      </p:cBhvr>
                                      <p:tavLst>
                                        <p:tav tm="0">
                                          <p:val>
                                            <p:strVal val="#ppt_y+#ppt_h*1.125000"/>
                                          </p:val>
                                        </p:tav>
                                        <p:tav tm="100000">
                                          <p:val>
                                            <p:strVal val="#ppt_y"/>
                                          </p:val>
                                        </p:tav>
                                      </p:tavLst>
                                    </p:anim>
                                    <p:animEffect transition="in" filter="wipe(up)">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23" grpId="0"/>
      <p:bldP spid="24" grpId="0"/>
      <p:bldP spid="25" grpId="0"/>
    </p:bld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5282</Words>
  <Application>WPS 演示</Application>
  <PresentationFormat>宽屏</PresentationFormat>
  <Paragraphs>581</Paragraphs>
  <Slides>27</Slides>
  <Notes>0</Notes>
  <HiddenSlides>0</HiddenSlides>
  <MMClips>0</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27</vt:i4>
      </vt:variant>
    </vt:vector>
  </HeadingPairs>
  <TitlesOfParts>
    <vt:vector size="59" baseType="lpstr">
      <vt:lpstr>Arial</vt:lpstr>
      <vt:lpstr>宋体</vt:lpstr>
      <vt:lpstr>Wingdings</vt:lpstr>
      <vt:lpstr>Calibri</vt:lpstr>
      <vt:lpstr>Tahoma</vt:lpstr>
      <vt:lpstr>华文中宋</vt:lpstr>
      <vt:lpstr>仿宋_GB2312</vt:lpstr>
      <vt:lpstr>仿宋</vt:lpstr>
      <vt:lpstr>微软雅黑</vt:lpstr>
      <vt:lpstr>Rockwell</vt:lpstr>
      <vt:lpstr>思源黑体 CN Light</vt:lpstr>
      <vt:lpstr>黑体</vt:lpstr>
      <vt:lpstr>Raavi</vt:lpstr>
      <vt:lpstr>思源黑体 CN Medium</vt:lpstr>
      <vt:lpstr>方正兰亭纤黑_GBK</vt:lpstr>
      <vt:lpstr>Calibri Light</vt:lpstr>
      <vt:lpstr>方正黑体_GBK</vt:lpstr>
      <vt:lpstr>华文黑体</vt:lpstr>
      <vt:lpstr>Arial Unicode MS</vt:lpstr>
      <vt:lpstr>Open Sans</vt:lpstr>
      <vt:lpstr>Lato</vt:lpstr>
      <vt:lpstr>Segoe Print</vt:lpstr>
      <vt:lpstr>Roboto</vt:lpstr>
      <vt:lpstr>Roboto Bold</vt:lpstr>
      <vt:lpstr>BebasNeueBold</vt:lpstr>
      <vt:lpstr>DFGothic-EB</vt:lpstr>
      <vt:lpstr>Gill Sans</vt:lpstr>
      <vt:lpstr>Roboto Light</vt:lpstr>
      <vt:lpstr>Times New Roman</vt:lpstr>
      <vt:lpstr>MS UI Gothic</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4</cp:revision>
  <dcterms:created xsi:type="dcterms:W3CDTF">2018-04-10T05:52:00Z</dcterms:created>
  <dcterms:modified xsi:type="dcterms:W3CDTF">2024-06-03T22:42:53Z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2052-12.1.0.16417</vt:lpwstr>
  </property>
  <property fmtid="{D5CDD505-2E9C-101B-9397-08002B2CF9AE}" pid="4" name="ICV">
    <vt:lpwstr>5B41D172DFB8413CA83EC46555924190_13</vt:lpwstr>
  </property>
</Properties>
</file>