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273" r:id="rId4"/>
    <p:sldId id="324" r:id="rId6"/>
    <p:sldId id="278" r:id="rId7"/>
    <p:sldId id="259" r:id="rId8"/>
    <p:sldId id="270" r:id="rId9"/>
    <p:sldId id="264" r:id="rId10"/>
    <p:sldId id="260" r:id="rId11"/>
    <p:sldId id="272" r:id="rId12"/>
    <p:sldId id="325" r:id="rId13"/>
    <p:sldId id="326" r:id="rId14"/>
    <p:sldId id="329" r:id="rId15"/>
    <p:sldId id="330" r:id="rId16"/>
    <p:sldId id="271" r:id="rId17"/>
    <p:sldId id="327" r:id="rId18"/>
    <p:sldId id="279" r:id="rId19"/>
    <p:sldId id="263" r:id="rId20"/>
    <p:sldId id="275" r:id="rId21"/>
    <p:sldId id="288" r:id="rId22"/>
    <p:sldId id="328" r:id="rId23"/>
    <p:sldId id="291" r:id="rId24"/>
    <p:sldId id="307" r:id="rId25"/>
    <p:sldId id="310" r:id="rId26"/>
    <p:sldId id="312" r:id="rId27"/>
    <p:sldId id="313" r:id="rId28"/>
    <p:sldId id="314" r:id="rId29"/>
    <p:sldId id="318" r:id="rId30"/>
    <p:sldId id="292" r:id="rId31"/>
    <p:sldId id="280" r:id="rId32"/>
    <p:sldId id="317" r:id="rId33"/>
    <p:sldId id="303" r:id="rId34"/>
    <p:sldId id="353" r:id="rId35"/>
  </p:sldIdLst>
  <p:sldSz cx="12192000" cy="6858000"/>
  <p:notesSz cx="6858000" cy="9144000"/>
  <p:embeddedFontLst>
    <p:embeddedFont>
      <p:font typeface="微软雅黑" panose="020B0503020204020204" pitchFamily="34" charset="-122"/>
      <p:regular r:id="rId39"/>
    </p:embeddedFont>
    <p:embeddedFont>
      <p:font typeface="Calibri" panose="020F0502020204030204"/>
      <p:regular r:id="rId40"/>
      <p:bold r:id="rId41"/>
      <p:italic r:id="rId42"/>
      <p:boldItalic r:id="rId43"/>
    </p:embeddedFont>
    <p:embeddedFont>
      <p:font typeface="等线" panose="02010600030101010101" pitchFamily="2" charset="-122"/>
      <p:regular r:id="rId44"/>
    </p:embeddedFont>
    <p:embeddedFont>
      <p:font typeface="Open Sans" panose="020B060603050402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等线 Light" panose="02010600030101010101" charset="-122"/>
      <p:regular r:id="rId53"/>
    </p:embeddedFont>
  </p:embeddedFontLst>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16" autoAdjust="0"/>
  </p:normalViewPr>
  <p:slideViewPr>
    <p:cSldViewPr snapToGrid="0">
      <p:cViewPr varScale="1">
        <p:scale>
          <a:sx n="101" d="100"/>
          <a:sy n="101"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gs" Target="tags/tag1.xml"/><Relationship Id="rId53" Type="http://schemas.openxmlformats.org/officeDocument/2006/relationships/font" Target="fonts/font15.fntdata"/><Relationship Id="rId52" Type="http://schemas.openxmlformats.org/officeDocument/2006/relationships/font" Target="fonts/font14.fntdata"/><Relationship Id="rId51" Type="http://schemas.openxmlformats.org/officeDocument/2006/relationships/font" Target="fonts/font13.fntdata"/><Relationship Id="rId50" Type="http://schemas.openxmlformats.org/officeDocument/2006/relationships/font" Target="fonts/font12.fntdata"/><Relationship Id="rId5" Type="http://schemas.openxmlformats.org/officeDocument/2006/relationships/notesMaster" Target="notesMasters/notesMaster1.xml"/><Relationship Id="rId49" Type="http://schemas.openxmlformats.org/officeDocument/2006/relationships/font" Target="fonts/font11.fntdata"/><Relationship Id="rId48" Type="http://schemas.openxmlformats.org/officeDocument/2006/relationships/font" Target="fonts/font10.fntdata"/><Relationship Id="rId47" Type="http://schemas.openxmlformats.org/officeDocument/2006/relationships/font" Target="fonts/font9.fntdata"/><Relationship Id="rId46" Type="http://schemas.openxmlformats.org/officeDocument/2006/relationships/font" Target="fonts/font8.fntdata"/><Relationship Id="rId45" Type="http://schemas.openxmlformats.org/officeDocument/2006/relationships/font" Target="fonts/font7.fntdata"/><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1.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0D497-9BDA-452B-800C-F5AD3A223EC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7AC59-7377-4B85-B487-665BC5B9C0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2564F8-5B7A-4DF7-BA56-86D7DA571E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117092" y="2202403"/>
            <a:ext cx="3201080" cy="2453194"/>
          </a:xfrm>
          <a:prstGeom prst="rect">
            <a:avLst/>
          </a:prstGeom>
          <a:effectLst>
            <a:outerShdw blurRad="571500" sx="102000" sy="102000" algn="ctr" rotWithShape="0">
              <a:schemeClr val="tx1">
                <a:lumMod val="95000"/>
                <a:lumOff val="5000"/>
                <a:alpha val="40000"/>
              </a:schemeClr>
            </a:outerShdw>
          </a:effectLst>
        </p:spPr>
        <p:txBody>
          <a:bodyPr/>
          <a:lstStyle/>
          <a:p>
            <a:endParaRPr lang="id-ID"/>
          </a:p>
        </p:txBody>
      </p:sp>
      <p:sp>
        <p:nvSpPr>
          <p:cNvPr id="12" name="Picture Placeholder 10"/>
          <p:cNvSpPr>
            <a:spLocks noGrp="1"/>
          </p:cNvSpPr>
          <p:nvPr>
            <p:ph type="pic" sz="quarter" idx="11"/>
          </p:nvPr>
        </p:nvSpPr>
        <p:spPr>
          <a:xfrm>
            <a:off x="9208861" y="0"/>
            <a:ext cx="2982913" cy="2286000"/>
          </a:xfrm>
          <a:prstGeom prst="rect">
            <a:avLst/>
          </a:prstGeom>
        </p:spPr>
        <p:txBody>
          <a:bodyPr/>
          <a:lstStyle/>
          <a:p>
            <a:endParaRPr lang="id-ID"/>
          </a:p>
        </p:txBody>
      </p:sp>
      <p:sp>
        <p:nvSpPr>
          <p:cNvPr id="13" name="Picture Placeholder 10"/>
          <p:cNvSpPr>
            <a:spLocks noGrp="1"/>
          </p:cNvSpPr>
          <p:nvPr>
            <p:ph type="pic" sz="quarter" idx="12"/>
          </p:nvPr>
        </p:nvSpPr>
        <p:spPr>
          <a:xfrm>
            <a:off x="9208861" y="4572000"/>
            <a:ext cx="2982913" cy="2286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nodePh="1">
                                  <p:stCondLst>
                                    <p:cond delay="25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nodePh="1">
                                  <p:stCondLst>
                                    <p:cond delay="50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264727" y="2043079"/>
            <a:ext cx="1799273" cy="1797685"/>
          </a:xfrm>
          <a:prstGeom prst="ellipse">
            <a:avLst/>
          </a:prstGeom>
        </p:spPr>
        <p:txBody>
          <a:bodyPr/>
          <a:lstStyle>
            <a:lvl1pPr marL="0" indent="0">
              <a:buNone/>
              <a:defRPr sz="200"/>
            </a:lvl1pPr>
          </a:lstStyle>
          <a:p>
            <a:endParaRPr lang="id-ID"/>
          </a:p>
        </p:txBody>
      </p:sp>
      <p:sp>
        <p:nvSpPr>
          <p:cNvPr id="13" name="Picture Placeholder 11"/>
          <p:cNvSpPr>
            <a:spLocks noGrp="1"/>
          </p:cNvSpPr>
          <p:nvPr>
            <p:ph type="pic" sz="quarter" idx="11"/>
          </p:nvPr>
        </p:nvSpPr>
        <p:spPr>
          <a:xfrm>
            <a:off x="5195887" y="2043079"/>
            <a:ext cx="1799273" cy="1797685"/>
          </a:xfrm>
          <a:prstGeom prst="ellipse">
            <a:avLst/>
          </a:prstGeom>
        </p:spPr>
        <p:txBody>
          <a:bodyPr/>
          <a:lstStyle>
            <a:lvl1pPr marL="0" indent="0">
              <a:buNone/>
              <a:defRPr sz="200"/>
            </a:lvl1pPr>
          </a:lstStyle>
          <a:p>
            <a:endParaRPr lang="id-ID" dirty="0"/>
          </a:p>
        </p:txBody>
      </p:sp>
      <p:sp>
        <p:nvSpPr>
          <p:cNvPr id="14" name="Picture Placeholder 11"/>
          <p:cNvSpPr>
            <a:spLocks noGrp="1"/>
          </p:cNvSpPr>
          <p:nvPr>
            <p:ph type="pic" sz="quarter" idx="12"/>
          </p:nvPr>
        </p:nvSpPr>
        <p:spPr>
          <a:xfrm>
            <a:off x="8127216" y="2043079"/>
            <a:ext cx="1799273" cy="1797685"/>
          </a:xfrm>
          <a:prstGeom prst="ellipse">
            <a:avLst/>
          </a:prstGeom>
        </p:spPr>
        <p:txBody>
          <a:bodyPr/>
          <a:lstStyle>
            <a:lvl1pPr marL="0" indent="0">
              <a:buNone/>
              <a:defRPr sz="200"/>
            </a:lvl1pPr>
          </a:lstStyle>
          <a:p>
            <a:endParaRPr lang="id-ID"/>
          </a:p>
        </p:txBody>
      </p:sp>
      <p:sp>
        <p:nvSpPr>
          <p:cNvPr id="15"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16" name="TextBox 15"/>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anim calcmode="lin" valueType="num">
                                      <p:cBhvr>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grpId="0" nodeType="withEffect" nodePh="1">
                                  <p:stCondLst>
                                    <p:cond delay="25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nodePh="1">
                                  <p:stCondLst>
                                    <p:cond delay="50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3600450" y="2087563"/>
            <a:ext cx="2486025" cy="3835400"/>
          </a:xfrm>
          <a:prstGeom prst="rect">
            <a:avLst/>
          </a:prstGeom>
          <a:effectLst>
            <a:outerShdw blurRad="381000" sx="102000" sy="102000" algn="ctr" rotWithShape="0">
              <a:schemeClr val="tx1">
                <a:lumMod val="95000"/>
                <a:lumOff val="5000"/>
                <a:alpha val="40000"/>
              </a:schemeClr>
            </a:outerShdw>
          </a:effectLst>
        </p:spPr>
        <p:txBody>
          <a:bodyPr/>
          <a:lstStyle/>
          <a:p>
            <a:endParaRPr lang="id-ID"/>
          </a:p>
        </p:txBody>
      </p:sp>
      <p:sp>
        <p:nvSpPr>
          <p:cNvPr id="5"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7" name="TextBox 6"/>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1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271072" y="228600"/>
            <a:ext cx="11649856" cy="66294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2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286000"/>
            <a:ext cx="3048000" cy="2286000"/>
          </a:xfrm>
          <a:prstGeom prst="rect">
            <a:avLst/>
          </a:prstGeom>
        </p:spPr>
        <p:txBody>
          <a:bodyPr/>
          <a:lstStyle/>
          <a:p>
            <a:endParaRPr lang="id-ID"/>
          </a:p>
        </p:txBody>
      </p:sp>
      <p:sp>
        <p:nvSpPr>
          <p:cNvPr id="10" name="Picture Placeholder 8"/>
          <p:cNvSpPr>
            <a:spLocks noGrp="1"/>
          </p:cNvSpPr>
          <p:nvPr>
            <p:ph type="pic" sz="quarter" idx="11"/>
          </p:nvPr>
        </p:nvSpPr>
        <p:spPr>
          <a:xfrm>
            <a:off x="6095999" y="2286000"/>
            <a:ext cx="3048000" cy="2286000"/>
          </a:xfrm>
          <a:prstGeom prst="rect">
            <a:avLst/>
          </a:prstGeom>
        </p:spPr>
        <p:txBody>
          <a:bodyPr/>
          <a:lstStyle/>
          <a:p>
            <a:endParaRPr lang="id-ID"/>
          </a:p>
        </p:txBody>
      </p:sp>
      <p:sp>
        <p:nvSpPr>
          <p:cNvPr id="11" name="Picture Placeholder 8"/>
          <p:cNvSpPr>
            <a:spLocks noGrp="1"/>
          </p:cNvSpPr>
          <p:nvPr>
            <p:ph type="pic" sz="quarter" idx="12"/>
          </p:nvPr>
        </p:nvSpPr>
        <p:spPr>
          <a:xfrm>
            <a:off x="9143997" y="0"/>
            <a:ext cx="3048000" cy="2286000"/>
          </a:xfrm>
          <a:prstGeom prst="rect">
            <a:avLst/>
          </a:prstGeom>
        </p:spPr>
        <p:txBody>
          <a:bodyPr/>
          <a:lstStyle/>
          <a:p>
            <a:endParaRPr lang="id-ID"/>
          </a:p>
        </p:txBody>
      </p:sp>
      <p:sp>
        <p:nvSpPr>
          <p:cNvPr id="12" name="Picture Placeholder 8"/>
          <p:cNvSpPr>
            <a:spLocks noGrp="1"/>
          </p:cNvSpPr>
          <p:nvPr>
            <p:ph type="pic" sz="quarter" idx="13"/>
          </p:nvPr>
        </p:nvSpPr>
        <p:spPr>
          <a:xfrm>
            <a:off x="3047996" y="0"/>
            <a:ext cx="3048000" cy="2286000"/>
          </a:xfrm>
          <a:prstGeom prst="rect">
            <a:avLst/>
          </a:prstGeom>
        </p:spPr>
        <p:txBody>
          <a:bodyPr/>
          <a:lstStyle/>
          <a:p>
            <a:endParaRPr lang="id-ID"/>
          </a:p>
        </p:txBody>
      </p:sp>
      <p:sp>
        <p:nvSpPr>
          <p:cNvPr id="13" name="Picture Placeholder 8"/>
          <p:cNvSpPr>
            <a:spLocks noGrp="1"/>
          </p:cNvSpPr>
          <p:nvPr>
            <p:ph type="pic" sz="quarter" idx="14"/>
          </p:nvPr>
        </p:nvSpPr>
        <p:spPr>
          <a:xfrm>
            <a:off x="9143997" y="4572000"/>
            <a:ext cx="3048000" cy="2286000"/>
          </a:xfrm>
          <a:prstGeom prst="rect">
            <a:avLst/>
          </a:prstGeom>
        </p:spPr>
        <p:txBody>
          <a:bodyPr/>
          <a:lstStyle/>
          <a:p>
            <a:endParaRPr lang="id-ID"/>
          </a:p>
        </p:txBody>
      </p:sp>
      <p:sp>
        <p:nvSpPr>
          <p:cNvPr id="14" name="Picture Placeholder 8"/>
          <p:cNvSpPr>
            <a:spLocks noGrp="1"/>
          </p:cNvSpPr>
          <p:nvPr>
            <p:ph type="pic" sz="quarter" idx="15"/>
          </p:nvPr>
        </p:nvSpPr>
        <p:spPr>
          <a:xfrm>
            <a:off x="3047996" y="4572000"/>
            <a:ext cx="3048000" cy="2286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nodePh="1">
                                  <p:stCondLst>
                                    <p:cond delay="25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nodePh="1">
                                  <p:stCondLst>
                                    <p:cond delay="50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nodePh="1">
                                  <p:stCondLst>
                                    <p:cond delay="75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nodePh="1">
                                  <p:stCondLst>
                                    <p:cond delay="1000"/>
                                  </p:stCondLst>
                                  <p:endCondLst>
                                    <p:cond evt="begin" delay="0">
                                      <p:tn val="25"/>
                                    </p:cond>
                                  </p:end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nodePh="1">
                                  <p:stCondLst>
                                    <p:cond delay="1250"/>
                                  </p:stCondLst>
                                  <p:endCondLst>
                                    <p:cond evt="begin" delay="0">
                                      <p:tn val="30"/>
                                    </p:cond>
                                  </p:end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257550" y="0"/>
            <a:ext cx="3257550" cy="6858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3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48000" cy="4887913"/>
          </a:xfrm>
          <a:prstGeom prst="rect">
            <a:avLst/>
          </a:prstGeom>
        </p:spPr>
        <p:txBody>
          <a:bodyPr/>
          <a:lstStyle/>
          <a:p>
            <a:endParaRPr lang="id-ID"/>
          </a:p>
        </p:txBody>
      </p:sp>
      <p:sp>
        <p:nvSpPr>
          <p:cNvPr id="5" name="Picture Placeholder 3"/>
          <p:cNvSpPr>
            <a:spLocks noGrp="1"/>
          </p:cNvSpPr>
          <p:nvPr>
            <p:ph type="pic" sz="quarter" idx="11"/>
          </p:nvPr>
        </p:nvSpPr>
        <p:spPr>
          <a:xfrm>
            <a:off x="3048000" y="0"/>
            <a:ext cx="3048000" cy="4887913"/>
          </a:xfrm>
          <a:prstGeom prst="rect">
            <a:avLst/>
          </a:prstGeom>
        </p:spPr>
        <p:txBody>
          <a:bodyPr/>
          <a:lstStyle/>
          <a:p>
            <a:endParaRPr lang="id-ID"/>
          </a:p>
        </p:txBody>
      </p:sp>
      <p:sp>
        <p:nvSpPr>
          <p:cNvPr id="6" name="Picture Placeholder 3"/>
          <p:cNvSpPr>
            <a:spLocks noGrp="1"/>
          </p:cNvSpPr>
          <p:nvPr>
            <p:ph type="pic" sz="quarter" idx="12"/>
          </p:nvPr>
        </p:nvSpPr>
        <p:spPr>
          <a:xfrm>
            <a:off x="6096000" y="0"/>
            <a:ext cx="3048000" cy="4887913"/>
          </a:xfrm>
          <a:prstGeom prst="rect">
            <a:avLst/>
          </a:prstGeom>
        </p:spPr>
        <p:txBody>
          <a:bodyPr/>
          <a:lstStyle/>
          <a:p>
            <a:endParaRPr lang="id-ID"/>
          </a:p>
        </p:txBody>
      </p:sp>
      <p:sp>
        <p:nvSpPr>
          <p:cNvPr id="7" name="Picture Placeholder 3"/>
          <p:cNvSpPr>
            <a:spLocks noGrp="1"/>
          </p:cNvSpPr>
          <p:nvPr>
            <p:ph type="pic" sz="quarter" idx="13"/>
          </p:nvPr>
        </p:nvSpPr>
        <p:spPr>
          <a:xfrm>
            <a:off x="9144000" y="0"/>
            <a:ext cx="3048000" cy="4887913"/>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2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50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75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5407572" y="1064173"/>
            <a:ext cx="2790497" cy="4729655"/>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a:outerShdw blurRad="381000" dir="8400000" sx="102000" sy="102000" algn="ctr" rotWithShape="0">
              <a:schemeClr val="tx1">
                <a:lumMod val="95000"/>
                <a:lumOff val="5000"/>
                <a:alpha val="40000"/>
              </a:schemeClr>
            </a:outerShdw>
          </a:effectLst>
        </p:spPr>
        <p:txBody>
          <a:bodyPr wrap="square">
            <a:noAutofit/>
          </a:bodyPr>
          <a:lstStyle/>
          <a:p>
            <a:endParaRPr lang="id-ID"/>
          </a:p>
        </p:txBody>
      </p:sp>
      <p:sp>
        <p:nvSpPr>
          <p:cNvPr id="5" name="Picture Placeholder 6"/>
          <p:cNvSpPr>
            <a:spLocks noGrp="1"/>
          </p:cNvSpPr>
          <p:nvPr>
            <p:ph type="pic" sz="quarter" idx="11"/>
          </p:nvPr>
        </p:nvSpPr>
        <p:spPr>
          <a:xfrm>
            <a:off x="8485368" y="1064173"/>
            <a:ext cx="2790497" cy="4729655"/>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a:outerShdw blurRad="381000" dir="8400000" sx="102000" sy="102000" algn="ctr" rotWithShape="0">
              <a:schemeClr val="tx1">
                <a:lumMod val="95000"/>
                <a:lumOff val="5000"/>
                <a:alpha val="40000"/>
              </a:schemeClr>
            </a:outerShdw>
          </a:effectLst>
        </p:spPr>
        <p:txBody>
          <a:bodyPr wrap="square">
            <a:noAutofit/>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2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5867400" cy="6858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3421063"/>
            <a:ext cx="1695450" cy="1695450"/>
          </a:xfrm>
          <a:prstGeom prst="rect">
            <a:avLst/>
          </a:prstGeom>
        </p:spPr>
        <p:txBody>
          <a:bodyPr/>
          <a:lstStyle/>
          <a:p>
            <a:endParaRPr lang="id-ID"/>
          </a:p>
        </p:txBody>
      </p:sp>
      <p:sp>
        <p:nvSpPr>
          <p:cNvPr id="14" name="Picture Placeholder 12"/>
          <p:cNvSpPr>
            <a:spLocks noGrp="1"/>
          </p:cNvSpPr>
          <p:nvPr>
            <p:ph type="pic" sz="quarter" idx="11"/>
          </p:nvPr>
        </p:nvSpPr>
        <p:spPr>
          <a:xfrm>
            <a:off x="1749529" y="3421063"/>
            <a:ext cx="1695450" cy="1695450"/>
          </a:xfrm>
          <a:prstGeom prst="rect">
            <a:avLst/>
          </a:prstGeom>
        </p:spPr>
        <p:txBody>
          <a:bodyPr/>
          <a:lstStyle/>
          <a:p>
            <a:endParaRPr lang="id-ID"/>
          </a:p>
        </p:txBody>
      </p:sp>
      <p:sp>
        <p:nvSpPr>
          <p:cNvPr id="15" name="Picture Placeholder 12"/>
          <p:cNvSpPr>
            <a:spLocks noGrp="1"/>
          </p:cNvSpPr>
          <p:nvPr>
            <p:ph type="pic" sz="quarter" idx="12"/>
          </p:nvPr>
        </p:nvSpPr>
        <p:spPr>
          <a:xfrm>
            <a:off x="0" y="5162550"/>
            <a:ext cx="1695450" cy="1695450"/>
          </a:xfrm>
          <a:prstGeom prst="rect">
            <a:avLst/>
          </a:prstGeom>
        </p:spPr>
        <p:txBody>
          <a:bodyPr/>
          <a:lstStyle/>
          <a:p>
            <a:endParaRPr lang="id-ID"/>
          </a:p>
        </p:txBody>
      </p:sp>
      <p:sp>
        <p:nvSpPr>
          <p:cNvPr id="16" name="Picture Placeholder 12"/>
          <p:cNvSpPr>
            <a:spLocks noGrp="1"/>
          </p:cNvSpPr>
          <p:nvPr>
            <p:ph type="pic" sz="quarter" idx="13"/>
          </p:nvPr>
        </p:nvSpPr>
        <p:spPr>
          <a:xfrm>
            <a:off x="5247963" y="3421063"/>
            <a:ext cx="1695450" cy="1695450"/>
          </a:xfrm>
          <a:prstGeom prst="rect">
            <a:avLst/>
          </a:prstGeom>
        </p:spPr>
        <p:txBody>
          <a:bodyPr/>
          <a:lstStyle/>
          <a:p>
            <a:endParaRPr lang="id-ID"/>
          </a:p>
        </p:txBody>
      </p:sp>
      <p:sp>
        <p:nvSpPr>
          <p:cNvPr id="17" name="Picture Placeholder 12"/>
          <p:cNvSpPr>
            <a:spLocks noGrp="1"/>
          </p:cNvSpPr>
          <p:nvPr>
            <p:ph type="pic" sz="quarter" idx="14"/>
          </p:nvPr>
        </p:nvSpPr>
        <p:spPr>
          <a:xfrm>
            <a:off x="6997805" y="3421063"/>
            <a:ext cx="1695450" cy="1695450"/>
          </a:xfrm>
          <a:prstGeom prst="rect">
            <a:avLst/>
          </a:prstGeom>
        </p:spPr>
        <p:txBody>
          <a:bodyPr/>
          <a:lstStyle/>
          <a:p>
            <a:endParaRPr lang="id-ID"/>
          </a:p>
        </p:txBody>
      </p:sp>
      <p:sp>
        <p:nvSpPr>
          <p:cNvPr id="18" name="Picture Placeholder 12"/>
          <p:cNvSpPr>
            <a:spLocks noGrp="1"/>
          </p:cNvSpPr>
          <p:nvPr>
            <p:ph type="pic" sz="quarter" idx="15"/>
          </p:nvPr>
        </p:nvSpPr>
        <p:spPr>
          <a:xfrm>
            <a:off x="5247963" y="5162550"/>
            <a:ext cx="1695450" cy="1695450"/>
          </a:xfrm>
          <a:prstGeom prst="rect">
            <a:avLst/>
          </a:prstGeom>
        </p:spPr>
        <p:txBody>
          <a:bodyPr/>
          <a:lstStyle/>
          <a:p>
            <a:endParaRPr lang="id-ID"/>
          </a:p>
        </p:txBody>
      </p:sp>
      <p:sp>
        <p:nvSpPr>
          <p:cNvPr id="19" name="Picture Placeholder 12"/>
          <p:cNvSpPr>
            <a:spLocks noGrp="1"/>
          </p:cNvSpPr>
          <p:nvPr>
            <p:ph type="pic" sz="quarter" idx="16"/>
          </p:nvPr>
        </p:nvSpPr>
        <p:spPr>
          <a:xfrm>
            <a:off x="3497807" y="5162550"/>
            <a:ext cx="1695450" cy="1695450"/>
          </a:xfrm>
          <a:prstGeom prst="rect">
            <a:avLst/>
          </a:prstGeom>
        </p:spPr>
        <p:txBody>
          <a:bodyPr/>
          <a:lstStyle/>
          <a:p>
            <a:endParaRPr lang="id-ID"/>
          </a:p>
        </p:txBody>
      </p:sp>
      <p:sp>
        <p:nvSpPr>
          <p:cNvPr id="20" name="Picture Placeholder 12"/>
          <p:cNvSpPr>
            <a:spLocks noGrp="1"/>
          </p:cNvSpPr>
          <p:nvPr>
            <p:ph type="pic" sz="quarter" idx="17"/>
          </p:nvPr>
        </p:nvSpPr>
        <p:spPr>
          <a:xfrm>
            <a:off x="8746397" y="3421063"/>
            <a:ext cx="1695450" cy="1695450"/>
          </a:xfrm>
          <a:prstGeom prst="rect">
            <a:avLst/>
          </a:prstGeom>
        </p:spPr>
        <p:txBody>
          <a:bodyPr/>
          <a:lstStyle/>
          <a:p>
            <a:endParaRPr lang="id-ID"/>
          </a:p>
        </p:txBody>
      </p:sp>
      <p:sp>
        <p:nvSpPr>
          <p:cNvPr id="21" name="Picture Placeholder 12"/>
          <p:cNvSpPr>
            <a:spLocks noGrp="1"/>
          </p:cNvSpPr>
          <p:nvPr>
            <p:ph type="pic" sz="quarter" idx="18"/>
          </p:nvPr>
        </p:nvSpPr>
        <p:spPr>
          <a:xfrm>
            <a:off x="8746397" y="5162550"/>
            <a:ext cx="1695450" cy="1695450"/>
          </a:xfrm>
          <a:prstGeom prst="rect">
            <a:avLst/>
          </a:prstGeom>
        </p:spPr>
        <p:txBody>
          <a:bodyPr/>
          <a:lstStyle/>
          <a:p>
            <a:endParaRPr lang="id-ID"/>
          </a:p>
        </p:txBody>
      </p:sp>
      <p:sp>
        <p:nvSpPr>
          <p:cNvPr id="22" name="Picture Placeholder 12"/>
          <p:cNvSpPr>
            <a:spLocks noGrp="1"/>
          </p:cNvSpPr>
          <p:nvPr>
            <p:ph type="pic" sz="quarter" idx="19"/>
          </p:nvPr>
        </p:nvSpPr>
        <p:spPr>
          <a:xfrm>
            <a:off x="10496550" y="5162550"/>
            <a:ext cx="1695450" cy="1695450"/>
          </a:xfrm>
          <a:prstGeom prst="rect">
            <a:avLst/>
          </a:prstGeom>
        </p:spPr>
        <p:txBody>
          <a:bodyPr/>
          <a:lstStyle/>
          <a:p>
            <a:endParaRPr lang="id-ID" dirty="0"/>
          </a:p>
        </p:txBody>
      </p:sp>
      <p:sp>
        <p:nvSpPr>
          <p:cNvPr id="25" name="Text Placeholder 2"/>
          <p:cNvSpPr>
            <a:spLocks noGrp="1"/>
          </p:cNvSpPr>
          <p:nvPr>
            <p:ph type="body" sz="quarter" idx="20"/>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26" name="TextBox 25"/>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anim calcmode="lin" valueType="num">
                                      <p:cBhvr>
                                        <p:cTn id="1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nodePh="1">
                                  <p:stCondLst>
                                    <p:cond delay="25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nodePh="1">
                                  <p:stCondLst>
                                    <p:cond delay="50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nodePh="1">
                                  <p:stCondLst>
                                    <p:cond delay="750"/>
                                  </p:stCondLst>
                                  <p:endCondLst>
                                    <p:cond evt="begin" delay="0">
                                      <p:tn val="31"/>
                                    </p:cond>
                                  </p:end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nodePh="1">
                                  <p:stCondLst>
                                    <p:cond delay="1000"/>
                                  </p:stCondLst>
                                  <p:endCondLst>
                                    <p:cond evt="begin" delay="0">
                                      <p:tn val="36"/>
                                    </p:cond>
                                  </p:end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nodePh="1">
                                  <p:stCondLst>
                                    <p:cond delay="1250"/>
                                  </p:stCondLst>
                                  <p:endCondLst>
                                    <p:cond evt="begin" delay="0">
                                      <p:tn val="41"/>
                                    </p:cond>
                                  </p:end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nodePh="1">
                                  <p:stCondLst>
                                    <p:cond delay="1500"/>
                                  </p:stCondLst>
                                  <p:endCondLst>
                                    <p:cond evt="begin" delay="0">
                                      <p:tn val="46"/>
                                    </p:cond>
                                  </p:end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nodePh="1">
                                  <p:stCondLst>
                                    <p:cond delay="1750"/>
                                  </p:stCondLst>
                                  <p:endCondLst>
                                    <p:cond evt="begin" delay="0">
                                      <p:tn val="51"/>
                                    </p:cond>
                                  </p:end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nodePh="1">
                                  <p:stCondLst>
                                    <p:cond delay="2000"/>
                                  </p:stCondLst>
                                  <p:endCondLst>
                                    <p:cond evt="begin" delay="0">
                                      <p:tn val="56"/>
                                    </p:cond>
                                  </p:end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nodePh="1">
                                  <p:stCondLst>
                                    <p:cond delay="2250"/>
                                  </p:stCondLst>
                                  <p:endCondLst>
                                    <p:cond evt="begin" delay="0">
                                      <p:tn val="61"/>
                                    </p:cond>
                                  </p:end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5"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641475" y="2100263"/>
            <a:ext cx="2657475" cy="2657475"/>
          </a:xfrm>
          <a:prstGeom prst="rect">
            <a:avLst/>
          </a:prstGeom>
        </p:spPr>
        <p:txBody>
          <a:bodyPr/>
          <a:lstStyle/>
          <a:p>
            <a:endParaRPr lang="id-ID"/>
          </a:p>
        </p:txBody>
      </p:sp>
      <p:sp>
        <p:nvSpPr>
          <p:cNvPr id="7" name="Picture Placeholder 5"/>
          <p:cNvSpPr>
            <a:spLocks noGrp="1"/>
          </p:cNvSpPr>
          <p:nvPr>
            <p:ph type="pic" sz="quarter" idx="11"/>
          </p:nvPr>
        </p:nvSpPr>
        <p:spPr>
          <a:xfrm>
            <a:off x="4767044" y="2100263"/>
            <a:ext cx="2657475" cy="2657475"/>
          </a:xfrm>
          <a:prstGeom prst="rect">
            <a:avLst/>
          </a:prstGeom>
        </p:spPr>
        <p:txBody>
          <a:bodyPr/>
          <a:lstStyle/>
          <a:p>
            <a:endParaRPr lang="id-ID"/>
          </a:p>
        </p:txBody>
      </p:sp>
      <p:sp>
        <p:nvSpPr>
          <p:cNvPr id="8" name="Picture Placeholder 5"/>
          <p:cNvSpPr>
            <a:spLocks noGrp="1"/>
          </p:cNvSpPr>
          <p:nvPr>
            <p:ph type="pic" sz="quarter" idx="12"/>
          </p:nvPr>
        </p:nvSpPr>
        <p:spPr>
          <a:xfrm>
            <a:off x="7892613" y="2100263"/>
            <a:ext cx="2657475" cy="2657475"/>
          </a:xfrm>
          <a:prstGeom prst="rect">
            <a:avLst/>
          </a:prstGeom>
        </p:spPr>
        <p:txBody>
          <a:bodyPr/>
          <a:lstStyle/>
          <a:p>
            <a:endParaRPr lang="id-ID"/>
          </a:p>
        </p:txBody>
      </p:sp>
      <p:sp>
        <p:nvSpPr>
          <p:cNvPr id="11"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12" name="TextBox 11"/>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anim calcmode="lin" valueType="num">
                                      <p:cBhvr>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nodePh="1">
                                  <p:stCondLst>
                                    <p:cond delay="25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nodePh="1">
                                  <p:stCondLst>
                                    <p:cond delay="500"/>
                                  </p:stCondLst>
                                  <p:endCondLst>
                                    <p:cond evt="begin" delay="0">
                                      <p:tn val="26"/>
                                    </p:cond>
                                  </p:end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5" name="TextBox 4"/>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P spid="5"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417042" y="1958975"/>
            <a:ext cx="2850158" cy="3086100"/>
          </a:xfrm>
          <a:prstGeom prst="rect">
            <a:avLst/>
          </a:prstGeom>
          <a:effectLst>
            <a:outerShdw blurRad="571500" sx="102000" sy="102000" algn="ctr" rotWithShape="0">
              <a:schemeClr val="tx1">
                <a:lumMod val="95000"/>
                <a:lumOff val="5000"/>
                <a:alpha val="40000"/>
              </a:schemeClr>
            </a:outerShdw>
          </a:effectLst>
        </p:spPr>
        <p:txBody>
          <a:bodyPr/>
          <a:lstStyle/>
          <a:p>
            <a:endParaRPr lang="id-ID"/>
          </a:p>
        </p:txBody>
      </p:sp>
      <p:sp>
        <p:nvSpPr>
          <p:cNvPr id="7" name="Picture Placeholder 5"/>
          <p:cNvSpPr>
            <a:spLocks noGrp="1"/>
          </p:cNvSpPr>
          <p:nvPr>
            <p:ph type="pic" sz="quarter" idx="11"/>
          </p:nvPr>
        </p:nvSpPr>
        <p:spPr>
          <a:xfrm>
            <a:off x="4670921" y="1958975"/>
            <a:ext cx="2850158" cy="3086100"/>
          </a:xfrm>
          <a:prstGeom prst="rect">
            <a:avLst/>
          </a:prstGeom>
          <a:effectLst>
            <a:outerShdw blurRad="571500" sx="102000" sy="102000" algn="ctr" rotWithShape="0">
              <a:schemeClr val="tx1">
                <a:lumMod val="95000"/>
                <a:lumOff val="5000"/>
                <a:alpha val="40000"/>
              </a:schemeClr>
            </a:outerShdw>
          </a:effectLst>
        </p:spPr>
        <p:txBody>
          <a:bodyPr/>
          <a:lstStyle/>
          <a:p>
            <a:endParaRPr lang="id-ID"/>
          </a:p>
        </p:txBody>
      </p:sp>
      <p:sp>
        <p:nvSpPr>
          <p:cNvPr id="8" name="Picture Placeholder 5"/>
          <p:cNvSpPr>
            <a:spLocks noGrp="1"/>
          </p:cNvSpPr>
          <p:nvPr>
            <p:ph type="pic" sz="quarter" idx="12"/>
          </p:nvPr>
        </p:nvSpPr>
        <p:spPr>
          <a:xfrm>
            <a:off x="7924800" y="1958975"/>
            <a:ext cx="2850158" cy="3086100"/>
          </a:xfrm>
          <a:prstGeom prst="rect">
            <a:avLst/>
          </a:prstGeom>
          <a:effectLst>
            <a:outerShdw blurRad="571500" sx="102000" sy="102000" algn="ctr" rotWithShape="0">
              <a:schemeClr val="tx1">
                <a:lumMod val="95000"/>
                <a:lumOff val="5000"/>
                <a:alpha val="40000"/>
              </a:schemeClr>
            </a:outerShdw>
          </a:effectLst>
        </p:spPr>
        <p:txBody>
          <a:bodyPr/>
          <a:lstStyle/>
          <a:p>
            <a:endParaRPr lang="id-ID"/>
          </a:p>
        </p:txBody>
      </p:sp>
      <p:sp>
        <p:nvSpPr>
          <p:cNvPr id="11"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12" name="TextBox 11"/>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anim calcmode="lin" valueType="num">
                                      <p:cBhvr>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nodePh="1">
                                  <p:stCondLst>
                                    <p:cond delay="25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nodePh="1">
                                  <p:stCondLst>
                                    <p:cond delay="500"/>
                                  </p:stCondLst>
                                  <p:endCondLst>
                                    <p:cond evt="begin" delay="0">
                                      <p:tn val="26"/>
                                    </p:cond>
                                  </p:end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3976914"/>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862388" y="0"/>
            <a:ext cx="3059112" cy="6858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12192000" cy="3614057"/>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9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Picture Placeholder 8"/>
          <p:cNvSpPr>
            <a:spLocks noGrp="1"/>
          </p:cNvSpPr>
          <p:nvPr>
            <p:ph type="pic" sz="quarter" idx="21"/>
          </p:nvPr>
        </p:nvSpPr>
        <p:spPr>
          <a:xfrm>
            <a:off x="838200" y="1974100"/>
            <a:ext cx="2451100" cy="2170113"/>
          </a:xfrm>
          <a:prstGeom prst="rect">
            <a:avLst/>
          </a:prstGeom>
        </p:spPr>
        <p:txBody>
          <a:bodyPr/>
          <a:lstStyle/>
          <a:p>
            <a:endParaRPr lang="id-ID"/>
          </a:p>
        </p:txBody>
      </p:sp>
      <p:sp>
        <p:nvSpPr>
          <p:cNvPr id="10" name="Picture Placeholder 8"/>
          <p:cNvSpPr>
            <a:spLocks noGrp="1"/>
          </p:cNvSpPr>
          <p:nvPr>
            <p:ph type="pic" sz="quarter" idx="22"/>
          </p:nvPr>
        </p:nvSpPr>
        <p:spPr>
          <a:xfrm>
            <a:off x="3525928" y="1974100"/>
            <a:ext cx="2451100" cy="2170113"/>
          </a:xfrm>
          <a:prstGeom prst="rect">
            <a:avLst/>
          </a:prstGeom>
        </p:spPr>
        <p:txBody>
          <a:bodyPr/>
          <a:lstStyle/>
          <a:p>
            <a:endParaRPr lang="id-ID"/>
          </a:p>
        </p:txBody>
      </p:sp>
      <p:sp>
        <p:nvSpPr>
          <p:cNvPr id="11" name="Picture Placeholder 8"/>
          <p:cNvSpPr>
            <a:spLocks noGrp="1"/>
          </p:cNvSpPr>
          <p:nvPr>
            <p:ph type="pic" sz="quarter" idx="23"/>
          </p:nvPr>
        </p:nvSpPr>
        <p:spPr>
          <a:xfrm>
            <a:off x="6213656" y="1974100"/>
            <a:ext cx="2451100" cy="2170113"/>
          </a:xfrm>
          <a:prstGeom prst="rect">
            <a:avLst/>
          </a:prstGeom>
        </p:spPr>
        <p:txBody>
          <a:bodyPr/>
          <a:lstStyle/>
          <a:p>
            <a:endParaRPr lang="id-ID"/>
          </a:p>
        </p:txBody>
      </p:sp>
      <p:sp>
        <p:nvSpPr>
          <p:cNvPr id="12" name="Picture Placeholder 8"/>
          <p:cNvSpPr>
            <a:spLocks noGrp="1"/>
          </p:cNvSpPr>
          <p:nvPr>
            <p:ph type="pic" sz="quarter" idx="24"/>
          </p:nvPr>
        </p:nvSpPr>
        <p:spPr>
          <a:xfrm>
            <a:off x="8891588" y="1974100"/>
            <a:ext cx="2451100" cy="2170113"/>
          </a:xfrm>
          <a:prstGeom prst="rect">
            <a:avLst/>
          </a:prstGeom>
        </p:spPr>
        <p:txBody>
          <a:bodyPr/>
          <a:lstStyle/>
          <a:p>
            <a:endParaRPr lang="id-ID"/>
          </a:p>
        </p:txBody>
      </p:sp>
      <p:sp>
        <p:nvSpPr>
          <p:cNvPr id="8"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13" name="TextBox 12"/>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Effect transition="in" filter="fade">
                                      <p:cBhvr>
                                        <p:cTn id="20" dur="750"/>
                                        <p:tgtEl>
                                          <p:spTgt spid="9"/>
                                        </p:tgtEl>
                                      </p:cBhvr>
                                    </p:animEffect>
                                  </p:childTnLst>
                                </p:cTn>
                              </p:par>
                              <p:par>
                                <p:cTn id="21" presetID="53" presetClass="entr" presetSubtype="16" fill="hold" grpId="0" nodeType="withEffect" nodePh="1">
                                  <p:stCondLst>
                                    <p:cond delay="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p:cTn id="23" dur="750" fill="hold"/>
                                        <p:tgtEl>
                                          <p:spTgt spid="10"/>
                                        </p:tgtEl>
                                        <p:attrNameLst>
                                          <p:attrName>ppt_w</p:attrName>
                                        </p:attrNameLst>
                                      </p:cBhvr>
                                      <p:tavLst>
                                        <p:tav tm="0">
                                          <p:val>
                                            <p:fltVal val="0"/>
                                          </p:val>
                                        </p:tav>
                                        <p:tav tm="100000">
                                          <p:val>
                                            <p:strVal val="#ppt_w"/>
                                          </p:val>
                                        </p:tav>
                                      </p:tavLst>
                                    </p:anim>
                                    <p:anim calcmode="lin" valueType="num">
                                      <p:cBhvr>
                                        <p:cTn id="24" dur="750" fill="hold"/>
                                        <p:tgtEl>
                                          <p:spTgt spid="10"/>
                                        </p:tgtEl>
                                        <p:attrNameLst>
                                          <p:attrName>ppt_h</p:attrName>
                                        </p:attrNameLst>
                                      </p:cBhvr>
                                      <p:tavLst>
                                        <p:tav tm="0">
                                          <p:val>
                                            <p:fltVal val="0"/>
                                          </p:val>
                                        </p:tav>
                                        <p:tav tm="100000">
                                          <p:val>
                                            <p:strVal val="#ppt_h"/>
                                          </p:val>
                                        </p:tav>
                                      </p:tavLst>
                                    </p:anim>
                                    <p:animEffect transition="in" filter="fade">
                                      <p:cBhvr>
                                        <p:cTn id="25" dur="750"/>
                                        <p:tgtEl>
                                          <p:spTgt spid="10"/>
                                        </p:tgtEl>
                                      </p:cBhvr>
                                    </p:animEffect>
                                  </p:childTnLst>
                                </p:cTn>
                              </p:par>
                              <p:par>
                                <p:cTn id="26" presetID="53" presetClass="entr" presetSubtype="16" fill="hold" grpId="0" nodeType="withEffect" nodePh="1">
                                  <p:stCondLst>
                                    <p:cond delay="100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ppt_w</p:attrName>
                                        </p:attrNameLst>
                                      </p:cBhvr>
                                      <p:tavLst>
                                        <p:tav tm="0">
                                          <p:val>
                                            <p:fltVal val="0"/>
                                          </p:val>
                                        </p:tav>
                                        <p:tav tm="100000">
                                          <p:val>
                                            <p:strVal val="#ppt_w"/>
                                          </p:val>
                                        </p:tav>
                                      </p:tavLst>
                                    </p:anim>
                                    <p:anim calcmode="lin" valueType="num">
                                      <p:cBhvr>
                                        <p:cTn id="29" dur="750" fill="hold"/>
                                        <p:tgtEl>
                                          <p:spTgt spid="11"/>
                                        </p:tgtEl>
                                        <p:attrNameLst>
                                          <p:attrName>ppt_h</p:attrName>
                                        </p:attrNameLst>
                                      </p:cBhvr>
                                      <p:tavLst>
                                        <p:tav tm="0">
                                          <p:val>
                                            <p:fltVal val="0"/>
                                          </p:val>
                                        </p:tav>
                                        <p:tav tm="100000">
                                          <p:val>
                                            <p:strVal val="#ppt_h"/>
                                          </p:val>
                                        </p:tav>
                                      </p:tavLst>
                                    </p:anim>
                                    <p:animEffect transition="in" filter="fade">
                                      <p:cBhvr>
                                        <p:cTn id="30" dur="750"/>
                                        <p:tgtEl>
                                          <p:spTgt spid="11"/>
                                        </p:tgtEl>
                                      </p:cBhvr>
                                    </p:animEffect>
                                  </p:childTnLst>
                                </p:cTn>
                              </p:par>
                              <p:par>
                                <p:cTn id="31" presetID="53" presetClass="entr" presetSubtype="16" fill="hold" grpId="0" nodeType="withEffect" nodePh="1">
                                  <p:stCondLst>
                                    <p:cond delay="1500"/>
                                  </p:stCondLst>
                                  <p:endCondLst>
                                    <p:cond evt="begin" delay="0">
                                      <p:tn val="31"/>
                                    </p:cond>
                                  </p:endCondLst>
                                  <p:childTnLst>
                                    <p:set>
                                      <p:cBhvr>
                                        <p:cTn id="32" dur="1" fill="hold">
                                          <p:stCondLst>
                                            <p:cond delay="0"/>
                                          </p:stCondLst>
                                        </p:cTn>
                                        <p:tgtEl>
                                          <p:spTgt spid="12"/>
                                        </p:tgtEl>
                                        <p:attrNameLst>
                                          <p:attrName>style.visibility</p:attrName>
                                        </p:attrNameLst>
                                      </p:cBhvr>
                                      <p:to>
                                        <p:strVal val="visible"/>
                                      </p:to>
                                    </p:set>
                                    <p:anim calcmode="lin" valueType="num">
                                      <p:cBhvr>
                                        <p:cTn id="33" dur="750" fill="hold"/>
                                        <p:tgtEl>
                                          <p:spTgt spid="12"/>
                                        </p:tgtEl>
                                        <p:attrNameLst>
                                          <p:attrName>ppt_w</p:attrName>
                                        </p:attrNameLst>
                                      </p:cBhvr>
                                      <p:tavLst>
                                        <p:tav tm="0">
                                          <p:val>
                                            <p:fltVal val="0"/>
                                          </p:val>
                                        </p:tav>
                                        <p:tav tm="100000">
                                          <p:val>
                                            <p:strVal val="#ppt_w"/>
                                          </p:val>
                                        </p:tav>
                                      </p:tavLst>
                                    </p:anim>
                                    <p:anim calcmode="lin" valueType="num">
                                      <p:cBhvr>
                                        <p:cTn id="34" dur="750" fill="hold"/>
                                        <p:tgtEl>
                                          <p:spTgt spid="12"/>
                                        </p:tgtEl>
                                        <p:attrNameLst>
                                          <p:attrName>ppt_h</p:attrName>
                                        </p:attrNameLst>
                                      </p:cBhvr>
                                      <p:tavLst>
                                        <p:tav tm="0">
                                          <p:val>
                                            <p:fltVal val="0"/>
                                          </p:val>
                                        </p:tav>
                                        <p:tav tm="100000">
                                          <p:val>
                                            <p:strVal val="#ppt_h"/>
                                          </p:val>
                                        </p:tav>
                                      </p:tavLst>
                                    </p:anim>
                                    <p:animEffect transition="in" filter="fade">
                                      <p:cBhvr>
                                        <p:cTn id="3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8"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3"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8" name="Picture Placeholder 17"/>
          <p:cNvSpPr>
            <a:spLocks noGrp="1"/>
          </p:cNvSpPr>
          <p:nvPr>
            <p:ph type="pic" sz="quarter" idx="24"/>
          </p:nvPr>
        </p:nvSpPr>
        <p:spPr>
          <a:xfrm>
            <a:off x="6165239" y="4130894"/>
            <a:ext cx="1832133" cy="1832133"/>
          </a:xfrm>
          <a:custGeom>
            <a:avLst/>
            <a:gdLst>
              <a:gd name="connsiteX0" fmla="*/ 0 w 1832133"/>
              <a:gd name="connsiteY0" fmla="*/ 0 h 1832133"/>
              <a:gd name="connsiteX1" fmla="*/ 1484156 w 1832133"/>
              <a:gd name="connsiteY1" fmla="*/ 0 h 1832133"/>
              <a:gd name="connsiteX2" fmla="*/ 1832133 w 1832133"/>
              <a:gd name="connsiteY2" fmla="*/ 347977 h 1832133"/>
              <a:gd name="connsiteX3" fmla="*/ 1832133 w 1832133"/>
              <a:gd name="connsiteY3" fmla="*/ 1832133 h 1832133"/>
              <a:gd name="connsiteX4" fmla="*/ 347977 w 1832133"/>
              <a:gd name="connsiteY4" fmla="*/ 1832133 h 1832133"/>
              <a:gd name="connsiteX5" fmla="*/ 0 w 1832133"/>
              <a:gd name="connsiteY5" fmla="*/ 1484156 h 18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133" h="1832133">
                <a:moveTo>
                  <a:pt x="0" y="0"/>
                </a:moveTo>
                <a:lnTo>
                  <a:pt x="1484156" y="0"/>
                </a:lnTo>
                <a:cubicBezTo>
                  <a:pt x="1676338" y="0"/>
                  <a:pt x="1832133" y="155795"/>
                  <a:pt x="1832133" y="347977"/>
                </a:cubicBezTo>
                <a:lnTo>
                  <a:pt x="1832133" y="1832133"/>
                </a:lnTo>
                <a:lnTo>
                  <a:pt x="347977" y="1832133"/>
                </a:lnTo>
                <a:cubicBezTo>
                  <a:pt x="155795" y="1832133"/>
                  <a:pt x="0" y="1676338"/>
                  <a:pt x="0" y="1484156"/>
                </a:cubicBezTo>
                <a:close/>
              </a:path>
            </a:pathLst>
          </a:custGeom>
        </p:spPr>
        <p:txBody>
          <a:bodyPr wrap="square">
            <a:noAutofit/>
          </a:bodyPr>
          <a:lstStyle/>
          <a:p>
            <a:endParaRPr lang="id-ID"/>
          </a:p>
        </p:txBody>
      </p:sp>
      <p:sp>
        <p:nvSpPr>
          <p:cNvPr id="17" name="Picture Placeholder 16"/>
          <p:cNvSpPr>
            <a:spLocks noGrp="1"/>
          </p:cNvSpPr>
          <p:nvPr>
            <p:ph type="pic" sz="quarter" idx="23"/>
          </p:nvPr>
        </p:nvSpPr>
        <p:spPr>
          <a:xfrm>
            <a:off x="4194630" y="4130894"/>
            <a:ext cx="1832133" cy="1832133"/>
          </a:xfrm>
          <a:custGeom>
            <a:avLst/>
            <a:gdLst>
              <a:gd name="connsiteX0" fmla="*/ 347977 w 1832133"/>
              <a:gd name="connsiteY0" fmla="*/ 0 h 1832133"/>
              <a:gd name="connsiteX1" fmla="*/ 1832133 w 1832133"/>
              <a:gd name="connsiteY1" fmla="*/ 0 h 1832133"/>
              <a:gd name="connsiteX2" fmla="*/ 1832133 w 1832133"/>
              <a:gd name="connsiteY2" fmla="*/ 1484156 h 1832133"/>
              <a:gd name="connsiteX3" fmla="*/ 1484156 w 1832133"/>
              <a:gd name="connsiteY3" fmla="*/ 1832133 h 1832133"/>
              <a:gd name="connsiteX4" fmla="*/ 0 w 1832133"/>
              <a:gd name="connsiteY4" fmla="*/ 1832133 h 1832133"/>
              <a:gd name="connsiteX5" fmla="*/ 0 w 1832133"/>
              <a:gd name="connsiteY5" fmla="*/ 347977 h 1832133"/>
              <a:gd name="connsiteX6" fmla="*/ 347977 w 1832133"/>
              <a:gd name="connsiteY6" fmla="*/ 0 h 18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133" h="1832133">
                <a:moveTo>
                  <a:pt x="347977" y="0"/>
                </a:moveTo>
                <a:lnTo>
                  <a:pt x="1832133" y="0"/>
                </a:lnTo>
                <a:lnTo>
                  <a:pt x="1832133" y="1484156"/>
                </a:lnTo>
                <a:cubicBezTo>
                  <a:pt x="1832133" y="1676338"/>
                  <a:pt x="1676338" y="1832133"/>
                  <a:pt x="1484156" y="1832133"/>
                </a:cubicBezTo>
                <a:lnTo>
                  <a:pt x="0" y="1832133"/>
                </a:lnTo>
                <a:lnTo>
                  <a:pt x="0" y="347977"/>
                </a:lnTo>
                <a:cubicBezTo>
                  <a:pt x="0" y="155795"/>
                  <a:pt x="155795" y="0"/>
                  <a:pt x="347977" y="0"/>
                </a:cubicBezTo>
                <a:close/>
              </a:path>
            </a:pathLst>
          </a:custGeom>
        </p:spPr>
        <p:txBody>
          <a:bodyPr wrap="square">
            <a:noAutofit/>
          </a:bodyPr>
          <a:lstStyle/>
          <a:p>
            <a:endParaRPr lang="id-ID"/>
          </a:p>
        </p:txBody>
      </p:sp>
      <p:sp>
        <p:nvSpPr>
          <p:cNvPr id="13" name="Picture Placeholder 12"/>
          <p:cNvSpPr>
            <a:spLocks noGrp="1"/>
          </p:cNvSpPr>
          <p:nvPr>
            <p:ph type="pic" sz="quarter" idx="22"/>
          </p:nvPr>
        </p:nvSpPr>
        <p:spPr>
          <a:xfrm>
            <a:off x="6165238" y="2166927"/>
            <a:ext cx="1832133" cy="1832133"/>
          </a:xfrm>
          <a:custGeom>
            <a:avLst/>
            <a:gdLst>
              <a:gd name="connsiteX0" fmla="*/ 347977 w 1832133"/>
              <a:gd name="connsiteY0" fmla="*/ 0 h 1832133"/>
              <a:gd name="connsiteX1" fmla="*/ 1832133 w 1832133"/>
              <a:gd name="connsiteY1" fmla="*/ 0 h 1832133"/>
              <a:gd name="connsiteX2" fmla="*/ 1832133 w 1832133"/>
              <a:gd name="connsiteY2" fmla="*/ 1484156 h 1832133"/>
              <a:gd name="connsiteX3" fmla="*/ 1484156 w 1832133"/>
              <a:gd name="connsiteY3" fmla="*/ 1832133 h 1832133"/>
              <a:gd name="connsiteX4" fmla="*/ 0 w 1832133"/>
              <a:gd name="connsiteY4" fmla="*/ 1832133 h 1832133"/>
              <a:gd name="connsiteX5" fmla="*/ 0 w 1832133"/>
              <a:gd name="connsiteY5" fmla="*/ 347977 h 1832133"/>
              <a:gd name="connsiteX6" fmla="*/ 347977 w 1832133"/>
              <a:gd name="connsiteY6" fmla="*/ 0 h 18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133" h="1832133">
                <a:moveTo>
                  <a:pt x="347977" y="0"/>
                </a:moveTo>
                <a:lnTo>
                  <a:pt x="1832133" y="0"/>
                </a:lnTo>
                <a:lnTo>
                  <a:pt x="1832133" y="1484156"/>
                </a:lnTo>
                <a:cubicBezTo>
                  <a:pt x="1832133" y="1676338"/>
                  <a:pt x="1676338" y="1832133"/>
                  <a:pt x="1484156" y="1832133"/>
                </a:cubicBezTo>
                <a:lnTo>
                  <a:pt x="0" y="1832133"/>
                </a:lnTo>
                <a:lnTo>
                  <a:pt x="0" y="347977"/>
                </a:lnTo>
                <a:cubicBezTo>
                  <a:pt x="0" y="155795"/>
                  <a:pt x="155795" y="0"/>
                  <a:pt x="347977" y="0"/>
                </a:cubicBezTo>
                <a:close/>
              </a:path>
            </a:pathLst>
          </a:custGeom>
        </p:spPr>
        <p:txBody>
          <a:bodyPr wrap="square">
            <a:noAutofit/>
          </a:bodyPr>
          <a:lstStyle/>
          <a:p>
            <a:endParaRPr lang="id-ID"/>
          </a:p>
        </p:txBody>
      </p:sp>
      <p:sp>
        <p:nvSpPr>
          <p:cNvPr id="10" name="Picture Placeholder 9"/>
          <p:cNvSpPr>
            <a:spLocks noGrp="1"/>
          </p:cNvSpPr>
          <p:nvPr>
            <p:ph type="pic" sz="quarter" idx="21"/>
          </p:nvPr>
        </p:nvSpPr>
        <p:spPr>
          <a:xfrm>
            <a:off x="4194629" y="2166928"/>
            <a:ext cx="1832133" cy="1832133"/>
          </a:xfrm>
          <a:custGeom>
            <a:avLst/>
            <a:gdLst>
              <a:gd name="connsiteX0" fmla="*/ 0 w 1832133"/>
              <a:gd name="connsiteY0" fmla="*/ 0 h 1832133"/>
              <a:gd name="connsiteX1" fmla="*/ 1484156 w 1832133"/>
              <a:gd name="connsiteY1" fmla="*/ 0 h 1832133"/>
              <a:gd name="connsiteX2" fmla="*/ 1832133 w 1832133"/>
              <a:gd name="connsiteY2" fmla="*/ 347977 h 1832133"/>
              <a:gd name="connsiteX3" fmla="*/ 1832133 w 1832133"/>
              <a:gd name="connsiteY3" fmla="*/ 1832133 h 1832133"/>
              <a:gd name="connsiteX4" fmla="*/ 347977 w 1832133"/>
              <a:gd name="connsiteY4" fmla="*/ 1832133 h 1832133"/>
              <a:gd name="connsiteX5" fmla="*/ 0 w 1832133"/>
              <a:gd name="connsiteY5" fmla="*/ 1484156 h 18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133" h="1832133">
                <a:moveTo>
                  <a:pt x="0" y="0"/>
                </a:moveTo>
                <a:lnTo>
                  <a:pt x="1484156" y="0"/>
                </a:lnTo>
                <a:cubicBezTo>
                  <a:pt x="1676338" y="0"/>
                  <a:pt x="1832133" y="155795"/>
                  <a:pt x="1832133" y="347977"/>
                </a:cubicBezTo>
                <a:lnTo>
                  <a:pt x="1832133" y="1832133"/>
                </a:lnTo>
                <a:lnTo>
                  <a:pt x="347977" y="1832133"/>
                </a:lnTo>
                <a:cubicBezTo>
                  <a:pt x="155795" y="1832133"/>
                  <a:pt x="0" y="1676338"/>
                  <a:pt x="0" y="1484156"/>
                </a:cubicBezTo>
                <a:close/>
              </a:path>
            </a:pathLst>
          </a:custGeom>
        </p:spPr>
        <p:txBody>
          <a:bodyPr wrap="square">
            <a:noAutofit/>
          </a:bodyPr>
          <a:lstStyle/>
          <a:p>
            <a:endParaRPr lang="id-ID"/>
          </a:p>
        </p:txBody>
      </p:sp>
      <p:sp>
        <p:nvSpPr>
          <p:cNvPr id="8"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9" name="TextBox 8"/>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nodePh="1">
                                  <p:stCondLst>
                                    <p:cond delay="25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nodePh="1">
                                  <p:stCondLst>
                                    <p:cond delay="500"/>
                                  </p:stCondLst>
                                  <p:endCondLst>
                                    <p:cond evt="begin" delay="0">
                                      <p:tn val="26"/>
                                    </p:cond>
                                  </p:end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nodePh="1">
                                  <p:stCondLst>
                                    <p:cond delay="750"/>
                                  </p:stCondLst>
                                  <p:endCondLst>
                                    <p:cond evt="begin" delay="0">
                                      <p:tn val="31"/>
                                    </p:cond>
                                  </p:end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3" grpId="0"/>
      <p:bldP spid="10" grpId="0"/>
      <p:bldP spid="8"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4" name="Picture Placeholder 8"/>
          <p:cNvSpPr>
            <a:spLocks noGrp="1"/>
          </p:cNvSpPr>
          <p:nvPr>
            <p:ph type="pic" sz="quarter" idx="11"/>
          </p:nvPr>
        </p:nvSpPr>
        <p:spPr>
          <a:xfrm>
            <a:off x="4482613" y="1945376"/>
            <a:ext cx="2928868" cy="1770276"/>
          </a:xfrm>
          <a:prstGeom prst="rect">
            <a:avLst/>
          </a:prstGeom>
        </p:spPr>
      </p:sp>
      <p:sp>
        <p:nvSpPr>
          <p:cNvPr id="25" name="Picture Placeholder 10"/>
          <p:cNvSpPr>
            <a:spLocks noGrp="1"/>
          </p:cNvSpPr>
          <p:nvPr>
            <p:ph type="pic" sz="quarter" idx="12"/>
          </p:nvPr>
        </p:nvSpPr>
        <p:spPr>
          <a:xfrm>
            <a:off x="7796405" y="1945376"/>
            <a:ext cx="2928868" cy="1770276"/>
          </a:xfrm>
          <a:prstGeom prst="rect">
            <a:avLst/>
          </a:prstGeom>
        </p:spPr>
      </p:sp>
      <p:sp>
        <p:nvSpPr>
          <p:cNvPr id="23" name="Picture Placeholder 6"/>
          <p:cNvSpPr>
            <a:spLocks noGrp="1"/>
          </p:cNvSpPr>
          <p:nvPr>
            <p:ph type="pic" sz="quarter" idx="10"/>
          </p:nvPr>
        </p:nvSpPr>
        <p:spPr>
          <a:xfrm>
            <a:off x="1167458" y="1945376"/>
            <a:ext cx="2928868" cy="1770276"/>
          </a:xfrm>
          <a:prstGeom prst="rect">
            <a:avLst/>
          </a:prstGeom>
        </p:spPr>
      </p:sp>
      <p:sp>
        <p:nvSpPr>
          <p:cNvPr id="7"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8" name="TextBox 7"/>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nodeType="withEffect">
                                  <p:stCondLst>
                                    <p:cond delay="100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13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05525" y="624115"/>
            <a:ext cx="5389789" cy="5609772"/>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2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14_Title and Content">
    <p:spTree>
      <p:nvGrpSpPr>
        <p:cNvPr id="1" name=""/>
        <p:cNvGrpSpPr/>
        <p:nvPr/>
      </p:nvGrpSpPr>
      <p:grpSpPr>
        <a:xfrm>
          <a:off x="0" y="0"/>
          <a:ext cx="0" cy="0"/>
          <a:chOff x="0" y="0"/>
          <a:chExt cx="0" cy="0"/>
        </a:xfrm>
      </p:grpSpPr>
      <p:sp>
        <p:nvSpPr>
          <p:cNvPr id="2" name="Picture Placeholder 5"/>
          <p:cNvSpPr>
            <a:spLocks noGrp="1"/>
          </p:cNvSpPr>
          <p:nvPr>
            <p:ph type="pic" sz="quarter" idx="14"/>
          </p:nvPr>
        </p:nvSpPr>
        <p:spPr>
          <a:xfrm>
            <a:off x="180358" y="159657"/>
            <a:ext cx="8722342" cy="6538686"/>
          </a:xfrm>
          <a:prstGeom prst="rect">
            <a:avLst/>
          </a:prstGeom>
          <a:effectLst/>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15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429000"/>
            <a:ext cx="4064000" cy="3429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6" name="Picture Placeholder 1"/>
          <p:cNvSpPr>
            <a:spLocks noGrp="1"/>
          </p:cNvSpPr>
          <p:nvPr>
            <p:ph type="pic" sz="quarter" idx="10"/>
          </p:nvPr>
        </p:nvSpPr>
        <p:spPr>
          <a:xfrm>
            <a:off x="0" y="1947363"/>
            <a:ext cx="4059238" cy="2656387"/>
          </a:xfrm>
          <a:prstGeom prst="rect">
            <a:avLst/>
          </a:prstGeom>
        </p:spPr>
      </p:sp>
      <p:sp>
        <p:nvSpPr>
          <p:cNvPr id="18" name="Picture Placeholder 3"/>
          <p:cNvSpPr>
            <a:spLocks noGrp="1"/>
          </p:cNvSpPr>
          <p:nvPr>
            <p:ph type="pic" sz="quarter" idx="12"/>
          </p:nvPr>
        </p:nvSpPr>
        <p:spPr>
          <a:xfrm>
            <a:off x="8116528" y="1947363"/>
            <a:ext cx="4075471" cy="2656387"/>
          </a:xfrm>
          <a:prstGeom prst="rect">
            <a:avLst/>
          </a:prstGeom>
        </p:spPr>
      </p:sp>
      <p:sp>
        <p:nvSpPr>
          <p:cNvPr id="21" name="Picture Placeholder 10"/>
          <p:cNvSpPr>
            <a:spLocks noGrp="1"/>
          </p:cNvSpPr>
          <p:nvPr>
            <p:ph type="pic" sz="quarter" idx="21"/>
          </p:nvPr>
        </p:nvSpPr>
        <p:spPr>
          <a:xfrm>
            <a:off x="3925598" y="1860241"/>
            <a:ext cx="4342102" cy="2830630"/>
          </a:xfrm>
          <a:prstGeom prst="rect">
            <a:avLst/>
          </a:prstGeom>
          <a:effectLst>
            <a:outerShdw blurRad="508000" sx="102000" sy="102000" algn="ctr" rotWithShape="0">
              <a:schemeClr val="tx1">
                <a:lumMod val="75000"/>
                <a:lumOff val="25000"/>
                <a:alpha val="40000"/>
              </a:schemeClr>
            </a:outerShdw>
          </a:effectLst>
        </p:spPr>
        <p:txBody>
          <a:bodyPr/>
          <a:lstStyle/>
          <a:p>
            <a:endParaRPr lang="id-ID"/>
          </a:p>
        </p:txBody>
      </p:sp>
      <p:sp>
        <p:nvSpPr>
          <p:cNvPr id="7"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8" name="TextBox 7"/>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nodeType="withEffect">
                                  <p:stCondLst>
                                    <p:cond delay="25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9" name="Picture Placeholder 1"/>
          <p:cNvSpPr>
            <a:spLocks noGrp="1"/>
          </p:cNvSpPr>
          <p:nvPr>
            <p:ph type="pic" sz="quarter" idx="10"/>
          </p:nvPr>
        </p:nvSpPr>
        <p:spPr>
          <a:xfrm>
            <a:off x="962025" y="2498725"/>
            <a:ext cx="3111500" cy="1860550"/>
          </a:xfrm>
          <a:prstGeom prst="rect">
            <a:avLst/>
          </a:prstGeom>
          <a:effectLst>
            <a:outerShdw blurRad="381000" dist="127000" dir="5400000" algn="t" rotWithShape="0">
              <a:schemeClr val="tx1">
                <a:lumMod val="95000"/>
                <a:lumOff val="5000"/>
                <a:alpha val="40000"/>
              </a:schemeClr>
            </a:outerShdw>
          </a:effectLst>
        </p:spPr>
      </p:sp>
      <p:sp>
        <p:nvSpPr>
          <p:cNvPr id="20" name="Picture Placeholder 2"/>
          <p:cNvSpPr>
            <a:spLocks noGrp="1"/>
          </p:cNvSpPr>
          <p:nvPr>
            <p:ph type="pic" sz="quarter" idx="11"/>
          </p:nvPr>
        </p:nvSpPr>
        <p:spPr>
          <a:xfrm>
            <a:off x="4540350" y="2498725"/>
            <a:ext cx="3111500" cy="1860550"/>
          </a:xfrm>
          <a:prstGeom prst="rect">
            <a:avLst/>
          </a:prstGeom>
          <a:effectLst>
            <a:outerShdw blurRad="381000" dist="127000" dir="5400000" algn="t" rotWithShape="0">
              <a:schemeClr val="tx1">
                <a:lumMod val="95000"/>
                <a:lumOff val="5000"/>
                <a:alpha val="40000"/>
              </a:schemeClr>
            </a:outerShdw>
          </a:effectLst>
        </p:spPr>
      </p:sp>
      <p:sp>
        <p:nvSpPr>
          <p:cNvPr id="21" name="Picture Placeholder 3"/>
          <p:cNvSpPr>
            <a:spLocks noGrp="1"/>
          </p:cNvSpPr>
          <p:nvPr>
            <p:ph type="pic" sz="quarter" idx="12"/>
          </p:nvPr>
        </p:nvSpPr>
        <p:spPr>
          <a:xfrm>
            <a:off x="8118476" y="2498725"/>
            <a:ext cx="3111500" cy="1860550"/>
          </a:xfrm>
          <a:prstGeom prst="rect">
            <a:avLst/>
          </a:prstGeom>
          <a:effectLst>
            <a:outerShdw blurRad="381000" dist="127000" dir="5400000" algn="t" rotWithShape="0">
              <a:schemeClr val="tx1">
                <a:lumMod val="95000"/>
                <a:lumOff val="5000"/>
                <a:alpha val="40000"/>
              </a:schemeClr>
            </a:outerShdw>
          </a:effectLst>
        </p:spPr>
      </p:sp>
      <p:sp>
        <p:nvSpPr>
          <p:cNvPr id="7"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8" name="TextBox 7"/>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nodeType="withEffect">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5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8"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50" name="Picture Placeholder 2"/>
          <p:cNvSpPr>
            <a:spLocks noGrp="1"/>
          </p:cNvSpPr>
          <p:nvPr>
            <p:ph type="pic" sz="quarter" idx="10"/>
          </p:nvPr>
        </p:nvSpPr>
        <p:spPr>
          <a:xfrm>
            <a:off x="0" y="0"/>
            <a:ext cx="6857014" cy="6858001"/>
          </a:xfrm>
          <a:custGeom>
            <a:avLst/>
            <a:gdLst>
              <a:gd name="connsiteX0" fmla="*/ 0 w 6857014"/>
              <a:gd name="connsiteY0" fmla="*/ 4602480 h 6858001"/>
              <a:gd name="connsiteX1" fmla="*/ 2255520 w 6857014"/>
              <a:gd name="connsiteY1" fmla="*/ 4602480 h 6858001"/>
              <a:gd name="connsiteX2" fmla="*/ 2255520 w 6857014"/>
              <a:gd name="connsiteY2" fmla="*/ 6858000 h 6858001"/>
              <a:gd name="connsiteX3" fmla="*/ 0 w 6857014"/>
              <a:gd name="connsiteY3" fmla="*/ 6858000 h 6858001"/>
              <a:gd name="connsiteX4" fmla="*/ 2300747 w 6857014"/>
              <a:gd name="connsiteY4" fmla="*/ 2305580 h 6858001"/>
              <a:gd name="connsiteX5" fmla="*/ 6857014 w 6857014"/>
              <a:gd name="connsiteY5" fmla="*/ 2305580 h 6858001"/>
              <a:gd name="connsiteX6" fmla="*/ 6857014 w 6857014"/>
              <a:gd name="connsiteY6" fmla="*/ 6858001 h 6858001"/>
              <a:gd name="connsiteX7" fmla="*/ 2300747 w 6857014"/>
              <a:gd name="connsiteY7" fmla="*/ 6858001 h 6858001"/>
              <a:gd name="connsiteX8" fmla="*/ 0 w 6857014"/>
              <a:gd name="connsiteY8" fmla="*/ 2305578 h 6858001"/>
              <a:gd name="connsiteX9" fmla="*/ 2255520 w 6857014"/>
              <a:gd name="connsiteY9" fmla="*/ 2305578 h 6858001"/>
              <a:gd name="connsiteX10" fmla="*/ 2255520 w 6857014"/>
              <a:gd name="connsiteY10" fmla="*/ 4552421 h 6858001"/>
              <a:gd name="connsiteX11" fmla="*/ 0 w 6857014"/>
              <a:gd name="connsiteY11" fmla="*/ 4552421 h 6858001"/>
              <a:gd name="connsiteX12" fmla="*/ 4601494 w 6857014"/>
              <a:gd name="connsiteY12" fmla="*/ 0 h 6858001"/>
              <a:gd name="connsiteX13" fmla="*/ 6857014 w 6857014"/>
              <a:gd name="connsiteY13" fmla="*/ 0 h 6858001"/>
              <a:gd name="connsiteX14" fmla="*/ 6857014 w 6857014"/>
              <a:gd name="connsiteY14" fmla="*/ 2255520 h 6858001"/>
              <a:gd name="connsiteX15" fmla="*/ 4601494 w 6857014"/>
              <a:gd name="connsiteY15" fmla="*/ 2255520 h 6858001"/>
              <a:gd name="connsiteX16" fmla="*/ 2300747 w 6857014"/>
              <a:gd name="connsiteY16" fmla="*/ 0 h 6858001"/>
              <a:gd name="connsiteX17" fmla="*/ 4556267 w 6857014"/>
              <a:gd name="connsiteY17" fmla="*/ 0 h 6858001"/>
              <a:gd name="connsiteX18" fmla="*/ 4556267 w 6857014"/>
              <a:gd name="connsiteY18" fmla="*/ 2255520 h 6858001"/>
              <a:gd name="connsiteX19" fmla="*/ 2300747 w 6857014"/>
              <a:gd name="connsiteY19" fmla="*/ 2255520 h 6858001"/>
              <a:gd name="connsiteX20" fmla="*/ 1 w 6857014"/>
              <a:gd name="connsiteY20" fmla="*/ 0 h 6858001"/>
              <a:gd name="connsiteX21" fmla="*/ 2255520 w 6857014"/>
              <a:gd name="connsiteY21" fmla="*/ 0 h 6858001"/>
              <a:gd name="connsiteX22" fmla="*/ 2255520 w 6857014"/>
              <a:gd name="connsiteY22" fmla="*/ 2255520 h 6858001"/>
              <a:gd name="connsiteX23" fmla="*/ 1 w 6857014"/>
              <a:gd name="connsiteY23" fmla="*/ 225552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7014" h="6858001">
                <a:moveTo>
                  <a:pt x="0" y="4602480"/>
                </a:moveTo>
                <a:lnTo>
                  <a:pt x="2255520" y="4602480"/>
                </a:lnTo>
                <a:lnTo>
                  <a:pt x="2255520" y="6858000"/>
                </a:lnTo>
                <a:lnTo>
                  <a:pt x="0" y="6858000"/>
                </a:lnTo>
                <a:close/>
                <a:moveTo>
                  <a:pt x="2300747" y="2305580"/>
                </a:moveTo>
                <a:lnTo>
                  <a:pt x="6857014" y="2305580"/>
                </a:lnTo>
                <a:lnTo>
                  <a:pt x="6857014" y="6858001"/>
                </a:lnTo>
                <a:lnTo>
                  <a:pt x="2300747" y="6858001"/>
                </a:lnTo>
                <a:close/>
                <a:moveTo>
                  <a:pt x="0" y="2305578"/>
                </a:moveTo>
                <a:lnTo>
                  <a:pt x="2255520" y="2305578"/>
                </a:lnTo>
                <a:lnTo>
                  <a:pt x="2255520" y="4552421"/>
                </a:lnTo>
                <a:lnTo>
                  <a:pt x="0" y="4552421"/>
                </a:lnTo>
                <a:close/>
                <a:moveTo>
                  <a:pt x="4601494" y="0"/>
                </a:moveTo>
                <a:lnTo>
                  <a:pt x="6857014" y="0"/>
                </a:lnTo>
                <a:lnTo>
                  <a:pt x="6857014" y="2255520"/>
                </a:lnTo>
                <a:lnTo>
                  <a:pt x="4601494" y="2255520"/>
                </a:lnTo>
                <a:close/>
                <a:moveTo>
                  <a:pt x="2300747" y="0"/>
                </a:moveTo>
                <a:lnTo>
                  <a:pt x="4556267" y="0"/>
                </a:lnTo>
                <a:lnTo>
                  <a:pt x="4556267" y="2255520"/>
                </a:lnTo>
                <a:lnTo>
                  <a:pt x="2300747" y="2255520"/>
                </a:lnTo>
                <a:close/>
                <a:moveTo>
                  <a:pt x="1" y="0"/>
                </a:moveTo>
                <a:lnTo>
                  <a:pt x="2255520" y="0"/>
                </a:lnTo>
                <a:lnTo>
                  <a:pt x="2255520" y="2255520"/>
                </a:lnTo>
                <a:lnTo>
                  <a:pt x="1" y="2255520"/>
                </a:lnTo>
                <a:close/>
              </a:path>
            </a:pathLst>
          </a:custGeom>
        </p:spPr>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0" y="1799999"/>
            <a:ext cx="12192000" cy="3280001"/>
          </a:xfrm>
          <a:prstGeom prst="rect">
            <a:avLst/>
          </a:prstGeom>
        </p:spPr>
      </p:sp>
      <p:sp>
        <p:nvSpPr>
          <p:cNvPr id="5"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9" name="TextBox 8"/>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20_Title and Content">
    <p:spTree>
      <p:nvGrpSpPr>
        <p:cNvPr id="1" name=""/>
        <p:cNvGrpSpPr/>
        <p:nvPr/>
      </p:nvGrpSpPr>
      <p:grpSpPr>
        <a:xfrm>
          <a:off x="0" y="0"/>
          <a:ext cx="0" cy="0"/>
          <a:chOff x="0" y="0"/>
          <a:chExt cx="0" cy="0"/>
        </a:xfrm>
      </p:grpSpPr>
      <p:sp>
        <p:nvSpPr>
          <p:cNvPr id="21" name="Picture Placeholder 4"/>
          <p:cNvSpPr>
            <a:spLocks noGrp="1"/>
          </p:cNvSpPr>
          <p:nvPr>
            <p:ph type="pic" sz="quarter" idx="10"/>
          </p:nvPr>
        </p:nvSpPr>
        <p:spPr>
          <a:xfrm>
            <a:off x="3246437" y="258763"/>
            <a:ext cx="2743202" cy="6340476"/>
          </a:xfrm>
          <a:prstGeom prst="rect">
            <a:avLst/>
          </a:prstGeom>
          <a:effectLst>
            <a:outerShdw blurRad="508000" dist="38100" dir="5400000" algn="t" rotWithShape="0">
              <a:schemeClr val="tx1">
                <a:lumMod val="65000"/>
                <a:lumOff val="35000"/>
                <a:alpha val="40000"/>
              </a:schemeClr>
            </a:outerShdw>
          </a:effectLst>
        </p:spPr>
      </p:sp>
      <p:sp>
        <p:nvSpPr>
          <p:cNvPr id="18" name="Picture Placeholder 1"/>
          <p:cNvSpPr>
            <a:spLocks noGrp="1"/>
          </p:cNvSpPr>
          <p:nvPr>
            <p:ph type="pic" sz="quarter" idx="11"/>
          </p:nvPr>
        </p:nvSpPr>
        <p:spPr>
          <a:xfrm>
            <a:off x="290513" y="258763"/>
            <a:ext cx="2743200" cy="3516824"/>
          </a:xfrm>
          <a:prstGeom prst="rect">
            <a:avLst/>
          </a:prstGeom>
        </p:spPr>
      </p:sp>
      <p:sp>
        <p:nvSpPr>
          <p:cNvPr id="19" name="Picture Placeholder 2"/>
          <p:cNvSpPr>
            <a:spLocks noGrp="1"/>
          </p:cNvSpPr>
          <p:nvPr>
            <p:ph type="pic" sz="quarter" idx="12"/>
          </p:nvPr>
        </p:nvSpPr>
        <p:spPr>
          <a:xfrm>
            <a:off x="6201833" y="258763"/>
            <a:ext cx="2743200" cy="3516824"/>
          </a:xfrm>
          <a:prstGeom prst="rect">
            <a:avLst/>
          </a:prstGeom>
        </p:spPr>
      </p:sp>
      <p:sp>
        <p:nvSpPr>
          <p:cNvPr id="20" name="Picture Placeholder 3"/>
          <p:cNvSpPr>
            <a:spLocks noGrp="1"/>
          </p:cNvSpPr>
          <p:nvPr>
            <p:ph type="pic" sz="quarter" idx="13"/>
          </p:nvPr>
        </p:nvSpPr>
        <p:spPr>
          <a:xfrm>
            <a:off x="9157758" y="258763"/>
            <a:ext cx="2743200" cy="3516824"/>
          </a:xfrm>
          <a:prstGeom prst="rect">
            <a:avLst/>
          </a:prstGeom>
        </p:spPr>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18" name="Picture Placeholder 1"/>
          <p:cNvSpPr>
            <a:spLocks noGrp="1"/>
          </p:cNvSpPr>
          <p:nvPr>
            <p:ph type="pic" sz="quarter" idx="11"/>
          </p:nvPr>
        </p:nvSpPr>
        <p:spPr>
          <a:xfrm>
            <a:off x="3257550" y="590550"/>
            <a:ext cx="2838450" cy="2838450"/>
          </a:xfrm>
          <a:prstGeom prst="rect">
            <a:avLst/>
          </a:prstGeom>
        </p:spPr>
      </p:sp>
      <p:sp>
        <p:nvSpPr>
          <p:cNvPr id="19" name="Picture Placeholder 3"/>
          <p:cNvSpPr>
            <a:spLocks noGrp="1"/>
          </p:cNvSpPr>
          <p:nvPr>
            <p:ph type="pic" sz="quarter" idx="10"/>
          </p:nvPr>
        </p:nvSpPr>
        <p:spPr>
          <a:xfrm>
            <a:off x="419100" y="3429000"/>
            <a:ext cx="2838450" cy="2838450"/>
          </a:xfrm>
          <a:prstGeom prst="rect">
            <a:avLst/>
          </a:prstGeom>
        </p:spPr>
      </p:sp>
      <p:sp>
        <p:nvSpPr>
          <p:cNvPr id="20" name="Picture Placeholder 4"/>
          <p:cNvSpPr>
            <a:spLocks noGrp="1"/>
          </p:cNvSpPr>
          <p:nvPr>
            <p:ph type="pic" sz="quarter" idx="12"/>
          </p:nvPr>
        </p:nvSpPr>
        <p:spPr>
          <a:xfrm>
            <a:off x="6096000" y="3429000"/>
            <a:ext cx="2838450" cy="2838450"/>
          </a:xfrm>
          <a:prstGeom prst="rect">
            <a:avLst/>
          </a:prstGeom>
        </p:spPr>
      </p:sp>
      <p:sp>
        <p:nvSpPr>
          <p:cNvPr id="21" name="Picture Placeholder 7"/>
          <p:cNvSpPr>
            <a:spLocks noGrp="1"/>
          </p:cNvSpPr>
          <p:nvPr>
            <p:ph type="pic" sz="quarter" idx="13"/>
          </p:nvPr>
        </p:nvSpPr>
        <p:spPr>
          <a:xfrm>
            <a:off x="8934450" y="590550"/>
            <a:ext cx="2838450" cy="2838450"/>
          </a:xfrm>
          <a:prstGeom prst="rect">
            <a:avLst/>
          </a:prstGeom>
        </p:spPr>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75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11" name="Picture Placeholder 1"/>
          <p:cNvSpPr>
            <a:spLocks noGrp="1"/>
          </p:cNvSpPr>
          <p:nvPr>
            <p:ph type="pic" sz="quarter" idx="10"/>
          </p:nvPr>
        </p:nvSpPr>
        <p:spPr>
          <a:xfrm>
            <a:off x="0" y="0"/>
            <a:ext cx="5692775" cy="6858000"/>
          </a:xfrm>
          <a:prstGeom prst="rect">
            <a:avLst/>
          </a:prstGeom>
        </p:spPr>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3554413"/>
          </a:xfrm>
          <a:prstGeom prst="rect">
            <a:avLst/>
          </a:prstGeom>
        </p:spPr>
        <p:txBody>
          <a:bodyPr/>
          <a:lstStyle/>
          <a:p>
            <a:endParaRPr lang="id-ID"/>
          </a:p>
        </p:txBody>
      </p:sp>
      <p:sp>
        <p:nvSpPr>
          <p:cNvPr id="7" name="Picture Placeholder 6"/>
          <p:cNvSpPr>
            <a:spLocks noGrp="1"/>
          </p:cNvSpPr>
          <p:nvPr>
            <p:ph type="pic" sz="quarter" idx="11"/>
          </p:nvPr>
        </p:nvSpPr>
        <p:spPr>
          <a:xfrm>
            <a:off x="4396582" y="1570038"/>
            <a:ext cx="3398837" cy="2112962"/>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nodePh="1">
                                  <p:stCondLst>
                                    <p:cond delay="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40904" y="859064"/>
            <a:ext cx="5134883" cy="5139872"/>
          </a:xfrm>
          <a:custGeom>
            <a:avLst/>
            <a:gdLst>
              <a:gd name="connsiteX0" fmla="*/ 1192892 w 5134883"/>
              <a:gd name="connsiteY0" fmla="*/ 1377044 h 5139872"/>
              <a:gd name="connsiteX1" fmla="*/ 2385784 w 5134883"/>
              <a:gd name="connsiteY1" fmla="*/ 2569936 h 5139872"/>
              <a:gd name="connsiteX2" fmla="*/ 1192892 w 5134883"/>
              <a:gd name="connsiteY2" fmla="*/ 3762828 h 5139872"/>
              <a:gd name="connsiteX3" fmla="*/ 0 w 5134883"/>
              <a:gd name="connsiteY3" fmla="*/ 2569936 h 5139872"/>
              <a:gd name="connsiteX4" fmla="*/ 2564947 w 5134883"/>
              <a:gd name="connsiteY4" fmla="*/ 0 h 5139872"/>
              <a:gd name="connsiteX5" fmla="*/ 5134883 w 5134883"/>
              <a:gd name="connsiteY5" fmla="*/ 2569936 h 5139872"/>
              <a:gd name="connsiteX6" fmla="*/ 2564947 w 5134883"/>
              <a:gd name="connsiteY6" fmla="*/ 5139872 h 5139872"/>
              <a:gd name="connsiteX7" fmla="*/ 1311321 w 5134883"/>
              <a:gd name="connsiteY7" fmla="*/ 3886246 h 5139872"/>
              <a:gd name="connsiteX8" fmla="*/ 2627631 w 5134883"/>
              <a:gd name="connsiteY8" fmla="*/ 2569936 h 5139872"/>
              <a:gd name="connsiteX9" fmla="*/ 1311321 w 5134883"/>
              <a:gd name="connsiteY9" fmla="*/ 1253626 h 513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4883" h="5139872">
                <a:moveTo>
                  <a:pt x="1192892" y="1377044"/>
                </a:moveTo>
                <a:lnTo>
                  <a:pt x="2385784" y="2569936"/>
                </a:lnTo>
                <a:lnTo>
                  <a:pt x="1192892" y="3762828"/>
                </a:lnTo>
                <a:lnTo>
                  <a:pt x="0" y="2569936"/>
                </a:lnTo>
                <a:close/>
                <a:moveTo>
                  <a:pt x="2564947" y="0"/>
                </a:moveTo>
                <a:lnTo>
                  <a:pt x="5134883" y="2569936"/>
                </a:lnTo>
                <a:lnTo>
                  <a:pt x="2564947" y="5139872"/>
                </a:lnTo>
                <a:lnTo>
                  <a:pt x="1311321" y="3886246"/>
                </a:lnTo>
                <a:lnTo>
                  <a:pt x="2627631" y="2569936"/>
                </a:lnTo>
                <a:lnTo>
                  <a:pt x="1311321" y="1253626"/>
                </a:lnTo>
                <a:close/>
              </a:path>
            </a:pathLst>
          </a:custGeom>
        </p:spPr>
        <p:txBody>
          <a:bodyPr wrap="square">
            <a:noAutofit/>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46063" y="257175"/>
            <a:ext cx="5988050" cy="634365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381750" y="0"/>
            <a:ext cx="2905125" cy="3429000"/>
          </a:xfrm>
          <a:prstGeom prst="rect">
            <a:avLst/>
          </a:prstGeom>
        </p:spPr>
        <p:txBody>
          <a:bodyPr/>
          <a:lstStyle/>
          <a:p>
            <a:endParaRPr lang="id-ID"/>
          </a:p>
        </p:txBody>
      </p:sp>
      <p:sp>
        <p:nvSpPr>
          <p:cNvPr id="9" name="Picture Placeholder 7"/>
          <p:cNvSpPr>
            <a:spLocks noGrp="1"/>
          </p:cNvSpPr>
          <p:nvPr>
            <p:ph type="pic" sz="quarter" idx="12"/>
          </p:nvPr>
        </p:nvSpPr>
        <p:spPr>
          <a:xfrm>
            <a:off x="9286874" y="3429000"/>
            <a:ext cx="2905125" cy="3429000"/>
          </a:xfrm>
          <a:prstGeom prst="rect">
            <a:avLst/>
          </a:prstGeom>
        </p:spPr>
        <p:txBody>
          <a:bodyPr/>
          <a:lstStyle/>
          <a:p>
            <a:endParaRPr lang="id-ID"/>
          </a:p>
        </p:txBody>
      </p:sp>
      <p:sp>
        <p:nvSpPr>
          <p:cNvPr id="6" name="Picture Placeholder 5"/>
          <p:cNvSpPr>
            <a:spLocks noGrp="1"/>
          </p:cNvSpPr>
          <p:nvPr>
            <p:ph type="pic" sz="quarter" idx="10"/>
          </p:nvPr>
        </p:nvSpPr>
        <p:spPr>
          <a:xfrm>
            <a:off x="0" y="0"/>
            <a:ext cx="6381750" cy="6858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nodePh="1">
                                  <p:stCondLst>
                                    <p:cond delay="25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nodePh="1">
                                  <p:stCondLst>
                                    <p:cond delay="50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9130683" y="2908434"/>
            <a:ext cx="372124" cy="372124"/>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effectLst>
            <a:outerShdw blurRad="127000" dist="38100" dir="5400000" algn="t" rotWithShape="0">
              <a:schemeClr val="tx1">
                <a:lumMod val="95000"/>
                <a:lumOff val="5000"/>
                <a:alpha val="40000"/>
              </a:schemeClr>
            </a:outerShdw>
          </a:effectLst>
        </p:spPr>
        <p:txBody>
          <a:bodyPr wrap="square">
            <a:noAutofit/>
          </a:bodyPr>
          <a:lstStyle>
            <a:lvl1pPr marL="0" indent="0">
              <a:buNone/>
              <a:defRPr sz="100"/>
            </a:lvl1pPr>
          </a:lstStyle>
          <a:p>
            <a:endParaRPr lang="id-ID"/>
          </a:p>
        </p:txBody>
      </p:sp>
      <p:sp>
        <p:nvSpPr>
          <p:cNvPr id="15" name="Picture Placeholder 14"/>
          <p:cNvSpPr>
            <a:spLocks noGrp="1"/>
          </p:cNvSpPr>
          <p:nvPr>
            <p:ph type="pic" sz="quarter" idx="13"/>
          </p:nvPr>
        </p:nvSpPr>
        <p:spPr>
          <a:xfrm>
            <a:off x="9661879" y="2908434"/>
            <a:ext cx="372124" cy="372124"/>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effectLst>
            <a:outerShdw blurRad="127000" dist="38100" dir="5400000" algn="t" rotWithShape="0">
              <a:schemeClr val="tx1">
                <a:lumMod val="95000"/>
                <a:lumOff val="5000"/>
                <a:alpha val="40000"/>
              </a:schemeClr>
            </a:outerShdw>
          </a:effectLst>
        </p:spPr>
        <p:txBody>
          <a:bodyPr wrap="square">
            <a:noAutofit/>
          </a:bodyPr>
          <a:lstStyle>
            <a:lvl1pPr marL="0" indent="0">
              <a:buNone/>
              <a:defRPr sz="100"/>
            </a:lvl1pPr>
          </a:lstStyle>
          <a:p>
            <a:endParaRPr lang="id-ID"/>
          </a:p>
        </p:txBody>
      </p:sp>
      <p:sp>
        <p:nvSpPr>
          <p:cNvPr id="16" name="Picture Placeholder 15"/>
          <p:cNvSpPr>
            <a:spLocks noGrp="1"/>
          </p:cNvSpPr>
          <p:nvPr>
            <p:ph type="pic" sz="quarter" idx="14"/>
          </p:nvPr>
        </p:nvSpPr>
        <p:spPr>
          <a:xfrm>
            <a:off x="10193075" y="2908434"/>
            <a:ext cx="372124" cy="372124"/>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effectLst>
            <a:outerShdw blurRad="127000" dist="38100" dir="5400000" algn="t" rotWithShape="0">
              <a:schemeClr val="tx1">
                <a:lumMod val="95000"/>
                <a:lumOff val="5000"/>
                <a:alpha val="40000"/>
              </a:schemeClr>
            </a:outerShdw>
          </a:effectLst>
        </p:spPr>
        <p:txBody>
          <a:bodyPr wrap="square">
            <a:noAutofit/>
          </a:bodyPr>
          <a:lstStyle>
            <a:lvl1pPr marL="0" indent="0">
              <a:buNone/>
              <a:defRPr sz="100"/>
            </a:lvl1pPr>
          </a:lstStyle>
          <a:p>
            <a:endParaRPr lang="id-ID"/>
          </a:p>
        </p:txBody>
      </p:sp>
      <p:sp>
        <p:nvSpPr>
          <p:cNvPr id="17" name="Picture Placeholder 16"/>
          <p:cNvSpPr>
            <a:spLocks noGrp="1"/>
          </p:cNvSpPr>
          <p:nvPr>
            <p:ph type="pic" sz="quarter" idx="15"/>
          </p:nvPr>
        </p:nvSpPr>
        <p:spPr>
          <a:xfrm>
            <a:off x="10724271" y="2908434"/>
            <a:ext cx="372124" cy="372124"/>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effectLst>
            <a:outerShdw blurRad="127000" dist="38100" dir="5400000" algn="t" rotWithShape="0">
              <a:schemeClr val="tx1">
                <a:lumMod val="95000"/>
                <a:lumOff val="5000"/>
                <a:alpha val="40000"/>
              </a:schemeClr>
            </a:outerShdw>
          </a:effectLst>
        </p:spPr>
        <p:txBody>
          <a:bodyPr wrap="square">
            <a:noAutofit/>
          </a:bodyPr>
          <a:lstStyle>
            <a:lvl1pPr marL="0" indent="0">
              <a:buNone/>
              <a:defRPr sz="100"/>
            </a:lvl1pPr>
          </a:lstStyle>
          <a:p>
            <a:endParaRPr lang="id-ID"/>
          </a:p>
        </p:txBody>
      </p:sp>
      <p:sp>
        <p:nvSpPr>
          <p:cNvPr id="13" name="Picture Placeholder 12"/>
          <p:cNvSpPr>
            <a:spLocks noGrp="1"/>
          </p:cNvSpPr>
          <p:nvPr userDrawn="1">
            <p:ph type="pic" sz="quarter" idx="11"/>
          </p:nvPr>
        </p:nvSpPr>
        <p:spPr>
          <a:xfrm>
            <a:off x="8599487" y="2908434"/>
            <a:ext cx="372124" cy="372124"/>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effectLst>
            <a:outerShdw blurRad="127000" dist="38100" dir="5400000" algn="t" rotWithShape="0">
              <a:schemeClr val="tx1">
                <a:lumMod val="95000"/>
                <a:lumOff val="5000"/>
                <a:alpha val="40000"/>
              </a:schemeClr>
            </a:outerShdw>
          </a:effectLst>
        </p:spPr>
        <p:txBody>
          <a:bodyPr wrap="square">
            <a:noAutofit/>
          </a:bodyPr>
          <a:lstStyle>
            <a:lvl1pPr marL="0" indent="0">
              <a:buNone/>
              <a:defRPr sz="100"/>
            </a:lvl1pPr>
          </a:lstStyle>
          <a:p>
            <a:endParaRPr lang="id-ID"/>
          </a:p>
        </p:txBody>
      </p:sp>
      <p:sp>
        <p:nvSpPr>
          <p:cNvPr id="4" name="Picture Placeholder 3"/>
          <p:cNvSpPr>
            <a:spLocks noGrp="1"/>
          </p:cNvSpPr>
          <p:nvPr>
            <p:ph type="pic" sz="quarter" idx="10"/>
          </p:nvPr>
        </p:nvSpPr>
        <p:spPr>
          <a:xfrm>
            <a:off x="0" y="0"/>
            <a:ext cx="7503885" cy="6858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nodePh="1">
                                  <p:stCondLst>
                                    <p:cond delay="50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nodePh="1">
                                  <p:stCondLst>
                                    <p:cond delay="75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grpId="0" nodeType="withEffect" nodePh="1">
                                  <p:stCondLst>
                                    <p:cond delay="1000"/>
                                  </p:stCondLst>
                                  <p:endCondLst>
                                    <p:cond evt="begin" delay="0">
                                      <p:tn val="19"/>
                                    </p:cond>
                                  </p:end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nodePh="1">
                                  <p:stCondLst>
                                    <p:cond delay="1250"/>
                                  </p:stCondLst>
                                  <p:endCondLst>
                                    <p:cond evt="begin" delay="0">
                                      <p:tn val="24"/>
                                    </p:cond>
                                  </p:end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nodePh="1">
                                  <p:stCondLst>
                                    <p:cond delay="150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3" grpId="0"/>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28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557608" y="-12700"/>
            <a:ext cx="6634393" cy="6870700"/>
          </a:xfrm>
          <a:custGeom>
            <a:avLst/>
            <a:gdLst>
              <a:gd name="connsiteX0" fmla="*/ 1076787 w 6634393"/>
              <a:gd name="connsiteY0" fmla="*/ 0 h 6870700"/>
              <a:gd name="connsiteX1" fmla="*/ 6634393 w 6634393"/>
              <a:gd name="connsiteY1" fmla="*/ 0 h 6870700"/>
              <a:gd name="connsiteX2" fmla="*/ 6634393 w 6634393"/>
              <a:gd name="connsiteY2" fmla="*/ 6858000 h 6870700"/>
              <a:gd name="connsiteX3" fmla="*/ 0 w 6634393"/>
              <a:gd name="connsiteY3" fmla="*/ 6870700 h 6870700"/>
            </a:gdLst>
            <a:ahLst/>
            <a:cxnLst>
              <a:cxn ang="0">
                <a:pos x="connsiteX0" y="connsiteY0"/>
              </a:cxn>
              <a:cxn ang="0">
                <a:pos x="connsiteX1" y="connsiteY1"/>
              </a:cxn>
              <a:cxn ang="0">
                <a:pos x="connsiteX2" y="connsiteY2"/>
              </a:cxn>
              <a:cxn ang="0">
                <a:pos x="connsiteX3" y="connsiteY3"/>
              </a:cxn>
            </a:cxnLst>
            <a:rect l="l" t="t" r="r" b="b"/>
            <a:pathLst>
              <a:path w="6634393" h="6870700">
                <a:moveTo>
                  <a:pt x="1076787" y="0"/>
                </a:moveTo>
                <a:lnTo>
                  <a:pt x="6634393" y="0"/>
                </a:lnTo>
                <a:lnTo>
                  <a:pt x="6634393" y="6858000"/>
                </a:lnTo>
                <a:lnTo>
                  <a:pt x="0" y="6870700"/>
                </a:lnTo>
                <a:close/>
              </a:path>
            </a:pathLst>
          </a:custGeom>
        </p:spPr>
        <p:txBody>
          <a:bodyPr wrap="square">
            <a:noAutofit/>
          </a:bodyPr>
          <a:lstStyle/>
          <a:p>
            <a:endParaRPr lang="id-ID"/>
          </a:p>
        </p:txBody>
      </p:sp>
      <p:sp>
        <p:nvSpPr>
          <p:cNvPr id="6" name="Picture Placeholder 5"/>
          <p:cNvSpPr>
            <a:spLocks noGrp="1"/>
          </p:cNvSpPr>
          <p:nvPr>
            <p:ph type="pic" sz="quarter" idx="10"/>
          </p:nvPr>
        </p:nvSpPr>
        <p:spPr>
          <a:xfrm>
            <a:off x="1" y="-12700"/>
            <a:ext cx="6634393" cy="6870700"/>
          </a:xfrm>
          <a:custGeom>
            <a:avLst/>
            <a:gdLst>
              <a:gd name="connsiteX0" fmla="*/ 6634393 w 6634393"/>
              <a:gd name="connsiteY0" fmla="*/ 0 h 6870700"/>
              <a:gd name="connsiteX1" fmla="*/ 5557607 w 6634393"/>
              <a:gd name="connsiteY1" fmla="*/ 6870700 h 6870700"/>
              <a:gd name="connsiteX2" fmla="*/ 0 w 6634393"/>
              <a:gd name="connsiteY2" fmla="*/ 6870700 h 6870700"/>
              <a:gd name="connsiteX3" fmla="*/ 0 w 6634393"/>
              <a:gd name="connsiteY3" fmla="*/ 12700 h 6870700"/>
            </a:gdLst>
            <a:ahLst/>
            <a:cxnLst>
              <a:cxn ang="0">
                <a:pos x="connsiteX0" y="connsiteY0"/>
              </a:cxn>
              <a:cxn ang="0">
                <a:pos x="connsiteX1" y="connsiteY1"/>
              </a:cxn>
              <a:cxn ang="0">
                <a:pos x="connsiteX2" y="connsiteY2"/>
              </a:cxn>
              <a:cxn ang="0">
                <a:pos x="connsiteX3" y="connsiteY3"/>
              </a:cxn>
            </a:cxnLst>
            <a:rect l="l" t="t" r="r" b="b"/>
            <a:pathLst>
              <a:path w="6634393" h="6870700">
                <a:moveTo>
                  <a:pt x="6634393" y="0"/>
                </a:moveTo>
                <a:lnTo>
                  <a:pt x="5557607" y="6870700"/>
                </a:lnTo>
                <a:lnTo>
                  <a:pt x="0" y="6870700"/>
                </a:lnTo>
                <a:lnTo>
                  <a:pt x="0" y="12700"/>
                </a:lnTo>
                <a:close/>
              </a:path>
            </a:pathLst>
          </a:custGeom>
        </p:spPr>
        <p:txBody>
          <a:bodyPr wrap="square">
            <a:noAutofit/>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538819" y="5317495"/>
            <a:ext cx="707278" cy="707276"/>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
        <p:nvSpPr>
          <p:cNvPr id="10" name="Picture Placeholder 9"/>
          <p:cNvSpPr>
            <a:spLocks noGrp="1"/>
          </p:cNvSpPr>
          <p:nvPr>
            <p:ph type="pic" sz="quarter" idx="12"/>
          </p:nvPr>
        </p:nvSpPr>
        <p:spPr>
          <a:xfrm>
            <a:off x="7488103" y="5317495"/>
            <a:ext cx="707278" cy="707276"/>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
        <p:nvSpPr>
          <p:cNvPr id="11" name="Picture Placeholder 10"/>
          <p:cNvSpPr>
            <a:spLocks noGrp="1"/>
          </p:cNvSpPr>
          <p:nvPr>
            <p:ph type="pic" sz="quarter" idx="13"/>
          </p:nvPr>
        </p:nvSpPr>
        <p:spPr>
          <a:xfrm>
            <a:off x="8437386" y="5317495"/>
            <a:ext cx="707278" cy="707276"/>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
        <p:nvSpPr>
          <p:cNvPr id="5" name="Picture Placeholder 4"/>
          <p:cNvSpPr>
            <a:spLocks noGrp="1"/>
          </p:cNvSpPr>
          <p:nvPr>
            <p:ph type="pic" sz="quarter" idx="10"/>
          </p:nvPr>
        </p:nvSpPr>
        <p:spPr>
          <a:xfrm>
            <a:off x="5064611" y="1410127"/>
            <a:ext cx="707278" cy="707276"/>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nodePh="1">
                                  <p:stCondLst>
                                    <p:cond delay="250"/>
                                  </p:stCondLst>
                                  <p:endCondLst>
                                    <p:cond evt="begin" delay="0">
                                      <p:tn val="16"/>
                                    </p:cond>
                                  </p:end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nodePh="1">
                                  <p:stCondLst>
                                    <p:cond delay="50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7" name="Picture Placeholder 6"/>
          <p:cNvSpPr>
            <a:spLocks noGrp="1"/>
          </p:cNvSpPr>
          <p:nvPr>
            <p:ph type="pic" sz="quarter" idx="21"/>
          </p:nvPr>
        </p:nvSpPr>
        <p:spPr>
          <a:xfrm>
            <a:off x="3530600" y="2794362"/>
            <a:ext cx="2203053" cy="816703"/>
          </a:xfrm>
          <a:custGeom>
            <a:avLst/>
            <a:gdLst>
              <a:gd name="connsiteX0" fmla="*/ 136120 w 1807609"/>
              <a:gd name="connsiteY0" fmla="*/ 0 h 816703"/>
              <a:gd name="connsiteX1" fmla="*/ 1671489 w 1807609"/>
              <a:gd name="connsiteY1" fmla="*/ 0 h 816703"/>
              <a:gd name="connsiteX2" fmla="*/ 1807609 w 1807609"/>
              <a:gd name="connsiteY2" fmla="*/ 136120 h 816703"/>
              <a:gd name="connsiteX3" fmla="*/ 1807609 w 1807609"/>
              <a:gd name="connsiteY3" fmla="*/ 680583 h 816703"/>
              <a:gd name="connsiteX4" fmla="*/ 1671489 w 1807609"/>
              <a:gd name="connsiteY4" fmla="*/ 816703 h 816703"/>
              <a:gd name="connsiteX5" fmla="*/ 136120 w 1807609"/>
              <a:gd name="connsiteY5" fmla="*/ 816703 h 816703"/>
              <a:gd name="connsiteX6" fmla="*/ 0 w 1807609"/>
              <a:gd name="connsiteY6" fmla="*/ 680583 h 816703"/>
              <a:gd name="connsiteX7" fmla="*/ 0 w 1807609"/>
              <a:gd name="connsiteY7" fmla="*/ 136120 h 816703"/>
              <a:gd name="connsiteX8" fmla="*/ 136120 w 1807609"/>
              <a:gd name="connsiteY8" fmla="*/ 0 h 81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09" h="816703">
                <a:moveTo>
                  <a:pt x="136120" y="0"/>
                </a:moveTo>
                <a:lnTo>
                  <a:pt x="1671489" y="0"/>
                </a:lnTo>
                <a:cubicBezTo>
                  <a:pt x="1746666" y="0"/>
                  <a:pt x="1807609" y="60943"/>
                  <a:pt x="1807609" y="136120"/>
                </a:cubicBezTo>
                <a:lnTo>
                  <a:pt x="1807609" y="680583"/>
                </a:lnTo>
                <a:cubicBezTo>
                  <a:pt x="1807609" y="755760"/>
                  <a:pt x="1746666" y="816703"/>
                  <a:pt x="1671489" y="816703"/>
                </a:cubicBezTo>
                <a:lnTo>
                  <a:pt x="136120" y="816703"/>
                </a:lnTo>
                <a:cubicBezTo>
                  <a:pt x="60943" y="816703"/>
                  <a:pt x="0" y="755760"/>
                  <a:pt x="0" y="680583"/>
                </a:cubicBezTo>
                <a:lnTo>
                  <a:pt x="0" y="136120"/>
                </a:lnTo>
                <a:cubicBezTo>
                  <a:pt x="0" y="60943"/>
                  <a:pt x="60943" y="0"/>
                  <a:pt x="136120" y="0"/>
                </a:cubicBezTo>
                <a:close/>
              </a:path>
            </a:pathLst>
          </a:custGeom>
          <a:effectLst>
            <a:outerShdw blurRad="127000" dist="38100" dir="5400000" algn="t" rotWithShape="0">
              <a:schemeClr val="tx1">
                <a:lumMod val="95000"/>
                <a:lumOff val="5000"/>
                <a:alpha val="40000"/>
              </a:schemeClr>
            </a:outerShdw>
          </a:effectLst>
        </p:spPr>
        <p:txBody>
          <a:bodyPr wrap="square">
            <a:noAutofit/>
          </a:bodyPr>
          <a:lstStyle>
            <a:lvl1pPr marL="0" indent="0">
              <a:buNone/>
              <a:defRPr sz="100"/>
            </a:lvl1pPr>
          </a:lstStyle>
          <a:p>
            <a:endParaRPr lang="id-ID"/>
          </a:p>
        </p:txBody>
      </p:sp>
      <p:sp>
        <p:nvSpPr>
          <p:cNvPr id="5"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6" name="TextBox 5"/>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7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7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6659563" y="2632075"/>
            <a:ext cx="4295775" cy="2684463"/>
          </a:xfrm>
          <a:prstGeom prst="rect">
            <a:avLst/>
          </a:prstGeom>
        </p:spPr>
        <p:txBody>
          <a:bodyPr/>
          <a:lstStyle/>
          <a:p>
            <a:endParaRPr lang="id-ID"/>
          </a:p>
        </p:txBody>
      </p:sp>
      <p:sp>
        <p:nvSpPr>
          <p:cNvPr id="5" name="Picture Placeholder 4"/>
          <p:cNvSpPr>
            <a:spLocks noGrp="1"/>
          </p:cNvSpPr>
          <p:nvPr>
            <p:ph type="pic" sz="quarter" idx="10"/>
          </p:nvPr>
        </p:nvSpPr>
        <p:spPr>
          <a:xfrm>
            <a:off x="877887" y="4664885"/>
            <a:ext cx="827316" cy="827314"/>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
        <p:nvSpPr>
          <p:cNvPr id="7"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9" name="TextBox 8"/>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53" presetClass="entr" presetSubtype="16" fill="hold" grpId="0" nodeType="withEffect" nodePh="1">
                                  <p:stCondLst>
                                    <p:cond delay="1500"/>
                                  </p:stCondLst>
                                  <p:endCondLst>
                                    <p:cond evt="begin" delay="0">
                                      <p:tn val="19"/>
                                    </p:cond>
                                  </p:end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9"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0 w 12192000"/>
              <a:gd name="connsiteY2" fmla="*/ 6858000 h 6858000"/>
            </a:gdLst>
            <a:ahLst/>
            <a:cxnLst>
              <a:cxn ang="0">
                <a:pos x="connsiteX0" y="connsiteY0"/>
              </a:cxn>
              <a:cxn ang="0">
                <a:pos x="connsiteX1" y="connsiteY1"/>
              </a:cxn>
              <a:cxn ang="0">
                <a:pos x="connsiteX2" y="connsiteY2"/>
              </a:cxn>
            </a:cxnLst>
            <a:rect l="l" t="t" r="r" b="b"/>
            <a:pathLst>
              <a:path w="12192000" h="6858000">
                <a:moveTo>
                  <a:pt x="0" y="0"/>
                </a:moveTo>
                <a:lnTo>
                  <a:pt x="12192000" y="0"/>
                </a:lnTo>
                <a:lnTo>
                  <a:pt x="0" y="6858000"/>
                </a:lnTo>
                <a:close/>
              </a:path>
            </a:pathLst>
          </a:custGeom>
        </p:spPr>
        <p:txBody>
          <a:bodyPr wrap="square">
            <a:noAutofit/>
          </a:bodyPr>
          <a:lstStyle/>
          <a:p>
            <a:endParaRPr lang="id-ID"/>
          </a:p>
        </p:txBody>
      </p:sp>
      <p:sp>
        <p:nvSpPr>
          <p:cNvPr id="9" name="Picture Placeholder 8"/>
          <p:cNvSpPr>
            <a:spLocks noGrp="1"/>
          </p:cNvSpPr>
          <p:nvPr>
            <p:ph type="pic" sz="quarter" idx="11"/>
          </p:nvPr>
        </p:nvSpPr>
        <p:spPr>
          <a:xfrm>
            <a:off x="7642860" y="1988503"/>
            <a:ext cx="1387158" cy="3726815"/>
          </a:xfrm>
          <a:custGeom>
            <a:avLst/>
            <a:gdLst>
              <a:gd name="connsiteX0" fmla="*/ 0 w 1341438"/>
              <a:gd name="connsiteY0" fmla="*/ 0 h 3101975"/>
              <a:gd name="connsiteX1" fmla="*/ 1341438 w 1341438"/>
              <a:gd name="connsiteY1" fmla="*/ 0 h 3101975"/>
              <a:gd name="connsiteX2" fmla="*/ 1341438 w 1341438"/>
              <a:gd name="connsiteY2" fmla="*/ 3101975 h 3101975"/>
              <a:gd name="connsiteX3" fmla="*/ 0 w 1341438"/>
              <a:gd name="connsiteY3" fmla="*/ 3101975 h 3101975"/>
              <a:gd name="connsiteX4" fmla="*/ 0 w 1341438"/>
              <a:gd name="connsiteY4" fmla="*/ 0 h 3101975"/>
              <a:gd name="connsiteX0-1" fmla="*/ 0 w 1364298"/>
              <a:gd name="connsiteY0-2" fmla="*/ 518160 h 3620135"/>
              <a:gd name="connsiteX1-3" fmla="*/ 1364298 w 1364298"/>
              <a:gd name="connsiteY1-4" fmla="*/ 0 h 3620135"/>
              <a:gd name="connsiteX2-5" fmla="*/ 1341438 w 1364298"/>
              <a:gd name="connsiteY2-6" fmla="*/ 3620135 h 3620135"/>
              <a:gd name="connsiteX3-7" fmla="*/ 0 w 1364298"/>
              <a:gd name="connsiteY3-8" fmla="*/ 3620135 h 3620135"/>
              <a:gd name="connsiteX4-9" fmla="*/ 0 w 1364298"/>
              <a:gd name="connsiteY4-10" fmla="*/ 518160 h 3620135"/>
              <a:gd name="connsiteX0-11" fmla="*/ 0 w 1364298"/>
              <a:gd name="connsiteY0-12" fmla="*/ 548640 h 3620135"/>
              <a:gd name="connsiteX1-13" fmla="*/ 1364298 w 1364298"/>
              <a:gd name="connsiteY1-14" fmla="*/ 0 h 3620135"/>
              <a:gd name="connsiteX2-15" fmla="*/ 1341438 w 1364298"/>
              <a:gd name="connsiteY2-16" fmla="*/ 3620135 h 3620135"/>
              <a:gd name="connsiteX3-17" fmla="*/ 0 w 1364298"/>
              <a:gd name="connsiteY3-18" fmla="*/ 3620135 h 3620135"/>
              <a:gd name="connsiteX4-19" fmla="*/ 0 w 1364298"/>
              <a:gd name="connsiteY4-20" fmla="*/ 548640 h 3620135"/>
              <a:gd name="connsiteX0-21" fmla="*/ 15240 w 1379538"/>
              <a:gd name="connsiteY0-22" fmla="*/ 548640 h 3726815"/>
              <a:gd name="connsiteX1-23" fmla="*/ 1379538 w 1379538"/>
              <a:gd name="connsiteY1-24" fmla="*/ 0 h 3726815"/>
              <a:gd name="connsiteX2-25" fmla="*/ 1356678 w 1379538"/>
              <a:gd name="connsiteY2-26" fmla="*/ 3620135 h 3726815"/>
              <a:gd name="connsiteX3-27" fmla="*/ 0 w 1379538"/>
              <a:gd name="connsiteY3-28" fmla="*/ 3726815 h 3726815"/>
              <a:gd name="connsiteX4-29" fmla="*/ 15240 w 1379538"/>
              <a:gd name="connsiteY4-30" fmla="*/ 548640 h 3726815"/>
              <a:gd name="connsiteX0-31" fmla="*/ 15240 w 1387158"/>
              <a:gd name="connsiteY0-32" fmla="*/ 548640 h 3726815"/>
              <a:gd name="connsiteX1-33" fmla="*/ 1379538 w 1387158"/>
              <a:gd name="connsiteY1-34" fmla="*/ 0 h 3726815"/>
              <a:gd name="connsiteX2-35" fmla="*/ 1387158 w 1387158"/>
              <a:gd name="connsiteY2-36" fmla="*/ 3673475 h 3726815"/>
              <a:gd name="connsiteX3-37" fmla="*/ 0 w 1387158"/>
              <a:gd name="connsiteY3-38" fmla="*/ 3726815 h 3726815"/>
              <a:gd name="connsiteX4-39" fmla="*/ 15240 w 1387158"/>
              <a:gd name="connsiteY4-40" fmla="*/ 548640 h 37268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7158" h="3726815">
                <a:moveTo>
                  <a:pt x="15240" y="548640"/>
                </a:moveTo>
                <a:lnTo>
                  <a:pt x="1379538" y="0"/>
                </a:lnTo>
                <a:lnTo>
                  <a:pt x="1387158" y="3673475"/>
                </a:lnTo>
                <a:lnTo>
                  <a:pt x="0" y="3726815"/>
                </a:lnTo>
                <a:lnTo>
                  <a:pt x="15240" y="548640"/>
                </a:lnTo>
                <a:close/>
              </a:path>
            </a:pathLst>
          </a:custGeom>
        </p:spPr>
        <p:txBody>
          <a:bodyPr/>
          <a:lstStyle>
            <a:lvl1pPr marL="0" indent="0">
              <a:buNone/>
              <a:defRPr sz="400"/>
            </a:lvl1pPr>
          </a:lstStyle>
          <a:p>
            <a:endParaRPr lang="id-ID" dirty="0"/>
          </a:p>
        </p:txBody>
      </p:sp>
      <p:sp>
        <p:nvSpPr>
          <p:cNvPr id="10" name="Picture Placeholder 8"/>
          <p:cNvSpPr>
            <a:spLocks noGrp="1"/>
          </p:cNvSpPr>
          <p:nvPr>
            <p:ph type="pic" sz="quarter" idx="12"/>
          </p:nvPr>
        </p:nvSpPr>
        <p:spPr>
          <a:xfrm>
            <a:off x="9274519" y="1043173"/>
            <a:ext cx="1705529" cy="4582168"/>
          </a:xfrm>
          <a:custGeom>
            <a:avLst/>
            <a:gdLst>
              <a:gd name="connsiteX0" fmla="*/ 0 w 1341438"/>
              <a:gd name="connsiteY0" fmla="*/ 0 h 3101975"/>
              <a:gd name="connsiteX1" fmla="*/ 1341438 w 1341438"/>
              <a:gd name="connsiteY1" fmla="*/ 0 h 3101975"/>
              <a:gd name="connsiteX2" fmla="*/ 1341438 w 1341438"/>
              <a:gd name="connsiteY2" fmla="*/ 3101975 h 3101975"/>
              <a:gd name="connsiteX3" fmla="*/ 0 w 1341438"/>
              <a:gd name="connsiteY3" fmla="*/ 3101975 h 3101975"/>
              <a:gd name="connsiteX4" fmla="*/ 0 w 1341438"/>
              <a:gd name="connsiteY4" fmla="*/ 0 h 3101975"/>
              <a:gd name="connsiteX0-1" fmla="*/ 0 w 1364298"/>
              <a:gd name="connsiteY0-2" fmla="*/ 518160 h 3620135"/>
              <a:gd name="connsiteX1-3" fmla="*/ 1364298 w 1364298"/>
              <a:gd name="connsiteY1-4" fmla="*/ 0 h 3620135"/>
              <a:gd name="connsiteX2-5" fmla="*/ 1341438 w 1364298"/>
              <a:gd name="connsiteY2-6" fmla="*/ 3620135 h 3620135"/>
              <a:gd name="connsiteX3-7" fmla="*/ 0 w 1364298"/>
              <a:gd name="connsiteY3-8" fmla="*/ 3620135 h 3620135"/>
              <a:gd name="connsiteX4-9" fmla="*/ 0 w 1364298"/>
              <a:gd name="connsiteY4-10" fmla="*/ 518160 h 3620135"/>
              <a:gd name="connsiteX0-11" fmla="*/ 0 w 1364298"/>
              <a:gd name="connsiteY0-12" fmla="*/ 548640 h 3620135"/>
              <a:gd name="connsiteX1-13" fmla="*/ 1364298 w 1364298"/>
              <a:gd name="connsiteY1-14" fmla="*/ 0 h 3620135"/>
              <a:gd name="connsiteX2-15" fmla="*/ 1341438 w 1364298"/>
              <a:gd name="connsiteY2-16" fmla="*/ 3620135 h 3620135"/>
              <a:gd name="connsiteX3-17" fmla="*/ 0 w 1364298"/>
              <a:gd name="connsiteY3-18" fmla="*/ 3620135 h 3620135"/>
              <a:gd name="connsiteX4-19" fmla="*/ 0 w 1364298"/>
              <a:gd name="connsiteY4-20" fmla="*/ 548640 h 3620135"/>
              <a:gd name="connsiteX0-21" fmla="*/ 15240 w 1379538"/>
              <a:gd name="connsiteY0-22" fmla="*/ 548640 h 3726815"/>
              <a:gd name="connsiteX1-23" fmla="*/ 1379538 w 1379538"/>
              <a:gd name="connsiteY1-24" fmla="*/ 0 h 3726815"/>
              <a:gd name="connsiteX2-25" fmla="*/ 1356678 w 1379538"/>
              <a:gd name="connsiteY2-26" fmla="*/ 3620135 h 3726815"/>
              <a:gd name="connsiteX3-27" fmla="*/ 0 w 1379538"/>
              <a:gd name="connsiteY3-28" fmla="*/ 3726815 h 3726815"/>
              <a:gd name="connsiteX4-29" fmla="*/ 15240 w 1379538"/>
              <a:gd name="connsiteY4-30" fmla="*/ 548640 h 3726815"/>
              <a:gd name="connsiteX0-31" fmla="*/ 15240 w 1387158"/>
              <a:gd name="connsiteY0-32" fmla="*/ 548640 h 3726815"/>
              <a:gd name="connsiteX1-33" fmla="*/ 1379538 w 1387158"/>
              <a:gd name="connsiteY1-34" fmla="*/ 0 h 3726815"/>
              <a:gd name="connsiteX2-35" fmla="*/ 1387158 w 1387158"/>
              <a:gd name="connsiteY2-36" fmla="*/ 3673475 h 3726815"/>
              <a:gd name="connsiteX3-37" fmla="*/ 0 w 1387158"/>
              <a:gd name="connsiteY3-38" fmla="*/ 3726815 h 3726815"/>
              <a:gd name="connsiteX4-39" fmla="*/ 15240 w 1387158"/>
              <a:gd name="connsiteY4-40" fmla="*/ 548640 h 37268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7158" h="3726815">
                <a:moveTo>
                  <a:pt x="15240" y="548640"/>
                </a:moveTo>
                <a:lnTo>
                  <a:pt x="1379538" y="0"/>
                </a:lnTo>
                <a:lnTo>
                  <a:pt x="1387158" y="3673475"/>
                </a:lnTo>
                <a:lnTo>
                  <a:pt x="0" y="3726815"/>
                </a:lnTo>
                <a:lnTo>
                  <a:pt x="15240" y="548640"/>
                </a:lnTo>
                <a:close/>
              </a:path>
            </a:pathLst>
          </a:custGeom>
        </p:spPr>
        <p:txBody>
          <a:bodyPr/>
          <a:lstStyle>
            <a:lvl1pPr marL="0" indent="0">
              <a:buNone/>
              <a:defRPr sz="400"/>
            </a:lvl1pPr>
          </a:lstStyle>
          <a:p>
            <a:endParaRPr lang="id-ID"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75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nodePh="1">
                                  <p:stCondLst>
                                    <p:cond delay="125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rot="532258">
            <a:off x="7301162" y="2174583"/>
            <a:ext cx="1121163" cy="1931112"/>
          </a:xfrm>
          <a:custGeom>
            <a:avLst/>
            <a:gdLst>
              <a:gd name="connsiteX0" fmla="*/ 0 w 838200"/>
              <a:gd name="connsiteY0" fmla="*/ 0 h 1866900"/>
              <a:gd name="connsiteX1" fmla="*/ 838200 w 838200"/>
              <a:gd name="connsiteY1" fmla="*/ 0 h 1866900"/>
              <a:gd name="connsiteX2" fmla="*/ 838200 w 838200"/>
              <a:gd name="connsiteY2" fmla="*/ 1866900 h 1866900"/>
              <a:gd name="connsiteX3" fmla="*/ 0 w 838200"/>
              <a:gd name="connsiteY3" fmla="*/ 1866900 h 1866900"/>
              <a:gd name="connsiteX4" fmla="*/ 0 w 838200"/>
              <a:gd name="connsiteY4" fmla="*/ 0 h 1866900"/>
              <a:gd name="connsiteX0-1" fmla="*/ 0 w 985404"/>
              <a:gd name="connsiteY0-2" fmla="*/ 75996 h 1942896"/>
              <a:gd name="connsiteX1-3" fmla="*/ 985404 w 985404"/>
              <a:gd name="connsiteY1-4" fmla="*/ 0 h 1942896"/>
              <a:gd name="connsiteX2-5" fmla="*/ 838200 w 985404"/>
              <a:gd name="connsiteY2-6" fmla="*/ 1942896 h 1942896"/>
              <a:gd name="connsiteX3-7" fmla="*/ 0 w 985404"/>
              <a:gd name="connsiteY3-8" fmla="*/ 1942896 h 1942896"/>
              <a:gd name="connsiteX4-9" fmla="*/ 0 w 985404"/>
              <a:gd name="connsiteY4-10" fmla="*/ 75996 h 1942896"/>
              <a:gd name="connsiteX0-11" fmla="*/ 0 w 991334"/>
              <a:gd name="connsiteY0-12" fmla="*/ 75996 h 1942896"/>
              <a:gd name="connsiteX1-13" fmla="*/ 985404 w 991334"/>
              <a:gd name="connsiteY1-14" fmla="*/ 0 h 1942896"/>
              <a:gd name="connsiteX2-15" fmla="*/ 991334 w 991334"/>
              <a:gd name="connsiteY2-16" fmla="*/ 1874007 h 1942896"/>
              <a:gd name="connsiteX3-17" fmla="*/ 0 w 991334"/>
              <a:gd name="connsiteY3-18" fmla="*/ 1942896 h 1942896"/>
              <a:gd name="connsiteX4-19" fmla="*/ 0 w 991334"/>
              <a:gd name="connsiteY4-20" fmla="*/ 75996 h 1942896"/>
              <a:gd name="connsiteX0-21" fmla="*/ 106260 w 1097594"/>
              <a:gd name="connsiteY0-22" fmla="*/ 75996 h 1920921"/>
              <a:gd name="connsiteX1-23" fmla="*/ 1091664 w 1097594"/>
              <a:gd name="connsiteY1-24" fmla="*/ 0 h 1920921"/>
              <a:gd name="connsiteX2-25" fmla="*/ 1097594 w 1097594"/>
              <a:gd name="connsiteY2-26" fmla="*/ 1874007 h 1920921"/>
              <a:gd name="connsiteX3-27" fmla="*/ 0 w 1097594"/>
              <a:gd name="connsiteY3-28" fmla="*/ 1920921 h 1920921"/>
              <a:gd name="connsiteX4-29" fmla="*/ 106260 w 1097594"/>
              <a:gd name="connsiteY4-30" fmla="*/ 75996 h 1920921"/>
              <a:gd name="connsiteX0-31" fmla="*/ 0 w 1111628"/>
              <a:gd name="connsiteY0-32" fmla="*/ 149399 h 1920921"/>
              <a:gd name="connsiteX1-33" fmla="*/ 1105698 w 1111628"/>
              <a:gd name="connsiteY1-34" fmla="*/ 0 h 1920921"/>
              <a:gd name="connsiteX2-35" fmla="*/ 1111628 w 1111628"/>
              <a:gd name="connsiteY2-36" fmla="*/ 1874007 h 1920921"/>
              <a:gd name="connsiteX3-37" fmla="*/ 14034 w 1111628"/>
              <a:gd name="connsiteY3-38" fmla="*/ 1920921 h 1920921"/>
              <a:gd name="connsiteX4-39" fmla="*/ 0 w 1111628"/>
              <a:gd name="connsiteY4-40" fmla="*/ 149399 h 1920921"/>
              <a:gd name="connsiteX0-41" fmla="*/ 0 w 1117537"/>
              <a:gd name="connsiteY0-42" fmla="*/ 157632 h 1929154"/>
              <a:gd name="connsiteX1-43" fmla="*/ 1117267 w 1117537"/>
              <a:gd name="connsiteY1-44" fmla="*/ 0 h 1929154"/>
              <a:gd name="connsiteX2-45" fmla="*/ 1111628 w 1117537"/>
              <a:gd name="connsiteY2-46" fmla="*/ 1882240 h 1929154"/>
              <a:gd name="connsiteX3-47" fmla="*/ 14034 w 1117537"/>
              <a:gd name="connsiteY3-48" fmla="*/ 1929154 h 1929154"/>
              <a:gd name="connsiteX4-49" fmla="*/ 0 w 1117537"/>
              <a:gd name="connsiteY4-50" fmla="*/ 157632 h 1929154"/>
              <a:gd name="connsiteX0-51" fmla="*/ 0 w 1109105"/>
              <a:gd name="connsiteY0-52" fmla="*/ 149889 h 1929154"/>
              <a:gd name="connsiteX1-53" fmla="*/ 1108835 w 1109105"/>
              <a:gd name="connsiteY1-54" fmla="*/ 0 h 1929154"/>
              <a:gd name="connsiteX2-55" fmla="*/ 1103196 w 1109105"/>
              <a:gd name="connsiteY2-56" fmla="*/ 1882240 h 1929154"/>
              <a:gd name="connsiteX3-57" fmla="*/ 5602 w 1109105"/>
              <a:gd name="connsiteY3-58" fmla="*/ 1929154 h 1929154"/>
              <a:gd name="connsiteX4-59" fmla="*/ 0 w 1109105"/>
              <a:gd name="connsiteY4-60" fmla="*/ 149889 h 1929154"/>
              <a:gd name="connsiteX0-61" fmla="*/ 0 w 1121163"/>
              <a:gd name="connsiteY0-62" fmla="*/ 154984 h 1929154"/>
              <a:gd name="connsiteX1-63" fmla="*/ 1120893 w 1121163"/>
              <a:gd name="connsiteY1-64" fmla="*/ 0 h 1929154"/>
              <a:gd name="connsiteX2-65" fmla="*/ 1115254 w 1121163"/>
              <a:gd name="connsiteY2-66" fmla="*/ 1882240 h 1929154"/>
              <a:gd name="connsiteX3-67" fmla="*/ 17660 w 1121163"/>
              <a:gd name="connsiteY3-68" fmla="*/ 1929154 h 1929154"/>
              <a:gd name="connsiteX4-69" fmla="*/ 0 w 1121163"/>
              <a:gd name="connsiteY4-70" fmla="*/ 154984 h 1929154"/>
              <a:gd name="connsiteX0-71" fmla="*/ 0 w 1121163"/>
              <a:gd name="connsiteY0-72" fmla="*/ 154984 h 1931112"/>
              <a:gd name="connsiteX1-73" fmla="*/ 1120893 w 1121163"/>
              <a:gd name="connsiteY1-74" fmla="*/ 0 h 1931112"/>
              <a:gd name="connsiteX2-75" fmla="*/ 1115254 w 1121163"/>
              <a:gd name="connsiteY2-76" fmla="*/ 1882240 h 1931112"/>
              <a:gd name="connsiteX3-77" fmla="*/ 5111 w 1121163"/>
              <a:gd name="connsiteY3-78" fmla="*/ 1931112 h 1931112"/>
              <a:gd name="connsiteX4-79" fmla="*/ 0 w 1121163"/>
              <a:gd name="connsiteY4-80" fmla="*/ 154984 h 1931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1163" h="1931112">
                <a:moveTo>
                  <a:pt x="0" y="154984"/>
                </a:moveTo>
                <a:lnTo>
                  <a:pt x="1120893" y="0"/>
                </a:lnTo>
                <a:cubicBezTo>
                  <a:pt x="1122870" y="624669"/>
                  <a:pt x="1113277" y="1257571"/>
                  <a:pt x="1115254" y="1882240"/>
                </a:cubicBezTo>
                <a:lnTo>
                  <a:pt x="5111" y="1931112"/>
                </a:lnTo>
                <a:cubicBezTo>
                  <a:pt x="3244" y="1338024"/>
                  <a:pt x="1867" y="748072"/>
                  <a:pt x="0" y="154984"/>
                </a:cubicBezTo>
                <a:close/>
              </a:path>
            </a:pathLst>
          </a:custGeom>
        </p:spPr>
        <p:txBody>
          <a:bodyPr/>
          <a:lstStyle>
            <a:lvl1pPr marL="0" indent="0">
              <a:buNone/>
              <a:defRPr sz="300"/>
            </a:lvl1pPr>
          </a:lstStyle>
          <a:p>
            <a:endParaRPr lang="id-ID"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09543" y="4949022"/>
            <a:ext cx="12411086" cy="1924992"/>
          </a:xfrm>
          <a:prstGeom prst="rect">
            <a:avLst/>
          </a:prstGeom>
        </p:spPr>
      </p:pic>
      <p:sp>
        <p:nvSpPr>
          <p:cNvPr id="5" name="Text Placeholder 2"/>
          <p:cNvSpPr>
            <a:spLocks noGrp="1"/>
          </p:cNvSpPr>
          <p:nvPr>
            <p:ph type="body" sz="quarter" idx="13"/>
          </p:nvPr>
        </p:nvSpPr>
        <p:spPr>
          <a:xfrm>
            <a:off x="849313" y="618399"/>
            <a:ext cx="10493375" cy="696232"/>
          </a:xfrm>
          <a:prstGeom prst="rect">
            <a:avLst/>
          </a:prstGeom>
        </p:spPr>
        <p:txBody>
          <a:bodyPr/>
          <a:lstStyle>
            <a:lvl1pPr marL="0" indent="0" algn="ctr">
              <a:buNone/>
              <a:defRPr sz="4000" b="0">
                <a:solidFill>
                  <a:schemeClr val="bg1">
                    <a:lumMod val="95000"/>
                  </a:schemeClr>
                </a:solidFill>
                <a:latin typeface="Montserrat Light" panose="00000400000000000000" pitchFamily="50" charset="0"/>
              </a:defRPr>
            </a:lvl1pPr>
          </a:lstStyle>
          <a:p>
            <a:pPr lvl="0"/>
            <a:endParaRPr lang="id-ID" dirty="0"/>
          </a:p>
        </p:txBody>
      </p:sp>
      <p:sp>
        <p:nvSpPr>
          <p:cNvPr id="6" name="TextBox 5"/>
          <p:cNvSpPr txBox="1"/>
          <p:nvPr userDrawn="1"/>
        </p:nvSpPr>
        <p:spPr>
          <a:xfrm>
            <a:off x="4457700" y="1251131"/>
            <a:ext cx="3276600" cy="246221"/>
          </a:xfrm>
          <a:prstGeom prst="rect">
            <a:avLst/>
          </a:prstGeom>
          <a:noFill/>
        </p:spPr>
        <p:txBody>
          <a:bodyPr wrap="square" rtlCol="0">
            <a:spAutoFit/>
          </a:bodyPr>
          <a:lstStyle/>
          <a:p>
            <a:pPr algn="ctr"/>
            <a:r>
              <a:rPr lang="en-US" sz="1000" b="1" strike="noStrike" spc="600" dirty="0">
                <a:solidFill>
                  <a:schemeClr val="bg1">
                    <a:lumMod val="65000"/>
                  </a:schemeClr>
                </a:solidFill>
                <a:latin typeface="HelveticaNeue light" panose="00000400000000000000" pitchFamily="2" charset="0"/>
                <a:cs typeface="Lato" panose="020F0502020204030203" pitchFamily="34" charset="0"/>
              </a:rPr>
              <a:t>CREATIVE</a:t>
            </a:r>
            <a:endParaRPr lang="id-ID" sz="1000" b="1" strike="noStrike" spc="600" dirty="0">
              <a:solidFill>
                <a:schemeClr val="bg1">
                  <a:lumMod val="65000"/>
                </a:schemeClr>
              </a:solidFill>
              <a:latin typeface="HelveticaNeue light" panose="000004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35_Title and Content">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4688114" y="0"/>
            <a:ext cx="7503885" cy="68580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36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754A876-8E97-42CF-BD45-D7CA3FE6A3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6BA25-7BDB-4DFC-BCCE-A39EA017FF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8" Type="http://schemas.openxmlformats.org/officeDocument/2006/relationships/theme" Target="../theme/theme2.xml"/><Relationship Id="rId47" Type="http://schemas.openxmlformats.org/officeDocument/2006/relationships/slideLayout" Target="../slideLayouts/slideLayout58.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0" Type="http://schemas.openxmlformats.org/officeDocument/2006/relationships/slideLayout" Target="../slideLayouts/slideLayout51.xml"/><Relationship Id="rId4" Type="http://schemas.openxmlformats.org/officeDocument/2006/relationships/slideLayout" Target="../slideLayouts/slideLayout15.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 Type="http://schemas.openxmlformats.org/officeDocument/2006/relationships/slideLayout" Target="../slideLayouts/slideLayout14.xml"/><Relationship Id="rId29" Type="http://schemas.openxmlformats.org/officeDocument/2006/relationships/slideLayout" Target="../slideLayouts/slideLayout4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4A876-8E97-42CF-BD45-D7CA3FE6A37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6BA25-7BDB-4DFC-BCCE-A39EA017FFC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11518678" y="6437619"/>
            <a:ext cx="609724" cy="307777"/>
          </a:xfrm>
          <a:prstGeom prst="rect">
            <a:avLst/>
          </a:prstGeom>
          <a:noFill/>
        </p:spPr>
        <p:txBody>
          <a:bodyPr wrap="square" rtlCol="0">
            <a:spAutoFit/>
          </a:bodyPr>
          <a:lstStyle/>
          <a:p>
            <a:pPr algn="ctr"/>
            <a:fld id="{260E2A6B-A809-4840-BF14-8648BC0BDF87}" type="slidenum">
              <a:rPr lang="id-ID" sz="1400" b="0" i="0" smtClean="0">
                <a:solidFill>
                  <a:schemeClr val="tx1">
                    <a:lumMod val="75000"/>
                    <a:lumOff val="25000"/>
                  </a:schemeClr>
                </a:solidFill>
                <a:latin typeface="Montserrat" panose="00000500000000000000" pitchFamily="50" charset="0"/>
                <a:ea typeface="Liberation Sans" panose="020B0604020202020204" pitchFamily="34" charset="0"/>
                <a:cs typeface="Liberation Sans" panose="020B0604020202020204" pitchFamily="34" charset="0"/>
              </a:rPr>
            </a:fld>
            <a:endParaRPr lang="id-ID" sz="1200" b="0" i="0" dirty="0">
              <a:solidFill>
                <a:schemeClr val="tx1">
                  <a:lumMod val="75000"/>
                  <a:lumOff val="25000"/>
                </a:schemeClr>
              </a:solidFill>
              <a:latin typeface="Montserrat" panose="00000500000000000000" pitchFamily="50" charset="0"/>
              <a:ea typeface="Liberation Sans" panose="020B0604020202020204" pitchFamily="34" charset="0"/>
              <a:cs typeface="Liberation Sans" panose="020B0604020202020204" pitchFamily="34" charset="0"/>
            </a:endParaRPr>
          </a:p>
        </p:txBody>
      </p:sp>
      <p:sp>
        <p:nvSpPr>
          <p:cNvPr id="7" name="TextBox 6"/>
          <p:cNvSpPr txBox="1"/>
          <p:nvPr userDrawn="1"/>
        </p:nvSpPr>
        <p:spPr>
          <a:xfrm>
            <a:off x="237531" y="6476091"/>
            <a:ext cx="2643554" cy="230832"/>
          </a:xfrm>
          <a:prstGeom prst="rect">
            <a:avLst/>
          </a:prstGeom>
          <a:noFill/>
        </p:spPr>
        <p:txBody>
          <a:bodyPr wrap="square" rtlCol="0">
            <a:spAutoFit/>
          </a:bodyPr>
          <a:lstStyle/>
          <a:p>
            <a:pPr algn="ctr"/>
            <a:r>
              <a:rPr lang="id-ID" sz="900" strike="noStrike" spc="600" dirty="0">
                <a:solidFill>
                  <a:schemeClr val="tx1">
                    <a:lumMod val="75000"/>
                    <a:lumOff val="25000"/>
                  </a:schemeClr>
                </a:solidFill>
                <a:latin typeface="Montserrat" panose="00000500000000000000" pitchFamily="50" charset="0"/>
                <a:cs typeface="Lato" panose="020F0502020204030203" pitchFamily="34" charset="0"/>
              </a:rPr>
              <a:t>WWW.WEBSITE.COM</a:t>
            </a:r>
            <a:endParaRPr lang="id-ID" sz="900" strike="noStrike" spc="600" dirty="0">
              <a:solidFill>
                <a:schemeClr val="tx1">
                  <a:lumMod val="75000"/>
                  <a:lumOff val="25000"/>
                </a:schemeClr>
              </a:solidFill>
              <a:latin typeface="Montserrat" panose="00000500000000000000" pitchFamily="50" charset="0"/>
              <a:cs typeface="Lato" panose="020F0502020204030203"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9.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3.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5.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31.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3.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4.xml"/><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6.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8.xml"/><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9.xml"/><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40.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5.xml"/><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46.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7.xml"/><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4.xml"/><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9.xml"/><Relationship Id="rId2" Type="http://schemas.microsoft.com/office/2007/relationships/hdphoto" Target="../media/image44.wdp"/><Relationship Id="rId1" Type="http://schemas.openxmlformats.org/officeDocument/2006/relationships/image" Target="../media/image43.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58.xml"/><Relationship Id="rId2" Type="http://schemas.openxmlformats.org/officeDocument/2006/relationships/hyperlink" Target="https://www.pptying.com" TargetMode="Externa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26098" b="26098"/>
          <a:stretch>
            <a:fillRect/>
          </a:stretch>
        </p:blipFill>
        <p:spPr/>
      </p:pic>
      <p:sp>
        <p:nvSpPr>
          <p:cNvPr id="5" name="Rectangle 4"/>
          <p:cNvSpPr/>
          <p:nvPr/>
        </p:nvSpPr>
        <p:spPr>
          <a:xfrm>
            <a:off x="0" y="0"/>
            <a:ext cx="12192000" cy="6858000"/>
          </a:xfrm>
          <a:prstGeom prst="rect">
            <a:avLst/>
          </a:prstGeom>
          <a:solidFill>
            <a:schemeClr val="tx1">
              <a:lumMod val="75000"/>
              <a:lumOff val="25000"/>
              <a:alpha val="5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TextBox 7"/>
          <p:cNvSpPr txBox="1"/>
          <p:nvPr/>
        </p:nvSpPr>
        <p:spPr>
          <a:xfrm>
            <a:off x="2925905" y="2722864"/>
            <a:ext cx="634019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建筑设计方案汇报</a:t>
            </a:r>
            <a:endParaRPr kumimoji="0" lang="id-ID" sz="60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TextBox 8"/>
          <p:cNvSpPr txBox="1"/>
          <p:nvPr/>
        </p:nvSpPr>
        <p:spPr>
          <a:xfrm>
            <a:off x="4032233" y="3694985"/>
            <a:ext cx="412754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ARCHITECTURE DESIGN PLAN REPORT</a:t>
            </a:r>
            <a:endParaRPr kumimoji="0" lang="id-ID" sz="16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Straight Connector 10"/>
          <p:cNvCxnSpPr/>
          <p:nvPr/>
        </p:nvCxnSpPr>
        <p:spPr>
          <a:xfrm>
            <a:off x="3419475" y="2648975"/>
            <a:ext cx="1710440" cy="0"/>
          </a:xfrm>
          <a:prstGeom prst="line">
            <a:avLst/>
          </a:prstGeom>
          <a:ln w="12700">
            <a:solidFill>
              <a:schemeClr val="bg1">
                <a:lumMod val="75000"/>
                <a:alpha val="30000"/>
              </a:schemeClr>
            </a:solidFill>
          </a:ln>
          <a:effectLst>
            <a:innerShdw blurRad="76200">
              <a:schemeClr val="tx1">
                <a:lumMod val="75000"/>
                <a:lumOff val="25000"/>
              </a:schemeClr>
            </a:inn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62085" y="4209025"/>
            <a:ext cx="1710440" cy="0"/>
          </a:xfrm>
          <a:prstGeom prst="line">
            <a:avLst/>
          </a:prstGeom>
          <a:ln w="12700">
            <a:solidFill>
              <a:schemeClr val="bg1">
                <a:lumMod val="75000"/>
                <a:alpha val="30000"/>
              </a:schemeClr>
            </a:solidFill>
          </a:ln>
          <a:effectLst>
            <a:innerShdw blurRad="76200">
              <a:schemeClr val="tx1">
                <a:lumMod val="75000"/>
                <a:lumOff val="25000"/>
              </a:schemeClr>
            </a:innerShdw>
          </a:effectLst>
        </p:spPr>
        <p:style>
          <a:lnRef idx="1">
            <a:schemeClr val="accent1"/>
          </a:lnRef>
          <a:fillRef idx="0">
            <a:schemeClr val="accent1"/>
          </a:fillRef>
          <a:effectRef idx="0">
            <a:schemeClr val="accent1"/>
          </a:effectRef>
          <a:fontRef idx="minor">
            <a:schemeClr val="tx1"/>
          </a:fontRef>
        </p:style>
      </p:cxnSp>
      <p:sp>
        <p:nvSpPr>
          <p:cNvPr id="17" name="Rectangle: Rounded Corners 16"/>
          <p:cNvSpPr/>
          <p:nvPr/>
        </p:nvSpPr>
        <p:spPr>
          <a:xfrm>
            <a:off x="5323477" y="5024980"/>
            <a:ext cx="1545046" cy="280582"/>
          </a:xfrm>
          <a:prstGeom prst="roundRect">
            <a:avLst>
              <a:gd name="adj" fmla="val 50000"/>
            </a:avLst>
          </a:prstGeom>
          <a:ln>
            <a:noFill/>
          </a:ln>
          <a:effectLst>
            <a:outerShdw blurRad="254000" dist="1270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LET’S START</a:t>
            </a:r>
            <a:endParaRPr kumimoji="0" lang="id-ID"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53" presetClass="entr" presetSubtype="16"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7"/>
          <p:cNvSpPr/>
          <p:nvPr/>
        </p:nvSpPr>
        <p:spPr bwMode="auto">
          <a:xfrm>
            <a:off x="3632390" y="2794891"/>
            <a:ext cx="8543925" cy="2608263"/>
          </a:xfrm>
          <a:custGeom>
            <a:avLst/>
            <a:gdLst>
              <a:gd name="T0" fmla="*/ 640 w 640"/>
              <a:gd name="T1" fmla="*/ 125 h 181"/>
              <a:gd name="T2" fmla="*/ 640 w 640"/>
              <a:gd name="T3" fmla="*/ 132 h 181"/>
              <a:gd name="T4" fmla="*/ 533 w 640"/>
              <a:gd name="T5" fmla="*/ 70 h 181"/>
              <a:gd name="T6" fmla="*/ 497 w 640"/>
              <a:gd name="T7" fmla="*/ 50 h 181"/>
              <a:gd name="T8" fmla="*/ 424 w 640"/>
              <a:gd name="T9" fmla="*/ 82 h 181"/>
              <a:gd name="T10" fmla="*/ 381 w 640"/>
              <a:gd name="T11" fmla="*/ 86 h 181"/>
              <a:gd name="T12" fmla="*/ 328 w 640"/>
              <a:gd name="T13" fmla="*/ 33 h 181"/>
              <a:gd name="T14" fmla="*/ 295 w 640"/>
              <a:gd name="T15" fmla="*/ 12 h 181"/>
              <a:gd name="T16" fmla="*/ 258 w 640"/>
              <a:gd name="T17" fmla="*/ 27 h 181"/>
              <a:gd name="T18" fmla="*/ 204 w 640"/>
              <a:gd name="T19" fmla="*/ 132 h 181"/>
              <a:gd name="T20" fmla="*/ 182 w 640"/>
              <a:gd name="T21" fmla="*/ 164 h 181"/>
              <a:gd name="T22" fmla="*/ 145 w 640"/>
              <a:gd name="T23" fmla="*/ 178 h 181"/>
              <a:gd name="T24" fmla="*/ 68 w 640"/>
              <a:gd name="T25" fmla="*/ 94 h 181"/>
              <a:gd name="T26" fmla="*/ 32 w 640"/>
              <a:gd name="T27" fmla="*/ 84 h 181"/>
              <a:gd name="T28" fmla="*/ 8 w 640"/>
              <a:gd name="T29" fmla="*/ 129 h 181"/>
              <a:gd name="T30" fmla="*/ 6 w 640"/>
              <a:gd name="T31" fmla="*/ 131 h 181"/>
              <a:gd name="T32" fmla="*/ 2 w 640"/>
              <a:gd name="T33" fmla="*/ 131 h 181"/>
              <a:gd name="T34" fmla="*/ 2 w 640"/>
              <a:gd name="T35" fmla="*/ 126 h 181"/>
              <a:gd name="T36" fmla="*/ 43 w 640"/>
              <a:gd name="T37" fmla="*/ 74 h 181"/>
              <a:gd name="T38" fmla="*/ 82 w 640"/>
              <a:gd name="T39" fmla="*/ 101 h 181"/>
              <a:gd name="T40" fmla="*/ 107 w 640"/>
              <a:gd name="T41" fmla="*/ 142 h 181"/>
              <a:gd name="T42" fmla="*/ 145 w 640"/>
              <a:gd name="T43" fmla="*/ 171 h 181"/>
              <a:gd name="T44" fmla="*/ 186 w 640"/>
              <a:gd name="T45" fmla="*/ 148 h 181"/>
              <a:gd name="T46" fmla="*/ 229 w 640"/>
              <a:gd name="T47" fmla="*/ 58 h 181"/>
              <a:gd name="T48" fmla="*/ 256 w 640"/>
              <a:gd name="T49" fmla="*/ 19 h 181"/>
              <a:gd name="T50" fmla="*/ 306 w 640"/>
              <a:gd name="T51" fmla="*/ 8 h 181"/>
              <a:gd name="T52" fmla="*/ 372 w 640"/>
              <a:gd name="T53" fmla="*/ 74 h 181"/>
              <a:gd name="T54" fmla="*/ 397 w 640"/>
              <a:gd name="T55" fmla="*/ 82 h 181"/>
              <a:gd name="T56" fmla="*/ 423 w 640"/>
              <a:gd name="T57" fmla="*/ 75 h 181"/>
              <a:gd name="T58" fmla="*/ 462 w 640"/>
              <a:gd name="T59" fmla="*/ 48 h 181"/>
              <a:gd name="T60" fmla="*/ 516 w 640"/>
              <a:gd name="T61" fmla="*/ 49 h 181"/>
              <a:gd name="T62" fmla="*/ 552 w 640"/>
              <a:gd name="T63" fmla="*/ 80 h 181"/>
              <a:gd name="T64" fmla="*/ 640 w 640"/>
              <a:gd name="T65" fmla="*/ 12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81">
                <a:moveTo>
                  <a:pt x="640" y="125"/>
                </a:moveTo>
                <a:cubicBezTo>
                  <a:pt x="640" y="127"/>
                  <a:pt x="640" y="130"/>
                  <a:pt x="640" y="132"/>
                </a:cubicBezTo>
                <a:cubicBezTo>
                  <a:pt x="585" y="132"/>
                  <a:pt x="562" y="97"/>
                  <a:pt x="533" y="70"/>
                </a:cubicBezTo>
                <a:cubicBezTo>
                  <a:pt x="524" y="61"/>
                  <a:pt x="513" y="52"/>
                  <a:pt x="497" y="50"/>
                </a:cubicBezTo>
                <a:cubicBezTo>
                  <a:pt x="461" y="45"/>
                  <a:pt x="446" y="70"/>
                  <a:pt x="424" y="82"/>
                </a:cubicBezTo>
                <a:cubicBezTo>
                  <a:pt x="412" y="88"/>
                  <a:pt x="396" y="91"/>
                  <a:pt x="381" y="86"/>
                </a:cubicBezTo>
                <a:cubicBezTo>
                  <a:pt x="356" y="77"/>
                  <a:pt x="344" y="52"/>
                  <a:pt x="328" y="33"/>
                </a:cubicBezTo>
                <a:cubicBezTo>
                  <a:pt x="319" y="23"/>
                  <a:pt x="310" y="14"/>
                  <a:pt x="295" y="12"/>
                </a:cubicBezTo>
                <a:cubicBezTo>
                  <a:pt x="279" y="10"/>
                  <a:pt x="267" y="16"/>
                  <a:pt x="258" y="27"/>
                </a:cubicBezTo>
                <a:cubicBezTo>
                  <a:pt x="232" y="55"/>
                  <a:pt x="221" y="97"/>
                  <a:pt x="204" y="132"/>
                </a:cubicBezTo>
                <a:cubicBezTo>
                  <a:pt x="198" y="143"/>
                  <a:pt x="191" y="155"/>
                  <a:pt x="182" y="164"/>
                </a:cubicBezTo>
                <a:cubicBezTo>
                  <a:pt x="174" y="173"/>
                  <a:pt x="163" y="181"/>
                  <a:pt x="145" y="178"/>
                </a:cubicBezTo>
                <a:cubicBezTo>
                  <a:pt x="103" y="171"/>
                  <a:pt x="92" y="121"/>
                  <a:pt x="68" y="94"/>
                </a:cubicBezTo>
                <a:cubicBezTo>
                  <a:pt x="61" y="86"/>
                  <a:pt x="47" y="75"/>
                  <a:pt x="32" y="84"/>
                </a:cubicBezTo>
                <a:cubicBezTo>
                  <a:pt x="17" y="92"/>
                  <a:pt x="12" y="110"/>
                  <a:pt x="8" y="129"/>
                </a:cubicBezTo>
                <a:cubicBezTo>
                  <a:pt x="7" y="131"/>
                  <a:pt x="8" y="131"/>
                  <a:pt x="6" y="131"/>
                </a:cubicBezTo>
                <a:cubicBezTo>
                  <a:pt x="5" y="132"/>
                  <a:pt x="3" y="131"/>
                  <a:pt x="2" y="131"/>
                </a:cubicBezTo>
                <a:cubicBezTo>
                  <a:pt x="0" y="130"/>
                  <a:pt x="1" y="128"/>
                  <a:pt x="2" y="126"/>
                </a:cubicBezTo>
                <a:cubicBezTo>
                  <a:pt x="6" y="103"/>
                  <a:pt x="17" y="74"/>
                  <a:pt x="43" y="74"/>
                </a:cubicBezTo>
                <a:cubicBezTo>
                  <a:pt x="62" y="74"/>
                  <a:pt x="74" y="89"/>
                  <a:pt x="82" y="101"/>
                </a:cubicBezTo>
                <a:cubicBezTo>
                  <a:pt x="91" y="115"/>
                  <a:pt x="99" y="130"/>
                  <a:pt x="107" y="142"/>
                </a:cubicBezTo>
                <a:cubicBezTo>
                  <a:pt x="117" y="156"/>
                  <a:pt x="127" y="168"/>
                  <a:pt x="145" y="171"/>
                </a:cubicBezTo>
                <a:cubicBezTo>
                  <a:pt x="166" y="175"/>
                  <a:pt x="178" y="161"/>
                  <a:pt x="186" y="148"/>
                </a:cubicBezTo>
                <a:cubicBezTo>
                  <a:pt x="203" y="123"/>
                  <a:pt x="214" y="89"/>
                  <a:pt x="229" y="58"/>
                </a:cubicBezTo>
                <a:cubicBezTo>
                  <a:pt x="236" y="45"/>
                  <a:pt x="244" y="30"/>
                  <a:pt x="256" y="19"/>
                </a:cubicBezTo>
                <a:cubicBezTo>
                  <a:pt x="267" y="9"/>
                  <a:pt x="285" y="0"/>
                  <a:pt x="306" y="8"/>
                </a:cubicBezTo>
                <a:cubicBezTo>
                  <a:pt x="337" y="19"/>
                  <a:pt x="347" y="56"/>
                  <a:pt x="372" y="74"/>
                </a:cubicBezTo>
                <a:cubicBezTo>
                  <a:pt x="379" y="79"/>
                  <a:pt x="387" y="82"/>
                  <a:pt x="397" y="82"/>
                </a:cubicBezTo>
                <a:cubicBezTo>
                  <a:pt x="406" y="82"/>
                  <a:pt x="416" y="80"/>
                  <a:pt x="423" y="75"/>
                </a:cubicBezTo>
                <a:cubicBezTo>
                  <a:pt x="437" y="67"/>
                  <a:pt x="447" y="54"/>
                  <a:pt x="462" y="48"/>
                </a:cubicBezTo>
                <a:cubicBezTo>
                  <a:pt x="480" y="40"/>
                  <a:pt x="502" y="41"/>
                  <a:pt x="516" y="49"/>
                </a:cubicBezTo>
                <a:cubicBezTo>
                  <a:pt x="530" y="57"/>
                  <a:pt x="542" y="69"/>
                  <a:pt x="552" y="80"/>
                </a:cubicBezTo>
                <a:cubicBezTo>
                  <a:pt x="574" y="101"/>
                  <a:pt x="598" y="125"/>
                  <a:pt x="640" y="125"/>
                </a:cubicBezTo>
                <a:close/>
              </a:path>
            </a:pathLst>
          </a:custGeom>
          <a:gradFill>
            <a:gsLst>
              <a:gs pos="0">
                <a:schemeClr val="accent1"/>
              </a:gs>
              <a:gs pos="100000">
                <a:schemeClr val="accent3"/>
              </a:gs>
              <a:gs pos="52000">
                <a:schemeClr val="accent2"/>
              </a:gs>
            </a:gsLst>
            <a:lin ang="0" scaled="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Straight Connector 10"/>
          <p:cNvCxnSpPr/>
          <p:nvPr/>
        </p:nvCxnSpPr>
        <p:spPr>
          <a:xfrm>
            <a:off x="7488004" y="3028640"/>
            <a:ext cx="0" cy="891330"/>
          </a:xfrm>
          <a:prstGeom prst="line">
            <a:avLst/>
          </a:prstGeom>
          <a:ln>
            <a:solidFill>
              <a:schemeClr val="tx1">
                <a:lumMod val="65000"/>
                <a:lumOff val="3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335186" y="4863507"/>
            <a:ext cx="228600" cy="13447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TextBox 12"/>
          <p:cNvSpPr txBox="1"/>
          <p:nvPr/>
        </p:nvSpPr>
        <p:spPr>
          <a:xfrm>
            <a:off x="3536891" y="4765839"/>
            <a:ext cx="927847" cy="421013"/>
          </a:xfrm>
          <a:prstGeom prst="rect">
            <a:avLst/>
          </a:prstGeom>
          <a:noFill/>
        </p:spPr>
        <p:txBody>
          <a:bodyPr wrap="square" rtlCol="0">
            <a:spAutoFit/>
          </a:bodyPr>
          <a:lstStyle/>
          <a:p>
            <a:pPr marL="0" marR="0" lvl="0" indent="0" algn="l" defTabSz="914400" rtl="0" eaLnBrk="1" fontAlgn="auto" latinLnBrk="0" hangingPunct="1">
              <a:lnSpc>
                <a:spcPct val="89000"/>
              </a:lnSpc>
              <a:spcBef>
                <a:spcPts val="0"/>
              </a:spcBef>
              <a:spcAft>
                <a:spcPts val="0"/>
              </a:spcAft>
              <a:buClrTx/>
              <a:buSzTx/>
              <a:buFontTx/>
              <a:buNone/>
              <a:defRPr/>
            </a:pPr>
            <a:r>
              <a:rPr kumimoji="0" lang="id-ID" sz="24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4</a:t>
            </a:r>
            <a:r>
              <a:rPr kumimoji="0" lang="en-US" sz="24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5%</a:t>
            </a:r>
            <a:endParaRPr kumimoji="0" lang="en-US" sz="24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4" name="TextBox 13"/>
          <p:cNvSpPr txBox="1"/>
          <p:nvPr/>
        </p:nvSpPr>
        <p:spPr>
          <a:xfrm>
            <a:off x="3265708" y="5117607"/>
            <a:ext cx="1280891" cy="393698"/>
          </a:xfrm>
          <a:prstGeom prst="rect">
            <a:avLst/>
          </a:prstGeom>
          <a:noFill/>
        </p:spPr>
        <p:txBody>
          <a:bodyPr wrap="square" rtlCol="0">
            <a:spAutoFit/>
          </a:bodyPr>
          <a:lstStyle/>
          <a:p>
            <a:pPr marL="0" marR="0" lvl="0" indent="0" algn="l" defTabSz="914400" rtl="0" eaLnBrk="1" fontAlgn="auto" latinLnBrk="0" hangingPunct="1">
              <a:lnSpc>
                <a:spcPct val="89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a:t>
            </a:r>
            <a:endParaRPr kumimoji="0" lang="en-US" sz="11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Isosceles Triangle 14"/>
          <p:cNvSpPr/>
          <p:nvPr/>
        </p:nvSpPr>
        <p:spPr>
          <a:xfrm flipV="1">
            <a:off x="10347728" y="2720209"/>
            <a:ext cx="228600" cy="13447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5"/>
          <p:cNvSpPr txBox="1"/>
          <p:nvPr/>
        </p:nvSpPr>
        <p:spPr>
          <a:xfrm>
            <a:off x="10549433" y="2622541"/>
            <a:ext cx="927847" cy="421013"/>
          </a:xfrm>
          <a:prstGeom prst="rect">
            <a:avLst/>
          </a:prstGeom>
          <a:noFill/>
        </p:spPr>
        <p:txBody>
          <a:bodyPr wrap="square" rtlCol="0">
            <a:spAutoFit/>
          </a:bodyPr>
          <a:lstStyle/>
          <a:p>
            <a:pPr marL="0" marR="0" lvl="0" indent="0" algn="l" defTabSz="914400" rtl="0" eaLnBrk="1" fontAlgn="auto" latinLnBrk="0" hangingPunct="1">
              <a:lnSpc>
                <a:spcPct val="89000"/>
              </a:lnSpc>
              <a:spcBef>
                <a:spcPts val="0"/>
              </a:spcBef>
              <a:spcAft>
                <a:spcPts val="0"/>
              </a:spcAft>
              <a:buClrTx/>
              <a:buSzTx/>
              <a:buFontTx/>
              <a:buNone/>
              <a:defRPr/>
            </a:pPr>
            <a:r>
              <a:rPr kumimoji="0" lang="id-ID" sz="24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56</a:t>
            </a:r>
            <a:r>
              <a:rPr kumimoji="0" lang="en-US" sz="24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endParaRPr kumimoji="0" lang="en-US" sz="24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7" name="TextBox 16"/>
          <p:cNvSpPr txBox="1"/>
          <p:nvPr/>
        </p:nvSpPr>
        <p:spPr>
          <a:xfrm>
            <a:off x="10278251" y="3015208"/>
            <a:ext cx="1264969" cy="393698"/>
          </a:xfrm>
          <a:prstGeom prst="rect">
            <a:avLst/>
          </a:prstGeom>
          <a:noFill/>
        </p:spPr>
        <p:txBody>
          <a:bodyPr wrap="square" rtlCol="0">
            <a:spAutoFit/>
          </a:bodyPr>
          <a:lstStyle/>
          <a:p>
            <a:pPr marL="0" marR="0" lvl="0" indent="0" algn="l" defTabSz="914400" rtl="0" eaLnBrk="1" fontAlgn="auto" latinLnBrk="0" hangingPunct="1">
              <a:lnSpc>
                <a:spcPct val="89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a:t>
            </a:r>
            <a:endParaRPr kumimoji="0" lang="en-US" sz="11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TextBox 18"/>
          <p:cNvSpPr txBox="1"/>
          <p:nvPr/>
        </p:nvSpPr>
        <p:spPr>
          <a:xfrm>
            <a:off x="6930515" y="4032625"/>
            <a:ext cx="1114978" cy="421013"/>
          </a:xfrm>
          <a:prstGeom prst="rect">
            <a:avLst/>
          </a:prstGeom>
          <a:noFill/>
        </p:spPr>
        <p:txBody>
          <a:bodyPr wrap="square" rtlCol="0">
            <a:spAutoFit/>
          </a:bodyPr>
          <a:lstStyle/>
          <a:p>
            <a:pPr marL="0" marR="0" lvl="0" indent="0" algn="ctr" defTabSz="914400" rtl="0" eaLnBrk="1" fontAlgn="auto" latinLnBrk="0" hangingPunct="1">
              <a:lnSpc>
                <a:spcPct val="89000"/>
              </a:lnSpc>
              <a:spcBef>
                <a:spcPts val="0"/>
              </a:spcBef>
              <a:spcAft>
                <a:spcPts val="0"/>
              </a:spcAft>
              <a:buClrTx/>
              <a:buSzTx/>
              <a:buFontTx/>
              <a:buNone/>
              <a:defRPr/>
            </a:pPr>
            <a:r>
              <a:rPr kumimoji="0" lang="en-US" sz="2400" b="1"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80%</a:t>
            </a:r>
            <a:endParaRPr kumimoji="0" lang="en-US" sz="2400" b="1"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0" name="TextBox 19"/>
          <p:cNvSpPr txBox="1"/>
          <p:nvPr/>
        </p:nvSpPr>
        <p:spPr>
          <a:xfrm>
            <a:off x="6923228" y="4409259"/>
            <a:ext cx="1129552" cy="393698"/>
          </a:xfrm>
          <a:prstGeom prst="rect">
            <a:avLst/>
          </a:prstGeom>
          <a:noFill/>
        </p:spPr>
        <p:txBody>
          <a:bodyPr wrap="square" rtlCol="0">
            <a:spAutoFit/>
          </a:bodyPr>
          <a:lstStyle/>
          <a:p>
            <a:pPr marL="0" marR="0" lvl="0" indent="0" algn="ctr" defTabSz="914400" rtl="0" eaLnBrk="1" fontAlgn="auto" latinLnBrk="0" hangingPunct="1">
              <a:lnSpc>
                <a:spcPct val="89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a:t>
            </a:r>
            <a:endParaRPr kumimoji="0" lang="en-US" sz="11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Content Placeholder 2"/>
          <p:cNvSpPr txBox="1"/>
          <p:nvPr/>
        </p:nvSpPr>
        <p:spPr>
          <a:xfrm>
            <a:off x="1273527" y="2288217"/>
            <a:ext cx="2061659"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a:t>
            </a:r>
            <a:r>
              <a:rPr kumimoji="0" lang="en-US" sz="1200" b="0" i="0" u="none" strike="noStrike" kern="1200" cap="none" spc="0" normalizeH="0" baseline="0" noProof="0" dirty="0" err="1">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consecteture</a:t>
            </a:r>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Content Placeholder 2"/>
          <p:cNvSpPr txBox="1"/>
          <p:nvPr/>
        </p:nvSpPr>
        <p:spPr>
          <a:xfrm>
            <a:off x="1268789" y="3161572"/>
            <a:ext cx="2061659"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a:t>
            </a:r>
            <a:r>
              <a:rPr kumimoji="0" lang="en-US" sz="1200" b="0" i="0" u="none" strike="noStrike" kern="1200" cap="none" spc="0" normalizeH="0" baseline="0" noProof="0" dirty="0" err="1">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consecteture</a:t>
            </a:r>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Content Placeholder 2"/>
          <p:cNvSpPr txBox="1"/>
          <p:nvPr/>
        </p:nvSpPr>
        <p:spPr>
          <a:xfrm>
            <a:off x="1274543" y="4078119"/>
            <a:ext cx="2305739"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a:t>
            </a:r>
            <a:r>
              <a:rPr kumimoji="0" lang="en-US" sz="1200" b="0" i="0" u="none" strike="noStrike" kern="1200" cap="none" spc="0" normalizeH="0" baseline="0" noProof="0" dirty="0" err="1">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consecteture</a:t>
            </a:r>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Text Placeholder 29"/>
          <p:cNvSpPr>
            <a:spLocks noGrp="1"/>
          </p:cNvSpPr>
          <p:nvPr>
            <p:ph type="body" sz="quarter" idx="13"/>
          </p:nvPr>
        </p:nvSpPr>
        <p:spPr>
          <a:xfrm>
            <a:off x="849313" y="619125"/>
            <a:ext cx="10493375" cy="695325"/>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项目预算</a:t>
            </a:r>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
          <p:cNvGrpSpPr/>
          <p:nvPr/>
        </p:nvGrpSpPr>
        <p:grpSpPr>
          <a:xfrm>
            <a:off x="583404" y="4099023"/>
            <a:ext cx="576000" cy="576000"/>
            <a:chOff x="583404" y="4099023"/>
            <a:chExt cx="576000" cy="576000"/>
          </a:xfrm>
        </p:grpSpPr>
        <p:sp>
          <p:nvSpPr>
            <p:cNvPr id="23" name="Teardrop 22"/>
            <p:cNvSpPr/>
            <p:nvPr/>
          </p:nvSpPr>
          <p:spPr>
            <a:xfrm>
              <a:off x="583404" y="4099023"/>
              <a:ext cx="576000" cy="576000"/>
            </a:xfrm>
            <a:prstGeom prst="teardrop">
              <a:avLst/>
            </a:prstGeom>
            <a:solidFill>
              <a:schemeClr val="accent4"/>
            </a:solidFill>
            <a:ln>
              <a:noFill/>
            </a:ln>
            <a:effectLst>
              <a:outerShdw blurRad="127000" dist="38100" dir="8100000" algn="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5" name="Group 34"/>
            <p:cNvGrpSpPr/>
            <p:nvPr/>
          </p:nvGrpSpPr>
          <p:grpSpPr>
            <a:xfrm>
              <a:off x="737755" y="4253374"/>
              <a:ext cx="267298" cy="267298"/>
              <a:chOff x="4427654" y="3049909"/>
              <a:chExt cx="464344" cy="464344"/>
            </a:xfrm>
            <a:solidFill>
              <a:schemeClr val="bg1"/>
            </a:solidFill>
          </p:grpSpPr>
          <p:sp>
            <p:nvSpPr>
              <p:cNvPr id="36"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4" name="Group 3"/>
          <p:cNvGrpSpPr/>
          <p:nvPr/>
        </p:nvGrpSpPr>
        <p:grpSpPr>
          <a:xfrm>
            <a:off x="577308" y="3231044"/>
            <a:ext cx="576000" cy="576000"/>
            <a:chOff x="577308" y="3231044"/>
            <a:chExt cx="576000" cy="576000"/>
          </a:xfrm>
        </p:grpSpPr>
        <p:sp>
          <p:nvSpPr>
            <p:cNvPr id="22" name="Teardrop 21"/>
            <p:cNvSpPr/>
            <p:nvPr/>
          </p:nvSpPr>
          <p:spPr>
            <a:xfrm>
              <a:off x="577308" y="3231044"/>
              <a:ext cx="576000" cy="576000"/>
            </a:xfrm>
            <a:prstGeom prst="teardrop">
              <a:avLst/>
            </a:prstGeom>
            <a:solidFill>
              <a:schemeClr val="accent2"/>
            </a:solidFill>
            <a:ln>
              <a:noFill/>
            </a:ln>
            <a:effectLst>
              <a:outerShdw blurRad="127000" dist="38100" dir="8100000" algn="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9" name="Group 38"/>
            <p:cNvGrpSpPr/>
            <p:nvPr/>
          </p:nvGrpSpPr>
          <p:grpSpPr>
            <a:xfrm>
              <a:off x="731659" y="3385395"/>
              <a:ext cx="267298" cy="267298"/>
              <a:chOff x="3498967" y="3049909"/>
              <a:chExt cx="464344" cy="464344"/>
            </a:xfrm>
            <a:solidFill>
              <a:schemeClr val="bg1"/>
            </a:solidFill>
          </p:grpSpPr>
          <p:sp>
            <p:nvSpPr>
              <p:cNvPr id="40"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3" name="Group 2"/>
          <p:cNvGrpSpPr/>
          <p:nvPr/>
        </p:nvGrpSpPr>
        <p:grpSpPr>
          <a:xfrm>
            <a:off x="577308" y="2363065"/>
            <a:ext cx="576000" cy="576000"/>
            <a:chOff x="577308" y="2363065"/>
            <a:chExt cx="576000" cy="576000"/>
          </a:xfrm>
        </p:grpSpPr>
        <p:sp>
          <p:nvSpPr>
            <p:cNvPr id="21" name="Teardrop 20"/>
            <p:cNvSpPr/>
            <p:nvPr/>
          </p:nvSpPr>
          <p:spPr>
            <a:xfrm>
              <a:off x="577308" y="2363065"/>
              <a:ext cx="576000" cy="576000"/>
            </a:xfrm>
            <a:prstGeom prst="teardrop">
              <a:avLst/>
            </a:prstGeom>
            <a:ln>
              <a:noFill/>
            </a:ln>
            <a:effectLst>
              <a:outerShdw blurRad="127000" dist="38100" dir="8100000" algn="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2" name="Group 41"/>
            <p:cNvGrpSpPr/>
            <p:nvPr/>
          </p:nvGrpSpPr>
          <p:grpSpPr>
            <a:xfrm>
              <a:off x="731430" y="2517416"/>
              <a:ext cx="267756" cy="267298"/>
              <a:chOff x="2581275" y="2582069"/>
              <a:chExt cx="465138" cy="464344"/>
            </a:xfrm>
            <a:solidFill>
              <a:schemeClr val="bg1"/>
            </a:solidFill>
          </p:grpSpPr>
          <p:sp>
            <p:nvSpPr>
              <p:cNvPr id="43"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42" presetClass="entr" presetSubtype="0" fill="hold" grpId="0" nodeType="withEffect">
                                  <p:stCondLst>
                                    <p:cond delay="25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7"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par>
                                <p:cTn id="60" presetID="42" presetClass="entr" presetSubtype="0" fill="hold" grpId="0" nodeType="withEffect">
                                  <p:stCondLst>
                                    <p:cond delay="25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anim calcmode="lin" valueType="num">
                                      <p:cBhvr>
                                        <p:cTn id="63" dur="500" fill="hold"/>
                                        <p:tgtEl>
                                          <p:spTgt spid="27"/>
                                        </p:tgtEl>
                                        <p:attrNameLst>
                                          <p:attrName>ppt_x</p:attrName>
                                        </p:attrNameLst>
                                      </p:cBhvr>
                                      <p:tavLst>
                                        <p:tav tm="0">
                                          <p:val>
                                            <p:strVal val="#ppt_x"/>
                                          </p:val>
                                        </p:tav>
                                        <p:tav tm="100000">
                                          <p:val>
                                            <p:strVal val="#ppt_x"/>
                                          </p:val>
                                        </p:tav>
                                      </p:tavLst>
                                    </p:anim>
                                    <p:anim calcmode="lin" valueType="num">
                                      <p:cBhvr>
                                        <p:cTn id="64" dur="500" fill="hold"/>
                                        <p:tgtEl>
                                          <p:spTgt spid="27"/>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par>
                                <p:cTn id="71" presetID="42" presetClass="entr" presetSubtype="0" fill="hold" grpId="0" nodeType="withEffect">
                                  <p:stCondLst>
                                    <p:cond delay="25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strVal val="#ppt_x"/>
                                          </p:val>
                                        </p:tav>
                                        <p:tav tm="100000">
                                          <p:val>
                                            <p:strVal val="#ppt_x"/>
                                          </p:val>
                                        </p:tav>
                                      </p:tavLst>
                                    </p:anim>
                                    <p:anim calcmode="lin" valueType="num">
                                      <p:cBhvr>
                                        <p:cTn id="75" dur="5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ppt_w</p:attrName>
                                        </p:attrNameLst>
                                      </p:cBhvr>
                                      <p:tavLst>
                                        <p:tav tm="0">
                                          <p:val>
                                            <p:fltVal val="0"/>
                                          </p:val>
                                        </p:tav>
                                        <p:tav tm="100000">
                                          <p:val>
                                            <p:strVal val="#ppt_w"/>
                                          </p:val>
                                        </p:tav>
                                      </p:tavLst>
                                    </p:anim>
                                    <p:anim calcmode="lin" valueType="num">
                                      <p:cBhvr>
                                        <p:cTn id="80" dur="500" fill="hold"/>
                                        <p:tgtEl>
                                          <p:spTgt spid="5"/>
                                        </p:tgtEl>
                                        <p:attrNameLst>
                                          <p:attrName>ppt_h</p:attrName>
                                        </p:attrNameLst>
                                      </p:cBhvr>
                                      <p:tavLst>
                                        <p:tav tm="0">
                                          <p:val>
                                            <p:fltVal val="0"/>
                                          </p:val>
                                        </p:tav>
                                        <p:tav tm="100000">
                                          <p:val>
                                            <p:strVal val="#ppt_h"/>
                                          </p:val>
                                        </p:tav>
                                      </p:tavLst>
                                    </p:anim>
                                    <p:animEffect transition="in" filter="fade">
                                      <p:cBhvr>
                                        <p:cTn id="81" dur="500"/>
                                        <p:tgtEl>
                                          <p:spTgt spid="5"/>
                                        </p:tgtEl>
                                      </p:cBhvr>
                                    </p:animEffect>
                                  </p:childTnLst>
                                </p:cTn>
                              </p:par>
                              <p:par>
                                <p:cTn id="82" presetID="42" presetClass="entr" presetSubtype="0" fill="hold" grpId="0" nodeType="withEffect">
                                  <p:stCondLst>
                                    <p:cond delay="25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anim calcmode="lin" valueType="num">
                                      <p:cBhvr>
                                        <p:cTn id="85" dur="500" fill="hold"/>
                                        <p:tgtEl>
                                          <p:spTgt spid="29"/>
                                        </p:tgtEl>
                                        <p:attrNameLst>
                                          <p:attrName>ppt_x</p:attrName>
                                        </p:attrNameLst>
                                      </p:cBhvr>
                                      <p:tavLst>
                                        <p:tav tm="0">
                                          <p:val>
                                            <p:strVal val="#ppt_x"/>
                                          </p:val>
                                        </p:tav>
                                        <p:tav tm="100000">
                                          <p:val>
                                            <p:strVal val="#ppt_x"/>
                                          </p:val>
                                        </p:tav>
                                      </p:tavLst>
                                    </p:anim>
                                    <p:anim calcmode="lin" valueType="num">
                                      <p:cBhvr>
                                        <p:cTn id="86"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p:bldP spid="15" grpId="0" animBg="1"/>
      <p:bldP spid="16" grpId="0"/>
      <p:bldP spid="17" grpId="0"/>
      <p:bldP spid="19" grpId="0"/>
      <p:bldP spid="20"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3"/>
          </p:nvPr>
        </p:nvSpPr>
        <p:spPr>
          <a:xfrm>
            <a:off x="849313" y="619125"/>
            <a:ext cx="10493375" cy="695325"/>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项目预算</a:t>
            </a: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1930481" y="5594820"/>
            <a:ext cx="49885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2013</a:t>
            </a:r>
            <a:endParaRPr kumimoji="0" lang="id-ID"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TextBox 12"/>
          <p:cNvSpPr txBox="1"/>
          <p:nvPr/>
        </p:nvSpPr>
        <p:spPr>
          <a:xfrm>
            <a:off x="2869776" y="5594820"/>
            <a:ext cx="49885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2014</a:t>
            </a:r>
            <a:endParaRPr kumimoji="0" lang="id-ID"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Box 13"/>
          <p:cNvSpPr txBox="1"/>
          <p:nvPr/>
        </p:nvSpPr>
        <p:spPr>
          <a:xfrm>
            <a:off x="3835345" y="5594820"/>
            <a:ext cx="498856"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2015</a:t>
            </a:r>
            <a:endParaRPr kumimoji="0" lang="id-ID"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4"/>
          <p:cNvSpPr txBox="1"/>
          <p:nvPr/>
        </p:nvSpPr>
        <p:spPr>
          <a:xfrm>
            <a:off x="4811304" y="5594820"/>
            <a:ext cx="49885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2016</a:t>
            </a:r>
            <a:endParaRPr kumimoji="0" lang="id-ID"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0" name="Group 39"/>
          <p:cNvGrpSpPr/>
          <p:nvPr/>
        </p:nvGrpSpPr>
        <p:grpSpPr>
          <a:xfrm>
            <a:off x="947791" y="2281232"/>
            <a:ext cx="5436327" cy="3257457"/>
            <a:chOff x="947791" y="2281232"/>
            <a:chExt cx="5436327" cy="3257457"/>
          </a:xfrm>
        </p:grpSpPr>
        <p:grpSp>
          <p:nvGrpSpPr>
            <p:cNvPr id="2" name="Group 1"/>
            <p:cNvGrpSpPr/>
            <p:nvPr/>
          </p:nvGrpSpPr>
          <p:grpSpPr>
            <a:xfrm>
              <a:off x="1759675" y="2434922"/>
              <a:ext cx="4624443" cy="3013777"/>
              <a:chOff x="892380" y="1579380"/>
              <a:chExt cx="4609093" cy="1985631"/>
            </a:xfrm>
          </p:grpSpPr>
          <p:cxnSp>
            <p:nvCxnSpPr>
              <p:cNvPr id="3" name="Straight Connector 2"/>
              <p:cNvCxnSpPr/>
              <p:nvPr/>
            </p:nvCxnSpPr>
            <p:spPr>
              <a:xfrm>
                <a:off x="892380" y="3565011"/>
                <a:ext cx="460909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95190" y="3317169"/>
                <a:ext cx="460628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5190" y="3069436"/>
                <a:ext cx="460595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93200" y="2821703"/>
                <a:ext cx="460595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3393" y="2573970"/>
                <a:ext cx="46057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5520" y="2325426"/>
                <a:ext cx="460363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95459" y="2076344"/>
                <a:ext cx="460369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95520" y="1791938"/>
                <a:ext cx="4603633" cy="3602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5520" y="1579380"/>
                <a:ext cx="460363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947791" y="2281232"/>
              <a:ext cx="673582" cy="3257457"/>
              <a:chOff x="6142578" y="2427114"/>
              <a:chExt cx="673582" cy="3257457"/>
            </a:xfrm>
          </p:grpSpPr>
          <p:sp>
            <p:nvSpPr>
              <p:cNvPr id="17" name="TextBox 16"/>
              <p:cNvSpPr txBox="1"/>
              <p:nvPr/>
            </p:nvSpPr>
            <p:spPr>
              <a:xfrm>
                <a:off x="6142578" y="5430655"/>
                <a:ext cx="2600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rPr>
                  <a:t>0</a:t>
                </a:r>
                <a:endPar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8" name="TextBox 17"/>
              <p:cNvSpPr txBox="1"/>
              <p:nvPr/>
            </p:nvSpPr>
            <p:spPr>
              <a:xfrm>
                <a:off x="6142578" y="4695414"/>
                <a:ext cx="67358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rPr>
                  <a:t>200,000</a:t>
                </a:r>
                <a:endPar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9" name="TextBox 18"/>
              <p:cNvSpPr txBox="1"/>
              <p:nvPr/>
            </p:nvSpPr>
            <p:spPr>
              <a:xfrm>
                <a:off x="6142578" y="3943192"/>
                <a:ext cx="67358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rPr>
                  <a:t>400,000</a:t>
                </a:r>
                <a:endPar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 name="TextBox 19"/>
              <p:cNvSpPr txBox="1"/>
              <p:nvPr/>
            </p:nvSpPr>
            <p:spPr>
              <a:xfrm>
                <a:off x="6142578" y="3207951"/>
                <a:ext cx="67358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rPr>
                  <a:t>600,000</a:t>
                </a:r>
                <a:endPar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1" name="TextBox 20"/>
              <p:cNvSpPr txBox="1"/>
              <p:nvPr/>
            </p:nvSpPr>
            <p:spPr>
              <a:xfrm>
                <a:off x="6142578" y="2427114"/>
                <a:ext cx="67358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rPr>
                  <a:t>800,000</a:t>
                </a:r>
                <a:endParaRPr kumimoji="0" lang="id-ID"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sp>
        <p:nvSpPr>
          <p:cNvPr id="22" name="TextBox 21"/>
          <p:cNvSpPr txBox="1"/>
          <p:nvPr/>
        </p:nvSpPr>
        <p:spPr>
          <a:xfrm>
            <a:off x="5770271" y="5594820"/>
            <a:ext cx="498856"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2017</a:t>
            </a:r>
            <a:endParaRPr kumimoji="0" lang="id-ID" sz="11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3" name="Group 22"/>
          <p:cNvGrpSpPr/>
          <p:nvPr/>
        </p:nvGrpSpPr>
        <p:grpSpPr>
          <a:xfrm>
            <a:off x="1959292" y="2624069"/>
            <a:ext cx="391886" cy="2823403"/>
            <a:chOff x="1968877" y="2779182"/>
            <a:chExt cx="391886" cy="2823403"/>
          </a:xfrm>
        </p:grpSpPr>
        <p:sp>
          <p:nvSpPr>
            <p:cNvPr id="24" name="Rectangle 23"/>
            <p:cNvSpPr/>
            <p:nvPr/>
          </p:nvSpPr>
          <p:spPr>
            <a:xfrm>
              <a:off x="1968877" y="2967339"/>
              <a:ext cx="391886" cy="26352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Isosceles Triangle 24"/>
            <p:cNvSpPr/>
            <p:nvPr/>
          </p:nvSpPr>
          <p:spPr>
            <a:xfrm>
              <a:off x="1968877" y="2779182"/>
              <a:ext cx="391885" cy="1881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6" name="Group 25"/>
          <p:cNvGrpSpPr/>
          <p:nvPr/>
        </p:nvGrpSpPr>
        <p:grpSpPr>
          <a:xfrm>
            <a:off x="2934307" y="2949012"/>
            <a:ext cx="391886" cy="2498460"/>
            <a:chOff x="2943892" y="3104125"/>
            <a:chExt cx="391886" cy="2498460"/>
          </a:xfrm>
        </p:grpSpPr>
        <p:sp>
          <p:nvSpPr>
            <p:cNvPr id="27" name="Rectangle 26"/>
            <p:cNvSpPr/>
            <p:nvPr/>
          </p:nvSpPr>
          <p:spPr>
            <a:xfrm>
              <a:off x="2943892" y="3280949"/>
              <a:ext cx="391886" cy="2321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Isosceles Triangle 27"/>
            <p:cNvSpPr/>
            <p:nvPr/>
          </p:nvSpPr>
          <p:spPr>
            <a:xfrm>
              <a:off x="2943892" y="3104125"/>
              <a:ext cx="391885" cy="18815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9" name="Group 28"/>
          <p:cNvGrpSpPr/>
          <p:nvPr/>
        </p:nvGrpSpPr>
        <p:grpSpPr>
          <a:xfrm>
            <a:off x="3880066" y="3365269"/>
            <a:ext cx="391886" cy="2082202"/>
            <a:chOff x="3889651" y="3520382"/>
            <a:chExt cx="391886" cy="2082202"/>
          </a:xfrm>
        </p:grpSpPr>
        <p:sp>
          <p:nvSpPr>
            <p:cNvPr id="30" name="Rectangle 29"/>
            <p:cNvSpPr/>
            <p:nvPr/>
          </p:nvSpPr>
          <p:spPr>
            <a:xfrm>
              <a:off x="3889651" y="3703807"/>
              <a:ext cx="391886" cy="1898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Isosceles Triangle 30"/>
            <p:cNvSpPr/>
            <p:nvPr/>
          </p:nvSpPr>
          <p:spPr>
            <a:xfrm>
              <a:off x="3889651" y="3520382"/>
              <a:ext cx="391885" cy="18815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2" name="Group 31"/>
          <p:cNvGrpSpPr/>
          <p:nvPr/>
        </p:nvGrpSpPr>
        <p:grpSpPr>
          <a:xfrm>
            <a:off x="4898418" y="3727430"/>
            <a:ext cx="391886" cy="1720041"/>
            <a:chOff x="4908003" y="3882543"/>
            <a:chExt cx="391886" cy="1720041"/>
          </a:xfrm>
        </p:grpSpPr>
        <p:sp>
          <p:nvSpPr>
            <p:cNvPr id="33" name="Rectangle 32"/>
            <p:cNvSpPr/>
            <p:nvPr/>
          </p:nvSpPr>
          <p:spPr>
            <a:xfrm>
              <a:off x="4908003" y="4064875"/>
              <a:ext cx="391886" cy="1537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Isosceles Triangle 33"/>
            <p:cNvSpPr/>
            <p:nvPr/>
          </p:nvSpPr>
          <p:spPr>
            <a:xfrm>
              <a:off x="4908003" y="3882543"/>
              <a:ext cx="391885" cy="1881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5" name="Group 34"/>
          <p:cNvGrpSpPr/>
          <p:nvPr/>
        </p:nvGrpSpPr>
        <p:grpSpPr>
          <a:xfrm>
            <a:off x="5822263" y="4023278"/>
            <a:ext cx="391886" cy="1424193"/>
            <a:chOff x="5831848" y="4178391"/>
            <a:chExt cx="391886" cy="1424193"/>
          </a:xfrm>
        </p:grpSpPr>
        <p:sp>
          <p:nvSpPr>
            <p:cNvPr id="36" name="Rectangle 35"/>
            <p:cNvSpPr/>
            <p:nvPr/>
          </p:nvSpPr>
          <p:spPr>
            <a:xfrm>
              <a:off x="5831848" y="4361111"/>
              <a:ext cx="391886" cy="12414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Isosceles Triangle 36"/>
            <p:cNvSpPr/>
            <p:nvPr/>
          </p:nvSpPr>
          <p:spPr>
            <a:xfrm>
              <a:off x="5831848" y="4178391"/>
              <a:ext cx="391885" cy="18815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cxnSp>
        <p:nvCxnSpPr>
          <p:cNvPr id="45" name="Straight Connector 44"/>
          <p:cNvCxnSpPr/>
          <p:nvPr/>
        </p:nvCxnSpPr>
        <p:spPr>
          <a:xfrm>
            <a:off x="7251162" y="2104496"/>
            <a:ext cx="0" cy="3928670"/>
          </a:xfrm>
          <a:prstGeom prst="line">
            <a:avLst/>
          </a:prstGeom>
          <a:ln>
            <a:solidFill>
              <a:schemeClr val="tx1">
                <a:lumMod val="65000"/>
                <a:lumOff val="3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920891" y="2189330"/>
            <a:ext cx="132440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1.054.321</a:t>
            </a:r>
            <a:endParaRPr kumimoji="0" lang="id-ID"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TextBox 41"/>
          <p:cNvSpPr txBox="1"/>
          <p:nvPr/>
        </p:nvSpPr>
        <p:spPr>
          <a:xfrm>
            <a:off x="7920891" y="4739849"/>
            <a:ext cx="111120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800.654</a:t>
            </a:r>
            <a:endParaRPr kumimoji="0" lang="id-ID"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Text Placeholder 4"/>
          <p:cNvSpPr txBox="1"/>
          <p:nvPr/>
        </p:nvSpPr>
        <p:spPr>
          <a:xfrm>
            <a:off x="7920891" y="2643236"/>
            <a:ext cx="3323319" cy="2005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exerci tation ullamcorper nibh euismod </a:t>
            </a:r>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8" name="Text Placeholder 4"/>
          <p:cNvSpPr txBox="1"/>
          <p:nvPr/>
        </p:nvSpPr>
        <p:spPr>
          <a:xfrm>
            <a:off x="7920891" y="5162533"/>
            <a:ext cx="3323319" cy="785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22" presetClass="entr" presetSubtype="4" fill="hold" nodeType="with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22" presetClass="entr" presetSubtype="4" fill="hold" nodeType="withEffect">
                                  <p:stCondLst>
                                    <p:cond delay="25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22" presetClass="entr" presetSubtype="4" fill="hold" nodeType="withEffect">
                                  <p:stCondLst>
                                    <p:cond delay="25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22" presetClass="entr" presetSubtype="4" fill="hold" nodeType="withEffect">
                                  <p:stCondLst>
                                    <p:cond delay="25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par>
                          <p:cTn id="53" fill="hold">
                            <p:stCondLst>
                              <p:cond delay="3000"/>
                            </p:stCondLst>
                            <p:childTnLst>
                              <p:par>
                                <p:cTn id="54" presetID="22" presetClass="entr" presetSubtype="4"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down)">
                                      <p:cBhvr>
                                        <p:cTn id="56" dur="500"/>
                                        <p:tgtEl>
                                          <p:spTgt spid="45"/>
                                        </p:tgtEl>
                                      </p:cBhvr>
                                    </p:animEffect>
                                  </p:childTnLst>
                                </p:cTn>
                              </p:par>
                            </p:childTnLst>
                          </p:cTn>
                        </p:par>
                        <p:par>
                          <p:cTn id="57" fill="hold">
                            <p:stCondLst>
                              <p:cond delay="3500"/>
                            </p:stCondLst>
                            <p:childTnLst>
                              <p:par>
                                <p:cTn id="58" presetID="2" presetClass="entr" presetSubtype="2"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fill="hold"/>
                                        <p:tgtEl>
                                          <p:spTgt spid="39"/>
                                        </p:tgtEl>
                                        <p:attrNameLst>
                                          <p:attrName>ppt_x</p:attrName>
                                        </p:attrNameLst>
                                      </p:cBhvr>
                                      <p:tavLst>
                                        <p:tav tm="0">
                                          <p:val>
                                            <p:strVal val="1+#ppt_w/2"/>
                                          </p:val>
                                        </p:tav>
                                        <p:tav tm="100000">
                                          <p:val>
                                            <p:strVal val="#ppt_x"/>
                                          </p:val>
                                        </p:tav>
                                      </p:tavLst>
                                    </p:anim>
                                    <p:anim calcmode="lin" valueType="num">
                                      <p:cBhvr additive="base">
                                        <p:cTn id="61" dur="500" fill="hold"/>
                                        <p:tgtEl>
                                          <p:spTgt spid="39"/>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25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1+#ppt_w/2"/>
                                          </p:val>
                                        </p:tav>
                                        <p:tav tm="100000">
                                          <p:val>
                                            <p:strVal val="#ppt_x"/>
                                          </p:val>
                                        </p:tav>
                                      </p:tavLst>
                                    </p:anim>
                                    <p:anim calcmode="lin" valueType="num">
                                      <p:cBhvr additive="base">
                                        <p:cTn id="65" dur="500" fill="hold"/>
                                        <p:tgtEl>
                                          <p:spTgt spid="47"/>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50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1+#ppt_w/2"/>
                                          </p:val>
                                        </p:tav>
                                        <p:tav tm="100000">
                                          <p:val>
                                            <p:strVal val="#ppt_x"/>
                                          </p:val>
                                        </p:tav>
                                      </p:tavLst>
                                    </p:anim>
                                    <p:anim calcmode="lin" valueType="num">
                                      <p:cBhvr additive="base">
                                        <p:cTn id="69" dur="500" fill="hold"/>
                                        <p:tgtEl>
                                          <p:spTgt spid="42"/>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75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1+#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2" grpId="0"/>
      <p:bldP spid="39" grpId="0"/>
      <p:bldP spid="42"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210007" y="1896100"/>
            <a:ext cx="3575838" cy="4382835"/>
            <a:chOff x="6845608" y="1634105"/>
            <a:chExt cx="4088690" cy="5128979"/>
          </a:xfrm>
        </p:grpSpPr>
        <p:sp>
          <p:nvSpPr>
            <p:cNvPr id="11" name="Freeform 33"/>
            <p:cNvSpPr/>
            <p:nvPr/>
          </p:nvSpPr>
          <p:spPr bwMode="auto">
            <a:xfrm rot="20192702" flipH="1">
              <a:off x="9028458" y="1920344"/>
              <a:ext cx="781902" cy="64906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36"/>
            <p:cNvSpPr/>
            <p:nvPr/>
          </p:nvSpPr>
          <p:spPr bwMode="auto">
            <a:xfrm rot="1695130">
              <a:off x="10373996" y="2638713"/>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30"/>
            <p:cNvSpPr/>
            <p:nvPr/>
          </p:nvSpPr>
          <p:spPr bwMode="auto">
            <a:xfrm rot="19798984">
              <a:off x="9120342" y="2107154"/>
              <a:ext cx="1351642" cy="1016047"/>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36"/>
            <p:cNvSpPr/>
            <p:nvPr/>
          </p:nvSpPr>
          <p:spPr bwMode="auto">
            <a:xfrm rot="20742510">
              <a:off x="8792271" y="2635933"/>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30"/>
            <p:cNvSpPr/>
            <p:nvPr/>
          </p:nvSpPr>
          <p:spPr bwMode="auto">
            <a:xfrm rot="1666479" flipH="1">
              <a:off x="7272030" y="1634105"/>
              <a:ext cx="1223410" cy="91965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29"/>
            <p:cNvSpPr/>
            <p:nvPr/>
          </p:nvSpPr>
          <p:spPr bwMode="auto">
            <a:xfrm>
              <a:off x="9235169" y="3434652"/>
              <a:ext cx="1386200" cy="943962"/>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31"/>
            <p:cNvSpPr/>
            <p:nvPr/>
          </p:nvSpPr>
          <p:spPr bwMode="auto">
            <a:xfrm>
              <a:off x="8521380" y="2545000"/>
              <a:ext cx="129310" cy="858191"/>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Freeform 24"/>
            <p:cNvSpPr/>
            <p:nvPr/>
          </p:nvSpPr>
          <p:spPr bwMode="auto">
            <a:xfrm>
              <a:off x="8128278" y="4127752"/>
              <a:ext cx="183619" cy="1820681"/>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Freeform 25"/>
            <p:cNvSpPr/>
            <p:nvPr/>
          </p:nvSpPr>
          <p:spPr bwMode="auto">
            <a:xfrm>
              <a:off x="9498961" y="4476888"/>
              <a:ext cx="157757" cy="1471545"/>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Freeform 26"/>
            <p:cNvSpPr/>
            <p:nvPr/>
          </p:nvSpPr>
          <p:spPr bwMode="auto">
            <a:xfrm>
              <a:off x="9196375" y="4065684"/>
              <a:ext cx="124137" cy="1611200"/>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Freeform 27"/>
            <p:cNvSpPr>
              <a:spLocks noEditPoints="1"/>
            </p:cNvSpPr>
            <p:nvPr/>
          </p:nvSpPr>
          <p:spPr bwMode="auto">
            <a:xfrm>
              <a:off x="8208449" y="5568262"/>
              <a:ext cx="1388786" cy="1194822"/>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Freeform 28"/>
            <p:cNvSpPr/>
            <p:nvPr/>
          </p:nvSpPr>
          <p:spPr bwMode="auto">
            <a:xfrm>
              <a:off x="6845608" y="2875219"/>
              <a:ext cx="1546462" cy="1423223"/>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Freeform 30"/>
            <p:cNvSpPr/>
            <p:nvPr/>
          </p:nvSpPr>
          <p:spPr bwMode="auto">
            <a:xfrm>
              <a:off x="9423961" y="2912240"/>
              <a:ext cx="1510337" cy="113534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Freeform 32"/>
            <p:cNvSpPr/>
            <p:nvPr/>
          </p:nvSpPr>
          <p:spPr bwMode="auto">
            <a:xfrm>
              <a:off x="8508448" y="3695592"/>
              <a:ext cx="93103" cy="1981292"/>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Freeform 33"/>
            <p:cNvSpPr/>
            <p:nvPr/>
          </p:nvSpPr>
          <p:spPr bwMode="auto">
            <a:xfrm>
              <a:off x="8476961" y="3299773"/>
              <a:ext cx="928895" cy="77108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Freeform 34"/>
            <p:cNvSpPr/>
            <p:nvPr/>
          </p:nvSpPr>
          <p:spPr bwMode="auto">
            <a:xfrm>
              <a:off x="7791085" y="2620506"/>
              <a:ext cx="478445" cy="638791"/>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Freeform 35"/>
            <p:cNvSpPr/>
            <p:nvPr/>
          </p:nvSpPr>
          <p:spPr bwMode="auto">
            <a:xfrm>
              <a:off x="9517064" y="4280337"/>
              <a:ext cx="571548" cy="545688"/>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Freeform 36"/>
            <p:cNvSpPr/>
            <p:nvPr/>
          </p:nvSpPr>
          <p:spPr bwMode="auto">
            <a:xfrm>
              <a:off x="9204135" y="2679483"/>
              <a:ext cx="483618" cy="620687"/>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Freeform 37"/>
            <p:cNvSpPr/>
            <p:nvPr/>
          </p:nvSpPr>
          <p:spPr bwMode="auto">
            <a:xfrm>
              <a:off x="8221381" y="1986383"/>
              <a:ext cx="680168" cy="889651"/>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Freeform 33"/>
            <p:cNvSpPr/>
            <p:nvPr/>
          </p:nvSpPr>
          <p:spPr bwMode="auto">
            <a:xfrm>
              <a:off x="7066535" y="2493591"/>
              <a:ext cx="684651" cy="56833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Freeform 30"/>
            <p:cNvSpPr/>
            <p:nvPr/>
          </p:nvSpPr>
          <p:spPr bwMode="auto">
            <a:xfrm rot="1801016" flipH="1">
              <a:off x="8472135" y="4114422"/>
              <a:ext cx="879181" cy="660892"/>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4" name="Group 33"/>
          <p:cNvGrpSpPr/>
          <p:nvPr/>
        </p:nvGrpSpPr>
        <p:grpSpPr>
          <a:xfrm>
            <a:off x="7077269" y="2266372"/>
            <a:ext cx="1582795" cy="453519"/>
            <a:chOff x="7528087" y="2680840"/>
            <a:chExt cx="2803259" cy="316190"/>
          </a:xfrm>
        </p:grpSpPr>
        <p:cxnSp>
          <p:nvCxnSpPr>
            <p:cNvPr id="35" name="Straight Connector 34"/>
            <p:cNvCxnSpPr/>
            <p:nvPr/>
          </p:nvCxnSpPr>
          <p:spPr>
            <a:xfrm flipV="1">
              <a:off x="7528087" y="2680840"/>
              <a:ext cx="497966" cy="31619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26053" y="2680840"/>
              <a:ext cx="2305293" cy="0"/>
            </a:xfrm>
            <a:prstGeom prst="line">
              <a:avLst/>
            </a:prstGeom>
            <a:ln>
              <a:solidFill>
                <a:schemeClr val="tx1">
                  <a:lumMod val="65000"/>
                  <a:lumOff val="3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349221" y="3748845"/>
            <a:ext cx="1310843" cy="644215"/>
            <a:chOff x="8125333" y="4745260"/>
            <a:chExt cx="2389596" cy="203034"/>
          </a:xfrm>
        </p:grpSpPr>
        <p:cxnSp>
          <p:nvCxnSpPr>
            <p:cNvPr id="38" name="Straight Connector 37"/>
            <p:cNvCxnSpPr/>
            <p:nvPr/>
          </p:nvCxnSpPr>
          <p:spPr>
            <a:xfrm>
              <a:off x="8125333" y="4745260"/>
              <a:ext cx="522140" cy="203034"/>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647472" y="4948294"/>
              <a:ext cx="1867457" cy="0"/>
            </a:xfrm>
            <a:prstGeom prst="line">
              <a:avLst/>
            </a:prstGeom>
            <a:ln>
              <a:solidFill>
                <a:schemeClr val="tx1">
                  <a:lumMod val="65000"/>
                  <a:lumOff val="3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395016" y="2266372"/>
            <a:ext cx="2331248" cy="1164046"/>
            <a:chOff x="1582038" y="2697524"/>
            <a:chExt cx="2577213" cy="316190"/>
          </a:xfrm>
        </p:grpSpPr>
        <p:cxnSp>
          <p:nvCxnSpPr>
            <p:cNvPr id="41" name="Straight Connector 40"/>
            <p:cNvCxnSpPr/>
            <p:nvPr/>
          </p:nvCxnSpPr>
          <p:spPr>
            <a:xfrm flipH="1" flipV="1">
              <a:off x="3661285" y="2697524"/>
              <a:ext cx="497966" cy="31619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582038" y="2697524"/>
              <a:ext cx="2079249" cy="0"/>
            </a:xfrm>
            <a:prstGeom prst="line">
              <a:avLst/>
            </a:prstGeom>
            <a:ln>
              <a:solidFill>
                <a:schemeClr val="tx1">
                  <a:lumMod val="65000"/>
                  <a:lumOff val="3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416509" y="4005657"/>
            <a:ext cx="1493690" cy="387404"/>
            <a:chOff x="1804697" y="4994858"/>
            <a:chExt cx="2493744" cy="316190"/>
          </a:xfrm>
        </p:grpSpPr>
        <p:cxnSp>
          <p:nvCxnSpPr>
            <p:cNvPr id="44" name="Straight Connector 43"/>
            <p:cNvCxnSpPr/>
            <p:nvPr/>
          </p:nvCxnSpPr>
          <p:spPr>
            <a:xfrm flipH="1">
              <a:off x="3800475" y="4994858"/>
              <a:ext cx="497966" cy="31619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804697" y="5311048"/>
              <a:ext cx="1995779" cy="0"/>
            </a:xfrm>
            <a:prstGeom prst="line">
              <a:avLst/>
            </a:prstGeom>
            <a:ln>
              <a:solidFill>
                <a:schemeClr val="tx1">
                  <a:lumMod val="65000"/>
                  <a:lumOff val="3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8961516" y="4112112"/>
            <a:ext cx="576000" cy="576000"/>
            <a:chOff x="8961516" y="4112112"/>
            <a:chExt cx="576000" cy="576000"/>
          </a:xfrm>
        </p:grpSpPr>
        <p:sp>
          <p:nvSpPr>
            <p:cNvPr id="55" name="Teardrop 54"/>
            <p:cNvSpPr/>
            <p:nvPr/>
          </p:nvSpPr>
          <p:spPr>
            <a:xfrm>
              <a:off x="8961516" y="4112112"/>
              <a:ext cx="576000" cy="576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8" name="Group 57"/>
            <p:cNvGrpSpPr/>
            <p:nvPr/>
          </p:nvGrpSpPr>
          <p:grpSpPr>
            <a:xfrm>
              <a:off x="9131653" y="4282249"/>
              <a:ext cx="235726" cy="235726"/>
              <a:chOff x="3498967" y="3049909"/>
              <a:chExt cx="464344" cy="464344"/>
            </a:xfrm>
            <a:solidFill>
              <a:schemeClr val="bg1"/>
            </a:solidFill>
          </p:grpSpPr>
          <p:sp>
            <p:nvSpPr>
              <p:cNvPr id="59"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3" name="Group 2"/>
          <p:cNvGrpSpPr/>
          <p:nvPr/>
        </p:nvGrpSpPr>
        <p:grpSpPr>
          <a:xfrm>
            <a:off x="2537851" y="2074840"/>
            <a:ext cx="576000" cy="576000"/>
            <a:chOff x="2537851" y="2074840"/>
            <a:chExt cx="576000" cy="576000"/>
          </a:xfrm>
        </p:grpSpPr>
        <p:sp>
          <p:nvSpPr>
            <p:cNvPr id="49" name="Teardrop 48"/>
            <p:cNvSpPr/>
            <p:nvPr/>
          </p:nvSpPr>
          <p:spPr>
            <a:xfrm>
              <a:off x="2537851" y="2074840"/>
              <a:ext cx="576000" cy="576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61" name="Group 60"/>
            <p:cNvGrpSpPr/>
            <p:nvPr/>
          </p:nvGrpSpPr>
          <p:grpSpPr>
            <a:xfrm>
              <a:off x="2707786" y="2244977"/>
              <a:ext cx="236130" cy="235726"/>
              <a:chOff x="2581275" y="2582069"/>
              <a:chExt cx="465138" cy="464344"/>
            </a:xfrm>
            <a:solidFill>
              <a:schemeClr val="bg1"/>
            </a:solidFill>
          </p:grpSpPr>
          <p:sp>
            <p:nvSpPr>
              <p:cNvPr id="62"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6" name="Group 5"/>
          <p:cNvGrpSpPr/>
          <p:nvPr/>
        </p:nvGrpSpPr>
        <p:grpSpPr>
          <a:xfrm>
            <a:off x="8961516" y="2060695"/>
            <a:ext cx="576000" cy="590145"/>
            <a:chOff x="8961516" y="2060695"/>
            <a:chExt cx="576000" cy="590145"/>
          </a:xfrm>
        </p:grpSpPr>
        <p:sp>
          <p:nvSpPr>
            <p:cNvPr id="46" name="Teardrop 45"/>
            <p:cNvSpPr/>
            <p:nvPr/>
          </p:nvSpPr>
          <p:spPr>
            <a:xfrm>
              <a:off x="8961516" y="2060695"/>
              <a:ext cx="576000" cy="590145"/>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64" name="Group 63"/>
            <p:cNvGrpSpPr/>
            <p:nvPr/>
          </p:nvGrpSpPr>
          <p:grpSpPr>
            <a:xfrm>
              <a:off x="9131653" y="2252410"/>
              <a:ext cx="235726" cy="206714"/>
              <a:chOff x="1640798" y="2149003"/>
              <a:chExt cx="464344" cy="407194"/>
            </a:xfrm>
            <a:solidFill>
              <a:schemeClr val="bg1"/>
            </a:solidFill>
          </p:grpSpPr>
          <p:sp>
            <p:nvSpPr>
              <p:cNvPr id="65"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6"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4" name="Group 3"/>
          <p:cNvGrpSpPr/>
          <p:nvPr/>
        </p:nvGrpSpPr>
        <p:grpSpPr>
          <a:xfrm>
            <a:off x="2537851" y="4112112"/>
            <a:ext cx="576000" cy="576000"/>
            <a:chOff x="2537851" y="4112112"/>
            <a:chExt cx="576000" cy="576000"/>
          </a:xfrm>
        </p:grpSpPr>
        <p:sp>
          <p:nvSpPr>
            <p:cNvPr id="52" name="Teardrop 51"/>
            <p:cNvSpPr/>
            <p:nvPr/>
          </p:nvSpPr>
          <p:spPr>
            <a:xfrm>
              <a:off x="2537851" y="4112112"/>
              <a:ext cx="576000" cy="576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7" name="AutoShape 149"/>
            <p:cNvSpPr/>
            <p:nvPr/>
          </p:nvSpPr>
          <p:spPr bwMode="auto">
            <a:xfrm>
              <a:off x="2707988" y="4315291"/>
              <a:ext cx="235726" cy="1696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69" name="TextBox 68"/>
          <p:cNvSpPr txBox="1"/>
          <p:nvPr/>
        </p:nvSpPr>
        <p:spPr>
          <a:xfrm flipH="1">
            <a:off x="1009393" y="2789400"/>
            <a:ext cx="2153059" cy="367359"/>
          </a:xfrm>
          <a:prstGeom prst="rect">
            <a:avLst/>
          </a:prstGeom>
          <a:noFill/>
        </p:spPr>
        <p:txBody>
          <a:bodyPr wrap="non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Option One</a:t>
            </a:r>
            <a:endParaRPr kumimoji="0" lang="id-ID" sz="14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70" name="TextBox 69"/>
          <p:cNvSpPr txBox="1"/>
          <p:nvPr/>
        </p:nvSpPr>
        <p:spPr>
          <a:xfrm flipH="1">
            <a:off x="1009393" y="3121618"/>
            <a:ext cx="215305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put any thing here please be it</a:t>
            </a:r>
            <a:endParaRPr kumimoji="0" lang="en-US"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2" name="TextBox 71"/>
          <p:cNvSpPr txBox="1"/>
          <p:nvPr/>
        </p:nvSpPr>
        <p:spPr>
          <a:xfrm flipH="1">
            <a:off x="1009393" y="4808562"/>
            <a:ext cx="2153059" cy="367359"/>
          </a:xfrm>
          <a:prstGeom prst="rect">
            <a:avLst/>
          </a:prstGeom>
          <a:noFill/>
        </p:spPr>
        <p:txBody>
          <a:bodyPr wrap="non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Option Two</a:t>
            </a:r>
            <a:endParaRPr kumimoji="0" lang="id-ID" sz="14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73" name="TextBox 72"/>
          <p:cNvSpPr txBox="1"/>
          <p:nvPr/>
        </p:nvSpPr>
        <p:spPr>
          <a:xfrm flipH="1">
            <a:off x="1009393" y="5140780"/>
            <a:ext cx="215305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put any thing here please be it</a:t>
            </a:r>
            <a:endParaRPr kumimoji="0" lang="en-US"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5" name="TextBox 74"/>
          <p:cNvSpPr txBox="1"/>
          <p:nvPr/>
        </p:nvSpPr>
        <p:spPr>
          <a:xfrm flipH="1">
            <a:off x="8908176" y="2789400"/>
            <a:ext cx="2153059" cy="36735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Option Three</a:t>
            </a:r>
            <a:endParaRPr kumimoji="0" lang="id-ID" sz="14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76" name="TextBox 75"/>
          <p:cNvSpPr txBox="1"/>
          <p:nvPr/>
        </p:nvSpPr>
        <p:spPr>
          <a:xfrm flipH="1">
            <a:off x="8908176" y="3121618"/>
            <a:ext cx="21530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put any thing here please be it</a:t>
            </a:r>
            <a:endParaRPr kumimoji="0" lang="en-US"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8" name="TextBox 77"/>
          <p:cNvSpPr txBox="1"/>
          <p:nvPr/>
        </p:nvSpPr>
        <p:spPr>
          <a:xfrm flipH="1">
            <a:off x="8908176" y="4808562"/>
            <a:ext cx="2153059" cy="36735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Option Four</a:t>
            </a:r>
            <a:endParaRPr kumimoji="0" lang="id-ID" sz="14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79" name="TextBox 78"/>
          <p:cNvSpPr txBox="1"/>
          <p:nvPr/>
        </p:nvSpPr>
        <p:spPr>
          <a:xfrm flipH="1">
            <a:off x="8908176" y="5140780"/>
            <a:ext cx="21530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put any thing here please be it</a:t>
            </a:r>
            <a:endParaRPr kumimoji="0" lang="en-US"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Text Placeholder 45"/>
          <p:cNvSpPr>
            <a:spLocks noGrp="1"/>
          </p:cNvSpPr>
          <p:nvPr>
            <p:ph type="body" sz="quarter" idx="13"/>
          </p:nvPr>
        </p:nvSpPr>
        <p:spPr>
          <a:xfrm>
            <a:off x="849313" y="619125"/>
            <a:ext cx="10493375" cy="695325"/>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项目预算</a:t>
            </a:r>
            <a:endParaRPr lang="id-ID"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right)">
                                      <p:cBhvr>
                                        <p:cTn id="12" dur="500"/>
                                        <p:tgtEl>
                                          <p:spTgt spid="40"/>
                                        </p:tgtEl>
                                      </p:cBhvr>
                                    </p:animEffect>
                                  </p:childTnLst>
                                </p:cTn>
                              </p:par>
                              <p:par>
                                <p:cTn id="13" presetID="53" presetClass="entr" presetSubtype="16"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42" presetClass="entr" presetSubtype="0" fill="hold" grpId="0" nodeType="withEffect">
                                  <p:stCondLst>
                                    <p:cond delay="50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anim calcmode="lin" valueType="num">
                                      <p:cBhvr>
                                        <p:cTn id="21" dur="500" fill="hold"/>
                                        <p:tgtEl>
                                          <p:spTgt spid="69"/>
                                        </p:tgtEl>
                                        <p:attrNameLst>
                                          <p:attrName>ppt_x</p:attrName>
                                        </p:attrNameLst>
                                      </p:cBhvr>
                                      <p:tavLst>
                                        <p:tav tm="0">
                                          <p:val>
                                            <p:strVal val="#ppt_x"/>
                                          </p:val>
                                        </p:tav>
                                        <p:tav tm="100000">
                                          <p:val>
                                            <p:strVal val="#ppt_x"/>
                                          </p:val>
                                        </p:tav>
                                      </p:tavLst>
                                    </p:anim>
                                    <p:anim calcmode="lin" valueType="num">
                                      <p:cBhvr>
                                        <p:cTn id="22" dur="500" fill="hold"/>
                                        <p:tgtEl>
                                          <p:spTgt spid="6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2"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par>
                                <p:cTn id="32" presetID="53" presetClass="entr" presetSubtype="16" fill="hold" nodeType="withEffect">
                                  <p:stCondLst>
                                    <p:cond delay="25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42" presetClass="entr" presetSubtype="0" fill="hold" grpId="0" nodeType="withEffect">
                                  <p:stCondLst>
                                    <p:cond delay="50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anim calcmode="lin" valueType="num">
                                      <p:cBhvr>
                                        <p:cTn id="40" dur="500" fill="hold"/>
                                        <p:tgtEl>
                                          <p:spTgt spid="72"/>
                                        </p:tgtEl>
                                        <p:attrNameLst>
                                          <p:attrName>ppt_x</p:attrName>
                                        </p:attrNameLst>
                                      </p:cBhvr>
                                      <p:tavLst>
                                        <p:tav tm="0">
                                          <p:val>
                                            <p:strVal val="#ppt_x"/>
                                          </p:val>
                                        </p:tav>
                                        <p:tav tm="100000">
                                          <p:val>
                                            <p:strVal val="#ppt_x"/>
                                          </p:val>
                                        </p:tav>
                                      </p:tavLst>
                                    </p:anim>
                                    <p:anim calcmode="lin" valueType="num">
                                      <p:cBhvr>
                                        <p:cTn id="41" dur="500" fill="hold"/>
                                        <p:tgtEl>
                                          <p:spTgt spid="7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75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anim calcmode="lin" valueType="num">
                                      <p:cBhvr>
                                        <p:cTn id="45" dur="500" fill="hold"/>
                                        <p:tgtEl>
                                          <p:spTgt spid="73"/>
                                        </p:tgtEl>
                                        <p:attrNameLst>
                                          <p:attrName>ppt_x</p:attrName>
                                        </p:attrNameLst>
                                      </p:cBhvr>
                                      <p:tavLst>
                                        <p:tav tm="0">
                                          <p:val>
                                            <p:strVal val="#ppt_x"/>
                                          </p:val>
                                        </p:tav>
                                        <p:tav tm="100000">
                                          <p:val>
                                            <p:strVal val="#ppt_x"/>
                                          </p:val>
                                        </p:tav>
                                      </p:tavLst>
                                    </p:anim>
                                    <p:anim calcmode="lin" valueType="num">
                                      <p:cBhvr>
                                        <p:cTn id="46" dur="500" fill="hold"/>
                                        <p:tgtEl>
                                          <p:spTgt spid="73"/>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par>
                                <p:cTn id="51" presetID="53" presetClass="entr" presetSubtype="16" fill="hold" nodeType="withEffect">
                                  <p:stCondLst>
                                    <p:cond delay="25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par>
                                <p:cTn id="56" presetID="42" presetClass="entr" presetSubtype="0" fill="hold" grpId="0" nodeType="withEffect">
                                  <p:stCondLst>
                                    <p:cond delay="50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anim calcmode="lin" valueType="num">
                                      <p:cBhvr>
                                        <p:cTn id="59" dur="500" fill="hold"/>
                                        <p:tgtEl>
                                          <p:spTgt spid="75"/>
                                        </p:tgtEl>
                                        <p:attrNameLst>
                                          <p:attrName>ppt_x</p:attrName>
                                        </p:attrNameLst>
                                      </p:cBhvr>
                                      <p:tavLst>
                                        <p:tav tm="0">
                                          <p:val>
                                            <p:strVal val="#ppt_x"/>
                                          </p:val>
                                        </p:tav>
                                        <p:tav tm="100000">
                                          <p:val>
                                            <p:strVal val="#ppt_x"/>
                                          </p:val>
                                        </p:tav>
                                      </p:tavLst>
                                    </p:anim>
                                    <p:anim calcmode="lin" valueType="num">
                                      <p:cBhvr>
                                        <p:cTn id="60" dur="500" fill="hold"/>
                                        <p:tgtEl>
                                          <p:spTgt spid="7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75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anim calcmode="lin" valueType="num">
                                      <p:cBhvr>
                                        <p:cTn id="64" dur="500" fill="hold"/>
                                        <p:tgtEl>
                                          <p:spTgt spid="76"/>
                                        </p:tgtEl>
                                        <p:attrNameLst>
                                          <p:attrName>ppt_x</p:attrName>
                                        </p:attrNameLst>
                                      </p:cBhvr>
                                      <p:tavLst>
                                        <p:tav tm="0">
                                          <p:val>
                                            <p:strVal val="#ppt_x"/>
                                          </p:val>
                                        </p:tav>
                                        <p:tav tm="100000">
                                          <p:val>
                                            <p:strVal val="#ppt_x"/>
                                          </p:val>
                                        </p:tav>
                                      </p:tavLst>
                                    </p:anim>
                                    <p:anim calcmode="lin" valueType="num">
                                      <p:cBhvr>
                                        <p:cTn id="65" dur="500" fill="hold"/>
                                        <p:tgtEl>
                                          <p:spTgt spid="76"/>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par>
                                <p:cTn id="70" presetID="53" presetClass="entr" presetSubtype="16" fill="hold" nodeType="withEffect">
                                  <p:stCondLst>
                                    <p:cond delay="25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par>
                                <p:cTn id="75" presetID="42" presetClass="entr" presetSubtype="0" fill="hold" grpId="0" nodeType="withEffect">
                                  <p:stCondLst>
                                    <p:cond delay="50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anim calcmode="lin" valueType="num">
                                      <p:cBhvr>
                                        <p:cTn id="78" dur="500" fill="hold"/>
                                        <p:tgtEl>
                                          <p:spTgt spid="78"/>
                                        </p:tgtEl>
                                        <p:attrNameLst>
                                          <p:attrName>ppt_x</p:attrName>
                                        </p:attrNameLst>
                                      </p:cBhvr>
                                      <p:tavLst>
                                        <p:tav tm="0">
                                          <p:val>
                                            <p:strVal val="#ppt_x"/>
                                          </p:val>
                                        </p:tav>
                                        <p:tav tm="100000">
                                          <p:val>
                                            <p:strVal val="#ppt_x"/>
                                          </p:val>
                                        </p:tav>
                                      </p:tavLst>
                                    </p:anim>
                                    <p:anim calcmode="lin" valueType="num">
                                      <p:cBhvr>
                                        <p:cTn id="79" dur="500" fill="hold"/>
                                        <p:tgtEl>
                                          <p:spTgt spid="7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75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anim calcmode="lin" valueType="num">
                                      <p:cBhvr>
                                        <p:cTn id="83" dur="500" fill="hold"/>
                                        <p:tgtEl>
                                          <p:spTgt spid="79"/>
                                        </p:tgtEl>
                                        <p:attrNameLst>
                                          <p:attrName>ppt_x</p:attrName>
                                        </p:attrNameLst>
                                      </p:cBhvr>
                                      <p:tavLst>
                                        <p:tav tm="0">
                                          <p:val>
                                            <p:strVal val="#ppt_x"/>
                                          </p:val>
                                        </p:tav>
                                        <p:tav tm="100000">
                                          <p:val>
                                            <p:strVal val="#ppt_x"/>
                                          </p:val>
                                        </p:tav>
                                      </p:tavLst>
                                    </p:anim>
                                    <p:anim calcmode="lin" valueType="num">
                                      <p:cBhvr>
                                        <p:cTn id="84"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5" grpId="0"/>
      <p:bldP spid="76"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87310"/>
            <a:ext cx="3048000" cy="1970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Rectangle 10"/>
          <p:cNvSpPr/>
          <p:nvPr/>
        </p:nvSpPr>
        <p:spPr>
          <a:xfrm>
            <a:off x="3048000" y="4887310"/>
            <a:ext cx="3048000" cy="19706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Rectangle 18"/>
          <p:cNvSpPr/>
          <p:nvPr/>
        </p:nvSpPr>
        <p:spPr>
          <a:xfrm>
            <a:off x="6096000" y="4887310"/>
            <a:ext cx="3048000" cy="19706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Rectangle 26"/>
          <p:cNvSpPr/>
          <p:nvPr/>
        </p:nvSpPr>
        <p:spPr>
          <a:xfrm>
            <a:off x="9144000" y="4887310"/>
            <a:ext cx="3048000" cy="1970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Placeholder 4"/>
          <p:cNvSpPr txBox="1"/>
          <p:nvPr/>
        </p:nvSpPr>
        <p:spPr>
          <a:xfrm>
            <a:off x="242094" y="5775089"/>
            <a:ext cx="2563812" cy="529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8" name="TextBox 7"/>
          <p:cNvSpPr txBox="1"/>
          <p:nvPr/>
        </p:nvSpPr>
        <p:spPr>
          <a:xfrm>
            <a:off x="839358" y="5440920"/>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Text Placeholder 4"/>
          <p:cNvSpPr txBox="1"/>
          <p:nvPr/>
        </p:nvSpPr>
        <p:spPr>
          <a:xfrm>
            <a:off x="3290094" y="5775089"/>
            <a:ext cx="2563812" cy="529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2" name="TextBox 41"/>
          <p:cNvSpPr txBox="1"/>
          <p:nvPr/>
        </p:nvSpPr>
        <p:spPr>
          <a:xfrm>
            <a:off x="3887358" y="5440920"/>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Text Placeholder 4"/>
          <p:cNvSpPr txBox="1"/>
          <p:nvPr/>
        </p:nvSpPr>
        <p:spPr>
          <a:xfrm>
            <a:off x="6338094" y="5775089"/>
            <a:ext cx="2563812" cy="529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5" name="TextBox 44"/>
          <p:cNvSpPr txBox="1"/>
          <p:nvPr/>
        </p:nvSpPr>
        <p:spPr>
          <a:xfrm>
            <a:off x="6935358" y="5440920"/>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Text Placeholder 4"/>
          <p:cNvSpPr txBox="1"/>
          <p:nvPr/>
        </p:nvSpPr>
        <p:spPr>
          <a:xfrm>
            <a:off x="9386094" y="5775089"/>
            <a:ext cx="2563812" cy="529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8" name="TextBox 47"/>
          <p:cNvSpPr txBox="1"/>
          <p:nvPr/>
        </p:nvSpPr>
        <p:spPr>
          <a:xfrm>
            <a:off x="9983358" y="5440920"/>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 name="图片占位符 1"/>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t="13866" b="13866"/>
          <a:stretch>
            <a:fillRect/>
          </a:stretch>
        </p:blipFill>
        <p:spPr/>
      </p:pic>
      <p:pic>
        <p:nvPicPr>
          <p:cNvPr id="5" name="图片占位符 4"/>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862" r="862"/>
          <a:stretch>
            <a:fillRect/>
          </a:stretch>
        </p:blipFill>
        <p:spPr/>
      </p:pic>
      <p:pic>
        <p:nvPicPr>
          <p:cNvPr id="9" name="图片占位符 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1908" b="31908"/>
          <a:stretch>
            <a:fillRect/>
          </a:stretch>
        </p:blipFill>
        <p:spPr/>
      </p:pic>
      <p:pic>
        <p:nvPicPr>
          <p:cNvPr id="15" name="图片占位符 1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9257" r="9257"/>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25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anim calcmode="lin" valueType="num">
                                      <p:cBhvr>
                                        <p:cTn id="27" dur="500" fill="hold"/>
                                        <p:tgtEl>
                                          <p:spTgt spid="42"/>
                                        </p:tgtEl>
                                        <p:attrNameLst>
                                          <p:attrName>ppt_x</p:attrName>
                                        </p:attrNameLst>
                                      </p:cBhvr>
                                      <p:tavLst>
                                        <p:tav tm="0">
                                          <p:val>
                                            <p:strVal val="#ppt_x"/>
                                          </p:val>
                                        </p:tav>
                                        <p:tav tm="100000">
                                          <p:val>
                                            <p:strVal val="#ppt_x"/>
                                          </p:val>
                                        </p:tav>
                                      </p:tavLst>
                                    </p:anim>
                                    <p:anim calcmode="lin" valueType="num">
                                      <p:cBhvr>
                                        <p:cTn id="28" dur="500" fill="hold"/>
                                        <p:tgtEl>
                                          <p:spTgt spid="4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anim calcmode="lin" valueType="num">
                                      <p:cBhvr>
                                        <p:cTn id="42" dur="500" fill="hold"/>
                                        <p:tgtEl>
                                          <p:spTgt spid="45"/>
                                        </p:tgtEl>
                                        <p:attrNameLst>
                                          <p:attrName>ppt_x</p:attrName>
                                        </p:attrNameLst>
                                      </p:cBhvr>
                                      <p:tavLst>
                                        <p:tav tm="0">
                                          <p:val>
                                            <p:strVal val="#ppt_x"/>
                                          </p:val>
                                        </p:tav>
                                        <p:tav tm="100000">
                                          <p:val>
                                            <p:strVal val="#ppt_x"/>
                                          </p:val>
                                        </p:tav>
                                      </p:tavLst>
                                    </p:anim>
                                    <p:anim calcmode="lin" valueType="num">
                                      <p:cBhvr>
                                        <p:cTn id="43" dur="500" fill="hold"/>
                                        <p:tgtEl>
                                          <p:spTgt spid="4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anim calcmode="lin" valueType="num">
                                      <p:cBhvr>
                                        <p:cTn id="47" dur="500" fill="hold"/>
                                        <p:tgtEl>
                                          <p:spTgt spid="44"/>
                                        </p:tgtEl>
                                        <p:attrNameLst>
                                          <p:attrName>ppt_x</p:attrName>
                                        </p:attrNameLst>
                                      </p:cBhvr>
                                      <p:tavLst>
                                        <p:tav tm="0">
                                          <p:val>
                                            <p:strVal val="#ppt_x"/>
                                          </p:val>
                                        </p:tav>
                                        <p:tav tm="100000">
                                          <p:val>
                                            <p:strVal val="#ppt_x"/>
                                          </p:val>
                                        </p:tav>
                                      </p:tavLst>
                                    </p:anim>
                                    <p:anim calcmode="lin" valueType="num">
                                      <p:cBhvr>
                                        <p:cTn id="48" dur="500" fill="hold"/>
                                        <p:tgtEl>
                                          <p:spTgt spid="44"/>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 presetClass="entr" presetSubtype="4"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par>
                                <p:cTn id="54" presetID="42" presetClass="entr" presetSubtype="0" fill="hold" grpId="0" nodeType="withEffect">
                                  <p:stCondLst>
                                    <p:cond delay="25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anim calcmode="lin" valueType="num">
                                      <p:cBhvr>
                                        <p:cTn id="57" dur="500" fill="hold"/>
                                        <p:tgtEl>
                                          <p:spTgt spid="48"/>
                                        </p:tgtEl>
                                        <p:attrNameLst>
                                          <p:attrName>ppt_x</p:attrName>
                                        </p:attrNameLst>
                                      </p:cBhvr>
                                      <p:tavLst>
                                        <p:tav tm="0">
                                          <p:val>
                                            <p:strVal val="#ppt_x"/>
                                          </p:val>
                                        </p:tav>
                                        <p:tav tm="100000">
                                          <p:val>
                                            <p:strVal val="#ppt_x"/>
                                          </p:val>
                                        </p:tav>
                                      </p:tavLst>
                                    </p:anim>
                                    <p:anim calcmode="lin" valueType="num">
                                      <p:cBhvr>
                                        <p:cTn id="58" dur="500" fill="hold"/>
                                        <p:tgtEl>
                                          <p:spTgt spid="4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50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strVal val="#ppt_x"/>
                                          </p:val>
                                        </p:tav>
                                        <p:tav tm="100000">
                                          <p:val>
                                            <p:strVal val="#ppt_x"/>
                                          </p:val>
                                        </p:tav>
                                      </p:tavLst>
                                    </p:anim>
                                    <p:anim calcmode="lin" valueType="num">
                                      <p:cBhvr>
                                        <p:cTn id="6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9" grpId="0" animBg="1"/>
      <p:bldP spid="27" grpId="0" animBg="1"/>
      <p:bldP spid="7" grpId="0"/>
      <p:bldP spid="8" grpId="0"/>
      <p:bldP spid="41" grpId="0"/>
      <p:bldP spid="42" grpId="0"/>
      <p:bldP spid="44" grpId="0"/>
      <p:bldP spid="45"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t="29888" b="29888"/>
          <a:stretch>
            <a:fillRect/>
          </a:stretch>
        </p:blipFill>
        <p:spPr/>
      </p:pic>
      <p:sp>
        <p:nvSpPr>
          <p:cNvPr id="11" name="Rectangle: Rounded Corners 10"/>
          <p:cNvSpPr/>
          <p:nvPr/>
        </p:nvSpPr>
        <p:spPr>
          <a:xfrm>
            <a:off x="3726765" y="3877003"/>
            <a:ext cx="4591326" cy="2601314"/>
          </a:xfrm>
          <a:prstGeom prst="roundRect">
            <a:avLst>
              <a:gd name="adj" fmla="val 1344"/>
            </a:avLst>
          </a:prstGeom>
          <a:solidFill>
            <a:schemeClr val="accent1">
              <a:alpha val="92000"/>
            </a:scheme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 Placeholder 4"/>
          <p:cNvSpPr txBox="1"/>
          <p:nvPr/>
        </p:nvSpPr>
        <p:spPr>
          <a:xfrm>
            <a:off x="3904155" y="5154716"/>
            <a:ext cx="4236546" cy="582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a:t>
            </a:r>
            <a:endPar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5" name="TextBox 14"/>
          <p:cNvSpPr txBox="1"/>
          <p:nvPr/>
        </p:nvSpPr>
        <p:spPr>
          <a:xfrm>
            <a:off x="4663727" y="4598018"/>
            <a:ext cx="2717411"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rPr>
              <a:t>方案效果图纸展示</a:t>
            </a:r>
            <a:endParaRPr kumimoji="0" lang="zh-CN" altLang="en-US" sz="24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Box 17"/>
          <p:cNvSpPr txBox="1"/>
          <p:nvPr/>
        </p:nvSpPr>
        <p:spPr>
          <a:xfrm>
            <a:off x="4654144" y="4182788"/>
            <a:ext cx="273658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DESIGN PRENSENTATION</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115"/>
          <p:cNvSpPr>
            <a:spLocks noChangeArrowheads="1"/>
          </p:cNvSpPr>
          <p:nvPr/>
        </p:nvSpPr>
        <p:spPr bwMode="auto">
          <a:xfrm>
            <a:off x="5912889" y="5951844"/>
            <a:ext cx="219078" cy="220688"/>
          </a:xfrm>
          <a:custGeom>
            <a:avLst/>
            <a:gdLst>
              <a:gd name="T0" fmla="*/ 38198494 w 601"/>
              <a:gd name="T1" fmla="*/ 78441997 h 602"/>
              <a:gd name="T2" fmla="*/ 38198494 w 601"/>
              <a:gd name="T3" fmla="*/ 78441997 h 602"/>
              <a:gd name="T4" fmla="*/ 0 w 601"/>
              <a:gd name="T5" fmla="*/ 38763987 h 602"/>
              <a:gd name="T6" fmla="*/ 38198494 w 601"/>
              <a:gd name="T7" fmla="*/ 0 h 602"/>
              <a:gd name="T8" fmla="*/ 77429787 w 601"/>
              <a:gd name="T9" fmla="*/ 38763987 h 602"/>
              <a:gd name="T10" fmla="*/ 38198494 w 601"/>
              <a:gd name="T11" fmla="*/ 78441997 h 602"/>
              <a:gd name="T12" fmla="*/ 38198494 w 601"/>
              <a:gd name="T13" fmla="*/ 7439717 h 602"/>
              <a:gd name="T14" fmla="*/ 38198494 w 601"/>
              <a:gd name="T15" fmla="*/ 7439717 h 602"/>
              <a:gd name="T16" fmla="*/ 7226723 w 601"/>
              <a:gd name="T17" fmla="*/ 38763987 h 602"/>
              <a:gd name="T18" fmla="*/ 38198494 w 601"/>
              <a:gd name="T19" fmla="*/ 71002280 h 602"/>
              <a:gd name="T20" fmla="*/ 70203064 w 601"/>
              <a:gd name="T21" fmla="*/ 38763987 h 602"/>
              <a:gd name="T22" fmla="*/ 38198494 w 601"/>
              <a:gd name="T23" fmla="*/ 7439717 h 602"/>
              <a:gd name="T24" fmla="*/ 51877788 w 601"/>
              <a:gd name="T25" fmla="*/ 45290042 h 602"/>
              <a:gd name="T26" fmla="*/ 51877788 w 601"/>
              <a:gd name="T27" fmla="*/ 45290042 h 602"/>
              <a:gd name="T28" fmla="*/ 41037884 w 601"/>
              <a:gd name="T29" fmla="*/ 57167289 h 602"/>
              <a:gd name="T30" fmla="*/ 41037884 w 601"/>
              <a:gd name="T31" fmla="*/ 57167289 h 602"/>
              <a:gd name="T32" fmla="*/ 38198494 w 601"/>
              <a:gd name="T33" fmla="*/ 59125033 h 602"/>
              <a:gd name="T34" fmla="*/ 35488787 w 601"/>
              <a:gd name="T35" fmla="*/ 57167289 h 602"/>
              <a:gd name="T36" fmla="*/ 35488787 w 601"/>
              <a:gd name="T37" fmla="*/ 57167289 h 602"/>
              <a:gd name="T38" fmla="*/ 24519558 w 601"/>
              <a:gd name="T39" fmla="*/ 45290042 h 602"/>
              <a:gd name="T40" fmla="*/ 24519558 w 601"/>
              <a:gd name="T41" fmla="*/ 45290042 h 602"/>
              <a:gd name="T42" fmla="*/ 23616083 w 601"/>
              <a:gd name="T43" fmla="*/ 42418636 h 602"/>
              <a:gd name="T44" fmla="*/ 27229624 w 601"/>
              <a:gd name="T45" fmla="*/ 38763987 h 602"/>
              <a:gd name="T46" fmla="*/ 30068655 w 601"/>
              <a:gd name="T47" fmla="*/ 40591311 h 602"/>
              <a:gd name="T48" fmla="*/ 30068655 w 601"/>
              <a:gd name="T49" fmla="*/ 40591311 h 602"/>
              <a:gd name="T50" fmla="*/ 34585312 w 601"/>
              <a:gd name="T51" fmla="*/ 45290042 h 602"/>
              <a:gd name="T52" fmla="*/ 34585312 w 601"/>
              <a:gd name="T53" fmla="*/ 23102033 h 602"/>
              <a:gd name="T54" fmla="*/ 38198494 w 601"/>
              <a:gd name="T55" fmla="*/ 19447384 h 602"/>
              <a:gd name="T56" fmla="*/ 41941000 w 601"/>
              <a:gd name="T57" fmla="*/ 23102033 h 602"/>
              <a:gd name="T58" fmla="*/ 41941000 w 601"/>
              <a:gd name="T59" fmla="*/ 45290042 h 602"/>
              <a:gd name="T60" fmla="*/ 46457657 w 601"/>
              <a:gd name="T61" fmla="*/ 40591311 h 602"/>
              <a:gd name="T62" fmla="*/ 46457657 w 601"/>
              <a:gd name="T63" fmla="*/ 40591311 h 602"/>
              <a:gd name="T64" fmla="*/ 49167722 w 601"/>
              <a:gd name="T65" fmla="*/ 38763987 h 602"/>
              <a:gd name="T66" fmla="*/ 52781263 w 601"/>
              <a:gd name="T67" fmla="*/ 42418636 h 602"/>
              <a:gd name="T68" fmla="*/ 51877788 w 601"/>
              <a:gd name="T69" fmla="*/ 4529004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23913" b="23913"/>
          <a:stretch>
            <a:fillRect/>
          </a:stretch>
        </p:blipFill>
        <p:spPr/>
      </p:pic>
      <p:sp>
        <p:nvSpPr>
          <p:cNvPr id="2" name="Rectangle 1"/>
          <p:cNvSpPr/>
          <p:nvPr/>
        </p:nvSpPr>
        <p:spPr>
          <a:xfrm>
            <a:off x="0" y="0"/>
            <a:ext cx="12192000" cy="3976914"/>
          </a:xfrm>
          <a:prstGeom prst="rect">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Group 4"/>
          <p:cNvGrpSpPr/>
          <p:nvPr/>
        </p:nvGrpSpPr>
        <p:grpSpPr>
          <a:xfrm>
            <a:off x="5745956" y="4429625"/>
            <a:ext cx="700088" cy="700088"/>
            <a:chOff x="5582822" y="1783124"/>
            <a:chExt cx="1026356" cy="1026356"/>
          </a:xfrm>
          <a:effectLst>
            <a:outerShdw blurRad="381000" sx="102000" sy="102000" algn="ctr" rotWithShape="0">
              <a:schemeClr val="tx1">
                <a:lumMod val="95000"/>
                <a:lumOff val="5000"/>
                <a:alpha val="40000"/>
              </a:schemeClr>
            </a:outerShdw>
          </a:effectLst>
        </p:grpSpPr>
        <p:sp>
          <p:nvSpPr>
            <p:cNvPr id="6" name="Oval 5"/>
            <p:cNvSpPr/>
            <p:nvPr/>
          </p:nvSpPr>
          <p:spPr>
            <a:xfrm>
              <a:off x="5582822" y="1783124"/>
              <a:ext cx="1026356" cy="1026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7" name="Group 6"/>
            <p:cNvGrpSpPr/>
            <p:nvPr/>
          </p:nvGrpSpPr>
          <p:grpSpPr>
            <a:xfrm>
              <a:off x="5916784" y="2139143"/>
              <a:ext cx="358432" cy="314318"/>
              <a:chOff x="1640798" y="2149003"/>
              <a:chExt cx="464344" cy="407194"/>
            </a:xfrm>
            <a:solidFill>
              <a:schemeClr val="bg1"/>
            </a:solidFill>
          </p:grpSpPr>
          <p:sp>
            <p:nvSpPr>
              <p:cNvPr id="8"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13" name="Group 12"/>
          <p:cNvGrpSpPr/>
          <p:nvPr/>
        </p:nvGrpSpPr>
        <p:grpSpPr>
          <a:xfrm>
            <a:off x="2460931" y="4429625"/>
            <a:ext cx="700088" cy="700088"/>
            <a:chOff x="2297797" y="1783124"/>
            <a:chExt cx="1026356" cy="1026356"/>
          </a:xfrm>
          <a:effectLst>
            <a:outerShdw blurRad="381000" sx="102000" sy="102000" algn="ctr" rotWithShape="0">
              <a:schemeClr val="tx1">
                <a:lumMod val="95000"/>
                <a:lumOff val="5000"/>
                <a:alpha val="40000"/>
              </a:schemeClr>
            </a:outerShdw>
          </a:effectLst>
        </p:grpSpPr>
        <p:sp>
          <p:nvSpPr>
            <p:cNvPr id="14" name="Oval 13"/>
            <p:cNvSpPr/>
            <p:nvPr/>
          </p:nvSpPr>
          <p:spPr>
            <a:xfrm>
              <a:off x="2297797" y="1783124"/>
              <a:ext cx="1026356" cy="1026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AutoShape 149"/>
            <p:cNvSpPr/>
            <p:nvPr/>
          </p:nvSpPr>
          <p:spPr bwMode="auto">
            <a:xfrm>
              <a:off x="2631759" y="2167329"/>
              <a:ext cx="358432" cy="2579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9" name="Group 18"/>
          <p:cNvGrpSpPr/>
          <p:nvPr/>
        </p:nvGrpSpPr>
        <p:grpSpPr>
          <a:xfrm>
            <a:off x="9030981" y="4429625"/>
            <a:ext cx="700088" cy="700088"/>
            <a:chOff x="8867847" y="1783124"/>
            <a:chExt cx="1026356" cy="1026356"/>
          </a:xfrm>
          <a:effectLst>
            <a:outerShdw blurRad="381000" sx="102000" sy="102000" algn="ctr" rotWithShape="0">
              <a:schemeClr val="tx1">
                <a:lumMod val="95000"/>
                <a:lumOff val="5000"/>
                <a:alpha val="40000"/>
              </a:schemeClr>
            </a:outerShdw>
          </a:effectLst>
        </p:grpSpPr>
        <p:sp>
          <p:nvSpPr>
            <p:cNvPr id="20" name="Oval 19"/>
            <p:cNvSpPr/>
            <p:nvPr/>
          </p:nvSpPr>
          <p:spPr>
            <a:xfrm>
              <a:off x="8867847" y="1783124"/>
              <a:ext cx="1026356" cy="1026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1" name="Group 20"/>
            <p:cNvGrpSpPr/>
            <p:nvPr/>
          </p:nvGrpSpPr>
          <p:grpSpPr>
            <a:xfrm>
              <a:off x="9201809" y="2117086"/>
              <a:ext cx="358432" cy="358432"/>
              <a:chOff x="3498967" y="3049909"/>
              <a:chExt cx="464344" cy="464344"/>
            </a:xfrm>
            <a:solidFill>
              <a:schemeClr val="bg1"/>
            </a:solidFill>
          </p:grpSpPr>
          <p:sp>
            <p:nvSpPr>
              <p:cNvPr id="22"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11" name="Text Placeholder 4"/>
          <p:cNvSpPr txBox="1"/>
          <p:nvPr/>
        </p:nvSpPr>
        <p:spPr>
          <a:xfrm>
            <a:off x="4813300" y="5603879"/>
            <a:ext cx="2565400"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2" name="TextBox 11"/>
          <p:cNvSpPr txBox="1"/>
          <p:nvPr/>
        </p:nvSpPr>
        <p:spPr>
          <a:xfrm>
            <a:off x="5564444" y="5237600"/>
            <a:ext cx="106311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Feature 2</a:t>
            </a:r>
            <a:endParaRPr kumimoji="0" lang="id-ID" sz="16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 Placeholder 4"/>
          <p:cNvSpPr txBox="1"/>
          <p:nvPr/>
        </p:nvSpPr>
        <p:spPr>
          <a:xfrm>
            <a:off x="1528275" y="5603879"/>
            <a:ext cx="2565400"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8" name="TextBox 17"/>
          <p:cNvSpPr txBox="1"/>
          <p:nvPr/>
        </p:nvSpPr>
        <p:spPr>
          <a:xfrm>
            <a:off x="2279422" y="5237600"/>
            <a:ext cx="106311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Feature 1</a:t>
            </a:r>
            <a:endParaRPr kumimoji="0" lang="id-ID" sz="16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Text Placeholder 4"/>
          <p:cNvSpPr txBox="1"/>
          <p:nvPr/>
        </p:nvSpPr>
        <p:spPr>
          <a:xfrm>
            <a:off x="8098325" y="5603879"/>
            <a:ext cx="2565400"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6" name="TextBox 25"/>
          <p:cNvSpPr txBox="1"/>
          <p:nvPr/>
        </p:nvSpPr>
        <p:spPr>
          <a:xfrm>
            <a:off x="8849469" y="5237600"/>
            <a:ext cx="106311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Feature 3</a:t>
            </a:r>
            <a:endParaRPr kumimoji="0" lang="id-ID" sz="16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Text Placeholder 4"/>
          <p:cNvSpPr txBox="1"/>
          <p:nvPr/>
        </p:nvSpPr>
        <p:spPr>
          <a:xfrm>
            <a:off x="1597173" y="2087137"/>
            <a:ext cx="8997654" cy="640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1" name="TextBox 30"/>
          <p:cNvSpPr txBox="1"/>
          <p:nvPr/>
        </p:nvSpPr>
        <p:spPr>
          <a:xfrm>
            <a:off x="5260243" y="1207401"/>
            <a:ext cx="16715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2" name="Rectangle: Rounded Corners 31"/>
          <p:cNvSpPr/>
          <p:nvPr/>
        </p:nvSpPr>
        <p:spPr>
          <a:xfrm>
            <a:off x="5594826" y="2870366"/>
            <a:ext cx="1002348" cy="280582"/>
          </a:xfrm>
          <a:prstGeom prst="roundRect">
            <a:avLst>
              <a:gd name="adj" fmla="val 50000"/>
            </a:avLst>
          </a:prstGeom>
          <a:solidFill>
            <a:schemeClr val="bg1"/>
          </a:solidFill>
          <a:ln>
            <a:no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Text Placeholder 16"/>
          <p:cNvSpPr txBox="1"/>
          <p:nvPr/>
        </p:nvSpPr>
        <p:spPr>
          <a:xfrm>
            <a:off x="849313" y="619125"/>
            <a:ext cx="10493375" cy="695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40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方案效果图展示</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id-ID"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anim calcmode="lin" valueType="num">
                                      <p:cBhvr>
                                        <p:cTn id="11" dur="500" fill="hold"/>
                                        <p:tgtEl>
                                          <p:spTgt spid="31"/>
                                        </p:tgtEl>
                                        <p:attrNameLst>
                                          <p:attrName>ppt_x</p:attrName>
                                        </p:attrNameLst>
                                      </p:cBhvr>
                                      <p:tavLst>
                                        <p:tav tm="0">
                                          <p:val>
                                            <p:strVal val="#ppt_x"/>
                                          </p:val>
                                        </p:tav>
                                        <p:tav tm="100000">
                                          <p:val>
                                            <p:strVal val="#ppt_x"/>
                                          </p:val>
                                        </p:tav>
                                      </p:tavLst>
                                    </p:anim>
                                    <p:anim calcmode="lin" valueType="num">
                                      <p:cBhvr>
                                        <p:cTn id="12" dur="500" fill="hold"/>
                                        <p:tgtEl>
                                          <p:spTgt spid="31"/>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16" presetClass="entr" presetSubtype="37"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outVertical)">
                                      <p:cBhvr>
                                        <p:cTn id="16" dur="500"/>
                                        <p:tgtEl>
                                          <p:spTgt spid="30"/>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25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42" presetClass="entr" presetSubtype="0" fill="hold" grpId="0"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strVal val="#ppt_x"/>
                                          </p:val>
                                        </p:tav>
                                        <p:tav tm="100000">
                                          <p:val>
                                            <p:strVal val="#ppt_x"/>
                                          </p:val>
                                        </p:tav>
                                      </p:tavLst>
                                    </p:anim>
                                    <p:anim calcmode="lin" valueType="num">
                                      <p:cBhvr>
                                        <p:cTn id="32" dur="5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42" presetClass="entr" presetSubtype="0" fill="hold" grpId="0" nodeType="withEffect">
                                  <p:stCondLst>
                                    <p:cond delay="2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anim calcmode="lin" valueType="num">
                                      <p:cBhvr>
                                        <p:cTn id="47" dur="500" fill="hold"/>
                                        <p:tgtEl>
                                          <p:spTgt spid="12"/>
                                        </p:tgtEl>
                                        <p:attrNameLst>
                                          <p:attrName>ppt_x</p:attrName>
                                        </p:attrNameLst>
                                      </p:cBhvr>
                                      <p:tavLst>
                                        <p:tav tm="0">
                                          <p:val>
                                            <p:strVal val="#ppt_x"/>
                                          </p:val>
                                        </p:tav>
                                        <p:tav tm="100000">
                                          <p:val>
                                            <p:strVal val="#ppt_x"/>
                                          </p:val>
                                        </p:tav>
                                      </p:tavLst>
                                    </p:anim>
                                    <p:anim calcmode="lin" valueType="num">
                                      <p:cBhvr>
                                        <p:cTn id="48" dur="5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2250"/>
                            </p:stCondLst>
                            <p:childTnLst>
                              <p:par>
                                <p:cTn id="55" presetID="53"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42" presetClass="entr" presetSubtype="0" fill="hold" grpId="0" nodeType="withEffect">
                                  <p:stCondLst>
                                    <p:cond delay="25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anim calcmode="lin" valueType="num">
                                      <p:cBhvr>
                                        <p:cTn id="63" dur="500" fill="hold"/>
                                        <p:tgtEl>
                                          <p:spTgt spid="26"/>
                                        </p:tgtEl>
                                        <p:attrNameLst>
                                          <p:attrName>ppt_x</p:attrName>
                                        </p:attrNameLst>
                                      </p:cBhvr>
                                      <p:tavLst>
                                        <p:tav tm="0">
                                          <p:val>
                                            <p:strVal val="#ppt_x"/>
                                          </p:val>
                                        </p:tav>
                                        <p:tav tm="100000">
                                          <p:val>
                                            <p:strVal val="#ppt_x"/>
                                          </p:val>
                                        </p:tav>
                                      </p:tavLst>
                                    </p:anim>
                                    <p:anim calcmode="lin" valueType="num">
                                      <p:cBhvr>
                                        <p:cTn id="64" dur="5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0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strVal val="#ppt_x"/>
                                          </p:val>
                                        </p:tav>
                                        <p:tav tm="100000">
                                          <p:val>
                                            <p:strVal val="#ppt_x"/>
                                          </p:val>
                                        </p:tav>
                                      </p:tavLst>
                                    </p:anim>
                                    <p:anim calcmode="lin" valueType="num">
                                      <p:cBhvr>
                                        <p:cTn id="6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7" grpId="0"/>
      <p:bldP spid="18" grpId="0"/>
      <p:bldP spid="25" grpId="0"/>
      <p:bldP spid="26" grpId="0"/>
      <p:bldP spid="30" grpId="0"/>
      <p:bldP spid="31"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xfrm>
            <a:off x="849313" y="619125"/>
            <a:ext cx="10493375" cy="695325"/>
          </a:xfrm>
        </p:spPr>
        <p:txBody>
          <a:bodyPr/>
          <a:lstStyle/>
          <a:p>
            <a:r>
              <a:rPr lang="zh-CN" altLang="en-US" dirty="0"/>
              <a:t>方案效果图展示</a:t>
            </a:r>
            <a:endParaRPr lang="zh-CN" altLang="en-US" dirty="0"/>
          </a:p>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8166540" y="2373533"/>
            <a:ext cx="2110936" cy="2110934"/>
          </a:xfrm>
          <a:prstGeom prst="rect">
            <a:avLst/>
          </a:prstGeom>
          <a:solidFill>
            <a:schemeClr val="accent3">
              <a:alpha val="85000"/>
            </a:scheme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Rectangle 11"/>
          <p:cNvSpPr/>
          <p:nvPr/>
        </p:nvSpPr>
        <p:spPr>
          <a:xfrm>
            <a:off x="5040313" y="2373533"/>
            <a:ext cx="2110936" cy="2110934"/>
          </a:xfrm>
          <a:prstGeom prst="rect">
            <a:avLst/>
          </a:prstGeom>
          <a:solidFill>
            <a:schemeClr val="accent2">
              <a:alpha val="85000"/>
            </a:scheme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Rectangle 12"/>
          <p:cNvSpPr/>
          <p:nvPr/>
        </p:nvSpPr>
        <p:spPr>
          <a:xfrm>
            <a:off x="1914744" y="2373533"/>
            <a:ext cx="2110936" cy="2110934"/>
          </a:xfrm>
          <a:prstGeom prst="rect">
            <a:avLst/>
          </a:prstGeom>
          <a:solidFill>
            <a:schemeClr val="accent1">
              <a:alpha val="85000"/>
            </a:scheme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Text Placeholder 4"/>
          <p:cNvSpPr txBox="1"/>
          <p:nvPr/>
        </p:nvSpPr>
        <p:spPr>
          <a:xfrm>
            <a:off x="1641475" y="5097845"/>
            <a:ext cx="8909050" cy="610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exerci tation ullamcorper nibh euismod tincidunt ut laoreet dolore</a:t>
            </a:r>
            <a:endParaRPr kumimoji="0" lang="id-ID" sz="12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2" name="Rectangle: Rounded Corners 21"/>
          <p:cNvSpPr/>
          <p:nvPr/>
        </p:nvSpPr>
        <p:spPr>
          <a:xfrm>
            <a:off x="5594826" y="5768258"/>
            <a:ext cx="1002348" cy="280582"/>
          </a:xfrm>
          <a:prstGeom prst="roundRect">
            <a:avLst>
              <a:gd name="adj" fmla="val 50000"/>
            </a:avLst>
          </a:prstGeom>
          <a:ln>
            <a:noFill/>
          </a:ln>
          <a:effectLst>
            <a:outerShdw blurRad="254000" dist="1270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View All</a:t>
            </a:r>
            <a:endParaRPr kumimoji="0" lang="id-ID"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Rectangle 23"/>
          <p:cNvSpPr/>
          <p:nvPr/>
        </p:nvSpPr>
        <p:spPr>
          <a:xfrm>
            <a:off x="2473121" y="3033506"/>
            <a:ext cx="99418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Project 1</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Text Placeholder 4"/>
          <p:cNvSpPr txBox="1"/>
          <p:nvPr/>
        </p:nvSpPr>
        <p:spPr>
          <a:xfrm>
            <a:off x="2173126" y="3341283"/>
            <a:ext cx="1594172" cy="443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a:t>
            </a:r>
            <a:endParaRPr kumimoji="0" lang="id-ID"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8" name="Rectangle 27"/>
          <p:cNvSpPr/>
          <p:nvPr/>
        </p:nvSpPr>
        <p:spPr>
          <a:xfrm>
            <a:off x="5598690" y="3033506"/>
            <a:ext cx="99418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Project 2</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Text Placeholder 4"/>
          <p:cNvSpPr txBox="1"/>
          <p:nvPr/>
        </p:nvSpPr>
        <p:spPr>
          <a:xfrm>
            <a:off x="5298695" y="3341283"/>
            <a:ext cx="1594172" cy="443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a:t>
            </a:r>
            <a:endParaRPr kumimoji="0" lang="id-ID"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1" name="Rectangle 30"/>
          <p:cNvSpPr/>
          <p:nvPr/>
        </p:nvSpPr>
        <p:spPr>
          <a:xfrm>
            <a:off x="8724917" y="3033506"/>
            <a:ext cx="99418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Project 3</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Text Placeholder 4"/>
          <p:cNvSpPr txBox="1"/>
          <p:nvPr/>
        </p:nvSpPr>
        <p:spPr>
          <a:xfrm>
            <a:off x="8424922" y="3341283"/>
            <a:ext cx="1594172" cy="443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a:t>
            </a:r>
            <a:endParaRPr kumimoji="0" lang="id-ID"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7380" b="7380"/>
          <a:stretch>
            <a:fillRect/>
          </a:stretch>
        </p:blipFill>
        <p:spPr/>
      </p:pic>
      <p:pic>
        <p:nvPicPr>
          <p:cNvPr id="4" name="图片占位符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949" r="19949"/>
          <a:stretch>
            <a:fillRect/>
          </a:stretch>
        </p:blipFill>
        <p:spPr/>
      </p:pic>
      <p:pic>
        <p:nvPicPr>
          <p:cNvPr id="6" name="图片占位符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2373" r="22373"/>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42" presetClass="entr" presetSubtype="0" fill="hold" grpId="0" nodeType="withEffect">
                                  <p:stCondLst>
                                    <p:cond delay="25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anim calcmode="lin" valueType="num">
                                      <p:cBhvr>
                                        <p:cTn id="29" dur="500" fill="hold"/>
                                        <p:tgtEl>
                                          <p:spTgt spid="28"/>
                                        </p:tgtEl>
                                        <p:attrNameLst>
                                          <p:attrName>ppt_x</p:attrName>
                                        </p:attrNameLst>
                                      </p:cBhvr>
                                      <p:tavLst>
                                        <p:tav tm="0">
                                          <p:val>
                                            <p:strVal val="#ppt_x"/>
                                          </p:val>
                                        </p:tav>
                                        <p:tav tm="100000">
                                          <p:val>
                                            <p:strVal val="#ppt_x"/>
                                          </p:val>
                                        </p:tav>
                                      </p:tavLst>
                                    </p:anim>
                                    <p:anim calcmode="lin" valueType="num">
                                      <p:cBhvr>
                                        <p:cTn id="30" dur="500" fill="hold"/>
                                        <p:tgtEl>
                                          <p:spTgt spid="2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2" presetClass="entr" presetSubtype="0" fill="hold" grpId="0" nodeType="withEffect">
                                  <p:stCondLst>
                                    <p:cond delay="25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strVal val="#ppt_x"/>
                                          </p:val>
                                        </p:tav>
                                        <p:tav tm="100000">
                                          <p:val>
                                            <p:strVal val="#ppt_x"/>
                                          </p:val>
                                        </p:tav>
                                      </p:tavLst>
                                    </p:anim>
                                    <p:anim calcmode="lin" valueType="num">
                                      <p:cBhvr>
                                        <p:cTn id="46" dur="5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strVal val="#ppt_x"/>
                                          </p:val>
                                        </p:tav>
                                        <p:tav tm="100000">
                                          <p:val>
                                            <p:strVal val="#ppt_x"/>
                                          </p:val>
                                        </p:tav>
                                      </p:tavLst>
                                    </p:anim>
                                    <p:anim calcmode="lin" valueType="num">
                                      <p:cBhvr>
                                        <p:cTn id="51" dur="5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16" presetClass="entr" presetSubtype="37"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outVertical)">
                                      <p:cBhvr>
                                        <p:cTn id="55" dur="500"/>
                                        <p:tgtEl>
                                          <p:spTgt spid="21"/>
                                        </p:tgtEl>
                                      </p:cBhvr>
                                    </p:animEffect>
                                  </p:childTnLst>
                                </p:cTn>
                              </p:par>
                              <p:par>
                                <p:cTn id="56" presetID="53" presetClass="entr" presetSubtype="16" fill="hold" grpId="0" nodeType="withEffect">
                                  <p:stCondLst>
                                    <p:cond delay="25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1" grpId="0"/>
      <p:bldP spid="22" grpId="0" animBg="1"/>
      <p:bldP spid="24" grpId="0"/>
      <p:bldP spid="25" grpId="0"/>
      <p:bldP spid="28" grpId="0"/>
      <p:bldP spid="29"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832" r="3832"/>
          <a:stretch>
            <a:fillRect/>
          </a:stretch>
        </p:blipFill>
        <p:spPr/>
      </p:pic>
      <p:pic>
        <p:nvPicPr>
          <p:cNvPr id="4" name="图片占位符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067" b="21067"/>
          <a:stretch>
            <a:fillRect/>
          </a:stretch>
        </p:blipFill>
        <p:spPr/>
      </p:pic>
      <p:pic>
        <p:nvPicPr>
          <p:cNvPr id="6" name="图片占位符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4544" r="24544"/>
          <a:stretch>
            <a:fillRect/>
          </a:stretch>
        </p:blipFill>
        <p:spPr/>
      </p:pic>
      <p:sp>
        <p:nvSpPr>
          <p:cNvPr id="9" name="Rectangle 8"/>
          <p:cNvSpPr/>
          <p:nvPr/>
        </p:nvSpPr>
        <p:spPr>
          <a:xfrm>
            <a:off x="1417043" y="4555671"/>
            <a:ext cx="2850157" cy="489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Project 1</a:t>
            </a:r>
            <a:endParaRPr kumimoji="0" lang="id-ID"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Rectangle 9"/>
          <p:cNvSpPr/>
          <p:nvPr/>
        </p:nvSpPr>
        <p:spPr>
          <a:xfrm>
            <a:off x="4670920" y="4555671"/>
            <a:ext cx="2850160" cy="489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Project 2</a:t>
            </a:r>
            <a:endParaRPr kumimoji="0" lang="id-ID"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Rectangle 10"/>
          <p:cNvSpPr/>
          <p:nvPr/>
        </p:nvSpPr>
        <p:spPr>
          <a:xfrm>
            <a:off x="7924797" y="4555671"/>
            <a:ext cx="2850158" cy="4898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Project 3</a:t>
            </a:r>
            <a:endParaRPr kumimoji="0" lang="id-ID"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Text Placeholder 4"/>
          <p:cNvSpPr txBox="1"/>
          <p:nvPr/>
        </p:nvSpPr>
        <p:spPr>
          <a:xfrm>
            <a:off x="1417043" y="5281321"/>
            <a:ext cx="2850157" cy="816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0" name="Text Placeholder 4"/>
          <p:cNvSpPr txBox="1"/>
          <p:nvPr/>
        </p:nvSpPr>
        <p:spPr>
          <a:xfrm>
            <a:off x="4670920" y="5281321"/>
            <a:ext cx="2850157" cy="816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1" name="Text Placeholder 4"/>
          <p:cNvSpPr txBox="1"/>
          <p:nvPr/>
        </p:nvSpPr>
        <p:spPr>
          <a:xfrm>
            <a:off x="7924798" y="5281321"/>
            <a:ext cx="2850157" cy="816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4" name="Text Placeholder 16"/>
          <p:cNvSpPr>
            <a:spLocks noGrp="1"/>
          </p:cNvSpPr>
          <p:nvPr>
            <p:ph type="body" sz="quarter" idx="13"/>
          </p:nvPr>
        </p:nvSpPr>
        <p:spPr>
          <a:xfrm>
            <a:off x="849313" y="619125"/>
            <a:ext cx="10493375" cy="695325"/>
          </a:xfrm>
        </p:spPr>
        <p:txBody>
          <a:bodyPr/>
          <a:lstStyle/>
          <a:p>
            <a:r>
              <a:rPr lang="zh-CN" altLang="en-US" dirty="0"/>
              <a:t>方案效果图展示</a:t>
            </a:r>
            <a:endParaRPr lang="zh-CN" altLang="en-US" dirty="0"/>
          </a:p>
          <a:p>
            <a:endParaRPr lang="id-ID"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anim calcmode="lin" valueType="num">
                                      <p:cBhvr>
                                        <p:cTn id="11" dur="500" fill="hold"/>
                                        <p:tgtEl>
                                          <p:spTgt spid="29"/>
                                        </p:tgtEl>
                                        <p:attrNameLst>
                                          <p:attrName>ppt_x</p:attrName>
                                        </p:attrNameLst>
                                      </p:cBhvr>
                                      <p:tavLst>
                                        <p:tav tm="0">
                                          <p:val>
                                            <p:strVal val="#ppt_x"/>
                                          </p:val>
                                        </p:tav>
                                        <p:tav tm="100000">
                                          <p:val>
                                            <p:strVal val="#ppt_x"/>
                                          </p:val>
                                        </p:tav>
                                      </p:tavLst>
                                    </p:anim>
                                    <p:anim calcmode="lin" valueType="num">
                                      <p:cBhvr>
                                        <p:cTn id="12" dur="500" fill="hold"/>
                                        <p:tgtEl>
                                          <p:spTgt spid="29"/>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42" presetClass="entr" presetSubtype="0" fill="hold" grpId="0" nodeType="withEffect">
                                  <p:stCondLst>
                                    <p:cond delay="25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42" presetClass="entr" presetSubtype="0" fill="hold" grpId="0" nodeType="withEffect">
                                  <p:stCondLst>
                                    <p:cond delay="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anim calcmode="lin" valueType="num">
                                      <p:cBhvr>
                                        <p:cTn id="29" dur="500" fill="hold"/>
                                        <p:tgtEl>
                                          <p:spTgt spid="31"/>
                                        </p:tgtEl>
                                        <p:attrNameLst>
                                          <p:attrName>ppt_x</p:attrName>
                                        </p:attrNameLst>
                                      </p:cBhvr>
                                      <p:tavLst>
                                        <p:tav tm="0">
                                          <p:val>
                                            <p:strVal val="#ppt_x"/>
                                          </p:val>
                                        </p:tav>
                                        <p:tav tm="100000">
                                          <p:val>
                                            <p:strVal val="#ppt_x"/>
                                          </p:val>
                                        </p:tav>
                                      </p:tavLst>
                                    </p:anim>
                                    <p:anim calcmode="lin" valueType="num">
                                      <p:cBhvr>
                                        <p:cTn id="3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21"/>
          </p:nvPr>
        </p:nvPicPr>
        <p:blipFill>
          <a:blip r:embed="rId1" cstate="print">
            <a:extLst>
              <a:ext uri="{28A0092B-C50C-407E-A947-70E740481C1C}">
                <a14:useLocalDpi xmlns:a14="http://schemas.microsoft.com/office/drawing/2010/main" val="0"/>
              </a:ext>
            </a:extLst>
          </a:blip>
          <a:srcRect l="26773" r="26773"/>
          <a:stretch>
            <a:fillRect/>
          </a:stretch>
        </p:blipFill>
        <p:spPr/>
      </p:pic>
      <p:pic>
        <p:nvPicPr>
          <p:cNvPr id="6" name="图片占位符 5"/>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20200" r="20200"/>
          <a:stretch>
            <a:fillRect/>
          </a:stretch>
        </p:blipFill>
        <p:spPr/>
      </p:pic>
      <p:pic>
        <p:nvPicPr>
          <p:cNvPr id="12" name="图片占位符 11"/>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7466" b="7466"/>
          <a:stretch>
            <a:fillRect/>
          </a:stretch>
        </p:blipFill>
        <p:spPr/>
      </p:pic>
      <p:pic>
        <p:nvPicPr>
          <p:cNvPr id="4" name="图片占位符 3"/>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18972" r="18972"/>
          <a:stretch>
            <a:fillRect/>
          </a:stretch>
        </p:blipFill>
        <p:spPr/>
      </p:pic>
      <p:grpSp>
        <p:nvGrpSpPr>
          <p:cNvPr id="9" name="Group 8"/>
          <p:cNvGrpSpPr/>
          <p:nvPr/>
        </p:nvGrpSpPr>
        <p:grpSpPr>
          <a:xfrm>
            <a:off x="6165239" y="4130894"/>
            <a:ext cx="555548" cy="555548"/>
            <a:chOff x="6165239" y="4130894"/>
            <a:chExt cx="555548" cy="555548"/>
          </a:xfrm>
        </p:grpSpPr>
        <p:sp>
          <p:nvSpPr>
            <p:cNvPr id="18" name="Rectangle: Rounded Corners 17"/>
            <p:cNvSpPr/>
            <p:nvPr/>
          </p:nvSpPr>
          <p:spPr>
            <a:xfrm>
              <a:off x="6165239" y="4130894"/>
              <a:ext cx="555548" cy="555548"/>
            </a:xfrm>
            <a:prstGeom prst="roundRect">
              <a:avLst>
                <a:gd name="adj" fmla="val 1665"/>
              </a:avLst>
            </a:prstGeom>
            <a:solidFill>
              <a:schemeClr val="accent4"/>
            </a:solidFill>
            <a:ln>
              <a:noFill/>
            </a:ln>
            <a:effectLst>
              <a:outerShdw blurRad="381000" dist="381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AutoShape 28"/>
            <p:cNvSpPr/>
            <p:nvPr/>
          </p:nvSpPr>
          <p:spPr bwMode="auto">
            <a:xfrm>
              <a:off x="6333363" y="4299018"/>
              <a:ext cx="219300" cy="21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 name="Group 7"/>
          <p:cNvGrpSpPr/>
          <p:nvPr/>
        </p:nvGrpSpPr>
        <p:grpSpPr>
          <a:xfrm>
            <a:off x="5471215" y="4130894"/>
            <a:ext cx="555548" cy="555548"/>
            <a:chOff x="5471215" y="4130894"/>
            <a:chExt cx="555548" cy="555548"/>
          </a:xfrm>
        </p:grpSpPr>
        <p:sp>
          <p:nvSpPr>
            <p:cNvPr id="17" name="Rectangle: Rounded Corners 16"/>
            <p:cNvSpPr/>
            <p:nvPr/>
          </p:nvSpPr>
          <p:spPr>
            <a:xfrm>
              <a:off x="5471215" y="4130894"/>
              <a:ext cx="555548" cy="555548"/>
            </a:xfrm>
            <a:prstGeom prst="roundRect">
              <a:avLst>
                <a:gd name="adj" fmla="val 1236"/>
              </a:avLst>
            </a:prstGeom>
            <a:solidFill>
              <a:schemeClr val="accent3"/>
            </a:solidFill>
            <a:ln>
              <a:noFill/>
            </a:ln>
            <a:effectLst>
              <a:outerShdw blurRad="3810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9" name="Group 28"/>
            <p:cNvGrpSpPr/>
            <p:nvPr/>
          </p:nvGrpSpPr>
          <p:grpSpPr>
            <a:xfrm>
              <a:off x="5657792" y="4276059"/>
              <a:ext cx="182394" cy="265218"/>
              <a:chOff x="10146507" y="3505994"/>
              <a:chExt cx="319881" cy="465138"/>
            </a:xfrm>
            <a:solidFill>
              <a:schemeClr val="bg1"/>
            </a:solidFill>
          </p:grpSpPr>
          <p:sp>
            <p:nvSpPr>
              <p:cNvPr id="30"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7" name="Group 6"/>
          <p:cNvGrpSpPr/>
          <p:nvPr/>
        </p:nvGrpSpPr>
        <p:grpSpPr>
          <a:xfrm>
            <a:off x="5471214" y="3443513"/>
            <a:ext cx="555548" cy="555548"/>
            <a:chOff x="5471214" y="3443513"/>
            <a:chExt cx="555548" cy="555548"/>
          </a:xfrm>
        </p:grpSpPr>
        <p:sp>
          <p:nvSpPr>
            <p:cNvPr id="15" name="Rectangle: Rounded Corners 14"/>
            <p:cNvSpPr/>
            <p:nvPr/>
          </p:nvSpPr>
          <p:spPr>
            <a:xfrm>
              <a:off x="5471214" y="3443513"/>
              <a:ext cx="555548" cy="555548"/>
            </a:xfrm>
            <a:prstGeom prst="roundRect">
              <a:avLst>
                <a:gd name="adj" fmla="val 2951"/>
              </a:avLst>
            </a:prstGeom>
            <a:ln>
              <a:noFill/>
            </a:ln>
            <a:effectLst>
              <a:outerShdw blurRad="381000" dist="38100" dir="10800000" algn="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2" name="Group 31"/>
            <p:cNvGrpSpPr/>
            <p:nvPr/>
          </p:nvGrpSpPr>
          <p:grpSpPr>
            <a:xfrm>
              <a:off x="5616605" y="3588678"/>
              <a:ext cx="264766" cy="265218"/>
              <a:chOff x="8204317" y="3973834"/>
              <a:chExt cx="464344" cy="465138"/>
            </a:xfrm>
            <a:solidFill>
              <a:schemeClr val="bg1"/>
            </a:solidFill>
          </p:grpSpPr>
          <p:sp>
            <p:nvSpPr>
              <p:cNvPr id="33" name="AutoShape 33"/>
              <p:cNvSpPr/>
              <p:nvPr/>
            </p:nvSpPr>
            <p:spPr bwMode="auto">
              <a:xfrm>
                <a:off x="8204317" y="414845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AutoShape 34"/>
              <p:cNvSpPr/>
              <p:nvPr/>
            </p:nvSpPr>
            <p:spPr bwMode="auto">
              <a:xfrm>
                <a:off x="8320204" y="403257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AutoShape 35"/>
              <p:cNvSpPr/>
              <p:nvPr/>
            </p:nvSpPr>
            <p:spPr bwMode="auto">
              <a:xfrm>
                <a:off x="8494829" y="403257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AutoShape 36"/>
              <p:cNvSpPr/>
              <p:nvPr/>
            </p:nvSpPr>
            <p:spPr bwMode="auto">
              <a:xfrm>
                <a:off x="8421804" y="397383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10" name="Group 9"/>
          <p:cNvGrpSpPr/>
          <p:nvPr/>
        </p:nvGrpSpPr>
        <p:grpSpPr>
          <a:xfrm>
            <a:off x="6165238" y="3443512"/>
            <a:ext cx="555548" cy="555548"/>
            <a:chOff x="6165238" y="3443512"/>
            <a:chExt cx="555548" cy="555548"/>
          </a:xfrm>
        </p:grpSpPr>
        <p:sp>
          <p:nvSpPr>
            <p:cNvPr id="16" name="Rectangle: Rounded Corners 15"/>
            <p:cNvSpPr/>
            <p:nvPr/>
          </p:nvSpPr>
          <p:spPr>
            <a:xfrm>
              <a:off x="6165238" y="3443512"/>
              <a:ext cx="555548" cy="555548"/>
            </a:xfrm>
            <a:prstGeom prst="roundRect">
              <a:avLst>
                <a:gd name="adj" fmla="val 1665"/>
              </a:avLst>
            </a:prstGeom>
            <a:solidFill>
              <a:schemeClr val="accent2"/>
            </a:solidFill>
            <a:ln>
              <a:noFill/>
            </a:ln>
            <a:effectLst>
              <a:outerShdw blurRad="381000" dist="38100" dir="18900000" algn="b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7" name="Group 36"/>
            <p:cNvGrpSpPr/>
            <p:nvPr/>
          </p:nvGrpSpPr>
          <p:grpSpPr>
            <a:xfrm>
              <a:off x="6310629" y="3588677"/>
              <a:ext cx="264766" cy="265218"/>
              <a:chOff x="7275629" y="3973834"/>
              <a:chExt cx="464344" cy="465138"/>
            </a:xfrm>
            <a:solidFill>
              <a:schemeClr val="bg1"/>
            </a:solidFill>
          </p:grpSpPr>
          <p:sp>
            <p:nvSpPr>
              <p:cNvPr id="3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44" name="Text Placeholder 4"/>
          <p:cNvSpPr txBox="1"/>
          <p:nvPr/>
        </p:nvSpPr>
        <p:spPr>
          <a:xfrm>
            <a:off x="8405370" y="2762584"/>
            <a:ext cx="2925393"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4" name="TextBox 23"/>
          <p:cNvSpPr txBox="1"/>
          <p:nvPr/>
        </p:nvSpPr>
        <p:spPr>
          <a:xfrm>
            <a:off x="8405370" y="2379012"/>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Product 4</a:t>
            </a:r>
            <a:endParaRPr kumimoji="0" lang="id-ID" sz="18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Text Placeholder 4"/>
          <p:cNvSpPr txBox="1"/>
          <p:nvPr/>
        </p:nvSpPr>
        <p:spPr>
          <a:xfrm>
            <a:off x="8405370" y="4726551"/>
            <a:ext cx="2925393"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9" name="TextBox 48"/>
          <p:cNvSpPr txBox="1"/>
          <p:nvPr/>
        </p:nvSpPr>
        <p:spPr>
          <a:xfrm>
            <a:off x="8405370" y="4342979"/>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Product 3</a:t>
            </a:r>
            <a:endParaRPr kumimoji="0" lang="id-ID" sz="18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Text Placeholder 4"/>
          <p:cNvSpPr txBox="1"/>
          <p:nvPr/>
        </p:nvSpPr>
        <p:spPr>
          <a:xfrm>
            <a:off x="861238" y="2762584"/>
            <a:ext cx="2925393"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52" name="TextBox 51"/>
          <p:cNvSpPr txBox="1"/>
          <p:nvPr/>
        </p:nvSpPr>
        <p:spPr>
          <a:xfrm>
            <a:off x="2614515" y="2379012"/>
            <a:ext cx="117211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Product 1</a:t>
            </a:r>
            <a:endParaRPr kumimoji="0" lang="id-ID" sz="18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 name="Text Placeholder 4"/>
          <p:cNvSpPr txBox="1"/>
          <p:nvPr/>
        </p:nvSpPr>
        <p:spPr>
          <a:xfrm>
            <a:off x="861238" y="4726551"/>
            <a:ext cx="2925393"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55" name="TextBox 54"/>
          <p:cNvSpPr txBox="1"/>
          <p:nvPr/>
        </p:nvSpPr>
        <p:spPr>
          <a:xfrm>
            <a:off x="2614514" y="4342979"/>
            <a:ext cx="117211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Product 2</a:t>
            </a:r>
            <a:endParaRPr kumimoji="0" lang="id-ID" sz="18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Text Placeholder 16"/>
          <p:cNvSpPr txBox="1"/>
          <p:nvPr/>
        </p:nvSpPr>
        <p:spPr>
          <a:xfrm>
            <a:off x="849313" y="619125"/>
            <a:ext cx="10493375" cy="6953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000" b="0" kern="1200">
                <a:solidFill>
                  <a:schemeClr val="bg1">
                    <a:lumMod val="95000"/>
                  </a:schemeClr>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4000" b="0" i="0" u="none" strike="noStrike" kern="1200" cap="none" spc="0" normalizeH="0" baseline="0" noProof="0">
                <a:ln>
                  <a:noFill/>
                </a:ln>
                <a:solidFill>
                  <a:prstClr val="white">
                    <a:lumMod val="95000"/>
                  </a:prstClr>
                </a:solidFill>
                <a:effectLst/>
                <a:uLnTx/>
                <a:uFillTx/>
                <a:latin typeface="Montserrat Light" panose="00000400000000000000" pitchFamily="50" charset="0"/>
                <a:ea typeface="等线" panose="02010600030101010101" pitchFamily="2" charset="-122"/>
                <a:cs typeface="+mn-cs"/>
              </a:rPr>
              <a:t>方案效果图展示</a:t>
            </a:r>
            <a:endParaRPr kumimoji="0" lang="zh-CN" altLang="en-US" sz="4000" b="0" i="0" u="none" strike="noStrike" kern="1200" cap="none" spc="0" normalizeH="0" baseline="0" noProof="0">
              <a:ln>
                <a:noFill/>
              </a:ln>
              <a:solidFill>
                <a:prstClr val="white">
                  <a:lumMod val="95000"/>
                </a:prstClr>
              </a:solidFill>
              <a:effectLst/>
              <a:uLnTx/>
              <a:uFillTx/>
              <a:latin typeface="Montserrat Light" panose="00000400000000000000" pitchFamily="50" charset="0"/>
              <a:ea typeface="等线" panose="02010600030101010101" pitchFamily="2" charset="-122"/>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id-ID"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anim calcmode="lin" valueType="num">
                                      <p:cBhvr>
                                        <p:cTn id="13" dur="500" fill="hold"/>
                                        <p:tgtEl>
                                          <p:spTgt spid="52"/>
                                        </p:tgtEl>
                                        <p:attrNameLst>
                                          <p:attrName>ppt_x</p:attrName>
                                        </p:attrNameLst>
                                      </p:cBhvr>
                                      <p:tavLst>
                                        <p:tav tm="0">
                                          <p:val>
                                            <p:strVal val="#ppt_x"/>
                                          </p:val>
                                        </p:tav>
                                        <p:tav tm="100000">
                                          <p:val>
                                            <p:strVal val="#ppt_x"/>
                                          </p:val>
                                        </p:tav>
                                      </p:tavLst>
                                    </p:anim>
                                    <p:anim calcmode="lin" valueType="num">
                                      <p:cBhvr>
                                        <p:cTn id="14" dur="500" fill="hold"/>
                                        <p:tgtEl>
                                          <p:spTgt spid="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anim calcmode="lin" valueType="num">
                                      <p:cBhvr>
                                        <p:cTn id="18" dur="500" fill="hold"/>
                                        <p:tgtEl>
                                          <p:spTgt spid="51"/>
                                        </p:tgtEl>
                                        <p:attrNameLst>
                                          <p:attrName>ppt_x</p:attrName>
                                        </p:attrNameLst>
                                      </p:cBhvr>
                                      <p:tavLst>
                                        <p:tav tm="0">
                                          <p:val>
                                            <p:strVal val="#ppt_x"/>
                                          </p:val>
                                        </p:tav>
                                        <p:tav tm="100000">
                                          <p:val>
                                            <p:strVal val="#ppt_x"/>
                                          </p:val>
                                        </p:tav>
                                      </p:tavLst>
                                    </p:anim>
                                    <p:anim calcmode="lin" valueType="num">
                                      <p:cBhvr>
                                        <p:cTn id="19" dur="500" fill="hold"/>
                                        <p:tgtEl>
                                          <p:spTgt spid="51"/>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42" presetClass="entr" presetSubtype="0" fill="hold" grpId="0" nodeType="withEffect">
                                  <p:stCondLst>
                                    <p:cond delay="25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anim calcmode="lin" valueType="num">
                                      <p:cBhvr>
                                        <p:cTn id="29" dur="500" fill="hold"/>
                                        <p:tgtEl>
                                          <p:spTgt spid="55"/>
                                        </p:tgtEl>
                                        <p:attrNameLst>
                                          <p:attrName>ppt_x</p:attrName>
                                        </p:attrNameLst>
                                      </p:cBhvr>
                                      <p:tavLst>
                                        <p:tav tm="0">
                                          <p:val>
                                            <p:strVal val="#ppt_x"/>
                                          </p:val>
                                        </p:tav>
                                        <p:tav tm="100000">
                                          <p:val>
                                            <p:strVal val="#ppt_x"/>
                                          </p:val>
                                        </p:tav>
                                      </p:tavLst>
                                    </p:anim>
                                    <p:anim calcmode="lin" valueType="num">
                                      <p:cBhvr>
                                        <p:cTn id="30" dur="500" fill="hold"/>
                                        <p:tgtEl>
                                          <p:spTgt spid="5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anim calcmode="lin" valueType="num">
                                      <p:cBhvr>
                                        <p:cTn id="34" dur="500" fill="hold"/>
                                        <p:tgtEl>
                                          <p:spTgt spid="54"/>
                                        </p:tgtEl>
                                        <p:attrNameLst>
                                          <p:attrName>ppt_x</p:attrName>
                                        </p:attrNameLst>
                                      </p:cBhvr>
                                      <p:tavLst>
                                        <p:tav tm="0">
                                          <p:val>
                                            <p:strVal val="#ppt_x"/>
                                          </p:val>
                                        </p:tav>
                                        <p:tav tm="100000">
                                          <p:val>
                                            <p:strVal val="#ppt_x"/>
                                          </p:val>
                                        </p:tav>
                                      </p:tavLst>
                                    </p:anim>
                                    <p:anim calcmode="lin" valueType="num">
                                      <p:cBhvr>
                                        <p:cTn id="35" dur="500" fill="hold"/>
                                        <p:tgtEl>
                                          <p:spTgt spid="54"/>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42" presetClass="entr" presetSubtype="0" fill="hold" grpId="0" nodeType="withEffect">
                                  <p:stCondLst>
                                    <p:cond delay="25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anim calcmode="lin" valueType="num">
                                      <p:cBhvr>
                                        <p:cTn id="50" dur="500" fill="hold"/>
                                        <p:tgtEl>
                                          <p:spTgt spid="48"/>
                                        </p:tgtEl>
                                        <p:attrNameLst>
                                          <p:attrName>ppt_x</p:attrName>
                                        </p:attrNameLst>
                                      </p:cBhvr>
                                      <p:tavLst>
                                        <p:tav tm="0">
                                          <p:val>
                                            <p:strVal val="#ppt_x"/>
                                          </p:val>
                                        </p:tav>
                                        <p:tav tm="100000">
                                          <p:val>
                                            <p:strVal val="#ppt_x"/>
                                          </p:val>
                                        </p:tav>
                                      </p:tavLst>
                                    </p:anim>
                                    <p:anim calcmode="lin" valueType="num">
                                      <p:cBhvr>
                                        <p:cTn id="51" dur="500" fill="hold"/>
                                        <p:tgtEl>
                                          <p:spTgt spid="48"/>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42" presetClass="entr" presetSubtype="0" fill="hold" grpId="0" nodeType="withEffect">
                                  <p:stCondLst>
                                    <p:cond delay="25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anim calcmode="lin" valueType="num">
                                      <p:cBhvr>
                                        <p:cTn id="61" dur="500" fill="hold"/>
                                        <p:tgtEl>
                                          <p:spTgt spid="24"/>
                                        </p:tgtEl>
                                        <p:attrNameLst>
                                          <p:attrName>ppt_x</p:attrName>
                                        </p:attrNameLst>
                                      </p:cBhvr>
                                      <p:tavLst>
                                        <p:tav tm="0">
                                          <p:val>
                                            <p:strVal val="#ppt_x"/>
                                          </p:val>
                                        </p:tav>
                                        <p:tav tm="100000">
                                          <p:val>
                                            <p:strVal val="#ppt_x"/>
                                          </p:val>
                                        </p:tav>
                                      </p:tavLst>
                                    </p:anim>
                                    <p:anim calcmode="lin" valueType="num">
                                      <p:cBhvr>
                                        <p:cTn id="62" dur="5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anim calcmode="lin" valueType="num">
                                      <p:cBhvr>
                                        <p:cTn id="66" dur="500" fill="hold"/>
                                        <p:tgtEl>
                                          <p:spTgt spid="44"/>
                                        </p:tgtEl>
                                        <p:attrNameLst>
                                          <p:attrName>ppt_x</p:attrName>
                                        </p:attrNameLst>
                                      </p:cBhvr>
                                      <p:tavLst>
                                        <p:tav tm="0">
                                          <p:val>
                                            <p:strVal val="#ppt_x"/>
                                          </p:val>
                                        </p:tav>
                                        <p:tav tm="100000">
                                          <p:val>
                                            <p:strVal val="#ppt_x"/>
                                          </p:val>
                                        </p:tav>
                                      </p:tavLst>
                                    </p:anim>
                                    <p:anim calcmode="lin" valueType="num">
                                      <p:cBhvr>
                                        <p:cTn id="67"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4" grpId="0"/>
      <p:bldP spid="48" grpId="0"/>
      <p:bldP spid="49" grpId="0"/>
      <p:bldP spid="51" grpId="0"/>
      <p:bldP spid="52"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t="29888" b="29888"/>
          <a:stretch>
            <a:fillRect/>
          </a:stretch>
        </p:blipFill>
        <p:spPr/>
      </p:pic>
      <p:sp>
        <p:nvSpPr>
          <p:cNvPr id="11" name="Rectangle: Rounded Corners 10"/>
          <p:cNvSpPr/>
          <p:nvPr/>
        </p:nvSpPr>
        <p:spPr>
          <a:xfrm>
            <a:off x="3726765" y="3877003"/>
            <a:ext cx="4591326" cy="2601314"/>
          </a:xfrm>
          <a:prstGeom prst="roundRect">
            <a:avLst>
              <a:gd name="adj" fmla="val 1344"/>
            </a:avLst>
          </a:prstGeom>
          <a:solidFill>
            <a:schemeClr val="accent1">
              <a:alpha val="92000"/>
            </a:scheme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 Placeholder 4"/>
          <p:cNvSpPr txBox="1"/>
          <p:nvPr/>
        </p:nvSpPr>
        <p:spPr>
          <a:xfrm>
            <a:off x="3904155" y="5154716"/>
            <a:ext cx="4236546" cy="582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a:t>
            </a:r>
            <a:endPar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5" name="TextBox 14"/>
          <p:cNvSpPr txBox="1"/>
          <p:nvPr/>
        </p:nvSpPr>
        <p:spPr>
          <a:xfrm>
            <a:off x="5160657" y="4598018"/>
            <a:ext cx="172354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rPr>
              <a:t>施工图展示</a:t>
            </a:r>
            <a:endParaRPr kumimoji="0" lang="zh-CN" altLang="en-US" sz="24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Box 17"/>
          <p:cNvSpPr txBox="1"/>
          <p:nvPr/>
        </p:nvSpPr>
        <p:spPr>
          <a:xfrm>
            <a:off x="4222135" y="4182788"/>
            <a:ext cx="36006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CONSTRUCTION PRENSENTATION</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115"/>
          <p:cNvSpPr>
            <a:spLocks noChangeArrowheads="1"/>
          </p:cNvSpPr>
          <p:nvPr/>
        </p:nvSpPr>
        <p:spPr bwMode="auto">
          <a:xfrm>
            <a:off x="5912889" y="5951844"/>
            <a:ext cx="219078" cy="220688"/>
          </a:xfrm>
          <a:custGeom>
            <a:avLst/>
            <a:gdLst>
              <a:gd name="T0" fmla="*/ 38198494 w 601"/>
              <a:gd name="T1" fmla="*/ 78441997 h 602"/>
              <a:gd name="T2" fmla="*/ 38198494 w 601"/>
              <a:gd name="T3" fmla="*/ 78441997 h 602"/>
              <a:gd name="T4" fmla="*/ 0 w 601"/>
              <a:gd name="T5" fmla="*/ 38763987 h 602"/>
              <a:gd name="T6" fmla="*/ 38198494 w 601"/>
              <a:gd name="T7" fmla="*/ 0 h 602"/>
              <a:gd name="T8" fmla="*/ 77429787 w 601"/>
              <a:gd name="T9" fmla="*/ 38763987 h 602"/>
              <a:gd name="T10" fmla="*/ 38198494 w 601"/>
              <a:gd name="T11" fmla="*/ 78441997 h 602"/>
              <a:gd name="T12" fmla="*/ 38198494 w 601"/>
              <a:gd name="T13" fmla="*/ 7439717 h 602"/>
              <a:gd name="T14" fmla="*/ 38198494 w 601"/>
              <a:gd name="T15" fmla="*/ 7439717 h 602"/>
              <a:gd name="T16" fmla="*/ 7226723 w 601"/>
              <a:gd name="T17" fmla="*/ 38763987 h 602"/>
              <a:gd name="T18" fmla="*/ 38198494 w 601"/>
              <a:gd name="T19" fmla="*/ 71002280 h 602"/>
              <a:gd name="T20" fmla="*/ 70203064 w 601"/>
              <a:gd name="T21" fmla="*/ 38763987 h 602"/>
              <a:gd name="T22" fmla="*/ 38198494 w 601"/>
              <a:gd name="T23" fmla="*/ 7439717 h 602"/>
              <a:gd name="T24" fmla="*/ 51877788 w 601"/>
              <a:gd name="T25" fmla="*/ 45290042 h 602"/>
              <a:gd name="T26" fmla="*/ 51877788 w 601"/>
              <a:gd name="T27" fmla="*/ 45290042 h 602"/>
              <a:gd name="T28" fmla="*/ 41037884 w 601"/>
              <a:gd name="T29" fmla="*/ 57167289 h 602"/>
              <a:gd name="T30" fmla="*/ 41037884 w 601"/>
              <a:gd name="T31" fmla="*/ 57167289 h 602"/>
              <a:gd name="T32" fmla="*/ 38198494 w 601"/>
              <a:gd name="T33" fmla="*/ 59125033 h 602"/>
              <a:gd name="T34" fmla="*/ 35488787 w 601"/>
              <a:gd name="T35" fmla="*/ 57167289 h 602"/>
              <a:gd name="T36" fmla="*/ 35488787 w 601"/>
              <a:gd name="T37" fmla="*/ 57167289 h 602"/>
              <a:gd name="T38" fmla="*/ 24519558 w 601"/>
              <a:gd name="T39" fmla="*/ 45290042 h 602"/>
              <a:gd name="T40" fmla="*/ 24519558 w 601"/>
              <a:gd name="T41" fmla="*/ 45290042 h 602"/>
              <a:gd name="T42" fmla="*/ 23616083 w 601"/>
              <a:gd name="T43" fmla="*/ 42418636 h 602"/>
              <a:gd name="T44" fmla="*/ 27229624 w 601"/>
              <a:gd name="T45" fmla="*/ 38763987 h 602"/>
              <a:gd name="T46" fmla="*/ 30068655 w 601"/>
              <a:gd name="T47" fmla="*/ 40591311 h 602"/>
              <a:gd name="T48" fmla="*/ 30068655 w 601"/>
              <a:gd name="T49" fmla="*/ 40591311 h 602"/>
              <a:gd name="T50" fmla="*/ 34585312 w 601"/>
              <a:gd name="T51" fmla="*/ 45290042 h 602"/>
              <a:gd name="T52" fmla="*/ 34585312 w 601"/>
              <a:gd name="T53" fmla="*/ 23102033 h 602"/>
              <a:gd name="T54" fmla="*/ 38198494 w 601"/>
              <a:gd name="T55" fmla="*/ 19447384 h 602"/>
              <a:gd name="T56" fmla="*/ 41941000 w 601"/>
              <a:gd name="T57" fmla="*/ 23102033 h 602"/>
              <a:gd name="T58" fmla="*/ 41941000 w 601"/>
              <a:gd name="T59" fmla="*/ 45290042 h 602"/>
              <a:gd name="T60" fmla="*/ 46457657 w 601"/>
              <a:gd name="T61" fmla="*/ 40591311 h 602"/>
              <a:gd name="T62" fmla="*/ 46457657 w 601"/>
              <a:gd name="T63" fmla="*/ 40591311 h 602"/>
              <a:gd name="T64" fmla="*/ 49167722 w 601"/>
              <a:gd name="T65" fmla="*/ 38763987 h 602"/>
              <a:gd name="T66" fmla="*/ 52781263 w 601"/>
              <a:gd name="T67" fmla="*/ 42418636 h 602"/>
              <a:gd name="T68" fmla="*/ 51877788 w 601"/>
              <a:gd name="T69" fmla="*/ 4529004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00050" y="2648975"/>
            <a:ext cx="1710440" cy="0"/>
          </a:xfrm>
          <a:prstGeom prst="line">
            <a:avLst/>
          </a:prstGeom>
          <a:ln w="12700">
            <a:solidFill>
              <a:schemeClr val="bg1">
                <a:lumMod val="75000"/>
              </a:schemeClr>
            </a:solidFill>
          </a:ln>
          <a:effectLst>
            <a:innerShdw blurRad="76200">
              <a:schemeClr val="tx1">
                <a:lumMod val="75000"/>
                <a:lumOff val="25000"/>
              </a:schemeClr>
            </a:inn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42660" y="4209025"/>
            <a:ext cx="1710440" cy="0"/>
          </a:xfrm>
          <a:prstGeom prst="line">
            <a:avLst/>
          </a:prstGeom>
          <a:ln w="12700">
            <a:solidFill>
              <a:schemeClr val="bg1">
                <a:lumMod val="75000"/>
              </a:schemeClr>
            </a:solidFill>
          </a:ln>
          <a:effectLst>
            <a:innerShdw blurRad="76200">
              <a:schemeClr val="tx1">
                <a:lumMod val="75000"/>
                <a:lumOff val="25000"/>
              </a:schemeClr>
            </a:innerShdw>
          </a:effectLst>
        </p:spPr>
        <p:style>
          <a:lnRef idx="1">
            <a:schemeClr val="accent1"/>
          </a:lnRef>
          <a:fillRef idx="0">
            <a:schemeClr val="accent1"/>
          </a:fillRef>
          <a:effectRef idx="0">
            <a:schemeClr val="accent1"/>
          </a:effectRef>
          <a:fontRef idx="minor">
            <a:schemeClr val="tx1"/>
          </a:fontRef>
        </p:style>
      </p:cxnSp>
      <p:sp>
        <p:nvSpPr>
          <p:cNvPr id="18" name="Freeform: Shape 17"/>
          <p:cNvSpPr/>
          <p:nvPr/>
        </p:nvSpPr>
        <p:spPr>
          <a:xfrm>
            <a:off x="1206629" y="2995707"/>
            <a:ext cx="3825145" cy="945811"/>
          </a:xfrm>
          <a:custGeom>
            <a:avLst/>
            <a:gdLst/>
            <a:ahLst/>
            <a:cxnLst/>
            <a:rect l="l" t="t" r="r" b="b"/>
            <a:pathLst>
              <a:path w="3825145" h="945811">
                <a:moveTo>
                  <a:pt x="2214485" y="823195"/>
                </a:moveTo>
                <a:lnTo>
                  <a:pt x="2183287" y="894229"/>
                </a:lnTo>
                <a:lnTo>
                  <a:pt x="2246084" y="894229"/>
                </a:lnTo>
                <a:close/>
                <a:moveTo>
                  <a:pt x="1942144" y="820395"/>
                </a:moveTo>
                <a:lnTo>
                  <a:pt x="1942144" y="885428"/>
                </a:lnTo>
                <a:lnTo>
                  <a:pt x="1978161" y="885428"/>
                </a:lnTo>
                <a:cubicBezTo>
                  <a:pt x="1990850" y="885416"/>
                  <a:pt x="2000637" y="882639"/>
                  <a:pt x="2007524" y="877099"/>
                </a:cubicBezTo>
                <a:cubicBezTo>
                  <a:pt x="2014410" y="871559"/>
                  <a:pt x="2017895" y="863329"/>
                  <a:pt x="2017979" y="852411"/>
                </a:cubicBezTo>
                <a:cubicBezTo>
                  <a:pt x="2017895" y="841798"/>
                  <a:pt x="2014410" y="833810"/>
                  <a:pt x="2007524" y="828449"/>
                </a:cubicBezTo>
                <a:cubicBezTo>
                  <a:pt x="2000637" y="823088"/>
                  <a:pt x="1990850" y="820403"/>
                  <a:pt x="1978161" y="820395"/>
                </a:cubicBezTo>
                <a:close/>
                <a:moveTo>
                  <a:pt x="808669" y="820395"/>
                </a:moveTo>
                <a:lnTo>
                  <a:pt x="808669" y="885428"/>
                </a:lnTo>
                <a:lnTo>
                  <a:pt x="844686" y="885428"/>
                </a:lnTo>
                <a:cubicBezTo>
                  <a:pt x="857375" y="885416"/>
                  <a:pt x="867162" y="882639"/>
                  <a:pt x="874049" y="877099"/>
                </a:cubicBezTo>
                <a:cubicBezTo>
                  <a:pt x="880935" y="871559"/>
                  <a:pt x="884420" y="863329"/>
                  <a:pt x="884504" y="852411"/>
                </a:cubicBezTo>
                <a:cubicBezTo>
                  <a:pt x="884420" y="841798"/>
                  <a:pt x="880935" y="833810"/>
                  <a:pt x="874049" y="828449"/>
                </a:cubicBezTo>
                <a:cubicBezTo>
                  <a:pt x="867162" y="823088"/>
                  <a:pt x="857375" y="820403"/>
                  <a:pt x="844686" y="820395"/>
                </a:cubicBezTo>
                <a:close/>
                <a:moveTo>
                  <a:pt x="665794" y="820395"/>
                </a:moveTo>
                <a:lnTo>
                  <a:pt x="665794" y="885428"/>
                </a:lnTo>
                <a:lnTo>
                  <a:pt x="703011" y="885428"/>
                </a:lnTo>
                <a:cubicBezTo>
                  <a:pt x="715787" y="885416"/>
                  <a:pt x="725600" y="882639"/>
                  <a:pt x="732449" y="877099"/>
                </a:cubicBezTo>
                <a:cubicBezTo>
                  <a:pt x="739298" y="871559"/>
                  <a:pt x="742758" y="863329"/>
                  <a:pt x="742829" y="852411"/>
                </a:cubicBezTo>
                <a:cubicBezTo>
                  <a:pt x="742758" y="841798"/>
                  <a:pt x="739298" y="833810"/>
                  <a:pt x="732449" y="828449"/>
                </a:cubicBezTo>
                <a:cubicBezTo>
                  <a:pt x="725600" y="823088"/>
                  <a:pt x="715787" y="820403"/>
                  <a:pt x="703011" y="820395"/>
                </a:cubicBezTo>
                <a:close/>
                <a:moveTo>
                  <a:pt x="37144" y="820395"/>
                </a:moveTo>
                <a:lnTo>
                  <a:pt x="37144" y="885428"/>
                </a:lnTo>
                <a:lnTo>
                  <a:pt x="73161" y="885428"/>
                </a:lnTo>
                <a:cubicBezTo>
                  <a:pt x="85850" y="885416"/>
                  <a:pt x="95638" y="882639"/>
                  <a:pt x="102524" y="877099"/>
                </a:cubicBezTo>
                <a:cubicBezTo>
                  <a:pt x="109410" y="871559"/>
                  <a:pt x="112895" y="863329"/>
                  <a:pt x="112979" y="852411"/>
                </a:cubicBezTo>
                <a:cubicBezTo>
                  <a:pt x="112895" y="841798"/>
                  <a:pt x="109410" y="833810"/>
                  <a:pt x="102524" y="828449"/>
                </a:cubicBezTo>
                <a:cubicBezTo>
                  <a:pt x="95638" y="823088"/>
                  <a:pt x="85850" y="820403"/>
                  <a:pt x="73161" y="820395"/>
                </a:cubicBezTo>
                <a:close/>
                <a:moveTo>
                  <a:pt x="986237" y="819795"/>
                </a:moveTo>
                <a:cubicBezTo>
                  <a:pt x="975705" y="819906"/>
                  <a:pt x="966136" y="822396"/>
                  <a:pt x="957531" y="827264"/>
                </a:cubicBezTo>
                <a:cubicBezTo>
                  <a:pt x="948925" y="832133"/>
                  <a:pt x="942054" y="838713"/>
                  <a:pt x="936916" y="847004"/>
                </a:cubicBezTo>
                <a:cubicBezTo>
                  <a:pt x="931779" y="855296"/>
                  <a:pt x="929146" y="864633"/>
                  <a:pt x="929017" y="875014"/>
                </a:cubicBezTo>
                <a:cubicBezTo>
                  <a:pt x="929146" y="885398"/>
                  <a:pt x="931779" y="894752"/>
                  <a:pt x="936916" y="903076"/>
                </a:cubicBezTo>
                <a:cubicBezTo>
                  <a:pt x="942054" y="911400"/>
                  <a:pt x="948925" y="918012"/>
                  <a:pt x="957531" y="922913"/>
                </a:cubicBezTo>
                <a:cubicBezTo>
                  <a:pt x="966136" y="927813"/>
                  <a:pt x="975705" y="930320"/>
                  <a:pt x="986237" y="930434"/>
                </a:cubicBezTo>
                <a:cubicBezTo>
                  <a:pt x="996764" y="930320"/>
                  <a:pt x="1006298" y="927813"/>
                  <a:pt x="1014839" y="922913"/>
                </a:cubicBezTo>
                <a:cubicBezTo>
                  <a:pt x="1023380" y="918012"/>
                  <a:pt x="1030188" y="911400"/>
                  <a:pt x="1035261" y="903076"/>
                </a:cubicBezTo>
                <a:cubicBezTo>
                  <a:pt x="1040335" y="894752"/>
                  <a:pt x="1042933" y="885398"/>
                  <a:pt x="1043057" y="875014"/>
                </a:cubicBezTo>
                <a:cubicBezTo>
                  <a:pt x="1042933" y="864633"/>
                  <a:pt x="1040335" y="855296"/>
                  <a:pt x="1035261" y="847004"/>
                </a:cubicBezTo>
                <a:cubicBezTo>
                  <a:pt x="1030188" y="838713"/>
                  <a:pt x="1023380" y="832133"/>
                  <a:pt x="1014839" y="827264"/>
                </a:cubicBezTo>
                <a:cubicBezTo>
                  <a:pt x="1006298" y="822396"/>
                  <a:pt x="996764" y="819906"/>
                  <a:pt x="986237" y="819795"/>
                </a:cubicBezTo>
                <a:close/>
                <a:moveTo>
                  <a:pt x="214712" y="819795"/>
                </a:moveTo>
                <a:cubicBezTo>
                  <a:pt x="204180" y="819906"/>
                  <a:pt x="194611" y="822396"/>
                  <a:pt x="186006" y="827264"/>
                </a:cubicBezTo>
                <a:cubicBezTo>
                  <a:pt x="177400" y="832133"/>
                  <a:pt x="170529" y="838713"/>
                  <a:pt x="165391" y="847004"/>
                </a:cubicBezTo>
                <a:cubicBezTo>
                  <a:pt x="160254" y="855296"/>
                  <a:pt x="157621" y="864633"/>
                  <a:pt x="157493" y="875014"/>
                </a:cubicBezTo>
                <a:cubicBezTo>
                  <a:pt x="157621" y="885398"/>
                  <a:pt x="160254" y="894752"/>
                  <a:pt x="165391" y="903076"/>
                </a:cubicBezTo>
                <a:cubicBezTo>
                  <a:pt x="170529" y="911400"/>
                  <a:pt x="177400" y="918012"/>
                  <a:pt x="186006" y="922913"/>
                </a:cubicBezTo>
                <a:cubicBezTo>
                  <a:pt x="194611" y="927813"/>
                  <a:pt x="204180" y="930320"/>
                  <a:pt x="214712" y="930434"/>
                </a:cubicBezTo>
                <a:cubicBezTo>
                  <a:pt x="225239" y="930320"/>
                  <a:pt x="234773" y="927813"/>
                  <a:pt x="243314" y="922913"/>
                </a:cubicBezTo>
                <a:cubicBezTo>
                  <a:pt x="251856" y="918012"/>
                  <a:pt x="258663" y="911400"/>
                  <a:pt x="263737" y="903076"/>
                </a:cubicBezTo>
                <a:cubicBezTo>
                  <a:pt x="268810" y="894752"/>
                  <a:pt x="271408" y="885398"/>
                  <a:pt x="271532" y="875014"/>
                </a:cubicBezTo>
                <a:cubicBezTo>
                  <a:pt x="271408" y="864633"/>
                  <a:pt x="268810" y="855296"/>
                  <a:pt x="263736" y="847004"/>
                </a:cubicBezTo>
                <a:cubicBezTo>
                  <a:pt x="258663" y="838713"/>
                  <a:pt x="251856" y="832133"/>
                  <a:pt x="243314" y="827264"/>
                </a:cubicBezTo>
                <a:cubicBezTo>
                  <a:pt x="234773" y="822396"/>
                  <a:pt x="225239" y="819906"/>
                  <a:pt x="214712" y="819795"/>
                </a:cubicBezTo>
                <a:close/>
                <a:moveTo>
                  <a:pt x="2411942" y="805018"/>
                </a:moveTo>
                <a:lnTo>
                  <a:pt x="2506929" y="805018"/>
                </a:lnTo>
                <a:lnTo>
                  <a:pt x="2506929" y="820395"/>
                </a:lnTo>
                <a:lnTo>
                  <a:pt x="2427919" y="820395"/>
                </a:lnTo>
                <a:lnTo>
                  <a:pt x="2427919" y="866426"/>
                </a:lnTo>
                <a:lnTo>
                  <a:pt x="2498528" y="866426"/>
                </a:lnTo>
                <a:lnTo>
                  <a:pt x="2498528" y="881803"/>
                </a:lnTo>
                <a:lnTo>
                  <a:pt x="2427919" y="881803"/>
                </a:lnTo>
                <a:lnTo>
                  <a:pt x="2427919" y="929834"/>
                </a:lnTo>
                <a:lnTo>
                  <a:pt x="2509529" y="929834"/>
                </a:lnTo>
                <a:lnTo>
                  <a:pt x="2509529" y="945011"/>
                </a:lnTo>
                <a:lnTo>
                  <a:pt x="2411942" y="945011"/>
                </a:lnTo>
                <a:close/>
                <a:moveTo>
                  <a:pt x="2278640" y="805018"/>
                </a:moveTo>
                <a:lnTo>
                  <a:pt x="2386028" y="805018"/>
                </a:lnTo>
                <a:lnTo>
                  <a:pt x="2386028" y="820395"/>
                </a:lnTo>
                <a:lnTo>
                  <a:pt x="2340222" y="820395"/>
                </a:lnTo>
                <a:lnTo>
                  <a:pt x="2340222" y="945011"/>
                </a:lnTo>
                <a:lnTo>
                  <a:pt x="2324245" y="945011"/>
                </a:lnTo>
                <a:lnTo>
                  <a:pt x="2324245" y="820395"/>
                </a:lnTo>
                <a:lnTo>
                  <a:pt x="2278640" y="820395"/>
                </a:lnTo>
                <a:close/>
                <a:moveTo>
                  <a:pt x="2206686" y="805018"/>
                </a:moveTo>
                <a:lnTo>
                  <a:pt x="2223285" y="805018"/>
                </a:lnTo>
                <a:lnTo>
                  <a:pt x="2285882" y="945011"/>
                </a:lnTo>
                <a:lnTo>
                  <a:pt x="2268482" y="945011"/>
                </a:lnTo>
                <a:lnTo>
                  <a:pt x="2252883" y="909606"/>
                </a:lnTo>
                <a:lnTo>
                  <a:pt x="2176488" y="909606"/>
                </a:lnTo>
                <a:lnTo>
                  <a:pt x="2160889" y="945011"/>
                </a:lnTo>
                <a:lnTo>
                  <a:pt x="2143890" y="945011"/>
                </a:lnTo>
                <a:close/>
                <a:moveTo>
                  <a:pt x="2059517" y="805018"/>
                </a:moveTo>
                <a:lnTo>
                  <a:pt x="2075494" y="805018"/>
                </a:lnTo>
                <a:lnTo>
                  <a:pt x="2075494" y="929834"/>
                </a:lnTo>
                <a:lnTo>
                  <a:pt x="2136902" y="929834"/>
                </a:lnTo>
                <a:lnTo>
                  <a:pt x="2136902" y="945011"/>
                </a:lnTo>
                <a:lnTo>
                  <a:pt x="2059517" y="945011"/>
                </a:lnTo>
                <a:close/>
                <a:moveTo>
                  <a:pt x="1926167" y="805018"/>
                </a:moveTo>
                <a:lnTo>
                  <a:pt x="1978761" y="805018"/>
                </a:lnTo>
                <a:cubicBezTo>
                  <a:pt x="1996180" y="805113"/>
                  <a:pt x="2009606" y="809218"/>
                  <a:pt x="2019039" y="817334"/>
                </a:cubicBezTo>
                <a:cubicBezTo>
                  <a:pt x="2028472" y="825450"/>
                  <a:pt x="2033244" y="837009"/>
                  <a:pt x="2033355" y="852011"/>
                </a:cubicBezTo>
                <a:cubicBezTo>
                  <a:pt x="2033244" y="867614"/>
                  <a:pt x="2028472" y="879623"/>
                  <a:pt x="2019039" y="888039"/>
                </a:cubicBezTo>
                <a:cubicBezTo>
                  <a:pt x="2009606" y="896455"/>
                  <a:pt x="1996180" y="900711"/>
                  <a:pt x="1978761" y="900805"/>
                </a:cubicBezTo>
                <a:lnTo>
                  <a:pt x="1942144" y="900805"/>
                </a:lnTo>
                <a:lnTo>
                  <a:pt x="1942144" y="945011"/>
                </a:lnTo>
                <a:lnTo>
                  <a:pt x="1926167" y="945011"/>
                </a:lnTo>
                <a:close/>
                <a:moveTo>
                  <a:pt x="1745192" y="805018"/>
                </a:moveTo>
                <a:lnTo>
                  <a:pt x="1764975" y="805018"/>
                </a:lnTo>
                <a:lnTo>
                  <a:pt x="1816238" y="905813"/>
                </a:lnTo>
                <a:lnTo>
                  <a:pt x="1867301" y="805018"/>
                </a:lnTo>
                <a:lnTo>
                  <a:pt x="1886785" y="805018"/>
                </a:lnTo>
                <a:lnTo>
                  <a:pt x="1886785" y="945011"/>
                </a:lnTo>
                <a:lnTo>
                  <a:pt x="1872107" y="945011"/>
                </a:lnTo>
                <a:lnTo>
                  <a:pt x="1871907" y="829596"/>
                </a:lnTo>
                <a:lnTo>
                  <a:pt x="1820844" y="930209"/>
                </a:lnTo>
                <a:lnTo>
                  <a:pt x="1811232" y="930209"/>
                </a:lnTo>
                <a:lnTo>
                  <a:pt x="1760369" y="829596"/>
                </a:lnTo>
                <a:lnTo>
                  <a:pt x="1760369" y="945011"/>
                </a:lnTo>
                <a:lnTo>
                  <a:pt x="1745192" y="945011"/>
                </a:lnTo>
                <a:close/>
                <a:moveTo>
                  <a:pt x="1611842" y="805018"/>
                </a:moveTo>
                <a:lnTo>
                  <a:pt x="1706829" y="805018"/>
                </a:lnTo>
                <a:lnTo>
                  <a:pt x="1706829" y="820395"/>
                </a:lnTo>
                <a:lnTo>
                  <a:pt x="1627819" y="820395"/>
                </a:lnTo>
                <a:lnTo>
                  <a:pt x="1627819" y="866426"/>
                </a:lnTo>
                <a:lnTo>
                  <a:pt x="1698428" y="866426"/>
                </a:lnTo>
                <a:lnTo>
                  <a:pt x="1698428" y="881803"/>
                </a:lnTo>
                <a:lnTo>
                  <a:pt x="1627819" y="881803"/>
                </a:lnTo>
                <a:lnTo>
                  <a:pt x="1627819" y="929834"/>
                </a:lnTo>
                <a:lnTo>
                  <a:pt x="1709429" y="929834"/>
                </a:lnTo>
                <a:lnTo>
                  <a:pt x="1709429" y="945011"/>
                </a:lnTo>
                <a:lnTo>
                  <a:pt x="1611842" y="945011"/>
                </a:lnTo>
                <a:close/>
                <a:moveTo>
                  <a:pt x="1478540" y="805018"/>
                </a:moveTo>
                <a:lnTo>
                  <a:pt x="1585928" y="805018"/>
                </a:lnTo>
                <a:lnTo>
                  <a:pt x="1585928" y="820395"/>
                </a:lnTo>
                <a:lnTo>
                  <a:pt x="1540122" y="820395"/>
                </a:lnTo>
                <a:lnTo>
                  <a:pt x="1540122" y="945011"/>
                </a:lnTo>
                <a:lnTo>
                  <a:pt x="1524145" y="945011"/>
                </a:lnTo>
                <a:lnTo>
                  <a:pt x="1524145" y="820395"/>
                </a:lnTo>
                <a:lnTo>
                  <a:pt x="1478540" y="820395"/>
                </a:lnTo>
                <a:close/>
                <a:moveTo>
                  <a:pt x="1288040" y="805018"/>
                </a:moveTo>
                <a:lnTo>
                  <a:pt x="1395428" y="805018"/>
                </a:lnTo>
                <a:lnTo>
                  <a:pt x="1395428" y="820395"/>
                </a:lnTo>
                <a:lnTo>
                  <a:pt x="1349622" y="820395"/>
                </a:lnTo>
                <a:lnTo>
                  <a:pt x="1349622" y="945011"/>
                </a:lnTo>
                <a:lnTo>
                  <a:pt x="1333645" y="945011"/>
                </a:lnTo>
                <a:lnTo>
                  <a:pt x="1333645" y="820395"/>
                </a:lnTo>
                <a:lnTo>
                  <a:pt x="1288040" y="820395"/>
                </a:lnTo>
                <a:close/>
                <a:moveTo>
                  <a:pt x="1145117" y="805018"/>
                </a:moveTo>
                <a:lnTo>
                  <a:pt x="1161694" y="805018"/>
                </a:lnTo>
                <a:lnTo>
                  <a:pt x="1245730" y="917612"/>
                </a:lnTo>
                <a:lnTo>
                  <a:pt x="1245730" y="805018"/>
                </a:lnTo>
                <a:lnTo>
                  <a:pt x="1261507" y="805018"/>
                </a:lnTo>
                <a:lnTo>
                  <a:pt x="1261507" y="945011"/>
                </a:lnTo>
                <a:lnTo>
                  <a:pt x="1245129" y="945011"/>
                </a:lnTo>
                <a:lnTo>
                  <a:pt x="1161094" y="832617"/>
                </a:lnTo>
                <a:lnTo>
                  <a:pt x="1161094" y="945011"/>
                </a:lnTo>
                <a:lnTo>
                  <a:pt x="1145117" y="945011"/>
                </a:lnTo>
                <a:close/>
                <a:moveTo>
                  <a:pt x="1087967" y="805018"/>
                </a:moveTo>
                <a:lnTo>
                  <a:pt x="1103944" y="805018"/>
                </a:lnTo>
                <a:lnTo>
                  <a:pt x="1103944" y="945011"/>
                </a:lnTo>
                <a:lnTo>
                  <a:pt x="1087967" y="945011"/>
                </a:lnTo>
                <a:close/>
                <a:moveTo>
                  <a:pt x="792692" y="805018"/>
                </a:moveTo>
                <a:lnTo>
                  <a:pt x="845286" y="805018"/>
                </a:lnTo>
                <a:cubicBezTo>
                  <a:pt x="862705" y="805113"/>
                  <a:pt x="876131" y="809218"/>
                  <a:pt x="885564" y="817334"/>
                </a:cubicBezTo>
                <a:cubicBezTo>
                  <a:pt x="894997" y="825450"/>
                  <a:pt x="899769" y="837009"/>
                  <a:pt x="899880" y="852011"/>
                </a:cubicBezTo>
                <a:cubicBezTo>
                  <a:pt x="899769" y="867614"/>
                  <a:pt x="894997" y="879623"/>
                  <a:pt x="885564" y="888039"/>
                </a:cubicBezTo>
                <a:cubicBezTo>
                  <a:pt x="876131" y="896455"/>
                  <a:pt x="862705" y="900711"/>
                  <a:pt x="845286" y="900805"/>
                </a:cubicBezTo>
                <a:lnTo>
                  <a:pt x="808669" y="900805"/>
                </a:lnTo>
                <a:lnTo>
                  <a:pt x="808669" y="945011"/>
                </a:lnTo>
                <a:lnTo>
                  <a:pt x="792692" y="945011"/>
                </a:lnTo>
                <a:close/>
                <a:moveTo>
                  <a:pt x="649817" y="805018"/>
                </a:moveTo>
                <a:lnTo>
                  <a:pt x="703011" y="805018"/>
                </a:lnTo>
                <a:cubicBezTo>
                  <a:pt x="720630" y="805113"/>
                  <a:pt x="734206" y="809218"/>
                  <a:pt x="743739" y="817334"/>
                </a:cubicBezTo>
                <a:cubicBezTo>
                  <a:pt x="753272" y="825450"/>
                  <a:pt x="758094" y="837009"/>
                  <a:pt x="758206" y="852011"/>
                </a:cubicBezTo>
                <a:cubicBezTo>
                  <a:pt x="758160" y="863646"/>
                  <a:pt x="755455" y="873290"/>
                  <a:pt x="750089" y="880944"/>
                </a:cubicBezTo>
                <a:cubicBezTo>
                  <a:pt x="744723" y="888597"/>
                  <a:pt x="736967" y="894086"/>
                  <a:pt x="726821" y="897410"/>
                </a:cubicBezTo>
                <a:lnTo>
                  <a:pt x="759606" y="945011"/>
                </a:lnTo>
                <a:lnTo>
                  <a:pt x="741428" y="945011"/>
                </a:lnTo>
                <a:lnTo>
                  <a:pt x="712415" y="900406"/>
                </a:lnTo>
                <a:cubicBezTo>
                  <a:pt x="710910" y="900510"/>
                  <a:pt x="709368" y="900601"/>
                  <a:pt x="707788" y="900680"/>
                </a:cubicBezTo>
                <a:cubicBezTo>
                  <a:pt x="706208" y="900759"/>
                  <a:pt x="704615" y="900801"/>
                  <a:pt x="703011" y="900805"/>
                </a:cubicBezTo>
                <a:lnTo>
                  <a:pt x="665794" y="900805"/>
                </a:lnTo>
                <a:lnTo>
                  <a:pt x="665794" y="945011"/>
                </a:lnTo>
                <a:lnTo>
                  <a:pt x="649817" y="945011"/>
                </a:lnTo>
                <a:close/>
                <a:moveTo>
                  <a:pt x="516467" y="805018"/>
                </a:moveTo>
                <a:lnTo>
                  <a:pt x="611454" y="805018"/>
                </a:lnTo>
                <a:lnTo>
                  <a:pt x="611454" y="820395"/>
                </a:lnTo>
                <a:lnTo>
                  <a:pt x="532444" y="820395"/>
                </a:lnTo>
                <a:lnTo>
                  <a:pt x="532444" y="866426"/>
                </a:lnTo>
                <a:lnTo>
                  <a:pt x="603053" y="866426"/>
                </a:lnTo>
                <a:lnTo>
                  <a:pt x="603053" y="881803"/>
                </a:lnTo>
                <a:lnTo>
                  <a:pt x="532444" y="881803"/>
                </a:lnTo>
                <a:lnTo>
                  <a:pt x="532444" y="929834"/>
                </a:lnTo>
                <a:lnTo>
                  <a:pt x="614054" y="929834"/>
                </a:lnTo>
                <a:lnTo>
                  <a:pt x="614054" y="945011"/>
                </a:lnTo>
                <a:lnTo>
                  <a:pt x="516467" y="945011"/>
                </a:lnTo>
                <a:close/>
                <a:moveTo>
                  <a:pt x="296440" y="805018"/>
                </a:moveTo>
                <a:lnTo>
                  <a:pt x="313640" y="805018"/>
                </a:lnTo>
                <a:lnTo>
                  <a:pt x="352040" y="926433"/>
                </a:lnTo>
                <a:lnTo>
                  <a:pt x="390040" y="805218"/>
                </a:lnTo>
                <a:lnTo>
                  <a:pt x="406040" y="805018"/>
                </a:lnTo>
                <a:lnTo>
                  <a:pt x="444440" y="926433"/>
                </a:lnTo>
                <a:lnTo>
                  <a:pt x="482440" y="805018"/>
                </a:lnTo>
                <a:lnTo>
                  <a:pt x="499040" y="805018"/>
                </a:lnTo>
                <a:lnTo>
                  <a:pt x="452040" y="945011"/>
                </a:lnTo>
                <a:lnTo>
                  <a:pt x="435640" y="945011"/>
                </a:lnTo>
                <a:lnTo>
                  <a:pt x="397840" y="826996"/>
                </a:lnTo>
                <a:lnTo>
                  <a:pt x="359640" y="945011"/>
                </a:lnTo>
                <a:lnTo>
                  <a:pt x="343240" y="945011"/>
                </a:lnTo>
                <a:close/>
                <a:moveTo>
                  <a:pt x="21167" y="805018"/>
                </a:moveTo>
                <a:lnTo>
                  <a:pt x="73761" y="805018"/>
                </a:lnTo>
                <a:cubicBezTo>
                  <a:pt x="91180" y="805113"/>
                  <a:pt x="104606" y="809218"/>
                  <a:pt x="114039" y="817334"/>
                </a:cubicBezTo>
                <a:cubicBezTo>
                  <a:pt x="123472" y="825450"/>
                  <a:pt x="128244" y="837009"/>
                  <a:pt x="128356" y="852011"/>
                </a:cubicBezTo>
                <a:cubicBezTo>
                  <a:pt x="128244" y="867614"/>
                  <a:pt x="123472" y="879623"/>
                  <a:pt x="114039" y="888039"/>
                </a:cubicBezTo>
                <a:cubicBezTo>
                  <a:pt x="104606" y="896455"/>
                  <a:pt x="91180" y="900711"/>
                  <a:pt x="73761" y="900805"/>
                </a:cubicBezTo>
                <a:lnTo>
                  <a:pt x="37144" y="900805"/>
                </a:lnTo>
                <a:lnTo>
                  <a:pt x="37144" y="945011"/>
                </a:lnTo>
                <a:lnTo>
                  <a:pt x="21167" y="945011"/>
                </a:lnTo>
                <a:close/>
                <a:moveTo>
                  <a:pt x="986237" y="804618"/>
                </a:moveTo>
                <a:cubicBezTo>
                  <a:pt x="999989" y="804757"/>
                  <a:pt x="1012361" y="807921"/>
                  <a:pt x="1023353" y="814110"/>
                </a:cubicBezTo>
                <a:cubicBezTo>
                  <a:pt x="1034345" y="820299"/>
                  <a:pt x="1043069" y="828678"/>
                  <a:pt x="1049526" y="839246"/>
                </a:cubicBezTo>
                <a:cubicBezTo>
                  <a:pt x="1055983" y="849814"/>
                  <a:pt x="1059286" y="861737"/>
                  <a:pt x="1059434" y="875014"/>
                </a:cubicBezTo>
                <a:cubicBezTo>
                  <a:pt x="1059286" y="888296"/>
                  <a:pt x="1055983" y="900254"/>
                  <a:pt x="1049526" y="910886"/>
                </a:cubicBezTo>
                <a:cubicBezTo>
                  <a:pt x="1043069" y="921519"/>
                  <a:pt x="1034345" y="929962"/>
                  <a:pt x="1023353" y="936215"/>
                </a:cubicBezTo>
                <a:cubicBezTo>
                  <a:pt x="1012361" y="942468"/>
                  <a:pt x="999989" y="945667"/>
                  <a:pt x="986237" y="945811"/>
                </a:cubicBezTo>
                <a:cubicBezTo>
                  <a:pt x="972419" y="945667"/>
                  <a:pt x="960000" y="942468"/>
                  <a:pt x="948980" y="936215"/>
                </a:cubicBezTo>
                <a:cubicBezTo>
                  <a:pt x="937960" y="929962"/>
                  <a:pt x="929218" y="921519"/>
                  <a:pt x="922755" y="910886"/>
                </a:cubicBezTo>
                <a:cubicBezTo>
                  <a:pt x="916292" y="900254"/>
                  <a:pt x="912987" y="888296"/>
                  <a:pt x="912840" y="875014"/>
                </a:cubicBezTo>
                <a:cubicBezTo>
                  <a:pt x="912987" y="861674"/>
                  <a:pt x="916292" y="849722"/>
                  <a:pt x="922755" y="839157"/>
                </a:cubicBezTo>
                <a:cubicBezTo>
                  <a:pt x="929218" y="828593"/>
                  <a:pt x="937960" y="820229"/>
                  <a:pt x="948980" y="814066"/>
                </a:cubicBezTo>
                <a:cubicBezTo>
                  <a:pt x="960000" y="807903"/>
                  <a:pt x="972419" y="804754"/>
                  <a:pt x="986237" y="804618"/>
                </a:cubicBezTo>
                <a:close/>
                <a:moveTo>
                  <a:pt x="214712" y="804618"/>
                </a:moveTo>
                <a:cubicBezTo>
                  <a:pt x="228464" y="804757"/>
                  <a:pt x="240837" y="807921"/>
                  <a:pt x="251828" y="814110"/>
                </a:cubicBezTo>
                <a:cubicBezTo>
                  <a:pt x="262820" y="820299"/>
                  <a:pt x="271545" y="828678"/>
                  <a:pt x="278002" y="839246"/>
                </a:cubicBezTo>
                <a:cubicBezTo>
                  <a:pt x="284459" y="849814"/>
                  <a:pt x="287761" y="861737"/>
                  <a:pt x="287909" y="875014"/>
                </a:cubicBezTo>
                <a:cubicBezTo>
                  <a:pt x="287761" y="888296"/>
                  <a:pt x="284459" y="900254"/>
                  <a:pt x="278002" y="910886"/>
                </a:cubicBezTo>
                <a:cubicBezTo>
                  <a:pt x="271545" y="921519"/>
                  <a:pt x="262820" y="929962"/>
                  <a:pt x="251828" y="936215"/>
                </a:cubicBezTo>
                <a:cubicBezTo>
                  <a:pt x="240837" y="942468"/>
                  <a:pt x="228464" y="945667"/>
                  <a:pt x="214712" y="945811"/>
                </a:cubicBezTo>
                <a:cubicBezTo>
                  <a:pt x="200894" y="945667"/>
                  <a:pt x="188475" y="942468"/>
                  <a:pt x="177455" y="936215"/>
                </a:cubicBezTo>
                <a:cubicBezTo>
                  <a:pt x="166435" y="929962"/>
                  <a:pt x="157693" y="921519"/>
                  <a:pt x="151230" y="910886"/>
                </a:cubicBezTo>
                <a:cubicBezTo>
                  <a:pt x="144767" y="900254"/>
                  <a:pt x="141462" y="888296"/>
                  <a:pt x="141316" y="875014"/>
                </a:cubicBezTo>
                <a:cubicBezTo>
                  <a:pt x="141462" y="861674"/>
                  <a:pt x="144767" y="849722"/>
                  <a:pt x="151230" y="839157"/>
                </a:cubicBezTo>
                <a:cubicBezTo>
                  <a:pt x="157693" y="828593"/>
                  <a:pt x="166435" y="820229"/>
                  <a:pt x="177455" y="814066"/>
                </a:cubicBezTo>
                <a:cubicBezTo>
                  <a:pt x="188475" y="807903"/>
                  <a:pt x="200894" y="804754"/>
                  <a:pt x="214712" y="804618"/>
                </a:cubicBezTo>
                <a:close/>
                <a:moveTo>
                  <a:pt x="1779936" y="60103"/>
                </a:moveTo>
                <a:lnTo>
                  <a:pt x="1779936" y="307849"/>
                </a:lnTo>
                <a:lnTo>
                  <a:pt x="1921714" y="307849"/>
                </a:lnTo>
                <a:cubicBezTo>
                  <a:pt x="1970386" y="307801"/>
                  <a:pt x="2007768" y="297224"/>
                  <a:pt x="2033859" y="276118"/>
                </a:cubicBezTo>
                <a:cubicBezTo>
                  <a:pt x="2059951" y="255013"/>
                  <a:pt x="2073131" y="223663"/>
                  <a:pt x="2073402" y="182071"/>
                </a:cubicBezTo>
                <a:cubicBezTo>
                  <a:pt x="2073131" y="141637"/>
                  <a:pt x="2059951" y="111209"/>
                  <a:pt x="2033859" y="90786"/>
                </a:cubicBezTo>
                <a:cubicBezTo>
                  <a:pt x="2007768" y="70363"/>
                  <a:pt x="1970386" y="60135"/>
                  <a:pt x="1921714" y="60103"/>
                </a:cubicBezTo>
                <a:close/>
                <a:moveTo>
                  <a:pt x="700610" y="57817"/>
                </a:moveTo>
                <a:cubicBezTo>
                  <a:pt x="660488" y="58241"/>
                  <a:pt x="624036" y="67725"/>
                  <a:pt x="591254" y="86271"/>
                </a:cubicBezTo>
                <a:cubicBezTo>
                  <a:pt x="558471" y="104817"/>
                  <a:pt x="532294" y="129884"/>
                  <a:pt x="512723" y="161472"/>
                </a:cubicBezTo>
                <a:cubicBezTo>
                  <a:pt x="493151" y="193060"/>
                  <a:pt x="483121" y="228628"/>
                  <a:pt x="482631" y="268176"/>
                </a:cubicBezTo>
                <a:cubicBezTo>
                  <a:pt x="483121" y="307734"/>
                  <a:pt x="493151" y="343368"/>
                  <a:pt x="512723" y="375078"/>
                </a:cubicBezTo>
                <a:cubicBezTo>
                  <a:pt x="532294" y="406789"/>
                  <a:pt x="558471" y="431978"/>
                  <a:pt x="591254" y="450647"/>
                </a:cubicBezTo>
                <a:cubicBezTo>
                  <a:pt x="624036" y="469315"/>
                  <a:pt x="660488" y="478866"/>
                  <a:pt x="700610" y="479299"/>
                </a:cubicBezTo>
                <a:cubicBezTo>
                  <a:pt x="740713" y="478866"/>
                  <a:pt x="777033" y="469315"/>
                  <a:pt x="809572" y="450647"/>
                </a:cubicBezTo>
                <a:cubicBezTo>
                  <a:pt x="842110" y="431978"/>
                  <a:pt x="868042" y="406789"/>
                  <a:pt x="887370" y="375079"/>
                </a:cubicBezTo>
                <a:cubicBezTo>
                  <a:pt x="906697" y="343368"/>
                  <a:pt x="916596" y="307734"/>
                  <a:pt x="917067" y="268176"/>
                </a:cubicBezTo>
                <a:cubicBezTo>
                  <a:pt x="916596" y="228628"/>
                  <a:pt x="906697" y="193060"/>
                  <a:pt x="887370" y="161472"/>
                </a:cubicBezTo>
                <a:cubicBezTo>
                  <a:pt x="868042" y="129884"/>
                  <a:pt x="842110" y="104817"/>
                  <a:pt x="809572" y="86271"/>
                </a:cubicBezTo>
                <a:cubicBezTo>
                  <a:pt x="777033" y="67725"/>
                  <a:pt x="740713" y="58241"/>
                  <a:pt x="700610" y="57817"/>
                </a:cubicBezTo>
                <a:close/>
                <a:moveTo>
                  <a:pt x="3355848" y="1524"/>
                </a:moveTo>
                <a:lnTo>
                  <a:pt x="3419094" y="1524"/>
                </a:lnTo>
                <a:lnTo>
                  <a:pt x="3592021" y="279606"/>
                </a:lnTo>
                <a:lnTo>
                  <a:pt x="3762661" y="1524"/>
                </a:lnTo>
                <a:lnTo>
                  <a:pt x="3825145" y="1524"/>
                </a:lnTo>
                <a:lnTo>
                  <a:pt x="3622453" y="351983"/>
                </a:lnTo>
                <a:lnTo>
                  <a:pt x="3622453" y="534830"/>
                </a:lnTo>
                <a:lnTo>
                  <a:pt x="3562350" y="534830"/>
                </a:lnTo>
                <a:lnTo>
                  <a:pt x="3562350" y="354269"/>
                </a:lnTo>
                <a:close/>
                <a:moveTo>
                  <a:pt x="2919221" y="1524"/>
                </a:moveTo>
                <a:lnTo>
                  <a:pt x="3281077" y="1524"/>
                </a:lnTo>
                <a:lnTo>
                  <a:pt x="3281077" y="60103"/>
                </a:lnTo>
                <a:lnTo>
                  <a:pt x="2980087" y="60103"/>
                </a:lnTo>
                <a:lnTo>
                  <a:pt x="2980087" y="235459"/>
                </a:lnTo>
                <a:lnTo>
                  <a:pt x="3249072" y="235459"/>
                </a:lnTo>
                <a:lnTo>
                  <a:pt x="3249072" y="294038"/>
                </a:lnTo>
                <a:lnTo>
                  <a:pt x="2980087" y="294038"/>
                </a:lnTo>
                <a:lnTo>
                  <a:pt x="2980087" y="477013"/>
                </a:lnTo>
                <a:lnTo>
                  <a:pt x="3290983" y="477013"/>
                </a:lnTo>
                <a:lnTo>
                  <a:pt x="3290983" y="534830"/>
                </a:lnTo>
                <a:lnTo>
                  <a:pt x="2919221" y="534830"/>
                </a:lnTo>
                <a:close/>
                <a:moveTo>
                  <a:pt x="2290572" y="1524"/>
                </a:moveTo>
                <a:lnTo>
                  <a:pt x="2353723" y="1524"/>
                </a:lnTo>
                <a:lnTo>
                  <a:pt x="2673858" y="430455"/>
                </a:lnTo>
                <a:lnTo>
                  <a:pt x="2673858" y="1524"/>
                </a:lnTo>
                <a:lnTo>
                  <a:pt x="2733960" y="1524"/>
                </a:lnTo>
                <a:lnTo>
                  <a:pt x="2733960" y="534830"/>
                </a:lnTo>
                <a:lnTo>
                  <a:pt x="2671569" y="534830"/>
                </a:lnTo>
                <a:lnTo>
                  <a:pt x="2351436" y="106664"/>
                </a:lnTo>
                <a:lnTo>
                  <a:pt x="2351436" y="534830"/>
                </a:lnTo>
                <a:lnTo>
                  <a:pt x="2290572" y="534830"/>
                </a:lnTo>
                <a:close/>
                <a:moveTo>
                  <a:pt x="1719072" y="1524"/>
                </a:moveTo>
                <a:lnTo>
                  <a:pt x="1921714" y="1524"/>
                </a:lnTo>
                <a:cubicBezTo>
                  <a:pt x="1988834" y="1885"/>
                  <a:pt x="2040553" y="17524"/>
                  <a:pt x="2076869" y="48442"/>
                </a:cubicBezTo>
                <a:cubicBezTo>
                  <a:pt x="2113186" y="79360"/>
                  <a:pt x="2131556" y="123395"/>
                  <a:pt x="2131980" y="180546"/>
                </a:cubicBezTo>
                <a:cubicBezTo>
                  <a:pt x="2131808" y="224870"/>
                  <a:pt x="2121502" y="261609"/>
                  <a:pt x="2101059" y="290765"/>
                </a:cubicBezTo>
                <a:cubicBezTo>
                  <a:pt x="2080617" y="319922"/>
                  <a:pt x="2051071" y="340831"/>
                  <a:pt x="2012421" y="353495"/>
                </a:cubicBezTo>
                <a:lnTo>
                  <a:pt x="2137314" y="534830"/>
                </a:lnTo>
                <a:lnTo>
                  <a:pt x="2068065" y="534830"/>
                </a:lnTo>
                <a:lnTo>
                  <a:pt x="1957539" y="364906"/>
                </a:lnTo>
                <a:cubicBezTo>
                  <a:pt x="1951806" y="365302"/>
                  <a:pt x="1945931" y="365651"/>
                  <a:pt x="1939912" y="365952"/>
                </a:cubicBezTo>
                <a:cubicBezTo>
                  <a:pt x="1933894" y="366253"/>
                  <a:pt x="1927828" y="366412"/>
                  <a:pt x="1921714" y="366428"/>
                </a:cubicBezTo>
                <a:lnTo>
                  <a:pt x="1779936" y="366428"/>
                </a:lnTo>
                <a:lnTo>
                  <a:pt x="1779936" y="534830"/>
                </a:lnTo>
                <a:lnTo>
                  <a:pt x="1719072" y="534830"/>
                </a:lnTo>
                <a:close/>
                <a:moveTo>
                  <a:pt x="1097280" y="1524"/>
                </a:moveTo>
                <a:lnTo>
                  <a:pt x="1158144" y="1524"/>
                </a:lnTo>
                <a:lnTo>
                  <a:pt x="1158144" y="315469"/>
                </a:lnTo>
                <a:cubicBezTo>
                  <a:pt x="1158637" y="367634"/>
                  <a:pt x="1173277" y="407893"/>
                  <a:pt x="1202067" y="436246"/>
                </a:cubicBezTo>
                <a:cubicBezTo>
                  <a:pt x="1230857" y="464599"/>
                  <a:pt x="1270842" y="478950"/>
                  <a:pt x="1322022" y="479299"/>
                </a:cubicBezTo>
                <a:cubicBezTo>
                  <a:pt x="1373138" y="478950"/>
                  <a:pt x="1412869" y="464599"/>
                  <a:pt x="1441214" y="436246"/>
                </a:cubicBezTo>
                <a:cubicBezTo>
                  <a:pt x="1469560" y="407893"/>
                  <a:pt x="1483947" y="367634"/>
                  <a:pt x="1484376" y="315469"/>
                </a:cubicBezTo>
                <a:lnTo>
                  <a:pt x="1484376" y="1524"/>
                </a:lnTo>
                <a:lnTo>
                  <a:pt x="1545240" y="1524"/>
                </a:lnTo>
                <a:lnTo>
                  <a:pt x="1545240" y="315469"/>
                </a:lnTo>
                <a:cubicBezTo>
                  <a:pt x="1544657" y="385410"/>
                  <a:pt x="1524890" y="439814"/>
                  <a:pt x="1485938" y="478680"/>
                </a:cubicBezTo>
                <a:cubicBezTo>
                  <a:pt x="1446987" y="517546"/>
                  <a:pt x="1392348" y="537278"/>
                  <a:pt x="1322022" y="537878"/>
                </a:cubicBezTo>
                <a:cubicBezTo>
                  <a:pt x="1251299" y="537278"/>
                  <a:pt x="1196311" y="517546"/>
                  <a:pt x="1157057" y="478680"/>
                </a:cubicBezTo>
                <a:cubicBezTo>
                  <a:pt x="1117804" y="439814"/>
                  <a:pt x="1097878" y="385410"/>
                  <a:pt x="1097280" y="315469"/>
                </a:cubicBezTo>
                <a:close/>
                <a:moveTo>
                  <a:pt x="48006" y="1524"/>
                </a:moveTo>
                <a:lnTo>
                  <a:pt x="300132" y="1524"/>
                </a:lnTo>
                <a:lnTo>
                  <a:pt x="300132" y="374882"/>
                </a:lnTo>
                <a:cubicBezTo>
                  <a:pt x="299739" y="427020"/>
                  <a:pt x="286260" y="467142"/>
                  <a:pt x="259696" y="495248"/>
                </a:cubicBezTo>
                <a:cubicBezTo>
                  <a:pt x="233132" y="523354"/>
                  <a:pt x="195842" y="537564"/>
                  <a:pt x="147828" y="537878"/>
                </a:cubicBezTo>
                <a:cubicBezTo>
                  <a:pt x="117998" y="537704"/>
                  <a:pt x="90598" y="531014"/>
                  <a:pt x="65627" y="517807"/>
                </a:cubicBezTo>
                <a:cubicBezTo>
                  <a:pt x="40655" y="504601"/>
                  <a:pt x="18780" y="485922"/>
                  <a:pt x="0" y="461770"/>
                </a:cubicBezTo>
                <a:lnTo>
                  <a:pt x="30480" y="412991"/>
                </a:lnTo>
                <a:cubicBezTo>
                  <a:pt x="47434" y="433236"/>
                  <a:pt x="65913" y="448575"/>
                  <a:pt x="85915" y="459007"/>
                </a:cubicBezTo>
                <a:cubicBezTo>
                  <a:pt x="105918" y="469439"/>
                  <a:pt x="126301" y="474679"/>
                  <a:pt x="147066" y="474727"/>
                </a:cubicBezTo>
                <a:cubicBezTo>
                  <a:pt x="176546" y="474647"/>
                  <a:pt x="199120" y="466041"/>
                  <a:pt x="214788" y="448908"/>
                </a:cubicBezTo>
                <a:cubicBezTo>
                  <a:pt x="230457" y="431775"/>
                  <a:pt x="238363" y="406592"/>
                  <a:pt x="238506" y="373358"/>
                </a:cubicBezTo>
                <a:lnTo>
                  <a:pt x="238506" y="60103"/>
                </a:lnTo>
                <a:lnTo>
                  <a:pt x="48006" y="60103"/>
                </a:lnTo>
                <a:close/>
                <a:moveTo>
                  <a:pt x="700610" y="0"/>
                </a:moveTo>
                <a:cubicBezTo>
                  <a:pt x="753000" y="531"/>
                  <a:pt x="800132" y="12584"/>
                  <a:pt x="842006" y="36161"/>
                </a:cubicBezTo>
                <a:cubicBezTo>
                  <a:pt x="883880" y="59738"/>
                  <a:pt x="917115" y="91657"/>
                  <a:pt x="941713" y="131917"/>
                </a:cubicBezTo>
                <a:cubicBezTo>
                  <a:pt x="966311" y="172177"/>
                  <a:pt x="978892" y="217597"/>
                  <a:pt x="979455" y="268176"/>
                </a:cubicBezTo>
                <a:cubicBezTo>
                  <a:pt x="978892" y="318775"/>
                  <a:pt x="966311" y="364327"/>
                  <a:pt x="941713" y="404832"/>
                </a:cubicBezTo>
                <a:cubicBezTo>
                  <a:pt x="917115" y="445336"/>
                  <a:pt x="883880" y="477500"/>
                  <a:pt x="842006" y="501321"/>
                </a:cubicBezTo>
                <a:cubicBezTo>
                  <a:pt x="800132" y="525143"/>
                  <a:pt x="753000" y="537328"/>
                  <a:pt x="700610" y="537878"/>
                </a:cubicBezTo>
                <a:cubicBezTo>
                  <a:pt x="647970" y="537328"/>
                  <a:pt x="600660" y="525143"/>
                  <a:pt x="558678" y="501321"/>
                </a:cubicBezTo>
                <a:cubicBezTo>
                  <a:pt x="516697" y="477500"/>
                  <a:pt x="483395" y="445336"/>
                  <a:pt x="458774" y="404832"/>
                </a:cubicBezTo>
                <a:cubicBezTo>
                  <a:pt x="434153" y="364327"/>
                  <a:pt x="421563" y="318775"/>
                  <a:pt x="421005" y="268176"/>
                </a:cubicBezTo>
                <a:cubicBezTo>
                  <a:pt x="421563" y="217357"/>
                  <a:pt x="434153" y="171824"/>
                  <a:pt x="458774" y="131578"/>
                </a:cubicBezTo>
                <a:cubicBezTo>
                  <a:pt x="483395" y="91332"/>
                  <a:pt x="516697" y="59470"/>
                  <a:pt x="558678" y="35992"/>
                </a:cubicBezTo>
                <a:cubicBezTo>
                  <a:pt x="600660" y="12514"/>
                  <a:pt x="647970" y="517"/>
                  <a:pt x="700610" y="0"/>
                </a:cubicBezTo>
                <a:close/>
              </a:path>
            </a:pathLst>
          </a:custGeom>
          <a:solidFill>
            <a:schemeClr val="bg1">
              <a:lumMod val="75000"/>
            </a:schemeClr>
          </a:solidFill>
          <a:ln>
            <a:noFill/>
          </a:ln>
          <a:effectLst>
            <a:innerShdw blurRad="762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7"/>
          <p:cNvSpPr txBox="1"/>
          <p:nvPr/>
        </p:nvSpPr>
        <p:spPr bwMode="auto">
          <a:xfrm>
            <a:off x="7781266" y="2115047"/>
            <a:ext cx="1826141" cy="584775"/>
          </a:xfrm>
          <a:prstGeom prst="rect">
            <a:avLst/>
          </a:prstGeom>
          <a:noFill/>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6930">
                <a:solidFill>
                  <a:schemeClr val="tx2"/>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项目介绍</a:t>
            </a:r>
            <a:endParaRPr kumimoji="0" lang="zh-CN" altLang="en-US" sz="32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TextBox 9"/>
          <p:cNvSpPr txBox="1"/>
          <p:nvPr/>
        </p:nvSpPr>
        <p:spPr bwMode="auto">
          <a:xfrm>
            <a:off x="7781266" y="3604508"/>
            <a:ext cx="3057247" cy="584775"/>
          </a:xfrm>
          <a:prstGeom prst="rect">
            <a:avLst/>
          </a:prstGeom>
          <a:noFill/>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defRPr kumimoji="0" lang="id-ID" sz="1800" b="0" i="0" u="none" strike="noStrike" cap="none" spc="0" normalizeH="0" baseline="0">
                <a:ln>
                  <a:noFill/>
                </a:ln>
                <a:solidFill>
                  <a:srgbClr val="000000"/>
                </a:solidFill>
                <a:effectLst/>
                <a:uFillTx/>
              </a:defRPr>
            </a:defPPr>
            <a:lvl1pPr>
              <a:defRPr sz="3200">
                <a:solidFill>
                  <a:schemeClr val="bg1">
                    <a:lumMod val="7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方案效果图展示</a:t>
            </a:r>
            <a:endParaRPr kumimoji="0" lang="zh-CN" altLang="en-US" sz="32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TextBox 12"/>
          <p:cNvSpPr txBox="1"/>
          <p:nvPr/>
        </p:nvSpPr>
        <p:spPr bwMode="auto">
          <a:xfrm>
            <a:off x="7781266" y="2903804"/>
            <a:ext cx="1826141" cy="584775"/>
          </a:xfrm>
          <a:prstGeom prst="rect">
            <a:avLst/>
          </a:prstGeom>
          <a:noFill/>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defRPr kumimoji="0" lang="id-ID" sz="1800" b="0" i="0" u="none" strike="noStrike" cap="none" spc="0" normalizeH="0" baseline="0">
                <a:ln>
                  <a:noFill/>
                </a:ln>
                <a:solidFill>
                  <a:srgbClr val="000000"/>
                </a:solidFill>
                <a:effectLst/>
                <a:uFillTx/>
              </a:defRPr>
            </a:defPPr>
            <a:lvl1pPr>
              <a:defRPr sz="3200">
                <a:solidFill>
                  <a:schemeClr val="bg1">
                    <a:lumMod val="7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项目预算</a:t>
            </a:r>
            <a:endParaRPr kumimoji="0" lang="zh-CN" altLang="en-US" sz="32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TextBox 13"/>
          <p:cNvSpPr txBox="1"/>
          <p:nvPr/>
        </p:nvSpPr>
        <p:spPr bwMode="auto">
          <a:xfrm>
            <a:off x="7781266" y="4291034"/>
            <a:ext cx="3057247" cy="584775"/>
          </a:xfrm>
          <a:prstGeom prst="rect">
            <a:avLst/>
          </a:prstGeom>
          <a:noFill/>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defRPr kumimoji="0" lang="id-ID" sz="1800" b="0" i="0" u="none" strike="noStrike" cap="none" spc="0" normalizeH="0" baseline="0">
                <a:ln>
                  <a:noFill/>
                </a:ln>
                <a:solidFill>
                  <a:srgbClr val="000000"/>
                </a:solidFill>
                <a:effectLst/>
                <a:uFillTx/>
              </a:defRPr>
            </a:defPPr>
            <a:lvl1pPr>
              <a:defRPr sz="3200">
                <a:solidFill>
                  <a:schemeClr val="bg1">
                    <a:lumMod val="7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方案工程图展示</a:t>
            </a:r>
            <a:endParaRPr kumimoji="0" lang="zh-CN" altLang="en-US" sz="32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5"/>
          <p:cNvSpPr txBox="1">
            <a:spLocks noChangeArrowheads="1"/>
          </p:cNvSpPr>
          <p:nvPr/>
        </p:nvSpPr>
        <p:spPr bwMode="auto">
          <a:xfrm>
            <a:off x="6282436" y="2053491"/>
            <a:ext cx="726481" cy="646331"/>
          </a:xfrm>
          <a:prstGeom prst="rect">
            <a:avLst/>
          </a:prstGeom>
          <a:no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66DCA"/>
                </a:solidFill>
                <a:effectLst/>
                <a:uLnTx/>
                <a:uFillTx/>
                <a:latin typeface="微软雅黑" panose="020B0503020204020204" pitchFamily="34" charset="-122"/>
                <a:ea typeface="微软雅黑" panose="020B0503020204020204" pitchFamily="34" charset="-122"/>
                <a:cs typeface="+mn-cs"/>
              </a:rPr>
              <a:t>01</a:t>
            </a:r>
            <a:endParaRPr kumimoji="0" lang="zh-CN" altLang="en-US" sz="3600" b="0" i="0" u="none" strike="noStrike" kern="1200" cap="none" spc="0" normalizeH="0" baseline="0" noProof="0" dirty="0">
              <a:ln>
                <a:noFill/>
              </a:ln>
              <a:solidFill>
                <a:srgbClr val="066DCA"/>
              </a:solidFill>
              <a:effectLst/>
              <a:uLnTx/>
              <a:uFillTx/>
              <a:latin typeface="微软雅黑" panose="020B0503020204020204" pitchFamily="34" charset="-122"/>
              <a:ea typeface="微软雅黑" panose="020B0503020204020204" pitchFamily="34" charset="-122"/>
              <a:cs typeface="+mn-cs"/>
            </a:endParaRPr>
          </a:p>
        </p:txBody>
      </p:sp>
      <p:sp>
        <p:nvSpPr>
          <p:cNvPr id="22" name="TextBox 16"/>
          <p:cNvSpPr txBox="1">
            <a:spLocks noChangeArrowheads="1"/>
          </p:cNvSpPr>
          <p:nvPr/>
        </p:nvSpPr>
        <p:spPr bwMode="auto">
          <a:xfrm>
            <a:off x="6282436" y="2838239"/>
            <a:ext cx="726481" cy="646331"/>
          </a:xfrm>
          <a:prstGeom prst="rect">
            <a:avLst/>
          </a:prstGeom>
          <a:noFill/>
          <a:ln w="9525">
            <a:noFill/>
            <a:miter lim="800000"/>
          </a:ln>
        </p:spPr>
        <p:txBody>
          <a:bodyPr wrap="none">
            <a:spAutoFit/>
          </a:bodyPr>
          <a:lstStyle>
            <a:defPPr>
              <a:defRPr lang="id-ID"/>
            </a:defPPr>
            <a:lvl1pPr>
              <a:defRPr sz="4000">
                <a:solidFill>
                  <a:schemeClr val="accent1"/>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66DCA"/>
                </a:solidFill>
                <a:effectLst/>
                <a:uLnTx/>
                <a:uFillTx/>
                <a:latin typeface="微软雅黑" panose="020B0503020204020204" pitchFamily="34" charset="-122"/>
                <a:ea typeface="微软雅黑" panose="020B0503020204020204" pitchFamily="34" charset="-122"/>
                <a:cs typeface="+mn-cs"/>
              </a:rPr>
              <a:t>02</a:t>
            </a:r>
            <a:endParaRPr kumimoji="0" lang="zh-CN" altLang="en-US" sz="3600" b="0" i="0" u="none" strike="noStrike" kern="1200" cap="none" spc="0" normalizeH="0" baseline="0" noProof="0" dirty="0">
              <a:ln>
                <a:noFill/>
              </a:ln>
              <a:solidFill>
                <a:srgbClr val="066DCA"/>
              </a:solidFill>
              <a:effectLst/>
              <a:uLnTx/>
              <a:uFillTx/>
              <a:latin typeface="微软雅黑" panose="020B0503020204020204" pitchFamily="34" charset="-122"/>
              <a:ea typeface="微软雅黑" panose="020B0503020204020204" pitchFamily="34" charset="-122"/>
              <a:cs typeface="+mn-cs"/>
            </a:endParaRPr>
          </a:p>
        </p:txBody>
      </p:sp>
      <p:sp>
        <p:nvSpPr>
          <p:cNvPr id="23" name="TextBox 17"/>
          <p:cNvSpPr txBox="1">
            <a:spLocks noChangeArrowheads="1"/>
          </p:cNvSpPr>
          <p:nvPr/>
        </p:nvSpPr>
        <p:spPr bwMode="auto">
          <a:xfrm>
            <a:off x="6296562" y="3608194"/>
            <a:ext cx="726481" cy="646331"/>
          </a:xfrm>
          <a:prstGeom prst="rect">
            <a:avLst/>
          </a:prstGeom>
          <a:noFill/>
          <a:ln w="9525">
            <a:noFill/>
            <a:miter lim="800000"/>
          </a:ln>
        </p:spPr>
        <p:txBody>
          <a:bodyPr wrap="none">
            <a:spAutoFit/>
          </a:bodyPr>
          <a:lstStyle>
            <a:defPPr>
              <a:defRPr lang="id-ID"/>
            </a:defPPr>
            <a:lvl1pPr>
              <a:defRPr sz="4000">
                <a:solidFill>
                  <a:schemeClr val="accent1"/>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66DCA"/>
                </a:solidFill>
                <a:effectLst/>
                <a:uLnTx/>
                <a:uFillTx/>
                <a:latin typeface="微软雅黑" panose="020B0503020204020204" pitchFamily="34" charset="-122"/>
                <a:ea typeface="微软雅黑" panose="020B0503020204020204" pitchFamily="34" charset="-122"/>
                <a:cs typeface="+mn-cs"/>
              </a:rPr>
              <a:t>03</a:t>
            </a:r>
            <a:endParaRPr kumimoji="0" lang="zh-CN" altLang="en-US" sz="3600" b="0" i="0" u="none" strike="noStrike" kern="1200" cap="none" spc="0" normalizeH="0" baseline="0" noProof="0" dirty="0">
              <a:ln>
                <a:noFill/>
              </a:ln>
              <a:solidFill>
                <a:srgbClr val="066DCA"/>
              </a:solidFill>
              <a:effectLst/>
              <a:uLnTx/>
              <a:uFillTx/>
              <a:latin typeface="微软雅黑" panose="020B0503020204020204" pitchFamily="34" charset="-122"/>
              <a:ea typeface="微软雅黑" panose="020B0503020204020204" pitchFamily="34" charset="-122"/>
              <a:cs typeface="+mn-cs"/>
            </a:endParaRPr>
          </a:p>
        </p:txBody>
      </p:sp>
      <p:sp>
        <p:nvSpPr>
          <p:cNvPr id="24" name="TextBox 18"/>
          <p:cNvSpPr txBox="1">
            <a:spLocks noChangeArrowheads="1"/>
          </p:cNvSpPr>
          <p:nvPr/>
        </p:nvSpPr>
        <p:spPr bwMode="auto">
          <a:xfrm>
            <a:off x="6296562" y="4291034"/>
            <a:ext cx="726481" cy="646331"/>
          </a:xfrm>
          <a:prstGeom prst="rect">
            <a:avLst/>
          </a:prstGeom>
          <a:noFill/>
          <a:ln w="9525">
            <a:noFill/>
            <a:miter lim="800000"/>
          </a:ln>
        </p:spPr>
        <p:txBody>
          <a:bodyPr wrap="none">
            <a:spAutoFit/>
          </a:bodyPr>
          <a:lstStyle>
            <a:defPPr>
              <a:defRPr lang="id-ID"/>
            </a:defPPr>
            <a:lvl1pPr>
              <a:defRPr sz="4000">
                <a:solidFill>
                  <a:schemeClr val="accent1"/>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66DCA"/>
                </a:solidFill>
                <a:effectLst/>
                <a:uLnTx/>
                <a:uFillTx/>
                <a:latin typeface="微软雅黑" panose="020B0503020204020204" pitchFamily="34" charset="-122"/>
                <a:ea typeface="微软雅黑" panose="020B0503020204020204" pitchFamily="34" charset="-122"/>
                <a:cs typeface="+mn-cs"/>
              </a:rPr>
              <a:t>04</a:t>
            </a:r>
            <a:endParaRPr kumimoji="0" lang="zh-CN" altLang="en-US" sz="3600" b="0" i="0" u="none" strike="noStrike" kern="1200" cap="none" spc="0" normalizeH="0" baseline="0" noProof="0" dirty="0">
              <a:ln>
                <a:noFill/>
              </a:ln>
              <a:solidFill>
                <a:srgbClr val="066DCA"/>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 calcmode="lin" valueType="num">
                                      <p:cBhvr>
                                        <p:cTn id="22" dur="500" fill="hold"/>
                                        <p:tgtEl>
                                          <p:spTgt spid="21"/>
                                        </p:tgtEl>
                                        <p:attrNameLst>
                                          <p:attrName>style.rotation</p:attrName>
                                        </p:attrNameLst>
                                      </p:cBhvr>
                                      <p:tavLst>
                                        <p:tav tm="0">
                                          <p:val>
                                            <p:fltVal val="360"/>
                                          </p:val>
                                        </p:tav>
                                        <p:tav tm="100000">
                                          <p:val>
                                            <p:fltVal val="0"/>
                                          </p:val>
                                        </p:tav>
                                      </p:tavLst>
                                    </p:anim>
                                    <p:animEffect transition="in" filter="fade">
                                      <p:cBhvr>
                                        <p:cTn id="23" dur="500"/>
                                        <p:tgtEl>
                                          <p:spTgt spid="2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9" presetClass="entr" presetSubtype="0" decel="10000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par>
                                <p:cTn id="37" presetID="42" presetClass="entr" presetSubtype="0" fill="hold" grpId="0" nodeType="withEffect">
                                  <p:stCondLst>
                                    <p:cond delay="3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9" presetClass="entr" presetSubtype="0" decel="10000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style.rotation</p:attrName>
                                        </p:attrNameLst>
                                      </p:cBhvr>
                                      <p:tavLst>
                                        <p:tav tm="0">
                                          <p:val>
                                            <p:fltVal val="360"/>
                                          </p:val>
                                        </p:tav>
                                        <p:tav tm="100000">
                                          <p:val>
                                            <p:fltVal val="0"/>
                                          </p:val>
                                        </p:tav>
                                      </p:tavLst>
                                    </p:anim>
                                    <p:animEffect transition="in" filter="fade">
                                      <p:cBhvr>
                                        <p:cTn id="48" dur="500"/>
                                        <p:tgtEl>
                                          <p:spTgt spid="23"/>
                                        </p:tgtEl>
                                      </p:cBhvr>
                                    </p:animEffect>
                                  </p:childTnLst>
                                </p:cTn>
                              </p:par>
                              <p:par>
                                <p:cTn id="49" presetID="42" presetClass="entr" presetSubtype="0" fill="hold" grpId="0" nodeType="withEffect">
                                  <p:stCondLst>
                                    <p:cond delay="4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49"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 calcmode="lin" valueType="num">
                                      <p:cBhvr>
                                        <p:cTn id="59" dur="500" fill="hold"/>
                                        <p:tgtEl>
                                          <p:spTgt spid="24"/>
                                        </p:tgtEl>
                                        <p:attrNameLst>
                                          <p:attrName>style.rotation</p:attrName>
                                        </p:attrNameLst>
                                      </p:cBhvr>
                                      <p:tavLst>
                                        <p:tav tm="0">
                                          <p:val>
                                            <p:fltVal val="360"/>
                                          </p:val>
                                        </p:tav>
                                        <p:tav tm="100000">
                                          <p:val>
                                            <p:fltVal val="0"/>
                                          </p:val>
                                        </p:tav>
                                      </p:tavLst>
                                    </p:anim>
                                    <p:animEffect transition="in" filter="fade">
                                      <p:cBhvr>
                                        <p:cTn id="60" dur="500"/>
                                        <p:tgtEl>
                                          <p:spTgt spid="24"/>
                                        </p:tgtEl>
                                      </p:cBhvr>
                                    </p:animEffect>
                                  </p:childTnLst>
                                </p:cTn>
                              </p:par>
                              <p:par>
                                <p:cTn id="61" presetID="42" presetClass="entr" presetSubtype="0" fill="hold" grpId="0" nodeType="withEffect">
                                  <p:stCondLst>
                                    <p:cond delay="6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anim calcmode="lin" valueType="num">
                                      <p:cBhvr>
                                        <p:cTn id="64" dur="500" fill="hold"/>
                                        <p:tgtEl>
                                          <p:spTgt spid="20"/>
                                        </p:tgtEl>
                                        <p:attrNameLst>
                                          <p:attrName>ppt_x</p:attrName>
                                        </p:attrNameLst>
                                      </p:cBhvr>
                                      <p:tavLst>
                                        <p:tav tm="0">
                                          <p:val>
                                            <p:strVal val="#ppt_x"/>
                                          </p:val>
                                        </p:tav>
                                        <p:tav tm="100000">
                                          <p:val>
                                            <p:strVal val="#ppt_x"/>
                                          </p:val>
                                        </p:tav>
                                      </p:tavLst>
                                    </p:anim>
                                    <p:anim calcmode="lin" valueType="num">
                                      <p:cBhvr>
                                        <p:cTn id="6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17" grpId="0"/>
      <p:bldP spid="19" grpId="0"/>
      <p:bldP spid="20"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9992" y="407869"/>
            <a:ext cx="11092016" cy="5884606"/>
          </a:xfrm>
          <a:prstGeom prst="rect">
            <a:avLst/>
          </a:prstGeom>
          <a:solidFill>
            <a:schemeClr val="tx1">
              <a:lumMod val="75000"/>
              <a:lumOff val="25000"/>
            </a:scheme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5"/>
          <p:cNvSpPr txBox="1"/>
          <p:nvPr/>
        </p:nvSpPr>
        <p:spPr>
          <a:xfrm>
            <a:off x="1310255" y="1533861"/>
            <a:ext cx="40350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rPr>
              <a:t>方案图纸展示</a:t>
            </a:r>
            <a:endParaRPr kumimoji="0" lang="id-ID"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endParaRPr>
          </a:p>
        </p:txBody>
      </p:sp>
      <p:sp>
        <p:nvSpPr>
          <p:cNvPr id="17" name="Text Placeholder 4"/>
          <p:cNvSpPr txBox="1"/>
          <p:nvPr/>
        </p:nvSpPr>
        <p:spPr>
          <a:xfrm>
            <a:off x="1310257" y="3905090"/>
            <a:ext cx="3710541"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8" name="TextBox 17"/>
          <p:cNvSpPr txBox="1"/>
          <p:nvPr/>
        </p:nvSpPr>
        <p:spPr>
          <a:xfrm>
            <a:off x="1354705" y="2889432"/>
            <a:ext cx="16715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19" name="Rectangle: Rounded Corners 18"/>
          <p:cNvSpPr/>
          <p:nvPr/>
        </p:nvSpPr>
        <p:spPr>
          <a:xfrm>
            <a:off x="1354705" y="5013078"/>
            <a:ext cx="1002348" cy="280582"/>
          </a:xfrm>
          <a:prstGeom prst="roundRect">
            <a:avLst>
              <a:gd name="adj" fmla="val 50000"/>
            </a:avLst>
          </a:prstGeom>
          <a:ln>
            <a:noFill/>
          </a:ln>
          <a:effectLst>
            <a:outerShdw blurRad="254000" dist="1270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 name="Group 1"/>
          <p:cNvGrpSpPr/>
          <p:nvPr/>
        </p:nvGrpSpPr>
        <p:grpSpPr>
          <a:xfrm>
            <a:off x="8428264" y="3056846"/>
            <a:ext cx="744312" cy="744312"/>
            <a:chOff x="8428264" y="3056846"/>
            <a:chExt cx="744312" cy="744312"/>
          </a:xfrm>
        </p:grpSpPr>
        <p:sp>
          <p:nvSpPr>
            <p:cNvPr id="20" name="Oval 19"/>
            <p:cNvSpPr/>
            <p:nvPr/>
          </p:nvSpPr>
          <p:spPr>
            <a:xfrm>
              <a:off x="8428264" y="3056846"/>
              <a:ext cx="744312" cy="744312"/>
            </a:xfrm>
            <a:prstGeom prst="ellipse">
              <a:avLst/>
            </a:prstGeom>
            <a:solidFill>
              <a:schemeClr val="tx1">
                <a:lumMod val="85000"/>
                <a:lumOff val="15000"/>
                <a:alpha val="20000"/>
              </a:schemeClr>
            </a:solidFill>
            <a:ln>
              <a:noFill/>
            </a:ln>
            <a:effectLst>
              <a:outerShdw blurRad="3810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1" name="Group 20"/>
            <p:cNvGrpSpPr/>
            <p:nvPr/>
          </p:nvGrpSpPr>
          <p:grpSpPr>
            <a:xfrm>
              <a:off x="8589626" y="3244152"/>
              <a:ext cx="421586" cy="369699"/>
              <a:chOff x="1640798" y="2149003"/>
              <a:chExt cx="464344" cy="407194"/>
            </a:xfrm>
            <a:solidFill>
              <a:schemeClr val="bg1"/>
            </a:solidFill>
          </p:grpSpPr>
          <p:sp>
            <p:nvSpPr>
              <p:cNvPr id="22"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pic>
        <p:nvPicPr>
          <p:cNvPr id="4" name="图片占位符 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796" r="1796"/>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5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75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t="28735" b="28735"/>
          <a:stretch>
            <a:fillRect/>
          </a:stretch>
        </p:blipFill>
        <p:spPr/>
      </p:pic>
      <p:sp>
        <p:nvSpPr>
          <p:cNvPr id="9" name="Rectangle 8"/>
          <p:cNvSpPr/>
          <p:nvPr/>
        </p:nvSpPr>
        <p:spPr>
          <a:xfrm>
            <a:off x="162878" y="161018"/>
            <a:ext cx="3666172" cy="6537325"/>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Rectangle 9"/>
          <p:cNvSpPr/>
          <p:nvPr/>
        </p:nvSpPr>
        <p:spPr>
          <a:xfrm>
            <a:off x="9038273" y="159657"/>
            <a:ext cx="2990850" cy="2116137"/>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Rectangle 10"/>
          <p:cNvSpPr/>
          <p:nvPr/>
        </p:nvSpPr>
        <p:spPr>
          <a:xfrm>
            <a:off x="9038273" y="2370932"/>
            <a:ext cx="2990850" cy="211613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Rectangle 11"/>
          <p:cNvSpPr/>
          <p:nvPr/>
        </p:nvSpPr>
        <p:spPr>
          <a:xfrm>
            <a:off x="9038273" y="4581525"/>
            <a:ext cx="2990850" cy="211613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6"/>
          <p:cNvSpPr txBox="1"/>
          <p:nvPr/>
        </p:nvSpPr>
        <p:spPr>
          <a:xfrm>
            <a:off x="11389333" y="204582"/>
            <a:ext cx="585418"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endParaRPr kumimoji="0" lang="id-ID"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Box 17"/>
          <p:cNvSpPr txBox="1"/>
          <p:nvPr/>
        </p:nvSpPr>
        <p:spPr>
          <a:xfrm>
            <a:off x="11389334" y="2415175"/>
            <a:ext cx="585417"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02</a:t>
            </a:r>
            <a:endParaRPr kumimoji="0" lang="id-ID"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TextBox 18"/>
          <p:cNvSpPr txBox="1"/>
          <p:nvPr/>
        </p:nvSpPr>
        <p:spPr>
          <a:xfrm>
            <a:off x="11389333" y="4625769"/>
            <a:ext cx="585418"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endParaRPr kumimoji="0" lang="id-ID"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Text Placeholder 4"/>
          <p:cNvSpPr txBox="1"/>
          <p:nvPr/>
        </p:nvSpPr>
        <p:spPr>
          <a:xfrm>
            <a:off x="521577" y="4096801"/>
            <a:ext cx="2948776" cy="79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5" name="TextBox 24"/>
          <p:cNvSpPr txBox="1"/>
          <p:nvPr/>
        </p:nvSpPr>
        <p:spPr>
          <a:xfrm>
            <a:off x="566025" y="2474232"/>
            <a:ext cx="16715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6" name="Rectangle: Rounded Corners 25"/>
          <p:cNvSpPr/>
          <p:nvPr/>
        </p:nvSpPr>
        <p:spPr>
          <a:xfrm>
            <a:off x="566025" y="5458758"/>
            <a:ext cx="1002348" cy="280582"/>
          </a:xfrm>
          <a:prstGeom prst="roundRect">
            <a:avLst>
              <a:gd name="adj" fmla="val 50000"/>
            </a:avLst>
          </a:prstGeom>
          <a:solidFill>
            <a:schemeClr val="bg1"/>
          </a:solidFill>
          <a:ln>
            <a:noFill/>
          </a:ln>
          <a:effectLst>
            <a:outerShdw blurRad="254000" dist="127000" dir="5400000" algn="t"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TextBox 26"/>
          <p:cNvSpPr txBox="1"/>
          <p:nvPr/>
        </p:nvSpPr>
        <p:spPr>
          <a:xfrm flipH="1">
            <a:off x="9157345" y="1366361"/>
            <a:ext cx="215305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PUT ANY THING</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TextBox 27"/>
          <p:cNvSpPr txBox="1"/>
          <p:nvPr/>
        </p:nvSpPr>
        <p:spPr>
          <a:xfrm flipH="1">
            <a:off x="9157345" y="3601561"/>
            <a:ext cx="215305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PUT ANY THING</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TextBox 28"/>
          <p:cNvSpPr txBox="1"/>
          <p:nvPr/>
        </p:nvSpPr>
        <p:spPr>
          <a:xfrm flipH="1">
            <a:off x="9157345" y="5824635"/>
            <a:ext cx="215305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LOREM IPSUM DOLOR SIT AMET PUT ANY THING</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TextBox 15"/>
          <p:cNvSpPr txBox="1"/>
          <p:nvPr/>
        </p:nvSpPr>
        <p:spPr>
          <a:xfrm>
            <a:off x="313364" y="1217725"/>
            <a:ext cx="40350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rPr>
              <a:t>施工图纸展示</a:t>
            </a:r>
            <a:endParaRPr kumimoji="0" lang="id-ID"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42" presetClass="entr" presetSubtype="0" fill="hold" grpId="0" nodeType="withEffect">
                                  <p:stCondLst>
                                    <p:cond delay="25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42" presetClass="entr" presetSubtype="0" fill="hold" grpId="0" nodeType="withEffect">
                                  <p:stCondLst>
                                    <p:cond delay="25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anim calcmode="lin" valueType="num">
                                      <p:cBhvr>
                                        <p:cTn id="47" dur="500" fill="hold"/>
                                        <p:tgtEl>
                                          <p:spTgt spid="18"/>
                                        </p:tgtEl>
                                        <p:attrNameLst>
                                          <p:attrName>ppt_x</p:attrName>
                                        </p:attrNameLst>
                                      </p:cBhvr>
                                      <p:tavLst>
                                        <p:tav tm="0">
                                          <p:val>
                                            <p:strVal val="#ppt_x"/>
                                          </p:val>
                                        </p:tav>
                                        <p:tav tm="100000">
                                          <p:val>
                                            <p:strVal val="#ppt_x"/>
                                          </p:val>
                                        </p:tav>
                                      </p:tavLst>
                                    </p:anim>
                                    <p:anim calcmode="lin" valueType="num">
                                      <p:cBhvr>
                                        <p:cTn id="48" dur="5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anim calcmode="lin" valueType="num">
                                      <p:cBhvr>
                                        <p:cTn id="52" dur="500" fill="hold"/>
                                        <p:tgtEl>
                                          <p:spTgt spid="28"/>
                                        </p:tgtEl>
                                        <p:attrNameLst>
                                          <p:attrName>ppt_x</p:attrName>
                                        </p:attrNameLst>
                                      </p:cBhvr>
                                      <p:tavLst>
                                        <p:tav tm="0">
                                          <p:val>
                                            <p:strVal val="#ppt_x"/>
                                          </p:val>
                                        </p:tav>
                                        <p:tav tm="100000">
                                          <p:val>
                                            <p:strVal val="#ppt_x"/>
                                          </p:val>
                                        </p:tav>
                                      </p:tavLst>
                                    </p:anim>
                                    <p:anim calcmode="lin" valueType="num">
                                      <p:cBhvr>
                                        <p:cTn id="53" dur="500" fill="hold"/>
                                        <p:tgtEl>
                                          <p:spTgt spid="28"/>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42" presetClass="entr" presetSubtype="0" fill="hold" grpId="0" nodeType="withEffect">
                                  <p:stCondLst>
                                    <p:cond delay="25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anim calcmode="lin" valueType="num">
                                      <p:cBhvr>
                                        <p:cTn id="63" dur="500" fill="hold"/>
                                        <p:tgtEl>
                                          <p:spTgt spid="19"/>
                                        </p:tgtEl>
                                        <p:attrNameLst>
                                          <p:attrName>ppt_x</p:attrName>
                                        </p:attrNameLst>
                                      </p:cBhvr>
                                      <p:tavLst>
                                        <p:tav tm="0">
                                          <p:val>
                                            <p:strVal val="#ppt_x"/>
                                          </p:val>
                                        </p:tav>
                                        <p:tav tm="100000">
                                          <p:val>
                                            <p:strVal val="#ppt_x"/>
                                          </p:val>
                                        </p:tav>
                                      </p:tavLst>
                                    </p:anim>
                                    <p:anim calcmode="lin" valueType="num">
                                      <p:cBhvr>
                                        <p:cTn id="64" dur="5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2500"/>
                            </p:stCondLst>
                            <p:childTnLst>
                              <p:par>
                                <p:cTn id="71" presetID="2" presetClass="entr" presetSubtype="8"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p:bldP spid="18" grpId="0"/>
      <p:bldP spid="19" grpId="0"/>
      <p:bldP spid="24" grpId="0"/>
      <p:bldP spid="25" grpId="0"/>
      <p:bldP spid="26" grpId="0" animBg="1"/>
      <p:bldP spid="27" grpId="0"/>
      <p:bldP spid="28" grpId="0"/>
      <p:bldP spid="2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21"/>
          </p:nvPr>
        </p:nvPicPr>
        <p:blipFill>
          <a:blip r:embed="rId1">
            <a:extLst>
              <a:ext uri="{28A0092B-C50C-407E-A947-70E740481C1C}">
                <a14:useLocalDpi xmlns:a14="http://schemas.microsoft.com/office/drawing/2010/main" val="0"/>
              </a:ext>
            </a:extLst>
          </a:blip>
          <a:srcRect t="27049" b="27049"/>
          <a:stretch>
            <a:fillRect/>
          </a:stretch>
        </p:blipFill>
        <p:spPr>
          <a:xfrm>
            <a:off x="3933389" y="1942558"/>
            <a:ext cx="4342102" cy="2830630"/>
          </a:xfrm>
        </p:spPr>
      </p:pic>
      <p:sp>
        <p:nvSpPr>
          <p:cNvPr id="2" name="Rectangle 1"/>
          <p:cNvSpPr/>
          <p:nvPr/>
        </p:nvSpPr>
        <p:spPr>
          <a:xfrm>
            <a:off x="0" y="4587765"/>
            <a:ext cx="4058589" cy="2270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Rectangle 2"/>
          <p:cNvSpPr/>
          <p:nvPr/>
        </p:nvSpPr>
        <p:spPr>
          <a:xfrm>
            <a:off x="4058589" y="4587765"/>
            <a:ext cx="4074824" cy="2270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Rectangle 3"/>
          <p:cNvSpPr/>
          <p:nvPr/>
        </p:nvSpPr>
        <p:spPr>
          <a:xfrm>
            <a:off x="8133411" y="4587765"/>
            <a:ext cx="4058589" cy="22702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Rectangle 4"/>
          <p:cNvSpPr/>
          <p:nvPr/>
        </p:nvSpPr>
        <p:spPr>
          <a:xfrm>
            <a:off x="352894" y="5527200"/>
            <a:ext cx="33528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 Text Goes Here</a:t>
            </a:r>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 name="Rectangle 5"/>
          <p:cNvSpPr/>
          <p:nvPr/>
        </p:nvSpPr>
        <p:spPr>
          <a:xfrm>
            <a:off x="352895" y="5877610"/>
            <a:ext cx="3352800"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Ut wisi enim ad minim veniam, quis nostrud exerci tation ullamcorper suscipit lobortis nisl ut aliquip ex ea commodo consequat. </a:t>
            </a:r>
            <a:endParaRPr kumimoji="0" lang="id-ID" sz="11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12" name="Rectangle 11"/>
          <p:cNvSpPr/>
          <p:nvPr/>
        </p:nvSpPr>
        <p:spPr>
          <a:xfrm>
            <a:off x="8486305" y="5527200"/>
            <a:ext cx="33528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 Text Goes Here</a:t>
            </a:r>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3" name="Rectangle 12"/>
          <p:cNvSpPr/>
          <p:nvPr/>
        </p:nvSpPr>
        <p:spPr>
          <a:xfrm>
            <a:off x="8486306" y="5877610"/>
            <a:ext cx="3352800"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Ut wisi enim ad minim veniam, quis nostrud exerci tation ullamcorper suscipit lobortis nisl ut aliquip ex ea commodo consequat. </a:t>
            </a:r>
            <a:endParaRPr kumimoji="0" lang="id-ID" sz="11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14" name="Rectangle 13"/>
          <p:cNvSpPr/>
          <p:nvPr/>
        </p:nvSpPr>
        <p:spPr>
          <a:xfrm>
            <a:off x="4428040" y="5527200"/>
            <a:ext cx="33528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 Text Goes Here</a:t>
            </a:r>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Rectangle 14"/>
          <p:cNvSpPr/>
          <p:nvPr/>
        </p:nvSpPr>
        <p:spPr>
          <a:xfrm>
            <a:off x="4428041" y="5877610"/>
            <a:ext cx="3352800"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Ut wisi enim ad minim veniam, quis nostrud exerci tation ullamcorper suscipit lobortis nisl ut aliquip ex ea commodo consequat. </a:t>
            </a:r>
            <a:endParaRPr kumimoji="0" lang="id-ID" sz="11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057" name="Text Placeholder 2056"/>
          <p:cNvSpPr>
            <a:spLocks noGrp="1"/>
          </p:cNvSpPr>
          <p:nvPr>
            <p:ph type="body" sz="quarter" idx="13"/>
          </p:nvPr>
        </p:nvSpPr>
        <p:spPr>
          <a:xfrm>
            <a:off x="849313" y="619125"/>
            <a:ext cx="10493375" cy="695325"/>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方案施工图纸展示</a:t>
            </a:r>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19"/>
          <p:cNvGrpSpPr/>
          <p:nvPr/>
        </p:nvGrpSpPr>
        <p:grpSpPr>
          <a:xfrm>
            <a:off x="9930533" y="4942626"/>
            <a:ext cx="464344" cy="465138"/>
            <a:chOff x="7275629" y="3973834"/>
            <a:chExt cx="464344" cy="465138"/>
          </a:xfrm>
          <a:solidFill>
            <a:schemeClr val="bg1"/>
          </a:solidFill>
        </p:grpSpPr>
        <p:sp>
          <p:nvSpPr>
            <p:cNvPr id="2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7" name="Group 26"/>
          <p:cNvGrpSpPr/>
          <p:nvPr/>
        </p:nvGrpSpPr>
        <p:grpSpPr>
          <a:xfrm>
            <a:off x="5928339" y="4942626"/>
            <a:ext cx="319088" cy="465138"/>
            <a:chOff x="3582988" y="3510757"/>
            <a:chExt cx="319088" cy="465138"/>
          </a:xfrm>
          <a:solidFill>
            <a:schemeClr val="bg1"/>
          </a:solidFill>
        </p:grpSpPr>
        <p:sp>
          <p:nvSpPr>
            <p:cNvPr id="2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0" name="AutoShape 149"/>
          <p:cNvSpPr/>
          <p:nvPr/>
        </p:nvSpPr>
        <p:spPr bwMode="auto">
          <a:xfrm>
            <a:off x="1797122" y="5008111"/>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 name="图片占位符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871" b="26871"/>
          <a:stretch>
            <a:fillRect/>
          </a:stretch>
        </p:blipFill>
        <p:spPr/>
      </p:pic>
      <p:pic>
        <p:nvPicPr>
          <p:cNvPr id="9" name="图片占位符 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73" b="173"/>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42" presetClass="entr" presetSubtype="0" fill="hold" grpId="0" nodeType="with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5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anim calcmode="lin" valueType="num">
                                      <p:cBhvr>
                                        <p:cTn id="36" dur="500" fill="hold"/>
                                        <p:tgtEl>
                                          <p:spTgt spid="30"/>
                                        </p:tgtEl>
                                        <p:attrNameLst>
                                          <p:attrName>ppt_x</p:attrName>
                                        </p:attrNameLst>
                                      </p:cBhvr>
                                      <p:tavLst>
                                        <p:tav tm="0">
                                          <p:val>
                                            <p:strVal val="#ppt_x"/>
                                          </p:val>
                                        </p:tav>
                                        <p:tav tm="100000">
                                          <p:val>
                                            <p:strVal val="#ppt_x"/>
                                          </p:val>
                                        </p:tav>
                                      </p:tavLst>
                                    </p:anim>
                                    <p:anim calcmode="lin" valueType="num">
                                      <p:cBhvr>
                                        <p:cTn id="37" dur="5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anim calcmode="lin" valueType="num">
                                      <p:cBhvr>
                                        <p:cTn id="41" dur="500" fill="hold"/>
                                        <p:tgtEl>
                                          <p:spTgt spid="5"/>
                                        </p:tgtEl>
                                        <p:attrNameLst>
                                          <p:attrName>ppt_x</p:attrName>
                                        </p:attrNameLst>
                                      </p:cBhvr>
                                      <p:tavLst>
                                        <p:tav tm="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25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anim calcmode="lin" valueType="num">
                                      <p:cBhvr>
                                        <p:cTn id="46" dur="500" fill="hold"/>
                                        <p:tgtEl>
                                          <p:spTgt spid="6"/>
                                        </p:tgtEl>
                                        <p:attrNameLst>
                                          <p:attrName>ppt_x</p:attrName>
                                        </p:attrNameLst>
                                      </p:cBhvr>
                                      <p:tavLst>
                                        <p:tav tm="0">
                                          <p:val>
                                            <p:strVal val="#ppt_x"/>
                                          </p:val>
                                        </p:tav>
                                        <p:tav tm="100000">
                                          <p:val>
                                            <p:strVal val="#ppt_x"/>
                                          </p:val>
                                        </p:tav>
                                      </p:tavLst>
                                    </p:anim>
                                    <p:anim calcmode="lin" valueType="num">
                                      <p:cBhvr>
                                        <p:cTn id="47" dur="500" fill="hold"/>
                                        <p:tgtEl>
                                          <p:spTgt spid="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75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anim calcmode="lin" valueType="num">
                                      <p:cBhvr>
                                        <p:cTn id="51" dur="500" fill="hold"/>
                                        <p:tgtEl>
                                          <p:spTgt spid="20"/>
                                        </p:tgtEl>
                                        <p:attrNameLst>
                                          <p:attrName>ppt_x</p:attrName>
                                        </p:attrNameLst>
                                      </p:cBhvr>
                                      <p:tavLst>
                                        <p:tav tm="0">
                                          <p:val>
                                            <p:strVal val="#ppt_x"/>
                                          </p:val>
                                        </p:tav>
                                        <p:tav tm="100000">
                                          <p:val>
                                            <p:strVal val="#ppt_x"/>
                                          </p:val>
                                        </p:tav>
                                      </p:tavLst>
                                    </p:anim>
                                    <p:anim calcmode="lin" valueType="num">
                                      <p:cBhvr>
                                        <p:cTn id="52" dur="500" fill="hold"/>
                                        <p:tgtEl>
                                          <p:spTgt spid="2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25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12" grpId="0"/>
      <p:bldP spid="13" grpId="0"/>
      <p:bldP spid="14" grpId="0"/>
      <p:bldP spid="15"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4439" r="4439"/>
          <a:stretch>
            <a:fillRect/>
          </a:stretch>
        </p:blipFill>
        <p:spPr/>
      </p:pic>
      <p:sp>
        <p:nvSpPr>
          <p:cNvPr id="6" name="Rectangle 5"/>
          <p:cNvSpPr/>
          <p:nvPr/>
        </p:nvSpPr>
        <p:spPr>
          <a:xfrm>
            <a:off x="2301766" y="2302753"/>
            <a:ext cx="4555248" cy="455524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Rectangle: Rounded Corners 7"/>
          <p:cNvSpPr/>
          <p:nvPr/>
        </p:nvSpPr>
        <p:spPr>
          <a:xfrm>
            <a:off x="7572676" y="874493"/>
            <a:ext cx="1325838" cy="1325838"/>
          </a:xfrm>
          <a:prstGeom prst="roundRect">
            <a:avLst>
              <a:gd name="adj" fmla="val 908"/>
            </a:avLst>
          </a:prstGeom>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Rectangle 10"/>
          <p:cNvSpPr/>
          <p:nvPr/>
        </p:nvSpPr>
        <p:spPr>
          <a:xfrm>
            <a:off x="7514964" y="1783080"/>
            <a:ext cx="1441263" cy="24744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900" b="0" i="1" u="none" strike="noStrike" kern="1200" cap="none" spc="0" normalizeH="0" baseline="0" noProof="0" dirty="0">
                <a:ln>
                  <a:noFill/>
                </a:ln>
                <a:solidFill>
                  <a:prstClr val="white">
                    <a:alpha val="57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Subtitle Here</a:t>
            </a:r>
            <a:endParaRPr kumimoji="0" lang="en-US" sz="900" b="0" i="1" u="none" strike="noStrike" kern="1200" cap="none" spc="0" normalizeH="0" baseline="0" noProof="0" dirty="0">
              <a:ln>
                <a:noFill/>
              </a:ln>
              <a:solidFill>
                <a:prstClr val="white">
                  <a:alpha val="57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2" name="Rectangle 11"/>
          <p:cNvSpPr/>
          <p:nvPr/>
        </p:nvSpPr>
        <p:spPr>
          <a:xfrm>
            <a:off x="7514964" y="1532378"/>
            <a:ext cx="1441263" cy="32707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rPr>
              <a:t>Option </a:t>
            </a:r>
            <a:r>
              <a:rPr kumimoji="0" lang="id-ID"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rPr>
              <a:t>1</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endParaRPr>
          </a:p>
        </p:txBody>
      </p:sp>
      <p:sp>
        <p:nvSpPr>
          <p:cNvPr id="16" name="Rectangle 15"/>
          <p:cNvSpPr/>
          <p:nvPr/>
        </p:nvSpPr>
        <p:spPr>
          <a:xfrm>
            <a:off x="7514964" y="3770457"/>
            <a:ext cx="1441263" cy="24744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900" b="0" i="1" u="none" strike="noStrike" kern="1200" cap="none" spc="0" normalizeH="0" baseline="0" noProof="0" dirty="0">
                <a:ln>
                  <a:noFill/>
                </a:ln>
                <a:solidFill>
                  <a:prstClr val="white">
                    <a:lumMod val="85000"/>
                    <a:alpha val="57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Subtitle Here</a:t>
            </a:r>
            <a:endParaRPr kumimoji="0" lang="en-US" sz="900" b="0" i="1" u="none" strike="noStrike" kern="1200" cap="none" spc="0" normalizeH="0" baseline="0" noProof="0" dirty="0">
              <a:ln>
                <a:noFill/>
              </a:ln>
              <a:solidFill>
                <a:prstClr val="white">
                  <a:lumMod val="85000"/>
                  <a:alpha val="57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7" name="Rectangle 16"/>
          <p:cNvSpPr/>
          <p:nvPr/>
        </p:nvSpPr>
        <p:spPr>
          <a:xfrm>
            <a:off x="7514964" y="3519755"/>
            <a:ext cx="1441263" cy="32707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00" b="1"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rPr>
              <a:t>Option</a:t>
            </a:r>
            <a:r>
              <a:rPr kumimoji="0" lang="id-ID" sz="1400" b="1"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rPr>
              <a:t> 2</a:t>
            </a:r>
            <a:endParaRPr kumimoji="0" lang="en-US" sz="1400" b="1"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endParaRPr>
          </a:p>
        </p:txBody>
      </p:sp>
      <p:sp>
        <p:nvSpPr>
          <p:cNvPr id="23" name="Rectangle 22"/>
          <p:cNvSpPr/>
          <p:nvPr/>
        </p:nvSpPr>
        <p:spPr>
          <a:xfrm>
            <a:off x="7514964" y="5838725"/>
            <a:ext cx="1441263" cy="24744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900" b="0" i="1" u="none" strike="noStrike" kern="1200" cap="none" spc="0" normalizeH="0" baseline="0" noProof="0" dirty="0">
                <a:ln>
                  <a:noFill/>
                </a:ln>
                <a:solidFill>
                  <a:prstClr val="white">
                    <a:lumMod val="85000"/>
                    <a:alpha val="57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Subtitle Here</a:t>
            </a:r>
            <a:endParaRPr kumimoji="0" lang="en-US" sz="900" b="0" i="1" u="none" strike="noStrike" kern="1200" cap="none" spc="0" normalizeH="0" baseline="0" noProof="0" dirty="0">
              <a:ln>
                <a:noFill/>
              </a:ln>
              <a:solidFill>
                <a:prstClr val="white">
                  <a:lumMod val="85000"/>
                  <a:alpha val="57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4" name="Rectangle 23"/>
          <p:cNvSpPr/>
          <p:nvPr/>
        </p:nvSpPr>
        <p:spPr>
          <a:xfrm>
            <a:off x="7514964" y="5588023"/>
            <a:ext cx="1441263" cy="32707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00" b="1"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rPr>
              <a:t>Option</a:t>
            </a:r>
            <a:r>
              <a:rPr kumimoji="0" lang="id-ID" sz="1400" b="1"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rPr>
              <a:t> 3</a:t>
            </a:r>
            <a:endParaRPr kumimoji="0" lang="en-US" sz="1400" b="1"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Lato Heavy" panose="020F0902020204030203" pitchFamily="34" charset="0"/>
              <a:sym typeface="Arial" panose="020B0604020202020204" pitchFamily="34" charset="0"/>
            </a:endParaRPr>
          </a:p>
        </p:txBody>
      </p:sp>
      <p:sp>
        <p:nvSpPr>
          <p:cNvPr id="25" name="Rectangle 24"/>
          <p:cNvSpPr/>
          <p:nvPr/>
        </p:nvSpPr>
        <p:spPr>
          <a:xfrm>
            <a:off x="9202322" y="1158847"/>
            <a:ext cx="2642883" cy="75713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 suscipit lobortis nisl ut</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6" name="Rectangle 25"/>
          <p:cNvSpPr/>
          <p:nvPr/>
        </p:nvSpPr>
        <p:spPr>
          <a:xfrm>
            <a:off x="9202322" y="3105464"/>
            <a:ext cx="2642883" cy="75713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 suscipit lobortis nisl ut</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7" name="Rectangle 26"/>
          <p:cNvSpPr/>
          <p:nvPr/>
        </p:nvSpPr>
        <p:spPr>
          <a:xfrm>
            <a:off x="9202322" y="5146283"/>
            <a:ext cx="2642883" cy="75713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 suscipit lobortis nisl ut</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grpSp>
        <p:nvGrpSpPr>
          <p:cNvPr id="33" name="Group 32"/>
          <p:cNvGrpSpPr/>
          <p:nvPr/>
        </p:nvGrpSpPr>
        <p:grpSpPr>
          <a:xfrm>
            <a:off x="8003423" y="5037018"/>
            <a:ext cx="464344" cy="465138"/>
            <a:chOff x="7275629" y="3973834"/>
            <a:chExt cx="464344" cy="465138"/>
          </a:xfrm>
          <a:solidFill>
            <a:schemeClr val="accent3"/>
          </a:solidFill>
        </p:grpSpPr>
        <p:sp>
          <p:nvSpPr>
            <p:cNvPr id="34"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0" name="Group 39"/>
          <p:cNvGrpSpPr/>
          <p:nvPr/>
        </p:nvGrpSpPr>
        <p:grpSpPr>
          <a:xfrm>
            <a:off x="8076051" y="1032540"/>
            <a:ext cx="319088" cy="465138"/>
            <a:chOff x="3582988" y="3510757"/>
            <a:chExt cx="319088" cy="465138"/>
          </a:xfrm>
          <a:solidFill>
            <a:schemeClr val="bg1"/>
          </a:solidFill>
        </p:grpSpPr>
        <p:sp>
          <p:nvSpPr>
            <p:cNvPr id="4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3" name="AutoShape 117"/>
          <p:cNvSpPr/>
          <p:nvPr/>
        </p:nvSpPr>
        <p:spPr bwMode="auto">
          <a:xfrm>
            <a:off x="8003423" y="3065218"/>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2"/>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TextBox 44"/>
          <p:cNvSpPr txBox="1"/>
          <p:nvPr/>
        </p:nvSpPr>
        <p:spPr>
          <a:xfrm>
            <a:off x="2754277" y="2773846"/>
            <a:ext cx="334542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rPr>
              <a:t>LEFT IMAGE SLIDE</a:t>
            </a:r>
            <a:endParaRPr kumimoji="0" lang="id-ID"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endParaRPr>
          </a:p>
        </p:txBody>
      </p:sp>
      <p:sp>
        <p:nvSpPr>
          <p:cNvPr id="46" name="Text Placeholder 4"/>
          <p:cNvSpPr txBox="1"/>
          <p:nvPr/>
        </p:nvSpPr>
        <p:spPr>
          <a:xfrm>
            <a:off x="2754279" y="5145075"/>
            <a:ext cx="3650225"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7" name="TextBox 46"/>
          <p:cNvSpPr txBox="1"/>
          <p:nvPr/>
        </p:nvSpPr>
        <p:spPr>
          <a:xfrm>
            <a:off x="2798727" y="4129417"/>
            <a:ext cx="16715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48" name="Rectangle: Rounded Corners 47"/>
          <p:cNvSpPr/>
          <p:nvPr/>
        </p:nvSpPr>
        <p:spPr>
          <a:xfrm>
            <a:off x="2798727" y="6019242"/>
            <a:ext cx="1002348" cy="280582"/>
          </a:xfrm>
          <a:prstGeom prst="roundRect">
            <a:avLst>
              <a:gd name="adj" fmla="val 50000"/>
            </a:avLst>
          </a:prstGeom>
          <a:solidFill>
            <a:schemeClr val="bg1"/>
          </a:solidFill>
          <a:ln>
            <a:noFill/>
          </a:ln>
          <a:effectLst>
            <a:outerShdw blurRad="215900" dist="50800" dir="60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anim calcmode="lin" valueType="num">
                                      <p:cBhvr>
                                        <p:cTn id="23" dur="500" fill="hold"/>
                                        <p:tgtEl>
                                          <p:spTgt spid="46"/>
                                        </p:tgtEl>
                                        <p:attrNameLst>
                                          <p:attrName>ppt_x</p:attrName>
                                        </p:attrNameLst>
                                      </p:cBhvr>
                                      <p:tavLst>
                                        <p:tav tm="0">
                                          <p:val>
                                            <p:strVal val="#ppt_x"/>
                                          </p:val>
                                        </p:tav>
                                        <p:tav tm="100000">
                                          <p:val>
                                            <p:strVal val="#ppt_x"/>
                                          </p:val>
                                        </p:tav>
                                      </p:tavLst>
                                    </p:anim>
                                    <p:anim calcmode="lin" valueType="num">
                                      <p:cBhvr>
                                        <p:cTn id="24" dur="500" fill="hold"/>
                                        <p:tgtEl>
                                          <p:spTgt spid="46"/>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75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par>
                                <p:cTn id="36" presetID="53" presetClass="entr" presetSubtype="16" fill="hold" nodeType="withEffect">
                                  <p:stCondLst>
                                    <p:cond delay="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par>
                                <p:cTn id="41" presetID="42" presetClass="entr" presetSubtype="0" fill="hold" grpId="0" nodeType="withEffect">
                                  <p:stCondLst>
                                    <p:cond delay="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75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par>
                                <p:cTn id="51" presetID="2" presetClass="entr" presetSubtype="2" fill="hold" grpId="0" nodeType="withEffect">
                                  <p:stCondLst>
                                    <p:cond delay="10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childTnLst>
                                </p:cTn>
                              </p:par>
                              <p:par>
                                <p:cTn id="61" presetID="42" presetClass="entr" presetSubtype="0"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ppt_x</p:attrName>
                                        </p:attrNameLst>
                                      </p:cBhvr>
                                      <p:tavLst>
                                        <p:tav tm="0">
                                          <p:val>
                                            <p:strVal val="#ppt_x"/>
                                          </p:val>
                                        </p:tav>
                                        <p:tav tm="100000">
                                          <p:val>
                                            <p:strVal val="#ppt_x"/>
                                          </p:val>
                                        </p:tav>
                                      </p:tavLst>
                                    </p:anim>
                                    <p:anim calcmode="lin" valueType="num">
                                      <p:cBhvr>
                                        <p:cTn id="65" dur="500" fill="hold"/>
                                        <p:tgtEl>
                                          <p:spTgt spid="1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1"/>
                                          </p:val>
                                        </p:tav>
                                        <p:tav tm="100000">
                                          <p:val>
                                            <p:strVal val="#ppt_y"/>
                                          </p:val>
                                        </p:tav>
                                      </p:tavLst>
                                    </p:anim>
                                  </p:childTnLst>
                                </p:cTn>
                              </p:par>
                              <p:par>
                                <p:cTn id="71" presetID="2" presetClass="entr" presetSubtype="2" fill="hold" grpId="0" nodeType="withEffect">
                                  <p:stCondLst>
                                    <p:cond delay="75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par>
                          <p:cTn id="75" fill="hold">
                            <p:stCondLst>
                              <p:cond delay="2500"/>
                            </p:stCondLst>
                            <p:childTnLst>
                              <p:par>
                                <p:cTn id="76" presetID="53" presetClass="entr" presetSubtype="16"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42" presetClass="entr" presetSubtype="0" fill="hold" grpId="0" nodeType="withEffect">
                                  <p:stCondLst>
                                    <p:cond delay="25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anim calcmode="lin" valueType="num">
                                      <p:cBhvr>
                                        <p:cTn id="84" dur="500" fill="hold"/>
                                        <p:tgtEl>
                                          <p:spTgt spid="24"/>
                                        </p:tgtEl>
                                        <p:attrNameLst>
                                          <p:attrName>ppt_x</p:attrName>
                                        </p:attrNameLst>
                                      </p:cBhvr>
                                      <p:tavLst>
                                        <p:tav tm="0">
                                          <p:val>
                                            <p:strVal val="#ppt_x"/>
                                          </p:val>
                                        </p:tav>
                                        <p:tav tm="100000">
                                          <p:val>
                                            <p:strVal val="#ppt_x"/>
                                          </p:val>
                                        </p:tav>
                                      </p:tavLst>
                                    </p:anim>
                                    <p:anim calcmode="lin" valueType="num">
                                      <p:cBhvr>
                                        <p:cTn id="85" dur="5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5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anim calcmode="lin" valueType="num">
                                      <p:cBhvr>
                                        <p:cTn id="89" dur="500" fill="hold"/>
                                        <p:tgtEl>
                                          <p:spTgt spid="23"/>
                                        </p:tgtEl>
                                        <p:attrNameLst>
                                          <p:attrName>ppt_x</p:attrName>
                                        </p:attrNameLst>
                                      </p:cBhvr>
                                      <p:tavLst>
                                        <p:tav tm="0">
                                          <p:val>
                                            <p:strVal val="#ppt_x"/>
                                          </p:val>
                                        </p:tav>
                                        <p:tav tm="100000">
                                          <p:val>
                                            <p:strVal val="#ppt_x"/>
                                          </p:val>
                                        </p:tav>
                                      </p:tavLst>
                                    </p:anim>
                                    <p:anim calcmode="lin" valueType="num">
                                      <p:cBhvr>
                                        <p:cTn id="90" dur="500" fill="hold"/>
                                        <p:tgtEl>
                                          <p:spTgt spid="23"/>
                                        </p:tgtEl>
                                        <p:attrNameLst>
                                          <p:attrName>ppt_y</p:attrName>
                                        </p:attrNameLst>
                                      </p:cBhvr>
                                      <p:tavLst>
                                        <p:tav tm="0">
                                          <p:val>
                                            <p:strVal val="#ppt_y+.1"/>
                                          </p:val>
                                        </p:tav>
                                        <p:tav tm="100000">
                                          <p:val>
                                            <p:strVal val="#ppt_y"/>
                                          </p:val>
                                        </p:tav>
                                      </p:tavLst>
                                    </p:anim>
                                  </p:childTnLst>
                                </p:cTn>
                              </p:par>
                              <p:par>
                                <p:cTn id="91" presetID="2" presetClass="entr" presetSubtype="2" fill="hold" grpId="0" nodeType="withEffect">
                                  <p:stCondLst>
                                    <p:cond delay="75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fill="hold"/>
                                        <p:tgtEl>
                                          <p:spTgt spid="27"/>
                                        </p:tgtEl>
                                        <p:attrNameLst>
                                          <p:attrName>ppt_x</p:attrName>
                                        </p:attrNameLst>
                                      </p:cBhvr>
                                      <p:tavLst>
                                        <p:tav tm="0">
                                          <p:val>
                                            <p:strVal val="1+#ppt_w/2"/>
                                          </p:val>
                                        </p:tav>
                                        <p:tav tm="100000">
                                          <p:val>
                                            <p:strVal val="#ppt_x"/>
                                          </p:val>
                                        </p:tav>
                                      </p:tavLst>
                                    </p:anim>
                                    <p:anim calcmode="lin" valueType="num">
                                      <p:cBhvr additive="base">
                                        <p:cTn id="9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p:bldP spid="12" grpId="0"/>
      <p:bldP spid="16" grpId="0"/>
      <p:bldP spid="17" grpId="0"/>
      <p:bldP spid="23" grpId="0"/>
      <p:bldP spid="24" grpId="0"/>
      <p:bldP spid="25" grpId="0"/>
      <p:bldP spid="26" grpId="0"/>
      <p:bldP spid="27" grpId="0"/>
      <p:bldP spid="43" grpId="0" animBg="1"/>
      <p:bldP spid="45" grpId="0"/>
      <p:bldP spid="46" grpId="0"/>
      <p:bldP spid="47" grpId="0"/>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8992" b="8992"/>
          <a:stretch>
            <a:fillRect/>
          </a:stretch>
        </p:blipFill>
        <p:spPr/>
      </p:pic>
      <p:sp>
        <p:nvSpPr>
          <p:cNvPr id="6" name="Rectangle 5"/>
          <p:cNvSpPr/>
          <p:nvPr/>
        </p:nvSpPr>
        <p:spPr>
          <a:xfrm>
            <a:off x="0" y="2364828"/>
            <a:ext cx="5644055" cy="2002220"/>
          </a:xfrm>
          <a:prstGeom prst="rect">
            <a:avLst/>
          </a:prstGeom>
          <a:solidFill>
            <a:schemeClr val="accent1">
              <a:alpha val="86000"/>
            </a:schemeClr>
          </a:solidFill>
          <a:ln>
            <a:noFill/>
          </a:ln>
          <a:effectLst>
            <a:outerShdw blurRad="381000" dist="38100" algn="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Box 6"/>
          <p:cNvSpPr txBox="1"/>
          <p:nvPr/>
        </p:nvSpPr>
        <p:spPr>
          <a:xfrm>
            <a:off x="356804" y="2644337"/>
            <a:ext cx="20120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Special Fashion</a:t>
            </a:r>
            <a:endParaRPr kumimoji="0" lang="id-ID"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8" name="Text Placeholder 4"/>
          <p:cNvSpPr txBox="1"/>
          <p:nvPr/>
        </p:nvSpPr>
        <p:spPr>
          <a:xfrm>
            <a:off x="356804" y="3122897"/>
            <a:ext cx="4930446" cy="964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exerci tation ullamcorper nibh euismod </a:t>
            </a:r>
            <a:endParaRPr kumimoji="0" lang="en-US"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9" name="Text Placeholder 4"/>
          <p:cNvSpPr txBox="1"/>
          <p:nvPr/>
        </p:nvSpPr>
        <p:spPr>
          <a:xfrm>
            <a:off x="644298" y="5488513"/>
            <a:ext cx="10903404" cy="755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en-US" sz="1400" b="1"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T</a:t>
            </a:r>
            <a:r>
              <a:rPr kumimoji="0" lang="id-ID" sz="1400" b="1"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incidunt ut laoreet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dolore magna aliquam erat volutpat. Ut wisi enim ad minim veniam, quis nostrud exerci. exerci tation ullamcorper nibh euismod tincidunt ut laoreet dolore magna aliquam erat volutpat. Ut wisi enim ad minim veniam, quis nostrud exerci. tincidunt ut laoreet dolore magna aliquam erat volutpat. Ut wisi enim ad minim veniam, quis nostrud exerci. exerci tation ullamcorper nibh euismod tincidunt ut laoreet dolore magna aliquam erat volutpat</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Text Placeholder 2056"/>
          <p:cNvSpPr>
            <a:spLocks noGrp="1"/>
          </p:cNvSpPr>
          <p:nvPr>
            <p:ph type="body" sz="quarter" idx="13"/>
          </p:nvPr>
        </p:nvSpPr>
        <p:spPr>
          <a:xfrm>
            <a:off x="849313" y="619125"/>
            <a:ext cx="10493375" cy="695325"/>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方案施工图纸展示</a:t>
            </a:r>
            <a:endParaRPr lang="id-ID"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
          <p:cNvSpPr/>
          <p:nvPr/>
        </p:nvSpPr>
        <p:spPr>
          <a:xfrm>
            <a:off x="195441" y="270082"/>
            <a:ext cx="2838450" cy="2838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2949" r="12949"/>
          <a:stretch>
            <a:fillRect/>
          </a:stretch>
        </p:blipFill>
        <p:spPr/>
      </p:pic>
      <p:sp>
        <p:nvSpPr>
          <p:cNvPr id="4" name="Rectangle 3"/>
          <p:cNvSpPr/>
          <p:nvPr/>
        </p:nvSpPr>
        <p:spPr>
          <a:xfrm>
            <a:off x="3246437" y="257433"/>
            <a:ext cx="2743202" cy="6341806"/>
          </a:xfrm>
          <a:prstGeom prst="rect">
            <a:avLst/>
          </a:prstGeom>
          <a:gradFill>
            <a:gsLst>
              <a:gs pos="64000">
                <a:schemeClr val="accent2">
                  <a:alpha val="85000"/>
                </a:schemeClr>
              </a:gs>
              <a:gs pos="100000">
                <a:schemeClr val="accent2"/>
              </a:gs>
              <a:gs pos="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Rectangle 5"/>
          <p:cNvSpPr/>
          <p:nvPr/>
        </p:nvSpPr>
        <p:spPr>
          <a:xfrm>
            <a:off x="9157757" y="258098"/>
            <a:ext cx="2743201" cy="6341806"/>
          </a:xfrm>
          <a:prstGeom prst="rect">
            <a:avLst/>
          </a:prstGeom>
          <a:solidFill>
            <a:schemeClr val="accent4"/>
          </a:solidFill>
          <a:ln>
            <a:noFill/>
          </a:ln>
          <a:effectLst>
            <a:outerShdw blurRad="508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Rectangle 6"/>
          <p:cNvSpPr/>
          <p:nvPr/>
        </p:nvSpPr>
        <p:spPr>
          <a:xfrm>
            <a:off x="6202186" y="258098"/>
            <a:ext cx="2743201" cy="6341806"/>
          </a:xfrm>
          <a:prstGeom prst="rect">
            <a:avLst/>
          </a:prstGeom>
          <a:solidFill>
            <a:schemeClr val="accent3"/>
          </a:solidFill>
          <a:ln>
            <a:noFill/>
          </a:ln>
          <a:effectLst>
            <a:outerShdw blurRad="508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Rectangle 7"/>
          <p:cNvSpPr/>
          <p:nvPr/>
        </p:nvSpPr>
        <p:spPr>
          <a:xfrm>
            <a:off x="348397" y="1370938"/>
            <a:ext cx="2410974" cy="118000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 suscipit lobortis nisl ut aliquip ex ea commodo consequat. </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9" name="Rectangle 8"/>
          <p:cNvSpPr/>
          <p:nvPr/>
        </p:nvSpPr>
        <p:spPr>
          <a:xfrm>
            <a:off x="3412726" y="4799938"/>
            <a:ext cx="2410974" cy="118000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 suscipit lobortis nisl ut aliquip ex ea commodo consequat. </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0" name="Rectangle 9"/>
          <p:cNvSpPr/>
          <p:nvPr/>
        </p:nvSpPr>
        <p:spPr>
          <a:xfrm>
            <a:off x="3412726" y="4016730"/>
            <a:ext cx="2150624" cy="72660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Ut wisi enim ad minim veniam</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6" name="Rectangle 25"/>
          <p:cNvSpPr/>
          <p:nvPr/>
        </p:nvSpPr>
        <p:spPr>
          <a:xfrm>
            <a:off x="348397" y="587730"/>
            <a:ext cx="2150624" cy="72660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Ut wisi enim ad minim veniam</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4" name="Rectangle: Rounded Corners 33"/>
          <p:cNvSpPr/>
          <p:nvPr/>
        </p:nvSpPr>
        <p:spPr>
          <a:xfrm>
            <a:off x="3520970" y="5908703"/>
            <a:ext cx="1002348" cy="280582"/>
          </a:xfrm>
          <a:prstGeom prst="roundRect">
            <a:avLst>
              <a:gd name="adj" fmla="val 50000"/>
            </a:avLst>
          </a:prstGeom>
          <a:solidFill>
            <a:schemeClr val="bg1"/>
          </a:solidFill>
          <a:ln>
            <a:noFill/>
          </a:ln>
          <a:effectLst>
            <a:outerShdw blurRad="215900" dist="50800" dir="60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Rectangle: Rounded Corners 34"/>
          <p:cNvSpPr/>
          <p:nvPr/>
        </p:nvSpPr>
        <p:spPr>
          <a:xfrm>
            <a:off x="6469485" y="5908703"/>
            <a:ext cx="1002348" cy="280582"/>
          </a:xfrm>
          <a:prstGeom prst="roundRect">
            <a:avLst>
              <a:gd name="adj" fmla="val 50000"/>
            </a:avLst>
          </a:prstGeom>
          <a:solidFill>
            <a:schemeClr val="bg1"/>
          </a:solidFill>
          <a:ln>
            <a:noFill/>
          </a:ln>
          <a:effectLst>
            <a:outerShdw blurRad="215900" dist="50800" dir="60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2" name="图片占位符 2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5" b="415"/>
          <a:stretch>
            <a:fillRect/>
          </a:stretch>
        </p:blipFill>
        <p:spPr>
          <a:xfrm>
            <a:off x="9157758" y="270082"/>
            <a:ext cx="2743200" cy="6340476"/>
          </a:xfrm>
        </p:spPr>
      </p:pic>
      <p:pic>
        <p:nvPicPr>
          <p:cNvPr id="21" name="图片占位符 2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259" b="8259"/>
          <a:stretch>
            <a:fillRect/>
          </a:stretch>
        </p:blipFill>
        <p:spPr>
          <a:xfrm>
            <a:off x="6203820" y="258763"/>
            <a:ext cx="2743200" cy="6340476"/>
          </a:xfrm>
        </p:spPr>
      </p:pic>
      <p:sp>
        <p:nvSpPr>
          <p:cNvPr id="28" name="Rectangle 3"/>
          <p:cNvSpPr/>
          <p:nvPr/>
        </p:nvSpPr>
        <p:spPr>
          <a:xfrm>
            <a:off x="6202185" y="257433"/>
            <a:ext cx="2743202" cy="6341806"/>
          </a:xfrm>
          <a:prstGeom prst="rect">
            <a:avLst/>
          </a:prstGeom>
          <a:gradFill>
            <a:gsLst>
              <a:gs pos="64000">
                <a:schemeClr val="accent2">
                  <a:alpha val="85000"/>
                </a:schemeClr>
              </a:gs>
              <a:gs pos="100000">
                <a:schemeClr val="accent2"/>
              </a:gs>
              <a:gs pos="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Rectangle 3"/>
          <p:cNvSpPr/>
          <p:nvPr/>
        </p:nvSpPr>
        <p:spPr>
          <a:xfrm>
            <a:off x="9157756" y="257433"/>
            <a:ext cx="2743202" cy="6341806"/>
          </a:xfrm>
          <a:prstGeom prst="rect">
            <a:avLst/>
          </a:prstGeom>
          <a:gradFill>
            <a:gsLst>
              <a:gs pos="64000">
                <a:schemeClr val="accent2">
                  <a:alpha val="85000"/>
                </a:schemeClr>
              </a:gs>
              <a:gs pos="100000">
                <a:schemeClr val="accent2"/>
              </a:gs>
              <a:gs pos="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Rectangle 10"/>
          <p:cNvSpPr/>
          <p:nvPr/>
        </p:nvSpPr>
        <p:spPr>
          <a:xfrm>
            <a:off x="6367946" y="4799938"/>
            <a:ext cx="2410974" cy="118000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 suscipit lobortis nisl ut aliquip ex ea commodo consequat. </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7" name="Rectangle 26"/>
          <p:cNvSpPr/>
          <p:nvPr/>
        </p:nvSpPr>
        <p:spPr>
          <a:xfrm>
            <a:off x="6367946" y="4016730"/>
            <a:ext cx="2150624" cy="72660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Ut wisi enim ad minim veniam</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Rectangle 11"/>
          <p:cNvSpPr/>
          <p:nvPr/>
        </p:nvSpPr>
        <p:spPr>
          <a:xfrm>
            <a:off x="9323870" y="4799938"/>
            <a:ext cx="2410974" cy="118000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 suscipit lobortis nisl ut aliquip ex ea commodo consequat. </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9" name="Rectangle 28"/>
          <p:cNvSpPr/>
          <p:nvPr/>
        </p:nvSpPr>
        <p:spPr>
          <a:xfrm>
            <a:off x="9323870" y="4016730"/>
            <a:ext cx="2150624" cy="72660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Ut wisi enim ad minim veniam</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Rectangle: Rounded Corners 35"/>
          <p:cNvSpPr/>
          <p:nvPr/>
        </p:nvSpPr>
        <p:spPr>
          <a:xfrm>
            <a:off x="9415884" y="5908703"/>
            <a:ext cx="1002348" cy="280582"/>
          </a:xfrm>
          <a:prstGeom prst="roundRect">
            <a:avLst>
              <a:gd name="adj" fmla="val 50000"/>
            </a:avLst>
          </a:prstGeom>
          <a:solidFill>
            <a:schemeClr val="bg1"/>
          </a:solidFill>
          <a:ln>
            <a:noFill/>
          </a:ln>
          <a:effectLst>
            <a:outerShdw blurRad="215900" dist="50800" dir="60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75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par>
                                <p:cTn id="38" presetID="53" presetClass="entr" presetSubtype="16" fill="hold" grpId="0" nodeType="withEffect">
                                  <p:stCondLst>
                                    <p:cond delay="50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childTnLst>
                          </p:cTn>
                        </p:par>
                        <p:par>
                          <p:cTn id="43" fill="hold">
                            <p:stCondLst>
                              <p:cond delay="2250"/>
                            </p:stCondLst>
                            <p:childTnLst>
                              <p:par>
                                <p:cTn id="44" presetID="42"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anim calcmode="lin" valueType="num">
                                      <p:cBhvr>
                                        <p:cTn id="47" dur="500" fill="hold"/>
                                        <p:tgtEl>
                                          <p:spTgt spid="27"/>
                                        </p:tgtEl>
                                        <p:attrNameLst>
                                          <p:attrName>ppt_x</p:attrName>
                                        </p:attrNameLst>
                                      </p:cBhvr>
                                      <p:tavLst>
                                        <p:tav tm="0">
                                          <p:val>
                                            <p:strVal val="#ppt_x"/>
                                          </p:val>
                                        </p:tav>
                                        <p:tav tm="100000">
                                          <p:val>
                                            <p:strVal val="#ppt_x"/>
                                          </p:val>
                                        </p:tav>
                                      </p:tavLst>
                                    </p:anim>
                                    <p:anim calcmode="lin" valueType="num">
                                      <p:cBhvr>
                                        <p:cTn id="48" dur="5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5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5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2750"/>
                            </p:stCondLst>
                            <p:childTnLst>
                              <p:par>
                                <p:cTn id="60" presetID="42"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anim calcmode="lin" valueType="num">
                                      <p:cBhvr>
                                        <p:cTn id="63" dur="500" fill="hold"/>
                                        <p:tgtEl>
                                          <p:spTgt spid="29"/>
                                        </p:tgtEl>
                                        <p:attrNameLst>
                                          <p:attrName>ppt_x</p:attrName>
                                        </p:attrNameLst>
                                      </p:cBhvr>
                                      <p:tavLst>
                                        <p:tav tm="0">
                                          <p:val>
                                            <p:strVal val="#ppt_x"/>
                                          </p:val>
                                        </p:tav>
                                        <p:tav tm="100000">
                                          <p:val>
                                            <p:strVal val="#ppt_x"/>
                                          </p:val>
                                        </p:tav>
                                      </p:tavLst>
                                    </p:anim>
                                    <p:anim calcmode="lin" valueType="num">
                                      <p:cBhvr>
                                        <p:cTn id="64" dur="5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1"/>
                                          </p:val>
                                        </p:tav>
                                        <p:tav tm="100000">
                                          <p:val>
                                            <p:strVal val="#ppt_y"/>
                                          </p:val>
                                        </p:tav>
                                      </p:tavLst>
                                    </p:anim>
                                  </p:childTnLst>
                                </p:cTn>
                              </p:par>
                              <p:par>
                                <p:cTn id="70" presetID="53" presetClass="entr" presetSubtype="16" fill="hold" grpId="0" nodeType="withEffect">
                                  <p:stCondLst>
                                    <p:cond delay="50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par>
                                <p:cTn id="75" presetID="10" presetClass="entr" presetSubtype="0" fill="hold" grpId="0" nodeType="withEffect">
                                  <p:stCondLst>
                                    <p:cond delay="75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75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3250"/>
                            </p:stCondLst>
                            <p:childTnLst>
                              <p:par>
                                <p:cTn id="82" presetID="53" presetClass="entr" presetSubtype="16"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 grpId="0" animBg="1"/>
      <p:bldP spid="6" grpId="0" animBg="1"/>
      <p:bldP spid="7" grpId="0" animBg="1"/>
      <p:bldP spid="8" grpId="0"/>
      <p:bldP spid="9" grpId="0"/>
      <p:bldP spid="10" grpId="0"/>
      <p:bldP spid="26" grpId="0"/>
      <p:bldP spid="34" grpId="0" animBg="1"/>
      <p:bldP spid="35" grpId="0" animBg="1"/>
      <p:bldP spid="28" grpId="0" animBg="1"/>
      <p:bldP spid="30" grpId="0" animBg="1"/>
      <p:bldP spid="11" grpId="0"/>
      <p:bldP spid="27" grpId="0"/>
      <p:bldP spid="12" grpId="0"/>
      <p:bldP spid="29" grpId="0"/>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7670" r="17670"/>
          <a:stretch>
            <a:fillRect/>
          </a:stretch>
        </p:blipFill>
        <p:spPr/>
      </p:pic>
      <p:sp>
        <p:nvSpPr>
          <p:cNvPr id="5" name="Rectangle 4"/>
          <p:cNvSpPr/>
          <p:nvPr/>
        </p:nvSpPr>
        <p:spPr>
          <a:xfrm>
            <a:off x="5397215" y="2542819"/>
            <a:ext cx="1672942" cy="1772364"/>
          </a:xfrm>
          <a:prstGeom prst="rect">
            <a:avLst/>
          </a:prstGeom>
          <a:ln>
            <a:noFill/>
          </a:ln>
          <a:effectLst>
            <a:outerShdw blurRad="381000" dist="38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Box 6"/>
          <p:cNvSpPr txBox="1"/>
          <p:nvPr/>
        </p:nvSpPr>
        <p:spPr>
          <a:xfrm>
            <a:off x="7461354" y="1207295"/>
            <a:ext cx="403500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rPr>
              <a:t>RIGHT IMAGE SLIDE</a:t>
            </a:r>
            <a:endParaRPr kumimoji="0" lang="id-ID"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endParaRPr>
          </a:p>
        </p:txBody>
      </p:sp>
      <p:sp>
        <p:nvSpPr>
          <p:cNvPr id="8" name="Text Placeholder 4"/>
          <p:cNvSpPr txBox="1"/>
          <p:nvPr/>
        </p:nvSpPr>
        <p:spPr>
          <a:xfrm>
            <a:off x="7461356" y="3578524"/>
            <a:ext cx="4035005"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exerci.ad minim veniam, quis nostrud exerci tation ullamcorper nibh euismod 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9" name="TextBox 8"/>
          <p:cNvSpPr txBox="1"/>
          <p:nvPr/>
        </p:nvSpPr>
        <p:spPr>
          <a:xfrm>
            <a:off x="7505804" y="2562866"/>
            <a:ext cx="16715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10" name="Rectangle: Rounded Corners 9"/>
          <p:cNvSpPr/>
          <p:nvPr/>
        </p:nvSpPr>
        <p:spPr>
          <a:xfrm>
            <a:off x="7505804" y="5297553"/>
            <a:ext cx="1002348" cy="280582"/>
          </a:xfrm>
          <a:prstGeom prst="roundRect">
            <a:avLst>
              <a:gd name="adj" fmla="val 50000"/>
            </a:avLst>
          </a:prstGeom>
          <a:ln>
            <a:noFill/>
          </a:ln>
          <a:effectLst>
            <a:outerShdw blurRad="254000" dist="1270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2" name="Group 11"/>
          <p:cNvGrpSpPr/>
          <p:nvPr/>
        </p:nvGrpSpPr>
        <p:grpSpPr>
          <a:xfrm>
            <a:off x="6001117" y="2885110"/>
            <a:ext cx="465138" cy="391319"/>
            <a:chOff x="5356342" y="3093565"/>
            <a:chExt cx="465138" cy="391319"/>
          </a:xfrm>
          <a:solidFill>
            <a:schemeClr val="bg1"/>
          </a:solidFill>
        </p:grpSpPr>
        <p:sp>
          <p:nvSpPr>
            <p:cNvPr id="13"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6" name="Text Placeholder 4"/>
          <p:cNvSpPr txBox="1"/>
          <p:nvPr/>
        </p:nvSpPr>
        <p:spPr>
          <a:xfrm>
            <a:off x="5513103" y="3413553"/>
            <a:ext cx="1441166"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a:t>
            </a:r>
            <a:endPar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5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42" presetClass="entr" presetSubtype="0" fill="hold" grpId="0" nodeType="withEffect">
                                  <p:stCondLst>
                                    <p:cond delay="7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75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2"/>
          </p:nvPr>
        </p:nvPicPr>
        <p:blipFill>
          <a:blip r:embed="rId1">
            <a:extLst>
              <a:ext uri="{28A0092B-C50C-407E-A947-70E740481C1C}">
                <a14:useLocalDpi xmlns:a14="http://schemas.microsoft.com/office/drawing/2010/main" val="0"/>
              </a:ext>
            </a:extLst>
          </a:blip>
          <a:srcRect t="8689" b="8689"/>
          <a:stretch>
            <a:fillRect/>
          </a:stretch>
        </p:blipFill>
        <p:spPr/>
      </p:pic>
      <p:pic>
        <p:nvPicPr>
          <p:cNvPr id="4" name="图片占位符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517" r="10517"/>
          <a:stretch>
            <a:fillRect/>
          </a:stretch>
        </p:blipFill>
        <p:spPr/>
      </p:pic>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892" b="9892"/>
          <a:stretch>
            <a:fillRect/>
          </a:stretch>
        </p:blipFill>
        <p:spPr/>
      </p:pic>
      <p:sp>
        <p:nvSpPr>
          <p:cNvPr id="27" name="Rectangle 26"/>
          <p:cNvSpPr/>
          <p:nvPr/>
        </p:nvSpPr>
        <p:spPr>
          <a:xfrm>
            <a:off x="9526412" y="1458136"/>
            <a:ext cx="2426048" cy="1247008"/>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t>
            </a:r>
            <a:r>
              <a:rPr kumimoji="0" lang="id-ID"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a:t>
            </a:r>
            <a:r>
              <a:rPr kumimoji="0" lang="en-US"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t>
            </a:r>
            <a:endParaRPr kumimoji="0" lang="id-ID"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8" name="Rectangle 27"/>
          <p:cNvSpPr/>
          <p:nvPr/>
        </p:nvSpPr>
        <p:spPr>
          <a:xfrm>
            <a:off x="9526412" y="992135"/>
            <a:ext cx="200025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Charlotte</a:t>
            </a:r>
            <a:endParaRPr kumimoji="0" lang="en-US" sz="1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Rectangle 30"/>
          <p:cNvSpPr/>
          <p:nvPr/>
        </p:nvSpPr>
        <p:spPr>
          <a:xfrm>
            <a:off x="6621288" y="4887136"/>
            <a:ext cx="2426048" cy="1247008"/>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en-US"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t>
            </a:r>
            <a:r>
              <a:rPr kumimoji="0" lang="id-ID"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a:t>
            </a:r>
            <a:r>
              <a:rPr kumimoji="0" lang="en-US"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t>
            </a:r>
            <a:endParaRPr kumimoji="0" lang="id-ID"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2" name="Rectangle 31"/>
          <p:cNvSpPr/>
          <p:nvPr/>
        </p:nvSpPr>
        <p:spPr>
          <a:xfrm>
            <a:off x="7047086" y="4421135"/>
            <a:ext cx="2000250"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Amelia</a:t>
            </a:r>
            <a:endParaRPr kumimoji="0" lang="en-US" sz="1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20" name="Group 19"/>
          <p:cNvGrpSpPr/>
          <p:nvPr/>
        </p:nvGrpSpPr>
        <p:grpSpPr>
          <a:xfrm>
            <a:off x="5318745" y="2135180"/>
            <a:ext cx="5510211" cy="2457450"/>
            <a:chOff x="5562601" y="2343150"/>
            <a:chExt cx="5510211" cy="2457450"/>
          </a:xfrm>
          <a:solidFill>
            <a:schemeClr val="accent1"/>
          </a:solidFill>
          <a:effectLst>
            <a:outerShdw blurRad="571500" sx="102000" sy="102000" algn="ctr" rotWithShape="0">
              <a:schemeClr val="tx1">
                <a:lumMod val="75000"/>
                <a:lumOff val="25000"/>
                <a:alpha val="40000"/>
              </a:schemeClr>
            </a:outerShdw>
          </a:effectLst>
        </p:grpSpPr>
        <p:sp>
          <p:nvSpPr>
            <p:cNvPr id="13" name="Rectangle: Rounded Corners 12"/>
            <p:cNvSpPr/>
            <p:nvPr/>
          </p:nvSpPr>
          <p:spPr>
            <a:xfrm>
              <a:off x="5772150" y="2343150"/>
              <a:ext cx="5300662" cy="2457450"/>
            </a:xfrm>
            <a:prstGeom prst="roundRect">
              <a:avLst>
                <a:gd name="adj" fmla="val 2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Isosceles Triangle 13"/>
            <p:cNvSpPr/>
            <p:nvPr/>
          </p:nvSpPr>
          <p:spPr>
            <a:xfrm rot="16200000">
              <a:off x="5484019" y="2809876"/>
              <a:ext cx="366713" cy="2095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4" name="Rectangle 33"/>
          <p:cNvSpPr/>
          <p:nvPr/>
        </p:nvSpPr>
        <p:spPr>
          <a:xfrm>
            <a:off x="5939766" y="2963025"/>
            <a:ext cx="4423434" cy="65607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t>
            </a:r>
            <a:r>
              <a:rPr kumimoji="0" lang="id-ID"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 exerci tation ullamcorper</a:t>
            </a:r>
            <a:r>
              <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t>
            </a:r>
            <a:endParaRPr kumimoji="0" lang="id-ID"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5" name="Rectangle 34"/>
          <p:cNvSpPr/>
          <p:nvPr/>
        </p:nvSpPr>
        <p:spPr>
          <a:xfrm>
            <a:off x="5939766" y="2497024"/>
            <a:ext cx="253367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Madison Chloe</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5" name="Freeform 64"/>
          <p:cNvSpPr>
            <a:spLocks noChangeArrowheads="1"/>
          </p:cNvSpPr>
          <p:nvPr/>
        </p:nvSpPr>
        <p:spPr bwMode="auto">
          <a:xfrm>
            <a:off x="6098328" y="3881310"/>
            <a:ext cx="268794" cy="262393"/>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Freeform 64"/>
          <p:cNvSpPr>
            <a:spLocks noChangeArrowheads="1"/>
          </p:cNvSpPr>
          <p:nvPr/>
        </p:nvSpPr>
        <p:spPr bwMode="auto">
          <a:xfrm>
            <a:off x="6441306" y="3881310"/>
            <a:ext cx="268794" cy="262393"/>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Freeform 64"/>
          <p:cNvSpPr>
            <a:spLocks noChangeArrowheads="1"/>
          </p:cNvSpPr>
          <p:nvPr/>
        </p:nvSpPr>
        <p:spPr bwMode="auto">
          <a:xfrm>
            <a:off x="6784284" y="3881310"/>
            <a:ext cx="268794" cy="262393"/>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Freeform 64"/>
          <p:cNvSpPr>
            <a:spLocks noChangeArrowheads="1"/>
          </p:cNvSpPr>
          <p:nvPr/>
        </p:nvSpPr>
        <p:spPr bwMode="auto">
          <a:xfrm>
            <a:off x="7127262" y="3881310"/>
            <a:ext cx="268794" cy="262393"/>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Freeform 64"/>
          <p:cNvSpPr>
            <a:spLocks noChangeArrowheads="1"/>
          </p:cNvSpPr>
          <p:nvPr/>
        </p:nvSpPr>
        <p:spPr bwMode="auto">
          <a:xfrm>
            <a:off x="7470241" y="3881310"/>
            <a:ext cx="268794" cy="262393"/>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noFill/>
          <a:ln>
            <a:solidFill>
              <a:schemeClr val="bg1"/>
            </a:solid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anim calcmode="lin" valueType="num">
                                      <p:cBhvr>
                                        <p:cTn id="24" dur="500" fill="hold"/>
                                        <p:tgtEl>
                                          <p:spTgt spid="31"/>
                                        </p:tgtEl>
                                        <p:attrNameLst>
                                          <p:attrName>ppt_x</p:attrName>
                                        </p:attrNameLst>
                                      </p:cBhvr>
                                      <p:tavLst>
                                        <p:tav tm="0">
                                          <p:val>
                                            <p:strVal val="#ppt_x"/>
                                          </p:val>
                                        </p:tav>
                                        <p:tav tm="100000">
                                          <p:val>
                                            <p:strVal val="#ppt_x"/>
                                          </p:val>
                                        </p:tav>
                                      </p:tavLst>
                                    </p:anim>
                                    <p:anim calcmode="lin" valueType="num">
                                      <p:cBhvr>
                                        <p:cTn id="25" dur="5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strVal val="#ppt_x"/>
                                          </p:val>
                                        </p:tav>
                                        <p:tav tm="100000">
                                          <p:val>
                                            <p:strVal val="#ppt_x"/>
                                          </p:val>
                                        </p:tav>
                                      </p:tavLst>
                                    </p:anim>
                                    <p:anim calcmode="lin" valueType="num">
                                      <p:cBhvr>
                                        <p:cTn id="36" dur="5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500" fill="hold"/>
                                        <p:tgtEl>
                                          <p:spTgt spid="49"/>
                                        </p:tgtEl>
                                        <p:attrNameLst>
                                          <p:attrName>ppt_w</p:attrName>
                                        </p:attrNameLst>
                                      </p:cBhvr>
                                      <p:tavLst>
                                        <p:tav tm="0">
                                          <p:val>
                                            <p:fltVal val="0"/>
                                          </p:val>
                                        </p:tav>
                                        <p:tav tm="100000">
                                          <p:val>
                                            <p:strVal val="#ppt_w"/>
                                          </p:val>
                                        </p:tav>
                                      </p:tavLst>
                                    </p:anim>
                                    <p:anim calcmode="lin" valueType="num">
                                      <p:cBhvr>
                                        <p:cTn id="66" dur="500" fill="hold"/>
                                        <p:tgtEl>
                                          <p:spTgt spid="49"/>
                                        </p:tgtEl>
                                        <p:attrNameLst>
                                          <p:attrName>ppt_h</p:attrName>
                                        </p:attrNameLst>
                                      </p:cBhvr>
                                      <p:tavLst>
                                        <p:tav tm="0">
                                          <p:val>
                                            <p:fltVal val="0"/>
                                          </p:val>
                                        </p:tav>
                                        <p:tav tm="100000">
                                          <p:val>
                                            <p:strVal val="#ppt_h"/>
                                          </p:val>
                                        </p:tav>
                                      </p:tavLst>
                                    </p:anim>
                                    <p:animEffect transition="in" filter="fad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1" grpId="0"/>
      <p:bldP spid="32" grpId="0"/>
      <p:bldP spid="34" grpId="0"/>
      <p:bldP spid="35" grpId="0"/>
      <p:bldP spid="45" grpId="0" animBg="1"/>
      <p:bldP spid="46" grpId="0" animBg="1"/>
      <p:bldP spid="47" grpId="0" animBg="1"/>
      <p:bldP spid="48"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3275" r="13275"/>
          <a:stretch>
            <a:fillRect/>
          </a:stretch>
        </p:blipFill>
        <p:spPr/>
      </p:pic>
      <p:sp>
        <p:nvSpPr>
          <p:cNvPr id="9" name="Rectangle 8"/>
          <p:cNvSpPr/>
          <p:nvPr/>
        </p:nvSpPr>
        <p:spPr>
          <a:xfrm>
            <a:off x="0" y="0"/>
            <a:ext cx="7503885" cy="6858000"/>
          </a:xfrm>
          <a:prstGeom prst="rect">
            <a:avLst/>
          </a:prstGeom>
          <a:solidFill>
            <a:schemeClr val="tx1">
              <a:lumMod val="75000"/>
              <a:lumOff val="2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3" name="Group 12"/>
          <p:cNvGrpSpPr/>
          <p:nvPr/>
        </p:nvGrpSpPr>
        <p:grpSpPr>
          <a:xfrm>
            <a:off x="7083556" y="3008671"/>
            <a:ext cx="840658" cy="840658"/>
            <a:chOff x="7083556" y="3008671"/>
            <a:chExt cx="840658" cy="840658"/>
          </a:xfrm>
        </p:grpSpPr>
        <p:sp>
          <p:nvSpPr>
            <p:cNvPr id="5" name="Rectangle: Rounded Corners 4"/>
            <p:cNvSpPr/>
            <p:nvPr/>
          </p:nvSpPr>
          <p:spPr>
            <a:xfrm>
              <a:off x="7083556" y="3008671"/>
              <a:ext cx="840658" cy="840658"/>
            </a:xfrm>
            <a:prstGeom prst="roundRect">
              <a:avLst/>
            </a:prstGeom>
            <a:ln>
              <a:noFill/>
            </a:ln>
            <a:effectLst>
              <a:outerShdw blurRad="3810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0" name="Group 9"/>
            <p:cNvGrpSpPr/>
            <p:nvPr/>
          </p:nvGrpSpPr>
          <p:grpSpPr>
            <a:xfrm>
              <a:off x="7271713" y="3225403"/>
              <a:ext cx="464344" cy="407194"/>
              <a:chOff x="1640798" y="2149003"/>
              <a:chExt cx="464344" cy="407194"/>
            </a:xfrm>
            <a:solidFill>
              <a:schemeClr val="bg1"/>
            </a:solidFill>
          </p:grpSpPr>
          <p:sp>
            <p:nvSpPr>
              <p:cNvPr id="1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27" name="Group 26"/>
          <p:cNvGrpSpPr/>
          <p:nvPr/>
        </p:nvGrpSpPr>
        <p:grpSpPr>
          <a:xfrm>
            <a:off x="838844" y="2926915"/>
            <a:ext cx="3345427" cy="1004171"/>
            <a:chOff x="585904" y="5196034"/>
            <a:chExt cx="3345427" cy="1004171"/>
          </a:xfrm>
        </p:grpSpPr>
        <p:sp>
          <p:nvSpPr>
            <p:cNvPr id="25" name="TextBox 24"/>
            <p:cNvSpPr txBox="1"/>
            <p:nvPr/>
          </p:nvSpPr>
          <p:spPr>
            <a:xfrm>
              <a:off x="585904" y="5196034"/>
              <a:ext cx="33454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rPr>
                <a:t>DISCOVER</a:t>
              </a:r>
              <a:endParaRPr kumimoji="0" lang="id-ID"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endParaRPr>
            </a:p>
          </p:txBody>
        </p:sp>
        <p:sp>
          <p:nvSpPr>
            <p:cNvPr id="26" name="TextBox 25"/>
            <p:cNvSpPr txBox="1"/>
            <p:nvPr/>
          </p:nvSpPr>
          <p:spPr>
            <a:xfrm>
              <a:off x="630354" y="5923206"/>
              <a:ext cx="16715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grpSp>
      <p:cxnSp>
        <p:nvCxnSpPr>
          <p:cNvPr id="29" name="Straight Connector 28"/>
          <p:cNvCxnSpPr/>
          <p:nvPr/>
        </p:nvCxnSpPr>
        <p:spPr>
          <a:xfrm>
            <a:off x="419744" y="2871538"/>
            <a:ext cx="1181100" cy="0"/>
          </a:xfrm>
          <a:prstGeom prst="line">
            <a:avLst/>
          </a:prstGeom>
          <a:ln w="127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511557" y="3986463"/>
            <a:ext cx="1181100" cy="0"/>
          </a:xfrm>
          <a:prstGeom prst="line">
            <a:avLst/>
          </a:prstGeom>
          <a:ln w="127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365184" y="3696141"/>
            <a:ext cx="2965514" cy="58561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4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 quis nostrud</a:t>
            </a:r>
            <a:endParaRPr kumimoji="0" lang="id-ID" sz="14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4" name="Rectangle: Rounded Corners 23"/>
          <p:cNvSpPr/>
          <p:nvPr/>
        </p:nvSpPr>
        <p:spPr>
          <a:xfrm>
            <a:off x="9346767" y="4811066"/>
            <a:ext cx="1002348" cy="280582"/>
          </a:xfrm>
          <a:prstGeom prst="roundRect">
            <a:avLst>
              <a:gd name="adj" fmla="val 50000"/>
            </a:avLst>
          </a:prstGeom>
          <a:ln>
            <a:noFill/>
          </a:ln>
          <a:effectLst>
            <a:outerShdw blurRad="254000" dist="1270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Rectangle 33"/>
          <p:cNvSpPr/>
          <p:nvPr/>
        </p:nvSpPr>
        <p:spPr>
          <a:xfrm>
            <a:off x="8122328" y="1766353"/>
            <a:ext cx="3451226" cy="494751"/>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MEET THE PEOPLE</a:t>
            </a:r>
            <a:endParaRPr kumimoji="0" lang="id-ID"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6" name="Rectangle 35"/>
          <p:cNvSpPr/>
          <p:nvPr/>
        </p:nvSpPr>
        <p:spPr>
          <a:xfrm>
            <a:off x="8922451" y="2192677"/>
            <a:ext cx="1850980"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7" name="Picture Placeholder 6"/>
          <p:cNvSpPr>
            <a:spLocks noGrp="1"/>
          </p:cNvSpPr>
          <p:nvPr>
            <p:ph type="pic" sz="quarter" idx="11"/>
          </p:nvPr>
        </p:nvSpPr>
        <p:spPr/>
      </p:sp>
      <p:sp>
        <p:nvSpPr>
          <p:cNvPr id="15" name="Picture Placeholder 14"/>
          <p:cNvSpPr>
            <a:spLocks noGrp="1"/>
          </p:cNvSpPr>
          <p:nvPr>
            <p:ph type="pic" sz="quarter" idx="12"/>
          </p:nvPr>
        </p:nvSpPr>
        <p:spPr/>
      </p:sp>
      <p:sp>
        <p:nvSpPr>
          <p:cNvPr id="17" name="Picture Placeholder 16"/>
          <p:cNvSpPr>
            <a:spLocks noGrp="1"/>
          </p:cNvSpPr>
          <p:nvPr>
            <p:ph type="pic" sz="quarter" idx="13"/>
          </p:nvPr>
        </p:nvSpPr>
        <p:spPr/>
      </p:sp>
      <p:sp>
        <p:nvSpPr>
          <p:cNvPr id="19" name="Picture Placeholder 18"/>
          <p:cNvSpPr>
            <a:spLocks noGrp="1"/>
          </p:cNvSpPr>
          <p:nvPr>
            <p:ph type="pic" sz="quarter" idx="14"/>
          </p:nvPr>
        </p:nvSpPr>
        <p:spPr/>
      </p:sp>
      <p:sp>
        <p:nvSpPr>
          <p:cNvPr id="22" name="Picture Placeholder 21"/>
          <p:cNvSpPr>
            <a:spLocks noGrp="1"/>
          </p:cNvSpPr>
          <p:nvPr>
            <p:ph type="pic" sz="quarter" idx="15"/>
          </p:nvPr>
        </p:nvSpPr>
        <p:spPr/>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anim calcmode="lin" valueType="num">
                                      <p:cBhvr>
                                        <p:cTn id="30" dur="500" fill="hold"/>
                                        <p:tgtEl>
                                          <p:spTgt spid="34"/>
                                        </p:tgtEl>
                                        <p:attrNameLst>
                                          <p:attrName>ppt_x</p:attrName>
                                        </p:attrNameLst>
                                      </p:cBhvr>
                                      <p:tavLst>
                                        <p:tav tm="0">
                                          <p:val>
                                            <p:strVal val="#ppt_x"/>
                                          </p:val>
                                        </p:tav>
                                        <p:tav tm="100000">
                                          <p:val>
                                            <p:strVal val="#ppt_x"/>
                                          </p:val>
                                        </p:tav>
                                      </p:tavLst>
                                    </p:anim>
                                    <p:anim calcmode="lin" valueType="num">
                                      <p:cBhvr>
                                        <p:cTn id="31" dur="5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par>
                                <p:cTn id="42" presetID="53" presetClass="entr" presetSubtype="16" fill="hold" grpId="0" nodeType="withEffect">
                                  <p:stCondLst>
                                    <p:cond delay="75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4" grpId="0" animBg="1"/>
      <p:bldP spid="34"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2539" r="12539"/>
          <a:stretch>
            <a:fillRect/>
          </a:stretch>
        </p:blipFill>
        <p:spPr/>
      </p:pic>
      <p:sp>
        <p:nvSpPr>
          <p:cNvPr id="21" name="TextBox 20"/>
          <p:cNvSpPr txBox="1"/>
          <p:nvPr/>
        </p:nvSpPr>
        <p:spPr>
          <a:xfrm>
            <a:off x="1008716" y="1533861"/>
            <a:ext cx="403500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rPr>
              <a:t>SIMPLE PLACEHOLDER</a:t>
            </a:r>
            <a:endParaRPr kumimoji="0" lang="id-ID"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endParaRPr>
          </a:p>
        </p:txBody>
      </p:sp>
      <p:sp>
        <p:nvSpPr>
          <p:cNvPr id="22" name="Text Placeholder 4"/>
          <p:cNvSpPr txBox="1"/>
          <p:nvPr/>
        </p:nvSpPr>
        <p:spPr>
          <a:xfrm>
            <a:off x="1008718" y="3905090"/>
            <a:ext cx="3710541"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3" name="TextBox 22"/>
          <p:cNvSpPr txBox="1"/>
          <p:nvPr/>
        </p:nvSpPr>
        <p:spPr>
          <a:xfrm>
            <a:off x="1053166" y="2889432"/>
            <a:ext cx="16715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4" name="Rectangle: Rounded Corners 23"/>
          <p:cNvSpPr/>
          <p:nvPr/>
        </p:nvSpPr>
        <p:spPr>
          <a:xfrm>
            <a:off x="1053166" y="5013078"/>
            <a:ext cx="1002348" cy="280582"/>
          </a:xfrm>
          <a:prstGeom prst="roundRect">
            <a:avLst>
              <a:gd name="adj" fmla="val 50000"/>
            </a:avLst>
          </a:prstGeom>
          <a:ln>
            <a:noFill/>
          </a:ln>
          <a:effectLst>
            <a:outerShdw blurRad="254000" dist="1270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 name="Group 2"/>
          <p:cNvGrpSpPr/>
          <p:nvPr/>
        </p:nvGrpSpPr>
        <p:grpSpPr>
          <a:xfrm>
            <a:off x="7236370" y="5390338"/>
            <a:ext cx="2943950" cy="612845"/>
            <a:chOff x="7236370" y="5390338"/>
            <a:chExt cx="2943950" cy="612845"/>
          </a:xfrm>
        </p:grpSpPr>
        <p:sp>
          <p:nvSpPr>
            <p:cNvPr id="28" name="Freeform: Shape 27"/>
            <p:cNvSpPr/>
            <p:nvPr/>
          </p:nvSpPr>
          <p:spPr>
            <a:xfrm>
              <a:off x="7236370" y="5390338"/>
              <a:ext cx="2943950" cy="612845"/>
            </a:xfrm>
            <a:custGeom>
              <a:avLst/>
              <a:gdLst>
                <a:gd name="connsiteX0" fmla="*/ 1145495 w 2290990"/>
                <a:gd name="connsiteY0" fmla="*/ 0 h 612845"/>
                <a:gd name="connsiteX1" fmla="*/ 1215345 w 2290990"/>
                <a:gd name="connsiteY1" fmla="*/ 99871 h 612845"/>
                <a:gd name="connsiteX2" fmla="*/ 2256292 w 2290990"/>
                <a:gd name="connsiteY2" fmla="*/ 99871 h 612845"/>
                <a:gd name="connsiteX3" fmla="*/ 2290990 w 2290990"/>
                <a:gd name="connsiteY3" fmla="*/ 134569 h 612845"/>
                <a:gd name="connsiteX4" fmla="*/ 2290990 w 2290990"/>
                <a:gd name="connsiteY4" fmla="*/ 578147 h 612845"/>
                <a:gd name="connsiteX5" fmla="*/ 2256292 w 2290990"/>
                <a:gd name="connsiteY5" fmla="*/ 612845 h 612845"/>
                <a:gd name="connsiteX6" fmla="*/ 34698 w 2290990"/>
                <a:gd name="connsiteY6" fmla="*/ 612845 h 612845"/>
                <a:gd name="connsiteX7" fmla="*/ 0 w 2290990"/>
                <a:gd name="connsiteY7" fmla="*/ 578147 h 612845"/>
                <a:gd name="connsiteX8" fmla="*/ 0 w 2290990"/>
                <a:gd name="connsiteY8" fmla="*/ 134569 h 612845"/>
                <a:gd name="connsiteX9" fmla="*/ 34698 w 2290990"/>
                <a:gd name="connsiteY9" fmla="*/ 99871 h 612845"/>
                <a:gd name="connsiteX10" fmla="*/ 1075645 w 2290990"/>
                <a:gd name="connsiteY10" fmla="*/ 99871 h 6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990" h="612845">
                  <a:moveTo>
                    <a:pt x="1145495" y="0"/>
                  </a:moveTo>
                  <a:lnTo>
                    <a:pt x="1215345" y="99871"/>
                  </a:lnTo>
                  <a:lnTo>
                    <a:pt x="2256292" y="99871"/>
                  </a:lnTo>
                  <a:cubicBezTo>
                    <a:pt x="2275455" y="99871"/>
                    <a:pt x="2290990" y="115406"/>
                    <a:pt x="2290990" y="134569"/>
                  </a:cubicBezTo>
                  <a:lnTo>
                    <a:pt x="2290990" y="578147"/>
                  </a:lnTo>
                  <a:cubicBezTo>
                    <a:pt x="2290990" y="597310"/>
                    <a:pt x="2275455" y="612845"/>
                    <a:pt x="2256292" y="612845"/>
                  </a:cubicBezTo>
                  <a:lnTo>
                    <a:pt x="34698" y="612845"/>
                  </a:lnTo>
                  <a:cubicBezTo>
                    <a:pt x="15535" y="612845"/>
                    <a:pt x="0" y="597310"/>
                    <a:pt x="0" y="578147"/>
                  </a:cubicBezTo>
                  <a:lnTo>
                    <a:pt x="0" y="134569"/>
                  </a:lnTo>
                  <a:cubicBezTo>
                    <a:pt x="0" y="115406"/>
                    <a:pt x="15535" y="99871"/>
                    <a:pt x="34698" y="99871"/>
                  </a:cubicBezTo>
                  <a:lnTo>
                    <a:pt x="1075645" y="99871"/>
                  </a:lnTo>
                  <a:close/>
                </a:path>
              </a:pathLst>
            </a:custGeom>
            <a:solidFill>
              <a:schemeClr val="tx1">
                <a:lumMod val="75000"/>
                <a:lumOff val="25000"/>
              </a:schemeClr>
            </a:solidFill>
            <a:ln>
              <a:noFill/>
            </a:ln>
            <a:effectLst>
              <a:outerShdw blurRad="254000" dist="762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Rectangle 26"/>
            <p:cNvSpPr/>
            <p:nvPr/>
          </p:nvSpPr>
          <p:spPr>
            <a:xfrm>
              <a:off x="7514749" y="5620186"/>
              <a:ext cx="2274982"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05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AD MINIM VENIAM</a:t>
              </a:r>
              <a:endParaRPr kumimoji="0" lang="id-ID" sz="105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 name="Group 1"/>
          <p:cNvGrpSpPr/>
          <p:nvPr/>
        </p:nvGrpSpPr>
        <p:grpSpPr>
          <a:xfrm>
            <a:off x="6140904" y="2235428"/>
            <a:ext cx="2387146" cy="2387144"/>
            <a:chOff x="6140904" y="2235428"/>
            <a:chExt cx="2387146" cy="2387144"/>
          </a:xfrm>
        </p:grpSpPr>
        <p:sp>
          <p:nvSpPr>
            <p:cNvPr id="18" name="Diamond 17"/>
            <p:cNvSpPr/>
            <p:nvPr/>
          </p:nvSpPr>
          <p:spPr>
            <a:xfrm>
              <a:off x="6140904" y="2235428"/>
              <a:ext cx="2387146" cy="2387144"/>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0" name="Group 29"/>
            <p:cNvGrpSpPr/>
            <p:nvPr/>
          </p:nvGrpSpPr>
          <p:grpSpPr>
            <a:xfrm>
              <a:off x="7102305" y="3225403"/>
              <a:ext cx="464344" cy="407194"/>
              <a:chOff x="1640798" y="2149003"/>
              <a:chExt cx="464344" cy="407194"/>
            </a:xfrm>
            <a:solidFill>
              <a:schemeClr val="bg1"/>
            </a:solidFill>
          </p:grpSpPr>
          <p:sp>
            <p:nvSpPr>
              <p:cNvPr id="3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75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t="29888" b="29888"/>
          <a:stretch>
            <a:fillRect/>
          </a:stretch>
        </p:blipFill>
        <p:spPr/>
      </p:pic>
      <p:sp>
        <p:nvSpPr>
          <p:cNvPr id="11" name="Rectangle: Rounded Corners 10"/>
          <p:cNvSpPr/>
          <p:nvPr/>
        </p:nvSpPr>
        <p:spPr>
          <a:xfrm>
            <a:off x="3726765" y="3877003"/>
            <a:ext cx="4591326" cy="2601314"/>
          </a:xfrm>
          <a:prstGeom prst="roundRect">
            <a:avLst>
              <a:gd name="adj" fmla="val 1344"/>
            </a:avLst>
          </a:prstGeom>
          <a:solidFill>
            <a:schemeClr val="accent1">
              <a:alpha val="92000"/>
            </a:scheme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 Placeholder 4"/>
          <p:cNvSpPr txBox="1"/>
          <p:nvPr/>
        </p:nvSpPr>
        <p:spPr>
          <a:xfrm>
            <a:off x="3904155" y="5154716"/>
            <a:ext cx="4236546" cy="582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a:t>
            </a:r>
            <a:endPar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5" name="TextBox 14"/>
          <p:cNvSpPr txBox="1"/>
          <p:nvPr/>
        </p:nvSpPr>
        <p:spPr>
          <a:xfrm>
            <a:off x="5314541" y="4598018"/>
            <a:ext cx="141577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rPr>
              <a:t>项目介绍</a:t>
            </a:r>
            <a:endParaRPr kumimoji="0" lang="zh-CN" altLang="en-US" sz="24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Box 17"/>
          <p:cNvSpPr txBox="1"/>
          <p:nvPr/>
        </p:nvSpPr>
        <p:spPr>
          <a:xfrm>
            <a:off x="5106410" y="4182788"/>
            <a:ext cx="183204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PROJECT INTRO</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115"/>
          <p:cNvSpPr>
            <a:spLocks noChangeArrowheads="1"/>
          </p:cNvSpPr>
          <p:nvPr/>
        </p:nvSpPr>
        <p:spPr bwMode="auto">
          <a:xfrm>
            <a:off x="5912889" y="5951844"/>
            <a:ext cx="219078" cy="220688"/>
          </a:xfrm>
          <a:custGeom>
            <a:avLst/>
            <a:gdLst>
              <a:gd name="T0" fmla="*/ 38198494 w 601"/>
              <a:gd name="T1" fmla="*/ 78441997 h 602"/>
              <a:gd name="T2" fmla="*/ 38198494 w 601"/>
              <a:gd name="T3" fmla="*/ 78441997 h 602"/>
              <a:gd name="T4" fmla="*/ 0 w 601"/>
              <a:gd name="T5" fmla="*/ 38763987 h 602"/>
              <a:gd name="T6" fmla="*/ 38198494 w 601"/>
              <a:gd name="T7" fmla="*/ 0 h 602"/>
              <a:gd name="T8" fmla="*/ 77429787 w 601"/>
              <a:gd name="T9" fmla="*/ 38763987 h 602"/>
              <a:gd name="T10" fmla="*/ 38198494 w 601"/>
              <a:gd name="T11" fmla="*/ 78441997 h 602"/>
              <a:gd name="T12" fmla="*/ 38198494 w 601"/>
              <a:gd name="T13" fmla="*/ 7439717 h 602"/>
              <a:gd name="T14" fmla="*/ 38198494 w 601"/>
              <a:gd name="T15" fmla="*/ 7439717 h 602"/>
              <a:gd name="T16" fmla="*/ 7226723 w 601"/>
              <a:gd name="T17" fmla="*/ 38763987 h 602"/>
              <a:gd name="T18" fmla="*/ 38198494 w 601"/>
              <a:gd name="T19" fmla="*/ 71002280 h 602"/>
              <a:gd name="T20" fmla="*/ 70203064 w 601"/>
              <a:gd name="T21" fmla="*/ 38763987 h 602"/>
              <a:gd name="T22" fmla="*/ 38198494 w 601"/>
              <a:gd name="T23" fmla="*/ 7439717 h 602"/>
              <a:gd name="T24" fmla="*/ 51877788 w 601"/>
              <a:gd name="T25" fmla="*/ 45290042 h 602"/>
              <a:gd name="T26" fmla="*/ 51877788 w 601"/>
              <a:gd name="T27" fmla="*/ 45290042 h 602"/>
              <a:gd name="T28" fmla="*/ 41037884 w 601"/>
              <a:gd name="T29" fmla="*/ 57167289 h 602"/>
              <a:gd name="T30" fmla="*/ 41037884 w 601"/>
              <a:gd name="T31" fmla="*/ 57167289 h 602"/>
              <a:gd name="T32" fmla="*/ 38198494 w 601"/>
              <a:gd name="T33" fmla="*/ 59125033 h 602"/>
              <a:gd name="T34" fmla="*/ 35488787 w 601"/>
              <a:gd name="T35" fmla="*/ 57167289 h 602"/>
              <a:gd name="T36" fmla="*/ 35488787 w 601"/>
              <a:gd name="T37" fmla="*/ 57167289 h 602"/>
              <a:gd name="T38" fmla="*/ 24519558 w 601"/>
              <a:gd name="T39" fmla="*/ 45290042 h 602"/>
              <a:gd name="T40" fmla="*/ 24519558 w 601"/>
              <a:gd name="T41" fmla="*/ 45290042 h 602"/>
              <a:gd name="T42" fmla="*/ 23616083 w 601"/>
              <a:gd name="T43" fmla="*/ 42418636 h 602"/>
              <a:gd name="T44" fmla="*/ 27229624 w 601"/>
              <a:gd name="T45" fmla="*/ 38763987 h 602"/>
              <a:gd name="T46" fmla="*/ 30068655 w 601"/>
              <a:gd name="T47" fmla="*/ 40591311 h 602"/>
              <a:gd name="T48" fmla="*/ 30068655 w 601"/>
              <a:gd name="T49" fmla="*/ 40591311 h 602"/>
              <a:gd name="T50" fmla="*/ 34585312 w 601"/>
              <a:gd name="T51" fmla="*/ 45290042 h 602"/>
              <a:gd name="T52" fmla="*/ 34585312 w 601"/>
              <a:gd name="T53" fmla="*/ 23102033 h 602"/>
              <a:gd name="T54" fmla="*/ 38198494 w 601"/>
              <a:gd name="T55" fmla="*/ 19447384 h 602"/>
              <a:gd name="T56" fmla="*/ 41941000 w 601"/>
              <a:gd name="T57" fmla="*/ 23102033 h 602"/>
              <a:gd name="T58" fmla="*/ 41941000 w 601"/>
              <a:gd name="T59" fmla="*/ 45290042 h 602"/>
              <a:gd name="T60" fmla="*/ 46457657 w 601"/>
              <a:gd name="T61" fmla="*/ 40591311 h 602"/>
              <a:gd name="T62" fmla="*/ 46457657 w 601"/>
              <a:gd name="T63" fmla="*/ 40591311 h 602"/>
              <a:gd name="T64" fmla="*/ 49167722 w 601"/>
              <a:gd name="T65" fmla="*/ 38763987 h 602"/>
              <a:gd name="T66" fmla="*/ 52781263 w 601"/>
              <a:gd name="T67" fmla="*/ 42418636 h 602"/>
              <a:gd name="T68" fmla="*/ 51877788 w 601"/>
              <a:gd name="T69" fmla="*/ 4529004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8" grpId="0"/>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1">
            <a:extLst>
              <a:ext uri="{BEBA8EAE-BF5A-486C-A8C5-ECC9F3942E4B}">
                <a14:imgProps xmlns:a14="http://schemas.microsoft.com/office/drawing/2010/main">
                  <a14:imgLayer r:embed="rId2">
                    <a14:imgEffect>
                      <a14:brightnessContrast bright="-56000"/>
                    </a14:imgEffect>
                  </a14:imgLayer>
                </a14:imgProps>
              </a:ext>
              <a:ext uri="{28A0092B-C50C-407E-A947-70E740481C1C}">
                <a14:useLocalDpi xmlns:a14="http://schemas.microsoft.com/office/drawing/2010/main" val="0"/>
              </a:ext>
            </a:extLst>
          </a:blip>
          <a:srcRect t="26098" b="26098"/>
          <a:stretch>
            <a:fillRect/>
          </a:stretch>
        </p:blipFill>
        <p:spPr/>
      </p:pic>
      <p:cxnSp>
        <p:nvCxnSpPr>
          <p:cNvPr id="109" name="Straight Connector 108"/>
          <p:cNvCxnSpPr/>
          <p:nvPr/>
        </p:nvCxnSpPr>
        <p:spPr>
          <a:xfrm>
            <a:off x="3153470" y="2796028"/>
            <a:ext cx="1880430" cy="0"/>
          </a:xfrm>
          <a:prstGeom prst="line">
            <a:avLst/>
          </a:prstGeom>
          <a:ln w="12700">
            <a:solidFill>
              <a:schemeClr val="bg1">
                <a:lumMod val="75000"/>
              </a:schemeClr>
            </a:solidFill>
          </a:ln>
          <a:effectLst>
            <a:innerShdw blurRad="76200">
              <a:schemeClr val="tx1">
                <a:lumMod val="75000"/>
                <a:lumOff val="25000"/>
              </a:schemeClr>
            </a:innerShdw>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158098" y="4305278"/>
            <a:ext cx="1880430" cy="0"/>
          </a:xfrm>
          <a:prstGeom prst="line">
            <a:avLst/>
          </a:prstGeom>
          <a:ln w="12700">
            <a:solidFill>
              <a:schemeClr val="bg1">
                <a:lumMod val="75000"/>
              </a:schemeClr>
            </a:solidFill>
          </a:ln>
          <a:effectLst>
            <a:innerShdw blurRad="76200">
              <a:schemeClr val="tx1">
                <a:lumMod val="75000"/>
                <a:lumOff val="25000"/>
              </a:schemeClr>
            </a:inn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153470" y="2796028"/>
            <a:ext cx="619626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THANK YOU FOR WATCHING</a:t>
            </a:r>
            <a:endParaRPr kumimoji="0" lang="en-US" altLang="zh-CN" sz="5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0-#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base">
                                        <p:cTn id="11" dur="500" fill="hold"/>
                                        <p:tgtEl>
                                          <p:spTgt spid="110"/>
                                        </p:tgtEl>
                                        <p:attrNameLst>
                                          <p:attrName>ppt_x</p:attrName>
                                        </p:attrNameLst>
                                      </p:cBhvr>
                                      <p:tavLst>
                                        <p:tav tm="0">
                                          <p:val>
                                            <p:strVal val="1+#ppt_w/2"/>
                                          </p:val>
                                        </p:tav>
                                        <p:tav tm="100000">
                                          <p:val>
                                            <p:strVal val="#ppt_x"/>
                                          </p:val>
                                        </p:tav>
                                      </p:tavLst>
                                    </p:anim>
                                    <p:anim calcmode="lin" valueType="num">
                                      <p:cBhvr additive="base">
                                        <p:cTn id="12"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26628" y="0"/>
            <a:ext cx="2982686"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Rectangle 5"/>
          <p:cNvSpPr/>
          <p:nvPr/>
        </p:nvSpPr>
        <p:spPr>
          <a:xfrm>
            <a:off x="9209314" y="2286000"/>
            <a:ext cx="2982686"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Rectangle 6"/>
          <p:cNvSpPr/>
          <p:nvPr/>
        </p:nvSpPr>
        <p:spPr>
          <a:xfrm>
            <a:off x="6226628" y="4572000"/>
            <a:ext cx="2982686"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TextBox 12"/>
          <p:cNvSpPr txBox="1"/>
          <p:nvPr/>
        </p:nvSpPr>
        <p:spPr>
          <a:xfrm>
            <a:off x="779108" y="1520073"/>
            <a:ext cx="403500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rPr>
              <a:t>GRID GALLERY SLIDE</a:t>
            </a:r>
            <a:endParaRPr kumimoji="0" lang="id-ID"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endParaRPr>
          </a:p>
        </p:txBody>
      </p:sp>
      <p:sp>
        <p:nvSpPr>
          <p:cNvPr id="14" name="Text Placeholder 4"/>
          <p:cNvSpPr txBox="1"/>
          <p:nvPr/>
        </p:nvSpPr>
        <p:spPr>
          <a:xfrm>
            <a:off x="779110" y="3891302"/>
            <a:ext cx="3710541"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1" name="TextBox 20"/>
          <p:cNvSpPr txBox="1"/>
          <p:nvPr/>
        </p:nvSpPr>
        <p:spPr>
          <a:xfrm>
            <a:off x="823558" y="2875644"/>
            <a:ext cx="16715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2" name="Rectangle: Rounded Corners 21"/>
          <p:cNvSpPr/>
          <p:nvPr/>
        </p:nvSpPr>
        <p:spPr>
          <a:xfrm>
            <a:off x="823558" y="4999290"/>
            <a:ext cx="1002348" cy="280582"/>
          </a:xfrm>
          <a:prstGeom prst="roundRect">
            <a:avLst>
              <a:gd name="adj" fmla="val 50000"/>
            </a:avLst>
          </a:prstGeom>
          <a:ln>
            <a:noFill/>
          </a:ln>
          <a:effectLst>
            <a:outerShdw blurRad="254000" dist="1270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Text Placeholder 4"/>
          <p:cNvSpPr txBox="1"/>
          <p:nvPr/>
        </p:nvSpPr>
        <p:spPr>
          <a:xfrm>
            <a:off x="6449621" y="975970"/>
            <a:ext cx="2536700" cy="7509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6" name="TextBox 25"/>
          <p:cNvSpPr txBox="1"/>
          <p:nvPr/>
        </p:nvSpPr>
        <p:spPr>
          <a:xfrm>
            <a:off x="6449621" y="559046"/>
            <a:ext cx="9941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Picture 1</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Text Placeholder 4"/>
          <p:cNvSpPr txBox="1"/>
          <p:nvPr/>
        </p:nvSpPr>
        <p:spPr>
          <a:xfrm>
            <a:off x="6449621" y="5547970"/>
            <a:ext cx="2536700" cy="7509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9" name="TextBox 28"/>
          <p:cNvSpPr txBox="1"/>
          <p:nvPr/>
        </p:nvSpPr>
        <p:spPr>
          <a:xfrm>
            <a:off x="6449621" y="5131046"/>
            <a:ext cx="9941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Picture 3</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Text Placeholder 4"/>
          <p:cNvSpPr txBox="1"/>
          <p:nvPr/>
        </p:nvSpPr>
        <p:spPr>
          <a:xfrm>
            <a:off x="9432307" y="3261970"/>
            <a:ext cx="2536700" cy="7509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2" name="TextBox 31"/>
          <p:cNvSpPr txBox="1"/>
          <p:nvPr/>
        </p:nvSpPr>
        <p:spPr>
          <a:xfrm>
            <a:off x="9432307" y="2845046"/>
            <a:ext cx="9941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Picture 2</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5" name="图片占位符 4"/>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t="8757" b="8757"/>
          <a:stretch>
            <a:fillRect/>
          </a:stretch>
        </p:blipFill>
        <p:spPr/>
      </p:pic>
      <p:pic>
        <p:nvPicPr>
          <p:cNvPr id="9" name="图片占位符 8"/>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5718" b="5718"/>
          <a:stretch>
            <a:fillRect/>
          </a:stretch>
        </p:blipFill>
        <p:spPr/>
      </p:pic>
      <p:pic>
        <p:nvPicPr>
          <p:cNvPr id="12" name="图片占位符 1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93" b="93"/>
          <a:stretch>
            <a:fillRect/>
          </a:stretch>
        </p:blipFill>
        <p:spPr>
          <a:xfrm>
            <a:off x="6226173" y="2286347"/>
            <a:ext cx="2982462" cy="2285653"/>
          </a:xfr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strVal val="#ppt_x"/>
                                          </p:val>
                                        </p:tav>
                                        <p:tav tm="100000">
                                          <p:val>
                                            <p:strVal val="#ppt_x"/>
                                          </p:val>
                                        </p:tav>
                                      </p:tavLst>
                                    </p:anim>
                                    <p:anim calcmode="lin" valueType="num">
                                      <p:cBhvr>
                                        <p:cTn id="18" dur="500" fill="hold"/>
                                        <p:tgtEl>
                                          <p:spTgt spid="25"/>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anim calcmode="lin" valueType="num">
                                      <p:cBhvr>
                                        <p:cTn id="31" dur="500" fill="hold"/>
                                        <p:tgtEl>
                                          <p:spTgt spid="28"/>
                                        </p:tgtEl>
                                        <p:attrNameLst>
                                          <p:attrName>ppt_x</p:attrName>
                                        </p:attrNameLst>
                                      </p:cBhvr>
                                      <p:tavLst>
                                        <p:tav tm="0">
                                          <p:val>
                                            <p:strVal val="#ppt_x"/>
                                          </p:val>
                                        </p:tav>
                                        <p:tav tm="100000">
                                          <p:val>
                                            <p:strVal val="#ppt_x"/>
                                          </p:val>
                                        </p:tav>
                                      </p:tavLst>
                                    </p:anim>
                                    <p:anim calcmode="lin" valueType="num">
                                      <p:cBhvr>
                                        <p:cTn id="32" dur="500" fill="hold"/>
                                        <p:tgtEl>
                                          <p:spTgt spid="28"/>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anim calcmode="lin" valueType="num">
                                      <p:cBhvr>
                                        <p:cTn id="40" dur="500" fill="hold"/>
                                        <p:tgtEl>
                                          <p:spTgt spid="32"/>
                                        </p:tgtEl>
                                        <p:attrNameLst>
                                          <p:attrName>ppt_x</p:attrName>
                                        </p:attrNameLst>
                                      </p:cBhvr>
                                      <p:tavLst>
                                        <p:tav tm="0">
                                          <p:val>
                                            <p:strVal val="#ppt_x"/>
                                          </p:val>
                                        </p:tav>
                                        <p:tav tm="100000">
                                          <p:val>
                                            <p:strVal val="#ppt_x"/>
                                          </p:val>
                                        </p:tav>
                                      </p:tavLst>
                                    </p:anim>
                                    <p:anim calcmode="lin" valueType="num">
                                      <p:cBhvr>
                                        <p:cTn id="41" dur="500" fill="hold"/>
                                        <p:tgtEl>
                                          <p:spTgt spid="3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50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strVal val="#ppt_x"/>
                                          </p:val>
                                        </p:tav>
                                        <p:tav tm="100000">
                                          <p:val>
                                            <p:strVal val="#ppt_x"/>
                                          </p:val>
                                        </p:tav>
                                      </p:tavLst>
                                    </p:anim>
                                    <p:anim calcmode="lin" valueType="num">
                                      <p:cBhvr>
                                        <p:cTn id="46" dur="5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500"/>
                            </p:stCondLst>
                            <p:childTnLst>
                              <p:par>
                                <p:cTn id="48" presetID="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25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50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0-#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par>
                                <p:cTn id="60" presetID="53" presetClass="entr" presetSubtype="16" fill="hold" grpId="0" nodeType="withEffect">
                                  <p:stCondLst>
                                    <p:cond delay="75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3" grpId="0"/>
      <p:bldP spid="14" grpId="0"/>
      <p:bldP spid="21" grpId="0"/>
      <p:bldP spid="22" grpId="0" animBg="1"/>
      <p:bldP spid="25" grpId="0"/>
      <p:bldP spid="26" grpId="0"/>
      <p:bldP spid="28"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7815" r="7815"/>
          <a:stretch>
            <a:fillRect/>
          </a:stretch>
        </p:blipFill>
        <p:spPr/>
      </p:pic>
      <p:sp>
        <p:nvSpPr>
          <p:cNvPr id="3" name="Rectangle 2"/>
          <p:cNvSpPr/>
          <p:nvPr/>
        </p:nvSpPr>
        <p:spPr>
          <a:xfrm>
            <a:off x="0" y="0"/>
            <a:ext cx="325755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Rectangle 3"/>
          <p:cNvSpPr/>
          <p:nvPr/>
        </p:nvSpPr>
        <p:spPr>
          <a:xfrm>
            <a:off x="0" y="2286000"/>
            <a:ext cx="325755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Rectangle 4"/>
          <p:cNvSpPr/>
          <p:nvPr/>
        </p:nvSpPr>
        <p:spPr>
          <a:xfrm>
            <a:off x="0" y="4572000"/>
            <a:ext cx="325755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0" name="Group 19"/>
          <p:cNvGrpSpPr/>
          <p:nvPr/>
        </p:nvGrpSpPr>
        <p:grpSpPr>
          <a:xfrm>
            <a:off x="1469231" y="381518"/>
            <a:ext cx="319088" cy="465138"/>
            <a:chOff x="3582988" y="3510757"/>
            <a:chExt cx="319088" cy="465138"/>
          </a:xfrm>
          <a:solidFill>
            <a:schemeClr val="bg1"/>
          </a:solidFill>
        </p:grpSpPr>
        <p:sp>
          <p:nvSpPr>
            <p:cNvPr id="2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4" name="Text Placeholder 4"/>
          <p:cNvSpPr txBox="1"/>
          <p:nvPr/>
        </p:nvSpPr>
        <p:spPr>
          <a:xfrm>
            <a:off x="346869" y="1375182"/>
            <a:ext cx="2563812" cy="529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5" name="TextBox 24"/>
          <p:cNvSpPr txBox="1"/>
          <p:nvPr/>
        </p:nvSpPr>
        <p:spPr>
          <a:xfrm>
            <a:off x="944133" y="1041013"/>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3" name="Group 12"/>
          <p:cNvGrpSpPr/>
          <p:nvPr/>
        </p:nvGrpSpPr>
        <p:grpSpPr>
          <a:xfrm>
            <a:off x="1396603" y="2672268"/>
            <a:ext cx="464344" cy="465138"/>
            <a:chOff x="7275629" y="3973834"/>
            <a:chExt cx="464344" cy="465138"/>
          </a:xfrm>
          <a:solidFill>
            <a:schemeClr val="bg1"/>
          </a:solidFill>
        </p:grpSpPr>
        <p:sp>
          <p:nvSpPr>
            <p:cNvPr id="14"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7" name="Text Placeholder 4"/>
          <p:cNvSpPr txBox="1"/>
          <p:nvPr/>
        </p:nvSpPr>
        <p:spPr>
          <a:xfrm>
            <a:off x="346869" y="3656432"/>
            <a:ext cx="2563812" cy="529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28" name="TextBox 27"/>
          <p:cNvSpPr txBox="1"/>
          <p:nvPr/>
        </p:nvSpPr>
        <p:spPr>
          <a:xfrm>
            <a:off x="944133" y="3322263"/>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0" name="Group 9"/>
          <p:cNvGrpSpPr/>
          <p:nvPr/>
        </p:nvGrpSpPr>
        <p:grpSpPr>
          <a:xfrm>
            <a:off x="1468835" y="4962355"/>
            <a:ext cx="319881" cy="465138"/>
            <a:chOff x="10146507" y="3505994"/>
            <a:chExt cx="319881" cy="465138"/>
          </a:xfrm>
          <a:solidFill>
            <a:schemeClr val="bg1"/>
          </a:solidFill>
        </p:grpSpPr>
        <p:sp>
          <p:nvSpPr>
            <p:cNvPr id="11"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0" name="Text Placeholder 4"/>
          <p:cNvSpPr txBox="1"/>
          <p:nvPr/>
        </p:nvSpPr>
        <p:spPr>
          <a:xfrm>
            <a:off x="346869" y="5938344"/>
            <a:ext cx="2563812" cy="529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1" name="TextBox 30"/>
          <p:cNvSpPr txBox="1"/>
          <p:nvPr/>
        </p:nvSpPr>
        <p:spPr>
          <a:xfrm>
            <a:off x="944133" y="5604175"/>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TextBox 35"/>
          <p:cNvSpPr txBox="1"/>
          <p:nvPr/>
        </p:nvSpPr>
        <p:spPr>
          <a:xfrm>
            <a:off x="7304485" y="1549101"/>
            <a:ext cx="403500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rPr>
              <a:t>IMAGE WITH CONTENT</a:t>
            </a:r>
            <a:endParaRPr kumimoji="0" lang="id-ID"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Liberation Sans" panose="020B0604020202020204" pitchFamily="34" charset="0"/>
              <a:sym typeface="Arial" panose="020B0604020202020204" pitchFamily="34" charset="0"/>
            </a:endParaRPr>
          </a:p>
        </p:txBody>
      </p:sp>
      <p:sp>
        <p:nvSpPr>
          <p:cNvPr id="37" name="Text Placeholder 4"/>
          <p:cNvSpPr txBox="1"/>
          <p:nvPr/>
        </p:nvSpPr>
        <p:spPr>
          <a:xfrm>
            <a:off x="7304487" y="3920330"/>
            <a:ext cx="3710541"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 aliquam erat volutpat. Ut wisi enim ad minim veniam, quis nostrud exerci. </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8" name="TextBox 37"/>
          <p:cNvSpPr txBox="1"/>
          <p:nvPr/>
        </p:nvSpPr>
        <p:spPr>
          <a:xfrm>
            <a:off x="7348935" y="2904672"/>
            <a:ext cx="16715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CREATIVE</a:t>
            </a:r>
            <a:endParaRPr kumimoji="0" lang="id-ID" sz="1200" b="1" i="0" u="none" strike="noStrike" kern="1200" cap="none" spc="600" normalizeH="0" baseline="0" noProof="0" dirty="0">
              <a:ln>
                <a:noFill/>
              </a:ln>
              <a:solidFill>
                <a:prstClr val="white">
                  <a:lumMod val="75000"/>
                </a:prstClr>
              </a:solidFill>
              <a:effectLst/>
              <a:uLnTx/>
              <a:uFillTx/>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9" name="Rectangle: Rounded Corners 38"/>
          <p:cNvSpPr/>
          <p:nvPr/>
        </p:nvSpPr>
        <p:spPr>
          <a:xfrm>
            <a:off x="7348935" y="5028318"/>
            <a:ext cx="1002348" cy="280582"/>
          </a:xfrm>
          <a:prstGeom prst="roundRect">
            <a:avLst>
              <a:gd name="adj" fmla="val 50000"/>
            </a:avLst>
          </a:prstGeom>
          <a:ln>
            <a:noFill/>
          </a:ln>
          <a:effectLst>
            <a:outerShdw blurRad="254000" dist="1270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Read More</a:t>
            </a:r>
            <a:endParaRPr kumimoji="0" lang="id-ID" sz="9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2"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1+#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50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1+#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par>
                                <p:cTn id="30" presetID="53" presetClass="entr" presetSubtype="16" fill="hold" grpId="0" nodeType="withEffect">
                                  <p:stCondLst>
                                    <p:cond delay="75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childTnLst>
                          </p:cTn>
                        </p:par>
                        <p:par>
                          <p:cTn id="35" fill="hold">
                            <p:stCondLst>
                              <p:cond delay="1250"/>
                            </p:stCondLst>
                            <p:childTnLst>
                              <p:par>
                                <p:cTn id="36" presetID="53" presetClass="entr" presetSubtype="16"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42" presetClass="entr" presetSubtype="0" fill="hold" grpId="0" nodeType="withEffect">
                                  <p:stCondLst>
                                    <p:cond delay="25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anim calcmode="lin" valueType="num">
                                      <p:cBhvr>
                                        <p:cTn id="49" dur="500" fill="hold"/>
                                        <p:tgtEl>
                                          <p:spTgt spid="24"/>
                                        </p:tgtEl>
                                        <p:attrNameLst>
                                          <p:attrName>ppt_x</p:attrName>
                                        </p:attrNameLst>
                                      </p:cBhvr>
                                      <p:tavLst>
                                        <p:tav tm="0">
                                          <p:val>
                                            <p:strVal val="#ppt_x"/>
                                          </p:val>
                                        </p:tav>
                                        <p:tav tm="100000">
                                          <p:val>
                                            <p:strVal val="#ppt_x"/>
                                          </p:val>
                                        </p:tav>
                                      </p:tavLst>
                                    </p:anim>
                                    <p:anim calcmode="lin" valueType="num">
                                      <p:cBhvr>
                                        <p:cTn id="50" dur="5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175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par>
                                <p:cTn id="57" presetID="42" presetClass="entr" presetSubtype="0" fill="hold" grpId="0" nodeType="withEffect">
                                  <p:stCondLst>
                                    <p:cond delay="25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strVal val="#ppt_x"/>
                                          </p:val>
                                        </p:tav>
                                        <p:tav tm="100000">
                                          <p:val>
                                            <p:strVal val="#ppt_x"/>
                                          </p:val>
                                        </p:tav>
                                      </p:tavLst>
                                    </p:anim>
                                    <p:anim calcmode="lin" valueType="num">
                                      <p:cBhvr>
                                        <p:cTn id="61" dur="5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50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anim calcmode="lin" valueType="num">
                                      <p:cBhvr>
                                        <p:cTn id="65" dur="500" fill="hold"/>
                                        <p:tgtEl>
                                          <p:spTgt spid="27"/>
                                        </p:tgtEl>
                                        <p:attrNameLst>
                                          <p:attrName>ppt_x</p:attrName>
                                        </p:attrNameLst>
                                      </p:cBhvr>
                                      <p:tavLst>
                                        <p:tav tm="0">
                                          <p:val>
                                            <p:strVal val="#ppt_x"/>
                                          </p:val>
                                        </p:tav>
                                        <p:tav tm="100000">
                                          <p:val>
                                            <p:strVal val="#ppt_x"/>
                                          </p:val>
                                        </p:tav>
                                      </p:tavLst>
                                    </p:anim>
                                    <p:anim calcmode="lin" valueType="num">
                                      <p:cBhvr>
                                        <p:cTn id="66" dur="500" fill="hold"/>
                                        <p:tgtEl>
                                          <p:spTgt spid="27"/>
                                        </p:tgtEl>
                                        <p:attrNameLst>
                                          <p:attrName>ppt_y</p:attrName>
                                        </p:attrNameLst>
                                      </p:cBhvr>
                                      <p:tavLst>
                                        <p:tav tm="0">
                                          <p:val>
                                            <p:strVal val="#ppt_y+.1"/>
                                          </p:val>
                                        </p:tav>
                                        <p:tav tm="100000">
                                          <p:val>
                                            <p:strVal val="#ppt_y"/>
                                          </p:val>
                                        </p:tav>
                                      </p:tavLst>
                                    </p:anim>
                                  </p:childTnLst>
                                </p:cTn>
                              </p:par>
                            </p:childTnLst>
                          </p:cTn>
                        </p:par>
                        <p:par>
                          <p:cTn id="67" fill="hold">
                            <p:stCondLst>
                              <p:cond delay="2250"/>
                            </p:stCondLst>
                            <p:childTnLst>
                              <p:par>
                                <p:cTn id="68" presetID="53" presetClass="entr" presetSubtype="16"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par>
                                <p:cTn id="73" presetID="42" presetClass="entr" presetSubtype="0" fill="hold" grpId="0" nodeType="withEffect">
                                  <p:stCondLst>
                                    <p:cond delay="25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anim calcmode="lin" valueType="num">
                                      <p:cBhvr>
                                        <p:cTn id="76" dur="500" fill="hold"/>
                                        <p:tgtEl>
                                          <p:spTgt spid="31"/>
                                        </p:tgtEl>
                                        <p:attrNameLst>
                                          <p:attrName>ppt_x</p:attrName>
                                        </p:attrNameLst>
                                      </p:cBhvr>
                                      <p:tavLst>
                                        <p:tav tm="0">
                                          <p:val>
                                            <p:strVal val="#ppt_x"/>
                                          </p:val>
                                        </p:tav>
                                        <p:tav tm="100000">
                                          <p:val>
                                            <p:strVal val="#ppt_x"/>
                                          </p:val>
                                        </p:tav>
                                      </p:tavLst>
                                    </p:anim>
                                    <p:anim calcmode="lin" valueType="num">
                                      <p:cBhvr>
                                        <p:cTn id="77" dur="5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50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anim calcmode="lin" valueType="num">
                                      <p:cBhvr>
                                        <p:cTn id="81" dur="500" fill="hold"/>
                                        <p:tgtEl>
                                          <p:spTgt spid="30"/>
                                        </p:tgtEl>
                                        <p:attrNameLst>
                                          <p:attrName>ppt_x</p:attrName>
                                        </p:attrNameLst>
                                      </p:cBhvr>
                                      <p:tavLst>
                                        <p:tav tm="0">
                                          <p:val>
                                            <p:strVal val="#ppt_x"/>
                                          </p:val>
                                        </p:tav>
                                        <p:tav tm="100000">
                                          <p:val>
                                            <p:strVal val="#ppt_x"/>
                                          </p:val>
                                        </p:tav>
                                      </p:tavLst>
                                    </p:anim>
                                    <p:anim calcmode="lin" valueType="num">
                                      <p:cBhvr>
                                        <p:cTn id="8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4" grpId="0"/>
      <p:bldP spid="25" grpId="0"/>
      <p:bldP spid="27" grpId="0"/>
      <p:bldP spid="28" grpId="0"/>
      <p:bldP spid="30" grpId="0"/>
      <p:bldP spid="31" grpId="0"/>
      <p:bldP spid="36" grpId="0"/>
      <p:bldP spid="37" grpId="0"/>
      <p:bldP spid="38"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849313" y="618399"/>
            <a:ext cx="10493375" cy="696232"/>
          </a:xfrm>
        </p:spPr>
        <p:txBody>
          <a:bodyPr/>
          <a:lstStyle/>
          <a:p>
            <a:r>
              <a:rPr lang="en-US">
                <a:latin typeface="Arial" panose="020B0604020202020204" pitchFamily="34" charset="0"/>
                <a:ea typeface="微软雅黑" panose="020B0503020204020204" pitchFamily="34" charset="-122"/>
                <a:sym typeface="Arial" panose="020B0604020202020204" pitchFamily="34" charset="0"/>
              </a:rPr>
              <a:t>WHAT WE DO</a:t>
            </a: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4"/>
          <p:cNvSpPr txBox="1"/>
          <p:nvPr/>
        </p:nvSpPr>
        <p:spPr>
          <a:xfrm>
            <a:off x="4855779" y="4789249"/>
            <a:ext cx="2480442" cy="977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1" name="TextBox 40"/>
          <p:cNvSpPr txBox="1"/>
          <p:nvPr/>
        </p:nvSpPr>
        <p:spPr>
          <a:xfrm>
            <a:off x="5411358" y="4240331"/>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Text Placeholder 4"/>
          <p:cNvSpPr txBox="1"/>
          <p:nvPr/>
        </p:nvSpPr>
        <p:spPr>
          <a:xfrm>
            <a:off x="1884147" y="4789249"/>
            <a:ext cx="2480442" cy="977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0" name="TextBox 39"/>
          <p:cNvSpPr txBox="1"/>
          <p:nvPr/>
        </p:nvSpPr>
        <p:spPr>
          <a:xfrm>
            <a:off x="2439726" y="4240331"/>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Text Placeholder 4"/>
          <p:cNvSpPr txBox="1"/>
          <p:nvPr/>
        </p:nvSpPr>
        <p:spPr>
          <a:xfrm>
            <a:off x="7827411" y="4789249"/>
            <a:ext cx="2480442" cy="977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 laoreet dolore magna</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2" name="TextBox 41"/>
          <p:cNvSpPr txBox="1"/>
          <p:nvPr/>
        </p:nvSpPr>
        <p:spPr>
          <a:xfrm>
            <a:off x="8382991" y="4240331"/>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055" name="Group 2054"/>
          <p:cNvGrpSpPr/>
          <p:nvPr/>
        </p:nvGrpSpPr>
        <p:grpSpPr>
          <a:xfrm>
            <a:off x="5646964" y="2492885"/>
            <a:ext cx="898072" cy="898072"/>
            <a:chOff x="5646487" y="2492885"/>
            <a:chExt cx="898072" cy="898072"/>
          </a:xfrm>
        </p:grpSpPr>
        <p:sp>
          <p:nvSpPr>
            <p:cNvPr id="30" name="Oval 29"/>
            <p:cNvSpPr/>
            <p:nvPr/>
          </p:nvSpPr>
          <p:spPr>
            <a:xfrm>
              <a:off x="5646487" y="2492885"/>
              <a:ext cx="898072" cy="898072"/>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9" name="Group 48"/>
            <p:cNvGrpSpPr/>
            <p:nvPr/>
          </p:nvGrpSpPr>
          <p:grpSpPr>
            <a:xfrm>
              <a:off x="5948185" y="2727145"/>
              <a:ext cx="294676" cy="429552"/>
              <a:chOff x="3582988" y="3510757"/>
              <a:chExt cx="319088" cy="465138"/>
            </a:xfrm>
            <a:solidFill>
              <a:schemeClr val="bg1"/>
            </a:solidFill>
          </p:grpSpPr>
          <p:sp>
            <p:nvSpPr>
              <p:cNvPr id="5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3" name="Group 2"/>
          <p:cNvGrpSpPr/>
          <p:nvPr/>
        </p:nvGrpSpPr>
        <p:grpSpPr>
          <a:xfrm>
            <a:off x="8577816" y="2492885"/>
            <a:ext cx="898072" cy="898072"/>
            <a:chOff x="8577816" y="2492885"/>
            <a:chExt cx="898072" cy="898072"/>
          </a:xfrm>
        </p:grpSpPr>
        <p:sp>
          <p:nvSpPr>
            <p:cNvPr id="32" name="Oval 31"/>
            <p:cNvSpPr/>
            <p:nvPr/>
          </p:nvSpPr>
          <p:spPr>
            <a:xfrm>
              <a:off x="8577816" y="2492885"/>
              <a:ext cx="898072" cy="898072"/>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2" name="Group 51"/>
            <p:cNvGrpSpPr/>
            <p:nvPr/>
          </p:nvGrpSpPr>
          <p:grpSpPr>
            <a:xfrm>
              <a:off x="8865954" y="2727145"/>
              <a:ext cx="321796" cy="429552"/>
              <a:chOff x="2639219" y="3510757"/>
              <a:chExt cx="348456" cy="465138"/>
            </a:xfrm>
            <a:solidFill>
              <a:schemeClr val="bg1"/>
            </a:solidFill>
          </p:grpSpPr>
          <p:sp>
            <p:nvSpPr>
              <p:cNvPr id="53"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2" name="Group 1"/>
          <p:cNvGrpSpPr/>
          <p:nvPr/>
        </p:nvGrpSpPr>
        <p:grpSpPr>
          <a:xfrm>
            <a:off x="2715327" y="2492885"/>
            <a:ext cx="898072" cy="898072"/>
            <a:chOff x="2715327" y="2492885"/>
            <a:chExt cx="898072" cy="898072"/>
          </a:xfrm>
        </p:grpSpPr>
        <p:sp>
          <p:nvSpPr>
            <p:cNvPr id="7" name="Oval 6"/>
            <p:cNvSpPr/>
            <p:nvPr/>
          </p:nvSpPr>
          <p:spPr>
            <a:xfrm>
              <a:off x="2715327" y="2492885"/>
              <a:ext cx="898072" cy="89807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5" name="AutoShape 117"/>
            <p:cNvSpPr/>
            <p:nvPr/>
          </p:nvSpPr>
          <p:spPr bwMode="auto">
            <a:xfrm>
              <a:off x="2949954" y="2781023"/>
              <a:ext cx="428818" cy="32179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grpId="0" nodeType="withEffect">
                                  <p:stCondLst>
                                    <p:cond delay="25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055"/>
                                        </p:tgtEl>
                                        <p:attrNameLst>
                                          <p:attrName>style.visibility</p:attrName>
                                        </p:attrNameLst>
                                      </p:cBhvr>
                                      <p:to>
                                        <p:strVal val="visible"/>
                                      </p:to>
                                    </p:set>
                                    <p:anim calcmode="lin" valueType="num">
                                      <p:cBhvr>
                                        <p:cTn id="21" dur="500" fill="hold"/>
                                        <p:tgtEl>
                                          <p:spTgt spid="2055"/>
                                        </p:tgtEl>
                                        <p:attrNameLst>
                                          <p:attrName>ppt_w</p:attrName>
                                        </p:attrNameLst>
                                      </p:cBhvr>
                                      <p:tavLst>
                                        <p:tav tm="0">
                                          <p:val>
                                            <p:fltVal val="0"/>
                                          </p:val>
                                        </p:tav>
                                        <p:tav tm="100000">
                                          <p:val>
                                            <p:strVal val="#ppt_w"/>
                                          </p:val>
                                        </p:tav>
                                      </p:tavLst>
                                    </p:anim>
                                    <p:anim calcmode="lin" valueType="num">
                                      <p:cBhvr>
                                        <p:cTn id="22" dur="500" fill="hold"/>
                                        <p:tgtEl>
                                          <p:spTgt spid="2055"/>
                                        </p:tgtEl>
                                        <p:attrNameLst>
                                          <p:attrName>ppt_h</p:attrName>
                                        </p:attrNameLst>
                                      </p:cBhvr>
                                      <p:tavLst>
                                        <p:tav tm="0">
                                          <p:val>
                                            <p:fltVal val="0"/>
                                          </p:val>
                                        </p:tav>
                                        <p:tav tm="100000">
                                          <p:val>
                                            <p:strVal val="#ppt_h"/>
                                          </p:val>
                                        </p:tav>
                                      </p:tavLst>
                                    </p:anim>
                                    <p:animEffect transition="in" filter="fade">
                                      <p:cBhvr>
                                        <p:cTn id="23" dur="500"/>
                                        <p:tgtEl>
                                          <p:spTgt spid="2055"/>
                                        </p:tgtEl>
                                      </p:cBhvr>
                                    </p:animEffect>
                                  </p:childTnLst>
                                </p:cTn>
                              </p:par>
                              <p:par>
                                <p:cTn id="24" presetID="2" presetClass="entr" presetSubtype="4" fill="hold" grpId="0" nodeType="with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par>
                                <p:cTn id="38" presetID="2" presetClass="entr" presetSubtype="4" fill="hold" grpId="0" nodeType="withEffect">
                                  <p:stCondLst>
                                    <p:cond delay="25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37" grpId="0"/>
      <p:bldP spid="40" grpId="0"/>
      <p:bldP spid="39"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3"/>
          </p:nvPr>
        </p:nvSpPr>
        <p:spPr>
          <a:xfrm>
            <a:off x="849313" y="619125"/>
            <a:ext cx="10493375" cy="695325"/>
          </a:xfrm>
        </p:spPr>
        <p:txBody>
          <a:bodyPr/>
          <a:lstStyle/>
          <a:p>
            <a:r>
              <a:rPr lang="en-US">
                <a:latin typeface="Arial" panose="020B0604020202020204" pitchFamily="34" charset="0"/>
                <a:ea typeface="微软雅黑" panose="020B0503020204020204" pitchFamily="34" charset="-122"/>
                <a:sym typeface="Arial" panose="020B0604020202020204" pitchFamily="34" charset="0"/>
              </a:rPr>
              <a:t>OUR SERVICE</a:t>
            </a:r>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7" name="Group 56"/>
          <p:cNvGrpSpPr/>
          <p:nvPr/>
        </p:nvGrpSpPr>
        <p:grpSpPr>
          <a:xfrm>
            <a:off x="5659644" y="4298950"/>
            <a:ext cx="872712" cy="872712"/>
            <a:chOff x="5582822" y="4140485"/>
            <a:chExt cx="1026356" cy="1026356"/>
          </a:xfrm>
          <a:effectLst>
            <a:outerShdw blurRad="381000" sx="102000" sy="102000" algn="ctr" rotWithShape="0">
              <a:schemeClr val="tx1">
                <a:lumMod val="95000"/>
                <a:lumOff val="5000"/>
                <a:alpha val="40000"/>
              </a:schemeClr>
            </a:outerShdw>
          </a:effectLst>
        </p:grpSpPr>
        <p:sp>
          <p:nvSpPr>
            <p:cNvPr id="9" name="Oval 8"/>
            <p:cNvSpPr/>
            <p:nvPr/>
          </p:nvSpPr>
          <p:spPr>
            <a:xfrm>
              <a:off x="5582822" y="4140485"/>
              <a:ext cx="1026356" cy="10263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1" name="Group 10"/>
            <p:cNvGrpSpPr/>
            <p:nvPr/>
          </p:nvGrpSpPr>
          <p:grpSpPr>
            <a:xfrm>
              <a:off x="5916784" y="4474447"/>
              <a:ext cx="358432" cy="358432"/>
              <a:chOff x="4427654" y="3049909"/>
              <a:chExt cx="464344" cy="464344"/>
            </a:xfrm>
            <a:solidFill>
              <a:srgbClr val="F8F8F8"/>
            </a:solidFill>
          </p:grpSpPr>
          <p:sp>
            <p:nvSpPr>
              <p:cNvPr id="12"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54" name="Group 53"/>
          <p:cNvGrpSpPr/>
          <p:nvPr/>
        </p:nvGrpSpPr>
        <p:grpSpPr>
          <a:xfrm>
            <a:off x="5659644" y="1941589"/>
            <a:ext cx="872712" cy="872712"/>
            <a:chOff x="5582822" y="1783124"/>
            <a:chExt cx="1026356" cy="1026356"/>
          </a:xfrm>
          <a:effectLst>
            <a:outerShdw blurRad="381000" sx="102000" sy="102000" algn="ctr" rotWithShape="0">
              <a:schemeClr val="tx1">
                <a:lumMod val="95000"/>
                <a:lumOff val="5000"/>
                <a:alpha val="40000"/>
              </a:schemeClr>
            </a:outerShdw>
          </a:effectLst>
        </p:grpSpPr>
        <p:sp>
          <p:nvSpPr>
            <p:cNvPr id="4" name="Oval 3"/>
            <p:cNvSpPr/>
            <p:nvPr/>
          </p:nvSpPr>
          <p:spPr>
            <a:xfrm>
              <a:off x="5582822" y="1783124"/>
              <a:ext cx="1026356" cy="1026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4" name="Group 23"/>
            <p:cNvGrpSpPr/>
            <p:nvPr/>
          </p:nvGrpSpPr>
          <p:grpSpPr>
            <a:xfrm>
              <a:off x="5916784" y="2139143"/>
              <a:ext cx="358432" cy="314318"/>
              <a:chOff x="1640798" y="2149003"/>
              <a:chExt cx="464344" cy="407194"/>
            </a:xfrm>
            <a:solidFill>
              <a:schemeClr val="bg1"/>
            </a:solidFill>
          </p:grpSpPr>
          <p:sp>
            <p:nvSpPr>
              <p:cNvPr id="25"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36" name="Text Placeholder 4"/>
          <p:cNvSpPr txBox="1"/>
          <p:nvPr/>
        </p:nvSpPr>
        <p:spPr>
          <a:xfrm>
            <a:off x="5034586" y="3402613"/>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7" name="TextBox 36"/>
          <p:cNvSpPr txBox="1"/>
          <p:nvPr/>
        </p:nvSpPr>
        <p:spPr>
          <a:xfrm>
            <a:off x="5576467" y="3036334"/>
            <a:ext cx="10390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Service 2</a:t>
            </a:r>
            <a:endParaRPr kumimoji="0" lang="id-ID" sz="1600" b="0" i="0" u="none" strike="noStrike" kern="1200" cap="none" spc="0" normalizeH="0" baseline="0" noProof="0" dirty="0">
              <a:ln>
                <a:noFill/>
              </a:ln>
              <a:solidFill>
                <a:srgbClr val="D8D8D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Text Placeholder 4"/>
          <p:cNvSpPr txBox="1"/>
          <p:nvPr/>
        </p:nvSpPr>
        <p:spPr>
          <a:xfrm>
            <a:off x="5034586" y="5715457"/>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0" name="TextBox 39"/>
          <p:cNvSpPr txBox="1"/>
          <p:nvPr/>
        </p:nvSpPr>
        <p:spPr>
          <a:xfrm>
            <a:off x="5576467" y="5349178"/>
            <a:ext cx="10390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7F7F7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Service 5</a:t>
            </a:r>
            <a:endParaRPr kumimoji="0" lang="id-ID" sz="1600" b="0" i="0" u="none" strike="noStrike" kern="1200" cap="none" spc="0" normalizeH="0" baseline="0" noProof="0" dirty="0">
              <a:ln>
                <a:noFill/>
              </a:ln>
              <a:solidFill>
                <a:srgbClr val="7F7F7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3" name="Group 52"/>
          <p:cNvGrpSpPr/>
          <p:nvPr/>
        </p:nvGrpSpPr>
        <p:grpSpPr>
          <a:xfrm>
            <a:off x="2374619" y="4298950"/>
            <a:ext cx="872712" cy="872712"/>
            <a:chOff x="2297797" y="4140485"/>
            <a:chExt cx="1026356" cy="1026356"/>
          </a:xfrm>
          <a:effectLst>
            <a:outerShdw blurRad="381000" sx="102000" sy="102000" algn="ctr" rotWithShape="0">
              <a:schemeClr val="tx1">
                <a:lumMod val="95000"/>
                <a:lumOff val="5000"/>
                <a:alpha val="40000"/>
              </a:schemeClr>
            </a:outerShdw>
          </a:effectLst>
        </p:grpSpPr>
        <p:sp>
          <p:nvSpPr>
            <p:cNvPr id="8" name="Oval 7"/>
            <p:cNvSpPr/>
            <p:nvPr/>
          </p:nvSpPr>
          <p:spPr>
            <a:xfrm>
              <a:off x="2297797" y="4140485"/>
              <a:ext cx="1026356" cy="10263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Group 17"/>
            <p:cNvGrpSpPr/>
            <p:nvPr/>
          </p:nvGrpSpPr>
          <p:grpSpPr>
            <a:xfrm>
              <a:off x="2654123" y="4474447"/>
              <a:ext cx="313704" cy="358432"/>
              <a:chOff x="740685" y="2696368"/>
              <a:chExt cx="406400" cy="464344"/>
            </a:xfrm>
            <a:solidFill>
              <a:srgbClr val="F8F8F8"/>
            </a:solidFill>
          </p:grpSpPr>
          <p:sp>
            <p:nvSpPr>
              <p:cNvPr id="19"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52" name="Group 51"/>
          <p:cNvGrpSpPr/>
          <p:nvPr/>
        </p:nvGrpSpPr>
        <p:grpSpPr>
          <a:xfrm>
            <a:off x="2374619" y="1941589"/>
            <a:ext cx="872712" cy="872712"/>
            <a:chOff x="2297797" y="1783124"/>
            <a:chExt cx="1026356" cy="1026356"/>
          </a:xfrm>
          <a:effectLst>
            <a:outerShdw blurRad="381000" sx="102000" sy="102000" algn="ctr" rotWithShape="0">
              <a:schemeClr val="tx1">
                <a:lumMod val="95000"/>
                <a:lumOff val="5000"/>
                <a:alpha val="40000"/>
              </a:schemeClr>
            </a:outerShdw>
          </a:effectLst>
        </p:grpSpPr>
        <p:sp>
          <p:nvSpPr>
            <p:cNvPr id="3" name="Oval 2"/>
            <p:cNvSpPr/>
            <p:nvPr/>
          </p:nvSpPr>
          <p:spPr>
            <a:xfrm>
              <a:off x="2297797" y="1783124"/>
              <a:ext cx="1026356" cy="1026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AutoShape 149"/>
            <p:cNvSpPr/>
            <p:nvPr/>
          </p:nvSpPr>
          <p:spPr bwMode="auto">
            <a:xfrm>
              <a:off x="2631759" y="2167329"/>
              <a:ext cx="358432" cy="2579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9" name="Text Placeholder 4"/>
          <p:cNvSpPr txBox="1"/>
          <p:nvPr/>
        </p:nvSpPr>
        <p:spPr>
          <a:xfrm>
            <a:off x="1749561" y="3402613"/>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0" name="TextBox 29"/>
          <p:cNvSpPr txBox="1"/>
          <p:nvPr/>
        </p:nvSpPr>
        <p:spPr>
          <a:xfrm>
            <a:off x="2291442" y="3036334"/>
            <a:ext cx="10390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Service 1</a:t>
            </a:r>
            <a:endParaRPr kumimoji="0" lang="id-ID" sz="1600" b="0" i="0" u="none" strike="noStrike" kern="1200" cap="none" spc="0" normalizeH="0" baseline="0" noProof="0" dirty="0">
              <a:ln>
                <a:noFill/>
              </a:ln>
              <a:solidFill>
                <a:srgbClr val="066DC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Text Placeholder 4"/>
          <p:cNvSpPr txBox="1"/>
          <p:nvPr/>
        </p:nvSpPr>
        <p:spPr>
          <a:xfrm>
            <a:off x="1749561" y="5715457"/>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4" name="TextBox 33"/>
          <p:cNvSpPr txBox="1"/>
          <p:nvPr/>
        </p:nvSpPr>
        <p:spPr>
          <a:xfrm>
            <a:off x="2291442" y="5349178"/>
            <a:ext cx="10390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Service 4</a:t>
            </a:r>
            <a:endParaRPr kumimoji="0" lang="id-ID" sz="1600" b="0" i="0" u="none" strike="noStrike" kern="1200" cap="none" spc="0" normalizeH="0" baseline="0" noProof="0" dirty="0">
              <a:ln>
                <a:noFill/>
              </a:ln>
              <a:solidFill>
                <a:srgbClr val="A5A5A5"/>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5" name="Group 54"/>
          <p:cNvGrpSpPr/>
          <p:nvPr/>
        </p:nvGrpSpPr>
        <p:grpSpPr>
          <a:xfrm>
            <a:off x="8944669" y="1941589"/>
            <a:ext cx="872712" cy="872712"/>
            <a:chOff x="8867847" y="1783124"/>
            <a:chExt cx="1026356" cy="1026356"/>
          </a:xfrm>
          <a:effectLst>
            <a:outerShdw blurRad="381000" sx="102000" sy="102000" algn="ctr" rotWithShape="0">
              <a:schemeClr val="tx1">
                <a:lumMod val="95000"/>
                <a:lumOff val="5000"/>
                <a:alpha val="40000"/>
              </a:schemeClr>
            </a:outerShdw>
          </a:effectLst>
        </p:grpSpPr>
        <p:sp>
          <p:nvSpPr>
            <p:cNvPr id="5" name="Oval 4"/>
            <p:cNvSpPr/>
            <p:nvPr/>
          </p:nvSpPr>
          <p:spPr>
            <a:xfrm>
              <a:off x="8867847" y="1783124"/>
              <a:ext cx="1026356" cy="1026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5" name="Group 14"/>
            <p:cNvGrpSpPr/>
            <p:nvPr/>
          </p:nvGrpSpPr>
          <p:grpSpPr>
            <a:xfrm>
              <a:off x="9201809" y="2117086"/>
              <a:ext cx="358432" cy="358432"/>
              <a:chOff x="3498967" y="3049909"/>
              <a:chExt cx="464344" cy="464344"/>
            </a:xfrm>
            <a:solidFill>
              <a:schemeClr val="bg1"/>
            </a:solidFill>
          </p:grpSpPr>
          <p:sp>
            <p:nvSpPr>
              <p:cNvPr id="16"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56" name="Group 55"/>
          <p:cNvGrpSpPr/>
          <p:nvPr/>
        </p:nvGrpSpPr>
        <p:grpSpPr>
          <a:xfrm>
            <a:off x="8944669" y="4298950"/>
            <a:ext cx="872712" cy="872712"/>
            <a:chOff x="8867847" y="4140485"/>
            <a:chExt cx="1026356" cy="1026356"/>
          </a:xfrm>
          <a:effectLst>
            <a:outerShdw blurRad="381000" sx="102000" sy="102000" algn="ctr" rotWithShape="0">
              <a:schemeClr val="tx1">
                <a:lumMod val="95000"/>
                <a:lumOff val="5000"/>
                <a:alpha val="40000"/>
              </a:schemeClr>
            </a:outerShdw>
          </a:effectLst>
        </p:grpSpPr>
        <p:sp>
          <p:nvSpPr>
            <p:cNvPr id="10" name="Oval 9"/>
            <p:cNvSpPr/>
            <p:nvPr/>
          </p:nvSpPr>
          <p:spPr>
            <a:xfrm>
              <a:off x="8867847" y="4140485"/>
              <a:ext cx="1026356" cy="10263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AutoShape 139"/>
            <p:cNvSpPr/>
            <p:nvPr/>
          </p:nvSpPr>
          <p:spPr bwMode="auto">
            <a:xfrm>
              <a:off x="9201809" y="4479963"/>
              <a:ext cx="358432" cy="347402"/>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2" name="Text Placeholder 4"/>
          <p:cNvSpPr txBox="1"/>
          <p:nvPr/>
        </p:nvSpPr>
        <p:spPr>
          <a:xfrm>
            <a:off x="8319611" y="3402613"/>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3" name="TextBox 42"/>
          <p:cNvSpPr txBox="1"/>
          <p:nvPr/>
        </p:nvSpPr>
        <p:spPr>
          <a:xfrm>
            <a:off x="8861492" y="3036334"/>
            <a:ext cx="10390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Service 3</a:t>
            </a:r>
            <a:endParaRPr kumimoji="0" lang="id-ID" sz="1600" b="0" i="0" u="none" strike="noStrike" kern="1200" cap="none" spc="0" normalizeH="0" baseline="0" noProof="0" dirty="0">
              <a:ln>
                <a:noFill/>
              </a:ln>
              <a:solidFill>
                <a:srgbClr val="BFBFB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Text Placeholder 4"/>
          <p:cNvSpPr txBox="1"/>
          <p:nvPr/>
        </p:nvSpPr>
        <p:spPr>
          <a:xfrm>
            <a:off x="8319611" y="5715457"/>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a:t>
            </a:r>
            <a:endParaRPr kumimoji="0" lang="id-ID"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6" name="TextBox 45"/>
          <p:cNvSpPr txBox="1"/>
          <p:nvPr/>
        </p:nvSpPr>
        <p:spPr>
          <a:xfrm>
            <a:off x="8861492" y="5349178"/>
            <a:ext cx="10390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Service 6</a:t>
            </a:r>
            <a:endParaRPr kumimoji="0" lang="id-ID" sz="1600" b="0" i="0" u="none" strike="noStrike" kern="1200" cap="none" spc="0" normalizeH="0" baseline="0" noProof="0" dirty="0">
              <a:ln>
                <a:noFill/>
              </a:ln>
              <a:solidFill>
                <a:srgbClr val="59595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par>
                                <p:cTn id="26" presetID="42" presetClass="entr" presetSubtype="0" fill="hold" grpId="0" nodeType="withEffect">
                                  <p:stCondLst>
                                    <p:cond delay="25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anim calcmode="lin" valueType="num">
                                      <p:cBhvr>
                                        <p:cTn id="29" dur="500" fill="hold"/>
                                        <p:tgtEl>
                                          <p:spTgt spid="37"/>
                                        </p:tgtEl>
                                        <p:attrNameLst>
                                          <p:attrName>ppt_x</p:attrName>
                                        </p:attrNameLst>
                                      </p:cBhvr>
                                      <p:tavLst>
                                        <p:tav tm="0">
                                          <p:val>
                                            <p:strVal val="#ppt_x"/>
                                          </p:val>
                                        </p:tav>
                                        <p:tav tm="100000">
                                          <p:val>
                                            <p:strVal val="#ppt_x"/>
                                          </p:val>
                                        </p:tav>
                                      </p:tavLst>
                                    </p:anim>
                                    <p:anim calcmode="lin" valueType="num">
                                      <p:cBhvr>
                                        <p:cTn id="30" dur="5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
                                          </p:val>
                                        </p:tav>
                                        <p:tav tm="100000">
                                          <p:val>
                                            <p:strVal val="#ppt_x"/>
                                          </p:val>
                                        </p:tav>
                                      </p:tavLst>
                                    </p:anim>
                                    <p:anim calcmode="lin" valueType="num">
                                      <p:cBhvr>
                                        <p:cTn id="35" dur="500" fill="hold"/>
                                        <p:tgtEl>
                                          <p:spTgt spid="36"/>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animEffect transition="in" filter="fade">
                                      <p:cBhvr>
                                        <p:cTn id="41" dur="500"/>
                                        <p:tgtEl>
                                          <p:spTgt spid="55"/>
                                        </p:tgtEl>
                                      </p:cBhvr>
                                    </p:animEffect>
                                  </p:childTnLst>
                                </p:cTn>
                              </p:par>
                              <p:par>
                                <p:cTn id="42" presetID="42" presetClass="entr" presetSubtype="0" fill="hold" grpId="0" nodeType="withEffect">
                                  <p:stCondLst>
                                    <p:cond delay="25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anim calcmode="lin" valueType="num">
                                      <p:cBhvr>
                                        <p:cTn id="45" dur="500" fill="hold"/>
                                        <p:tgtEl>
                                          <p:spTgt spid="43"/>
                                        </p:tgtEl>
                                        <p:attrNameLst>
                                          <p:attrName>ppt_x</p:attrName>
                                        </p:attrNameLst>
                                      </p:cBhvr>
                                      <p:tavLst>
                                        <p:tav tm="0">
                                          <p:val>
                                            <p:strVal val="#ppt_x"/>
                                          </p:val>
                                        </p:tav>
                                        <p:tav tm="100000">
                                          <p:val>
                                            <p:strVal val="#ppt_x"/>
                                          </p:val>
                                        </p:tav>
                                      </p:tavLst>
                                    </p:anim>
                                    <p:anim calcmode="lin" valueType="num">
                                      <p:cBhvr>
                                        <p:cTn id="46" dur="500" fill="hold"/>
                                        <p:tgtEl>
                                          <p:spTgt spid="4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strVal val="#ppt_x"/>
                                          </p:val>
                                        </p:tav>
                                        <p:tav tm="100000">
                                          <p:val>
                                            <p:strVal val="#ppt_x"/>
                                          </p:val>
                                        </p:tav>
                                      </p:tavLst>
                                    </p:anim>
                                    <p:anim calcmode="lin" valueType="num">
                                      <p:cBhvr>
                                        <p:cTn id="51" dur="5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ppt_w</p:attrName>
                                        </p:attrNameLst>
                                      </p:cBhvr>
                                      <p:tavLst>
                                        <p:tav tm="0">
                                          <p:val>
                                            <p:fltVal val="0"/>
                                          </p:val>
                                        </p:tav>
                                        <p:tav tm="100000">
                                          <p:val>
                                            <p:strVal val="#ppt_w"/>
                                          </p:val>
                                        </p:tav>
                                      </p:tavLst>
                                    </p:anim>
                                    <p:anim calcmode="lin" valueType="num">
                                      <p:cBhvr>
                                        <p:cTn id="56" dur="500" fill="hold"/>
                                        <p:tgtEl>
                                          <p:spTgt spid="53"/>
                                        </p:tgtEl>
                                        <p:attrNameLst>
                                          <p:attrName>ppt_h</p:attrName>
                                        </p:attrNameLst>
                                      </p:cBhvr>
                                      <p:tavLst>
                                        <p:tav tm="0">
                                          <p:val>
                                            <p:fltVal val="0"/>
                                          </p:val>
                                        </p:tav>
                                        <p:tav tm="100000">
                                          <p:val>
                                            <p:strVal val="#ppt_h"/>
                                          </p:val>
                                        </p:tav>
                                      </p:tavLst>
                                    </p:anim>
                                    <p:animEffect transition="in" filter="fade">
                                      <p:cBhvr>
                                        <p:cTn id="57" dur="500"/>
                                        <p:tgtEl>
                                          <p:spTgt spid="53"/>
                                        </p:tgtEl>
                                      </p:cBhvr>
                                    </p:animEffect>
                                  </p:childTnLst>
                                </p:cTn>
                              </p:par>
                              <p:par>
                                <p:cTn id="58" presetID="42" presetClass="entr" presetSubtype="0" fill="hold" grpId="0" nodeType="withEffect">
                                  <p:stCondLst>
                                    <p:cond delay="25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anim calcmode="lin" valueType="num">
                                      <p:cBhvr>
                                        <p:cTn id="66" dur="500" fill="hold"/>
                                        <p:tgtEl>
                                          <p:spTgt spid="33"/>
                                        </p:tgtEl>
                                        <p:attrNameLst>
                                          <p:attrName>ppt_x</p:attrName>
                                        </p:attrNameLst>
                                      </p:cBhvr>
                                      <p:tavLst>
                                        <p:tav tm="0">
                                          <p:val>
                                            <p:strVal val="#ppt_x"/>
                                          </p:val>
                                        </p:tav>
                                        <p:tav tm="100000">
                                          <p:val>
                                            <p:strVal val="#ppt_x"/>
                                          </p:val>
                                        </p:tav>
                                      </p:tavLst>
                                    </p:anim>
                                    <p:anim calcmode="lin" valueType="num">
                                      <p:cBhvr>
                                        <p:cTn id="67" dur="500" fill="hold"/>
                                        <p:tgtEl>
                                          <p:spTgt spid="33"/>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53" presetClass="entr" presetSubtype="16" fill="hold"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500" fill="hold"/>
                                        <p:tgtEl>
                                          <p:spTgt spid="57"/>
                                        </p:tgtEl>
                                        <p:attrNameLst>
                                          <p:attrName>ppt_w</p:attrName>
                                        </p:attrNameLst>
                                      </p:cBhvr>
                                      <p:tavLst>
                                        <p:tav tm="0">
                                          <p:val>
                                            <p:fltVal val="0"/>
                                          </p:val>
                                        </p:tav>
                                        <p:tav tm="100000">
                                          <p:val>
                                            <p:strVal val="#ppt_w"/>
                                          </p:val>
                                        </p:tav>
                                      </p:tavLst>
                                    </p:anim>
                                    <p:anim calcmode="lin" valueType="num">
                                      <p:cBhvr>
                                        <p:cTn id="72" dur="500" fill="hold"/>
                                        <p:tgtEl>
                                          <p:spTgt spid="57"/>
                                        </p:tgtEl>
                                        <p:attrNameLst>
                                          <p:attrName>ppt_h</p:attrName>
                                        </p:attrNameLst>
                                      </p:cBhvr>
                                      <p:tavLst>
                                        <p:tav tm="0">
                                          <p:val>
                                            <p:fltVal val="0"/>
                                          </p:val>
                                        </p:tav>
                                        <p:tav tm="100000">
                                          <p:val>
                                            <p:strVal val="#ppt_h"/>
                                          </p:val>
                                        </p:tav>
                                      </p:tavLst>
                                    </p:anim>
                                    <p:animEffect transition="in" filter="fade">
                                      <p:cBhvr>
                                        <p:cTn id="73" dur="500"/>
                                        <p:tgtEl>
                                          <p:spTgt spid="57"/>
                                        </p:tgtEl>
                                      </p:cBhvr>
                                    </p:animEffect>
                                  </p:childTnLst>
                                </p:cTn>
                              </p:par>
                              <p:par>
                                <p:cTn id="74" presetID="42" presetClass="entr" presetSubtype="0" fill="hold" grpId="0" nodeType="withEffect">
                                  <p:stCondLst>
                                    <p:cond delay="25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50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strVal val="#ppt_x"/>
                                          </p:val>
                                        </p:tav>
                                        <p:tav tm="100000">
                                          <p:val>
                                            <p:strVal val="#ppt_x"/>
                                          </p:val>
                                        </p:tav>
                                      </p:tavLst>
                                    </p:anim>
                                    <p:anim calcmode="lin" valueType="num">
                                      <p:cBhvr>
                                        <p:cTn id="83" dur="500" fill="hold"/>
                                        <p:tgtEl>
                                          <p:spTgt spid="39"/>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53" presetClass="entr" presetSubtype="16"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500" fill="hold"/>
                                        <p:tgtEl>
                                          <p:spTgt spid="56"/>
                                        </p:tgtEl>
                                        <p:attrNameLst>
                                          <p:attrName>ppt_w</p:attrName>
                                        </p:attrNameLst>
                                      </p:cBhvr>
                                      <p:tavLst>
                                        <p:tav tm="0">
                                          <p:val>
                                            <p:fltVal val="0"/>
                                          </p:val>
                                        </p:tav>
                                        <p:tav tm="100000">
                                          <p:val>
                                            <p:strVal val="#ppt_w"/>
                                          </p:val>
                                        </p:tav>
                                      </p:tavLst>
                                    </p:anim>
                                    <p:anim calcmode="lin" valueType="num">
                                      <p:cBhvr>
                                        <p:cTn id="88" dur="500" fill="hold"/>
                                        <p:tgtEl>
                                          <p:spTgt spid="56"/>
                                        </p:tgtEl>
                                        <p:attrNameLst>
                                          <p:attrName>ppt_h</p:attrName>
                                        </p:attrNameLst>
                                      </p:cBhvr>
                                      <p:tavLst>
                                        <p:tav tm="0">
                                          <p:val>
                                            <p:fltVal val="0"/>
                                          </p:val>
                                        </p:tav>
                                        <p:tav tm="100000">
                                          <p:val>
                                            <p:strVal val="#ppt_h"/>
                                          </p:val>
                                        </p:tav>
                                      </p:tavLst>
                                    </p:anim>
                                    <p:animEffect transition="in" filter="fade">
                                      <p:cBhvr>
                                        <p:cTn id="89" dur="500"/>
                                        <p:tgtEl>
                                          <p:spTgt spid="56"/>
                                        </p:tgtEl>
                                      </p:cBhvr>
                                    </p:animEffect>
                                  </p:childTnLst>
                                </p:cTn>
                              </p:par>
                              <p:par>
                                <p:cTn id="90" presetID="42" presetClass="entr" presetSubtype="0" fill="hold" grpId="0" nodeType="withEffect">
                                  <p:stCondLst>
                                    <p:cond delay="25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anim calcmode="lin" valueType="num">
                                      <p:cBhvr>
                                        <p:cTn id="93" dur="500" fill="hold"/>
                                        <p:tgtEl>
                                          <p:spTgt spid="46"/>
                                        </p:tgtEl>
                                        <p:attrNameLst>
                                          <p:attrName>ppt_x</p:attrName>
                                        </p:attrNameLst>
                                      </p:cBhvr>
                                      <p:tavLst>
                                        <p:tav tm="0">
                                          <p:val>
                                            <p:strVal val="#ppt_x"/>
                                          </p:val>
                                        </p:tav>
                                        <p:tav tm="100000">
                                          <p:val>
                                            <p:strVal val="#ppt_x"/>
                                          </p:val>
                                        </p:tav>
                                      </p:tavLst>
                                    </p:anim>
                                    <p:anim calcmode="lin" valueType="num">
                                      <p:cBhvr>
                                        <p:cTn id="94" dur="500" fill="hold"/>
                                        <p:tgtEl>
                                          <p:spTgt spid="4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50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anim calcmode="lin" valueType="num">
                                      <p:cBhvr>
                                        <p:cTn id="98" dur="500" fill="hold"/>
                                        <p:tgtEl>
                                          <p:spTgt spid="45"/>
                                        </p:tgtEl>
                                        <p:attrNameLst>
                                          <p:attrName>ppt_x</p:attrName>
                                        </p:attrNameLst>
                                      </p:cBhvr>
                                      <p:tavLst>
                                        <p:tav tm="0">
                                          <p:val>
                                            <p:strVal val="#ppt_x"/>
                                          </p:val>
                                        </p:tav>
                                        <p:tav tm="100000">
                                          <p:val>
                                            <p:strVal val="#ppt_x"/>
                                          </p:val>
                                        </p:tav>
                                      </p:tavLst>
                                    </p:anim>
                                    <p:anim calcmode="lin" valueType="num">
                                      <p:cBhvr>
                                        <p:cTn id="9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0" grpId="0"/>
      <p:bldP spid="29" grpId="0"/>
      <p:bldP spid="30" grpId="0"/>
      <p:bldP spid="33" grpId="0"/>
      <p:bldP spid="34" grpId="0"/>
      <p:bldP spid="42" grpId="0"/>
      <p:bldP spid="43"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3048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Rectangle 4"/>
          <p:cNvSpPr/>
          <p:nvPr/>
        </p:nvSpPr>
        <p:spPr>
          <a:xfrm>
            <a:off x="1" y="4572000"/>
            <a:ext cx="30480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Rectangle 8"/>
          <p:cNvSpPr/>
          <p:nvPr/>
        </p:nvSpPr>
        <p:spPr>
          <a:xfrm>
            <a:off x="3048001" y="2286000"/>
            <a:ext cx="304800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Rectangle 11"/>
          <p:cNvSpPr/>
          <p:nvPr/>
        </p:nvSpPr>
        <p:spPr>
          <a:xfrm>
            <a:off x="6080235" y="0"/>
            <a:ext cx="3063756"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Rectangle 13"/>
          <p:cNvSpPr/>
          <p:nvPr/>
        </p:nvSpPr>
        <p:spPr>
          <a:xfrm>
            <a:off x="6080235" y="4572000"/>
            <a:ext cx="3063756" cy="228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Rectangle 16"/>
          <p:cNvSpPr/>
          <p:nvPr/>
        </p:nvSpPr>
        <p:spPr>
          <a:xfrm>
            <a:off x="9144000" y="2286000"/>
            <a:ext cx="3048000"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Text Placeholder 4"/>
          <p:cNvSpPr txBox="1"/>
          <p:nvPr/>
        </p:nvSpPr>
        <p:spPr>
          <a:xfrm>
            <a:off x="242095" y="1005520"/>
            <a:ext cx="2563812" cy="724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4" name="TextBox 33"/>
          <p:cNvSpPr txBox="1"/>
          <p:nvPr/>
        </p:nvSpPr>
        <p:spPr>
          <a:xfrm>
            <a:off x="839359" y="555662"/>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Text Placeholder 4"/>
          <p:cNvSpPr txBox="1"/>
          <p:nvPr/>
        </p:nvSpPr>
        <p:spPr>
          <a:xfrm>
            <a:off x="242095" y="5446892"/>
            <a:ext cx="2563812" cy="724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37" name="TextBox 36"/>
          <p:cNvSpPr txBox="1"/>
          <p:nvPr/>
        </p:nvSpPr>
        <p:spPr>
          <a:xfrm>
            <a:off x="839359" y="4997034"/>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Text Placeholder 4"/>
          <p:cNvSpPr txBox="1"/>
          <p:nvPr/>
        </p:nvSpPr>
        <p:spPr>
          <a:xfrm>
            <a:off x="6338095" y="1005520"/>
            <a:ext cx="2563812" cy="724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0" name="TextBox 39"/>
          <p:cNvSpPr txBox="1"/>
          <p:nvPr/>
        </p:nvSpPr>
        <p:spPr>
          <a:xfrm>
            <a:off x="6935359" y="555662"/>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Text Placeholder 4"/>
          <p:cNvSpPr txBox="1"/>
          <p:nvPr/>
        </p:nvSpPr>
        <p:spPr>
          <a:xfrm>
            <a:off x="6338095" y="5446892"/>
            <a:ext cx="2563812" cy="724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3" name="TextBox 42"/>
          <p:cNvSpPr txBox="1"/>
          <p:nvPr/>
        </p:nvSpPr>
        <p:spPr>
          <a:xfrm>
            <a:off x="6935359" y="4997034"/>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Text Placeholder 4"/>
          <p:cNvSpPr txBox="1"/>
          <p:nvPr/>
        </p:nvSpPr>
        <p:spPr>
          <a:xfrm>
            <a:off x="3290095" y="3291520"/>
            <a:ext cx="2563812" cy="724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6" name="TextBox 45"/>
          <p:cNvSpPr txBox="1"/>
          <p:nvPr/>
        </p:nvSpPr>
        <p:spPr>
          <a:xfrm>
            <a:off x="3887359" y="2841662"/>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Text Placeholder 4"/>
          <p:cNvSpPr txBox="1"/>
          <p:nvPr/>
        </p:nvSpPr>
        <p:spPr>
          <a:xfrm>
            <a:off x="9386094" y="3291520"/>
            <a:ext cx="2563812" cy="724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a:t>
            </a:r>
            <a:endParaRPr kumimoji="0" lang="id-ID"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9" name="TextBox 48"/>
          <p:cNvSpPr txBox="1"/>
          <p:nvPr/>
        </p:nvSpPr>
        <p:spPr>
          <a:xfrm>
            <a:off x="9983358" y="2841662"/>
            <a:ext cx="136928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Subtitle Here</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 name="图片占位符 1"/>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t="6664" b="6664"/>
          <a:stretch>
            <a:fillRect/>
          </a:stretch>
        </p:blipFill>
        <p:spPr/>
      </p:pic>
      <p:pic>
        <p:nvPicPr>
          <p:cNvPr id="11" name="图片占位符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7" b="1167"/>
          <a:stretch>
            <a:fillRect/>
          </a:stretch>
        </p:blipFill>
        <p:spPr/>
      </p:pic>
      <p:pic>
        <p:nvPicPr>
          <p:cNvPr id="18" name="图片占位符 17"/>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167" b="1167"/>
          <a:stretch>
            <a:fillRect/>
          </a:stretch>
        </p:blipFill>
        <p:spPr/>
      </p:pic>
      <p:pic>
        <p:nvPicPr>
          <p:cNvPr id="6" name="图片占位符 5"/>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442" b="1442"/>
          <a:stretch>
            <a:fillRect/>
          </a:stretch>
        </p:blipFill>
        <p:spPr/>
      </p:pic>
      <p:pic>
        <p:nvPicPr>
          <p:cNvPr id="8" name="图片占位符 7"/>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1174" b="1174"/>
          <a:stretch>
            <a:fillRect/>
          </a:stretch>
        </p:blipFill>
        <p:spPr/>
      </p:pic>
      <p:pic>
        <p:nvPicPr>
          <p:cNvPr id="15" name="图片占位符 14"/>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2889" r="2889"/>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42" presetClass="entr" presetSubtype="0" fill="hold" grpId="0" nodeType="withEffect">
                                  <p:stCondLst>
                                    <p:cond delay="25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anim calcmode="lin" valueType="num">
                                      <p:cBhvr>
                                        <p:cTn id="29" dur="500" fill="hold"/>
                                        <p:tgtEl>
                                          <p:spTgt spid="37"/>
                                        </p:tgtEl>
                                        <p:attrNameLst>
                                          <p:attrName>ppt_x</p:attrName>
                                        </p:attrNameLst>
                                      </p:cBhvr>
                                      <p:tavLst>
                                        <p:tav tm="0">
                                          <p:val>
                                            <p:strVal val="#ppt_x"/>
                                          </p:val>
                                        </p:tav>
                                        <p:tav tm="100000">
                                          <p:val>
                                            <p:strVal val="#ppt_x"/>
                                          </p:val>
                                        </p:tav>
                                      </p:tavLst>
                                    </p:anim>
                                    <p:anim calcmode="lin" valueType="num">
                                      <p:cBhvr>
                                        <p:cTn id="30" dur="5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
                                          </p:val>
                                        </p:tav>
                                        <p:tav tm="100000">
                                          <p:val>
                                            <p:strVal val="#ppt_x"/>
                                          </p:val>
                                        </p:tav>
                                      </p:tavLst>
                                    </p:anim>
                                    <p:anim calcmode="lin" valueType="num">
                                      <p:cBhvr>
                                        <p:cTn id="35" dur="500" fill="hold"/>
                                        <p:tgtEl>
                                          <p:spTgt spid="36"/>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42" presetClass="entr" presetSubtype="0" fill="hold" grpId="0" nodeType="withEffect">
                                  <p:stCondLst>
                                    <p:cond delay="25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anim calcmode="lin" valueType="num">
                                      <p:cBhvr>
                                        <p:cTn id="50" dur="500" fill="hold"/>
                                        <p:tgtEl>
                                          <p:spTgt spid="45"/>
                                        </p:tgtEl>
                                        <p:attrNameLst>
                                          <p:attrName>ppt_x</p:attrName>
                                        </p:attrNameLst>
                                      </p:cBhvr>
                                      <p:tavLst>
                                        <p:tav tm="0">
                                          <p:val>
                                            <p:strVal val="#ppt_x"/>
                                          </p:val>
                                        </p:tav>
                                        <p:tav tm="100000">
                                          <p:val>
                                            <p:strVal val="#ppt_x"/>
                                          </p:val>
                                        </p:tav>
                                      </p:tavLst>
                                    </p:anim>
                                    <p:anim calcmode="lin" valueType="num">
                                      <p:cBhvr>
                                        <p:cTn id="51" dur="5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42" presetClass="entr" presetSubtype="0" fill="hold" grpId="0" nodeType="withEffect">
                                  <p:stCondLst>
                                    <p:cond delay="25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anim calcmode="lin" valueType="num">
                                      <p:cBhvr>
                                        <p:cTn id="61" dur="500" fill="hold"/>
                                        <p:tgtEl>
                                          <p:spTgt spid="40"/>
                                        </p:tgtEl>
                                        <p:attrNameLst>
                                          <p:attrName>ppt_x</p:attrName>
                                        </p:attrNameLst>
                                      </p:cBhvr>
                                      <p:tavLst>
                                        <p:tav tm="0">
                                          <p:val>
                                            <p:strVal val="#ppt_x"/>
                                          </p:val>
                                        </p:tav>
                                        <p:tav tm="100000">
                                          <p:val>
                                            <p:strVal val="#ppt_x"/>
                                          </p:val>
                                        </p:tav>
                                      </p:tavLst>
                                    </p:anim>
                                    <p:anim calcmode="lin" valueType="num">
                                      <p:cBhvr>
                                        <p:cTn id="62" dur="500" fill="hold"/>
                                        <p:tgtEl>
                                          <p:spTgt spid="4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anim calcmode="lin" valueType="num">
                                      <p:cBhvr>
                                        <p:cTn id="66" dur="500" fill="hold"/>
                                        <p:tgtEl>
                                          <p:spTgt spid="39"/>
                                        </p:tgtEl>
                                        <p:attrNameLst>
                                          <p:attrName>ppt_x</p:attrName>
                                        </p:attrNameLst>
                                      </p:cBhvr>
                                      <p:tavLst>
                                        <p:tav tm="0">
                                          <p:val>
                                            <p:strVal val="#ppt_x"/>
                                          </p:val>
                                        </p:tav>
                                        <p:tav tm="100000">
                                          <p:val>
                                            <p:strVal val="#ppt_x"/>
                                          </p:val>
                                        </p:tav>
                                      </p:tavLst>
                                    </p:anim>
                                    <p:anim calcmode="lin" valueType="num">
                                      <p:cBhvr>
                                        <p:cTn id="67" dur="5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Effect transition="in" filter="fade">
                                      <p:cBhvr>
                                        <p:cTn id="73" dur="500"/>
                                        <p:tgtEl>
                                          <p:spTgt spid="14"/>
                                        </p:tgtEl>
                                      </p:cBhvr>
                                    </p:animEffect>
                                  </p:childTnLst>
                                </p:cTn>
                              </p:par>
                              <p:par>
                                <p:cTn id="74" presetID="42" presetClass="entr" presetSubtype="0" fill="hold" grpId="0" nodeType="withEffect">
                                  <p:stCondLst>
                                    <p:cond delay="25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anim calcmode="lin" valueType="num">
                                      <p:cBhvr>
                                        <p:cTn id="77" dur="500" fill="hold"/>
                                        <p:tgtEl>
                                          <p:spTgt spid="43"/>
                                        </p:tgtEl>
                                        <p:attrNameLst>
                                          <p:attrName>ppt_x</p:attrName>
                                        </p:attrNameLst>
                                      </p:cBhvr>
                                      <p:tavLst>
                                        <p:tav tm="0">
                                          <p:val>
                                            <p:strVal val="#ppt_x"/>
                                          </p:val>
                                        </p:tav>
                                        <p:tav tm="100000">
                                          <p:val>
                                            <p:strVal val="#ppt_x"/>
                                          </p:val>
                                        </p:tav>
                                      </p:tavLst>
                                    </p:anim>
                                    <p:anim calcmode="lin" valueType="num">
                                      <p:cBhvr>
                                        <p:cTn id="78" dur="500" fill="hold"/>
                                        <p:tgtEl>
                                          <p:spTgt spid="4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50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anim calcmode="lin" valueType="num">
                                      <p:cBhvr>
                                        <p:cTn id="82" dur="500" fill="hold"/>
                                        <p:tgtEl>
                                          <p:spTgt spid="42"/>
                                        </p:tgtEl>
                                        <p:attrNameLst>
                                          <p:attrName>ppt_x</p:attrName>
                                        </p:attrNameLst>
                                      </p:cBhvr>
                                      <p:tavLst>
                                        <p:tav tm="0">
                                          <p:val>
                                            <p:strVal val="#ppt_x"/>
                                          </p:val>
                                        </p:tav>
                                        <p:tav tm="100000">
                                          <p:val>
                                            <p:strVal val="#ppt_x"/>
                                          </p:val>
                                        </p:tav>
                                      </p:tavLst>
                                    </p:anim>
                                    <p:anim calcmode="lin" valueType="num">
                                      <p:cBhvr>
                                        <p:cTn id="83" dur="5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53" presetClass="entr" presetSubtype="16"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42" presetClass="entr" presetSubtype="0" fill="hold" grpId="0" nodeType="withEffect">
                                  <p:stCondLst>
                                    <p:cond delay="25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anim calcmode="lin" valueType="num">
                                      <p:cBhvr>
                                        <p:cTn id="93" dur="500" fill="hold"/>
                                        <p:tgtEl>
                                          <p:spTgt spid="49"/>
                                        </p:tgtEl>
                                        <p:attrNameLst>
                                          <p:attrName>ppt_x</p:attrName>
                                        </p:attrNameLst>
                                      </p:cBhvr>
                                      <p:tavLst>
                                        <p:tav tm="0">
                                          <p:val>
                                            <p:strVal val="#ppt_x"/>
                                          </p:val>
                                        </p:tav>
                                        <p:tav tm="100000">
                                          <p:val>
                                            <p:strVal val="#ppt_x"/>
                                          </p:val>
                                        </p:tav>
                                      </p:tavLst>
                                    </p:anim>
                                    <p:anim calcmode="lin" valueType="num">
                                      <p:cBhvr>
                                        <p:cTn id="94" dur="500" fill="hold"/>
                                        <p:tgtEl>
                                          <p:spTgt spid="4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50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anim calcmode="lin" valueType="num">
                                      <p:cBhvr>
                                        <p:cTn id="98" dur="500" fill="hold"/>
                                        <p:tgtEl>
                                          <p:spTgt spid="48"/>
                                        </p:tgtEl>
                                        <p:attrNameLst>
                                          <p:attrName>ppt_x</p:attrName>
                                        </p:attrNameLst>
                                      </p:cBhvr>
                                      <p:tavLst>
                                        <p:tav tm="0">
                                          <p:val>
                                            <p:strVal val="#ppt_x"/>
                                          </p:val>
                                        </p:tav>
                                        <p:tav tm="100000">
                                          <p:val>
                                            <p:strVal val="#ppt_x"/>
                                          </p:val>
                                        </p:tav>
                                      </p:tavLst>
                                    </p:anim>
                                    <p:anim calcmode="lin" valueType="num">
                                      <p:cBhvr>
                                        <p:cTn id="9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2" grpId="0" animBg="1"/>
      <p:bldP spid="14" grpId="0" animBg="1"/>
      <p:bldP spid="17" grpId="0" animBg="1"/>
      <p:bldP spid="33" grpId="0"/>
      <p:bldP spid="34" grpId="0"/>
      <p:bldP spid="36" grpId="0"/>
      <p:bldP spid="37" grpId="0"/>
      <p:bldP spid="39" grpId="0"/>
      <p:bldP spid="40" grpId="0"/>
      <p:bldP spid="42" grpId="0"/>
      <p:bldP spid="43" grpId="0"/>
      <p:bldP spid="45" grpId="0"/>
      <p:bldP spid="46"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t="29888" b="29888"/>
          <a:stretch>
            <a:fillRect/>
          </a:stretch>
        </p:blipFill>
        <p:spPr/>
      </p:pic>
      <p:sp>
        <p:nvSpPr>
          <p:cNvPr id="11" name="Rectangle: Rounded Corners 10"/>
          <p:cNvSpPr/>
          <p:nvPr/>
        </p:nvSpPr>
        <p:spPr>
          <a:xfrm>
            <a:off x="3726765" y="3877003"/>
            <a:ext cx="4591326" cy="2601314"/>
          </a:xfrm>
          <a:prstGeom prst="roundRect">
            <a:avLst>
              <a:gd name="adj" fmla="val 1344"/>
            </a:avLst>
          </a:prstGeom>
          <a:solidFill>
            <a:schemeClr val="accent1">
              <a:alpha val="92000"/>
            </a:scheme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 Placeholder 4"/>
          <p:cNvSpPr txBox="1"/>
          <p:nvPr/>
        </p:nvSpPr>
        <p:spPr>
          <a:xfrm>
            <a:off x="3904155" y="5154716"/>
            <a:ext cx="4236546" cy="582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Ut wisi enim </a:t>
            </a:r>
            <a:r>
              <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ad minim veniam, quis nostrud exerci tation ullamcorper nibh euismod tincidunt ut</a:t>
            </a:r>
            <a:endParaRPr kumimoji="0" lang="id-ID"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5" name="TextBox 14"/>
          <p:cNvSpPr txBox="1"/>
          <p:nvPr/>
        </p:nvSpPr>
        <p:spPr>
          <a:xfrm>
            <a:off x="5930064" y="4736003"/>
            <a:ext cx="18473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Box 17"/>
          <p:cNvSpPr txBox="1"/>
          <p:nvPr/>
        </p:nvSpPr>
        <p:spPr>
          <a:xfrm>
            <a:off x="4999006" y="4182788"/>
            <a:ext cx="204684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PROJECT BUDGET</a:t>
            </a:r>
            <a:endParaRPr kumimoji="0" lang="id-ID"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115"/>
          <p:cNvSpPr>
            <a:spLocks noChangeArrowheads="1"/>
          </p:cNvSpPr>
          <p:nvPr/>
        </p:nvSpPr>
        <p:spPr bwMode="auto">
          <a:xfrm>
            <a:off x="5912889" y="5951844"/>
            <a:ext cx="219078" cy="220688"/>
          </a:xfrm>
          <a:custGeom>
            <a:avLst/>
            <a:gdLst>
              <a:gd name="T0" fmla="*/ 38198494 w 601"/>
              <a:gd name="T1" fmla="*/ 78441997 h 602"/>
              <a:gd name="T2" fmla="*/ 38198494 w 601"/>
              <a:gd name="T3" fmla="*/ 78441997 h 602"/>
              <a:gd name="T4" fmla="*/ 0 w 601"/>
              <a:gd name="T5" fmla="*/ 38763987 h 602"/>
              <a:gd name="T6" fmla="*/ 38198494 w 601"/>
              <a:gd name="T7" fmla="*/ 0 h 602"/>
              <a:gd name="T8" fmla="*/ 77429787 w 601"/>
              <a:gd name="T9" fmla="*/ 38763987 h 602"/>
              <a:gd name="T10" fmla="*/ 38198494 w 601"/>
              <a:gd name="T11" fmla="*/ 78441997 h 602"/>
              <a:gd name="T12" fmla="*/ 38198494 w 601"/>
              <a:gd name="T13" fmla="*/ 7439717 h 602"/>
              <a:gd name="T14" fmla="*/ 38198494 w 601"/>
              <a:gd name="T15" fmla="*/ 7439717 h 602"/>
              <a:gd name="T16" fmla="*/ 7226723 w 601"/>
              <a:gd name="T17" fmla="*/ 38763987 h 602"/>
              <a:gd name="T18" fmla="*/ 38198494 w 601"/>
              <a:gd name="T19" fmla="*/ 71002280 h 602"/>
              <a:gd name="T20" fmla="*/ 70203064 w 601"/>
              <a:gd name="T21" fmla="*/ 38763987 h 602"/>
              <a:gd name="T22" fmla="*/ 38198494 w 601"/>
              <a:gd name="T23" fmla="*/ 7439717 h 602"/>
              <a:gd name="T24" fmla="*/ 51877788 w 601"/>
              <a:gd name="T25" fmla="*/ 45290042 h 602"/>
              <a:gd name="T26" fmla="*/ 51877788 w 601"/>
              <a:gd name="T27" fmla="*/ 45290042 h 602"/>
              <a:gd name="T28" fmla="*/ 41037884 w 601"/>
              <a:gd name="T29" fmla="*/ 57167289 h 602"/>
              <a:gd name="T30" fmla="*/ 41037884 w 601"/>
              <a:gd name="T31" fmla="*/ 57167289 h 602"/>
              <a:gd name="T32" fmla="*/ 38198494 w 601"/>
              <a:gd name="T33" fmla="*/ 59125033 h 602"/>
              <a:gd name="T34" fmla="*/ 35488787 w 601"/>
              <a:gd name="T35" fmla="*/ 57167289 h 602"/>
              <a:gd name="T36" fmla="*/ 35488787 w 601"/>
              <a:gd name="T37" fmla="*/ 57167289 h 602"/>
              <a:gd name="T38" fmla="*/ 24519558 w 601"/>
              <a:gd name="T39" fmla="*/ 45290042 h 602"/>
              <a:gd name="T40" fmla="*/ 24519558 w 601"/>
              <a:gd name="T41" fmla="*/ 45290042 h 602"/>
              <a:gd name="T42" fmla="*/ 23616083 w 601"/>
              <a:gd name="T43" fmla="*/ 42418636 h 602"/>
              <a:gd name="T44" fmla="*/ 27229624 w 601"/>
              <a:gd name="T45" fmla="*/ 38763987 h 602"/>
              <a:gd name="T46" fmla="*/ 30068655 w 601"/>
              <a:gd name="T47" fmla="*/ 40591311 h 602"/>
              <a:gd name="T48" fmla="*/ 30068655 w 601"/>
              <a:gd name="T49" fmla="*/ 40591311 h 602"/>
              <a:gd name="T50" fmla="*/ 34585312 w 601"/>
              <a:gd name="T51" fmla="*/ 45290042 h 602"/>
              <a:gd name="T52" fmla="*/ 34585312 w 601"/>
              <a:gd name="T53" fmla="*/ 23102033 h 602"/>
              <a:gd name="T54" fmla="*/ 38198494 w 601"/>
              <a:gd name="T55" fmla="*/ 19447384 h 602"/>
              <a:gd name="T56" fmla="*/ 41941000 w 601"/>
              <a:gd name="T57" fmla="*/ 23102033 h 602"/>
              <a:gd name="T58" fmla="*/ 41941000 w 601"/>
              <a:gd name="T59" fmla="*/ 45290042 h 602"/>
              <a:gd name="T60" fmla="*/ 46457657 w 601"/>
              <a:gd name="T61" fmla="*/ 40591311 h 602"/>
              <a:gd name="T62" fmla="*/ 46457657 w 601"/>
              <a:gd name="T63" fmla="*/ 40591311 h 602"/>
              <a:gd name="T64" fmla="*/ 49167722 w 601"/>
              <a:gd name="T65" fmla="*/ 38763987 h 602"/>
              <a:gd name="T66" fmla="*/ 52781263 w 601"/>
              <a:gd name="T67" fmla="*/ 42418636 h 602"/>
              <a:gd name="T68" fmla="*/ 51877788 w 601"/>
              <a:gd name="T69" fmla="*/ 4529004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TextBox 14"/>
          <p:cNvSpPr txBox="1"/>
          <p:nvPr/>
        </p:nvSpPr>
        <p:spPr>
          <a:xfrm>
            <a:off x="5314542" y="4598018"/>
            <a:ext cx="141577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rPr>
              <a:t>项目预算</a:t>
            </a:r>
            <a:endParaRPr kumimoji="0" lang="zh-CN" altLang="en-US" sz="2400" b="0" i="0" u="none" strike="noStrike" kern="1200" cap="none" spc="0" normalizeH="0" baseline="0" noProof="0" dirty="0">
              <a:ln>
                <a:noFill/>
              </a:ln>
              <a:solidFill>
                <a:prstClr val="white">
                  <a:lumMod val="75000"/>
                </a:prstClr>
              </a:solidFill>
              <a:effectLst/>
              <a:uLnTx/>
              <a:uFillTx/>
              <a:latin typeface="Calibri" panose="020F0502020204030204"/>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250"/>
                                  </p:stCondLst>
                                  <p:endCondLst>
                                    <p:cond evt="begin" delay="0">
                                      <p:tn val="15"/>
                                    </p:cond>
                                  </p:end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42" presetClass="entr" presetSubtype="0" fill="hold" grpId="0" nodeType="withEffect">
                                  <p:stCondLst>
                                    <p:cond delay="25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8" grpId="0"/>
      <p:bldP spid="19" grpId="0" animBg="1"/>
      <p:bldP spid="8"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ay-Blue">
      <a:dk1>
        <a:sysClr val="windowText" lastClr="000000"/>
      </a:dk1>
      <a:lt1>
        <a:sysClr val="window" lastClr="FFFFFF"/>
      </a:lt1>
      <a:dk2>
        <a:srgbClr val="2D3847"/>
      </a:dk2>
      <a:lt2>
        <a:srgbClr val="E7E6E6"/>
      </a:lt2>
      <a:accent1>
        <a:srgbClr val="066DCA"/>
      </a:accent1>
      <a:accent2>
        <a:srgbClr val="D8D8D8"/>
      </a:accent2>
      <a:accent3>
        <a:srgbClr val="BFBFBF"/>
      </a:accent3>
      <a:accent4>
        <a:srgbClr val="A5A5A5"/>
      </a:accent4>
      <a:accent5>
        <a:srgbClr val="7F7F7F"/>
      </a:accent5>
      <a:accent6>
        <a:srgbClr val="595959"/>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9874</Words>
  <Application>WPS 演示</Application>
  <PresentationFormat>宽屏</PresentationFormat>
  <Paragraphs>466</Paragraphs>
  <Slides>31</Slides>
  <Notes>30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31</vt:i4>
      </vt:variant>
    </vt:vector>
  </HeadingPairs>
  <TitlesOfParts>
    <vt:vector size="50" baseType="lpstr">
      <vt:lpstr>Arial</vt:lpstr>
      <vt:lpstr>宋体</vt:lpstr>
      <vt:lpstr>Wingdings</vt:lpstr>
      <vt:lpstr>Montserrat</vt:lpstr>
      <vt:lpstr>Liberation Sans</vt:lpstr>
      <vt:lpstr>Segoe Print</vt:lpstr>
      <vt:lpstr>Lato</vt:lpstr>
      <vt:lpstr>Montserrat Light</vt:lpstr>
      <vt:lpstr>HelveticaNeue light</vt:lpstr>
      <vt:lpstr>微软雅黑</vt:lpstr>
      <vt:lpstr>Calibri</vt:lpstr>
      <vt:lpstr>等线</vt:lpstr>
      <vt:lpstr>Open Sans</vt:lpstr>
      <vt:lpstr>Arial Unicode MS</vt:lpstr>
      <vt:lpstr>Calibri</vt:lpstr>
      <vt:lpstr>Lato Heavy</vt:lpstr>
      <vt:lpstr>等线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3</cp:revision>
  <dcterms:created xsi:type="dcterms:W3CDTF">2018-04-04T10:54:00Z</dcterms:created>
  <dcterms:modified xsi:type="dcterms:W3CDTF">2024-06-03T22:45:31Z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7FAFDD5AF6144DCA96B40BAB74901653_13</vt:lpwstr>
  </property>
  <property fmtid="{D5CDD505-2E9C-101B-9397-08002B2CF9AE}" pid="3" name="KSOProductBuildVer">
    <vt:lpwstr>2052-12.1.0.16417</vt:lpwstr>
  </property>
</Properties>
</file>