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4" r:id="rId4"/>
    <p:sldMasterId id="2147483668" r:id="rId5"/>
  </p:sldMasterIdLst>
  <p:notesMasterIdLst>
    <p:notesMasterId r:id="rId7"/>
  </p:notesMasterIdLst>
  <p:handoutMasterIdLst>
    <p:handoutMasterId r:id="rId40"/>
  </p:handoutMasterIdLst>
  <p:sldIdLst>
    <p:sldId id="521" r:id="rId6"/>
    <p:sldId id="522" r:id="rId8"/>
    <p:sldId id="523" r:id="rId9"/>
    <p:sldId id="305" r:id="rId10"/>
    <p:sldId id="261" r:id="rId11"/>
    <p:sldId id="524" r:id="rId12"/>
    <p:sldId id="266" r:id="rId13"/>
    <p:sldId id="314" r:id="rId14"/>
    <p:sldId id="270" r:id="rId15"/>
    <p:sldId id="271" r:id="rId16"/>
    <p:sldId id="381" r:id="rId17"/>
    <p:sldId id="383" r:id="rId18"/>
    <p:sldId id="525" r:id="rId19"/>
    <p:sldId id="323" r:id="rId20"/>
    <p:sldId id="400" r:id="rId21"/>
    <p:sldId id="330" r:id="rId22"/>
    <p:sldId id="332" r:id="rId23"/>
    <p:sldId id="333" r:id="rId24"/>
    <p:sldId id="334" r:id="rId25"/>
    <p:sldId id="335" r:id="rId26"/>
    <p:sldId id="526" r:id="rId27"/>
    <p:sldId id="458" r:id="rId28"/>
    <p:sldId id="433" r:id="rId29"/>
    <p:sldId id="283" r:id="rId30"/>
    <p:sldId id="284" r:id="rId31"/>
    <p:sldId id="338" r:id="rId32"/>
    <p:sldId id="285" r:id="rId33"/>
    <p:sldId id="287" r:id="rId34"/>
    <p:sldId id="341" r:id="rId35"/>
    <p:sldId id="348" r:id="rId36"/>
    <p:sldId id="351" r:id="rId37"/>
    <p:sldId id="527" r:id="rId38"/>
    <p:sldId id="553" r:id="rId39"/>
  </p:sldIdLst>
  <p:sldSz cx="12192000" cy="6858000"/>
  <p:notesSz cx="6858000" cy="9144000"/>
  <p:custDataLst>
    <p:tags r:id="rId4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9CFF"/>
    <a:srgbClr val="FF0066"/>
    <a:srgbClr val="FF3300"/>
    <a:srgbClr val="0000FF"/>
    <a:srgbClr val="000099"/>
    <a:srgbClr val="6699FF"/>
    <a:srgbClr val="3333CC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65" d="100"/>
          <a:sy n="65" d="100"/>
        </p:scale>
        <p:origin x="66" y="324"/>
      </p:cViewPr>
      <p:guideLst>
        <p:guide orient="horz" pos="21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4" Type="http://schemas.openxmlformats.org/officeDocument/2006/relationships/tags" Target="tags/tag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075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文本占位符 3076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C90EC9F-D422-47A1-9526-09CDF8F048B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A3424-291F-4ED0-8578-6C0CED4EAC37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F7D7F-AE0E-4233-B161-7F53F7DB1F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F653A-C269-4456-8F7A-1B35C3A1C1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337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文本占位符 3379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组织脱水、组织蛋白沉淀及凝固</a:t>
            </a:r>
            <a:endParaRPr lang="zh-CN" altLang="en-US"/>
          </a:p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612AB6-BB25-48EE-A10D-6C2EEE671049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6963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1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原因（热源）、时间、现场情况，如烧伤环境密闭，要注意有无吸入性烧伤</a:t>
            </a:r>
            <a:endParaRPr lang="zh-CN" altLang="en-US" sz="18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CN" altLang="en-US" sz="18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13F80-5321-41EE-B1A0-3942D5EC75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79145-68E7-4047-B90B-72158AFBAD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9BB12-7482-4526-84BE-8D34226BE2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0BF43-DDE7-4AF7-9161-E30704D576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AFDA5-0697-44C5-8F0A-9EF770597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794BD2-9BEF-4146-8194-8654E08F5077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89DB2-EF82-486E-A978-4D86AE4496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C3040-B89B-47A9-93B9-8037D2887166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572E7-140C-4AEF-AD50-B6BA7A7810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DC7F1-7795-47B1-A6C8-2A088F8B1D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34676-03B2-4E28-A5E4-9D29425953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4824A9-7806-438E-AE11-24B337DD3D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9113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1139" name="文本占位符 911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zh-CN" altLang="en-US" b="1" noProof="1">
                <a:effectLst>
                  <a:outerShdw blurRad="38100" dist="38100" dir="2700000">
                    <a:srgbClr val="C0C0C0"/>
                  </a:outerShdw>
                </a:effectLst>
              </a:rPr>
              <a:t>监测每小时尿量是评估休克是否纠正的重要指征之一</a:t>
            </a:r>
            <a:r>
              <a:rPr lang="en-US" altLang="zh-CN" b="1" noProof="1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zh-CN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665ED5-0744-42A5-BB09-5F19CDE5D9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1BA778-6D34-44BB-A2DC-0457684974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88F8D3-176A-4E09-A1DA-D9F6FE7622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809F3-2DC9-4C48-982A-909C6685693C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43379-C5EF-4EE0-8084-5EA580DA1C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E225B-B505-4001-AFD8-FADB166DCC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525C7-B4FB-4A50-9CD4-55FA8170B0F3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285D8-A3B9-4738-8B3F-113DACEF32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81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文本占位符 819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中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8E96A-3447-4D80-939D-9D8BC6854071}" type="slidenum">
              <a:rPr lang="zh-CN" altLang="en-US">
                <a:sym typeface="+mn-ea"/>
              </a:rPr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B78FC-DA44-4FEF-9D2F-7511104010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0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zh-CN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96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5" name="文本占位符 2969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50%</a:t>
            </a:r>
            <a:r>
              <a:rPr lang="zh-CN" altLang="en-US"/>
              <a:t>或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B7F4-903C-4D9A-B5FC-44F0F4D2D2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233D-B250-4AE8-86FD-3632C26B25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72A5-181C-49B7-9DA6-74E7D42C28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F0CD-E6B4-416F-A5BD-A685DA5B12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7631-8F54-4579-8D31-972ECA613B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1024-DDDB-4B6B-B2EC-757430ABA4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1600-2648-4D6F-9025-7D0EADE13D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7F89-BEDF-4575-B227-8C35CA8215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F8E7-F280-4DA4-9D65-E75112A835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7618-B3E3-4135-BB06-2C673F92E1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62AF-DDFC-4F52-B83E-7982DCFFB2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A429-D2FB-4AE6-B3FD-D5642C064E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09B0-54DC-47F8-AB5F-69A20C1C2A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2516-2864-4642-A9B2-A5965645F9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8D6-0EE5-4703-9284-080A61C321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FD27-220B-45DA-B59B-0BDE705406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7B78-D331-441A-BE9B-4BE3D70B87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715F-11D6-416F-A8EE-F132113212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01D4-EC70-4790-B1EE-A97B803E2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D5C9-EAD2-40DB-9668-174E0F68B4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792240-9A9B-436A-9D5E-7E7ED4C5A32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6BFD9C85-56E9-4811-B38E-822618796A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slow" advClick="0" advTm="0">
    <p:random/>
  </p:transition>
  <p:txStyles>
    <p:titleStyle>
      <a:lvl1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6775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47D03ADD-1697-4E7A-A0BF-28366108EAC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slow" advClick="0" advTm="0">
    <p:random/>
  </p:transition>
  <p:txStyles>
    <p:titleStyle>
      <a:lvl1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6775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627953E8-3077-4DFD-9C25-593F4B2F748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 advClick="0" advTm="0">
    <p:random/>
  </p:transition>
  <p:txStyles>
    <p:titleStyle>
      <a:lvl1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6775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150" name="文本框 4097"/>
          <p:cNvSpPr txBox="1">
            <a:spLocks noChangeArrowheads="1"/>
          </p:cNvSpPr>
          <p:nvPr/>
        </p:nvSpPr>
        <p:spPr bwMode="auto">
          <a:xfrm>
            <a:off x="4227513" y="1573213"/>
            <a:ext cx="731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烧伤病人的护理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08" y="2348880"/>
            <a:ext cx="6865177" cy="543378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3" name="矩形 12"/>
          <p:cNvSpPr/>
          <p:nvPr/>
        </p:nvSpPr>
        <p:spPr>
          <a:xfrm rot="16200000">
            <a:off x="-2301081" y="3356769"/>
            <a:ext cx="6858000" cy="144462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186488"/>
            <a:ext cx="12192000" cy="104775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48638" y="2579688"/>
            <a:ext cx="2376487" cy="633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152" name="文本框 1"/>
          <p:cNvSpPr txBox="1">
            <a:spLocks noChangeArrowheads="1"/>
          </p:cNvSpPr>
          <p:nvPr/>
        </p:nvSpPr>
        <p:spPr bwMode="auto">
          <a:xfrm>
            <a:off x="8543925" y="2724150"/>
            <a:ext cx="3529013" cy="3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磯村由纪子 - 風の住む街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23321" y="830857"/>
            <a:ext cx="1925678" cy="1925678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2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6" grpId="0" animBg="1"/>
      <p:bldP spid="6150" grpId="0"/>
      <p:bldP spid="13" grpId="0" animBg="1"/>
      <p:bldP spid="10" grpId="0" animBg="1"/>
      <p:bldP spid="4" grpId="0" animBg="1"/>
      <p:bldP spid="61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30721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吸入性损伤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文本占位符 30722"/>
          <p:cNvSpPr>
            <a:spLocks noGrp="1" noRot="1" noChangeArrowheads="1"/>
          </p:cNvSpPr>
          <p:nvPr>
            <p:ph idx="1"/>
          </p:nvPr>
        </p:nvSpPr>
        <p:spPr>
          <a:xfrm>
            <a:off x="6543675" y="1844675"/>
            <a:ext cx="5638800" cy="3962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诊断依据：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吸入火焰、蒸汽、浓烟等致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燃烧现场相对封闭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口鼻周围、面、颈部有深度烧伤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呼吸道刺激症状：声哑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呼吸困难、哮鸣音、咳炭末样痰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6" name="图片 15" descr="图片包含 人员, 天空, 男士, 户外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03648"/>
            <a:ext cx="6516585" cy="508115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31745"/>
          <p:cNvSpPr>
            <a:spLocks noGrp="1" noRot="1" noChangeArrowheads="1"/>
          </p:cNvSpPr>
          <p:nvPr>
            <p:ph type="title"/>
          </p:nvPr>
        </p:nvSpPr>
        <p:spPr>
          <a:xfrm>
            <a:off x="2159000" y="1889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特殊类型烧伤的特点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5" name="文本占位符 31746"/>
          <p:cNvSpPr>
            <a:spLocks noGrp="1" noRot="1" noChangeArrowheads="1"/>
          </p:cNvSpPr>
          <p:nvPr>
            <p:ph idx="1"/>
          </p:nvPr>
        </p:nvSpPr>
        <p:spPr>
          <a:xfrm>
            <a:off x="5664200" y="2362200"/>
            <a:ext cx="57912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1.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电击伤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“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入口”损伤比“出口”严重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“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入口”皮肤焦裂样洞穴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出入口之间深部组织不规则进行性坏死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局部反应重、全身反应轻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3556" name="图片 2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825" y="1642840"/>
            <a:ext cx="3235325" cy="34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32769"/>
          <p:cNvSpPr>
            <a:spLocks noGrp="1" noRot="1" noChangeArrowheads="1"/>
          </p:cNvSpPr>
          <p:nvPr>
            <p:ph type="title"/>
          </p:nvPr>
        </p:nvSpPr>
        <p:spPr>
          <a:xfrm>
            <a:off x="2159000" y="1889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特殊类型烧伤的特点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文本占位符 32770"/>
          <p:cNvSpPr>
            <a:spLocks noGrp="1" noRot="1"/>
          </p:cNvSpPr>
          <p:nvPr>
            <p:ph idx="1" hasCustomPrompt="1"/>
          </p:nvPr>
        </p:nvSpPr>
        <p:spPr>
          <a:xfrm>
            <a:off x="5880100" y="2325688"/>
            <a:ext cx="4608513" cy="4495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500" b="1" noProof="1">
                <a:solidFill>
                  <a:schemeClr val="accent1"/>
                </a:solidFill>
                <a:cs typeface="+mn-ea"/>
                <a:sym typeface="+mn-lt"/>
              </a:rPr>
              <a:t>2. </a:t>
            </a:r>
            <a:r>
              <a:rPr lang="zh-CN" altLang="en-US" sz="3500" b="1" noProof="1">
                <a:solidFill>
                  <a:schemeClr val="accent1"/>
                </a:solidFill>
                <a:cs typeface="+mn-ea"/>
                <a:sym typeface="+mn-lt"/>
              </a:rPr>
              <a:t>化学烧伤</a:t>
            </a:r>
            <a:endParaRPr lang="zh-CN" altLang="en-US" sz="35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600" noProof="1"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硫酸、硝酸、盐酸、石碳酸等致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少见水疱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皮革样焦痂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创面蜡白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青灰色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疼痛剧烈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867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405" y="1131888"/>
            <a:ext cx="297816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1588" y="2217738"/>
            <a:ext cx="12192000" cy="242093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620" y="177982"/>
              <a:ext cx="355675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419" y="602628"/>
              <a:ext cx="355163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989"/>
              <a:ext cx="3936003" cy="611614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719" y="178494"/>
              <a:ext cx="1036276" cy="778604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015"/>
              <a:ext cx="568875" cy="559878"/>
            </a:xfrm>
            <a:prstGeom prst="rect">
              <a:avLst/>
            </a:prstGeom>
            <a:noFill/>
          </p:spPr>
          <p:txBody>
            <a:bodyPr lIns="91435" tIns="45718" rIns="91435" bIns="45718">
              <a:spAutoFit/>
            </a:bodyPr>
            <a:lstStyle/>
            <a:p>
              <a:pPr>
                <a:defRPr/>
              </a:pPr>
              <a:r>
                <a:rPr lang="en-US" altLang="zh-CN" sz="10665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06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628" name="标题 67585"/>
          <p:cNvSpPr txBox="1">
            <a:spLocks noRot="1" noChangeArrowheads="1"/>
          </p:cNvSpPr>
          <p:nvPr/>
        </p:nvSpPr>
        <p:spPr bwMode="auto">
          <a:xfrm>
            <a:off x="3538538" y="3048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6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烧伤护理评估</a:t>
            </a:r>
            <a:endParaRPr lang="zh-CN" altLang="en-US" sz="66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68609"/>
          <p:cNvSpPr>
            <a:spLocks noGrp="1" noRot="1" noChangeArrowheads="1"/>
          </p:cNvSpPr>
          <p:nvPr>
            <p:ph type="title"/>
          </p:nvPr>
        </p:nvSpPr>
        <p:spPr>
          <a:xfrm>
            <a:off x="787400" y="188913"/>
            <a:ext cx="105156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伤后评估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611" name="文本占位符 68610"/>
          <p:cNvSpPr>
            <a:spLocks noGrp="1" noRot="1"/>
          </p:cNvSpPr>
          <p:nvPr>
            <p:ph idx="1" hasCustomPrompt="1"/>
          </p:nvPr>
        </p:nvSpPr>
        <p:spPr>
          <a:xfrm>
            <a:off x="5310188" y="1989138"/>
            <a:ext cx="6011862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1.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受伤史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原因（热源）、时间、现场、有无合并伤等</a:t>
            </a:r>
            <a:endParaRPr lang="zh-CN" altLang="en-US" sz="24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4800" noProof="1">
              <a:effectLst>
                <a:outerShdw blurRad="38100" dist="38100" dir="2700000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8676" name="图片 2" descr="图片包含 室内, 人员&#10;&#10;已生成极高可信度的说明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773238"/>
            <a:ext cx="34496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3"/>
          <p:cNvSpPr txBox="1">
            <a:spLocks noChangeArrowheads="1"/>
          </p:cNvSpPr>
          <p:nvPr/>
        </p:nvSpPr>
        <p:spPr bwMode="auto">
          <a:xfrm>
            <a:off x="5322888" y="4149725"/>
            <a:ext cx="59991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32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伤情</a:t>
            </a:r>
            <a:endParaRPr lang="zh-CN" altLang="en-US" sz="32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92588" y="2492375"/>
            <a:ext cx="895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256088" y="4456113"/>
            <a:ext cx="1054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68611" grpId="0" build="p"/>
      <p:bldP spid="286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75777"/>
          <p:cNvSpPr>
            <a:spLocks noGrp="1" noRot="1" noChangeArrowheads="1"/>
          </p:cNvSpPr>
          <p:nvPr>
            <p:ph type="title"/>
          </p:nvPr>
        </p:nvSpPr>
        <p:spPr>
          <a:xfrm>
            <a:off x="2009775" y="260350"/>
            <a:ext cx="8070850" cy="992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3" name="文本占位符 75778"/>
          <p:cNvSpPr>
            <a:spLocks noGrp="1" noRot="1" noChangeArrowheads="1"/>
          </p:cNvSpPr>
          <p:nvPr>
            <p:ph idx="1"/>
          </p:nvPr>
        </p:nvSpPr>
        <p:spPr>
          <a:xfrm>
            <a:off x="7475538" y="1893888"/>
            <a:ext cx="2282825" cy="70643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呼吸功能评估</a:t>
            </a:r>
            <a:endParaRPr lang="zh-CN" altLang="en-US" sz="2400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0724" name="067388a6-6f94-4a4c-8dde-2caa6d66e48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 bwMode="auto">
          <a:xfrm>
            <a:off x="1127125" y="1733550"/>
            <a:ext cx="6253163" cy="3535363"/>
            <a:chOff x="1811524" y="1916832"/>
            <a:chExt cx="6252969" cy="3535012"/>
          </a:xfrm>
        </p:grpSpPr>
        <p:sp>
          <p:nvSpPr>
            <p:cNvPr id="5" name="ïṩļïḋé"/>
            <p:cNvSpPr/>
            <p:nvPr/>
          </p:nvSpPr>
          <p:spPr>
            <a:xfrm rot="1706723">
              <a:off x="1811524" y="4008949"/>
              <a:ext cx="3630500" cy="717479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" name="ïšlïḋe"/>
            <p:cNvSpPr/>
            <p:nvPr/>
          </p:nvSpPr>
          <p:spPr>
            <a:xfrm rot="565617">
              <a:off x="1970269" y="3540684"/>
              <a:ext cx="3630500" cy="717479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" name="ís1îḑe"/>
            <p:cNvSpPr/>
            <p:nvPr/>
          </p:nvSpPr>
          <p:spPr>
            <a:xfrm rot="21085328">
              <a:off x="1971857" y="3085116"/>
              <a:ext cx="3630499" cy="717479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i$líḍe"/>
            <p:cNvSpPr/>
            <p:nvPr/>
          </p:nvSpPr>
          <p:spPr>
            <a:xfrm rot="20079945">
              <a:off x="1852798" y="2669232"/>
              <a:ext cx="3630500" cy="717479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34828" name="íṣľîḓè"/>
            <p:cNvGrpSpPr/>
            <p:nvPr/>
          </p:nvGrpSpPr>
          <p:grpSpPr bwMode="auto">
            <a:xfrm>
              <a:off x="7273474" y="1916832"/>
              <a:ext cx="791019" cy="791019"/>
              <a:chOff x="7273474" y="1916832"/>
              <a:chExt cx="791019" cy="791019"/>
            </a:xfrm>
          </p:grpSpPr>
          <p:sp>
            <p:nvSpPr>
              <p:cNvPr id="25" name="îşḻîdé"/>
              <p:cNvSpPr/>
              <p:nvPr/>
            </p:nvSpPr>
            <p:spPr>
              <a:xfrm>
                <a:off x="7273943" y="1916832"/>
                <a:ext cx="790550" cy="79049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6" name="îś1îḋé"/>
              <p:cNvGrpSpPr/>
              <p:nvPr/>
            </p:nvGrpSpPr>
            <p:grpSpPr>
              <a:xfrm>
                <a:off x="7485214" y="2164026"/>
                <a:ext cx="367568" cy="296632"/>
                <a:chOff x="2700338" y="2965449"/>
                <a:chExt cx="271462" cy="219075"/>
              </a:xfrm>
              <a:solidFill>
                <a:schemeClr val="bg1"/>
              </a:solidFill>
            </p:grpSpPr>
            <p:sp>
              <p:nvSpPr>
                <p:cNvPr id="27" name="iṥ1íḓe"/>
                <p:cNvSpPr/>
                <p:nvPr/>
              </p:nvSpPr>
              <p:spPr bwMode="auto">
                <a:xfrm>
                  <a:off x="2754313" y="2987674"/>
                  <a:ext cx="82550" cy="174625"/>
                </a:xfrm>
                <a:custGeom>
                  <a:avLst/>
                  <a:gdLst/>
                  <a:ahLst/>
                  <a:cxnLst>
                    <a:cxn ang="0">
                      <a:pos x="36" y="72"/>
                    </a:cxn>
                    <a:cxn ang="0">
                      <a:pos x="32" y="75"/>
                    </a:cxn>
                    <a:cxn ang="0">
                      <a:pos x="5" y="61"/>
                    </a:cxn>
                    <a:cxn ang="0">
                      <a:pos x="0" y="53"/>
                    </a:cxn>
                    <a:cxn ang="0">
                      <a:pos x="0" y="23"/>
                    </a:cxn>
                    <a:cxn ang="0">
                      <a:pos x="5" y="15"/>
                    </a:cxn>
                    <a:cxn ang="0">
                      <a:pos x="32" y="2"/>
                    </a:cxn>
                    <a:cxn ang="0">
                      <a:pos x="36" y="4"/>
                    </a:cxn>
                    <a:cxn ang="0">
                      <a:pos x="36" y="72"/>
                    </a:cxn>
                  </a:cxnLst>
                  <a:rect l="0" t="0" r="r" b="b"/>
                  <a:pathLst>
                    <a:path w="36" h="76">
                      <a:moveTo>
                        <a:pt x="36" y="72"/>
                      </a:moveTo>
                      <a:cubicBezTo>
                        <a:pt x="36" y="75"/>
                        <a:pt x="35" y="76"/>
                        <a:pt x="32" y="75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2" y="60"/>
                        <a:pt x="0" y="56"/>
                        <a:pt x="0" y="5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0"/>
                        <a:pt x="2" y="17"/>
                        <a:pt x="5" y="15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5" y="0"/>
                        <a:pt x="36" y="1"/>
                        <a:pt x="36" y="4"/>
                      </a:cubicBez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ïṣḻïḓe"/>
                <p:cNvSpPr/>
                <p:nvPr/>
              </p:nvSpPr>
              <p:spPr bwMode="auto">
                <a:xfrm>
                  <a:off x="2700338" y="3028949"/>
                  <a:ext cx="39687" cy="93663"/>
                </a:xfrm>
                <a:custGeom>
                  <a:avLst/>
                  <a:gdLst/>
                  <a:ahLst/>
                  <a:cxnLst>
                    <a:cxn ang="0">
                      <a:pos x="17" y="35"/>
                    </a:cxn>
                    <a:cxn ang="0">
                      <a:pos x="12" y="41"/>
                    </a:cxn>
                    <a:cxn ang="0">
                      <a:pos x="5" y="41"/>
                    </a:cxn>
                    <a:cxn ang="0">
                      <a:pos x="0" y="3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2" y="0"/>
                    </a:cxn>
                    <a:cxn ang="0">
                      <a:pos x="17" y="5"/>
                    </a:cxn>
                    <a:cxn ang="0">
                      <a:pos x="17" y="35"/>
                    </a:cxn>
                  </a:cxnLst>
                  <a:rect l="0" t="0" r="r" b="b"/>
                  <a:pathLst>
                    <a:path w="17" h="41">
                      <a:moveTo>
                        <a:pt x="17" y="35"/>
                      </a:moveTo>
                      <a:cubicBezTo>
                        <a:pt x="17" y="38"/>
                        <a:pt x="14" y="41"/>
                        <a:pt x="12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2" y="41"/>
                        <a:pt x="0" y="38"/>
                        <a:pt x="0" y="3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4" y="0"/>
                        <a:pt x="17" y="2"/>
                        <a:pt x="17" y="5"/>
                      </a:cubicBezTo>
                      <a:lnTo>
                        <a:pt x="17" y="3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îSļïďé"/>
                <p:cNvSpPr/>
                <p:nvPr/>
              </p:nvSpPr>
              <p:spPr bwMode="auto">
                <a:xfrm>
                  <a:off x="2865438" y="3006724"/>
                  <a:ext cx="46037" cy="136525"/>
                </a:xfrm>
                <a:custGeom>
                  <a:avLst/>
                  <a:gdLst/>
                  <a:ahLst/>
                  <a:cxnLst>
                    <a:cxn ang="0">
                      <a:pos x="10" y="58"/>
                    </a:cxn>
                    <a:cxn ang="0">
                      <a:pos x="20" y="31"/>
                    </a:cxn>
                    <a:cxn ang="0">
                      <a:pos x="10" y="3"/>
                    </a:cxn>
                    <a:cxn ang="0">
                      <a:pos x="10" y="2"/>
                    </a:cxn>
                    <a:cxn ang="0">
                      <a:pos x="5" y="2"/>
                    </a:cxn>
                    <a:cxn ang="0">
                      <a:pos x="2" y="5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51"/>
                    </a:cxn>
                    <a:cxn ang="0">
                      <a:pos x="2" y="51"/>
                    </a:cxn>
                    <a:cxn ang="0">
                      <a:pos x="2" y="55"/>
                    </a:cxn>
                    <a:cxn ang="0">
                      <a:pos x="5" y="59"/>
                    </a:cxn>
                    <a:cxn ang="0">
                      <a:pos x="7" y="60"/>
                    </a:cxn>
                    <a:cxn ang="0">
                      <a:pos x="9" y="58"/>
                    </a:cxn>
                    <a:cxn ang="0">
                      <a:pos x="10" y="58"/>
                    </a:cxn>
                  </a:cxnLst>
                  <a:rect l="0" t="0" r="r" b="b"/>
                  <a:pathLst>
                    <a:path w="20" h="60">
                      <a:moveTo>
                        <a:pt x="10" y="58"/>
                      </a:moveTo>
                      <a:cubicBezTo>
                        <a:pt x="16" y="50"/>
                        <a:pt x="20" y="41"/>
                        <a:pt x="20" y="31"/>
                      </a:cubicBezTo>
                      <a:cubicBezTo>
                        <a:pt x="20" y="20"/>
                        <a:pt x="17" y="11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8" y="1"/>
                        <a:pt x="7" y="0"/>
                        <a:pt x="5" y="2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2" y="22"/>
                        <a:pt x="12" y="39"/>
                        <a:pt x="2" y="51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1"/>
                        <a:pt x="0" y="53"/>
                        <a:pt x="2" y="55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6" y="59"/>
                        <a:pt x="7" y="60"/>
                        <a:pt x="7" y="60"/>
                      </a:cubicBezTo>
                      <a:cubicBezTo>
                        <a:pt x="8" y="59"/>
                        <a:pt x="9" y="59"/>
                        <a:pt x="9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îṩḻïdê"/>
                <p:cNvSpPr/>
                <p:nvPr/>
              </p:nvSpPr>
              <p:spPr bwMode="auto">
                <a:xfrm>
                  <a:off x="2906713" y="2965449"/>
                  <a:ext cx="65087" cy="219075"/>
                </a:xfrm>
                <a:custGeom>
                  <a:avLst/>
                  <a:gdLst/>
                  <a:ahLst/>
                  <a:cxnLst>
                    <a:cxn ang="0">
                      <a:pos x="28" y="49"/>
                    </a:cxn>
                    <a:cxn ang="0">
                      <a:pos x="11" y="3"/>
                    </a:cxn>
                    <a:cxn ang="0">
                      <a:pos x="11" y="3"/>
                    </a:cxn>
                    <a:cxn ang="0">
                      <a:pos x="10" y="2"/>
                    </a:cxn>
                    <a:cxn ang="0">
                      <a:pos x="6" y="1"/>
                    </a:cxn>
                    <a:cxn ang="0">
                      <a:pos x="2" y="5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87"/>
                    </a:cxn>
                    <a:cxn ang="0">
                      <a:pos x="2" y="91"/>
                    </a:cxn>
                    <a:cxn ang="0">
                      <a:pos x="6" y="95"/>
                    </a:cxn>
                    <a:cxn ang="0">
                      <a:pos x="8" y="96"/>
                    </a:cxn>
                    <a:cxn ang="0">
                      <a:pos x="10" y="95"/>
                    </a:cxn>
                    <a:cxn ang="0">
                      <a:pos x="28" y="49"/>
                    </a:cxn>
                  </a:cxnLst>
                  <a:rect l="0" t="0" r="r" b="b"/>
                  <a:pathLst>
                    <a:path w="28" h="96">
                      <a:moveTo>
                        <a:pt x="28" y="49"/>
                      </a:moveTo>
                      <a:cubicBezTo>
                        <a:pt x="28" y="32"/>
                        <a:pt x="22" y="15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2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2" y="33"/>
                        <a:pt x="22" y="65"/>
                        <a:pt x="2" y="87"/>
                      </a:cubicBezTo>
                      <a:cubicBezTo>
                        <a:pt x="2" y="88"/>
                        <a:pt x="0" y="89"/>
                        <a:pt x="2" y="91"/>
                      </a:cubicBezTo>
                      <a:cubicBezTo>
                        <a:pt x="6" y="95"/>
                        <a:pt x="6" y="95"/>
                        <a:pt x="6" y="95"/>
                      </a:cubicBezTo>
                      <a:cubicBezTo>
                        <a:pt x="7" y="96"/>
                        <a:pt x="7" y="96"/>
                        <a:pt x="8" y="96"/>
                      </a:cubicBezTo>
                      <a:cubicBezTo>
                        <a:pt x="9" y="96"/>
                        <a:pt x="9" y="95"/>
                        <a:pt x="10" y="95"/>
                      </a:cubicBezTo>
                      <a:cubicBezTo>
                        <a:pt x="22" y="82"/>
                        <a:pt x="28" y="66"/>
                        <a:pt x="28" y="4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829" name="ïSļiḑé"/>
            <p:cNvGrpSpPr/>
            <p:nvPr/>
          </p:nvGrpSpPr>
          <p:grpSpPr bwMode="auto">
            <a:xfrm>
              <a:off x="7273474" y="2831496"/>
              <a:ext cx="791019" cy="791019"/>
              <a:chOff x="7273474" y="2831496"/>
              <a:chExt cx="791019" cy="791019"/>
            </a:xfrm>
          </p:grpSpPr>
          <p:sp>
            <p:nvSpPr>
              <p:cNvPr id="23" name="íṣ1ïḋê"/>
              <p:cNvSpPr/>
              <p:nvPr/>
            </p:nvSpPr>
            <p:spPr>
              <a:xfrm>
                <a:off x="7273943" y="2831141"/>
                <a:ext cx="790550" cy="7920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41" name="ïs1íḓé"/>
              <p:cNvSpPr/>
              <p:nvPr/>
            </p:nvSpPr>
            <p:spPr bwMode="auto">
              <a:xfrm>
                <a:off x="7485073" y="3047019"/>
                <a:ext cx="368288" cy="360327"/>
              </a:xfrm>
              <a:custGeom>
                <a:avLst/>
                <a:gdLst>
                  <a:gd name="T0" fmla="*/ 830123405 w 119"/>
                  <a:gd name="T1" fmla="*/ 565126457 h 115"/>
                  <a:gd name="T2" fmla="*/ 733599307 w 119"/>
                  <a:gd name="T3" fmla="*/ 535897016 h 115"/>
                  <a:gd name="T4" fmla="*/ 733599307 w 119"/>
                  <a:gd name="T5" fmla="*/ 526151788 h 115"/>
                  <a:gd name="T6" fmla="*/ 685334150 w 119"/>
                  <a:gd name="T7" fmla="*/ 457947678 h 115"/>
                  <a:gd name="T8" fmla="*/ 733599307 w 119"/>
                  <a:gd name="T9" fmla="*/ 662563130 h 115"/>
                  <a:gd name="T10" fmla="*/ 733599307 w 119"/>
                  <a:gd name="T11" fmla="*/ 574871685 h 115"/>
                  <a:gd name="T12" fmla="*/ 781861356 w 119"/>
                  <a:gd name="T13" fmla="*/ 574871685 h 115"/>
                  <a:gd name="T14" fmla="*/ 830123405 w 119"/>
                  <a:gd name="T15" fmla="*/ 662563130 h 115"/>
                  <a:gd name="T16" fmla="*/ 627419070 w 119"/>
                  <a:gd name="T17" fmla="*/ 574871685 h 115"/>
                  <a:gd name="T18" fmla="*/ 559850958 w 119"/>
                  <a:gd name="T19" fmla="*/ 457947678 h 115"/>
                  <a:gd name="T20" fmla="*/ 482629815 w 119"/>
                  <a:gd name="T21" fmla="*/ 613846354 h 115"/>
                  <a:gd name="T22" fmla="*/ 579157020 w 119"/>
                  <a:gd name="T23" fmla="*/ 662563130 h 115"/>
                  <a:gd name="T24" fmla="*/ 627419070 w 119"/>
                  <a:gd name="T25" fmla="*/ 613846354 h 115"/>
                  <a:gd name="T26" fmla="*/ 646725132 w 119"/>
                  <a:gd name="T27" fmla="*/ 574871685 h 115"/>
                  <a:gd name="T28" fmla="*/ 376452685 w 119"/>
                  <a:gd name="T29" fmla="*/ 623588461 h 115"/>
                  <a:gd name="T30" fmla="*/ 386105716 w 119"/>
                  <a:gd name="T31" fmla="*/ 448205572 h 115"/>
                  <a:gd name="T32" fmla="*/ 357146622 w 119"/>
                  <a:gd name="T33" fmla="*/ 526151788 h 115"/>
                  <a:gd name="T34" fmla="*/ 405408671 w 119"/>
                  <a:gd name="T35" fmla="*/ 526151788 h 115"/>
                  <a:gd name="T36" fmla="*/ 318537604 w 119"/>
                  <a:gd name="T37" fmla="*/ 662563130 h 115"/>
                  <a:gd name="T38" fmla="*/ 463326859 w 119"/>
                  <a:gd name="T39" fmla="*/ 623588461 h 115"/>
                  <a:gd name="T40" fmla="*/ 579157020 w 119"/>
                  <a:gd name="T41" fmla="*/ 867178581 h 115"/>
                  <a:gd name="T42" fmla="*/ 579157020 w 119"/>
                  <a:gd name="T43" fmla="*/ 263077455 h 115"/>
                  <a:gd name="T44" fmla="*/ 569503989 w 119"/>
                  <a:gd name="T45" fmla="*/ 526151788 h 115"/>
                  <a:gd name="T46" fmla="*/ 530894971 w 119"/>
                  <a:gd name="T47" fmla="*/ 574871685 h 115"/>
                  <a:gd name="T48" fmla="*/ 579157020 w 119"/>
                  <a:gd name="T49" fmla="*/ 526151788 h 115"/>
                  <a:gd name="T50" fmla="*/ 579157020 w 119"/>
                  <a:gd name="T51" fmla="*/ 506664454 h 115"/>
                  <a:gd name="T52" fmla="*/ 1052133803 w 119"/>
                  <a:gd name="T53" fmla="*/ 272819561 h 115"/>
                  <a:gd name="T54" fmla="*/ 48262049 w 119"/>
                  <a:gd name="T55" fmla="*/ 389743568 h 115"/>
                  <a:gd name="T56" fmla="*/ 57915081 w 119"/>
                  <a:gd name="T57" fmla="*/ 448205572 h 115"/>
                  <a:gd name="T58" fmla="*/ 579157020 w 119"/>
                  <a:gd name="T59" fmla="*/ 116924007 h 115"/>
                  <a:gd name="T60" fmla="*/ 868735530 w 119"/>
                  <a:gd name="T61" fmla="*/ 321536337 h 115"/>
                  <a:gd name="T62" fmla="*/ 1003871754 w 119"/>
                  <a:gd name="T63" fmla="*/ 487177119 h 115"/>
                  <a:gd name="T64" fmla="*/ 1081092897 w 119"/>
                  <a:gd name="T65" fmla="*/ 535897016 h 115"/>
                  <a:gd name="T66" fmla="*/ 1148661009 w 119"/>
                  <a:gd name="T67" fmla="*/ 272819561 h 115"/>
                  <a:gd name="T68" fmla="*/ 1052133803 w 119"/>
                  <a:gd name="T69" fmla="*/ 272819561 h 115"/>
                  <a:gd name="T70" fmla="*/ 1100398960 w 119"/>
                  <a:gd name="T71" fmla="*/ 740512468 h 115"/>
                  <a:gd name="T72" fmla="*/ 106180237 w 119"/>
                  <a:gd name="T73" fmla="*/ 867178581 h 115"/>
                  <a:gd name="T74" fmla="*/ 28959094 w 119"/>
                  <a:gd name="T75" fmla="*/ 876920688 h 115"/>
                  <a:gd name="T76" fmla="*/ 57915081 w 119"/>
                  <a:gd name="T77" fmla="*/ 643075795 h 115"/>
                  <a:gd name="T78" fmla="*/ 96527206 w 119"/>
                  <a:gd name="T79" fmla="*/ 584613792 h 115"/>
                  <a:gd name="T80" fmla="*/ 289578510 w 119"/>
                  <a:gd name="T81" fmla="*/ 769741909 h 115"/>
                  <a:gd name="T82" fmla="*/ 212357367 w 119"/>
                  <a:gd name="T83" fmla="*/ 828203912 h 115"/>
                  <a:gd name="T84" fmla="*/ 994218723 w 119"/>
                  <a:gd name="T85" fmla="*/ 701537799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" h="115">
                    <a:moveTo>
                      <a:pt x="86" y="68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4"/>
                      <a:pt x="83" y="52"/>
                      <a:pt x="80" y="52"/>
                    </a:cubicBezTo>
                    <a:cubicBezTo>
                      <a:pt x="78" y="52"/>
                      <a:pt x="77" y="53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5"/>
                      <a:pt x="76" y="54"/>
                      <a:pt x="76" y="54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0"/>
                      <a:pt x="76" y="59"/>
                    </a:cubicBezTo>
                    <a:cubicBezTo>
                      <a:pt x="76" y="58"/>
                      <a:pt x="77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8"/>
                      <a:pt x="81" y="68"/>
                      <a:pt x="81" y="68"/>
                    </a:cubicBezTo>
                    <a:lnTo>
                      <a:pt x="86" y="68"/>
                    </a:lnTo>
                    <a:close/>
                    <a:moveTo>
                      <a:pt x="67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3"/>
                      <a:pt x="67" y="63"/>
                      <a:pt x="67" y="63"/>
                    </a:cubicBezTo>
                    <a:lnTo>
                      <a:pt x="67" y="59"/>
                    </a:lnTo>
                    <a:close/>
                    <a:moveTo>
                      <a:pt x="48" y="64"/>
                    </a:move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1"/>
                      <a:pt x="48" y="60"/>
                      <a:pt x="48" y="53"/>
                    </a:cubicBezTo>
                    <a:cubicBezTo>
                      <a:pt x="48" y="48"/>
                      <a:pt x="44" y="46"/>
                      <a:pt x="40" y="46"/>
                    </a:cubicBezTo>
                    <a:cubicBezTo>
                      <a:pt x="35" y="46"/>
                      <a:pt x="33" y="51"/>
                      <a:pt x="33" y="51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1"/>
                      <a:pt x="40" y="51"/>
                    </a:cubicBezTo>
                    <a:cubicBezTo>
                      <a:pt x="41" y="51"/>
                      <a:pt x="42" y="52"/>
                      <a:pt x="42" y="54"/>
                    </a:cubicBezTo>
                    <a:cubicBezTo>
                      <a:pt x="42" y="57"/>
                      <a:pt x="33" y="58"/>
                      <a:pt x="33" y="66"/>
                    </a:cubicBezTo>
                    <a:cubicBezTo>
                      <a:pt x="33" y="67"/>
                      <a:pt x="33" y="67"/>
                      <a:pt x="33" y="68"/>
                    </a:cubicBezTo>
                    <a:cubicBezTo>
                      <a:pt x="48" y="68"/>
                      <a:pt x="48" y="68"/>
                      <a:pt x="48" y="68"/>
                    </a:cubicBezTo>
                    <a:lnTo>
                      <a:pt x="48" y="64"/>
                    </a:lnTo>
                    <a:close/>
                    <a:moveTo>
                      <a:pt x="90" y="58"/>
                    </a:moveTo>
                    <a:cubicBezTo>
                      <a:pt x="90" y="75"/>
                      <a:pt x="77" y="89"/>
                      <a:pt x="60" y="89"/>
                    </a:cubicBezTo>
                    <a:cubicBezTo>
                      <a:pt x="43" y="89"/>
                      <a:pt x="29" y="75"/>
                      <a:pt x="29" y="58"/>
                    </a:cubicBezTo>
                    <a:cubicBezTo>
                      <a:pt x="29" y="41"/>
                      <a:pt x="43" y="27"/>
                      <a:pt x="60" y="27"/>
                    </a:cubicBezTo>
                    <a:cubicBezTo>
                      <a:pt x="77" y="27"/>
                      <a:pt x="90" y="41"/>
                      <a:pt x="90" y="58"/>
                    </a:cubicBezTo>
                    <a:moveTo>
                      <a:pt x="59" y="54"/>
                    </a:move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3"/>
                      <a:pt x="60" y="52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2"/>
                      <a:pt x="59" y="53"/>
                      <a:pt x="59" y="54"/>
                    </a:cubicBezTo>
                    <a:moveTo>
                      <a:pt x="109" y="28"/>
                    </a:moveTo>
                    <a:cubicBezTo>
                      <a:pt x="98" y="11"/>
                      <a:pt x="80" y="0"/>
                      <a:pt x="60" y="0"/>
                    </a:cubicBezTo>
                    <a:cubicBezTo>
                      <a:pt x="34" y="0"/>
                      <a:pt x="12" y="17"/>
                      <a:pt x="5" y="40"/>
                    </a:cubicBezTo>
                    <a:cubicBezTo>
                      <a:pt x="4" y="42"/>
                      <a:pt x="5" y="44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9" y="49"/>
                      <a:pt x="14" y="48"/>
                      <a:pt x="16" y="44"/>
                    </a:cubicBezTo>
                    <a:cubicBezTo>
                      <a:pt x="22" y="25"/>
                      <a:pt x="39" y="12"/>
                      <a:pt x="60" y="12"/>
                    </a:cubicBezTo>
                    <a:cubicBezTo>
                      <a:pt x="75" y="12"/>
                      <a:pt x="89" y="19"/>
                      <a:pt x="97" y="3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4"/>
                      <a:pt x="88" y="35"/>
                      <a:pt x="89" y="37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7"/>
                      <a:pt x="112" y="56"/>
                      <a:pt x="112" y="55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7"/>
                      <a:pt x="118" y="25"/>
                      <a:pt x="116" y="26"/>
                    </a:cubicBezTo>
                    <a:lnTo>
                      <a:pt x="109" y="28"/>
                    </a:lnTo>
                    <a:close/>
                    <a:moveTo>
                      <a:pt x="113" y="70"/>
                    </a:moveTo>
                    <a:cubicBezTo>
                      <a:pt x="114" y="71"/>
                      <a:pt x="115" y="74"/>
                      <a:pt x="114" y="76"/>
                    </a:cubicBezTo>
                    <a:cubicBezTo>
                      <a:pt x="107" y="99"/>
                      <a:pt x="85" y="115"/>
                      <a:pt x="60" y="115"/>
                    </a:cubicBezTo>
                    <a:cubicBezTo>
                      <a:pt x="40" y="115"/>
                      <a:pt x="22" y="105"/>
                      <a:pt x="11" y="89"/>
                    </a:cubicBezTo>
                    <a:cubicBezTo>
                      <a:pt x="11" y="88"/>
                      <a:pt x="10" y="88"/>
                      <a:pt x="9" y="88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0"/>
                      <a:pt x="9" y="59"/>
                      <a:pt x="10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0" y="82"/>
                      <a:pt x="29" y="8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31" y="97"/>
                      <a:pt x="44" y="104"/>
                      <a:pt x="60" y="104"/>
                    </a:cubicBezTo>
                    <a:cubicBezTo>
                      <a:pt x="80" y="104"/>
                      <a:pt x="97" y="91"/>
                      <a:pt x="103" y="72"/>
                    </a:cubicBezTo>
                    <a:cubicBezTo>
                      <a:pt x="105" y="68"/>
                      <a:pt x="110" y="67"/>
                      <a:pt x="113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830" name="ïṡľîḍè"/>
            <p:cNvGrpSpPr/>
            <p:nvPr/>
          </p:nvGrpSpPr>
          <p:grpSpPr bwMode="auto">
            <a:xfrm>
              <a:off x="7273474" y="3746160"/>
              <a:ext cx="791019" cy="791019"/>
              <a:chOff x="7273474" y="3746160"/>
              <a:chExt cx="791019" cy="791019"/>
            </a:xfrm>
          </p:grpSpPr>
          <p:sp>
            <p:nvSpPr>
              <p:cNvPr id="19" name="ïṣ1íďé"/>
              <p:cNvSpPr/>
              <p:nvPr/>
            </p:nvSpPr>
            <p:spPr>
              <a:xfrm>
                <a:off x="7273943" y="3745450"/>
                <a:ext cx="790550" cy="79208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" name="íşḷiḋe"/>
              <p:cNvGrpSpPr/>
              <p:nvPr/>
            </p:nvGrpSpPr>
            <p:grpSpPr>
              <a:xfrm>
                <a:off x="7484134" y="3952513"/>
                <a:ext cx="369718" cy="378313"/>
                <a:chOff x="2308225" y="2935287"/>
                <a:chExt cx="273050" cy="279400"/>
              </a:xfrm>
              <a:solidFill>
                <a:schemeClr val="bg1"/>
              </a:solidFill>
            </p:grpSpPr>
            <p:sp>
              <p:nvSpPr>
                <p:cNvPr id="21" name="îsľíḓè"/>
                <p:cNvSpPr/>
                <p:nvPr/>
              </p:nvSpPr>
              <p:spPr bwMode="auto">
                <a:xfrm>
                  <a:off x="2308225" y="2935287"/>
                  <a:ext cx="246062" cy="279400"/>
                </a:xfrm>
                <a:custGeom>
                  <a:avLst/>
                  <a:gdLst/>
                  <a:ahLst/>
                  <a:cxnLst>
                    <a:cxn ang="0">
                      <a:pos x="66" y="97"/>
                    </a:cxn>
                    <a:cxn ang="0">
                      <a:pos x="95" y="68"/>
                    </a:cxn>
                    <a:cxn ang="0">
                      <a:pos x="103" y="69"/>
                    </a:cxn>
                    <a:cxn ang="0">
                      <a:pos x="105" y="67"/>
                    </a:cxn>
                    <a:cxn ang="0">
                      <a:pos x="107" y="55"/>
                    </a:cxn>
                    <a:cxn ang="0">
                      <a:pos x="107" y="20"/>
                    </a:cxn>
                    <a:cxn ang="0">
                      <a:pos x="104" y="17"/>
                    </a:cxn>
                    <a:cxn ang="0">
                      <a:pos x="85" y="15"/>
                    </a:cxn>
                    <a:cxn ang="0">
                      <a:pos x="53" y="0"/>
                    </a:cxn>
                    <a:cxn ang="0">
                      <a:pos x="26" y="15"/>
                    </a:cxn>
                    <a:cxn ang="0">
                      <a:pos x="3" y="16"/>
                    </a:cxn>
                    <a:cxn ang="0">
                      <a:pos x="1" y="19"/>
                    </a:cxn>
                    <a:cxn ang="0">
                      <a:pos x="0" y="55"/>
                    </a:cxn>
                    <a:cxn ang="0">
                      <a:pos x="53" y="122"/>
                    </a:cxn>
                    <a:cxn ang="0">
                      <a:pos x="70" y="114"/>
                    </a:cxn>
                    <a:cxn ang="0">
                      <a:pos x="70" y="112"/>
                    </a:cxn>
                    <a:cxn ang="0">
                      <a:pos x="66" y="97"/>
                    </a:cxn>
                  </a:cxnLst>
                  <a:rect l="0" t="0" r="r" b="b"/>
                  <a:pathLst>
                    <a:path w="107" h="122">
                      <a:moveTo>
                        <a:pt x="66" y="97"/>
                      </a:moveTo>
                      <a:cubicBezTo>
                        <a:pt x="66" y="81"/>
                        <a:pt x="79" y="68"/>
                        <a:pt x="95" y="68"/>
                      </a:cubicBezTo>
                      <a:cubicBezTo>
                        <a:pt x="98" y="68"/>
                        <a:pt x="101" y="68"/>
                        <a:pt x="103" y="69"/>
                      </a:cubicBezTo>
                      <a:cubicBezTo>
                        <a:pt x="104" y="69"/>
                        <a:pt x="105" y="68"/>
                        <a:pt x="105" y="67"/>
                      </a:cubicBezTo>
                      <a:cubicBezTo>
                        <a:pt x="106" y="63"/>
                        <a:pt x="107" y="59"/>
                        <a:pt x="107" y="55"/>
                      </a:cubicBezTo>
                      <a:cubicBezTo>
                        <a:pt x="107" y="55"/>
                        <a:pt x="107" y="20"/>
                        <a:pt x="107" y="20"/>
                      </a:cubicBezTo>
                      <a:cubicBezTo>
                        <a:pt x="107" y="17"/>
                        <a:pt x="105" y="17"/>
                        <a:pt x="104" y="17"/>
                      </a:cubicBezTo>
                      <a:cubicBezTo>
                        <a:pt x="98" y="17"/>
                        <a:pt x="91" y="17"/>
                        <a:pt x="85" y="15"/>
                      </a:cubicBezTo>
                      <a:cubicBezTo>
                        <a:pt x="71" y="11"/>
                        <a:pt x="58" y="0"/>
                        <a:pt x="53" y="0"/>
                      </a:cubicBezTo>
                      <a:cubicBezTo>
                        <a:pt x="49" y="0"/>
                        <a:pt x="40" y="11"/>
                        <a:pt x="26" y="15"/>
                      </a:cubicBezTo>
                      <a:cubicBezTo>
                        <a:pt x="18" y="17"/>
                        <a:pt x="10" y="17"/>
                        <a:pt x="3" y="16"/>
                      </a:cubicBezTo>
                      <a:cubicBezTo>
                        <a:pt x="2" y="16"/>
                        <a:pt x="1" y="16"/>
                        <a:pt x="1" y="19"/>
                      </a:cubicBezTo>
                      <a:cubicBezTo>
                        <a:pt x="1" y="20"/>
                        <a:pt x="0" y="55"/>
                        <a:pt x="0" y="55"/>
                      </a:cubicBezTo>
                      <a:cubicBezTo>
                        <a:pt x="0" y="90"/>
                        <a:pt x="43" y="122"/>
                        <a:pt x="53" y="122"/>
                      </a:cubicBezTo>
                      <a:cubicBezTo>
                        <a:pt x="57" y="122"/>
                        <a:pt x="62" y="120"/>
                        <a:pt x="70" y="114"/>
                      </a:cubicBezTo>
                      <a:cubicBezTo>
                        <a:pt x="71" y="113"/>
                        <a:pt x="70" y="113"/>
                        <a:pt x="70" y="112"/>
                      </a:cubicBezTo>
                      <a:cubicBezTo>
                        <a:pt x="67" y="108"/>
                        <a:pt x="66" y="102"/>
                        <a:pt x="66" y="9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ṩ1iḍe"/>
                <p:cNvSpPr/>
                <p:nvPr/>
              </p:nvSpPr>
              <p:spPr bwMode="auto">
                <a:xfrm>
                  <a:off x="2471738" y="3121024"/>
                  <a:ext cx="109537" cy="73025"/>
                </a:xfrm>
                <a:custGeom>
                  <a:avLst/>
                  <a:gdLst/>
                  <a:ahLst/>
                  <a:cxnLst>
                    <a:cxn ang="0">
                      <a:pos x="24" y="31"/>
                    </a:cxn>
                    <a:cxn ang="0">
                      <a:pos x="20" y="31"/>
                    </a:cxn>
                    <a:cxn ang="0">
                      <a:pos x="2" y="17"/>
                    </a:cxn>
                    <a:cxn ang="0">
                      <a:pos x="1" y="14"/>
                    </a:cxn>
                    <a:cxn ang="0">
                      <a:pos x="4" y="11"/>
                    </a:cxn>
                    <a:cxn ang="0">
                      <a:pos x="7" y="10"/>
                    </a:cxn>
                    <a:cxn ang="0">
                      <a:pos x="19" y="19"/>
                    </a:cxn>
                    <a:cxn ang="0">
                      <a:pos x="23" y="18"/>
                    </a:cxn>
                    <a:cxn ang="0">
                      <a:pos x="40" y="1"/>
                    </a:cxn>
                    <a:cxn ang="0">
                      <a:pos x="44" y="1"/>
                    </a:cxn>
                    <a:cxn ang="0">
                      <a:pos x="47" y="3"/>
                    </a:cxn>
                    <a:cxn ang="0">
                      <a:pos x="47" y="7"/>
                    </a:cxn>
                    <a:cxn ang="0">
                      <a:pos x="24" y="31"/>
                    </a:cxn>
                  </a:cxnLst>
                  <a:rect l="0" t="0" r="r" b="b"/>
                  <a:pathLst>
                    <a:path w="48" h="32">
                      <a:moveTo>
                        <a:pt x="24" y="31"/>
                      </a:moveTo>
                      <a:cubicBezTo>
                        <a:pt x="23" y="32"/>
                        <a:pt x="21" y="32"/>
                        <a:pt x="20" y="31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5"/>
                        <a:pt x="1" y="14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9"/>
                        <a:pt x="6" y="9"/>
                        <a:pt x="7" y="1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20"/>
                        <a:pt x="22" y="20"/>
                        <a:pt x="23" y="1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1" y="0"/>
                        <a:pt x="43" y="0"/>
                        <a:pt x="44" y="1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8" y="4"/>
                        <a:pt x="48" y="6"/>
                        <a:pt x="47" y="7"/>
                      </a:cubicBezTo>
                      <a:lnTo>
                        <a:pt x="24" y="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831" name="íṣľîḋè"/>
            <p:cNvGrpSpPr/>
            <p:nvPr/>
          </p:nvGrpSpPr>
          <p:grpSpPr bwMode="auto">
            <a:xfrm>
              <a:off x="7273474" y="4660825"/>
              <a:ext cx="791019" cy="791019"/>
              <a:chOff x="7273474" y="4660825"/>
              <a:chExt cx="791019" cy="791019"/>
            </a:xfrm>
          </p:grpSpPr>
          <p:sp>
            <p:nvSpPr>
              <p:cNvPr id="17" name="î$ḷíḑé"/>
              <p:cNvSpPr/>
              <p:nvPr/>
            </p:nvSpPr>
            <p:spPr>
              <a:xfrm>
                <a:off x="7273943" y="4661348"/>
                <a:ext cx="790550" cy="7904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37" name="ïṩ1îḑê"/>
              <p:cNvSpPr/>
              <p:nvPr/>
            </p:nvSpPr>
            <p:spPr bwMode="auto">
              <a:xfrm>
                <a:off x="7485073" y="4829606"/>
                <a:ext cx="368288" cy="453980"/>
              </a:xfrm>
              <a:custGeom>
                <a:avLst/>
                <a:gdLst>
                  <a:gd name="T0" fmla="*/ 183398273 w 119"/>
                  <a:gd name="T1" fmla="*/ 1042229261 h 146"/>
                  <a:gd name="T2" fmla="*/ 164095318 w 119"/>
                  <a:gd name="T3" fmla="*/ 1003628062 h 146"/>
                  <a:gd name="T4" fmla="*/ 559850958 w 119"/>
                  <a:gd name="T5" fmla="*/ 984327462 h 146"/>
                  <a:gd name="T6" fmla="*/ 579157020 w 119"/>
                  <a:gd name="T7" fmla="*/ 1022928661 h 146"/>
                  <a:gd name="T8" fmla="*/ 598463083 w 119"/>
                  <a:gd name="T9" fmla="*/ 868523866 h 146"/>
                  <a:gd name="T10" fmla="*/ 164095318 w 119"/>
                  <a:gd name="T11" fmla="*/ 839571414 h 146"/>
                  <a:gd name="T12" fmla="*/ 183398273 w 119"/>
                  <a:gd name="T13" fmla="*/ 800970215 h 146"/>
                  <a:gd name="T14" fmla="*/ 627419070 w 119"/>
                  <a:gd name="T15" fmla="*/ 820270814 h 146"/>
                  <a:gd name="T16" fmla="*/ 598463083 w 119"/>
                  <a:gd name="T17" fmla="*/ 868523866 h 146"/>
                  <a:gd name="T18" fmla="*/ 183398273 w 119"/>
                  <a:gd name="T19" fmla="*/ 521113077 h 146"/>
                  <a:gd name="T20" fmla="*/ 164095318 w 119"/>
                  <a:gd name="T21" fmla="*/ 482511878 h 146"/>
                  <a:gd name="T22" fmla="*/ 704640213 w 119"/>
                  <a:gd name="T23" fmla="*/ 463211279 h 146"/>
                  <a:gd name="T24" fmla="*/ 723946275 w 119"/>
                  <a:gd name="T25" fmla="*/ 501812478 h 146"/>
                  <a:gd name="T26" fmla="*/ 704640213 w 119"/>
                  <a:gd name="T27" fmla="*/ 704470325 h 146"/>
                  <a:gd name="T28" fmla="*/ 164095318 w 119"/>
                  <a:gd name="T29" fmla="*/ 685169725 h 146"/>
                  <a:gd name="T30" fmla="*/ 183398273 w 119"/>
                  <a:gd name="T31" fmla="*/ 646568526 h 146"/>
                  <a:gd name="T32" fmla="*/ 723946275 w 119"/>
                  <a:gd name="T33" fmla="*/ 665869126 h 146"/>
                  <a:gd name="T34" fmla="*/ 704640213 w 119"/>
                  <a:gd name="T35" fmla="*/ 704470325 h 146"/>
                  <a:gd name="T36" fmla="*/ 897691517 w 119"/>
                  <a:gd name="T37" fmla="*/ 1273833347 h 146"/>
                  <a:gd name="T38" fmla="*/ 839776437 w 119"/>
                  <a:gd name="T39" fmla="*/ 1273833347 h 146"/>
                  <a:gd name="T40" fmla="*/ 733599307 w 119"/>
                  <a:gd name="T41" fmla="*/ 1138729151 h 146"/>
                  <a:gd name="T42" fmla="*/ 859082499 w 119"/>
                  <a:gd name="T43" fmla="*/ 1186982203 h 146"/>
                  <a:gd name="T44" fmla="*/ 1052133803 w 119"/>
                  <a:gd name="T45" fmla="*/ 1032577408 h 146"/>
                  <a:gd name="T46" fmla="*/ 888041593 w 119"/>
                  <a:gd name="T47" fmla="*/ 887824465 h 146"/>
                  <a:gd name="T48" fmla="*/ 888041593 w 119"/>
                  <a:gd name="T49" fmla="*/ 1408937543 h 146"/>
                  <a:gd name="T50" fmla="*/ 888041593 w 119"/>
                  <a:gd name="T51" fmla="*/ 887824465 h 146"/>
                  <a:gd name="T52" fmla="*/ 77221143 w 119"/>
                  <a:gd name="T53" fmla="*/ 1264184600 h 146"/>
                  <a:gd name="T54" fmla="*/ 0 w 119"/>
                  <a:gd name="T55" fmla="*/ 221955340 h 146"/>
                  <a:gd name="T56" fmla="*/ 222010398 w 119"/>
                  <a:gd name="T57" fmla="*/ 144752942 h 146"/>
                  <a:gd name="T58" fmla="*/ 318537604 w 119"/>
                  <a:gd name="T59" fmla="*/ 260556539 h 146"/>
                  <a:gd name="T60" fmla="*/ 685334150 w 119"/>
                  <a:gd name="T61" fmla="*/ 164053542 h 146"/>
                  <a:gd name="T62" fmla="*/ 801167418 w 119"/>
                  <a:gd name="T63" fmla="*/ 144752942 h 146"/>
                  <a:gd name="T64" fmla="*/ 907344548 w 119"/>
                  <a:gd name="T65" fmla="*/ 829922667 h 146"/>
                  <a:gd name="T66" fmla="*/ 801167418 w 119"/>
                  <a:gd name="T67" fmla="*/ 839571414 h 146"/>
                  <a:gd name="T68" fmla="*/ 106180237 w 119"/>
                  <a:gd name="T69" fmla="*/ 366708282 h 146"/>
                  <a:gd name="T70" fmla="*/ 559850958 w 119"/>
                  <a:gd name="T71" fmla="*/ 1167681603 h 146"/>
                  <a:gd name="T72" fmla="*/ 453673828 w 119"/>
                  <a:gd name="T73" fmla="*/ 106151743 h 146"/>
                  <a:gd name="T74" fmla="*/ 453673828 w 119"/>
                  <a:gd name="T75" fmla="*/ 38601199 h 146"/>
                  <a:gd name="T76" fmla="*/ 453673828 w 119"/>
                  <a:gd name="T77" fmla="*/ 106151743 h 146"/>
                  <a:gd name="T78" fmla="*/ 550197926 w 119"/>
                  <a:gd name="T79" fmla="*/ 106151743 h 146"/>
                  <a:gd name="T80" fmla="*/ 521241940 w 119"/>
                  <a:gd name="T81" fmla="*/ 67550545 h 146"/>
                  <a:gd name="T82" fmla="*/ 453673828 w 119"/>
                  <a:gd name="T83" fmla="*/ 0 h 146"/>
                  <a:gd name="T84" fmla="*/ 386105716 w 119"/>
                  <a:gd name="T85" fmla="*/ 67550545 h 146"/>
                  <a:gd name="T86" fmla="*/ 318537604 w 119"/>
                  <a:gd name="T87" fmla="*/ 106151743 h 146"/>
                  <a:gd name="T88" fmla="*/ 260619416 w 119"/>
                  <a:gd name="T89" fmla="*/ 164053542 h 146"/>
                  <a:gd name="T90" fmla="*/ 579157020 w 119"/>
                  <a:gd name="T91" fmla="*/ 221955340 h 146"/>
                  <a:gd name="T92" fmla="*/ 646725132 w 119"/>
                  <a:gd name="T93" fmla="*/ 164053542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9" h="146">
                    <a:moveTo>
                      <a:pt x="58" y="108"/>
                    </a:moveTo>
                    <a:cubicBezTo>
                      <a:pt x="19" y="108"/>
                      <a:pt x="19" y="108"/>
                      <a:pt x="19" y="108"/>
                    </a:cubicBezTo>
                    <a:cubicBezTo>
                      <a:pt x="18" y="108"/>
                      <a:pt x="17" y="107"/>
                      <a:pt x="17" y="106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60" y="103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7"/>
                      <a:pt x="59" y="108"/>
                      <a:pt x="58" y="108"/>
                    </a:cubicBezTo>
                    <a:moveTo>
                      <a:pt x="62" y="90"/>
                    </a:moveTo>
                    <a:cubicBezTo>
                      <a:pt x="19" y="90"/>
                      <a:pt x="19" y="90"/>
                      <a:pt x="19" y="90"/>
                    </a:cubicBezTo>
                    <a:cubicBezTo>
                      <a:pt x="18" y="90"/>
                      <a:pt x="17" y="89"/>
                      <a:pt x="17" y="87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4" y="83"/>
                      <a:pt x="65" y="84"/>
                      <a:pt x="65" y="85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9"/>
                      <a:pt x="64" y="90"/>
                      <a:pt x="62" y="90"/>
                    </a:cubicBezTo>
                    <a:moveTo>
                      <a:pt x="73" y="54"/>
                    </a:move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4"/>
                      <a:pt x="17" y="53"/>
                      <a:pt x="17" y="52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49"/>
                      <a:pt x="18" y="48"/>
                      <a:pt x="19" y="48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4" y="48"/>
                      <a:pt x="75" y="49"/>
                      <a:pt x="75" y="50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3"/>
                      <a:pt x="74" y="54"/>
                      <a:pt x="73" y="54"/>
                    </a:cubicBezTo>
                    <a:moveTo>
                      <a:pt x="73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8" y="73"/>
                      <a:pt x="17" y="72"/>
                      <a:pt x="17" y="71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8"/>
                      <a:pt x="18" y="67"/>
                      <a:pt x="19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5" y="68"/>
                      <a:pt x="75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2"/>
                      <a:pt x="74" y="73"/>
                      <a:pt x="73" y="73"/>
                    </a:cubicBezTo>
                    <a:moveTo>
                      <a:pt x="109" y="113"/>
                    </a:moveTo>
                    <a:cubicBezTo>
                      <a:pt x="93" y="132"/>
                      <a:pt x="93" y="132"/>
                      <a:pt x="93" y="132"/>
                    </a:cubicBezTo>
                    <a:cubicBezTo>
                      <a:pt x="92" y="133"/>
                      <a:pt x="91" y="133"/>
                      <a:pt x="89" y="133"/>
                    </a:cubicBezTo>
                    <a:cubicBezTo>
                      <a:pt x="89" y="133"/>
                      <a:pt x="88" y="133"/>
                      <a:pt x="87" y="132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5" y="123"/>
                      <a:pt x="74" y="120"/>
                      <a:pt x="76" y="118"/>
                    </a:cubicBezTo>
                    <a:cubicBezTo>
                      <a:pt x="77" y="116"/>
                      <a:pt x="80" y="116"/>
                      <a:pt x="82" y="118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5" y="106"/>
                      <a:pt x="107" y="106"/>
                      <a:pt x="109" y="107"/>
                    </a:cubicBezTo>
                    <a:cubicBezTo>
                      <a:pt x="111" y="109"/>
                      <a:pt x="111" y="111"/>
                      <a:pt x="109" y="113"/>
                    </a:cubicBezTo>
                    <a:moveTo>
                      <a:pt x="92" y="92"/>
                    </a:moveTo>
                    <a:cubicBezTo>
                      <a:pt x="77" y="92"/>
                      <a:pt x="65" y="104"/>
                      <a:pt x="65" y="119"/>
                    </a:cubicBezTo>
                    <a:cubicBezTo>
                      <a:pt x="65" y="134"/>
                      <a:pt x="77" y="146"/>
                      <a:pt x="92" y="146"/>
                    </a:cubicBezTo>
                    <a:cubicBezTo>
                      <a:pt x="106" y="146"/>
                      <a:pt x="119" y="134"/>
                      <a:pt x="119" y="119"/>
                    </a:cubicBezTo>
                    <a:cubicBezTo>
                      <a:pt x="119" y="104"/>
                      <a:pt x="106" y="92"/>
                      <a:pt x="92" y="92"/>
                    </a:cubicBezTo>
                    <a:moveTo>
                      <a:pt x="61" y="131"/>
                    </a:moveTo>
                    <a:cubicBezTo>
                      <a:pt x="8" y="131"/>
                      <a:pt x="8" y="131"/>
                      <a:pt x="8" y="131"/>
                    </a:cubicBezTo>
                    <a:cubicBezTo>
                      <a:pt x="4" y="131"/>
                      <a:pt x="0" y="127"/>
                      <a:pt x="0" y="1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4" y="15"/>
                      <a:pt x="6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6"/>
                      <a:pt x="23" y="17"/>
                    </a:cubicBezTo>
                    <a:cubicBezTo>
                      <a:pt x="23" y="23"/>
                      <a:pt x="28" y="27"/>
                      <a:pt x="33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6" y="27"/>
                      <a:pt x="71" y="23"/>
                      <a:pt x="71" y="17"/>
                    </a:cubicBezTo>
                    <a:cubicBezTo>
                      <a:pt x="71" y="16"/>
                      <a:pt x="71" y="15"/>
                      <a:pt x="71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90" y="15"/>
                      <a:pt x="94" y="18"/>
                      <a:pt x="94" y="23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3" y="85"/>
                      <a:pt x="92" y="85"/>
                      <a:pt x="92" y="85"/>
                    </a:cubicBezTo>
                    <a:cubicBezTo>
                      <a:pt x="89" y="85"/>
                      <a:pt x="86" y="86"/>
                      <a:pt x="83" y="8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9" y="124"/>
                      <a:pt x="59" y="128"/>
                      <a:pt x="61" y="131"/>
                    </a:cubicBezTo>
                    <a:moveTo>
                      <a:pt x="47" y="11"/>
                    </a:moveTo>
                    <a:cubicBezTo>
                      <a:pt x="45" y="11"/>
                      <a:pt x="44" y="9"/>
                      <a:pt x="44" y="7"/>
                    </a:cubicBezTo>
                    <a:cubicBezTo>
                      <a:pt x="44" y="6"/>
                      <a:pt x="45" y="4"/>
                      <a:pt x="47" y="4"/>
                    </a:cubicBezTo>
                    <a:cubicBezTo>
                      <a:pt x="49" y="4"/>
                      <a:pt x="50" y="6"/>
                      <a:pt x="50" y="7"/>
                    </a:cubicBezTo>
                    <a:cubicBezTo>
                      <a:pt x="50" y="9"/>
                      <a:pt x="49" y="11"/>
                      <a:pt x="47" y="11"/>
                    </a:cubicBezTo>
                    <a:moveTo>
                      <a:pt x="60" y="11"/>
                    </a:move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4" y="9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40" y="3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9"/>
                      <a:pt x="38" y="11"/>
                      <a:pt x="37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11"/>
                      <a:pt x="27" y="13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0"/>
                      <a:pt x="30" y="23"/>
                      <a:pt x="33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23"/>
                      <a:pt x="67" y="20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3"/>
                      <a:pt x="64" y="11"/>
                      <a:pt x="60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0725" name="文本框 1"/>
          <p:cNvSpPr txBox="1">
            <a:spLocks noChangeArrowheads="1"/>
          </p:cNvSpPr>
          <p:nvPr/>
        </p:nvSpPr>
        <p:spPr bwMode="auto">
          <a:xfrm>
            <a:off x="7475538" y="2792413"/>
            <a:ext cx="3311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血容量评估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6" name="文本框 2"/>
          <p:cNvSpPr txBox="1">
            <a:spLocks noChangeArrowheads="1"/>
          </p:cNvSpPr>
          <p:nvPr/>
        </p:nvSpPr>
        <p:spPr bwMode="auto">
          <a:xfrm>
            <a:off x="7475538" y="4476750"/>
            <a:ext cx="29702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伤情分类：按烧伤的严重程度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7" name="文本框 30"/>
          <p:cNvSpPr txBox="1">
            <a:spLocks noChangeArrowheads="1"/>
          </p:cNvSpPr>
          <p:nvPr/>
        </p:nvSpPr>
        <p:spPr bwMode="auto">
          <a:xfrm>
            <a:off x="7475538" y="3584575"/>
            <a:ext cx="2941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烧伤面积和深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  <p:bldP spid="30726" grpId="0"/>
      <p:bldP spid="307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76801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93688"/>
            <a:ext cx="7772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感染期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803" name="文本占位符 76802"/>
          <p:cNvSpPr>
            <a:spLocks noGrp="1" noRot="1"/>
          </p:cNvSpPr>
          <p:nvPr>
            <p:ph idx="1" hasCustomPrompt="1"/>
          </p:nvPr>
        </p:nvSpPr>
        <p:spPr>
          <a:xfrm>
            <a:off x="6007100" y="1412875"/>
            <a:ext cx="7848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600" b="1" noProof="1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r>
              <a:rPr lang="zh-CN" altLang="en-US" sz="3600" b="1" noProof="1">
                <a:solidFill>
                  <a:schemeClr val="accent1"/>
                </a:solidFill>
                <a:cs typeface="+mn-ea"/>
                <a:sym typeface="+mn-lt"/>
              </a:rPr>
              <a:t>）创面和全身感染 </a:t>
            </a:r>
            <a:endParaRPr lang="zh-CN" altLang="en-US" sz="36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600" noProof="1"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rPr>
              <a:t>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创面恶化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意识障碍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寒战、高热或体温不升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脉搏、心率加快血压下降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血培养阳性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血象改变 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1748" name="图片 2" descr="图片包含 人员, 男士, 服装, 领带&#10;&#10;已生成极高可信度的说明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975" y="388938"/>
            <a:ext cx="9699625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768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77825"/>
          <p:cNvSpPr>
            <a:spLocks noGrp="1" noRot="1" noChangeArrowheads="1"/>
          </p:cNvSpPr>
          <p:nvPr>
            <p:ph type="title"/>
          </p:nvPr>
        </p:nvSpPr>
        <p:spPr>
          <a:xfrm>
            <a:off x="2009775" y="333375"/>
            <a:ext cx="807085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感染期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文本占位符 77826"/>
          <p:cNvSpPr>
            <a:spLocks noGrp="1" noRot="1" noChangeArrowheads="1"/>
          </p:cNvSpPr>
          <p:nvPr>
            <p:ph idx="1"/>
          </p:nvPr>
        </p:nvSpPr>
        <p:spPr>
          <a:xfrm>
            <a:off x="7104063" y="1484313"/>
            <a:ext cx="8142287" cy="13874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）消化道并发症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zh-CN" altLang="en-US" sz="3600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772" name="文本框 1"/>
          <p:cNvSpPr txBox="1">
            <a:spLocks noChangeArrowheads="1"/>
          </p:cNvSpPr>
          <p:nvPr/>
        </p:nvSpPr>
        <p:spPr bwMode="auto">
          <a:xfrm>
            <a:off x="7680325" y="2349500"/>
            <a:ext cx="38877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应激性溃疡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麻痹性肠梗阻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出血性胃炎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急性胃扩张  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773" name="图片 6" descr="图片包含 人员, 男士, 服装, 领带&#10;&#10;已生成极高可信度的说明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75" y="388938"/>
            <a:ext cx="9699625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7" descr="图片包含 室内, 墙壁&#10;&#10;已生成极高可信度的说明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组合 3"/>
          <p:cNvGrpSpPr/>
          <p:nvPr/>
        </p:nvGrpSpPr>
        <p:grpSpPr bwMode="auto">
          <a:xfrm>
            <a:off x="2776538" y="2476500"/>
            <a:ext cx="6537325" cy="1762125"/>
            <a:chOff x="2857500" y="2682876"/>
            <a:chExt cx="6537325" cy="1762125"/>
          </a:xfrm>
        </p:grpSpPr>
        <p:sp>
          <p:nvSpPr>
            <p:cNvPr id="5" name="MH_Other_1"/>
            <p:cNvSpPr/>
            <p:nvPr/>
          </p:nvSpPr>
          <p:spPr>
            <a:xfrm>
              <a:off x="2857500" y="2682876"/>
              <a:ext cx="1841500" cy="1762125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6" name="MH_SubTitle_1"/>
            <p:cNvSpPr/>
            <p:nvPr/>
          </p:nvSpPr>
          <p:spPr>
            <a:xfrm>
              <a:off x="3076575" y="2862264"/>
              <a:ext cx="1403350" cy="1403350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2"/>
            <p:cNvSpPr/>
            <p:nvPr/>
          </p:nvSpPr>
          <p:spPr>
            <a:xfrm>
              <a:off x="3214687" y="2862264"/>
              <a:ext cx="1120775" cy="292100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3"/>
            <p:cNvSpPr/>
            <p:nvPr/>
          </p:nvSpPr>
          <p:spPr>
            <a:xfrm>
              <a:off x="5205412" y="2682876"/>
              <a:ext cx="1841500" cy="1762125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9" name="MH_SubTitle_2"/>
            <p:cNvSpPr/>
            <p:nvPr/>
          </p:nvSpPr>
          <p:spPr>
            <a:xfrm>
              <a:off x="5424487" y="2862264"/>
              <a:ext cx="1403350" cy="1403350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Other_4"/>
            <p:cNvSpPr/>
            <p:nvPr/>
          </p:nvSpPr>
          <p:spPr>
            <a:xfrm>
              <a:off x="5564187" y="2862264"/>
              <a:ext cx="1119188" cy="292100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Other_7"/>
            <p:cNvSpPr/>
            <p:nvPr/>
          </p:nvSpPr>
          <p:spPr>
            <a:xfrm>
              <a:off x="7554912" y="2682876"/>
              <a:ext cx="1839913" cy="1762125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12" name="MH_SubTitle_3"/>
            <p:cNvSpPr/>
            <p:nvPr/>
          </p:nvSpPr>
          <p:spPr>
            <a:xfrm>
              <a:off x="7773987" y="2862264"/>
              <a:ext cx="1401763" cy="1403350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8"/>
            <p:cNvSpPr/>
            <p:nvPr/>
          </p:nvSpPr>
          <p:spPr>
            <a:xfrm>
              <a:off x="7912100" y="2862264"/>
              <a:ext cx="1120775" cy="292100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796" name="文本框 1"/>
          <p:cNvSpPr txBox="1">
            <a:spLocks noChangeArrowheads="1"/>
          </p:cNvSpPr>
          <p:nvPr/>
        </p:nvSpPr>
        <p:spPr bwMode="auto">
          <a:xfrm>
            <a:off x="3025775" y="3127375"/>
            <a:ext cx="1590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营养状况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97" name="文本框 14"/>
          <p:cNvSpPr txBox="1">
            <a:spLocks noChangeArrowheads="1"/>
          </p:cNvSpPr>
          <p:nvPr/>
        </p:nvSpPr>
        <p:spPr bwMode="auto">
          <a:xfrm>
            <a:off x="5343525" y="3097213"/>
            <a:ext cx="1590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运动功能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67250" y="446088"/>
            <a:ext cx="2857500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3799" name="文本框 15"/>
          <p:cNvSpPr txBox="1">
            <a:spLocks noChangeArrowheads="1"/>
          </p:cNvSpPr>
          <p:nvPr/>
        </p:nvSpPr>
        <p:spPr bwMode="auto">
          <a:xfrm>
            <a:off x="7981950" y="3097213"/>
            <a:ext cx="81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疤痕</a:t>
            </a:r>
            <a:endParaRPr lang="zh-CN" altLang="en-US" sz="18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0" name="标题 78849"/>
          <p:cNvSpPr>
            <a:spLocks noGrp="1" noRot="1" noChangeArrowheads="1"/>
          </p:cNvSpPr>
          <p:nvPr>
            <p:ph type="title"/>
          </p:nvPr>
        </p:nvSpPr>
        <p:spPr>
          <a:xfrm>
            <a:off x="2159000" y="415925"/>
            <a:ext cx="7772400" cy="992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修复期</a:t>
            </a:r>
            <a:endParaRPr lang="zh-CN" altLang="en-US" sz="36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9" grpId="0"/>
      <p:bldP spid="338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3" descr="图片包含 室内, 墙壁&#10;&#10;已生成极高可信度的说明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合 3"/>
          <p:cNvGrpSpPr/>
          <p:nvPr/>
        </p:nvGrpSpPr>
        <p:grpSpPr bwMode="auto">
          <a:xfrm>
            <a:off x="2963863" y="2205038"/>
            <a:ext cx="6613525" cy="1803400"/>
            <a:chOff x="2789238" y="2852738"/>
            <a:chExt cx="6613526" cy="1803400"/>
          </a:xfrm>
        </p:grpSpPr>
        <p:sp>
          <p:nvSpPr>
            <p:cNvPr id="5" name="MH_Other_1"/>
            <p:cNvSpPr/>
            <p:nvPr/>
          </p:nvSpPr>
          <p:spPr>
            <a:xfrm>
              <a:off x="2789238" y="2852738"/>
              <a:ext cx="1782762" cy="180340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/>
          </p:nvSpPr>
          <p:spPr>
            <a:xfrm>
              <a:off x="2998788" y="3878263"/>
              <a:ext cx="1365250" cy="56515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400" dirty="0">
                  <a:solidFill>
                    <a:srgbClr val="FEFFFF"/>
                  </a:solidFill>
                  <a:cs typeface="+mn-ea"/>
                  <a:sym typeface="+mn-lt"/>
                </a:rPr>
                <a:t>A</a:t>
              </a:r>
              <a:endParaRPr lang="zh-CN" altLang="en-US" sz="24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SubTitle_1"/>
            <p:cNvSpPr/>
            <p:nvPr/>
          </p:nvSpPr>
          <p:spPr>
            <a:xfrm>
              <a:off x="3052763" y="3005138"/>
              <a:ext cx="1255712" cy="87312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MH_Other_3"/>
            <p:cNvSpPr/>
            <p:nvPr/>
          </p:nvSpPr>
          <p:spPr>
            <a:xfrm>
              <a:off x="5205413" y="2852738"/>
              <a:ext cx="1781175" cy="180340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4"/>
            <p:cNvSpPr/>
            <p:nvPr/>
          </p:nvSpPr>
          <p:spPr>
            <a:xfrm>
              <a:off x="5413375" y="3878263"/>
              <a:ext cx="1365250" cy="56515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rgbClr val="FEFFFF"/>
                  </a:solidFill>
                  <a:cs typeface="+mn-ea"/>
                  <a:sym typeface="+mn-lt"/>
                </a:rPr>
                <a:t>B</a:t>
              </a:r>
              <a:endParaRPr lang="zh-CN" altLang="en-US" sz="24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SubTitle_2"/>
            <p:cNvSpPr/>
            <p:nvPr/>
          </p:nvSpPr>
          <p:spPr>
            <a:xfrm>
              <a:off x="5468938" y="3005138"/>
              <a:ext cx="1255712" cy="87312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Other_5"/>
            <p:cNvSpPr/>
            <p:nvPr/>
          </p:nvSpPr>
          <p:spPr>
            <a:xfrm>
              <a:off x="7620001" y="2852738"/>
              <a:ext cx="1782763" cy="1803400"/>
            </a:xfrm>
            <a:custGeom>
              <a:avLst/>
              <a:gdLst>
                <a:gd name="connsiteX0" fmla="*/ 0 w 1781438"/>
                <a:gd name="connsiteY0" fmla="*/ 1024884 h 1803498"/>
                <a:gd name="connsiteX1" fmla="*/ 120806 w 1781438"/>
                <a:gd name="connsiteY1" fmla="*/ 1024884 h 1803498"/>
                <a:gd name="connsiteX2" fmla="*/ 124135 w 1781438"/>
                <a:gd name="connsiteY2" fmla="*/ 1057908 h 1803498"/>
                <a:gd name="connsiteX3" fmla="*/ 890719 w 1781438"/>
                <a:gd name="connsiteY3" fmla="*/ 1682692 h 1803498"/>
                <a:gd name="connsiteX4" fmla="*/ 1657303 w 1781438"/>
                <a:gd name="connsiteY4" fmla="*/ 1057908 h 1803498"/>
                <a:gd name="connsiteX5" fmla="*/ 1660632 w 1781438"/>
                <a:gd name="connsiteY5" fmla="*/ 1024884 h 1803498"/>
                <a:gd name="connsiteX6" fmla="*/ 1781438 w 1781438"/>
                <a:gd name="connsiteY6" fmla="*/ 1024884 h 1803498"/>
                <a:gd name="connsiteX7" fmla="*/ 1775655 w 1781438"/>
                <a:gd name="connsiteY7" fmla="*/ 1082255 h 1803498"/>
                <a:gd name="connsiteX8" fmla="*/ 890719 w 1781438"/>
                <a:gd name="connsiteY8" fmla="*/ 1803498 h 1803498"/>
                <a:gd name="connsiteX9" fmla="*/ 5784 w 1781438"/>
                <a:gd name="connsiteY9" fmla="*/ 1082255 h 1803498"/>
                <a:gd name="connsiteX10" fmla="*/ 1716600 w 1781438"/>
                <a:gd name="connsiteY10" fmla="*/ 825501 h 1803498"/>
                <a:gd name="connsiteX11" fmla="*/ 1780100 w 1781438"/>
                <a:gd name="connsiteY11" fmla="*/ 889001 h 1803498"/>
                <a:gd name="connsiteX12" fmla="*/ 1716600 w 1781438"/>
                <a:gd name="connsiteY12" fmla="*/ 952501 h 1803498"/>
                <a:gd name="connsiteX13" fmla="*/ 1653100 w 1781438"/>
                <a:gd name="connsiteY13" fmla="*/ 889001 h 1803498"/>
                <a:gd name="connsiteX14" fmla="*/ 1716600 w 1781438"/>
                <a:gd name="connsiteY14" fmla="*/ 825501 h 1803498"/>
                <a:gd name="connsiteX15" fmla="*/ 65598 w 1781438"/>
                <a:gd name="connsiteY15" fmla="*/ 825501 h 1803498"/>
                <a:gd name="connsiteX16" fmla="*/ 129098 w 1781438"/>
                <a:gd name="connsiteY16" fmla="*/ 889001 h 1803498"/>
                <a:gd name="connsiteX17" fmla="*/ 65598 w 1781438"/>
                <a:gd name="connsiteY17" fmla="*/ 952501 h 1803498"/>
                <a:gd name="connsiteX18" fmla="*/ 2098 w 1781438"/>
                <a:gd name="connsiteY18" fmla="*/ 889001 h 1803498"/>
                <a:gd name="connsiteX19" fmla="*/ 65598 w 1781438"/>
                <a:gd name="connsiteY19" fmla="*/ 825501 h 1803498"/>
                <a:gd name="connsiteX20" fmla="*/ 1697202 w 1781438"/>
                <a:gd name="connsiteY20" fmla="*/ 612433 h 1803498"/>
                <a:gd name="connsiteX21" fmla="*/ 1749807 w 1781438"/>
                <a:gd name="connsiteY21" fmla="*/ 658911 h 1803498"/>
                <a:gd name="connsiteX22" fmla="*/ 1704906 w 1781438"/>
                <a:gd name="connsiteY22" fmla="*/ 736682 h 1803498"/>
                <a:gd name="connsiteX23" fmla="*/ 1627135 w 1781438"/>
                <a:gd name="connsiteY23" fmla="*/ 691781 h 1803498"/>
                <a:gd name="connsiteX24" fmla="*/ 1672036 w 1781438"/>
                <a:gd name="connsiteY24" fmla="*/ 614010 h 1803498"/>
                <a:gd name="connsiteX25" fmla="*/ 1697202 w 1781438"/>
                <a:gd name="connsiteY25" fmla="*/ 612433 h 1803498"/>
                <a:gd name="connsiteX26" fmla="*/ 84995 w 1781438"/>
                <a:gd name="connsiteY26" fmla="*/ 612432 h 1803498"/>
                <a:gd name="connsiteX27" fmla="*/ 110161 w 1781438"/>
                <a:gd name="connsiteY27" fmla="*/ 614009 h 1803498"/>
                <a:gd name="connsiteX28" fmla="*/ 155063 w 1781438"/>
                <a:gd name="connsiteY28" fmla="*/ 691781 h 1803498"/>
                <a:gd name="connsiteX29" fmla="*/ 77291 w 1781438"/>
                <a:gd name="connsiteY29" fmla="*/ 736682 h 1803498"/>
                <a:gd name="connsiteX30" fmla="*/ 32390 w 1781438"/>
                <a:gd name="connsiteY30" fmla="*/ 658911 h 1803498"/>
                <a:gd name="connsiteX31" fmla="*/ 84995 w 1781438"/>
                <a:gd name="connsiteY31" fmla="*/ 612432 h 1803498"/>
                <a:gd name="connsiteX32" fmla="*/ 1598155 w 1781438"/>
                <a:gd name="connsiteY32" fmla="*/ 413221 h 1803498"/>
                <a:gd name="connsiteX33" fmla="*/ 1622439 w 1781438"/>
                <a:gd name="connsiteY33" fmla="*/ 414915 h 1803498"/>
                <a:gd name="connsiteX34" fmla="*/ 1660996 w 1781438"/>
                <a:gd name="connsiteY34" fmla="*/ 444501 h 1803498"/>
                <a:gd name="connsiteX35" fmla="*/ 1637754 w 1781438"/>
                <a:gd name="connsiteY35" fmla="*/ 531243 h 1803498"/>
                <a:gd name="connsiteX36" fmla="*/ 1551011 w 1781438"/>
                <a:gd name="connsiteY36" fmla="*/ 508001 h 1803498"/>
                <a:gd name="connsiteX37" fmla="*/ 1574254 w 1781438"/>
                <a:gd name="connsiteY37" fmla="*/ 421258 h 1803498"/>
                <a:gd name="connsiteX38" fmla="*/ 1598155 w 1781438"/>
                <a:gd name="connsiteY38" fmla="*/ 413221 h 1803498"/>
                <a:gd name="connsiteX39" fmla="*/ 184044 w 1781438"/>
                <a:gd name="connsiteY39" fmla="*/ 413221 h 1803498"/>
                <a:gd name="connsiteX40" fmla="*/ 207944 w 1781438"/>
                <a:gd name="connsiteY40" fmla="*/ 421258 h 1803498"/>
                <a:gd name="connsiteX41" fmla="*/ 231187 w 1781438"/>
                <a:gd name="connsiteY41" fmla="*/ 508001 h 1803498"/>
                <a:gd name="connsiteX42" fmla="*/ 144444 w 1781438"/>
                <a:gd name="connsiteY42" fmla="*/ 531243 h 1803498"/>
                <a:gd name="connsiteX43" fmla="*/ 121202 w 1781438"/>
                <a:gd name="connsiteY43" fmla="*/ 444501 h 1803498"/>
                <a:gd name="connsiteX44" fmla="*/ 184044 w 1781438"/>
                <a:gd name="connsiteY44" fmla="*/ 413221 h 1803498"/>
                <a:gd name="connsiteX45" fmla="*/ 1474816 w 1781438"/>
                <a:gd name="connsiteY45" fmla="*/ 241784 h 1803498"/>
                <a:gd name="connsiteX46" fmla="*/ 1519717 w 1781438"/>
                <a:gd name="connsiteY46" fmla="*/ 260383 h 1803498"/>
                <a:gd name="connsiteX47" fmla="*/ 1519717 w 1781438"/>
                <a:gd name="connsiteY47" fmla="*/ 350185 h 1803498"/>
                <a:gd name="connsiteX48" fmla="*/ 1429915 w 1781438"/>
                <a:gd name="connsiteY48" fmla="*/ 350185 h 1803498"/>
                <a:gd name="connsiteX49" fmla="*/ 1429915 w 1781438"/>
                <a:gd name="connsiteY49" fmla="*/ 260383 h 1803498"/>
                <a:gd name="connsiteX50" fmla="*/ 1474816 w 1781438"/>
                <a:gd name="connsiteY50" fmla="*/ 241784 h 1803498"/>
                <a:gd name="connsiteX51" fmla="*/ 307382 w 1781438"/>
                <a:gd name="connsiteY51" fmla="*/ 241784 h 1803498"/>
                <a:gd name="connsiteX52" fmla="*/ 352283 w 1781438"/>
                <a:gd name="connsiteY52" fmla="*/ 260383 h 1803498"/>
                <a:gd name="connsiteX53" fmla="*/ 352283 w 1781438"/>
                <a:gd name="connsiteY53" fmla="*/ 350185 h 1803498"/>
                <a:gd name="connsiteX54" fmla="*/ 262481 w 1781438"/>
                <a:gd name="connsiteY54" fmla="*/ 350185 h 1803498"/>
                <a:gd name="connsiteX55" fmla="*/ 262481 w 1781438"/>
                <a:gd name="connsiteY55" fmla="*/ 260383 h 1803498"/>
                <a:gd name="connsiteX56" fmla="*/ 307382 w 1781438"/>
                <a:gd name="connsiteY56" fmla="*/ 241784 h 1803498"/>
                <a:gd name="connsiteX57" fmla="*/ 470500 w 1781438"/>
                <a:gd name="connsiteY57" fmla="*/ 111067 h 1803498"/>
                <a:gd name="connsiteX58" fmla="*/ 533342 w 1781438"/>
                <a:gd name="connsiteY58" fmla="*/ 142346 h 1803498"/>
                <a:gd name="connsiteX59" fmla="*/ 510099 w 1781438"/>
                <a:gd name="connsiteY59" fmla="*/ 229089 h 1803498"/>
                <a:gd name="connsiteX60" fmla="*/ 423356 w 1781438"/>
                <a:gd name="connsiteY60" fmla="*/ 205846 h 1803498"/>
                <a:gd name="connsiteX61" fmla="*/ 446599 w 1781438"/>
                <a:gd name="connsiteY61" fmla="*/ 119104 h 1803498"/>
                <a:gd name="connsiteX62" fmla="*/ 470500 w 1781438"/>
                <a:gd name="connsiteY62" fmla="*/ 111067 h 1803498"/>
                <a:gd name="connsiteX63" fmla="*/ 1311699 w 1781438"/>
                <a:gd name="connsiteY63" fmla="*/ 111066 h 1803498"/>
                <a:gd name="connsiteX64" fmla="*/ 1335600 w 1781438"/>
                <a:gd name="connsiteY64" fmla="*/ 119103 h 1803498"/>
                <a:gd name="connsiteX65" fmla="*/ 1358842 w 1781438"/>
                <a:gd name="connsiteY65" fmla="*/ 205846 h 1803498"/>
                <a:gd name="connsiteX66" fmla="*/ 1272100 w 1781438"/>
                <a:gd name="connsiteY66" fmla="*/ 229088 h 1803498"/>
                <a:gd name="connsiteX67" fmla="*/ 1248857 w 1781438"/>
                <a:gd name="connsiteY67" fmla="*/ 142346 h 1803498"/>
                <a:gd name="connsiteX68" fmla="*/ 1287415 w 1781438"/>
                <a:gd name="connsiteY68" fmla="*/ 112760 h 1803498"/>
                <a:gd name="connsiteX69" fmla="*/ 1311699 w 1781438"/>
                <a:gd name="connsiteY69" fmla="*/ 111066 h 1803498"/>
                <a:gd name="connsiteX70" fmla="*/ 1096024 w 1781438"/>
                <a:gd name="connsiteY70" fmla="*/ 28716 h 1803498"/>
                <a:gd name="connsiteX71" fmla="*/ 1121190 w 1781438"/>
                <a:gd name="connsiteY71" fmla="*/ 30293 h 1803498"/>
                <a:gd name="connsiteX72" fmla="*/ 1166091 w 1781438"/>
                <a:gd name="connsiteY72" fmla="*/ 108064 h 1803498"/>
                <a:gd name="connsiteX73" fmla="*/ 1088320 w 1781438"/>
                <a:gd name="connsiteY73" fmla="*/ 152965 h 1803498"/>
                <a:gd name="connsiteX74" fmla="*/ 1043419 w 1781438"/>
                <a:gd name="connsiteY74" fmla="*/ 75194 h 1803498"/>
                <a:gd name="connsiteX75" fmla="*/ 1096024 w 1781438"/>
                <a:gd name="connsiteY75" fmla="*/ 28716 h 1803498"/>
                <a:gd name="connsiteX76" fmla="*/ 686175 w 1781438"/>
                <a:gd name="connsiteY76" fmla="*/ 28716 h 1803498"/>
                <a:gd name="connsiteX77" fmla="*/ 738780 w 1781438"/>
                <a:gd name="connsiteY77" fmla="*/ 75194 h 1803498"/>
                <a:gd name="connsiteX78" fmla="*/ 693879 w 1781438"/>
                <a:gd name="connsiteY78" fmla="*/ 152965 h 1803498"/>
                <a:gd name="connsiteX79" fmla="*/ 616108 w 1781438"/>
                <a:gd name="connsiteY79" fmla="*/ 108064 h 1803498"/>
                <a:gd name="connsiteX80" fmla="*/ 661009 w 1781438"/>
                <a:gd name="connsiteY80" fmla="*/ 30293 h 1803498"/>
                <a:gd name="connsiteX81" fmla="*/ 686175 w 1781438"/>
                <a:gd name="connsiteY81" fmla="*/ 28716 h 1803498"/>
                <a:gd name="connsiteX82" fmla="*/ 891100 w 1781438"/>
                <a:gd name="connsiteY82" fmla="*/ 0 h 1803498"/>
                <a:gd name="connsiteX83" fmla="*/ 954600 w 1781438"/>
                <a:gd name="connsiteY83" fmla="*/ 63500 h 1803498"/>
                <a:gd name="connsiteX84" fmla="*/ 891100 w 1781438"/>
                <a:gd name="connsiteY84" fmla="*/ 127000 h 1803498"/>
                <a:gd name="connsiteX85" fmla="*/ 827600 w 1781438"/>
                <a:gd name="connsiteY85" fmla="*/ 63500 h 1803498"/>
                <a:gd name="connsiteX86" fmla="*/ 891100 w 1781438"/>
                <a:gd name="connsiteY86" fmla="*/ 0 h 18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781438" h="1803498">
                  <a:moveTo>
                    <a:pt x="0" y="1024884"/>
                  </a:moveTo>
                  <a:lnTo>
                    <a:pt x="120806" y="1024884"/>
                  </a:lnTo>
                  <a:lnTo>
                    <a:pt x="124135" y="1057908"/>
                  </a:lnTo>
                  <a:cubicBezTo>
                    <a:pt x="197099" y="1414471"/>
                    <a:pt x="512586" y="1682692"/>
                    <a:pt x="890719" y="1682692"/>
                  </a:cubicBezTo>
                  <a:cubicBezTo>
                    <a:pt x="1268852" y="1682692"/>
                    <a:pt x="1584340" y="1414471"/>
                    <a:pt x="1657303" y="1057908"/>
                  </a:cubicBezTo>
                  <a:lnTo>
                    <a:pt x="1660632" y="1024884"/>
                  </a:lnTo>
                  <a:lnTo>
                    <a:pt x="1781438" y="1024884"/>
                  </a:lnTo>
                  <a:lnTo>
                    <a:pt x="1775655" y="1082255"/>
                  </a:lnTo>
                  <a:cubicBezTo>
                    <a:pt x="1691427" y="1493868"/>
                    <a:pt x="1327232" y="1803498"/>
                    <a:pt x="890719" y="1803498"/>
                  </a:cubicBezTo>
                  <a:cubicBezTo>
                    <a:pt x="454206" y="1803498"/>
                    <a:pt x="90012" y="1493868"/>
                    <a:pt x="5784" y="1082255"/>
                  </a:cubicBezTo>
                  <a:close/>
                  <a:moveTo>
                    <a:pt x="1716600" y="825501"/>
                  </a:moveTo>
                  <a:cubicBezTo>
                    <a:pt x="1751670" y="825501"/>
                    <a:pt x="1780100" y="853931"/>
                    <a:pt x="1780100" y="889001"/>
                  </a:cubicBezTo>
                  <a:cubicBezTo>
                    <a:pt x="1780100" y="924071"/>
                    <a:pt x="1751670" y="952501"/>
                    <a:pt x="1716600" y="952501"/>
                  </a:cubicBezTo>
                  <a:cubicBezTo>
                    <a:pt x="1681530" y="952501"/>
                    <a:pt x="1653100" y="924071"/>
                    <a:pt x="1653100" y="889001"/>
                  </a:cubicBezTo>
                  <a:cubicBezTo>
                    <a:pt x="1653100" y="853931"/>
                    <a:pt x="1681530" y="825501"/>
                    <a:pt x="1716600" y="825501"/>
                  </a:cubicBezTo>
                  <a:close/>
                  <a:moveTo>
                    <a:pt x="65598" y="825501"/>
                  </a:moveTo>
                  <a:cubicBezTo>
                    <a:pt x="100668" y="825501"/>
                    <a:pt x="129098" y="853931"/>
                    <a:pt x="129098" y="889001"/>
                  </a:cubicBezTo>
                  <a:cubicBezTo>
                    <a:pt x="129098" y="924071"/>
                    <a:pt x="100668" y="952501"/>
                    <a:pt x="65598" y="952501"/>
                  </a:cubicBezTo>
                  <a:cubicBezTo>
                    <a:pt x="30528" y="952501"/>
                    <a:pt x="2098" y="924071"/>
                    <a:pt x="2098" y="889001"/>
                  </a:cubicBezTo>
                  <a:cubicBezTo>
                    <a:pt x="2098" y="853931"/>
                    <a:pt x="30528" y="825501"/>
                    <a:pt x="65598" y="825501"/>
                  </a:cubicBezTo>
                  <a:close/>
                  <a:moveTo>
                    <a:pt x="1697202" y="612433"/>
                  </a:moveTo>
                  <a:cubicBezTo>
                    <a:pt x="1721712" y="615845"/>
                    <a:pt x="1743000" y="633505"/>
                    <a:pt x="1749807" y="658911"/>
                  </a:cubicBezTo>
                  <a:cubicBezTo>
                    <a:pt x="1758884" y="692786"/>
                    <a:pt x="1738781" y="727605"/>
                    <a:pt x="1704906" y="736682"/>
                  </a:cubicBezTo>
                  <a:cubicBezTo>
                    <a:pt x="1671031" y="745759"/>
                    <a:pt x="1636211" y="725656"/>
                    <a:pt x="1627135" y="691781"/>
                  </a:cubicBezTo>
                  <a:cubicBezTo>
                    <a:pt x="1618058" y="657906"/>
                    <a:pt x="1638161" y="623086"/>
                    <a:pt x="1672036" y="614010"/>
                  </a:cubicBezTo>
                  <a:cubicBezTo>
                    <a:pt x="1680505" y="611740"/>
                    <a:pt x="1689032" y="611295"/>
                    <a:pt x="1697202" y="612433"/>
                  </a:cubicBezTo>
                  <a:close/>
                  <a:moveTo>
                    <a:pt x="84995" y="612432"/>
                  </a:moveTo>
                  <a:cubicBezTo>
                    <a:pt x="93165" y="611295"/>
                    <a:pt x="101693" y="611740"/>
                    <a:pt x="110161" y="614009"/>
                  </a:cubicBezTo>
                  <a:cubicBezTo>
                    <a:pt x="144036" y="623086"/>
                    <a:pt x="164140" y="657906"/>
                    <a:pt x="155063" y="691781"/>
                  </a:cubicBezTo>
                  <a:cubicBezTo>
                    <a:pt x="145986" y="725656"/>
                    <a:pt x="111166" y="745759"/>
                    <a:pt x="77291" y="736682"/>
                  </a:cubicBezTo>
                  <a:cubicBezTo>
                    <a:pt x="43416" y="727605"/>
                    <a:pt x="23313" y="692786"/>
                    <a:pt x="32390" y="658911"/>
                  </a:cubicBezTo>
                  <a:cubicBezTo>
                    <a:pt x="39198" y="633504"/>
                    <a:pt x="60486" y="615845"/>
                    <a:pt x="84995" y="612432"/>
                  </a:cubicBezTo>
                  <a:close/>
                  <a:moveTo>
                    <a:pt x="1598155" y="413221"/>
                  </a:moveTo>
                  <a:cubicBezTo>
                    <a:pt x="1606340" y="412206"/>
                    <a:pt x="1614590" y="412812"/>
                    <a:pt x="1622439" y="414915"/>
                  </a:cubicBezTo>
                  <a:cubicBezTo>
                    <a:pt x="1638136" y="419121"/>
                    <a:pt x="1652229" y="429315"/>
                    <a:pt x="1660996" y="444501"/>
                  </a:cubicBezTo>
                  <a:cubicBezTo>
                    <a:pt x="1678531" y="474872"/>
                    <a:pt x="1668125" y="513708"/>
                    <a:pt x="1637754" y="531243"/>
                  </a:cubicBezTo>
                  <a:cubicBezTo>
                    <a:pt x="1607382" y="548778"/>
                    <a:pt x="1568546" y="538372"/>
                    <a:pt x="1551011" y="508001"/>
                  </a:cubicBezTo>
                  <a:cubicBezTo>
                    <a:pt x="1533476" y="477629"/>
                    <a:pt x="1543882" y="438793"/>
                    <a:pt x="1574254" y="421258"/>
                  </a:cubicBezTo>
                  <a:cubicBezTo>
                    <a:pt x="1581847" y="416875"/>
                    <a:pt x="1589969" y="414237"/>
                    <a:pt x="1598155" y="413221"/>
                  </a:cubicBezTo>
                  <a:close/>
                  <a:moveTo>
                    <a:pt x="184044" y="413221"/>
                  </a:moveTo>
                  <a:cubicBezTo>
                    <a:pt x="192230" y="414237"/>
                    <a:pt x="200352" y="416874"/>
                    <a:pt x="207944" y="421258"/>
                  </a:cubicBezTo>
                  <a:cubicBezTo>
                    <a:pt x="238316" y="438793"/>
                    <a:pt x="248722" y="477629"/>
                    <a:pt x="231187" y="508001"/>
                  </a:cubicBezTo>
                  <a:cubicBezTo>
                    <a:pt x="213652" y="538372"/>
                    <a:pt x="174816" y="548778"/>
                    <a:pt x="144444" y="531243"/>
                  </a:cubicBezTo>
                  <a:cubicBezTo>
                    <a:pt x="114073" y="513708"/>
                    <a:pt x="103667" y="474872"/>
                    <a:pt x="121202" y="444501"/>
                  </a:cubicBezTo>
                  <a:cubicBezTo>
                    <a:pt x="134353" y="421722"/>
                    <a:pt x="159486" y="410174"/>
                    <a:pt x="184044" y="413221"/>
                  </a:cubicBezTo>
                  <a:close/>
                  <a:moveTo>
                    <a:pt x="1474816" y="241784"/>
                  </a:moveTo>
                  <a:cubicBezTo>
                    <a:pt x="1491067" y="241784"/>
                    <a:pt x="1507318" y="247984"/>
                    <a:pt x="1519717" y="260383"/>
                  </a:cubicBezTo>
                  <a:cubicBezTo>
                    <a:pt x="1544515" y="285181"/>
                    <a:pt x="1544515" y="325387"/>
                    <a:pt x="1519717" y="350185"/>
                  </a:cubicBezTo>
                  <a:cubicBezTo>
                    <a:pt x="1494919" y="374983"/>
                    <a:pt x="1454713" y="374983"/>
                    <a:pt x="1429915" y="350185"/>
                  </a:cubicBezTo>
                  <a:cubicBezTo>
                    <a:pt x="1405116" y="325387"/>
                    <a:pt x="1405116" y="285181"/>
                    <a:pt x="1429915" y="260383"/>
                  </a:cubicBezTo>
                  <a:cubicBezTo>
                    <a:pt x="1442314" y="247984"/>
                    <a:pt x="1458565" y="241784"/>
                    <a:pt x="1474816" y="241784"/>
                  </a:cubicBezTo>
                  <a:close/>
                  <a:moveTo>
                    <a:pt x="307382" y="241784"/>
                  </a:moveTo>
                  <a:cubicBezTo>
                    <a:pt x="323633" y="241784"/>
                    <a:pt x="339884" y="247984"/>
                    <a:pt x="352283" y="260383"/>
                  </a:cubicBezTo>
                  <a:cubicBezTo>
                    <a:pt x="377081" y="285181"/>
                    <a:pt x="377081" y="325387"/>
                    <a:pt x="352283" y="350185"/>
                  </a:cubicBezTo>
                  <a:cubicBezTo>
                    <a:pt x="327485" y="374984"/>
                    <a:pt x="287279" y="374984"/>
                    <a:pt x="262481" y="350185"/>
                  </a:cubicBezTo>
                  <a:cubicBezTo>
                    <a:pt x="237682" y="325387"/>
                    <a:pt x="237682" y="285181"/>
                    <a:pt x="262481" y="260383"/>
                  </a:cubicBezTo>
                  <a:cubicBezTo>
                    <a:pt x="274880" y="247984"/>
                    <a:pt x="291131" y="241784"/>
                    <a:pt x="307382" y="241784"/>
                  </a:cubicBezTo>
                  <a:close/>
                  <a:moveTo>
                    <a:pt x="470500" y="111067"/>
                  </a:moveTo>
                  <a:cubicBezTo>
                    <a:pt x="495057" y="108019"/>
                    <a:pt x="520190" y="119568"/>
                    <a:pt x="533342" y="142346"/>
                  </a:cubicBezTo>
                  <a:cubicBezTo>
                    <a:pt x="550877" y="172718"/>
                    <a:pt x="540470" y="211554"/>
                    <a:pt x="510099" y="229089"/>
                  </a:cubicBezTo>
                  <a:cubicBezTo>
                    <a:pt x="479727" y="246624"/>
                    <a:pt x="440891" y="236218"/>
                    <a:pt x="423356" y="205846"/>
                  </a:cubicBezTo>
                  <a:cubicBezTo>
                    <a:pt x="405821" y="175475"/>
                    <a:pt x="416227" y="136639"/>
                    <a:pt x="446599" y="119104"/>
                  </a:cubicBezTo>
                  <a:cubicBezTo>
                    <a:pt x="454192" y="114720"/>
                    <a:pt x="462314" y="112082"/>
                    <a:pt x="470500" y="111067"/>
                  </a:cubicBezTo>
                  <a:close/>
                  <a:moveTo>
                    <a:pt x="1311699" y="111066"/>
                  </a:moveTo>
                  <a:cubicBezTo>
                    <a:pt x="1319885" y="112082"/>
                    <a:pt x="1328007" y="114720"/>
                    <a:pt x="1335600" y="119103"/>
                  </a:cubicBezTo>
                  <a:cubicBezTo>
                    <a:pt x="1365971" y="136638"/>
                    <a:pt x="1376377" y="175474"/>
                    <a:pt x="1358842" y="205846"/>
                  </a:cubicBezTo>
                  <a:cubicBezTo>
                    <a:pt x="1341307" y="236217"/>
                    <a:pt x="1302471" y="246623"/>
                    <a:pt x="1272100" y="229088"/>
                  </a:cubicBezTo>
                  <a:cubicBezTo>
                    <a:pt x="1241728" y="211553"/>
                    <a:pt x="1231322" y="172717"/>
                    <a:pt x="1248857" y="142346"/>
                  </a:cubicBezTo>
                  <a:cubicBezTo>
                    <a:pt x="1257625" y="127160"/>
                    <a:pt x="1271718" y="116966"/>
                    <a:pt x="1287415" y="112760"/>
                  </a:cubicBezTo>
                  <a:cubicBezTo>
                    <a:pt x="1295264" y="110657"/>
                    <a:pt x="1303513" y="110051"/>
                    <a:pt x="1311699" y="111066"/>
                  </a:cubicBezTo>
                  <a:close/>
                  <a:moveTo>
                    <a:pt x="1096024" y="28716"/>
                  </a:moveTo>
                  <a:cubicBezTo>
                    <a:pt x="1104193" y="27578"/>
                    <a:pt x="1112721" y="28023"/>
                    <a:pt x="1121190" y="30293"/>
                  </a:cubicBezTo>
                  <a:cubicBezTo>
                    <a:pt x="1155065" y="39369"/>
                    <a:pt x="1175168" y="74189"/>
                    <a:pt x="1166091" y="108064"/>
                  </a:cubicBezTo>
                  <a:cubicBezTo>
                    <a:pt x="1157014" y="141939"/>
                    <a:pt x="1122195" y="162042"/>
                    <a:pt x="1088320" y="152965"/>
                  </a:cubicBezTo>
                  <a:cubicBezTo>
                    <a:pt x="1054445" y="143888"/>
                    <a:pt x="1034342" y="109069"/>
                    <a:pt x="1043419" y="75194"/>
                  </a:cubicBezTo>
                  <a:cubicBezTo>
                    <a:pt x="1050226" y="49788"/>
                    <a:pt x="1071514" y="32128"/>
                    <a:pt x="1096024" y="28716"/>
                  </a:cubicBezTo>
                  <a:close/>
                  <a:moveTo>
                    <a:pt x="686175" y="28716"/>
                  </a:moveTo>
                  <a:cubicBezTo>
                    <a:pt x="710685" y="32128"/>
                    <a:pt x="731973" y="49788"/>
                    <a:pt x="738780" y="75194"/>
                  </a:cubicBezTo>
                  <a:cubicBezTo>
                    <a:pt x="747857" y="109069"/>
                    <a:pt x="727754" y="143888"/>
                    <a:pt x="693879" y="152965"/>
                  </a:cubicBezTo>
                  <a:cubicBezTo>
                    <a:pt x="660004" y="162042"/>
                    <a:pt x="625184" y="141939"/>
                    <a:pt x="616108" y="108064"/>
                  </a:cubicBezTo>
                  <a:cubicBezTo>
                    <a:pt x="607031" y="74189"/>
                    <a:pt x="627134" y="39369"/>
                    <a:pt x="661009" y="30293"/>
                  </a:cubicBezTo>
                  <a:cubicBezTo>
                    <a:pt x="669478" y="28023"/>
                    <a:pt x="678005" y="27578"/>
                    <a:pt x="686175" y="28716"/>
                  </a:cubicBezTo>
                  <a:close/>
                  <a:moveTo>
                    <a:pt x="891100" y="0"/>
                  </a:moveTo>
                  <a:cubicBezTo>
                    <a:pt x="926170" y="0"/>
                    <a:pt x="954600" y="28430"/>
                    <a:pt x="954600" y="63500"/>
                  </a:cubicBezTo>
                  <a:cubicBezTo>
                    <a:pt x="954600" y="98570"/>
                    <a:pt x="926170" y="127000"/>
                    <a:pt x="891100" y="127000"/>
                  </a:cubicBezTo>
                  <a:cubicBezTo>
                    <a:pt x="856030" y="127000"/>
                    <a:pt x="827600" y="98570"/>
                    <a:pt x="827600" y="63500"/>
                  </a:cubicBezTo>
                  <a:cubicBezTo>
                    <a:pt x="827600" y="28430"/>
                    <a:pt x="856030" y="0"/>
                    <a:pt x="89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6"/>
            <p:cNvSpPr/>
            <p:nvPr/>
          </p:nvSpPr>
          <p:spPr>
            <a:xfrm>
              <a:off x="7829551" y="3878263"/>
              <a:ext cx="1365250" cy="565150"/>
            </a:xfrm>
            <a:custGeom>
              <a:avLst/>
              <a:gdLst>
                <a:gd name="connsiteX0" fmla="*/ 0 w 1365921"/>
                <a:gd name="connsiteY0" fmla="*/ 0 h 566527"/>
                <a:gd name="connsiteX1" fmla="*/ 1365921 w 1365921"/>
                <a:gd name="connsiteY1" fmla="*/ 0 h 566527"/>
                <a:gd name="connsiteX2" fmla="*/ 1364834 w 1365921"/>
                <a:gd name="connsiteY2" fmla="*/ 10784 h 566527"/>
                <a:gd name="connsiteX3" fmla="*/ 682960 w 1365921"/>
                <a:gd name="connsiteY3" fmla="*/ 566527 h 566527"/>
                <a:gd name="connsiteX4" fmla="*/ 1087 w 1365921"/>
                <a:gd name="connsiteY4" fmla="*/ 10784 h 56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921" h="566527">
                  <a:moveTo>
                    <a:pt x="0" y="0"/>
                  </a:moveTo>
                  <a:lnTo>
                    <a:pt x="1365921" y="0"/>
                  </a:lnTo>
                  <a:lnTo>
                    <a:pt x="1364834" y="10784"/>
                  </a:lnTo>
                  <a:cubicBezTo>
                    <a:pt x="1299933" y="327946"/>
                    <a:pt x="1019308" y="566527"/>
                    <a:pt x="682960" y="566527"/>
                  </a:cubicBezTo>
                  <a:cubicBezTo>
                    <a:pt x="346612" y="566527"/>
                    <a:pt x="65987" y="327946"/>
                    <a:pt x="1087" y="107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rgbClr val="FEFFFF"/>
                  </a:solidFill>
                  <a:cs typeface="+mn-ea"/>
                  <a:sym typeface="+mn-lt"/>
                </a:rPr>
                <a:t>C</a:t>
              </a:r>
              <a:endParaRPr lang="zh-CN" altLang="en-US" sz="2400" dirty="0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SubTitle_3"/>
            <p:cNvSpPr/>
            <p:nvPr/>
          </p:nvSpPr>
          <p:spPr>
            <a:xfrm>
              <a:off x="7883526" y="3005138"/>
              <a:ext cx="1255713" cy="87312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92538" y="393700"/>
            <a:ext cx="4895850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821" name="文本框 1"/>
          <p:cNvSpPr txBox="1">
            <a:spLocks noChangeArrowheads="1"/>
          </p:cNvSpPr>
          <p:nvPr/>
        </p:nvSpPr>
        <p:spPr bwMode="auto">
          <a:xfrm>
            <a:off x="8170863" y="2414588"/>
            <a:ext cx="1196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家属心理状态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2" name="文本框 79873"/>
          <p:cNvSpPr txBox="1">
            <a:spLocks noChangeArrowheads="1"/>
          </p:cNvSpPr>
          <p:nvPr/>
        </p:nvSpPr>
        <p:spPr bwMode="auto">
          <a:xfrm>
            <a:off x="2552700" y="50165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心理和社会支持状况</a:t>
            </a:r>
            <a:endParaRPr lang="zh-CN" altLang="en-US" sz="36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3" name="文本框 14"/>
          <p:cNvSpPr txBox="1">
            <a:spLocks noChangeArrowheads="1"/>
          </p:cNvSpPr>
          <p:nvPr/>
        </p:nvSpPr>
        <p:spPr bwMode="auto">
          <a:xfrm>
            <a:off x="3146425" y="2736850"/>
            <a:ext cx="2089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认知程度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4" name="文本框 17"/>
          <p:cNvSpPr txBox="1">
            <a:spLocks noChangeArrowheads="1"/>
          </p:cNvSpPr>
          <p:nvPr/>
        </p:nvSpPr>
        <p:spPr bwMode="auto">
          <a:xfrm>
            <a:off x="5716588" y="2552700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心理承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受程度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98563" y="3319463"/>
            <a:ext cx="1349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6600">
                <a:solidFill>
                  <a:srgbClr val="00B4CB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6600">
              <a:solidFill>
                <a:srgbClr val="00B4C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860800" y="3319463"/>
            <a:ext cx="1349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6600">
                <a:solidFill>
                  <a:srgbClr val="00B4CB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6600">
              <a:solidFill>
                <a:srgbClr val="00B4C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524625" y="3319463"/>
            <a:ext cx="1349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6600">
                <a:solidFill>
                  <a:srgbClr val="00B4CB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6600">
              <a:solidFill>
                <a:srgbClr val="00B4C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9186863" y="3319463"/>
            <a:ext cx="1349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6600">
                <a:solidFill>
                  <a:srgbClr val="00B4CB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6600">
              <a:solidFill>
                <a:srgbClr val="00B4C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048000" y="3406775"/>
            <a:ext cx="11113" cy="860425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85800" y="3406775"/>
            <a:ext cx="12700" cy="860425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861050" y="3406775"/>
            <a:ext cx="12700" cy="860425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675688" y="3406775"/>
            <a:ext cx="12700" cy="860425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158538" y="3406775"/>
            <a:ext cx="11112" cy="860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25400"/>
            <a:ext cx="12192000" cy="322421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838200" y="149225"/>
            <a:ext cx="141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b="1">
                <a:solidFill>
                  <a:srgbClr val="00B4CB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4800" b="1">
              <a:solidFill>
                <a:srgbClr val="00B4C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7663" y="906463"/>
            <a:ext cx="2387600" cy="55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035" dirty="0">
                <a:solidFill>
                  <a:srgbClr val="00B4CB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3035" dirty="0">
              <a:solidFill>
                <a:srgbClr val="00B4C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57250" y="4495800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烧伤病人概述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62338" y="4491038"/>
            <a:ext cx="20320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烧伤临床表现</a:t>
            </a:r>
            <a:endParaRPr lang="en-US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和诊断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42063" y="4498975"/>
            <a:ext cx="2032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烧伤护理评估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45550" y="4457700"/>
            <a:ext cx="2032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烧伤护理措施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42" grpId="0"/>
      <p:bldP spid="43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 descr="图片包含 墙壁, 人员, 室内, 白色&#10;&#10;已生成极高可信度的说明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3868738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80897"/>
          <p:cNvSpPr>
            <a:spLocks noGrp="1" noRot="1" noChangeArrowheads="1"/>
          </p:cNvSpPr>
          <p:nvPr>
            <p:ph type="title"/>
          </p:nvPr>
        </p:nvSpPr>
        <p:spPr>
          <a:xfrm>
            <a:off x="2279650" y="161925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护理诊断</a:t>
            </a:r>
            <a:r>
              <a:rPr lang="zh-CN" altLang="zh-CN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1450" y="1773238"/>
            <a:ext cx="9480550" cy="386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845" name="文本占位符 80898"/>
          <p:cNvSpPr>
            <a:spLocks noGrp="1" noRot="1" noChangeArrowheads="1"/>
          </p:cNvSpPr>
          <p:nvPr>
            <p:ph idx="1"/>
          </p:nvPr>
        </p:nvSpPr>
        <p:spPr>
          <a:xfrm>
            <a:off x="3414713" y="1901825"/>
            <a:ext cx="8763000" cy="36449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1.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有窒息的危险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：与吸入性烧伤有关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2.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体液不足：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与烧伤后体液大量丢失有关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3.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组织灌注量改变：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与烧伤后体液丢失、循环血容量不足有关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4.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皮肤完整性受损：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与烧伤和长期卧床有关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5.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营养失调：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低于机体需要量 与烧伤后营养物质大量消耗有关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6.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自我形象紊乱：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与烧伤后毁容肢残及功能障碍有关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4" grpId="0" animBg="1"/>
      <p:bldP spid="3584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1588" y="2217738"/>
            <a:ext cx="12192000" cy="242093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620" y="177982"/>
              <a:ext cx="355675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419" y="602628"/>
              <a:ext cx="355163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989"/>
              <a:ext cx="3936003" cy="611614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719" y="178494"/>
              <a:ext cx="1036276" cy="778604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015"/>
              <a:ext cx="568875" cy="559878"/>
            </a:xfrm>
            <a:prstGeom prst="rect">
              <a:avLst/>
            </a:prstGeom>
            <a:noFill/>
          </p:spPr>
          <p:txBody>
            <a:bodyPr lIns="91435" tIns="45718" rIns="91435" bIns="45718">
              <a:spAutoFit/>
            </a:bodyPr>
            <a:lstStyle/>
            <a:p>
              <a:pPr>
                <a:defRPr/>
              </a:pPr>
              <a:r>
                <a:rPr lang="en-US" altLang="zh-CN" sz="10665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06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868" name="标题 67585"/>
          <p:cNvSpPr txBox="1">
            <a:spLocks noRot="1" noChangeArrowheads="1"/>
          </p:cNvSpPr>
          <p:nvPr/>
        </p:nvSpPr>
        <p:spPr bwMode="auto">
          <a:xfrm>
            <a:off x="3538538" y="3048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6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护理措施</a:t>
            </a:r>
            <a:endParaRPr lang="zh-CN" altLang="en-US" sz="66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82945"/>
          <p:cNvSpPr>
            <a:spLocks noChangeArrowheads="1"/>
          </p:cNvSpPr>
          <p:nvPr/>
        </p:nvSpPr>
        <p:spPr bwMode="auto">
          <a:xfrm>
            <a:off x="3413125" y="476250"/>
            <a:ext cx="526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烧伤病房的消毒隔离要求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67438" y="2636838"/>
            <a:ext cx="35702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（一）吸入性损伤的护理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（二）休克期的护理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（三）创面的护理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（四）感染的护理</a:t>
            </a:r>
            <a:endParaRPr lang="zh-CN" altLang="en-US" sz="2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916" name="图片 3"/>
          <p:cNvPicPr>
            <a:picLocks noChangeAspect="1" noChangeArrowheads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355725"/>
            <a:ext cx="364807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文本框 83969"/>
          <p:cNvSpPr txBox="1"/>
          <p:nvPr/>
        </p:nvSpPr>
        <p:spPr>
          <a:xfrm>
            <a:off x="1905000" y="1524000"/>
            <a:ext cx="472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z="4000" b="1" noProof="1"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9" name="矩形 83970"/>
          <p:cNvSpPr>
            <a:spLocks noChangeArrowheads="1"/>
          </p:cNvSpPr>
          <p:nvPr/>
        </p:nvSpPr>
        <p:spPr bwMode="auto">
          <a:xfrm>
            <a:off x="4198938" y="477838"/>
            <a:ext cx="3876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吸入性损伤的护理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5200" y="1874838"/>
            <a:ext cx="184150" cy="10715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1" name="文本框 2"/>
          <p:cNvSpPr txBox="1">
            <a:spLocks noChangeArrowheads="1"/>
          </p:cNvSpPr>
          <p:nvPr/>
        </p:nvSpPr>
        <p:spPr bwMode="auto">
          <a:xfrm>
            <a:off x="2136775" y="1371600"/>
            <a:ext cx="3556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保持呼吸道通畅</a:t>
            </a:r>
            <a:endParaRPr lang="zh-CN" altLang="en-US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鼓励伤员深呼吸、用力咳嗽及咳痰及时清理口鼻分泌物可应用支纤镜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气道灌洗必要时行气管切开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2" name="文本框 3"/>
          <p:cNvSpPr txBox="1">
            <a:spLocks noChangeArrowheads="1"/>
          </p:cNvSpPr>
          <p:nvPr/>
        </p:nvSpPr>
        <p:spPr bwMode="auto">
          <a:xfrm>
            <a:off x="2136775" y="4127500"/>
            <a:ext cx="35496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吸氧</a:t>
            </a:r>
            <a:endParaRPr lang="en-US" altLang="zh-CN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氧浓度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CO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中毒  浓度吸氧，降低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HbCO</a:t>
            </a:r>
            <a:endParaRPr lang="en-US" altLang="zh-CN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3" name="矩形 4"/>
          <p:cNvSpPr>
            <a:spLocks noChangeArrowheads="1"/>
          </p:cNvSpPr>
          <p:nvPr/>
        </p:nvSpPr>
        <p:spPr bwMode="auto">
          <a:xfrm>
            <a:off x="7065963" y="1936750"/>
            <a:ext cx="31591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掌握输液速度</a:t>
            </a:r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endParaRPr lang="en-US" altLang="zh-CN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防止急性肺水肿 </a:t>
            </a:r>
            <a:endParaRPr lang="zh-CN" altLang="en-US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4" name="文本框 5"/>
          <p:cNvSpPr txBox="1">
            <a:spLocks noChangeArrowheads="1"/>
          </p:cNvSpPr>
          <p:nvPr/>
        </p:nvSpPr>
        <p:spPr bwMode="auto">
          <a:xfrm>
            <a:off x="7065963" y="4649788"/>
            <a:ext cx="4032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监测呼吸功能</a:t>
            </a:r>
            <a:endParaRPr lang="zh-CN" altLang="en-US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Other_2"/>
          <p:cNvSpPr/>
          <p:nvPr/>
        </p:nvSpPr>
        <p:spPr>
          <a:xfrm>
            <a:off x="1074738" y="2225675"/>
            <a:ext cx="885825" cy="88582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/>
        </p:nvSpPr>
        <p:spPr>
          <a:xfrm>
            <a:off x="1089025" y="4522788"/>
            <a:ext cx="887413" cy="887412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Other_6"/>
          <p:cNvSpPr/>
          <p:nvPr/>
        </p:nvSpPr>
        <p:spPr>
          <a:xfrm>
            <a:off x="6111875" y="2190750"/>
            <a:ext cx="887413" cy="885825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Other_8"/>
          <p:cNvSpPr/>
          <p:nvPr/>
        </p:nvSpPr>
        <p:spPr>
          <a:xfrm>
            <a:off x="6130925" y="4522788"/>
            <a:ext cx="885825" cy="887412"/>
          </a:xfrm>
          <a:prstGeom prst="ellipse">
            <a:avLst/>
          </a:prstGeom>
          <a:solidFill>
            <a:schemeClr val="accent4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2" grpId="0"/>
      <p:bldP spid="39941" grpId="0"/>
      <p:bldP spid="39942" grpId="0"/>
      <p:bldP spid="39943" grpId="0"/>
      <p:bldP spid="39944" grpId="0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88065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067" name="文本占位符 88066"/>
          <p:cNvSpPr>
            <a:spLocks noGrp="1" noRot="1"/>
          </p:cNvSpPr>
          <p:nvPr>
            <p:ph idx="1" hasCustomPrompt="1"/>
          </p:nvPr>
        </p:nvSpPr>
        <p:spPr>
          <a:xfrm>
            <a:off x="6015038" y="1844675"/>
            <a:ext cx="4537075" cy="27368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1.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严密观察病情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生命体征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血氧饱和度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尿量、尿比重、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pH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  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血生化    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CVP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、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PCWP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0964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048000"/>
            <a:ext cx="57150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880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89089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987" name="文本占位符 89090"/>
          <p:cNvSpPr>
            <a:spLocks noGrp="1" noRot="1" noChangeArrowheads="1"/>
          </p:cNvSpPr>
          <p:nvPr>
            <p:ph idx="1"/>
          </p:nvPr>
        </p:nvSpPr>
        <p:spPr>
          <a:xfrm>
            <a:off x="6056313" y="1916113"/>
            <a:ext cx="5486400" cy="42672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2.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液体疗法的护理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    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观察指标：尿量</a:t>
            </a: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小时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 成人：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30ml 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小时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 儿童：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20ml 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小时        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  婴幼儿：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10ml 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小时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1988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048000"/>
            <a:ext cx="57150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90113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524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115" name="文本占位符 90114"/>
          <p:cNvSpPr>
            <a:spLocks noGrp="1" noRot="1"/>
          </p:cNvSpPr>
          <p:nvPr>
            <p:ph idx="1" hasCustomPrompt="1"/>
          </p:nvPr>
        </p:nvSpPr>
        <p:spPr>
          <a:xfrm>
            <a:off x="1055688" y="1773238"/>
            <a:ext cx="8686800" cy="1985962"/>
          </a:xfrm>
        </p:spPr>
        <p:txBody>
          <a:bodyPr rtlCol="0">
            <a:normAutofit/>
          </a:bodyPr>
          <a:lstStyle/>
          <a:p>
            <a:pPr marL="609600" indent="-60960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2.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液体疗法的护理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noProof="1"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rPr>
              <a:t>    </a:t>
            </a:r>
            <a:endParaRPr lang="zh-CN" altLang="en-US" sz="4400" noProof="1">
              <a:effectLst>
                <a:outerShdw blurRad="38100" dist="38100" dir="27000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81788" y="2565400"/>
            <a:ext cx="9001125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输液顺序：先晶后胶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            先盐后糖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            先快后慢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            早期补碱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301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789" y="1700213"/>
            <a:ext cx="3065259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90115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占位符 92161"/>
          <p:cNvSpPr>
            <a:spLocks noGrp="1" noRot="1" noChangeArrowheads="1"/>
          </p:cNvSpPr>
          <p:nvPr>
            <p:ph idx="1"/>
          </p:nvPr>
        </p:nvSpPr>
        <p:spPr>
          <a:xfrm>
            <a:off x="1055688" y="1703388"/>
            <a:ext cx="8915400" cy="4194175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神志清醒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收缩压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&gt;90-100mmHg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脉率</a:t>
            </a: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&lt;100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次</a:t>
            </a: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分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CVP 6-12cmH</a:t>
            </a:r>
            <a:r>
              <a:rPr lang="en-US" altLang="zh-CN" sz="2400" baseline="-25000" noProof="1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O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PCWP&lt;18mmHg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成人尿量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30-70ml/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（儿童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20-50ml/h</a:t>
            </a:r>
            <a:r>
              <a:rPr lang="en-US" altLang="en-US" sz="2400" noProof="1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1ml/kg/h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血清电解质水平正常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伤员无恶心、呕吐、腹胀、腹痛等  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3975" y="404813"/>
            <a:ext cx="72723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液体疗法有效的指标</a:t>
            </a:r>
            <a:r>
              <a:rPr lang="en-US" altLang="zh-CN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sz="36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3" y="1327150"/>
            <a:ext cx="3297237" cy="4945063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93185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创面的护理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187" name="文本占位符 93186"/>
          <p:cNvSpPr>
            <a:spLocks noGrp="1" noRot="1"/>
          </p:cNvSpPr>
          <p:nvPr>
            <p:ph idx="1" hasCustomPrompt="1"/>
          </p:nvPr>
        </p:nvSpPr>
        <p:spPr>
          <a:xfrm>
            <a:off x="1938338" y="1905000"/>
            <a:ext cx="8686800" cy="2133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marL="609600" indent="-6096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marL="609600" indent="-6096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marL="609600" indent="-609600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2663" y="1231900"/>
            <a:ext cx="10745787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包扎疗法的护理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）抬高肢体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）观察肢端血循环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）保持敷料干燥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暴露疗法的护理</a:t>
            </a:r>
            <a:endParaRPr lang="zh-CN" altLang="en-US" sz="3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）保持室内合适的温（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28-32℃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）、湿度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(70%)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）保持创面的干燥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）约束肢体</a:t>
            </a:r>
            <a:endParaRPr lang="zh-CN" alt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6085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5263" y="2112169"/>
            <a:ext cx="4562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102401"/>
          <p:cNvSpPr txBox="1">
            <a:spLocks noChangeArrowheads="1"/>
          </p:cNvSpPr>
          <p:nvPr/>
        </p:nvSpPr>
        <p:spPr bwMode="auto">
          <a:xfrm>
            <a:off x="1739900" y="40005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107" name="组合 4"/>
          <p:cNvGrpSpPr/>
          <p:nvPr/>
        </p:nvGrpSpPr>
        <p:grpSpPr bwMode="auto">
          <a:xfrm>
            <a:off x="1277938" y="1557338"/>
            <a:ext cx="9647237" cy="4297362"/>
            <a:chOff x="2952749" y="2560639"/>
            <a:chExt cx="6237251" cy="2759075"/>
          </a:xfrm>
        </p:grpSpPr>
        <p:sp>
          <p:nvSpPr>
            <p:cNvPr id="47108" name="MH_SubTitle_1"/>
            <p:cNvSpPr/>
            <p:nvPr/>
          </p:nvSpPr>
          <p:spPr bwMode="auto">
            <a:xfrm>
              <a:off x="2952749" y="3089623"/>
              <a:ext cx="2311386" cy="405656"/>
            </a:xfrm>
            <a:custGeom>
              <a:avLst/>
              <a:gdLst>
                <a:gd name="T0" fmla="*/ 240579 w 2026745"/>
                <a:gd name="T1" fmla="*/ 0 h 406076"/>
                <a:gd name="T2" fmla="*/ 2395460 w 2026745"/>
                <a:gd name="T3" fmla="*/ 0 h 406076"/>
                <a:gd name="T4" fmla="*/ 2636039 w 2026745"/>
                <a:gd name="T5" fmla="*/ 185268 h 406076"/>
                <a:gd name="T6" fmla="*/ 2636039 w 2026745"/>
                <a:gd name="T7" fmla="*/ 221457 h 406076"/>
                <a:gd name="T8" fmla="*/ 2395460 w 2026745"/>
                <a:gd name="T9" fmla="*/ 406724 h 406076"/>
                <a:gd name="T10" fmla="*/ 240579 w 2026745"/>
                <a:gd name="T11" fmla="*/ 406724 h 406076"/>
                <a:gd name="T12" fmla="*/ 0 w 2026745"/>
                <a:gd name="T13" fmla="*/ 221457 h 406076"/>
                <a:gd name="T14" fmla="*/ 0 w 2026745"/>
                <a:gd name="T15" fmla="*/ 185268 h 406076"/>
                <a:gd name="T16" fmla="*/ 240579 w 2026745"/>
                <a:gd name="T17" fmla="*/ 0 h 4060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6745"/>
                <a:gd name="T28" fmla="*/ 0 h 406076"/>
                <a:gd name="T29" fmla="*/ 2026745 w 2026745"/>
                <a:gd name="T30" fmla="*/ 406076 h 4060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 algn="ctr">
              <a:solidFill>
                <a:schemeClr val="accent1"/>
              </a:solidFill>
              <a:miter lim="800000"/>
            </a:ln>
          </p:spPr>
          <p:txBody>
            <a:bodyPr lIns="0" tIns="0" rIns="25200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24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   </a:t>
              </a:r>
              <a:r>
                <a:rPr lang="zh-CN" altLang="en-US" sz="20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严格消毒隔离制度</a:t>
              </a:r>
              <a:endPara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09" name="MH_SubTitle_2"/>
            <p:cNvSpPr/>
            <p:nvPr/>
          </p:nvSpPr>
          <p:spPr bwMode="auto">
            <a:xfrm>
              <a:off x="3413589" y="3792897"/>
              <a:ext cx="2146140" cy="405656"/>
            </a:xfrm>
            <a:custGeom>
              <a:avLst/>
              <a:gdLst>
                <a:gd name="T0" fmla="*/ 207334 w 2026745"/>
                <a:gd name="T1" fmla="*/ 0 h 406076"/>
                <a:gd name="T2" fmla="*/ 2064430 w 2026745"/>
                <a:gd name="T3" fmla="*/ 0 h 406076"/>
                <a:gd name="T4" fmla="*/ 2271764 w 2026745"/>
                <a:gd name="T5" fmla="*/ 185268 h 406076"/>
                <a:gd name="T6" fmla="*/ 2271764 w 2026745"/>
                <a:gd name="T7" fmla="*/ 221457 h 406076"/>
                <a:gd name="T8" fmla="*/ 2064430 w 2026745"/>
                <a:gd name="T9" fmla="*/ 406724 h 406076"/>
                <a:gd name="T10" fmla="*/ 207334 w 2026745"/>
                <a:gd name="T11" fmla="*/ 406724 h 406076"/>
                <a:gd name="T12" fmla="*/ 0 w 2026745"/>
                <a:gd name="T13" fmla="*/ 221457 h 406076"/>
                <a:gd name="T14" fmla="*/ 0 w 2026745"/>
                <a:gd name="T15" fmla="*/ 185268 h 406076"/>
                <a:gd name="T16" fmla="*/ 207334 w 2026745"/>
                <a:gd name="T17" fmla="*/ 0 h 4060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6745"/>
                <a:gd name="T28" fmla="*/ 0 h 406076"/>
                <a:gd name="T29" fmla="*/ 2026745 w 2026745"/>
                <a:gd name="T30" fmla="*/ 406076 h 4060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 algn="ctr">
              <a:solidFill>
                <a:schemeClr val="accent1"/>
              </a:solidFill>
              <a:miter lim="800000"/>
            </a:ln>
          </p:spPr>
          <p:txBody>
            <a:bodyPr lIns="0" tIns="0" rIns="25200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             严密观察病情</a:t>
              </a:r>
              <a:endPara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MH_SubTitle_3"/>
            <p:cNvSpPr/>
            <p:nvPr/>
          </p:nvSpPr>
          <p:spPr>
            <a:xfrm>
              <a:off x="2952749" y="4496170"/>
              <a:ext cx="2253909" cy="405656"/>
            </a:xfrm>
            <a:custGeom>
              <a:avLst/>
              <a:gdLst>
                <a:gd name="connsiteX0" fmla="*/ 184972 w 2026745"/>
                <a:gd name="connsiteY0" fmla="*/ 0 h 406077"/>
                <a:gd name="connsiteX1" fmla="*/ 1841773 w 2026745"/>
                <a:gd name="connsiteY1" fmla="*/ 0 h 406077"/>
                <a:gd name="connsiteX2" fmla="*/ 2026745 w 2026745"/>
                <a:gd name="connsiteY2" fmla="*/ 184973 h 406077"/>
                <a:gd name="connsiteX3" fmla="*/ 2026745 w 2026745"/>
                <a:gd name="connsiteY3" fmla="*/ 221105 h 406077"/>
                <a:gd name="connsiteX4" fmla="*/ 1841773 w 2026745"/>
                <a:gd name="connsiteY4" fmla="*/ 406077 h 406077"/>
                <a:gd name="connsiteX5" fmla="*/ 184972 w 2026745"/>
                <a:gd name="connsiteY5" fmla="*/ 406077 h 406077"/>
                <a:gd name="connsiteX6" fmla="*/ 0 w 2026745"/>
                <a:gd name="connsiteY6" fmla="*/ 221105 h 406077"/>
                <a:gd name="connsiteX7" fmla="*/ 0 w 2026745"/>
                <a:gd name="connsiteY7" fmla="*/ 184973 h 406077"/>
                <a:gd name="connsiteX8" fmla="*/ 184972 w 2026745"/>
                <a:gd name="connsiteY8" fmla="*/ 0 h 4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7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lIns="0" tIns="0" rIns="25200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口腔护理和会阴护理</a:t>
              </a:r>
              <a:endParaRPr lang="zh-CN" altLang="en-US" sz="2000" kern="0" dirty="0">
                <a:solidFill>
                  <a:srgbClr val="41414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11" name="MH_SubTitle_4"/>
            <p:cNvSpPr/>
            <p:nvPr/>
          </p:nvSpPr>
          <p:spPr bwMode="auto">
            <a:xfrm>
              <a:off x="6915564" y="3059046"/>
              <a:ext cx="2274436" cy="406676"/>
            </a:xfrm>
            <a:custGeom>
              <a:avLst/>
              <a:gdLst>
                <a:gd name="T0" fmla="*/ 233032 w 2026745"/>
                <a:gd name="T1" fmla="*/ 0 h 406076"/>
                <a:gd name="T2" fmla="*/ 2320298 w 2026745"/>
                <a:gd name="T3" fmla="*/ 0 h 406076"/>
                <a:gd name="T4" fmla="*/ 2553329 w 2026745"/>
                <a:gd name="T5" fmla="*/ 185268 h 406076"/>
                <a:gd name="T6" fmla="*/ 2553329 w 2026745"/>
                <a:gd name="T7" fmla="*/ 221457 h 406076"/>
                <a:gd name="T8" fmla="*/ 2320298 w 2026745"/>
                <a:gd name="T9" fmla="*/ 406724 h 406076"/>
                <a:gd name="T10" fmla="*/ 233032 w 2026745"/>
                <a:gd name="T11" fmla="*/ 406724 h 406076"/>
                <a:gd name="T12" fmla="*/ 0 w 2026745"/>
                <a:gd name="T13" fmla="*/ 221457 h 406076"/>
                <a:gd name="T14" fmla="*/ 0 w 2026745"/>
                <a:gd name="T15" fmla="*/ 185268 h 406076"/>
                <a:gd name="T16" fmla="*/ 233032 w 2026745"/>
                <a:gd name="T17" fmla="*/ 0 h 4060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6745"/>
                <a:gd name="T28" fmla="*/ 0 h 406076"/>
                <a:gd name="T29" fmla="*/ 2026745 w 2026745"/>
                <a:gd name="T30" fmla="*/ 406076 h 4060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 algn="ctr">
              <a:solidFill>
                <a:schemeClr val="accent1"/>
              </a:solidFill>
              <a:miter lim="800000"/>
            </a:ln>
          </p:spPr>
          <p:txBody>
            <a:bodyPr lIns="25200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00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     加强各种治疗性导管护理</a:t>
              </a:r>
              <a:endParaRPr lang="zh-CN" altLang="en-US" sz="20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MH_SubTitle_5"/>
            <p:cNvSpPr/>
            <p:nvPr/>
          </p:nvSpPr>
          <p:spPr>
            <a:xfrm>
              <a:off x="6619969" y="3753147"/>
              <a:ext cx="2026055" cy="404637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lIns="25200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细菌培养</a:t>
              </a:r>
              <a:endParaRPr lang="zh-CN" altLang="en-US" sz="2000" kern="0" dirty="0">
                <a:solidFill>
                  <a:srgbClr val="41414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SubTitle_6"/>
            <p:cNvSpPr/>
            <p:nvPr/>
          </p:nvSpPr>
          <p:spPr>
            <a:xfrm>
              <a:off x="6931986" y="4445208"/>
              <a:ext cx="2028107" cy="406676"/>
            </a:xfrm>
            <a:custGeom>
              <a:avLst/>
              <a:gdLst>
                <a:gd name="connsiteX0" fmla="*/ 184972 w 2026745"/>
                <a:gd name="connsiteY0" fmla="*/ 0 h 406077"/>
                <a:gd name="connsiteX1" fmla="*/ 1841773 w 2026745"/>
                <a:gd name="connsiteY1" fmla="*/ 0 h 406077"/>
                <a:gd name="connsiteX2" fmla="*/ 2026745 w 2026745"/>
                <a:gd name="connsiteY2" fmla="*/ 184973 h 406077"/>
                <a:gd name="connsiteX3" fmla="*/ 2026745 w 2026745"/>
                <a:gd name="connsiteY3" fmla="*/ 221105 h 406077"/>
                <a:gd name="connsiteX4" fmla="*/ 1841773 w 2026745"/>
                <a:gd name="connsiteY4" fmla="*/ 406077 h 406077"/>
                <a:gd name="connsiteX5" fmla="*/ 184972 w 2026745"/>
                <a:gd name="connsiteY5" fmla="*/ 406077 h 406077"/>
                <a:gd name="connsiteX6" fmla="*/ 0 w 2026745"/>
                <a:gd name="connsiteY6" fmla="*/ 221105 h 406077"/>
                <a:gd name="connsiteX7" fmla="*/ 0 w 2026745"/>
                <a:gd name="connsiteY7" fmla="*/ 184973 h 406077"/>
                <a:gd name="connsiteX8" fmla="*/ 184972 w 2026745"/>
                <a:gd name="connsiteY8" fmla="*/ 0 h 4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7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lIns="25200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加强营养</a:t>
              </a:r>
              <a:endParaRPr lang="zh-CN" altLang="en-US" sz="2000" kern="0" dirty="0">
                <a:solidFill>
                  <a:srgbClr val="41414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MH_Other_1"/>
            <p:cNvSpPr/>
            <p:nvPr/>
          </p:nvSpPr>
          <p:spPr>
            <a:xfrm rot="1069622">
              <a:off x="3649654" y="2560639"/>
              <a:ext cx="2532055" cy="2759075"/>
            </a:xfrm>
            <a:custGeom>
              <a:avLst/>
              <a:gdLst/>
              <a:ahLst/>
              <a:cxnLst/>
              <a:rect l="l" t="t" r="r" b="b"/>
              <a:pathLst>
                <a:path w="3436648" h="3744044">
                  <a:moveTo>
                    <a:pt x="1564626" y="0"/>
                  </a:moveTo>
                  <a:cubicBezTo>
                    <a:pt x="2598515" y="0"/>
                    <a:pt x="3436648" y="838133"/>
                    <a:pt x="3436648" y="1872022"/>
                  </a:cubicBezTo>
                  <a:cubicBezTo>
                    <a:pt x="3436648" y="2905911"/>
                    <a:pt x="2598515" y="3744044"/>
                    <a:pt x="1564626" y="3744044"/>
                  </a:cubicBezTo>
                  <a:cubicBezTo>
                    <a:pt x="1382192" y="3744044"/>
                    <a:pt x="1205852" y="3717948"/>
                    <a:pt x="1039512" y="3667999"/>
                  </a:cubicBezTo>
                  <a:cubicBezTo>
                    <a:pt x="1150762" y="3690559"/>
                    <a:pt x="1265885" y="3702108"/>
                    <a:pt x="1383706" y="3702108"/>
                  </a:cubicBezTo>
                  <a:cubicBezTo>
                    <a:pt x="2358045" y="3702108"/>
                    <a:pt x="3147902" y="2912251"/>
                    <a:pt x="3147902" y="1937912"/>
                  </a:cubicBezTo>
                  <a:cubicBezTo>
                    <a:pt x="3147902" y="963573"/>
                    <a:pt x="2358045" y="173716"/>
                    <a:pt x="1383706" y="173716"/>
                  </a:cubicBezTo>
                  <a:cubicBezTo>
                    <a:pt x="822226" y="173716"/>
                    <a:pt x="322009" y="436016"/>
                    <a:pt x="0" y="845630"/>
                  </a:cubicBezTo>
                  <a:cubicBezTo>
                    <a:pt x="333766" y="336060"/>
                    <a:pt x="909951" y="0"/>
                    <a:pt x="1564626" y="0"/>
                  </a:cubicBezTo>
                  <a:close/>
                </a:path>
              </a:pathLst>
            </a:cu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MH_Other_2"/>
            <p:cNvSpPr/>
            <p:nvPr/>
          </p:nvSpPr>
          <p:spPr>
            <a:xfrm>
              <a:off x="4866929" y="3004007"/>
              <a:ext cx="548082" cy="547331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MH_Other_3"/>
            <p:cNvSpPr/>
            <p:nvPr/>
          </p:nvSpPr>
          <p:spPr>
            <a:xfrm>
              <a:off x="5162524" y="3707281"/>
              <a:ext cx="548082" cy="547331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Other_4"/>
            <p:cNvSpPr/>
            <p:nvPr/>
          </p:nvSpPr>
          <p:spPr>
            <a:xfrm>
              <a:off x="4810479" y="4410554"/>
              <a:ext cx="547055" cy="547331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MH_Other_5"/>
            <p:cNvSpPr/>
            <p:nvPr/>
          </p:nvSpPr>
          <p:spPr>
            <a:xfrm rot="20530378" flipH="1">
              <a:off x="6047255" y="2560639"/>
              <a:ext cx="2533081" cy="2759075"/>
            </a:xfrm>
            <a:custGeom>
              <a:avLst/>
              <a:gdLst/>
              <a:ahLst/>
              <a:cxnLst/>
              <a:rect l="l" t="t" r="r" b="b"/>
              <a:pathLst>
                <a:path w="3436648" h="3744044">
                  <a:moveTo>
                    <a:pt x="1564626" y="0"/>
                  </a:moveTo>
                  <a:cubicBezTo>
                    <a:pt x="2598515" y="0"/>
                    <a:pt x="3436648" y="838133"/>
                    <a:pt x="3436648" y="1872022"/>
                  </a:cubicBezTo>
                  <a:cubicBezTo>
                    <a:pt x="3436648" y="2905911"/>
                    <a:pt x="2598515" y="3744044"/>
                    <a:pt x="1564626" y="3744044"/>
                  </a:cubicBezTo>
                  <a:cubicBezTo>
                    <a:pt x="1382192" y="3744044"/>
                    <a:pt x="1205852" y="3717948"/>
                    <a:pt x="1039512" y="3667999"/>
                  </a:cubicBezTo>
                  <a:cubicBezTo>
                    <a:pt x="1150762" y="3690559"/>
                    <a:pt x="1265885" y="3702108"/>
                    <a:pt x="1383706" y="3702108"/>
                  </a:cubicBezTo>
                  <a:cubicBezTo>
                    <a:pt x="2358045" y="3702108"/>
                    <a:pt x="3147902" y="2912251"/>
                    <a:pt x="3147902" y="1937912"/>
                  </a:cubicBezTo>
                  <a:cubicBezTo>
                    <a:pt x="3147902" y="963573"/>
                    <a:pt x="2358045" y="173716"/>
                    <a:pt x="1383706" y="173716"/>
                  </a:cubicBezTo>
                  <a:cubicBezTo>
                    <a:pt x="822226" y="173716"/>
                    <a:pt x="322009" y="436016"/>
                    <a:pt x="0" y="845630"/>
                  </a:cubicBezTo>
                  <a:cubicBezTo>
                    <a:pt x="333766" y="336060"/>
                    <a:pt x="909951" y="0"/>
                    <a:pt x="1564626" y="0"/>
                  </a:cubicBezTo>
                  <a:close/>
                </a:path>
              </a:pathLst>
            </a:custGeom>
            <a:solidFill>
              <a:srgbClr val="EAEA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MH_Other_6"/>
            <p:cNvSpPr/>
            <p:nvPr/>
          </p:nvSpPr>
          <p:spPr>
            <a:xfrm>
              <a:off x="6791373" y="2973430"/>
              <a:ext cx="549108" cy="547331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Other_7"/>
            <p:cNvSpPr/>
            <p:nvPr/>
          </p:nvSpPr>
          <p:spPr>
            <a:xfrm>
              <a:off x="6495779" y="3665492"/>
              <a:ext cx="549108" cy="549369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MH_Other_8"/>
            <p:cNvSpPr/>
            <p:nvPr/>
          </p:nvSpPr>
          <p:spPr>
            <a:xfrm>
              <a:off x="6878614" y="4359592"/>
              <a:ext cx="548082" cy="547331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24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0" y="2201863"/>
            <a:ext cx="12192000" cy="242093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620" y="177982"/>
              <a:ext cx="355675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419" y="602628"/>
              <a:ext cx="355163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989"/>
              <a:ext cx="3936003" cy="611614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719" y="178494"/>
              <a:ext cx="1036276" cy="778604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015"/>
              <a:ext cx="568875" cy="559878"/>
            </a:xfrm>
            <a:prstGeom prst="rect">
              <a:avLst/>
            </a:prstGeom>
            <a:noFill/>
          </p:spPr>
          <p:txBody>
            <a:bodyPr lIns="91435" tIns="45718" rIns="91435" bIns="45718">
              <a:spAutoFit/>
            </a:bodyPr>
            <a:lstStyle/>
            <a:p>
              <a:pPr>
                <a:defRPr/>
              </a:pPr>
              <a:r>
                <a:rPr lang="en-US" altLang="zh-CN" sz="10665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06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244" name="标题 13313"/>
          <p:cNvSpPr txBox="1">
            <a:spLocks noRot="1" noChangeArrowheads="1"/>
          </p:cNvSpPr>
          <p:nvPr/>
        </p:nvSpPr>
        <p:spPr bwMode="auto">
          <a:xfrm>
            <a:off x="4160838" y="29940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875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4580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7650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51355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85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57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229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01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烧伤概述</a:t>
            </a:r>
            <a:endParaRPr lang="zh-CN" altLang="en-US" sz="60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108545"/>
          <p:cNvSpPr txBox="1">
            <a:spLocks noChangeArrowheads="1"/>
          </p:cNvSpPr>
          <p:nvPr/>
        </p:nvSpPr>
        <p:spPr bwMode="auto">
          <a:xfrm>
            <a:off x="4502150" y="3132138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非药物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131" name="文本框 1"/>
          <p:cNvSpPr txBox="1">
            <a:spLocks noChangeArrowheads="1"/>
          </p:cNvSpPr>
          <p:nvPr/>
        </p:nvSpPr>
        <p:spPr bwMode="auto">
          <a:xfrm>
            <a:off x="5087938" y="404813"/>
            <a:ext cx="3240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疼痛护理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6773863" y="3868738"/>
            <a:ext cx="1116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药物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133" name="组合 4"/>
          <p:cNvGrpSpPr/>
          <p:nvPr/>
        </p:nvGrpSpPr>
        <p:grpSpPr bwMode="auto">
          <a:xfrm>
            <a:off x="3659188" y="2205038"/>
            <a:ext cx="4721225" cy="2944812"/>
            <a:chOff x="3903663" y="2284413"/>
            <a:chExt cx="4721226" cy="2944812"/>
          </a:xfrm>
        </p:grpSpPr>
        <p:sp>
          <p:nvSpPr>
            <p:cNvPr id="6" name="MH_Other_1"/>
            <p:cNvSpPr/>
            <p:nvPr/>
          </p:nvSpPr>
          <p:spPr>
            <a:xfrm rot="14088126" flipH="1">
              <a:off x="6168233" y="2912269"/>
              <a:ext cx="2373312" cy="2260600"/>
            </a:xfrm>
            <a:prstGeom prst="blockArc">
              <a:avLst>
                <a:gd name="adj1" fmla="val 13403562"/>
                <a:gd name="adj2" fmla="val 6626987"/>
                <a:gd name="adj3" fmla="val 6566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MH_Other_2"/>
            <p:cNvSpPr/>
            <p:nvPr/>
          </p:nvSpPr>
          <p:spPr>
            <a:xfrm rot="16237891">
              <a:off x="4106863" y="2339975"/>
              <a:ext cx="2373312" cy="2262188"/>
            </a:xfrm>
            <a:prstGeom prst="blockArc">
              <a:avLst>
                <a:gd name="adj1" fmla="val 13403562"/>
                <a:gd name="adj2" fmla="val 6626987"/>
                <a:gd name="adj3" fmla="val 6566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136" name="MH_Other_3"/>
            <p:cNvSpPr/>
            <p:nvPr/>
          </p:nvSpPr>
          <p:spPr bwMode="auto">
            <a:xfrm>
              <a:off x="3903663" y="4156075"/>
              <a:ext cx="982662" cy="938213"/>
            </a:xfrm>
            <a:custGeom>
              <a:avLst/>
              <a:gdLst>
                <a:gd name="T0" fmla="*/ 514587 w 982643"/>
                <a:gd name="T1" fmla="*/ 832 h 938026"/>
                <a:gd name="T2" fmla="*/ 699095 w 982643"/>
                <a:gd name="T3" fmla="*/ 46802 h 938026"/>
                <a:gd name="T4" fmla="*/ 634376 w 982643"/>
                <a:gd name="T5" fmla="*/ 179047 h 938026"/>
                <a:gd name="T6" fmla="*/ 185846 w 982643"/>
                <a:gd name="T7" fmla="*/ 315998 h 938026"/>
                <a:gd name="T8" fmla="*/ 342087 w 982643"/>
                <a:gd name="T9" fmla="*/ 759914 h 938026"/>
                <a:gd name="T10" fmla="*/ 793373 w 982643"/>
                <a:gd name="T11" fmla="*/ 632625 h 938026"/>
                <a:gd name="T12" fmla="*/ 647521 w 982643"/>
                <a:gd name="T13" fmla="*/ 185207 h 938026"/>
                <a:gd name="T14" fmla="*/ 718040 w 982643"/>
                <a:gd name="T15" fmla="*/ 55987 h 938026"/>
                <a:gd name="T16" fmla="*/ 922895 w 982643"/>
                <a:gd name="T17" fmla="*/ 701973 h 938026"/>
                <a:gd name="T18" fmla="*/ 274441 w 982643"/>
                <a:gd name="T19" fmla="*/ 890668 h 938026"/>
                <a:gd name="T20" fmla="*/ 54822 w 982643"/>
                <a:gd name="T21" fmla="*/ 249575 h 938026"/>
                <a:gd name="T22" fmla="*/ 514587 w 982643"/>
                <a:gd name="T23" fmla="*/ 832 h 9380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2643"/>
                <a:gd name="T37" fmla="*/ 0 h 938026"/>
                <a:gd name="T38" fmla="*/ 982643 w 982643"/>
                <a:gd name="T39" fmla="*/ 938026 h 9380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2643" h="938026">
                  <a:moveTo>
                    <a:pt x="514377" y="832"/>
                  </a:moveTo>
                  <a:cubicBezTo>
                    <a:pt x="576509" y="4375"/>
                    <a:pt x="639070" y="19295"/>
                    <a:pt x="698801" y="46613"/>
                  </a:cubicBezTo>
                  <a:lnTo>
                    <a:pt x="634124" y="178291"/>
                  </a:lnTo>
                  <a:cubicBezTo>
                    <a:pt x="467404" y="104340"/>
                    <a:pt x="270427" y="164257"/>
                    <a:pt x="185762" y="314675"/>
                  </a:cubicBezTo>
                  <a:cubicBezTo>
                    <a:pt x="95811" y="474481"/>
                    <a:pt x="166555" y="674726"/>
                    <a:pt x="341940" y="756743"/>
                  </a:cubicBezTo>
                  <a:cubicBezTo>
                    <a:pt x="506728" y="833805"/>
                    <a:pt x="704748" y="778162"/>
                    <a:pt x="793058" y="629979"/>
                  </a:cubicBezTo>
                  <a:cubicBezTo>
                    <a:pt x="887203" y="472006"/>
                    <a:pt x="821097" y="270008"/>
                    <a:pt x="647248" y="184430"/>
                  </a:cubicBezTo>
                  <a:lnTo>
                    <a:pt x="717746" y="55756"/>
                  </a:lnTo>
                  <a:cubicBezTo>
                    <a:pt x="961990" y="179922"/>
                    <a:pt x="1054355" y="470081"/>
                    <a:pt x="922517" y="699039"/>
                  </a:cubicBezTo>
                  <a:cubicBezTo>
                    <a:pt x="796407" y="918050"/>
                    <a:pt x="510525" y="1000929"/>
                    <a:pt x="274336" y="886950"/>
                  </a:cubicBezTo>
                  <a:cubicBezTo>
                    <a:pt x="27706" y="767932"/>
                    <a:pt x="-71258" y="480140"/>
                    <a:pt x="54801" y="248525"/>
                  </a:cubicBezTo>
                  <a:cubicBezTo>
                    <a:pt x="145453" y="81965"/>
                    <a:pt x="327982" y="-9797"/>
                    <a:pt x="514377" y="8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54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5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137" name="MH_Other_4"/>
            <p:cNvSpPr/>
            <p:nvPr/>
          </p:nvSpPr>
          <p:spPr bwMode="auto">
            <a:xfrm>
              <a:off x="7643814" y="2338388"/>
              <a:ext cx="981075" cy="938212"/>
            </a:xfrm>
            <a:custGeom>
              <a:avLst/>
              <a:gdLst>
                <a:gd name="T0" fmla="*/ 442310 w 982031"/>
                <a:gd name="T1" fmla="*/ 979 h 938599"/>
                <a:gd name="T2" fmla="*/ 710200 w 982031"/>
                <a:gd name="T3" fmla="*/ 60042 h 938599"/>
                <a:gd name="T4" fmla="*/ 899586 w 982031"/>
                <a:gd name="T5" fmla="*/ 701319 h 938599"/>
                <a:gd name="T6" fmla="*/ 261077 w 982031"/>
                <a:gd name="T7" fmla="*/ 875268 h 938599"/>
                <a:gd name="T8" fmla="*/ 329656 w 982031"/>
                <a:gd name="T9" fmla="*/ 747451 h 938599"/>
                <a:gd name="T10" fmla="*/ 774028 w 982031"/>
                <a:gd name="T11" fmla="*/ 630496 h 938599"/>
                <a:gd name="T12" fmla="*/ 638815 w 982031"/>
                <a:gd name="T13" fmla="*/ 186290 h 938599"/>
                <a:gd name="T14" fmla="*/ 192129 w 982031"/>
                <a:gd name="T15" fmla="*/ 293601 h 938599"/>
                <a:gd name="T16" fmla="*/ 317054 w 982031"/>
                <a:gd name="T17" fmla="*/ 740840 h 938599"/>
                <a:gd name="T18" fmla="*/ 242896 w 982031"/>
                <a:gd name="T19" fmla="*/ 865446 h 938599"/>
                <a:gd name="T20" fmla="*/ 68158 w 982031"/>
                <a:gd name="T21" fmla="*/ 219958 h 938599"/>
                <a:gd name="T22" fmla="*/ 442310 w 982031"/>
                <a:gd name="T23" fmla="*/ 979 h 938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2031"/>
                <a:gd name="T37" fmla="*/ 0 h 938599"/>
                <a:gd name="T38" fmla="*/ 982031 w 982031"/>
                <a:gd name="T39" fmla="*/ 938599 h 9385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2031" h="938599">
                  <a:moveTo>
                    <a:pt x="451449" y="979"/>
                  </a:moveTo>
                  <a:cubicBezTo>
                    <a:pt x="543258" y="-4701"/>
                    <a:pt x="638123" y="14246"/>
                    <a:pt x="724876" y="60567"/>
                  </a:cubicBezTo>
                  <a:cubicBezTo>
                    <a:pt x="966444" y="189550"/>
                    <a:pt x="1053581" y="481142"/>
                    <a:pt x="918174" y="707419"/>
                  </a:cubicBezTo>
                  <a:cubicBezTo>
                    <a:pt x="788343" y="924381"/>
                    <a:pt x="500736" y="1001815"/>
                    <a:pt x="266471" y="882881"/>
                  </a:cubicBezTo>
                  <a:lnTo>
                    <a:pt x="336468" y="753952"/>
                  </a:lnTo>
                  <a:cubicBezTo>
                    <a:pt x="500031" y="834646"/>
                    <a:pt x="699289" y="782817"/>
                    <a:pt x="790022" y="635980"/>
                  </a:cubicBezTo>
                  <a:cubicBezTo>
                    <a:pt x="886420" y="479977"/>
                    <a:pt x="823906" y="277013"/>
                    <a:pt x="652015" y="187907"/>
                  </a:cubicBezTo>
                  <a:cubicBezTo>
                    <a:pt x="490509" y="104184"/>
                    <a:pt x="290384" y="151699"/>
                    <a:pt x="196099" y="296155"/>
                  </a:cubicBezTo>
                  <a:cubicBezTo>
                    <a:pt x="95586" y="450154"/>
                    <a:pt x="153394" y="654682"/>
                    <a:pt x="323605" y="747284"/>
                  </a:cubicBezTo>
                  <a:lnTo>
                    <a:pt x="247915" y="872973"/>
                  </a:lnTo>
                  <a:cubicBezTo>
                    <a:pt x="8941" y="738943"/>
                    <a:pt x="-71505" y="445257"/>
                    <a:pt x="69567" y="221869"/>
                  </a:cubicBezTo>
                  <a:cubicBezTo>
                    <a:pt x="153906" y="88318"/>
                    <a:pt x="298434" y="10446"/>
                    <a:pt x="451449" y="9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54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5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  <p:bldP spid="481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文本框 110593"/>
          <p:cNvSpPr txBox="1"/>
          <p:nvPr/>
        </p:nvSpPr>
        <p:spPr>
          <a:xfrm>
            <a:off x="1790700" y="433388"/>
            <a:ext cx="8610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康复护理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b="1" noProof="1"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5" name="文本框 1"/>
          <p:cNvSpPr txBox="1">
            <a:spLocks noChangeArrowheads="1"/>
          </p:cNvSpPr>
          <p:nvPr/>
        </p:nvSpPr>
        <p:spPr bwMode="auto">
          <a:xfrm>
            <a:off x="4073525" y="1860550"/>
            <a:ext cx="1985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鼓励患者进行肢体及关节活动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6" name="文本框 3"/>
          <p:cNvSpPr txBox="1">
            <a:spLocks noChangeArrowheads="1"/>
          </p:cNvSpPr>
          <p:nvPr/>
        </p:nvSpPr>
        <p:spPr bwMode="auto">
          <a:xfrm>
            <a:off x="6134100" y="2546350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防止紫外线照射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7" name="文本框 4"/>
          <p:cNvSpPr txBox="1">
            <a:spLocks noChangeArrowheads="1"/>
          </p:cNvSpPr>
          <p:nvPr/>
        </p:nvSpPr>
        <p:spPr bwMode="auto">
          <a:xfrm>
            <a:off x="7472363" y="4678363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防止搔痒抓伤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8" name="文本框 5"/>
          <p:cNvSpPr txBox="1">
            <a:spLocks noChangeArrowheads="1"/>
          </p:cNvSpPr>
          <p:nvPr/>
        </p:nvSpPr>
        <p:spPr bwMode="auto">
          <a:xfrm>
            <a:off x="2727325" y="46942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维持功能体位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9050" y="4694238"/>
            <a:ext cx="2032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早期下床活动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160" name="组合 7"/>
          <p:cNvGrpSpPr/>
          <p:nvPr/>
        </p:nvGrpSpPr>
        <p:grpSpPr bwMode="auto">
          <a:xfrm>
            <a:off x="3074988" y="3119438"/>
            <a:ext cx="6067425" cy="1371600"/>
            <a:chOff x="3074989" y="3119438"/>
            <a:chExt cx="6067425" cy="1371600"/>
          </a:xfrm>
        </p:grpSpPr>
        <p:sp>
          <p:nvSpPr>
            <p:cNvPr id="9" name="MH_Other_1"/>
            <p:cNvSpPr/>
            <p:nvPr/>
          </p:nvSpPr>
          <p:spPr>
            <a:xfrm flipV="1">
              <a:off x="3074989" y="3119438"/>
              <a:ext cx="6067425" cy="1371600"/>
            </a:xfrm>
            <a:custGeom>
              <a:avLst/>
              <a:gdLst>
                <a:gd name="connsiteX0" fmla="*/ 4716760 w 6069011"/>
                <a:gd name="connsiteY0" fmla="*/ 686328 h 1372657"/>
                <a:gd name="connsiteX1" fmla="*/ 4891468 w 6069011"/>
                <a:gd name="connsiteY1" fmla="*/ 686328 h 1372657"/>
                <a:gd name="connsiteX2" fmla="*/ 4906152 w 6069011"/>
                <a:gd name="connsiteY2" fmla="*/ 571775 h 1372657"/>
                <a:gd name="connsiteX3" fmla="*/ 5145587 w 6069011"/>
                <a:gd name="connsiteY3" fmla="*/ 250697 h 1372657"/>
                <a:gd name="connsiteX4" fmla="*/ 5655516 w 6069011"/>
                <a:gd name="connsiteY4" fmla="*/ 258992 h 1372657"/>
                <a:gd name="connsiteX5" fmla="*/ 5885276 w 6069011"/>
                <a:gd name="connsiteY5" fmla="*/ 587701 h 1372657"/>
                <a:gd name="connsiteX6" fmla="*/ 5894941 w 6069011"/>
                <a:gd name="connsiteY6" fmla="*/ 686328 h 1372657"/>
                <a:gd name="connsiteX7" fmla="*/ 6069011 w 6069011"/>
                <a:gd name="connsiteY7" fmla="*/ 686328 h 1372657"/>
                <a:gd name="connsiteX8" fmla="*/ 6055169 w 6069011"/>
                <a:gd name="connsiteY8" fmla="*/ 545090 h 1372657"/>
                <a:gd name="connsiteX9" fmla="*/ 5745994 w 6069011"/>
                <a:gd name="connsiteY9" fmla="*/ 102762 h 1372657"/>
                <a:gd name="connsiteX10" fmla="*/ 5404349 w 6069011"/>
                <a:gd name="connsiteY10" fmla="*/ 87 h 1372657"/>
                <a:gd name="connsiteX11" fmla="*/ 5059812 w 6069011"/>
                <a:gd name="connsiteY11" fmla="*/ 91599 h 1372657"/>
                <a:gd name="connsiteX12" fmla="*/ 4737616 w 6069011"/>
                <a:gd name="connsiteY12" fmla="*/ 523654 h 1372657"/>
                <a:gd name="connsiteX13" fmla="*/ 2358380 w 6069011"/>
                <a:gd name="connsiteY13" fmla="*/ 686328 h 1372657"/>
                <a:gd name="connsiteX14" fmla="*/ 2533087 w 6069011"/>
                <a:gd name="connsiteY14" fmla="*/ 686328 h 1372657"/>
                <a:gd name="connsiteX15" fmla="*/ 2547772 w 6069011"/>
                <a:gd name="connsiteY15" fmla="*/ 571775 h 1372657"/>
                <a:gd name="connsiteX16" fmla="*/ 2787206 w 6069011"/>
                <a:gd name="connsiteY16" fmla="*/ 250697 h 1372657"/>
                <a:gd name="connsiteX17" fmla="*/ 3297136 w 6069011"/>
                <a:gd name="connsiteY17" fmla="*/ 258992 h 1372657"/>
                <a:gd name="connsiteX18" fmla="*/ 3526896 w 6069011"/>
                <a:gd name="connsiteY18" fmla="*/ 587701 h 1372657"/>
                <a:gd name="connsiteX19" fmla="*/ 3536561 w 6069011"/>
                <a:gd name="connsiteY19" fmla="*/ 686328 h 1372657"/>
                <a:gd name="connsiteX20" fmla="*/ 3710631 w 6069011"/>
                <a:gd name="connsiteY20" fmla="*/ 686328 h 1372657"/>
                <a:gd name="connsiteX21" fmla="*/ 3696788 w 6069011"/>
                <a:gd name="connsiteY21" fmla="*/ 545090 h 1372657"/>
                <a:gd name="connsiteX22" fmla="*/ 3387613 w 6069011"/>
                <a:gd name="connsiteY22" fmla="*/ 102762 h 1372657"/>
                <a:gd name="connsiteX23" fmla="*/ 3045969 w 6069011"/>
                <a:gd name="connsiteY23" fmla="*/ 87 h 1372657"/>
                <a:gd name="connsiteX24" fmla="*/ 2701431 w 6069011"/>
                <a:gd name="connsiteY24" fmla="*/ 91599 h 1372657"/>
                <a:gd name="connsiteX25" fmla="*/ 2379236 w 6069011"/>
                <a:gd name="connsiteY25" fmla="*/ 523654 h 1372657"/>
                <a:gd name="connsiteX26" fmla="*/ 0 w 6069011"/>
                <a:gd name="connsiteY26" fmla="*/ 686328 h 1372657"/>
                <a:gd name="connsiteX27" fmla="*/ 174707 w 6069011"/>
                <a:gd name="connsiteY27" fmla="*/ 686328 h 1372657"/>
                <a:gd name="connsiteX28" fmla="*/ 189392 w 6069011"/>
                <a:gd name="connsiteY28" fmla="*/ 571775 h 1372657"/>
                <a:gd name="connsiteX29" fmla="*/ 428827 w 6069011"/>
                <a:gd name="connsiteY29" fmla="*/ 250697 h 1372657"/>
                <a:gd name="connsiteX30" fmla="*/ 938756 w 6069011"/>
                <a:gd name="connsiteY30" fmla="*/ 258992 h 1372657"/>
                <a:gd name="connsiteX31" fmla="*/ 1168516 w 6069011"/>
                <a:gd name="connsiteY31" fmla="*/ 587701 h 1372657"/>
                <a:gd name="connsiteX32" fmla="*/ 1178181 w 6069011"/>
                <a:gd name="connsiteY32" fmla="*/ 686328 h 1372657"/>
                <a:gd name="connsiteX33" fmla="*/ 1352251 w 6069011"/>
                <a:gd name="connsiteY33" fmla="*/ 686328 h 1372657"/>
                <a:gd name="connsiteX34" fmla="*/ 1338408 w 6069011"/>
                <a:gd name="connsiteY34" fmla="*/ 545090 h 1372657"/>
                <a:gd name="connsiteX35" fmla="*/ 1029233 w 6069011"/>
                <a:gd name="connsiteY35" fmla="*/ 102762 h 1372657"/>
                <a:gd name="connsiteX36" fmla="*/ 687589 w 6069011"/>
                <a:gd name="connsiteY36" fmla="*/ 87 h 1372657"/>
                <a:gd name="connsiteX37" fmla="*/ 343051 w 6069011"/>
                <a:gd name="connsiteY37" fmla="*/ 91599 h 1372657"/>
                <a:gd name="connsiteX38" fmla="*/ 20856 w 6069011"/>
                <a:gd name="connsiteY38" fmla="*/ 523654 h 1372657"/>
                <a:gd name="connsiteX39" fmla="*/ 4225159 w 6069011"/>
                <a:gd name="connsiteY39" fmla="*/ 1372571 h 1372657"/>
                <a:gd name="connsiteX40" fmla="*/ 4566803 w 6069011"/>
                <a:gd name="connsiteY40" fmla="*/ 1269895 h 1372657"/>
                <a:gd name="connsiteX41" fmla="*/ 4875979 w 6069011"/>
                <a:gd name="connsiteY41" fmla="*/ 827568 h 1372657"/>
                <a:gd name="connsiteX42" fmla="*/ 4889821 w 6069011"/>
                <a:gd name="connsiteY42" fmla="*/ 686329 h 1372657"/>
                <a:gd name="connsiteX43" fmla="*/ 4715751 w 6069011"/>
                <a:gd name="connsiteY43" fmla="*/ 686329 h 1372657"/>
                <a:gd name="connsiteX44" fmla="*/ 4706086 w 6069011"/>
                <a:gd name="connsiteY44" fmla="*/ 784956 h 1372657"/>
                <a:gd name="connsiteX45" fmla="*/ 4476326 w 6069011"/>
                <a:gd name="connsiteY45" fmla="*/ 1113666 h 1372657"/>
                <a:gd name="connsiteX46" fmla="*/ 3966396 w 6069011"/>
                <a:gd name="connsiteY46" fmla="*/ 1121960 h 1372657"/>
                <a:gd name="connsiteX47" fmla="*/ 3726961 w 6069011"/>
                <a:gd name="connsiteY47" fmla="*/ 800882 h 1372657"/>
                <a:gd name="connsiteX48" fmla="*/ 3712277 w 6069011"/>
                <a:gd name="connsiteY48" fmla="*/ 686329 h 1372657"/>
                <a:gd name="connsiteX49" fmla="*/ 3537570 w 6069011"/>
                <a:gd name="connsiteY49" fmla="*/ 686329 h 1372657"/>
                <a:gd name="connsiteX50" fmla="*/ 3558426 w 6069011"/>
                <a:gd name="connsiteY50" fmla="*/ 849003 h 1372657"/>
                <a:gd name="connsiteX51" fmla="*/ 3880621 w 6069011"/>
                <a:gd name="connsiteY51" fmla="*/ 1281058 h 1372657"/>
                <a:gd name="connsiteX52" fmla="*/ 4225159 w 6069011"/>
                <a:gd name="connsiteY52" fmla="*/ 1372571 h 1372657"/>
                <a:gd name="connsiteX53" fmla="*/ 1866779 w 6069011"/>
                <a:gd name="connsiteY53" fmla="*/ 1372571 h 1372657"/>
                <a:gd name="connsiteX54" fmla="*/ 2208423 w 6069011"/>
                <a:gd name="connsiteY54" fmla="*/ 1269895 h 1372657"/>
                <a:gd name="connsiteX55" fmla="*/ 2517598 w 6069011"/>
                <a:gd name="connsiteY55" fmla="*/ 827568 h 1372657"/>
                <a:gd name="connsiteX56" fmla="*/ 2531441 w 6069011"/>
                <a:gd name="connsiteY56" fmla="*/ 686329 h 1372657"/>
                <a:gd name="connsiteX57" fmla="*/ 2357371 w 6069011"/>
                <a:gd name="connsiteY57" fmla="*/ 686329 h 1372657"/>
                <a:gd name="connsiteX58" fmla="*/ 2347706 w 6069011"/>
                <a:gd name="connsiteY58" fmla="*/ 784956 h 1372657"/>
                <a:gd name="connsiteX59" fmla="*/ 2117946 w 6069011"/>
                <a:gd name="connsiteY59" fmla="*/ 1113666 h 1372657"/>
                <a:gd name="connsiteX60" fmla="*/ 1608016 w 6069011"/>
                <a:gd name="connsiteY60" fmla="*/ 1121960 h 1372657"/>
                <a:gd name="connsiteX61" fmla="*/ 1368582 w 6069011"/>
                <a:gd name="connsiteY61" fmla="*/ 800882 h 1372657"/>
                <a:gd name="connsiteX62" fmla="*/ 1353897 w 6069011"/>
                <a:gd name="connsiteY62" fmla="*/ 686329 h 1372657"/>
                <a:gd name="connsiteX63" fmla="*/ 1179190 w 6069011"/>
                <a:gd name="connsiteY63" fmla="*/ 686329 h 1372657"/>
                <a:gd name="connsiteX64" fmla="*/ 1200046 w 6069011"/>
                <a:gd name="connsiteY64" fmla="*/ 849003 h 1372657"/>
                <a:gd name="connsiteX65" fmla="*/ 1522241 w 6069011"/>
                <a:gd name="connsiteY65" fmla="*/ 1281058 h 1372657"/>
                <a:gd name="connsiteX66" fmla="*/ 1866779 w 6069011"/>
                <a:gd name="connsiteY66" fmla="*/ 1372571 h 13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9011" h="1372657">
                  <a:moveTo>
                    <a:pt x="4716760" y="686328"/>
                  </a:moveTo>
                  <a:lnTo>
                    <a:pt x="4891468" y="686328"/>
                  </a:lnTo>
                  <a:lnTo>
                    <a:pt x="4906152" y="571775"/>
                  </a:lnTo>
                  <a:cubicBezTo>
                    <a:pt x="4941260" y="437447"/>
                    <a:pt x="5026375" y="320930"/>
                    <a:pt x="5145587" y="250697"/>
                  </a:cubicBezTo>
                  <a:cubicBezTo>
                    <a:pt x="5304540" y="157051"/>
                    <a:pt x="5499429" y="160223"/>
                    <a:pt x="5655516" y="258992"/>
                  </a:cubicBezTo>
                  <a:cubicBezTo>
                    <a:pt x="5772579" y="333070"/>
                    <a:pt x="5854187" y="452296"/>
                    <a:pt x="5885276" y="587701"/>
                  </a:cubicBezTo>
                  <a:lnTo>
                    <a:pt x="5894941" y="686328"/>
                  </a:lnTo>
                  <a:lnTo>
                    <a:pt x="6069011" y="686328"/>
                  </a:lnTo>
                  <a:lnTo>
                    <a:pt x="6055169" y="545090"/>
                  </a:lnTo>
                  <a:cubicBezTo>
                    <a:pt x="6013335" y="362882"/>
                    <a:pt x="5903520" y="202445"/>
                    <a:pt x="5745994" y="102762"/>
                  </a:cubicBezTo>
                  <a:cubicBezTo>
                    <a:pt x="5640977" y="36309"/>
                    <a:pt x="5522904" y="2016"/>
                    <a:pt x="5404349" y="87"/>
                  </a:cubicBezTo>
                  <a:cubicBezTo>
                    <a:pt x="5285794" y="-1843"/>
                    <a:pt x="5166757" y="28595"/>
                    <a:pt x="5059812" y="91599"/>
                  </a:cubicBezTo>
                  <a:cubicBezTo>
                    <a:pt x="4899396" y="186108"/>
                    <a:pt x="4784859" y="342897"/>
                    <a:pt x="4737616" y="523654"/>
                  </a:cubicBezTo>
                  <a:close/>
                  <a:moveTo>
                    <a:pt x="2358380" y="686328"/>
                  </a:moveTo>
                  <a:lnTo>
                    <a:pt x="2533087" y="686328"/>
                  </a:lnTo>
                  <a:lnTo>
                    <a:pt x="2547772" y="571775"/>
                  </a:lnTo>
                  <a:cubicBezTo>
                    <a:pt x="2582879" y="437447"/>
                    <a:pt x="2667994" y="320930"/>
                    <a:pt x="2787206" y="250697"/>
                  </a:cubicBezTo>
                  <a:cubicBezTo>
                    <a:pt x="2946159" y="157051"/>
                    <a:pt x="3141049" y="160223"/>
                    <a:pt x="3297136" y="258992"/>
                  </a:cubicBezTo>
                  <a:cubicBezTo>
                    <a:pt x="3414198" y="333070"/>
                    <a:pt x="3495806" y="452296"/>
                    <a:pt x="3526896" y="587701"/>
                  </a:cubicBezTo>
                  <a:lnTo>
                    <a:pt x="3536561" y="686328"/>
                  </a:lnTo>
                  <a:lnTo>
                    <a:pt x="3710631" y="686328"/>
                  </a:lnTo>
                  <a:lnTo>
                    <a:pt x="3696788" y="545090"/>
                  </a:lnTo>
                  <a:cubicBezTo>
                    <a:pt x="3654954" y="362882"/>
                    <a:pt x="3545140" y="202445"/>
                    <a:pt x="3387613" y="102762"/>
                  </a:cubicBezTo>
                  <a:cubicBezTo>
                    <a:pt x="3282597" y="36309"/>
                    <a:pt x="3164524" y="2016"/>
                    <a:pt x="3045969" y="87"/>
                  </a:cubicBezTo>
                  <a:cubicBezTo>
                    <a:pt x="2927413" y="-1843"/>
                    <a:pt x="2808376" y="28595"/>
                    <a:pt x="2701431" y="91599"/>
                  </a:cubicBezTo>
                  <a:cubicBezTo>
                    <a:pt x="2541015" y="186108"/>
                    <a:pt x="2426479" y="342897"/>
                    <a:pt x="2379236" y="523654"/>
                  </a:cubicBezTo>
                  <a:close/>
                  <a:moveTo>
                    <a:pt x="0" y="686328"/>
                  </a:moveTo>
                  <a:lnTo>
                    <a:pt x="174707" y="686328"/>
                  </a:lnTo>
                  <a:lnTo>
                    <a:pt x="189392" y="571775"/>
                  </a:lnTo>
                  <a:cubicBezTo>
                    <a:pt x="224499" y="437447"/>
                    <a:pt x="309614" y="320930"/>
                    <a:pt x="428827" y="250697"/>
                  </a:cubicBezTo>
                  <a:cubicBezTo>
                    <a:pt x="587779" y="157051"/>
                    <a:pt x="782669" y="160223"/>
                    <a:pt x="938756" y="258992"/>
                  </a:cubicBezTo>
                  <a:cubicBezTo>
                    <a:pt x="1055818" y="333070"/>
                    <a:pt x="1137426" y="452296"/>
                    <a:pt x="1168516" y="587701"/>
                  </a:cubicBezTo>
                  <a:lnTo>
                    <a:pt x="1178181" y="686328"/>
                  </a:lnTo>
                  <a:lnTo>
                    <a:pt x="1352251" y="686328"/>
                  </a:lnTo>
                  <a:lnTo>
                    <a:pt x="1338408" y="545090"/>
                  </a:lnTo>
                  <a:cubicBezTo>
                    <a:pt x="1296574" y="362882"/>
                    <a:pt x="1186760" y="202445"/>
                    <a:pt x="1029233" y="102762"/>
                  </a:cubicBezTo>
                  <a:cubicBezTo>
                    <a:pt x="924217" y="36309"/>
                    <a:pt x="806144" y="2016"/>
                    <a:pt x="687589" y="87"/>
                  </a:cubicBezTo>
                  <a:cubicBezTo>
                    <a:pt x="569033" y="-1843"/>
                    <a:pt x="449996" y="28595"/>
                    <a:pt x="343051" y="91599"/>
                  </a:cubicBezTo>
                  <a:cubicBezTo>
                    <a:pt x="182636" y="186108"/>
                    <a:pt x="68099" y="342897"/>
                    <a:pt x="20856" y="523654"/>
                  </a:cubicBezTo>
                  <a:close/>
                  <a:moveTo>
                    <a:pt x="4225159" y="1372571"/>
                  </a:moveTo>
                  <a:cubicBezTo>
                    <a:pt x="4343714" y="1370641"/>
                    <a:pt x="4461787" y="1336348"/>
                    <a:pt x="4566803" y="1269895"/>
                  </a:cubicBezTo>
                  <a:cubicBezTo>
                    <a:pt x="4724330" y="1170212"/>
                    <a:pt x="4834145" y="1009775"/>
                    <a:pt x="4875979" y="827568"/>
                  </a:cubicBezTo>
                  <a:lnTo>
                    <a:pt x="4889821" y="686329"/>
                  </a:lnTo>
                  <a:lnTo>
                    <a:pt x="4715751" y="686329"/>
                  </a:lnTo>
                  <a:lnTo>
                    <a:pt x="4706086" y="784956"/>
                  </a:lnTo>
                  <a:cubicBezTo>
                    <a:pt x="4674996" y="920361"/>
                    <a:pt x="4593388" y="1039588"/>
                    <a:pt x="4476326" y="1113666"/>
                  </a:cubicBezTo>
                  <a:cubicBezTo>
                    <a:pt x="4320239" y="1212434"/>
                    <a:pt x="4125349" y="1215606"/>
                    <a:pt x="3966396" y="1121960"/>
                  </a:cubicBezTo>
                  <a:cubicBezTo>
                    <a:pt x="3847184" y="1051728"/>
                    <a:pt x="3762069" y="935210"/>
                    <a:pt x="3726961" y="800882"/>
                  </a:cubicBezTo>
                  <a:lnTo>
                    <a:pt x="3712277" y="686329"/>
                  </a:lnTo>
                  <a:lnTo>
                    <a:pt x="3537570" y="686329"/>
                  </a:lnTo>
                  <a:lnTo>
                    <a:pt x="3558426" y="849003"/>
                  </a:lnTo>
                  <a:cubicBezTo>
                    <a:pt x="3605669" y="1029761"/>
                    <a:pt x="3720205" y="1186549"/>
                    <a:pt x="3880621" y="1281058"/>
                  </a:cubicBezTo>
                  <a:cubicBezTo>
                    <a:pt x="3987566" y="1344063"/>
                    <a:pt x="4106603" y="1374500"/>
                    <a:pt x="4225159" y="1372571"/>
                  </a:cubicBezTo>
                  <a:close/>
                  <a:moveTo>
                    <a:pt x="1866779" y="1372571"/>
                  </a:moveTo>
                  <a:cubicBezTo>
                    <a:pt x="1985334" y="1370641"/>
                    <a:pt x="2103407" y="1336348"/>
                    <a:pt x="2208423" y="1269895"/>
                  </a:cubicBezTo>
                  <a:cubicBezTo>
                    <a:pt x="2365950" y="1170212"/>
                    <a:pt x="2475764" y="1009775"/>
                    <a:pt x="2517598" y="827568"/>
                  </a:cubicBezTo>
                  <a:lnTo>
                    <a:pt x="2531441" y="686329"/>
                  </a:lnTo>
                  <a:lnTo>
                    <a:pt x="2357371" y="686329"/>
                  </a:lnTo>
                  <a:lnTo>
                    <a:pt x="2347706" y="784956"/>
                  </a:lnTo>
                  <a:cubicBezTo>
                    <a:pt x="2316616" y="920361"/>
                    <a:pt x="2235008" y="1039588"/>
                    <a:pt x="2117946" y="1113666"/>
                  </a:cubicBezTo>
                  <a:cubicBezTo>
                    <a:pt x="1961859" y="1212434"/>
                    <a:pt x="1766969" y="1215606"/>
                    <a:pt x="1608016" y="1121960"/>
                  </a:cubicBezTo>
                  <a:cubicBezTo>
                    <a:pt x="1488804" y="1051728"/>
                    <a:pt x="1403689" y="935210"/>
                    <a:pt x="1368582" y="800882"/>
                  </a:cubicBezTo>
                  <a:lnTo>
                    <a:pt x="1353897" y="686329"/>
                  </a:lnTo>
                  <a:lnTo>
                    <a:pt x="1179190" y="686329"/>
                  </a:lnTo>
                  <a:lnTo>
                    <a:pt x="1200046" y="849003"/>
                  </a:lnTo>
                  <a:cubicBezTo>
                    <a:pt x="1247289" y="1029761"/>
                    <a:pt x="1361825" y="1186549"/>
                    <a:pt x="1522241" y="1281058"/>
                  </a:cubicBezTo>
                  <a:cubicBezTo>
                    <a:pt x="1629186" y="1344063"/>
                    <a:pt x="1748223" y="1374500"/>
                    <a:pt x="1866779" y="1372571"/>
                  </a:cubicBezTo>
                  <a:close/>
                </a:path>
              </a:pathLst>
            </a:custGeom>
            <a:solidFill>
              <a:srgbClr val="B3B3B9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gradFill>
                  <a:gsLst>
                    <a:gs pos="75000">
                      <a:srgbClr val="FA5B6E"/>
                    </a:gs>
                    <a:gs pos="51000">
                      <a:srgbClr val="FB6167"/>
                    </a:gs>
                    <a:gs pos="25000">
                      <a:srgbClr val="FA4532"/>
                    </a:gs>
                    <a:gs pos="0">
                      <a:srgbClr val="FC5528"/>
                    </a:gs>
                    <a:gs pos="100000">
                      <a:srgbClr val="FA557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0" name="MH_Other_2"/>
            <p:cNvSpPr/>
            <p:nvPr/>
          </p:nvSpPr>
          <p:spPr>
            <a:xfrm>
              <a:off x="3074989" y="3119438"/>
              <a:ext cx="6067425" cy="1371600"/>
            </a:xfrm>
            <a:custGeom>
              <a:avLst/>
              <a:gdLst>
                <a:gd name="connsiteX0" fmla="*/ 3537570 w 6069011"/>
                <a:gd name="connsiteY0" fmla="*/ 686329 h 1372657"/>
                <a:gd name="connsiteX1" fmla="*/ 3712278 w 6069011"/>
                <a:gd name="connsiteY1" fmla="*/ 686329 h 1372657"/>
                <a:gd name="connsiteX2" fmla="*/ 3726962 w 6069011"/>
                <a:gd name="connsiteY2" fmla="*/ 800882 h 1372657"/>
                <a:gd name="connsiteX3" fmla="*/ 3966397 w 6069011"/>
                <a:gd name="connsiteY3" fmla="*/ 1121960 h 1372657"/>
                <a:gd name="connsiteX4" fmla="*/ 4476326 w 6069011"/>
                <a:gd name="connsiteY4" fmla="*/ 1113666 h 1372657"/>
                <a:gd name="connsiteX5" fmla="*/ 4706086 w 6069011"/>
                <a:gd name="connsiteY5" fmla="*/ 784956 h 1372657"/>
                <a:gd name="connsiteX6" fmla="*/ 4715751 w 6069011"/>
                <a:gd name="connsiteY6" fmla="*/ 686329 h 1372657"/>
                <a:gd name="connsiteX7" fmla="*/ 4889821 w 6069011"/>
                <a:gd name="connsiteY7" fmla="*/ 686329 h 1372657"/>
                <a:gd name="connsiteX8" fmla="*/ 4875979 w 6069011"/>
                <a:gd name="connsiteY8" fmla="*/ 827568 h 1372657"/>
                <a:gd name="connsiteX9" fmla="*/ 4566804 w 6069011"/>
                <a:gd name="connsiteY9" fmla="*/ 1269895 h 1372657"/>
                <a:gd name="connsiteX10" fmla="*/ 4225159 w 6069011"/>
                <a:gd name="connsiteY10" fmla="*/ 1372571 h 1372657"/>
                <a:gd name="connsiteX11" fmla="*/ 3880622 w 6069011"/>
                <a:gd name="connsiteY11" fmla="*/ 1281058 h 1372657"/>
                <a:gd name="connsiteX12" fmla="*/ 3558426 w 6069011"/>
                <a:gd name="connsiteY12" fmla="*/ 849003 h 1372657"/>
                <a:gd name="connsiteX13" fmla="*/ 1179190 w 6069011"/>
                <a:gd name="connsiteY13" fmla="*/ 686329 h 1372657"/>
                <a:gd name="connsiteX14" fmla="*/ 1353897 w 6069011"/>
                <a:gd name="connsiteY14" fmla="*/ 686329 h 1372657"/>
                <a:gd name="connsiteX15" fmla="*/ 1368582 w 6069011"/>
                <a:gd name="connsiteY15" fmla="*/ 800882 h 1372657"/>
                <a:gd name="connsiteX16" fmla="*/ 1608017 w 6069011"/>
                <a:gd name="connsiteY16" fmla="*/ 1121960 h 1372657"/>
                <a:gd name="connsiteX17" fmla="*/ 2117946 w 6069011"/>
                <a:gd name="connsiteY17" fmla="*/ 1113666 h 1372657"/>
                <a:gd name="connsiteX18" fmla="*/ 2347706 w 6069011"/>
                <a:gd name="connsiteY18" fmla="*/ 784956 h 1372657"/>
                <a:gd name="connsiteX19" fmla="*/ 2357371 w 6069011"/>
                <a:gd name="connsiteY19" fmla="*/ 686329 h 1372657"/>
                <a:gd name="connsiteX20" fmla="*/ 2531441 w 6069011"/>
                <a:gd name="connsiteY20" fmla="*/ 686329 h 1372657"/>
                <a:gd name="connsiteX21" fmla="*/ 2517599 w 6069011"/>
                <a:gd name="connsiteY21" fmla="*/ 827568 h 1372657"/>
                <a:gd name="connsiteX22" fmla="*/ 2208424 w 6069011"/>
                <a:gd name="connsiteY22" fmla="*/ 1269895 h 1372657"/>
                <a:gd name="connsiteX23" fmla="*/ 1866779 w 6069011"/>
                <a:gd name="connsiteY23" fmla="*/ 1372571 h 1372657"/>
                <a:gd name="connsiteX24" fmla="*/ 1522242 w 6069011"/>
                <a:gd name="connsiteY24" fmla="*/ 1281058 h 1372657"/>
                <a:gd name="connsiteX25" fmla="*/ 1200046 w 6069011"/>
                <a:gd name="connsiteY25" fmla="*/ 849003 h 1372657"/>
                <a:gd name="connsiteX26" fmla="*/ 5404349 w 6069011"/>
                <a:gd name="connsiteY26" fmla="*/ 86 h 1372657"/>
                <a:gd name="connsiteX27" fmla="*/ 5745994 w 6069011"/>
                <a:gd name="connsiteY27" fmla="*/ 102762 h 1372657"/>
                <a:gd name="connsiteX28" fmla="*/ 6055169 w 6069011"/>
                <a:gd name="connsiteY28" fmla="*/ 545090 h 1372657"/>
                <a:gd name="connsiteX29" fmla="*/ 6069011 w 6069011"/>
                <a:gd name="connsiteY29" fmla="*/ 686328 h 1372657"/>
                <a:gd name="connsiteX30" fmla="*/ 5894941 w 6069011"/>
                <a:gd name="connsiteY30" fmla="*/ 686328 h 1372657"/>
                <a:gd name="connsiteX31" fmla="*/ 5885276 w 6069011"/>
                <a:gd name="connsiteY31" fmla="*/ 587701 h 1372657"/>
                <a:gd name="connsiteX32" fmla="*/ 5655516 w 6069011"/>
                <a:gd name="connsiteY32" fmla="*/ 258992 h 1372657"/>
                <a:gd name="connsiteX33" fmla="*/ 5145587 w 6069011"/>
                <a:gd name="connsiteY33" fmla="*/ 250697 h 1372657"/>
                <a:gd name="connsiteX34" fmla="*/ 4906152 w 6069011"/>
                <a:gd name="connsiteY34" fmla="*/ 571775 h 1372657"/>
                <a:gd name="connsiteX35" fmla="*/ 4891468 w 6069011"/>
                <a:gd name="connsiteY35" fmla="*/ 686328 h 1372657"/>
                <a:gd name="connsiteX36" fmla="*/ 4716760 w 6069011"/>
                <a:gd name="connsiteY36" fmla="*/ 686328 h 1372657"/>
                <a:gd name="connsiteX37" fmla="*/ 4737616 w 6069011"/>
                <a:gd name="connsiteY37" fmla="*/ 523654 h 1372657"/>
                <a:gd name="connsiteX38" fmla="*/ 5059812 w 6069011"/>
                <a:gd name="connsiteY38" fmla="*/ 91599 h 1372657"/>
                <a:gd name="connsiteX39" fmla="*/ 5404349 w 6069011"/>
                <a:gd name="connsiteY39" fmla="*/ 86 h 1372657"/>
                <a:gd name="connsiteX40" fmla="*/ 3045969 w 6069011"/>
                <a:gd name="connsiteY40" fmla="*/ 86 h 1372657"/>
                <a:gd name="connsiteX41" fmla="*/ 3387614 w 6069011"/>
                <a:gd name="connsiteY41" fmla="*/ 102762 h 1372657"/>
                <a:gd name="connsiteX42" fmla="*/ 3696789 w 6069011"/>
                <a:gd name="connsiteY42" fmla="*/ 545090 h 1372657"/>
                <a:gd name="connsiteX43" fmla="*/ 3710631 w 6069011"/>
                <a:gd name="connsiteY43" fmla="*/ 686328 h 1372657"/>
                <a:gd name="connsiteX44" fmla="*/ 3536561 w 6069011"/>
                <a:gd name="connsiteY44" fmla="*/ 686328 h 1372657"/>
                <a:gd name="connsiteX45" fmla="*/ 3526896 w 6069011"/>
                <a:gd name="connsiteY45" fmla="*/ 587701 h 1372657"/>
                <a:gd name="connsiteX46" fmla="*/ 3297136 w 6069011"/>
                <a:gd name="connsiteY46" fmla="*/ 258992 h 1372657"/>
                <a:gd name="connsiteX47" fmla="*/ 2787207 w 6069011"/>
                <a:gd name="connsiteY47" fmla="*/ 250697 h 1372657"/>
                <a:gd name="connsiteX48" fmla="*/ 2547772 w 6069011"/>
                <a:gd name="connsiteY48" fmla="*/ 571775 h 1372657"/>
                <a:gd name="connsiteX49" fmla="*/ 2533087 w 6069011"/>
                <a:gd name="connsiteY49" fmla="*/ 686328 h 1372657"/>
                <a:gd name="connsiteX50" fmla="*/ 2358380 w 6069011"/>
                <a:gd name="connsiteY50" fmla="*/ 686328 h 1372657"/>
                <a:gd name="connsiteX51" fmla="*/ 2379236 w 6069011"/>
                <a:gd name="connsiteY51" fmla="*/ 523654 h 1372657"/>
                <a:gd name="connsiteX52" fmla="*/ 2701432 w 6069011"/>
                <a:gd name="connsiteY52" fmla="*/ 91599 h 1372657"/>
                <a:gd name="connsiteX53" fmla="*/ 3045969 w 6069011"/>
                <a:gd name="connsiteY53" fmla="*/ 86 h 1372657"/>
                <a:gd name="connsiteX54" fmla="*/ 687589 w 6069011"/>
                <a:gd name="connsiteY54" fmla="*/ 86 h 1372657"/>
                <a:gd name="connsiteX55" fmla="*/ 1029234 w 6069011"/>
                <a:gd name="connsiteY55" fmla="*/ 102762 h 1372657"/>
                <a:gd name="connsiteX56" fmla="*/ 1338409 w 6069011"/>
                <a:gd name="connsiteY56" fmla="*/ 545090 h 1372657"/>
                <a:gd name="connsiteX57" fmla="*/ 1352251 w 6069011"/>
                <a:gd name="connsiteY57" fmla="*/ 686328 h 1372657"/>
                <a:gd name="connsiteX58" fmla="*/ 1178181 w 6069011"/>
                <a:gd name="connsiteY58" fmla="*/ 686328 h 1372657"/>
                <a:gd name="connsiteX59" fmla="*/ 1168516 w 6069011"/>
                <a:gd name="connsiteY59" fmla="*/ 587701 h 1372657"/>
                <a:gd name="connsiteX60" fmla="*/ 938756 w 6069011"/>
                <a:gd name="connsiteY60" fmla="*/ 258992 h 1372657"/>
                <a:gd name="connsiteX61" fmla="*/ 428827 w 6069011"/>
                <a:gd name="connsiteY61" fmla="*/ 250697 h 1372657"/>
                <a:gd name="connsiteX62" fmla="*/ 189392 w 6069011"/>
                <a:gd name="connsiteY62" fmla="*/ 571775 h 1372657"/>
                <a:gd name="connsiteX63" fmla="*/ 174707 w 6069011"/>
                <a:gd name="connsiteY63" fmla="*/ 686328 h 1372657"/>
                <a:gd name="connsiteX64" fmla="*/ 0 w 6069011"/>
                <a:gd name="connsiteY64" fmla="*/ 686328 h 1372657"/>
                <a:gd name="connsiteX65" fmla="*/ 20856 w 6069011"/>
                <a:gd name="connsiteY65" fmla="*/ 523654 h 1372657"/>
                <a:gd name="connsiteX66" fmla="*/ 343052 w 6069011"/>
                <a:gd name="connsiteY66" fmla="*/ 91599 h 1372657"/>
                <a:gd name="connsiteX67" fmla="*/ 687589 w 6069011"/>
                <a:gd name="connsiteY67" fmla="*/ 86 h 13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69011" h="1372657">
                  <a:moveTo>
                    <a:pt x="3537570" y="686329"/>
                  </a:moveTo>
                  <a:lnTo>
                    <a:pt x="3712278" y="686329"/>
                  </a:lnTo>
                  <a:lnTo>
                    <a:pt x="3726962" y="800882"/>
                  </a:lnTo>
                  <a:cubicBezTo>
                    <a:pt x="3762070" y="935210"/>
                    <a:pt x="3847185" y="1051728"/>
                    <a:pt x="3966397" y="1121960"/>
                  </a:cubicBezTo>
                  <a:cubicBezTo>
                    <a:pt x="4125350" y="1215606"/>
                    <a:pt x="4320239" y="1212434"/>
                    <a:pt x="4476326" y="1113666"/>
                  </a:cubicBezTo>
                  <a:cubicBezTo>
                    <a:pt x="4593389" y="1039588"/>
                    <a:pt x="4674997" y="920361"/>
                    <a:pt x="4706086" y="784956"/>
                  </a:cubicBezTo>
                  <a:lnTo>
                    <a:pt x="4715751" y="686329"/>
                  </a:lnTo>
                  <a:lnTo>
                    <a:pt x="4889821" y="686329"/>
                  </a:lnTo>
                  <a:lnTo>
                    <a:pt x="4875979" y="827568"/>
                  </a:lnTo>
                  <a:cubicBezTo>
                    <a:pt x="4834145" y="1009775"/>
                    <a:pt x="4724330" y="1170212"/>
                    <a:pt x="4566804" y="1269895"/>
                  </a:cubicBezTo>
                  <a:cubicBezTo>
                    <a:pt x="4461787" y="1336348"/>
                    <a:pt x="4343714" y="1370641"/>
                    <a:pt x="4225159" y="1372571"/>
                  </a:cubicBezTo>
                  <a:cubicBezTo>
                    <a:pt x="4106604" y="1374500"/>
                    <a:pt x="3987567" y="1344063"/>
                    <a:pt x="3880622" y="1281058"/>
                  </a:cubicBezTo>
                  <a:cubicBezTo>
                    <a:pt x="3720206" y="1186549"/>
                    <a:pt x="3605669" y="1029761"/>
                    <a:pt x="3558426" y="849003"/>
                  </a:cubicBezTo>
                  <a:close/>
                  <a:moveTo>
                    <a:pt x="1179190" y="686329"/>
                  </a:moveTo>
                  <a:lnTo>
                    <a:pt x="1353897" y="686329"/>
                  </a:lnTo>
                  <a:lnTo>
                    <a:pt x="1368582" y="800882"/>
                  </a:lnTo>
                  <a:cubicBezTo>
                    <a:pt x="1403690" y="935210"/>
                    <a:pt x="1488805" y="1051728"/>
                    <a:pt x="1608017" y="1121960"/>
                  </a:cubicBezTo>
                  <a:cubicBezTo>
                    <a:pt x="1766970" y="1215606"/>
                    <a:pt x="1961859" y="1212434"/>
                    <a:pt x="2117946" y="1113666"/>
                  </a:cubicBezTo>
                  <a:cubicBezTo>
                    <a:pt x="2235009" y="1039588"/>
                    <a:pt x="2316617" y="920361"/>
                    <a:pt x="2347706" y="784956"/>
                  </a:cubicBezTo>
                  <a:lnTo>
                    <a:pt x="2357371" y="686329"/>
                  </a:lnTo>
                  <a:lnTo>
                    <a:pt x="2531441" y="686329"/>
                  </a:lnTo>
                  <a:lnTo>
                    <a:pt x="2517599" y="827568"/>
                  </a:lnTo>
                  <a:cubicBezTo>
                    <a:pt x="2475765" y="1009775"/>
                    <a:pt x="2365950" y="1170212"/>
                    <a:pt x="2208424" y="1269895"/>
                  </a:cubicBezTo>
                  <a:cubicBezTo>
                    <a:pt x="2103407" y="1336348"/>
                    <a:pt x="1985334" y="1370641"/>
                    <a:pt x="1866779" y="1372571"/>
                  </a:cubicBezTo>
                  <a:cubicBezTo>
                    <a:pt x="1748224" y="1374500"/>
                    <a:pt x="1629186" y="1344063"/>
                    <a:pt x="1522242" y="1281058"/>
                  </a:cubicBezTo>
                  <a:cubicBezTo>
                    <a:pt x="1361826" y="1186549"/>
                    <a:pt x="1247289" y="1029761"/>
                    <a:pt x="1200046" y="849003"/>
                  </a:cubicBezTo>
                  <a:close/>
                  <a:moveTo>
                    <a:pt x="5404349" y="86"/>
                  </a:moveTo>
                  <a:cubicBezTo>
                    <a:pt x="5522904" y="2016"/>
                    <a:pt x="5640977" y="36309"/>
                    <a:pt x="5745994" y="102762"/>
                  </a:cubicBezTo>
                  <a:cubicBezTo>
                    <a:pt x="5903520" y="202445"/>
                    <a:pt x="6013335" y="362882"/>
                    <a:pt x="6055169" y="545090"/>
                  </a:cubicBezTo>
                  <a:lnTo>
                    <a:pt x="6069011" y="686328"/>
                  </a:lnTo>
                  <a:lnTo>
                    <a:pt x="5894941" y="686328"/>
                  </a:lnTo>
                  <a:lnTo>
                    <a:pt x="5885276" y="587701"/>
                  </a:lnTo>
                  <a:cubicBezTo>
                    <a:pt x="5854187" y="452296"/>
                    <a:pt x="5772579" y="333070"/>
                    <a:pt x="5655516" y="258992"/>
                  </a:cubicBezTo>
                  <a:cubicBezTo>
                    <a:pt x="5499429" y="160223"/>
                    <a:pt x="5304540" y="157051"/>
                    <a:pt x="5145587" y="250697"/>
                  </a:cubicBezTo>
                  <a:cubicBezTo>
                    <a:pt x="5026375" y="320930"/>
                    <a:pt x="4941260" y="437447"/>
                    <a:pt x="4906152" y="571775"/>
                  </a:cubicBezTo>
                  <a:lnTo>
                    <a:pt x="4891468" y="686328"/>
                  </a:lnTo>
                  <a:lnTo>
                    <a:pt x="4716760" y="686328"/>
                  </a:lnTo>
                  <a:lnTo>
                    <a:pt x="4737616" y="523654"/>
                  </a:lnTo>
                  <a:cubicBezTo>
                    <a:pt x="4784859" y="342897"/>
                    <a:pt x="4899396" y="186108"/>
                    <a:pt x="5059812" y="91599"/>
                  </a:cubicBezTo>
                  <a:cubicBezTo>
                    <a:pt x="5166757" y="28594"/>
                    <a:pt x="5285794" y="-1843"/>
                    <a:pt x="5404349" y="86"/>
                  </a:cubicBezTo>
                  <a:close/>
                  <a:moveTo>
                    <a:pt x="3045969" y="86"/>
                  </a:moveTo>
                  <a:cubicBezTo>
                    <a:pt x="3164524" y="2016"/>
                    <a:pt x="3282597" y="36309"/>
                    <a:pt x="3387614" y="102762"/>
                  </a:cubicBezTo>
                  <a:cubicBezTo>
                    <a:pt x="3545140" y="202445"/>
                    <a:pt x="3654955" y="362882"/>
                    <a:pt x="3696789" y="545090"/>
                  </a:cubicBezTo>
                  <a:lnTo>
                    <a:pt x="3710631" y="686328"/>
                  </a:lnTo>
                  <a:lnTo>
                    <a:pt x="3536561" y="686328"/>
                  </a:lnTo>
                  <a:lnTo>
                    <a:pt x="3526896" y="587701"/>
                  </a:lnTo>
                  <a:cubicBezTo>
                    <a:pt x="3495807" y="452296"/>
                    <a:pt x="3414199" y="333070"/>
                    <a:pt x="3297136" y="258992"/>
                  </a:cubicBezTo>
                  <a:cubicBezTo>
                    <a:pt x="3141049" y="160223"/>
                    <a:pt x="2946160" y="157051"/>
                    <a:pt x="2787207" y="250697"/>
                  </a:cubicBezTo>
                  <a:cubicBezTo>
                    <a:pt x="2667995" y="320930"/>
                    <a:pt x="2582880" y="437447"/>
                    <a:pt x="2547772" y="571775"/>
                  </a:cubicBezTo>
                  <a:lnTo>
                    <a:pt x="2533087" y="686328"/>
                  </a:lnTo>
                  <a:lnTo>
                    <a:pt x="2358380" y="686328"/>
                  </a:lnTo>
                  <a:lnTo>
                    <a:pt x="2379236" y="523654"/>
                  </a:lnTo>
                  <a:cubicBezTo>
                    <a:pt x="2426479" y="342897"/>
                    <a:pt x="2541016" y="186108"/>
                    <a:pt x="2701432" y="91599"/>
                  </a:cubicBezTo>
                  <a:cubicBezTo>
                    <a:pt x="2808377" y="28594"/>
                    <a:pt x="2927414" y="-1843"/>
                    <a:pt x="3045969" y="86"/>
                  </a:cubicBezTo>
                  <a:close/>
                  <a:moveTo>
                    <a:pt x="687589" y="86"/>
                  </a:moveTo>
                  <a:cubicBezTo>
                    <a:pt x="806144" y="2016"/>
                    <a:pt x="924217" y="36309"/>
                    <a:pt x="1029234" y="102762"/>
                  </a:cubicBezTo>
                  <a:cubicBezTo>
                    <a:pt x="1186760" y="202445"/>
                    <a:pt x="1296575" y="362882"/>
                    <a:pt x="1338409" y="545090"/>
                  </a:cubicBezTo>
                  <a:lnTo>
                    <a:pt x="1352251" y="686328"/>
                  </a:lnTo>
                  <a:lnTo>
                    <a:pt x="1178181" y="686328"/>
                  </a:lnTo>
                  <a:lnTo>
                    <a:pt x="1168516" y="587701"/>
                  </a:lnTo>
                  <a:cubicBezTo>
                    <a:pt x="1137427" y="452296"/>
                    <a:pt x="1055819" y="333070"/>
                    <a:pt x="938756" y="258992"/>
                  </a:cubicBezTo>
                  <a:cubicBezTo>
                    <a:pt x="782669" y="160223"/>
                    <a:pt x="587780" y="157051"/>
                    <a:pt x="428827" y="250697"/>
                  </a:cubicBezTo>
                  <a:cubicBezTo>
                    <a:pt x="309615" y="320930"/>
                    <a:pt x="224500" y="437447"/>
                    <a:pt x="189392" y="571775"/>
                  </a:cubicBezTo>
                  <a:lnTo>
                    <a:pt x="174707" y="686328"/>
                  </a:lnTo>
                  <a:lnTo>
                    <a:pt x="0" y="686328"/>
                  </a:lnTo>
                  <a:lnTo>
                    <a:pt x="20856" y="523654"/>
                  </a:lnTo>
                  <a:cubicBezTo>
                    <a:pt x="68099" y="342897"/>
                    <a:pt x="182636" y="186108"/>
                    <a:pt x="343052" y="91599"/>
                  </a:cubicBezTo>
                  <a:cubicBezTo>
                    <a:pt x="449997" y="28594"/>
                    <a:pt x="569034" y="-1843"/>
                    <a:pt x="687589" y="86"/>
                  </a:cubicBezTo>
                  <a:close/>
                </a:path>
              </a:pathLst>
            </a:custGeom>
            <a:gradFill>
              <a:gsLst>
                <a:gs pos="75000">
                  <a:schemeClr val="accent2"/>
                </a:gs>
                <a:gs pos="51000">
                  <a:schemeClr val="accent2"/>
                </a:gs>
                <a:gs pos="25000">
                  <a:schemeClr val="accent1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>
                <a:gradFill>
                  <a:gsLst>
                    <a:gs pos="75000">
                      <a:srgbClr val="FA5B6E"/>
                    </a:gs>
                    <a:gs pos="51000">
                      <a:srgbClr val="FB6167"/>
                    </a:gs>
                    <a:gs pos="25000">
                      <a:srgbClr val="FA4532"/>
                    </a:gs>
                    <a:gs pos="0">
                      <a:srgbClr val="FC5528"/>
                    </a:gs>
                    <a:gs pos="100000">
                      <a:srgbClr val="FA5575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" name="MH_Other_3"/>
            <p:cNvSpPr/>
            <p:nvPr/>
          </p:nvSpPr>
          <p:spPr>
            <a:xfrm flipH="1">
              <a:off x="3232767" y="3495462"/>
              <a:ext cx="1020618" cy="65304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gradFill>
                    <a:gsLst>
                      <a:gs pos="75000">
                        <a:schemeClr val="accent2"/>
                      </a:gs>
                      <a:gs pos="51000">
                        <a:schemeClr val="accent2"/>
                      </a:gs>
                      <a:gs pos="25000">
                        <a:schemeClr val="accent1"/>
                      </a:gs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da-DK" altLang="zh-CN" sz="2800" b="1">
                <a:gradFill>
                  <a:gsLst>
                    <a:gs pos="75000">
                      <a:schemeClr val="accent2"/>
                    </a:gs>
                    <a:gs pos="51000">
                      <a:schemeClr val="accent2"/>
                    </a:gs>
                    <a:gs pos="25000">
                      <a:schemeClr val="accent1"/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MH_Other_4"/>
            <p:cNvSpPr/>
            <p:nvPr/>
          </p:nvSpPr>
          <p:spPr>
            <a:xfrm flipH="1">
              <a:off x="4411956" y="3495462"/>
              <a:ext cx="1020618" cy="65304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gradFill>
                    <a:gsLst>
                      <a:gs pos="75000">
                        <a:schemeClr val="accent2"/>
                      </a:gs>
                      <a:gs pos="51000">
                        <a:schemeClr val="accent2"/>
                      </a:gs>
                      <a:gs pos="25000">
                        <a:schemeClr val="accent1"/>
                      </a:gs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da-DK" altLang="zh-CN" sz="2800" b="1">
                <a:gradFill>
                  <a:gsLst>
                    <a:gs pos="75000">
                      <a:schemeClr val="accent2"/>
                    </a:gs>
                    <a:gs pos="51000">
                      <a:schemeClr val="accent2"/>
                    </a:gs>
                    <a:gs pos="25000">
                      <a:schemeClr val="accent1"/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MH_Other_5"/>
            <p:cNvSpPr/>
            <p:nvPr/>
          </p:nvSpPr>
          <p:spPr>
            <a:xfrm flipH="1">
              <a:off x="5605038" y="3495462"/>
              <a:ext cx="1020618" cy="65304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gradFill>
                    <a:gsLst>
                      <a:gs pos="75000">
                        <a:schemeClr val="accent2"/>
                      </a:gs>
                      <a:gs pos="51000">
                        <a:schemeClr val="accent2"/>
                      </a:gs>
                      <a:gs pos="25000">
                        <a:schemeClr val="accent1"/>
                      </a:gs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da-DK" altLang="zh-CN" sz="2800" b="1">
                <a:gradFill>
                  <a:gsLst>
                    <a:gs pos="75000">
                      <a:schemeClr val="accent2"/>
                    </a:gs>
                    <a:gs pos="51000">
                      <a:schemeClr val="accent2"/>
                    </a:gs>
                    <a:gs pos="25000">
                      <a:schemeClr val="accent1"/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MH_Other_6"/>
            <p:cNvSpPr/>
            <p:nvPr/>
          </p:nvSpPr>
          <p:spPr>
            <a:xfrm flipH="1">
              <a:off x="6784228" y="3495462"/>
              <a:ext cx="1020618" cy="65304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gradFill>
                    <a:gsLst>
                      <a:gs pos="75000">
                        <a:schemeClr val="accent2"/>
                      </a:gs>
                      <a:gs pos="51000">
                        <a:schemeClr val="accent2"/>
                      </a:gs>
                      <a:gs pos="25000">
                        <a:schemeClr val="accent1"/>
                      </a:gs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da-DK" altLang="zh-CN" sz="2800" b="1">
                <a:gradFill>
                  <a:gsLst>
                    <a:gs pos="75000">
                      <a:schemeClr val="accent2"/>
                    </a:gs>
                    <a:gs pos="51000">
                      <a:schemeClr val="accent2"/>
                    </a:gs>
                    <a:gs pos="25000">
                      <a:schemeClr val="accent1"/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Other_7"/>
            <p:cNvSpPr/>
            <p:nvPr/>
          </p:nvSpPr>
          <p:spPr>
            <a:xfrm flipH="1">
              <a:off x="7963418" y="3495462"/>
              <a:ext cx="1020618" cy="653045"/>
            </a:xfrm>
            <a:prstGeom prst="rect">
              <a:avLst/>
            </a:prstGeom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gradFill>
                    <a:gsLst>
                      <a:gs pos="75000">
                        <a:schemeClr val="accent2"/>
                      </a:gs>
                      <a:gs pos="51000">
                        <a:schemeClr val="accent2"/>
                      </a:gs>
                      <a:gs pos="25000">
                        <a:schemeClr val="accent1"/>
                      </a:gs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da-DK" altLang="zh-CN" sz="2800" b="1">
                <a:gradFill>
                  <a:gsLst>
                    <a:gs pos="75000">
                      <a:schemeClr val="accent2"/>
                    </a:gs>
                    <a:gs pos="51000">
                      <a:schemeClr val="accent2"/>
                    </a:gs>
                    <a:gs pos="25000">
                      <a:schemeClr val="accent1"/>
                    </a:gs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49155" grpId="0"/>
      <p:bldP spid="49156" grpId="0"/>
      <p:bldP spid="49157" grpId="0"/>
      <p:bldP spid="4915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0180" name="文本框 4097"/>
          <p:cNvSpPr txBox="1">
            <a:spLocks noChangeArrowheads="1"/>
          </p:cNvSpPr>
          <p:nvPr/>
        </p:nvSpPr>
        <p:spPr bwMode="auto">
          <a:xfrm>
            <a:off x="2474913" y="1628775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谢谢</a:t>
            </a:r>
            <a:r>
              <a:rPr lang="zh-CN" altLang="en-US" sz="9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观看</a:t>
            </a:r>
            <a:endParaRPr lang="zh-CN" altLang="en-US" sz="6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-2301081" y="3356769"/>
            <a:ext cx="6858000" cy="144462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186488"/>
            <a:ext cx="12192000" cy="104775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7708107" y="3356768"/>
            <a:ext cx="6858000" cy="144463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63563"/>
            <a:ext cx="12192000" cy="104775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13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9"/>
          <p:cNvGrpSpPr/>
          <p:nvPr/>
        </p:nvGrpSpPr>
        <p:grpSpPr bwMode="auto">
          <a:xfrm>
            <a:off x="2346325" y="2746375"/>
            <a:ext cx="7499350" cy="2178050"/>
            <a:chOff x="2346325" y="2746375"/>
            <a:chExt cx="7499350" cy="2178050"/>
          </a:xfrm>
        </p:grpSpPr>
        <p:sp>
          <p:nvSpPr>
            <p:cNvPr id="11" name="MH_Other_1"/>
            <p:cNvSpPr/>
            <p:nvPr/>
          </p:nvSpPr>
          <p:spPr>
            <a:xfrm>
              <a:off x="2346325" y="2746375"/>
              <a:ext cx="1727200" cy="2178050"/>
            </a:xfrm>
            <a:custGeom>
              <a:avLst/>
              <a:gdLst>
                <a:gd name="connsiteX0" fmla="*/ 587408 w 1819012"/>
                <a:gd name="connsiteY0" fmla="*/ 80909 h 2295046"/>
                <a:gd name="connsiteX1" fmla="*/ 587408 w 1819012"/>
                <a:gd name="connsiteY1" fmla="*/ 546848 h 2295046"/>
                <a:gd name="connsiteX2" fmla="*/ 586489 w 1819012"/>
                <a:gd name="connsiteY2" fmla="*/ 546848 h 2295046"/>
                <a:gd name="connsiteX3" fmla="*/ 586489 w 1819012"/>
                <a:gd name="connsiteY3" fmla="*/ 550093 h 2295046"/>
                <a:gd name="connsiteX4" fmla="*/ 560044 w 1819012"/>
                <a:gd name="connsiteY4" fmla="*/ 558302 h 2295046"/>
                <a:gd name="connsiteX5" fmla="*/ 11714 w 1819012"/>
                <a:gd name="connsiteY5" fmla="*/ 1385540 h 2295046"/>
                <a:gd name="connsiteX6" fmla="*/ 909505 w 1819012"/>
                <a:gd name="connsiteY6" fmla="*/ 2283331 h 2295046"/>
                <a:gd name="connsiteX7" fmla="*/ 1807296 w 1819012"/>
                <a:gd name="connsiteY7" fmla="*/ 1385540 h 2295046"/>
                <a:gd name="connsiteX8" fmla="*/ 1258966 w 1819012"/>
                <a:gd name="connsiteY8" fmla="*/ 558302 h 2295046"/>
                <a:gd name="connsiteX9" fmla="*/ 1232522 w 1819012"/>
                <a:gd name="connsiteY9" fmla="*/ 550093 h 2295046"/>
                <a:gd name="connsiteX10" fmla="*/ 1232522 w 1819012"/>
                <a:gd name="connsiteY10" fmla="*/ 546848 h 2295046"/>
                <a:gd name="connsiteX11" fmla="*/ 1227387 w 1819012"/>
                <a:gd name="connsiteY11" fmla="*/ 546848 h 2295046"/>
                <a:gd name="connsiteX12" fmla="*/ 1227387 w 1819012"/>
                <a:gd name="connsiteY12" fmla="*/ 80909 h 2295046"/>
                <a:gd name="connsiteX13" fmla="*/ 423506 w 1819012"/>
                <a:gd name="connsiteY13" fmla="*/ 0 h 2295046"/>
                <a:gd name="connsiteX14" fmla="*/ 1395506 w 1819012"/>
                <a:gd name="connsiteY14" fmla="*/ 0 h 2295046"/>
                <a:gd name="connsiteX15" fmla="*/ 1395506 w 1819012"/>
                <a:gd name="connsiteY15" fmla="*/ 80909 h 2295046"/>
                <a:gd name="connsiteX16" fmla="*/ 1241787 w 1819012"/>
                <a:gd name="connsiteY16" fmla="*/ 80909 h 2295046"/>
                <a:gd name="connsiteX17" fmla="*/ 1241787 w 1819012"/>
                <a:gd name="connsiteY17" fmla="*/ 540759 h 2295046"/>
                <a:gd name="connsiteX18" fmla="*/ 1263527 w 1819012"/>
                <a:gd name="connsiteY18" fmla="*/ 547508 h 2295046"/>
                <a:gd name="connsiteX19" fmla="*/ 1819012 w 1819012"/>
                <a:gd name="connsiteY19" fmla="*/ 1385540 h 2295046"/>
                <a:gd name="connsiteX20" fmla="*/ 909506 w 1819012"/>
                <a:gd name="connsiteY20" fmla="*/ 2295046 h 2295046"/>
                <a:gd name="connsiteX21" fmla="*/ 0 w 1819012"/>
                <a:gd name="connsiteY21" fmla="*/ 1385540 h 2295046"/>
                <a:gd name="connsiteX22" fmla="*/ 555485 w 1819012"/>
                <a:gd name="connsiteY22" fmla="*/ 547508 h 2295046"/>
                <a:gd name="connsiteX23" fmla="*/ 573008 w 1819012"/>
                <a:gd name="connsiteY23" fmla="*/ 542069 h 2295046"/>
                <a:gd name="connsiteX24" fmla="*/ 573008 w 1819012"/>
                <a:gd name="connsiteY24" fmla="*/ 80909 h 2295046"/>
                <a:gd name="connsiteX25" fmla="*/ 423506 w 1819012"/>
                <a:gd name="connsiteY25" fmla="*/ 80909 h 2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012" h="2295046">
                  <a:moveTo>
                    <a:pt x="587408" y="80909"/>
                  </a:moveTo>
                  <a:lnTo>
                    <a:pt x="587408" y="546848"/>
                  </a:lnTo>
                  <a:lnTo>
                    <a:pt x="586489" y="546848"/>
                  </a:lnTo>
                  <a:lnTo>
                    <a:pt x="586489" y="550093"/>
                  </a:lnTo>
                  <a:lnTo>
                    <a:pt x="560044" y="558302"/>
                  </a:lnTo>
                  <a:cubicBezTo>
                    <a:pt x="237814" y="694594"/>
                    <a:pt x="11714" y="1013663"/>
                    <a:pt x="11714" y="1385540"/>
                  </a:cubicBezTo>
                  <a:cubicBezTo>
                    <a:pt x="11714" y="1881376"/>
                    <a:pt x="413669" y="2283331"/>
                    <a:pt x="909505" y="2283331"/>
                  </a:cubicBezTo>
                  <a:cubicBezTo>
                    <a:pt x="1405341" y="2283331"/>
                    <a:pt x="1807296" y="1881376"/>
                    <a:pt x="1807296" y="1385540"/>
                  </a:cubicBezTo>
                  <a:cubicBezTo>
                    <a:pt x="1807296" y="1013663"/>
                    <a:pt x="1581196" y="694594"/>
                    <a:pt x="1258966" y="558302"/>
                  </a:cubicBezTo>
                  <a:lnTo>
                    <a:pt x="1232522" y="550093"/>
                  </a:lnTo>
                  <a:lnTo>
                    <a:pt x="1232522" y="546848"/>
                  </a:lnTo>
                  <a:lnTo>
                    <a:pt x="1227387" y="546848"/>
                  </a:lnTo>
                  <a:lnTo>
                    <a:pt x="1227387" y="80909"/>
                  </a:lnTo>
                  <a:close/>
                  <a:moveTo>
                    <a:pt x="423506" y="0"/>
                  </a:moveTo>
                  <a:lnTo>
                    <a:pt x="1395506" y="0"/>
                  </a:lnTo>
                  <a:lnTo>
                    <a:pt x="1395506" y="80909"/>
                  </a:lnTo>
                  <a:lnTo>
                    <a:pt x="1241787" y="80909"/>
                  </a:lnTo>
                  <a:lnTo>
                    <a:pt x="1241787" y="540759"/>
                  </a:lnTo>
                  <a:lnTo>
                    <a:pt x="1263527" y="547508"/>
                  </a:lnTo>
                  <a:cubicBezTo>
                    <a:pt x="1589962" y="685578"/>
                    <a:pt x="1819012" y="1008811"/>
                    <a:pt x="1819012" y="1385540"/>
                  </a:cubicBezTo>
                  <a:cubicBezTo>
                    <a:pt x="1819012" y="1887846"/>
                    <a:pt x="1411812" y="2295046"/>
                    <a:pt x="909506" y="2295046"/>
                  </a:cubicBezTo>
                  <a:cubicBezTo>
                    <a:pt x="407200" y="2295046"/>
                    <a:pt x="0" y="1887846"/>
                    <a:pt x="0" y="1385540"/>
                  </a:cubicBezTo>
                  <a:cubicBezTo>
                    <a:pt x="0" y="1008811"/>
                    <a:pt x="229050" y="685578"/>
                    <a:pt x="555485" y="547508"/>
                  </a:cubicBezTo>
                  <a:lnTo>
                    <a:pt x="573008" y="542069"/>
                  </a:lnTo>
                  <a:lnTo>
                    <a:pt x="573008" y="80909"/>
                  </a:lnTo>
                  <a:lnTo>
                    <a:pt x="423506" y="809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A</a:t>
              </a:r>
              <a:endParaRPr lang="zh-CN" altLang="en-US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MH_SubTitle_1"/>
            <p:cNvSpPr/>
            <p:nvPr/>
          </p:nvSpPr>
          <p:spPr>
            <a:xfrm>
              <a:off x="2439988" y="3292475"/>
              <a:ext cx="1538287" cy="15382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Other_2"/>
            <p:cNvSpPr/>
            <p:nvPr/>
          </p:nvSpPr>
          <p:spPr>
            <a:xfrm>
              <a:off x="4270375" y="2746375"/>
              <a:ext cx="1727200" cy="2178050"/>
            </a:xfrm>
            <a:custGeom>
              <a:avLst/>
              <a:gdLst>
                <a:gd name="connsiteX0" fmla="*/ 587408 w 1819012"/>
                <a:gd name="connsiteY0" fmla="*/ 80909 h 2295046"/>
                <a:gd name="connsiteX1" fmla="*/ 587408 w 1819012"/>
                <a:gd name="connsiteY1" fmla="*/ 546848 h 2295046"/>
                <a:gd name="connsiteX2" fmla="*/ 586489 w 1819012"/>
                <a:gd name="connsiteY2" fmla="*/ 546848 h 2295046"/>
                <a:gd name="connsiteX3" fmla="*/ 586489 w 1819012"/>
                <a:gd name="connsiteY3" fmla="*/ 550093 h 2295046"/>
                <a:gd name="connsiteX4" fmla="*/ 560044 w 1819012"/>
                <a:gd name="connsiteY4" fmla="*/ 558302 h 2295046"/>
                <a:gd name="connsiteX5" fmla="*/ 11714 w 1819012"/>
                <a:gd name="connsiteY5" fmla="*/ 1385540 h 2295046"/>
                <a:gd name="connsiteX6" fmla="*/ 909505 w 1819012"/>
                <a:gd name="connsiteY6" fmla="*/ 2283331 h 2295046"/>
                <a:gd name="connsiteX7" fmla="*/ 1807296 w 1819012"/>
                <a:gd name="connsiteY7" fmla="*/ 1385540 h 2295046"/>
                <a:gd name="connsiteX8" fmla="*/ 1258966 w 1819012"/>
                <a:gd name="connsiteY8" fmla="*/ 558302 h 2295046"/>
                <a:gd name="connsiteX9" fmla="*/ 1232522 w 1819012"/>
                <a:gd name="connsiteY9" fmla="*/ 550093 h 2295046"/>
                <a:gd name="connsiteX10" fmla="*/ 1232522 w 1819012"/>
                <a:gd name="connsiteY10" fmla="*/ 546848 h 2295046"/>
                <a:gd name="connsiteX11" fmla="*/ 1227387 w 1819012"/>
                <a:gd name="connsiteY11" fmla="*/ 546848 h 2295046"/>
                <a:gd name="connsiteX12" fmla="*/ 1227387 w 1819012"/>
                <a:gd name="connsiteY12" fmla="*/ 80909 h 2295046"/>
                <a:gd name="connsiteX13" fmla="*/ 423506 w 1819012"/>
                <a:gd name="connsiteY13" fmla="*/ 0 h 2295046"/>
                <a:gd name="connsiteX14" fmla="*/ 1395506 w 1819012"/>
                <a:gd name="connsiteY14" fmla="*/ 0 h 2295046"/>
                <a:gd name="connsiteX15" fmla="*/ 1395506 w 1819012"/>
                <a:gd name="connsiteY15" fmla="*/ 80909 h 2295046"/>
                <a:gd name="connsiteX16" fmla="*/ 1241787 w 1819012"/>
                <a:gd name="connsiteY16" fmla="*/ 80909 h 2295046"/>
                <a:gd name="connsiteX17" fmla="*/ 1241787 w 1819012"/>
                <a:gd name="connsiteY17" fmla="*/ 540759 h 2295046"/>
                <a:gd name="connsiteX18" fmla="*/ 1263527 w 1819012"/>
                <a:gd name="connsiteY18" fmla="*/ 547508 h 2295046"/>
                <a:gd name="connsiteX19" fmla="*/ 1819012 w 1819012"/>
                <a:gd name="connsiteY19" fmla="*/ 1385540 h 2295046"/>
                <a:gd name="connsiteX20" fmla="*/ 909506 w 1819012"/>
                <a:gd name="connsiteY20" fmla="*/ 2295046 h 2295046"/>
                <a:gd name="connsiteX21" fmla="*/ 0 w 1819012"/>
                <a:gd name="connsiteY21" fmla="*/ 1385540 h 2295046"/>
                <a:gd name="connsiteX22" fmla="*/ 555485 w 1819012"/>
                <a:gd name="connsiteY22" fmla="*/ 547508 h 2295046"/>
                <a:gd name="connsiteX23" fmla="*/ 573008 w 1819012"/>
                <a:gd name="connsiteY23" fmla="*/ 542069 h 2295046"/>
                <a:gd name="connsiteX24" fmla="*/ 573008 w 1819012"/>
                <a:gd name="connsiteY24" fmla="*/ 80909 h 2295046"/>
                <a:gd name="connsiteX25" fmla="*/ 423506 w 1819012"/>
                <a:gd name="connsiteY25" fmla="*/ 80909 h 2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012" h="2295046">
                  <a:moveTo>
                    <a:pt x="587408" y="80909"/>
                  </a:moveTo>
                  <a:lnTo>
                    <a:pt x="587408" y="546848"/>
                  </a:lnTo>
                  <a:lnTo>
                    <a:pt x="586489" y="546848"/>
                  </a:lnTo>
                  <a:lnTo>
                    <a:pt x="586489" y="550093"/>
                  </a:lnTo>
                  <a:lnTo>
                    <a:pt x="560044" y="558302"/>
                  </a:lnTo>
                  <a:cubicBezTo>
                    <a:pt x="237814" y="694594"/>
                    <a:pt x="11714" y="1013663"/>
                    <a:pt x="11714" y="1385540"/>
                  </a:cubicBezTo>
                  <a:cubicBezTo>
                    <a:pt x="11714" y="1881376"/>
                    <a:pt x="413669" y="2283331"/>
                    <a:pt x="909505" y="2283331"/>
                  </a:cubicBezTo>
                  <a:cubicBezTo>
                    <a:pt x="1405341" y="2283331"/>
                    <a:pt x="1807296" y="1881376"/>
                    <a:pt x="1807296" y="1385540"/>
                  </a:cubicBezTo>
                  <a:cubicBezTo>
                    <a:pt x="1807296" y="1013663"/>
                    <a:pt x="1581196" y="694594"/>
                    <a:pt x="1258966" y="558302"/>
                  </a:cubicBezTo>
                  <a:lnTo>
                    <a:pt x="1232522" y="550093"/>
                  </a:lnTo>
                  <a:lnTo>
                    <a:pt x="1232522" y="546848"/>
                  </a:lnTo>
                  <a:lnTo>
                    <a:pt x="1227387" y="546848"/>
                  </a:lnTo>
                  <a:lnTo>
                    <a:pt x="1227387" y="80909"/>
                  </a:lnTo>
                  <a:close/>
                  <a:moveTo>
                    <a:pt x="423506" y="0"/>
                  </a:moveTo>
                  <a:lnTo>
                    <a:pt x="1395506" y="0"/>
                  </a:lnTo>
                  <a:lnTo>
                    <a:pt x="1395506" y="80909"/>
                  </a:lnTo>
                  <a:lnTo>
                    <a:pt x="1241787" y="80909"/>
                  </a:lnTo>
                  <a:lnTo>
                    <a:pt x="1241787" y="540759"/>
                  </a:lnTo>
                  <a:lnTo>
                    <a:pt x="1263527" y="547508"/>
                  </a:lnTo>
                  <a:cubicBezTo>
                    <a:pt x="1589962" y="685578"/>
                    <a:pt x="1819012" y="1008811"/>
                    <a:pt x="1819012" y="1385540"/>
                  </a:cubicBezTo>
                  <a:cubicBezTo>
                    <a:pt x="1819012" y="1887846"/>
                    <a:pt x="1411812" y="2295046"/>
                    <a:pt x="909506" y="2295046"/>
                  </a:cubicBezTo>
                  <a:cubicBezTo>
                    <a:pt x="407200" y="2295046"/>
                    <a:pt x="0" y="1887846"/>
                    <a:pt x="0" y="1385540"/>
                  </a:cubicBezTo>
                  <a:cubicBezTo>
                    <a:pt x="0" y="1008811"/>
                    <a:pt x="229050" y="685578"/>
                    <a:pt x="555485" y="547508"/>
                  </a:cubicBezTo>
                  <a:lnTo>
                    <a:pt x="573008" y="542069"/>
                  </a:lnTo>
                  <a:lnTo>
                    <a:pt x="573008" y="80909"/>
                  </a:lnTo>
                  <a:lnTo>
                    <a:pt x="423506" y="809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B</a:t>
              </a:r>
              <a:endParaRPr lang="zh-CN" altLang="en-US" sz="2800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MH_SubTitle_2"/>
            <p:cNvSpPr/>
            <p:nvPr/>
          </p:nvSpPr>
          <p:spPr>
            <a:xfrm>
              <a:off x="4365625" y="3292475"/>
              <a:ext cx="1536700" cy="15382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_3"/>
            <p:cNvSpPr/>
            <p:nvPr/>
          </p:nvSpPr>
          <p:spPr>
            <a:xfrm>
              <a:off x="6194425" y="2746375"/>
              <a:ext cx="1727200" cy="2178050"/>
            </a:xfrm>
            <a:custGeom>
              <a:avLst/>
              <a:gdLst>
                <a:gd name="connsiteX0" fmla="*/ 587408 w 1819012"/>
                <a:gd name="connsiteY0" fmla="*/ 80909 h 2295046"/>
                <a:gd name="connsiteX1" fmla="*/ 587408 w 1819012"/>
                <a:gd name="connsiteY1" fmla="*/ 546848 h 2295046"/>
                <a:gd name="connsiteX2" fmla="*/ 586489 w 1819012"/>
                <a:gd name="connsiteY2" fmla="*/ 546848 h 2295046"/>
                <a:gd name="connsiteX3" fmla="*/ 586489 w 1819012"/>
                <a:gd name="connsiteY3" fmla="*/ 550093 h 2295046"/>
                <a:gd name="connsiteX4" fmla="*/ 560044 w 1819012"/>
                <a:gd name="connsiteY4" fmla="*/ 558302 h 2295046"/>
                <a:gd name="connsiteX5" fmla="*/ 11714 w 1819012"/>
                <a:gd name="connsiteY5" fmla="*/ 1385540 h 2295046"/>
                <a:gd name="connsiteX6" fmla="*/ 909505 w 1819012"/>
                <a:gd name="connsiteY6" fmla="*/ 2283331 h 2295046"/>
                <a:gd name="connsiteX7" fmla="*/ 1807296 w 1819012"/>
                <a:gd name="connsiteY7" fmla="*/ 1385540 h 2295046"/>
                <a:gd name="connsiteX8" fmla="*/ 1258966 w 1819012"/>
                <a:gd name="connsiteY8" fmla="*/ 558302 h 2295046"/>
                <a:gd name="connsiteX9" fmla="*/ 1232522 w 1819012"/>
                <a:gd name="connsiteY9" fmla="*/ 550093 h 2295046"/>
                <a:gd name="connsiteX10" fmla="*/ 1232522 w 1819012"/>
                <a:gd name="connsiteY10" fmla="*/ 546848 h 2295046"/>
                <a:gd name="connsiteX11" fmla="*/ 1227387 w 1819012"/>
                <a:gd name="connsiteY11" fmla="*/ 546848 h 2295046"/>
                <a:gd name="connsiteX12" fmla="*/ 1227387 w 1819012"/>
                <a:gd name="connsiteY12" fmla="*/ 80909 h 2295046"/>
                <a:gd name="connsiteX13" fmla="*/ 423506 w 1819012"/>
                <a:gd name="connsiteY13" fmla="*/ 0 h 2295046"/>
                <a:gd name="connsiteX14" fmla="*/ 1395506 w 1819012"/>
                <a:gd name="connsiteY14" fmla="*/ 0 h 2295046"/>
                <a:gd name="connsiteX15" fmla="*/ 1395506 w 1819012"/>
                <a:gd name="connsiteY15" fmla="*/ 80909 h 2295046"/>
                <a:gd name="connsiteX16" fmla="*/ 1241787 w 1819012"/>
                <a:gd name="connsiteY16" fmla="*/ 80909 h 2295046"/>
                <a:gd name="connsiteX17" fmla="*/ 1241787 w 1819012"/>
                <a:gd name="connsiteY17" fmla="*/ 540759 h 2295046"/>
                <a:gd name="connsiteX18" fmla="*/ 1263527 w 1819012"/>
                <a:gd name="connsiteY18" fmla="*/ 547508 h 2295046"/>
                <a:gd name="connsiteX19" fmla="*/ 1819012 w 1819012"/>
                <a:gd name="connsiteY19" fmla="*/ 1385540 h 2295046"/>
                <a:gd name="connsiteX20" fmla="*/ 909506 w 1819012"/>
                <a:gd name="connsiteY20" fmla="*/ 2295046 h 2295046"/>
                <a:gd name="connsiteX21" fmla="*/ 0 w 1819012"/>
                <a:gd name="connsiteY21" fmla="*/ 1385540 h 2295046"/>
                <a:gd name="connsiteX22" fmla="*/ 555485 w 1819012"/>
                <a:gd name="connsiteY22" fmla="*/ 547508 h 2295046"/>
                <a:gd name="connsiteX23" fmla="*/ 573008 w 1819012"/>
                <a:gd name="connsiteY23" fmla="*/ 542069 h 2295046"/>
                <a:gd name="connsiteX24" fmla="*/ 573008 w 1819012"/>
                <a:gd name="connsiteY24" fmla="*/ 80909 h 2295046"/>
                <a:gd name="connsiteX25" fmla="*/ 423506 w 1819012"/>
                <a:gd name="connsiteY25" fmla="*/ 80909 h 2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012" h="2295046">
                  <a:moveTo>
                    <a:pt x="587408" y="80909"/>
                  </a:moveTo>
                  <a:lnTo>
                    <a:pt x="587408" y="546848"/>
                  </a:lnTo>
                  <a:lnTo>
                    <a:pt x="586489" y="546848"/>
                  </a:lnTo>
                  <a:lnTo>
                    <a:pt x="586489" y="550093"/>
                  </a:lnTo>
                  <a:lnTo>
                    <a:pt x="560044" y="558302"/>
                  </a:lnTo>
                  <a:cubicBezTo>
                    <a:pt x="237814" y="694594"/>
                    <a:pt x="11714" y="1013663"/>
                    <a:pt x="11714" y="1385540"/>
                  </a:cubicBezTo>
                  <a:cubicBezTo>
                    <a:pt x="11714" y="1881376"/>
                    <a:pt x="413669" y="2283331"/>
                    <a:pt x="909505" y="2283331"/>
                  </a:cubicBezTo>
                  <a:cubicBezTo>
                    <a:pt x="1405341" y="2283331"/>
                    <a:pt x="1807296" y="1881376"/>
                    <a:pt x="1807296" y="1385540"/>
                  </a:cubicBezTo>
                  <a:cubicBezTo>
                    <a:pt x="1807296" y="1013663"/>
                    <a:pt x="1581196" y="694594"/>
                    <a:pt x="1258966" y="558302"/>
                  </a:cubicBezTo>
                  <a:lnTo>
                    <a:pt x="1232522" y="550093"/>
                  </a:lnTo>
                  <a:lnTo>
                    <a:pt x="1232522" y="546848"/>
                  </a:lnTo>
                  <a:lnTo>
                    <a:pt x="1227387" y="546848"/>
                  </a:lnTo>
                  <a:lnTo>
                    <a:pt x="1227387" y="80909"/>
                  </a:lnTo>
                  <a:close/>
                  <a:moveTo>
                    <a:pt x="423506" y="0"/>
                  </a:moveTo>
                  <a:lnTo>
                    <a:pt x="1395506" y="0"/>
                  </a:lnTo>
                  <a:lnTo>
                    <a:pt x="1395506" y="80909"/>
                  </a:lnTo>
                  <a:lnTo>
                    <a:pt x="1241787" y="80909"/>
                  </a:lnTo>
                  <a:lnTo>
                    <a:pt x="1241787" y="540759"/>
                  </a:lnTo>
                  <a:lnTo>
                    <a:pt x="1263527" y="547508"/>
                  </a:lnTo>
                  <a:cubicBezTo>
                    <a:pt x="1589962" y="685578"/>
                    <a:pt x="1819012" y="1008811"/>
                    <a:pt x="1819012" y="1385540"/>
                  </a:cubicBezTo>
                  <a:cubicBezTo>
                    <a:pt x="1819012" y="1887846"/>
                    <a:pt x="1411812" y="2295046"/>
                    <a:pt x="909506" y="2295046"/>
                  </a:cubicBezTo>
                  <a:cubicBezTo>
                    <a:pt x="407200" y="2295046"/>
                    <a:pt x="0" y="1887846"/>
                    <a:pt x="0" y="1385540"/>
                  </a:cubicBezTo>
                  <a:cubicBezTo>
                    <a:pt x="0" y="1008811"/>
                    <a:pt x="229050" y="685578"/>
                    <a:pt x="555485" y="547508"/>
                  </a:cubicBezTo>
                  <a:lnTo>
                    <a:pt x="573008" y="542069"/>
                  </a:lnTo>
                  <a:lnTo>
                    <a:pt x="573008" y="80909"/>
                  </a:lnTo>
                  <a:lnTo>
                    <a:pt x="423506" y="809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accent3">
                      <a:lumMod val="75000"/>
                    </a:schemeClr>
                  </a:solidFill>
                  <a:cs typeface="+mn-ea"/>
                  <a:sym typeface="+mn-lt"/>
                </a:rPr>
                <a:t>C</a:t>
              </a:r>
              <a:endParaRPr lang="zh-CN" altLang="en-US" sz="2800" b="1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MH_SubTitle_3"/>
            <p:cNvSpPr/>
            <p:nvPr/>
          </p:nvSpPr>
          <p:spPr>
            <a:xfrm>
              <a:off x="6289675" y="3292475"/>
              <a:ext cx="1536700" cy="1538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Other_4"/>
            <p:cNvSpPr/>
            <p:nvPr/>
          </p:nvSpPr>
          <p:spPr>
            <a:xfrm>
              <a:off x="8118475" y="2746375"/>
              <a:ext cx="1727200" cy="2178050"/>
            </a:xfrm>
            <a:custGeom>
              <a:avLst/>
              <a:gdLst>
                <a:gd name="connsiteX0" fmla="*/ 587408 w 1819012"/>
                <a:gd name="connsiteY0" fmla="*/ 80909 h 2295046"/>
                <a:gd name="connsiteX1" fmla="*/ 587408 w 1819012"/>
                <a:gd name="connsiteY1" fmla="*/ 546848 h 2295046"/>
                <a:gd name="connsiteX2" fmla="*/ 586489 w 1819012"/>
                <a:gd name="connsiteY2" fmla="*/ 546848 h 2295046"/>
                <a:gd name="connsiteX3" fmla="*/ 586489 w 1819012"/>
                <a:gd name="connsiteY3" fmla="*/ 550093 h 2295046"/>
                <a:gd name="connsiteX4" fmla="*/ 560044 w 1819012"/>
                <a:gd name="connsiteY4" fmla="*/ 558302 h 2295046"/>
                <a:gd name="connsiteX5" fmla="*/ 11714 w 1819012"/>
                <a:gd name="connsiteY5" fmla="*/ 1385540 h 2295046"/>
                <a:gd name="connsiteX6" fmla="*/ 909505 w 1819012"/>
                <a:gd name="connsiteY6" fmla="*/ 2283331 h 2295046"/>
                <a:gd name="connsiteX7" fmla="*/ 1807296 w 1819012"/>
                <a:gd name="connsiteY7" fmla="*/ 1385540 h 2295046"/>
                <a:gd name="connsiteX8" fmla="*/ 1258966 w 1819012"/>
                <a:gd name="connsiteY8" fmla="*/ 558302 h 2295046"/>
                <a:gd name="connsiteX9" fmla="*/ 1232522 w 1819012"/>
                <a:gd name="connsiteY9" fmla="*/ 550093 h 2295046"/>
                <a:gd name="connsiteX10" fmla="*/ 1232522 w 1819012"/>
                <a:gd name="connsiteY10" fmla="*/ 546848 h 2295046"/>
                <a:gd name="connsiteX11" fmla="*/ 1227387 w 1819012"/>
                <a:gd name="connsiteY11" fmla="*/ 546848 h 2295046"/>
                <a:gd name="connsiteX12" fmla="*/ 1227387 w 1819012"/>
                <a:gd name="connsiteY12" fmla="*/ 80909 h 2295046"/>
                <a:gd name="connsiteX13" fmla="*/ 423506 w 1819012"/>
                <a:gd name="connsiteY13" fmla="*/ 0 h 2295046"/>
                <a:gd name="connsiteX14" fmla="*/ 1395506 w 1819012"/>
                <a:gd name="connsiteY14" fmla="*/ 0 h 2295046"/>
                <a:gd name="connsiteX15" fmla="*/ 1395506 w 1819012"/>
                <a:gd name="connsiteY15" fmla="*/ 80909 h 2295046"/>
                <a:gd name="connsiteX16" fmla="*/ 1241787 w 1819012"/>
                <a:gd name="connsiteY16" fmla="*/ 80909 h 2295046"/>
                <a:gd name="connsiteX17" fmla="*/ 1241787 w 1819012"/>
                <a:gd name="connsiteY17" fmla="*/ 540759 h 2295046"/>
                <a:gd name="connsiteX18" fmla="*/ 1263527 w 1819012"/>
                <a:gd name="connsiteY18" fmla="*/ 547508 h 2295046"/>
                <a:gd name="connsiteX19" fmla="*/ 1819012 w 1819012"/>
                <a:gd name="connsiteY19" fmla="*/ 1385540 h 2295046"/>
                <a:gd name="connsiteX20" fmla="*/ 909506 w 1819012"/>
                <a:gd name="connsiteY20" fmla="*/ 2295046 h 2295046"/>
                <a:gd name="connsiteX21" fmla="*/ 0 w 1819012"/>
                <a:gd name="connsiteY21" fmla="*/ 1385540 h 2295046"/>
                <a:gd name="connsiteX22" fmla="*/ 555485 w 1819012"/>
                <a:gd name="connsiteY22" fmla="*/ 547508 h 2295046"/>
                <a:gd name="connsiteX23" fmla="*/ 573008 w 1819012"/>
                <a:gd name="connsiteY23" fmla="*/ 542069 h 2295046"/>
                <a:gd name="connsiteX24" fmla="*/ 573008 w 1819012"/>
                <a:gd name="connsiteY24" fmla="*/ 80909 h 2295046"/>
                <a:gd name="connsiteX25" fmla="*/ 423506 w 1819012"/>
                <a:gd name="connsiteY25" fmla="*/ 80909 h 22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012" h="2295046">
                  <a:moveTo>
                    <a:pt x="587408" y="80909"/>
                  </a:moveTo>
                  <a:lnTo>
                    <a:pt x="587408" y="546848"/>
                  </a:lnTo>
                  <a:lnTo>
                    <a:pt x="586489" y="546848"/>
                  </a:lnTo>
                  <a:lnTo>
                    <a:pt x="586489" y="550093"/>
                  </a:lnTo>
                  <a:lnTo>
                    <a:pt x="560044" y="558302"/>
                  </a:lnTo>
                  <a:cubicBezTo>
                    <a:pt x="237814" y="694594"/>
                    <a:pt x="11714" y="1013663"/>
                    <a:pt x="11714" y="1385540"/>
                  </a:cubicBezTo>
                  <a:cubicBezTo>
                    <a:pt x="11714" y="1881376"/>
                    <a:pt x="413669" y="2283331"/>
                    <a:pt x="909505" y="2283331"/>
                  </a:cubicBezTo>
                  <a:cubicBezTo>
                    <a:pt x="1405341" y="2283331"/>
                    <a:pt x="1807296" y="1881376"/>
                    <a:pt x="1807296" y="1385540"/>
                  </a:cubicBezTo>
                  <a:cubicBezTo>
                    <a:pt x="1807296" y="1013663"/>
                    <a:pt x="1581196" y="694594"/>
                    <a:pt x="1258966" y="558302"/>
                  </a:cubicBezTo>
                  <a:lnTo>
                    <a:pt x="1232522" y="550093"/>
                  </a:lnTo>
                  <a:lnTo>
                    <a:pt x="1232522" y="546848"/>
                  </a:lnTo>
                  <a:lnTo>
                    <a:pt x="1227387" y="546848"/>
                  </a:lnTo>
                  <a:lnTo>
                    <a:pt x="1227387" y="80909"/>
                  </a:lnTo>
                  <a:close/>
                  <a:moveTo>
                    <a:pt x="423506" y="0"/>
                  </a:moveTo>
                  <a:lnTo>
                    <a:pt x="1395506" y="0"/>
                  </a:lnTo>
                  <a:lnTo>
                    <a:pt x="1395506" y="80909"/>
                  </a:lnTo>
                  <a:lnTo>
                    <a:pt x="1241787" y="80909"/>
                  </a:lnTo>
                  <a:lnTo>
                    <a:pt x="1241787" y="540759"/>
                  </a:lnTo>
                  <a:lnTo>
                    <a:pt x="1263527" y="547508"/>
                  </a:lnTo>
                  <a:cubicBezTo>
                    <a:pt x="1589962" y="685578"/>
                    <a:pt x="1819012" y="1008811"/>
                    <a:pt x="1819012" y="1385540"/>
                  </a:cubicBezTo>
                  <a:cubicBezTo>
                    <a:pt x="1819012" y="1887846"/>
                    <a:pt x="1411812" y="2295046"/>
                    <a:pt x="909506" y="2295046"/>
                  </a:cubicBezTo>
                  <a:cubicBezTo>
                    <a:pt x="407200" y="2295046"/>
                    <a:pt x="0" y="1887846"/>
                    <a:pt x="0" y="1385540"/>
                  </a:cubicBezTo>
                  <a:cubicBezTo>
                    <a:pt x="0" y="1008811"/>
                    <a:pt x="229050" y="685578"/>
                    <a:pt x="555485" y="547508"/>
                  </a:cubicBezTo>
                  <a:lnTo>
                    <a:pt x="573008" y="542069"/>
                  </a:lnTo>
                  <a:lnTo>
                    <a:pt x="573008" y="80909"/>
                  </a:lnTo>
                  <a:lnTo>
                    <a:pt x="423506" y="809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D</a:t>
              </a:r>
              <a:endParaRPr lang="zh-CN" altLang="en-US" sz="2800" b="1" dirty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MH_SubTitle_4"/>
            <p:cNvSpPr/>
            <p:nvPr/>
          </p:nvSpPr>
          <p:spPr>
            <a:xfrm>
              <a:off x="8213725" y="3292475"/>
              <a:ext cx="1538288" cy="15382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46" name="文本框 6145"/>
          <p:cNvSpPr txBox="1"/>
          <p:nvPr/>
        </p:nvSpPr>
        <p:spPr>
          <a:xfrm>
            <a:off x="1524000" y="16764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                    </a:t>
            </a:r>
            <a:r>
              <a:rPr lang="zh-CN" altLang="en-US" sz="4000" b="1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                    </a:t>
            </a:r>
            <a:endParaRPr lang="zh-CN" altLang="en-US" sz="4000" b="1" noProof="1"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92" name="矩形 6146"/>
          <p:cNvSpPr>
            <a:spLocks noChangeArrowheads="1"/>
          </p:cNvSpPr>
          <p:nvPr/>
        </p:nvSpPr>
        <p:spPr bwMode="auto">
          <a:xfrm>
            <a:off x="4270375" y="473075"/>
            <a:ext cx="341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rgbClr val="089CA2"/>
                </a:solidFill>
                <a:latin typeface="+mn-lt"/>
                <a:ea typeface="+mn-ea"/>
                <a:cs typeface="+mn-ea"/>
                <a:sym typeface="+mn-lt"/>
              </a:rPr>
              <a:t>烧伤的致伤原因</a:t>
            </a:r>
            <a:endParaRPr lang="zh-CN" altLang="en-US" sz="3600" b="1" noProof="1">
              <a:solidFill>
                <a:srgbClr val="089CA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25950" y="3830638"/>
            <a:ext cx="1416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化学物质</a:t>
            </a:r>
            <a:endParaRPr lang="en-US" altLang="zh-CN" sz="24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5888" y="3830638"/>
            <a:ext cx="1108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放射线</a:t>
            </a:r>
            <a:endParaRPr lang="zh-CN" altLang="en-US" sz="24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73863" y="3824288"/>
            <a:ext cx="577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电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82025" y="3830638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热力</a:t>
            </a:r>
            <a:endParaRPr lang="zh-CN" altLang="en-US" sz="24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229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7169"/>
          <p:cNvSpPr>
            <a:spLocks noGrp="1" noRot="1" noChangeArrowheads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烧伤的病理生理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5" name="文本占位符 7170"/>
          <p:cNvSpPr>
            <a:spLocks noGrp="1" noRot="1" noChangeArrowheads="1"/>
          </p:cNvSpPr>
          <p:nvPr>
            <p:ph idx="1"/>
          </p:nvPr>
        </p:nvSpPr>
        <p:spPr>
          <a:xfrm>
            <a:off x="7808913" y="5005388"/>
            <a:ext cx="3117850" cy="7096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修复期：伤后</a:t>
            </a:r>
            <a:r>
              <a:rPr lang="zh-CN" altLang="zh-CN" sz="2400" b="1" noProof="1">
                <a:solidFill>
                  <a:schemeClr val="accent1"/>
                </a:solidFill>
                <a:cs typeface="+mn-ea"/>
                <a:sym typeface="+mn-lt"/>
              </a:rPr>
              <a:t>5-8</a:t>
            </a: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天始</a:t>
            </a:r>
            <a:endParaRPr lang="zh-CN" altLang="en-US" sz="2400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316" name="组合 3"/>
          <p:cNvGrpSpPr/>
          <p:nvPr/>
        </p:nvGrpSpPr>
        <p:grpSpPr bwMode="auto">
          <a:xfrm>
            <a:off x="6834188" y="2124075"/>
            <a:ext cx="965200" cy="3395663"/>
            <a:chOff x="5807076" y="1951038"/>
            <a:chExt cx="965199" cy="3395662"/>
          </a:xfrm>
        </p:grpSpPr>
        <p:sp>
          <p:nvSpPr>
            <p:cNvPr id="5" name="MH_Other_1"/>
            <p:cNvSpPr/>
            <p:nvPr/>
          </p:nvSpPr>
          <p:spPr>
            <a:xfrm>
              <a:off x="5807076" y="1951038"/>
              <a:ext cx="577849" cy="3395662"/>
            </a:xfrm>
            <a:custGeom>
              <a:avLst/>
              <a:gdLst>
                <a:gd name="connsiteX0" fmla="*/ 286341 w 572682"/>
                <a:gd name="connsiteY0" fmla="*/ 0 h 3360921"/>
                <a:gd name="connsiteX1" fmla="*/ 572682 w 572682"/>
                <a:gd name="connsiteY1" fmla="*/ 286341 h 3360921"/>
                <a:gd name="connsiteX2" fmla="*/ 488815 w 572682"/>
                <a:gd name="connsiteY2" fmla="*/ 488815 h 3360921"/>
                <a:gd name="connsiteX3" fmla="*/ 452012 w 572682"/>
                <a:gd name="connsiteY3" fmla="*/ 513628 h 3360921"/>
                <a:gd name="connsiteX4" fmla="*/ 452012 w 572682"/>
                <a:gd name="connsiteY4" fmla="*/ 1449520 h 3360921"/>
                <a:gd name="connsiteX5" fmla="*/ 488815 w 572682"/>
                <a:gd name="connsiteY5" fmla="*/ 1474333 h 3360921"/>
                <a:gd name="connsiteX6" fmla="*/ 572682 w 572682"/>
                <a:gd name="connsiteY6" fmla="*/ 1676807 h 3360921"/>
                <a:gd name="connsiteX7" fmla="*/ 488815 w 572682"/>
                <a:gd name="connsiteY7" fmla="*/ 1879281 h 3360921"/>
                <a:gd name="connsiteX8" fmla="*/ 452012 w 572682"/>
                <a:gd name="connsiteY8" fmla="*/ 1904094 h 3360921"/>
                <a:gd name="connsiteX9" fmla="*/ 452012 w 572682"/>
                <a:gd name="connsiteY9" fmla="*/ 2847293 h 3360921"/>
                <a:gd name="connsiteX10" fmla="*/ 488815 w 572682"/>
                <a:gd name="connsiteY10" fmla="*/ 2872106 h 3360921"/>
                <a:gd name="connsiteX11" fmla="*/ 572682 w 572682"/>
                <a:gd name="connsiteY11" fmla="*/ 3074580 h 3360921"/>
                <a:gd name="connsiteX12" fmla="*/ 286341 w 572682"/>
                <a:gd name="connsiteY12" fmla="*/ 3360921 h 3360921"/>
                <a:gd name="connsiteX13" fmla="*/ 0 w 572682"/>
                <a:gd name="connsiteY13" fmla="*/ 3074580 h 3360921"/>
                <a:gd name="connsiteX14" fmla="*/ 83868 w 572682"/>
                <a:gd name="connsiteY14" fmla="*/ 2872106 h 3360921"/>
                <a:gd name="connsiteX15" fmla="*/ 120669 w 572682"/>
                <a:gd name="connsiteY15" fmla="*/ 2847294 h 3360921"/>
                <a:gd name="connsiteX16" fmla="*/ 120669 w 572682"/>
                <a:gd name="connsiteY16" fmla="*/ 1904093 h 3360921"/>
                <a:gd name="connsiteX17" fmla="*/ 83868 w 572682"/>
                <a:gd name="connsiteY17" fmla="*/ 1879281 h 3360921"/>
                <a:gd name="connsiteX18" fmla="*/ 0 w 572682"/>
                <a:gd name="connsiteY18" fmla="*/ 1676807 h 3360921"/>
                <a:gd name="connsiteX19" fmla="*/ 83868 w 572682"/>
                <a:gd name="connsiteY19" fmla="*/ 1474333 h 3360921"/>
                <a:gd name="connsiteX20" fmla="*/ 120669 w 572682"/>
                <a:gd name="connsiteY20" fmla="*/ 1449521 h 3360921"/>
                <a:gd name="connsiteX21" fmla="*/ 120669 w 572682"/>
                <a:gd name="connsiteY21" fmla="*/ 513627 h 3360921"/>
                <a:gd name="connsiteX22" fmla="*/ 83868 w 572682"/>
                <a:gd name="connsiteY22" fmla="*/ 488815 h 3360921"/>
                <a:gd name="connsiteX23" fmla="*/ 0 w 572682"/>
                <a:gd name="connsiteY23" fmla="*/ 286341 h 3360921"/>
                <a:gd name="connsiteX24" fmla="*/ 286341 w 572682"/>
                <a:gd name="connsiteY24" fmla="*/ 0 h 33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2682" h="3360921">
                  <a:moveTo>
                    <a:pt x="286341" y="0"/>
                  </a:moveTo>
                  <a:cubicBezTo>
                    <a:pt x="444483" y="0"/>
                    <a:pt x="572682" y="128199"/>
                    <a:pt x="572682" y="286341"/>
                  </a:cubicBezTo>
                  <a:cubicBezTo>
                    <a:pt x="572682" y="365412"/>
                    <a:pt x="540632" y="436997"/>
                    <a:pt x="488815" y="488815"/>
                  </a:cubicBezTo>
                  <a:lnTo>
                    <a:pt x="452012" y="513628"/>
                  </a:lnTo>
                  <a:lnTo>
                    <a:pt x="452012" y="1449520"/>
                  </a:lnTo>
                  <a:lnTo>
                    <a:pt x="488815" y="1474333"/>
                  </a:lnTo>
                  <a:cubicBezTo>
                    <a:pt x="540632" y="1526151"/>
                    <a:pt x="572682" y="1597736"/>
                    <a:pt x="572682" y="1676807"/>
                  </a:cubicBezTo>
                  <a:cubicBezTo>
                    <a:pt x="572682" y="1755878"/>
                    <a:pt x="540632" y="1827463"/>
                    <a:pt x="488815" y="1879281"/>
                  </a:cubicBezTo>
                  <a:lnTo>
                    <a:pt x="452012" y="1904094"/>
                  </a:lnTo>
                  <a:lnTo>
                    <a:pt x="452012" y="2847293"/>
                  </a:lnTo>
                  <a:lnTo>
                    <a:pt x="488815" y="2872106"/>
                  </a:lnTo>
                  <a:cubicBezTo>
                    <a:pt x="540632" y="2923924"/>
                    <a:pt x="572682" y="2995509"/>
                    <a:pt x="572682" y="3074580"/>
                  </a:cubicBezTo>
                  <a:cubicBezTo>
                    <a:pt x="572682" y="3232722"/>
                    <a:pt x="444483" y="3360921"/>
                    <a:pt x="286341" y="3360921"/>
                  </a:cubicBezTo>
                  <a:cubicBezTo>
                    <a:pt x="128199" y="3360921"/>
                    <a:pt x="0" y="3232722"/>
                    <a:pt x="0" y="3074580"/>
                  </a:cubicBezTo>
                  <a:cubicBezTo>
                    <a:pt x="0" y="2995509"/>
                    <a:pt x="32050" y="2923924"/>
                    <a:pt x="83868" y="2872106"/>
                  </a:cubicBezTo>
                  <a:lnTo>
                    <a:pt x="120669" y="2847294"/>
                  </a:lnTo>
                  <a:lnTo>
                    <a:pt x="120669" y="1904093"/>
                  </a:lnTo>
                  <a:lnTo>
                    <a:pt x="83868" y="1879281"/>
                  </a:lnTo>
                  <a:cubicBezTo>
                    <a:pt x="32050" y="1827463"/>
                    <a:pt x="0" y="1755878"/>
                    <a:pt x="0" y="1676807"/>
                  </a:cubicBezTo>
                  <a:cubicBezTo>
                    <a:pt x="0" y="1597736"/>
                    <a:pt x="32050" y="1526151"/>
                    <a:pt x="83868" y="1474333"/>
                  </a:cubicBezTo>
                  <a:lnTo>
                    <a:pt x="120669" y="1449521"/>
                  </a:lnTo>
                  <a:lnTo>
                    <a:pt x="120669" y="513627"/>
                  </a:lnTo>
                  <a:lnTo>
                    <a:pt x="83868" y="488815"/>
                  </a:lnTo>
                  <a:cubicBezTo>
                    <a:pt x="32050" y="436997"/>
                    <a:pt x="0" y="365412"/>
                    <a:pt x="0" y="286341"/>
                  </a:cubicBezTo>
                  <a:cubicBezTo>
                    <a:pt x="0" y="128199"/>
                    <a:pt x="128199" y="0"/>
                    <a:pt x="28634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/>
          </p:nvSpPr>
          <p:spPr>
            <a:xfrm>
              <a:off x="5906996" y="2050705"/>
              <a:ext cx="378012" cy="378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/>
          </p:nvSpPr>
          <p:spPr>
            <a:xfrm>
              <a:off x="5906996" y="4867691"/>
              <a:ext cx="378012" cy="378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/>
          </p:nvSpPr>
          <p:spPr>
            <a:xfrm>
              <a:off x="5906996" y="3455506"/>
              <a:ext cx="378012" cy="378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MH_Other_5"/>
            <p:cNvSpPr>
              <a:spLocks noChangeAspect="1"/>
            </p:cNvSpPr>
            <p:nvPr/>
          </p:nvSpPr>
          <p:spPr bwMode="auto">
            <a:xfrm>
              <a:off x="6492875" y="2128838"/>
              <a:ext cx="279400" cy="220663"/>
            </a:xfrm>
            <a:custGeom>
              <a:avLst/>
              <a:gdLst>
                <a:gd name="T0" fmla="*/ 457481883 w 5616"/>
                <a:gd name="T1" fmla="*/ 457857528 h 4433"/>
                <a:gd name="T2" fmla="*/ 457481883 w 5616"/>
                <a:gd name="T3" fmla="*/ 457857528 h 4433"/>
                <a:gd name="T4" fmla="*/ 457481883 w 5616"/>
                <a:gd name="T5" fmla="*/ 457857528 h 4433"/>
                <a:gd name="T6" fmla="*/ 457481883 w 5616"/>
                <a:gd name="T7" fmla="*/ 457857528 h 4433"/>
                <a:gd name="T8" fmla="*/ 457481883 w 5616"/>
                <a:gd name="T9" fmla="*/ 457857528 h 4433"/>
                <a:gd name="T10" fmla="*/ 457481883 w 5616"/>
                <a:gd name="T11" fmla="*/ 457857528 h 4433"/>
                <a:gd name="T12" fmla="*/ 457481883 w 5616"/>
                <a:gd name="T13" fmla="*/ 457857528 h 4433"/>
                <a:gd name="T14" fmla="*/ 457481883 w 5616"/>
                <a:gd name="T15" fmla="*/ 457857528 h 4433"/>
                <a:gd name="T16" fmla="*/ 457481883 w 5616"/>
                <a:gd name="T17" fmla="*/ 457857528 h 4433"/>
                <a:gd name="T18" fmla="*/ 457481883 w 5616"/>
                <a:gd name="T19" fmla="*/ 457857528 h 4433"/>
                <a:gd name="T20" fmla="*/ 457481883 w 5616"/>
                <a:gd name="T21" fmla="*/ 457857528 h 4433"/>
                <a:gd name="T22" fmla="*/ 457481883 w 5616"/>
                <a:gd name="T23" fmla="*/ 457857528 h 4433"/>
                <a:gd name="T24" fmla="*/ 457481883 w 5616"/>
                <a:gd name="T25" fmla="*/ 457857528 h 4433"/>
                <a:gd name="T26" fmla="*/ 457481883 w 5616"/>
                <a:gd name="T27" fmla="*/ 457857528 h 44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16" h="4433">
                  <a:moveTo>
                    <a:pt x="1854" y="1391"/>
                  </a:moveTo>
                  <a:lnTo>
                    <a:pt x="0" y="983"/>
                  </a:lnTo>
                  <a:lnTo>
                    <a:pt x="346" y="2217"/>
                  </a:lnTo>
                  <a:lnTo>
                    <a:pt x="0" y="3451"/>
                  </a:lnTo>
                  <a:lnTo>
                    <a:pt x="1854" y="3043"/>
                  </a:lnTo>
                  <a:lnTo>
                    <a:pt x="2116" y="2217"/>
                  </a:lnTo>
                  <a:lnTo>
                    <a:pt x="1854" y="1391"/>
                  </a:lnTo>
                  <a:close/>
                  <a:moveTo>
                    <a:pt x="5616" y="2217"/>
                  </a:moveTo>
                  <a:lnTo>
                    <a:pt x="1777" y="0"/>
                  </a:lnTo>
                  <a:lnTo>
                    <a:pt x="2481" y="2217"/>
                  </a:lnTo>
                  <a:lnTo>
                    <a:pt x="1777" y="4433"/>
                  </a:lnTo>
                  <a:lnTo>
                    <a:pt x="5616" y="221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Other_6"/>
            <p:cNvSpPr>
              <a:spLocks noChangeAspect="1"/>
            </p:cNvSpPr>
            <p:nvPr/>
          </p:nvSpPr>
          <p:spPr bwMode="auto">
            <a:xfrm>
              <a:off x="6515100" y="3556001"/>
              <a:ext cx="234950" cy="184150"/>
            </a:xfrm>
            <a:custGeom>
              <a:avLst/>
              <a:gdLst>
                <a:gd name="T0" fmla="*/ 457481883 w 5616"/>
                <a:gd name="T1" fmla="*/ 457857528 h 4433"/>
                <a:gd name="T2" fmla="*/ 457481883 w 5616"/>
                <a:gd name="T3" fmla="*/ 457857528 h 4433"/>
                <a:gd name="T4" fmla="*/ 457481883 w 5616"/>
                <a:gd name="T5" fmla="*/ 457857528 h 4433"/>
                <a:gd name="T6" fmla="*/ 457481883 w 5616"/>
                <a:gd name="T7" fmla="*/ 457857528 h 4433"/>
                <a:gd name="T8" fmla="*/ 457481883 w 5616"/>
                <a:gd name="T9" fmla="*/ 457857528 h 4433"/>
                <a:gd name="T10" fmla="*/ 457481883 w 5616"/>
                <a:gd name="T11" fmla="*/ 457857528 h 4433"/>
                <a:gd name="T12" fmla="*/ 457481883 w 5616"/>
                <a:gd name="T13" fmla="*/ 457857528 h 4433"/>
                <a:gd name="T14" fmla="*/ 457481883 w 5616"/>
                <a:gd name="T15" fmla="*/ 457857528 h 4433"/>
                <a:gd name="T16" fmla="*/ 457481883 w 5616"/>
                <a:gd name="T17" fmla="*/ 457857528 h 4433"/>
                <a:gd name="T18" fmla="*/ 457481883 w 5616"/>
                <a:gd name="T19" fmla="*/ 457857528 h 4433"/>
                <a:gd name="T20" fmla="*/ 457481883 w 5616"/>
                <a:gd name="T21" fmla="*/ 457857528 h 4433"/>
                <a:gd name="T22" fmla="*/ 457481883 w 5616"/>
                <a:gd name="T23" fmla="*/ 457857528 h 4433"/>
                <a:gd name="T24" fmla="*/ 457481883 w 5616"/>
                <a:gd name="T25" fmla="*/ 457857528 h 4433"/>
                <a:gd name="T26" fmla="*/ 457481883 w 5616"/>
                <a:gd name="T27" fmla="*/ 457857528 h 44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16" h="4433">
                  <a:moveTo>
                    <a:pt x="1854" y="1391"/>
                  </a:moveTo>
                  <a:lnTo>
                    <a:pt x="0" y="983"/>
                  </a:lnTo>
                  <a:lnTo>
                    <a:pt x="346" y="2217"/>
                  </a:lnTo>
                  <a:lnTo>
                    <a:pt x="0" y="3451"/>
                  </a:lnTo>
                  <a:lnTo>
                    <a:pt x="1854" y="3043"/>
                  </a:lnTo>
                  <a:lnTo>
                    <a:pt x="2116" y="2217"/>
                  </a:lnTo>
                  <a:lnTo>
                    <a:pt x="1854" y="1391"/>
                  </a:lnTo>
                  <a:close/>
                  <a:moveTo>
                    <a:pt x="5616" y="2217"/>
                  </a:moveTo>
                  <a:lnTo>
                    <a:pt x="1777" y="0"/>
                  </a:lnTo>
                  <a:lnTo>
                    <a:pt x="2481" y="2217"/>
                  </a:lnTo>
                  <a:lnTo>
                    <a:pt x="1777" y="4433"/>
                  </a:lnTo>
                  <a:lnTo>
                    <a:pt x="5616" y="221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MH_Other_7"/>
            <p:cNvSpPr>
              <a:spLocks noChangeAspect="1"/>
            </p:cNvSpPr>
            <p:nvPr/>
          </p:nvSpPr>
          <p:spPr bwMode="auto">
            <a:xfrm>
              <a:off x="6492875" y="4946650"/>
              <a:ext cx="279400" cy="220662"/>
            </a:xfrm>
            <a:custGeom>
              <a:avLst/>
              <a:gdLst>
                <a:gd name="T0" fmla="*/ 457481883 w 5616"/>
                <a:gd name="T1" fmla="*/ 457857528 h 4433"/>
                <a:gd name="T2" fmla="*/ 457481883 w 5616"/>
                <a:gd name="T3" fmla="*/ 457857528 h 4433"/>
                <a:gd name="T4" fmla="*/ 457481883 w 5616"/>
                <a:gd name="T5" fmla="*/ 457857528 h 4433"/>
                <a:gd name="T6" fmla="*/ 457481883 w 5616"/>
                <a:gd name="T7" fmla="*/ 457857528 h 4433"/>
                <a:gd name="T8" fmla="*/ 457481883 w 5616"/>
                <a:gd name="T9" fmla="*/ 457857528 h 4433"/>
                <a:gd name="T10" fmla="*/ 457481883 w 5616"/>
                <a:gd name="T11" fmla="*/ 457857528 h 4433"/>
                <a:gd name="T12" fmla="*/ 457481883 w 5616"/>
                <a:gd name="T13" fmla="*/ 457857528 h 4433"/>
                <a:gd name="T14" fmla="*/ 457481883 w 5616"/>
                <a:gd name="T15" fmla="*/ 457857528 h 4433"/>
                <a:gd name="T16" fmla="*/ 457481883 w 5616"/>
                <a:gd name="T17" fmla="*/ 457857528 h 4433"/>
                <a:gd name="T18" fmla="*/ 457481883 w 5616"/>
                <a:gd name="T19" fmla="*/ 457857528 h 4433"/>
                <a:gd name="T20" fmla="*/ 457481883 w 5616"/>
                <a:gd name="T21" fmla="*/ 457857528 h 4433"/>
                <a:gd name="T22" fmla="*/ 457481883 w 5616"/>
                <a:gd name="T23" fmla="*/ 457857528 h 4433"/>
                <a:gd name="T24" fmla="*/ 457481883 w 5616"/>
                <a:gd name="T25" fmla="*/ 457857528 h 4433"/>
                <a:gd name="T26" fmla="*/ 457481883 w 5616"/>
                <a:gd name="T27" fmla="*/ 457857528 h 44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16" h="4433">
                  <a:moveTo>
                    <a:pt x="1854" y="1391"/>
                  </a:moveTo>
                  <a:lnTo>
                    <a:pt x="0" y="983"/>
                  </a:lnTo>
                  <a:lnTo>
                    <a:pt x="346" y="2217"/>
                  </a:lnTo>
                  <a:lnTo>
                    <a:pt x="0" y="3451"/>
                  </a:lnTo>
                  <a:lnTo>
                    <a:pt x="1854" y="3043"/>
                  </a:lnTo>
                  <a:lnTo>
                    <a:pt x="2116" y="2217"/>
                  </a:lnTo>
                  <a:lnTo>
                    <a:pt x="1854" y="1391"/>
                  </a:lnTo>
                  <a:close/>
                  <a:moveTo>
                    <a:pt x="5616" y="2217"/>
                  </a:moveTo>
                  <a:lnTo>
                    <a:pt x="1777" y="0"/>
                  </a:lnTo>
                  <a:lnTo>
                    <a:pt x="2481" y="2217"/>
                  </a:lnTo>
                  <a:lnTo>
                    <a:pt x="1777" y="4433"/>
                  </a:lnTo>
                  <a:lnTo>
                    <a:pt x="5616" y="221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7824788" y="2195513"/>
            <a:ext cx="331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休克期：伤后</a:t>
            </a: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48-72h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内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8" name="矩形 2"/>
          <p:cNvSpPr>
            <a:spLocks noChangeArrowheads="1"/>
          </p:cNvSpPr>
          <p:nvPr/>
        </p:nvSpPr>
        <p:spPr bwMode="auto">
          <a:xfrm>
            <a:off x="7808913" y="3611563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感染期：</a:t>
            </a: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72h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后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319" name="图片 14" descr="图片包含 人员, 妇女, 室内, 服装&#10;&#10;已生成极高可信度的说明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016125"/>
            <a:ext cx="53371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7" grpId="0"/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 bwMode="auto">
          <a:xfrm>
            <a:off x="0" y="2201863"/>
            <a:ext cx="12192000" cy="242093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620" y="177982"/>
              <a:ext cx="355675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419" y="602628"/>
              <a:ext cx="355163" cy="356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989"/>
              <a:ext cx="3936003" cy="611614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719" y="178494"/>
              <a:ext cx="1036276" cy="778604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015"/>
              <a:ext cx="568875" cy="559878"/>
            </a:xfrm>
            <a:prstGeom prst="rect">
              <a:avLst/>
            </a:prstGeom>
            <a:noFill/>
          </p:spPr>
          <p:txBody>
            <a:bodyPr lIns="91435" tIns="45718" rIns="91435" bIns="45718">
              <a:spAutoFit/>
            </a:bodyPr>
            <a:lstStyle/>
            <a:p>
              <a:pPr>
                <a:defRPr/>
              </a:pPr>
              <a:r>
                <a:rPr lang="en-US" altLang="zh-CN" sz="10665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0665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364" name="标题 13313"/>
          <p:cNvSpPr txBox="1">
            <a:spLocks noRot="1" noChangeArrowheads="1"/>
          </p:cNvSpPr>
          <p:nvPr/>
        </p:nvSpPr>
        <p:spPr bwMode="auto">
          <a:xfrm>
            <a:off x="4160838" y="29940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临床表现和诊断</a:t>
            </a:r>
            <a:endParaRPr lang="zh-CN" altLang="en-US" sz="60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5361"/>
          <p:cNvSpPr>
            <a:spLocks noGrp="1" noRot="1" noChangeArrowheads="1"/>
          </p:cNvSpPr>
          <p:nvPr>
            <p:ph type="title"/>
          </p:nvPr>
        </p:nvSpPr>
        <p:spPr>
          <a:xfrm>
            <a:off x="787400" y="115888"/>
            <a:ext cx="105156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烧伤面积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2713" y="3808413"/>
            <a:ext cx="64801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将人体体表面积划分为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个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9%, 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另加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1%, 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构成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en-US" altLang="zh-CN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%</a:t>
            </a:r>
            <a:r>
              <a:rPr lang="zh-CN" altLang="en-US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适用于大面积烧伤的评估</a:t>
            </a:r>
            <a:r>
              <a:rPr lang="zh-CN" altLang="en-US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22713" y="2044700"/>
            <a:ext cx="6911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伤员本人五指并拢的手掌面积为体总面积的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1%</a:t>
            </a:r>
            <a:endParaRPr lang="zh-CN" altLang="en-US" sz="240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MH_Other_1"/>
          <p:cNvSpPr/>
          <p:nvPr/>
        </p:nvSpPr>
        <p:spPr>
          <a:xfrm>
            <a:off x="1919288" y="1831975"/>
            <a:ext cx="1655762" cy="1452563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5" name="MH_SubTitle_1"/>
          <p:cNvSpPr/>
          <p:nvPr/>
        </p:nvSpPr>
        <p:spPr>
          <a:xfrm>
            <a:off x="2117725" y="2005013"/>
            <a:ext cx="1258888" cy="1104900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ffectLst>
            <a:outerShdw blurRad="381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36" name="MH_Other_2"/>
          <p:cNvSpPr/>
          <p:nvPr/>
        </p:nvSpPr>
        <p:spPr>
          <a:xfrm>
            <a:off x="1919288" y="3386138"/>
            <a:ext cx="1655762" cy="1452562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7" name="MH_SubTitle_2"/>
          <p:cNvSpPr/>
          <p:nvPr/>
        </p:nvSpPr>
        <p:spPr>
          <a:xfrm>
            <a:off x="2117725" y="3559175"/>
            <a:ext cx="1258888" cy="1104900"/>
          </a:xfrm>
          <a:custGeom>
            <a:avLst/>
            <a:gdLst>
              <a:gd name="connsiteX0" fmla="*/ 463709 w 1872000"/>
              <a:gd name="connsiteY0" fmla="*/ 0 h 1642242"/>
              <a:gd name="connsiteX1" fmla="*/ 1408291 w 1872000"/>
              <a:gd name="connsiteY1" fmla="*/ 0 h 1642242"/>
              <a:gd name="connsiteX2" fmla="*/ 1459327 w 1872000"/>
              <a:gd name="connsiteY2" fmla="*/ 31542 h 1642242"/>
              <a:gd name="connsiteX3" fmla="*/ 1518577 w 1872000"/>
              <a:gd name="connsiteY3" fmla="*/ 81274 h 1642242"/>
              <a:gd name="connsiteX4" fmla="*/ 1870181 w 1872000"/>
              <a:gd name="connsiteY4" fmla="*/ 784484 h 1642242"/>
              <a:gd name="connsiteX5" fmla="*/ 1872000 w 1872000"/>
              <a:gd name="connsiteY5" fmla="*/ 821121 h 1642242"/>
              <a:gd name="connsiteX6" fmla="*/ 1870181 w 1872000"/>
              <a:gd name="connsiteY6" fmla="*/ 857758 h 1642242"/>
              <a:gd name="connsiteX7" fmla="*/ 1518577 w 1872000"/>
              <a:gd name="connsiteY7" fmla="*/ 1560969 h 1642242"/>
              <a:gd name="connsiteX8" fmla="*/ 1459327 w 1872000"/>
              <a:gd name="connsiteY8" fmla="*/ 1610700 h 1642242"/>
              <a:gd name="connsiteX9" fmla="*/ 1408291 w 1872000"/>
              <a:gd name="connsiteY9" fmla="*/ 1642242 h 1642242"/>
              <a:gd name="connsiteX10" fmla="*/ 463709 w 1872000"/>
              <a:gd name="connsiteY10" fmla="*/ 1642242 h 1642242"/>
              <a:gd name="connsiteX11" fmla="*/ 412673 w 1872000"/>
              <a:gd name="connsiteY11" fmla="*/ 1610700 h 1642242"/>
              <a:gd name="connsiteX12" fmla="*/ 353425 w 1872000"/>
              <a:gd name="connsiteY12" fmla="*/ 1560970 h 1642242"/>
              <a:gd name="connsiteX13" fmla="*/ 1819 w 1872000"/>
              <a:gd name="connsiteY13" fmla="*/ 857758 h 1642242"/>
              <a:gd name="connsiteX14" fmla="*/ 0 w 1872000"/>
              <a:gd name="connsiteY14" fmla="*/ 821121 h 1642242"/>
              <a:gd name="connsiteX15" fmla="*/ 1819 w 1872000"/>
              <a:gd name="connsiteY15" fmla="*/ 784484 h 1642242"/>
              <a:gd name="connsiteX16" fmla="*/ 353425 w 1872000"/>
              <a:gd name="connsiteY16" fmla="*/ 81272 h 1642242"/>
              <a:gd name="connsiteX17" fmla="*/ 412673 w 1872000"/>
              <a:gd name="connsiteY17" fmla="*/ 31542 h 164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2000" h="1642242">
                <a:moveTo>
                  <a:pt x="463709" y="0"/>
                </a:moveTo>
                <a:lnTo>
                  <a:pt x="1408291" y="0"/>
                </a:lnTo>
                <a:lnTo>
                  <a:pt x="1459327" y="31542"/>
                </a:lnTo>
                <a:lnTo>
                  <a:pt x="1518577" y="81274"/>
                </a:lnTo>
                <a:lnTo>
                  <a:pt x="1870181" y="784484"/>
                </a:lnTo>
                <a:lnTo>
                  <a:pt x="1872000" y="821121"/>
                </a:lnTo>
                <a:lnTo>
                  <a:pt x="1870181" y="857758"/>
                </a:lnTo>
                <a:lnTo>
                  <a:pt x="1518577" y="1560969"/>
                </a:lnTo>
                <a:lnTo>
                  <a:pt x="1459327" y="1610700"/>
                </a:lnTo>
                <a:lnTo>
                  <a:pt x="1408291" y="1642242"/>
                </a:lnTo>
                <a:lnTo>
                  <a:pt x="463709" y="1642242"/>
                </a:lnTo>
                <a:lnTo>
                  <a:pt x="412673" y="1610700"/>
                </a:lnTo>
                <a:lnTo>
                  <a:pt x="353425" y="1560970"/>
                </a:lnTo>
                <a:lnTo>
                  <a:pt x="1819" y="857758"/>
                </a:lnTo>
                <a:lnTo>
                  <a:pt x="0" y="821121"/>
                </a:lnTo>
                <a:lnTo>
                  <a:pt x="1819" y="784484"/>
                </a:lnTo>
                <a:lnTo>
                  <a:pt x="353425" y="81272"/>
                </a:lnTo>
                <a:lnTo>
                  <a:pt x="412673" y="31542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ffectLst>
            <a:outerShdw blurRad="381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15363" name="文本占位符 15362"/>
          <p:cNvSpPr>
            <a:spLocks noGrp="1" noRot="1"/>
          </p:cNvSpPr>
          <p:nvPr>
            <p:ph idx="1" hasCustomPrompt="1"/>
          </p:nvPr>
        </p:nvSpPr>
        <p:spPr>
          <a:xfrm>
            <a:off x="2282825" y="2422525"/>
            <a:ext cx="1258888" cy="687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rPr>
              <a:t>  </a:t>
            </a:r>
            <a:endParaRPr lang="zh-CN" altLang="en-US" sz="2400" noProof="1">
              <a:effectLst>
                <a:outerShdw blurRad="38100" dist="38100" dir="2700000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/>
        </p:nvSpPr>
        <p:spPr bwMode="auto">
          <a:xfrm>
            <a:off x="2171700" y="2259013"/>
            <a:ext cx="2609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手掌法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9" name="文本框 4"/>
          <p:cNvSpPr txBox="1">
            <a:spLocks noChangeArrowheads="1"/>
          </p:cNvSpPr>
          <p:nvPr/>
        </p:nvSpPr>
        <p:spPr bwMode="auto">
          <a:xfrm>
            <a:off x="2193925" y="3675063"/>
            <a:ext cx="12588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中国新九分法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  <p:bldP spid="3" grpId="0"/>
      <p:bldP spid="15363" grpId="0" build="p"/>
      <p:bldP spid="17418" grpId="0"/>
      <p:bldP spid="17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0481"/>
          <p:cNvSpPr>
            <a:spLocks noGrp="1" noRot="1" noChangeArrowheads="1"/>
          </p:cNvSpPr>
          <p:nvPr>
            <p:ph type="title"/>
          </p:nvPr>
        </p:nvSpPr>
        <p:spPr>
          <a:xfrm>
            <a:off x="2206625" y="260350"/>
            <a:ext cx="7778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烧伤的深度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20483"/>
          <p:cNvSpPr>
            <a:spLocks noChangeArrowheads="1"/>
          </p:cNvSpPr>
          <p:nvPr/>
        </p:nvSpPr>
        <p:spPr bwMode="auto">
          <a:xfrm>
            <a:off x="3359150" y="1376363"/>
            <a:ext cx="78898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I°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   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伤及皮肤表皮    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3-7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天愈合，不留瘢痕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浅</a:t>
            </a: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II°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 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伤及真皮乳头层   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周愈合，不留瘢痕，可有色素沉着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深</a:t>
            </a: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II°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 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伤及真皮深层   感觉迟钝、有拔毛痛。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3-4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周痊愈，留有瘢痕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III°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伤及皮肤全层、达肌肉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骨骼层 感觉消失 愈合慢，愈合后疤痕增生。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982663" y="3141663"/>
            <a:ext cx="2305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三度四分法 </a:t>
            </a:r>
            <a:endParaRPr lang="zh-CN" altLang="en-US" sz="32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287713" y="1376363"/>
            <a:ext cx="0" cy="4930775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287713" y="2420938"/>
            <a:ext cx="5184775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287713" y="3571875"/>
            <a:ext cx="720090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287713" y="4941888"/>
            <a:ext cx="7777162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8436" idx="0"/>
          </p:cNvCxnSpPr>
          <p:nvPr/>
        </p:nvCxnSpPr>
        <p:spPr>
          <a:xfrm flipH="1">
            <a:off x="2135188" y="1403350"/>
            <a:ext cx="1152525" cy="1738313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078038" y="3841750"/>
            <a:ext cx="1138237" cy="2465388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/>
          <p:nvPr/>
        </p:nvGrpSpPr>
        <p:grpSpPr bwMode="auto">
          <a:xfrm>
            <a:off x="2257425" y="2566988"/>
            <a:ext cx="7673975" cy="3705225"/>
            <a:chOff x="2257425" y="2012951"/>
            <a:chExt cx="7673975" cy="3705225"/>
          </a:xfrm>
        </p:grpSpPr>
        <p:sp>
          <p:nvSpPr>
            <p:cNvPr id="10" name="MH_Text_1"/>
            <p:cNvSpPr/>
            <p:nvPr/>
          </p:nvSpPr>
          <p:spPr>
            <a:xfrm>
              <a:off x="2257425" y="2012951"/>
              <a:ext cx="1665288" cy="3705225"/>
            </a:xfrm>
            <a:prstGeom prst="roundRect">
              <a:avLst>
                <a:gd name="adj" fmla="val 69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1" name="MH_SubTitle_1"/>
            <p:cNvSpPr/>
            <p:nvPr/>
          </p:nvSpPr>
          <p:spPr>
            <a:xfrm>
              <a:off x="2257425" y="2286001"/>
              <a:ext cx="1665288" cy="5381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1"/>
            <p:cNvSpPr/>
            <p:nvPr/>
          </p:nvSpPr>
          <p:spPr>
            <a:xfrm>
              <a:off x="3684588" y="2457451"/>
              <a:ext cx="168275" cy="1698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Text_2"/>
            <p:cNvSpPr/>
            <p:nvPr/>
          </p:nvSpPr>
          <p:spPr>
            <a:xfrm>
              <a:off x="4246563" y="2012951"/>
              <a:ext cx="1665287" cy="3705225"/>
            </a:xfrm>
            <a:prstGeom prst="roundRect">
              <a:avLst>
                <a:gd name="adj" fmla="val 699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4" name="MH_SubTitle_2"/>
            <p:cNvSpPr/>
            <p:nvPr/>
          </p:nvSpPr>
          <p:spPr>
            <a:xfrm>
              <a:off x="4246563" y="2286001"/>
              <a:ext cx="1665287" cy="5381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_2"/>
            <p:cNvSpPr/>
            <p:nvPr/>
          </p:nvSpPr>
          <p:spPr>
            <a:xfrm>
              <a:off x="4281488" y="2454276"/>
              <a:ext cx="168275" cy="1698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Other_3"/>
            <p:cNvSpPr/>
            <p:nvPr/>
          </p:nvSpPr>
          <p:spPr>
            <a:xfrm>
              <a:off x="5715000" y="2457451"/>
              <a:ext cx="168275" cy="1698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Text_3"/>
            <p:cNvSpPr/>
            <p:nvPr/>
          </p:nvSpPr>
          <p:spPr>
            <a:xfrm>
              <a:off x="6254750" y="2012951"/>
              <a:ext cx="1665288" cy="3705225"/>
            </a:xfrm>
            <a:prstGeom prst="roundRect">
              <a:avLst>
                <a:gd name="adj" fmla="val 699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SubTitle_3"/>
            <p:cNvSpPr/>
            <p:nvPr/>
          </p:nvSpPr>
          <p:spPr>
            <a:xfrm>
              <a:off x="6254750" y="2286001"/>
              <a:ext cx="1665288" cy="5381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MH_Other_4"/>
            <p:cNvSpPr/>
            <p:nvPr/>
          </p:nvSpPr>
          <p:spPr>
            <a:xfrm>
              <a:off x="6311900" y="2454276"/>
              <a:ext cx="169863" cy="1698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5"/>
            <p:cNvSpPr/>
            <p:nvPr/>
          </p:nvSpPr>
          <p:spPr>
            <a:xfrm>
              <a:off x="7713663" y="2457451"/>
              <a:ext cx="168275" cy="1698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Text_4"/>
            <p:cNvSpPr/>
            <p:nvPr/>
          </p:nvSpPr>
          <p:spPr>
            <a:xfrm>
              <a:off x="8262938" y="2012951"/>
              <a:ext cx="1665287" cy="3705225"/>
            </a:xfrm>
            <a:prstGeom prst="roundRect">
              <a:avLst>
                <a:gd name="adj" fmla="val 699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720000" anchor="ctr">
              <a:norm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6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SubTitle_4"/>
            <p:cNvSpPr/>
            <p:nvPr/>
          </p:nvSpPr>
          <p:spPr>
            <a:xfrm>
              <a:off x="8262938" y="2286001"/>
              <a:ext cx="1668462" cy="5381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6"/>
            <p:cNvSpPr/>
            <p:nvPr/>
          </p:nvSpPr>
          <p:spPr>
            <a:xfrm>
              <a:off x="8312150" y="2454276"/>
              <a:ext cx="168275" cy="1698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Other_7"/>
            <p:cNvSpPr/>
            <p:nvPr/>
          </p:nvSpPr>
          <p:spPr bwMode="auto">
            <a:xfrm>
              <a:off x="3719514" y="2498726"/>
              <a:ext cx="695325" cy="873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MH_Other_8"/>
            <p:cNvSpPr/>
            <p:nvPr/>
          </p:nvSpPr>
          <p:spPr bwMode="auto">
            <a:xfrm>
              <a:off x="3719513" y="2498726"/>
              <a:ext cx="695325" cy="873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Other_9"/>
            <p:cNvSpPr/>
            <p:nvPr/>
          </p:nvSpPr>
          <p:spPr bwMode="auto">
            <a:xfrm>
              <a:off x="5749926" y="2498726"/>
              <a:ext cx="695325" cy="873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10"/>
            <p:cNvSpPr/>
            <p:nvPr/>
          </p:nvSpPr>
          <p:spPr bwMode="auto">
            <a:xfrm>
              <a:off x="5749925" y="2498726"/>
              <a:ext cx="695325" cy="873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Other_11"/>
            <p:cNvSpPr/>
            <p:nvPr/>
          </p:nvSpPr>
          <p:spPr bwMode="auto">
            <a:xfrm>
              <a:off x="7748589" y="2498726"/>
              <a:ext cx="695325" cy="873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MH_Other_12"/>
            <p:cNvSpPr/>
            <p:nvPr/>
          </p:nvSpPr>
          <p:spPr bwMode="auto">
            <a:xfrm>
              <a:off x="7748588" y="2498726"/>
              <a:ext cx="695325" cy="873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483" name="标题 28673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烧伤的严重程度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2339975" y="2790825"/>
            <a:ext cx="1416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轻度烧伤</a:t>
            </a:r>
            <a:endParaRPr lang="zh-CN" altLang="zh-CN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5" name="矩形 2"/>
          <p:cNvSpPr>
            <a:spLocks noChangeArrowheads="1"/>
          </p:cNvSpPr>
          <p:nvPr/>
        </p:nvSpPr>
        <p:spPr bwMode="auto">
          <a:xfrm>
            <a:off x="4368800" y="2787650"/>
            <a:ext cx="14716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中度烧伤</a:t>
            </a:r>
            <a:endParaRPr lang="zh-CN" altLang="zh-CN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6" name="矩形 3"/>
          <p:cNvSpPr>
            <a:spLocks noChangeArrowheads="1"/>
          </p:cNvSpPr>
          <p:nvPr/>
        </p:nvSpPr>
        <p:spPr bwMode="auto">
          <a:xfrm>
            <a:off x="6254750" y="3709988"/>
            <a:ext cx="162718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总烧伤面积达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30%-49%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7" name="矩形 4"/>
          <p:cNvSpPr>
            <a:spLocks noChangeArrowheads="1"/>
          </p:cNvSpPr>
          <p:nvPr/>
        </p:nvSpPr>
        <p:spPr bwMode="auto">
          <a:xfrm>
            <a:off x="8353425" y="3709988"/>
            <a:ext cx="15652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总烧伤面积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&gt;50%</a:t>
            </a:r>
            <a:endParaRPr lang="zh-CN" altLang="zh-CN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III °&gt;20%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或已有严重并发症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8" name="文本框 5"/>
          <p:cNvSpPr txBox="1">
            <a:spLocks noChangeArrowheads="1"/>
          </p:cNvSpPr>
          <p:nvPr/>
        </p:nvSpPr>
        <p:spPr bwMode="auto">
          <a:xfrm>
            <a:off x="3733800" y="1389063"/>
            <a:ext cx="5545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2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烧伤深度与面积判断根据</a:t>
            </a:r>
            <a:endParaRPr lang="zh-CN" altLang="en-US" sz="32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9" name="文本框 6"/>
          <p:cNvSpPr txBox="1">
            <a:spLocks noChangeArrowheads="1"/>
          </p:cNvSpPr>
          <p:nvPr/>
        </p:nvSpPr>
        <p:spPr bwMode="auto">
          <a:xfrm>
            <a:off x="2257425" y="4114800"/>
            <a:ext cx="177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II°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面积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&lt;9%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0" name="文本框 7"/>
          <p:cNvSpPr txBox="1">
            <a:spLocks noChangeArrowheads="1"/>
          </p:cNvSpPr>
          <p:nvPr/>
        </p:nvSpPr>
        <p:spPr bwMode="auto">
          <a:xfrm>
            <a:off x="4264025" y="3686175"/>
            <a:ext cx="16303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II°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面积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10%-29%</a:t>
            </a:r>
            <a:endParaRPr lang="zh-CN" altLang="zh-CN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III°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面积不足</a:t>
            </a:r>
            <a:r>
              <a:rPr lang="zh-CN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endParaRPr lang="zh-CN" altLang="zh-CN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1" name="文本框 29"/>
          <p:cNvSpPr txBox="1">
            <a:spLocks noChangeArrowheads="1"/>
          </p:cNvSpPr>
          <p:nvPr/>
        </p:nvSpPr>
        <p:spPr bwMode="auto">
          <a:xfrm>
            <a:off x="6400800" y="2854325"/>
            <a:ext cx="1495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重度烧伤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2" name="文本框 30"/>
          <p:cNvSpPr txBox="1">
            <a:spLocks noChangeArrowheads="1"/>
          </p:cNvSpPr>
          <p:nvPr/>
        </p:nvSpPr>
        <p:spPr bwMode="auto">
          <a:xfrm>
            <a:off x="8443913" y="2859088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特重烧伤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Snowy road design template">
  <a:themeElements>
    <a:clrScheme name="自定义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vlrrqg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kvlrrqg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kvlrrqg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kvlrrqg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1946</Words>
  <Application>WPS 演示</Application>
  <PresentationFormat>宽屏</PresentationFormat>
  <Paragraphs>395</Paragraphs>
  <Slides>33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Arial Black</vt:lpstr>
      <vt:lpstr>Calibri Light</vt:lpstr>
      <vt:lpstr>Times New Roman</vt:lpstr>
      <vt:lpstr>Calibri</vt:lpstr>
      <vt:lpstr>Arial Unicode MS</vt:lpstr>
      <vt:lpstr>Snowy road design template</vt:lpstr>
      <vt:lpstr>1_自定义设计方案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烧伤的病理生理</vt:lpstr>
      <vt:lpstr>PowerPoint 演示文稿</vt:lpstr>
      <vt:lpstr>烧伤面积</vt:lpstr>
      <vt:lpstr>烧伤的深度</vt:lpstr>
      <vt:lpstr>烧伤的严重程度</vt:lpstr>
      <vt:lpstr>吸入性损伤</vt:lpstr>
      <vt:lpstr>特殊类型烧伤的特点</vt:lpstr>
      <vt:lpstr>特殊类型烧伤的特点</vt:lpstr>
      <vt:lpstr>PowerPoint 演示文稿</vt:lpstr>
      <vt:lpstr>伤后评估</vt:lpstr>
      <vt:lpstr>休克期</vt:lpstr>
      <vt:lpstr>感染期</vt:lpstr>
      <vt:lpstr>感染期</vt:lpstr>
      <vt:lpstr>修复期</vt:lpstr>
      <vt:lpstr>PowerPoint 演示文稿</vt:lpstr>
      <vt:lpstr>护理诊断/问题</vt:lpstr>
      <vt:lpstr>PowerPoint 演示文稿</vt:lpstr>
      <vt:lpstr>PowerPoint 演示文稿</vt:lpstr>
      <vt:lpstr>PowerPoint 演示文稿</vt:lpstr>
      <vt:lpstr>休克期的护理</vt:lpstr>
      <vt:lpstr>休克期的护理</vt:lpstr>
      <vt:lpstr>休克期的护理</vt:lpstr>
      <vt:lpstr>PowerPoint 演示文稿</vt:lpstr>
      <vt:lpstr>创面的护理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</cp:revision>
  <dcterms:created xsi:type="dcterms:W3CDTF">2024-06-03T22:50:53Z</dcterms:created>
  <dcterms:modified xsi:type="dcterms:W3CDTF">2024-06-03T22:50:53Z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03B5D9317AE3447A9B5C8BDF544E6247_13</vt:lpwstr>
  </property>
</Properties>
</file>