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2" r:id="rId16"/>
  </p:sldIdLst>
  <p:sldSz cx="9144000" cy="5143500" type="screen16x9"/>
  <p:notesSz cx="6858000" cy="9144000"/>
  <p:custDataLst>
    <p:tags r:id="rId21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E4EAB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120" d="100"/>
          <a:sy n="120" d="100"/>
        </p:scale>
        <p:origin x="714" y="4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1" Type="http://schemas.openxmlformats.org/officeDocument/2006/relationships/tags" Target="tags/tag1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notesMaster" Target="notesMasters/notesMaster1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C70FA6-367C-490D-AB1D-C389F515238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186805-76B6-4B50-B7B2-9D67FF0AEBEE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>
              <a:spcBef>
                <a:spcPct val="0"/>
              </a:spcBef>
            </a:pPr>
            <a:r>
              <a:rPr lang="zh-CN" altLang="en-US" dirty="0"/>
              <a:t>模板来自于 </a:t>
            </a:r>
            <a:r>
              <a:rPr lang="en-US" altLang="zh-CN" dirty="0"/>
              <a:t>https://www.pptying.com    【PPT</a:t>
            </a:r>
            <a:r>
              <a:rPr lang="zh-CN" altLang="en-US" dirty="0"/>
              <a:t>营</a:t>
            </a:r>
            <a:r>
              <a:rPr lang="en-US" altLang="zh-CN" dirty="0"/>
              <a:t>】</a:t>
            </a:r>
            <a:endParaRPr lang="zh-CN" altLang="en-US" dirty="0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E9936-4D92-4CB5-BE9F-7F874E60093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3824E-3ACE-4A7A-BEC2-AAF95E2F675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E9936-4D92-4CB5-BE9F-7F874E60093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3824E-3ACE-4A7A-BEC2-AAF95E2F675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E9936-4D92-4CB5-BE9F-7F874E60093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3824E-3ACE-4A7A-BEC2-AAF95E2F675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E9936-4D92-4CB5-BE9F-7F874E60093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3824E-3ACE-4A7A-BEC2-AAF95E2F675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E9936-4D92-4CB5-BE9F-7F874E60093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3824E-3ACE-4A7A-BEC2-AAF95E2F675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E9936-4D92-4CB5-BE9F-7F874E600934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3824E-3ACE-4A7A-BEC2-AAF95E2F675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E9936-4D92-4CB5-BE9F-7F874E600934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3824E-3ACE-4A7A-BEC2-AAF95E2F675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E9936-4D92-4CB5-BE9F-7F874E600934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3824E-3ACE-4A7A-BEC2-AAF95E2F675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E9936-4D92-4CB5-BE9F-7F874E600934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3824E-3ACE-4A7A-BEC2-AAF95E2F675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E9936-4D92-4CB5-BE9F-7F874E600934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3824E-3ACE-4A7A-BEC2-AAF95E2F675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E9936-4D92-4CB5-BE9F-7F874E600934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3824E-3ACE-4A7A-BEC2-AAF95E2F675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E9936-4D92-4CB5-BE9F-7F874E60093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B3824E-3ACE-4A7A-BEC2-AAF95E2F6753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image" Target="../media/image7.png"/><Relationship Id="rId8" Type="http://schemas.openxmlformats.org/officeDocument/2006/relationships/image" Target="../media/image35.png"/><Relationship Id="rId7" Type="http://schemas.openxmlformats.org/officeDocument/2006/relationships/image" Target="../media/image34.jpeg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0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9.png"/><Relationship Id="rId2" Type="http://schemas.openxmlformats.org/officeDocument/2006/relationships/image" Target="../media/image37.png"/><Relationship Id="rId1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7.xml"/><Relationship Id="rId2" Type="http://schemas.openxmlformats.org/officeDocument/2006/relationships/hyperlink" Target="https://www.pptying.com" TargetMode="External"/><Relationship Id="rId1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1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21.png"/><Relationship Id="rId8" Type="http://schemas.openxmlformats.org/officeDocument/2006/relationships/image" Target="../media/image20.png"/><Relationship Id="rId7" Type="http://schemas.openxmlformats.org/officeDocument/2006/relationships/image" Target="../media/image9.png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1" Type="http://schemas.openxmlformats.org/officeDocument/2006/relationships/slideLayout" Target="../slideLayouts/slideLayout2.xml"/><Relationship Id="rId10" Type="http://schemas.openxmlformats.org/officeDocument/2006/relationships/image" Target="../media/image22.png"/><Relationship Id="rId1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4.png"/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3" Type="http://schemas.openxmlformats.org/officeDocument/2006/relationships/image" Target="../media/image9.png"/><Relationship Id="rId2" Type="http://schemas.openxmlformats.org/officeDocument/2006/relationships/image" Target="../media/image26.png"/><Relationship Id="rId1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1E4EAB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03187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Freeform 22"/>
          <p:cNvSpPr/>
          <p:nvPr/>
        </p:nvSpPr>
        <p:spPr bwMode="auto">
          <a:xfrm rot="10800000">
            <a:off x="1588" y="-5472"/>
            <a:ext cx="9140825" cy="2382838"/>
          </a:xfrm>
          <a:custGeom>
            <a:avLst/>
            <a:gdLst/>
            <a:ahLst/>
            <a:cxnLst>
              <a:cxn ang="0">
                <a:pos x="7259" y="1534"/>
              </a:cxn>
              <a:cxn ang="0">
                <a:pos x="7363" y="1497"/>
              </a:cxn>
              <a:cxn ang="0">
                <a:pos x="7491" y="1557"/>
              </a:cxn>
              <a:cxn ang="0">
                <a:pos x="7536" y="1640"/>
              </a:cxn>
              <a:cxn ang="0">
                <a:pos x="7553" y="1617"/>
              </a:cxn>
              <a:cxn ang="0">
                <a:pos x="7578" y="1594"/>
              </a:cxn>
              <a:cxn ang="0">
                <a:pos x="7680" y="1557"/>
              </a:cxn>
              <a:cxn ang="0">
                <a:pos x="7680" y="2002"/>
              </a:cxn>
              <a:cxn ang="0">
                <a:pos x="0" y="2002"/>
              </a:cxn>
              <a:cxn ang="0">
                <a:pos x="0" y="317"/>
              </a:cxn>
              <a:cxn ang="0">
                <a:pos x="164" y="291"/>
              </a:cxn>
              <a:cxn ang="0">
                <a:pos x="501" y="421"/>
              </a:cxn>
              <a:cxn ang="0">
                <a:pos x="601" y="555"/>
              </a:cxn>
              <a:cxn ang="0">
                <a:pos x="642" y="491"/>
              </a:cxn>
              <a:cxn ang="0">
                <a:pos x="789" y="422"/>
              </a:cxn>
              <a:cxn ang="0">
                <a:pos x="896" y="455"/>
              </a:cxn>
              <a:cxn ang="0">
                <a:pos x="1029" y="273"/>
              </a:cxn>
              <a:cxn ang="0">
                <a:pos x="1480" y="93"/>
              </a:cxn>
              <a:cxn ang="0">
                <a:pos x="1932" y="270"/>
              </a:cxn>
              <a:cxn ang="0">
                <a:pos x="2086" y="500"/>
              </a:cxn>
              <a:cxn ang="0">
                <a:pos x="2254" y="259"/>
              </a:cxn>
              <a:cxn ang="0">
                <a:pos x="2858" y="0"/>
              </a:cxn>
              <a:cxn ang="0">
                <a:pos x="3463" y="259"/>
              </a:cxn>
              <a:cxn ang="0">
                <a:pos x="3683" y="644"/>
              </a:cxn>
              <a:cxn ang="0">
                <a:pos x="3834" y="618"/>
              </a:cxn>
              <a:cxn ang="0">
                <a:pos x="4165" y="773"/>
              </a:cxn>
              <a:cxn ang="0">
                <a:pos x="4258" y="919"/>
              </a:cxn>
              <a:cxn ang="0">
                <a:pos x="4839" y="704"/>
              </a:cxn>
              <a:cxn ang="0">
                <a:pos x="5442" y="938"/>
              </a:cxn>
              <a:cxn ang="0">
                <a:pos x="5673" y="1326"/>
              </a:cxn>
              <a:cxn ang="0">
                <a:pos x="6073" y="1168"/>
              </a:cxn>
              <a:cxn ang="0">
                <a:pos x="6495" y="1348"/>
              </a:cxn>
              <a:cxn ang="0">
                <a:pos x="6548" y="1410"/>
              </a:cxn>
              <a:cxn ang="0">
                <a:pos x="6587" y="1363"/>
              </a:cxn>
              <a:cxn ang="0">
                <a:pos x="6873" y="1242"/>
              </a:cxn>
              <a:cxn ang="0">
                <a:pos x="7158" y="1363"/>
              </a:cxn>
              <a:cxn ang="0">
                <a:pos x="7259" y="1534"/>
              </a:cxn>
            </a:cxnLst>
            <a:rect l="0" t="0" r="r" b="b"/>
            <a:pathLst>
              <a:path w="7680" h="2002">
                <a:moveTo>
                  <a:pt x="7259" y="1534"/>
                </a:moveTo>
                <a:cubicBezTo>
                  <a:pt x="7289" y="1509"/>
                  <a:pt x="7324" y="1497"/>
                  <a:pt x="7363" y="1497"/>
                </a:cubicBezTo>
                <a:cubicBezTo>
                  <a:pt x="7413" y="1497"/>
                  <a:pt x="7455" y="1517"/>
                  <a:pt x="7491" y="1557"/>
                </a:cubicBezTo>
                <a:cubicBezTo>
                  <a:pt x="7512" y="1582"/>
                  <a:pt x="7527" y="1609"/>
                  <a:pt x="7536" y="1640"/>
                </a:cubicBezTo>
                <a:cubicBezTo>
                  <a:pt x="7541" y="1632"/>
                  <a:pt x="7547" y="1625"/>
                  <a:pt x="7553" y="1617"/>
                </a:cubicBezTo>
                <a:cubicBezTo>
                  <a:pt x="7561" y="1609"/>
                  <a:pt x="7569" y="1601"/>
                  <a:pt x="7578" y="1594"/>
                </a:cubicBezTo>
                <a:cubicBezTo>
                  <a:pt x="7607" y="1570"/>
                  <a:pt x="7641" y="1557"/>
                  <a:pt x="7680" y="1557"/>
                </a:cubicBezTo>
                <a:cubicBezTo>
                  <a:pt x="7680" y="2002"/>
                  <a:pt x="7680" y="2002"/>
                  <a:pt x="7680" y="2002"/>
                </a:cubicBezTo>
                <a:cubicBezTo>
                  <a:pt x="0" y="2002"/>
                  <a:pt x="0" y="2002"/>
                  <a:pt x="0" y="2002"/>
                </a:cubicBezTo>
                <a:cubicBezTo>
                  <a:pt x="0" y="317"/>
                  <a:pt x="0" y="317"/>
                  <a:pt x="0" y="317"/>
                </a:cubicBezTo>
                <a:cubicBezTo>
                  <a:pt x="51" y="300"/>
                  <a:pt x="106" y="291"/>
                  <a:pt x="164" y="291"/>
                </a:cubicBezTo>
                <a:cubicBezTo>
                  <a:pt x="296" y="291"/>
                  <a:pt x="408" y="334"/>
                  <a:pt x="501" y="421"/>
                </a:cubicBezTo>
                <a:cubicBezTo>
                  <a:pt x="545" y="462"/>
                  <a:pt x="578" y="507"/>
                  <a:pt x="601" y="555"/>
                </a:cubicBezTo>
                <a:cubicBezTo>
                  <a:pt x="611" y="532"/>
                  <a:pt x="625" y="511"/>
                  <a:pt x="642" y="491"/>
                </a:cubicBezTo>
                <a:cubicBezTo>
                  <a:pt x="682" y="445"/>
                  <a:pt x="732" y="422"/>
                  <a:pt x="789" y="422"/>
                </a:cubicBezTo>
                <a:cubicBezTo>
                  <a:pt x="829" y="422"/>
                  <a:pt x="864" y="433"/>
                  <a:pt x="896" y="455"/>
                </a:cubicBezTo>
                <a:cubicBezTo>
                  <a:pt x="927" y="389"/>
                  <a:pt x="971" y="328"/>
                  <a:pt x="1029" y="273"/>
                </a:cubicBezTo>
                <a:cubicBezTo>
                  <a:pt x="1153" y="154"/>
                  <a:pt x="1304" y="94"/>
                  <a:pt x="1480" y="93"/>
                </a:cubicBezTo>
                <a:cubicBezTo>
                  <a:pt x="1657" y="92"/>
                  <a:pt x="1807" y="151"/>
                  <a:pt x="1932" y="270"/>
                </a:cubicBezTo>
                <a:cubicBezTo>
                  <a:pt x="2004" y="338"/>
                  <a:pt x="2055" y="415"/>
                  <a:pt x="2086" y="500"/>
                </a:cubicBezTo>
                <a:cubicBezTo>
                  <a:pt x="2127" y="413"/>
                  <a:pt x="2183" y="333"/>
                  <a:pt x="2254" y="259"/>
                </a:cubicBezTo>
                <a:cubicBezTo>
                  <a:pt x="2421" y="86"/>
                  <a:pt x="2622" y="0"/>
                  <a:pt x="2858" y="0"/>
                </a:cubicBezTo>
                <a:cubicBezTo>
                  <a:pt x="3095" y="0"/>
                  <a:pt x="3296" y="86"/>
                  <a:pt x="3463" y="259"/>
                </a:cubicBezTo>
                <a:cubicBezTo>
                  <a:pt x="3572" y="372"/>
                  <a:pt x="3646" y="501"/>
                  <a:pt x="3683" y="644"/>
                </a:cubicBezTo>
                <a:cubicBezTo>
                  <a:pt x="3730" y="626"/>
                  <a:pt x="3780" y="618"/>
                  <a:pt x="3834" y="618"/>
                </a:cubicBezTo>
                <a:cubicBezTo>
                  <a:pt x="3963" y="618"/>
                  <a:pt x="4074" y="670"/>
                  <a:pt x="4165" y="773"/>
                </a:cubicBezTo>
                <a:cubicBezTo>
                  <a:pt x="4204" y="818"/>
                  <a:pt x="4235" y="866"/>
                  <a:pt x="4258" y="919"/>
                </a:cubicBezTo>
                <a:cubicBezTo>
                  <a:pt x="4420" y="776"/>
                  <a:pt x="4614" y="704"/>
                  <a:pt x="4839" y="704"/>
                </a:cubicBezTo>
                <a:cubicBezTo>
                  <a:pt x="5075" y="704"/>
                  <a:pt x="5276" y="782"/>
                  <a:pt x="5442" y="938"/>
                </a:cubicBezTo>
                <a:cubicBezTo>
                  <a:pt x="5562" y="1051"/>
                  <a:pt x="5639" y="1180"/>
                  <a:pt x="5673" y="1326"/>
                </a:cubicBezTo>
                <a:cubicBezTo>
                  <a:pt x="5785" y="1221"/>
                  <a:pt x="5918" y="1168"/>
                  <a:pt x="6073" y="1168"/>
                </a:cubicBezTo>
                <a:cubicBezTo>
                  <a:pt x="6238" y="1168"/>
                  <a:pt x="6378" y="1228"/>
                  <a:pt x="6495" y="1348"/>
                </a:cubicBezTo>
                <a:cubicBezTo>
                  <a:pt x="6514" y="1368"/>
                  <a:pt x="6532" y="1388"/>
                  <a:pt x="6548" y="1410"/>
                </a:cubicBezTo>
                <a:cubicBezTo>
                  <a:pt x="6560" y="1393"/>
                  <a:pt x="6573" y="1378"/>
                  <a:pt x="6587" y="1363"/>
                </a:cubicBezTo>
                <a:cubicBezTo>
                  <a:pt x="6666" y="1282"/>
                  <a:pt x="6761" y="1242"/>
                  <a:pt x="6873" y="1242"/>
                </a:cubicBezTo>
                <a:cubicBezTo>
                  <a:pt x="6984" y="1242"/>
                  <a:pt x="7079" y="1282"/>
                  <a:pt x="7158" y="1363"/>
                </a:cubicBezTo>
                <a:cubicBezTo>
                  <a:pt x="7207" y="1414"/>
                  <a:pt x="7240" y="1470"/>
                  <a:pt x="7259" y="1534"/>
                </a:cubicBezTo>
                <a:close/>
              </a:path>
            </a:pathLst>
          </a:custGeom>
          <a:solidFill>
            <a:srgbClr val="00B0F0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103187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Freeform 23"/>
          <p:cNvSpPr/>
          <p:nvPr/>
        </p:nvSpPr>
        <p:spPr bwMode="auto">
          <a:xfrm rot="10800000">
            <a:off x="1588" y="-5472"/>
            <a:ext cx="9140825" cy="1789113"/>
          </a:xfrm>
          <a:custGeom>
            <a:avLst/>
            <a:gdLst/>
            <a:ahLst/>
            <a:cxnLst>
              <a:cxn ang="0">
                <a:pos x="7609" y="1134"/>
              </a:cxn>
              <a:cxn ang="0">
                <a:pos x="7680" y="1089"/>
              </a:cxn>
              <a:cxn ang="0">
                <a:pos x="7680" y="1503"/>
              </a:cxn>
              <a:cxn ang="0">
                <a:pos x="0" y="1503"/>
              </a:cxn>
              <a:cxn ang="0">
                <a:pos x="0" y="577"/>
              </a:cxn>
              <a:cxn ang="0">
                <a:pos x="32" y="576"/>
              </a:cxn>
              <a:cxn ang="0">
                <a:pos x="337" y="652"/>
              </a:cxn>
              <a:cxn ang="0">
                <a:pos x="411" y="572"/>
              </a:cxn>
              <a:cxn ang="0">
                <a:pos x="765" y="445"/>
              </a:cxn>
              <a:cxn ang="0">
                <a:pos x="892" y="458"/>
              </a:cxn>
              <a:cxn ang="0">
                <a:pos x="890" y="414"/>
              </a:cxn>
              <a:cxn ang="0">
                <a:pos x="1030" y="121"/>
              </a:cxn>
              <a:cxn ang="0">
                <a:pos x="1370" y="0"/>
              </a:cxn>
              <a:cxn ang="0">
                <a:pos x="1710" y="121"/>
              </a:cxn>
              <a:cxn ang="0">
                <a:pos x="1817" y="258"/>
              </a:cxn>
              <a:cxn ang="0">
                <a:pos x="1867" y="211"/>
              </a:cxn>
              <a:cxn ang="0">
                <a:pos x="2379" y="28"/>
              </a:cxn>
              <a:cxn ang="0">
                <a:pos x="2891" y="211"/>
              </a:cxn>
              <a:cxn ang="0">
                <a:pos x="3036" y="384"/>
              </a:cxn>
              <a:cxn ang="0">
                <a:pos x="3189" y="369"/>
              </a:cxn>
              <a:cxn ang="0">
                <a:pos x="3639" y="530"/>
              </a:cxn>
              <a:cxn ang="0">
                <a:pos x="3786" y="723"/>
              </a:cxn>
              <a:cxn ang="0">
                <a:pos x="4120" y="663"/>
              </a:cxn>
              <a:cxn ang="0">
                <a:pos x="4631" y="824"/>
              </a:cxn>
              <a:cxn ang="0">
                <a:pos x="4701" y="885"/>
              </a:cxn>
              <a:cxn ang="0">
                <a:pos x="4843" y="863"/>
              </a:cxn>
              <a:cxn ang="0">
                <a:pos x="5126" y="964"/>
              </a:cxn>
              <a:cxn ang="0">
                <a:pos x="5175" y="1014"/>
              </a:cxn>
              <a:cxn ang="0">
                <a:pos x="5256" y="1008"/>
              </a:cxn>
              <a:cxn ang="0">
                <a:pos x="5531" y="1086"/>
              </a:cxn>
              <a:cxn ang="0">
                <a:pos x="5600" y="1148"/>
              </a:cxn>
              <a:cxn ang="0">
                <a:pos x="5747" y="1115"/>
              </a:cxn>
              <a:cxn ang="0">
                <a:pos x="5950" y="1186"/>
              </a:cxn>
              <a:cxn ang="0">
                <a:pos x="5953" y="1184"/>
              </a:cxn>
              <a:cxn ang="0">
                <a:pos x="6263" y="1109"/>
              </a:cxn>
              <a:cxn ang="0">
                <a:pos x="6398" y="1120"/>
              </a:cxn>
              <a:cxn ang="0">
                <a:pos x="6479" y="1030"/>
              </a:cxn>
              <a:cxn ang="0">
                <a:pos x="6822" y="908"/>
              </a:cxn>
              <a:cxn ang="0">
                <a:pos x="7165" y="1030"/>
              </a:cxn>
              <a:cxn ang="0">
                <a:pos x="7289" y="1210"/>
              </a:cxn>
              <a:cxn ang="0">
                <a:pos x="7387" y="1191"/>
              </a:cxn>
              <a:cxn ang="0">
                <a:pos x="7537" y="1241"/>
              </a:cxn>
              <a:cxn ang="0">
                <a:pos x="7609" y="1134"/>
              </a:cxn>
            </a:cxnLst>
            <a:rect l="0" t="0" r="r" b="b"/>
            <a:pathLst>
              <a:path w="7680" h="1503">
                <a:moveTo>
                  <a:pt x="7609" y="1134"/>
                </a:moveTo>
                <a:cubicBezTo>
                  <a:pt x="7631" y="1115"/>
                  <a:pt x="7655" y="1100"/>
                  <a:pt x="7680" y="1089"/>
                </a:cubicBezTo>
                <a:cubicBezTo>
                  <a:pt x="7680" y="1503"/>
                  <a:pt x="7680" y="1503"/>
                  <a:pt x="7680" y="1503"/>
                </a:cubicBezTo>
                <a:cubicBezTo>
                  <a:pt x="0" y="1503"/>
                  <a:pt x="0" y="1503"/>
                  <a:pt x="0" y="1503"/>
                </a:cubicBezTo>
                <a:cubicBezTo>
                  <a:pt x="0" y="577"/>
                  <a:pt x="0" y="577"/>
                  <a:pt x="0" y="577"/>
                </a:cubicBezTo>
                <a:cubicBezTo>
                  <a:pt x="11" y="577"/>
                  <a:pt x="21" y="576"/>
                  <a:pt x="32" y="576"/>
                </a:cubicBezTo>
                <a:cubicBezTo>
                  <a:pt x="146" y="576"/>
                  <a:pt x="247" y="602"/>
                  <a:pt x="337" y="652"/>
                </a:cubicBezTo>
                <a:cubicBezTo>
                  <a:pt x="357" y="624"/>
                  <a:pt x="382" y="597"/>
                  <a:pt x="411" y="572"/>
                </a:cubicBezTo>
                <a:cubicBezTo>
                  <a:pt x="509" y="487"/>
                  <a:pt x="627" y="445"/>
                  <a:pt x="765" y="445"/>
                </a:cubicBezTo>
                <a:cubicBezTo>
                  <a:pt x="810" y="445"/>
                  <a:pt x="852" y="450"/>
                  <a:pt x="892" y="458"/>
                </a:cubicBezTo>
                <a:cubicBezTo>
                  <a:pt x="890" y="444"/>
                  <a:pt x="890" y="429"/>
                  <a:pt x="890" y="414"/>
                </a:cubicBezTo>
                <a:cubicBezTo>
                  <a:pt x="890" y="300"/>
                  <a:pt x="937" y="202"/>
                  <a:pt x="1030" y="121"/>
                </a:cubicBezTo>
                <a:cubicBezTo>
                  <a:pt x="1124" y="40"/>
                  <a:pt x="1238" y="0"/>
                  <a:pt x="1370" y="0"/>
                </a:cubicBezTo>
                <a:cubicBezTo>
                  <a:pt x="1503" y="0"/>
                  <a:pt x="1616" y="40"/>
                  <a:pt x="1710" y="121"/>
                </a:cubicBezTo>
                <a:cubicBezTo>
                  <a:pt x="1758" y="162"/>
                  <a:pt x="1794" y="208"/>
                  <a:pt x="1817" y="258"/>
                </a:cubicBezTo>
                <a:cubicBezTo>
                  <a:pt x="1833" y="242"/>
                  <a:pt x="1849" y="226"/>
                  <a:pt x="1867" y="211"/>
                </a:cubicBezTo>
                <a:cubicBezTo>
                  <a:pt x="2009" y="89"/>
                  <a:pt x="2179" y="28"/>
                  <a:pt x="2379" y="28"/>
                </a:cubicBezTo>
                <a:cubicBezTo>
                  <a:pt x="2579" y="28"/>
                  <a:pt x="2750" y="89"/>
                  <a:pt x="2891" y="211"/>
                </a:cubicBezTo>
                <a:cubicBezTo>
                  <a:pt x="2953" y="264"/>
                  <a:pt x="3001" y="321"/>
                  <a:pt x="3036" y="384"/>
                </a:cubicBezTo>
                <a:cubicBezTo>
                  <a:pt x="3084" y="374"/>
                  <a:pt x="3135" y="369"/>
                  <a:pt x="3189" y="369"/>
                </a:cubicBezTo>
                <a:cubicBezTo>
                  <a:pt x="3365" y="369"/>
                  <a:pt x="3515" y="423"/>
                  <a:pt x="3639" y="530"/>
                </a:cubicBezTo>
                <a:cubicBezTo>
                  <a:pt x="3706" y="588"/>
                  <a:pt x="3755" y="652"/>
                  <a:pt x="3786" y="723"/>
                </a:cubicBezTo>
                <a:cubicBezTo>
                  <a:pt x="3887" y="683"/>
                  <a:pt x="3998" y="663"/>
                  <a:pt x="4120" y="663"/>
                </a:cubicBezTo>
                <a:cubicBezTo>
                  <a:pt x="4320" y="663"/>
                  <a:pt x="4490" y="717"/>
                  <a:pt x="4631" y="824"/>
                </a:cubicBezTo>
                <a:cubicBezTo>
                  <a:pt x="4657" y="844"/>
                  <a:pt x="4680" y="864"/>
                  <a:pt x="4701" y="885"/>
                </a:cubicBezTo>
                <a:cubicBezTo>
                  <a:pt x="4745" y="870"/>
                  <a:pt x="4792" y="863"/>
                  <a:pt x="4843" y="863"/>
                </a:cubicBezTo>
                <a:cubicBezTo>
                  <a:pt x="4954" y="863"/>
                  <a:pt x="5048" y="897"/>
                  <a:pt x="5126" y="964"/>
                </a:cubicBezTo>
                <a:cubicBezTo>
                  <a:pt x="5144" y="980"/>
                  <a:pt x="5161" y="997"/>
                  <a:pt x="5175" y="1014"/>
                </a:cubicBezTo>
                <a:cubicBezTo>
                  <a:pt x="5201" y="1010"/>
                  <a:pt x="5228" y="1008"/>
                  <a:pt x="5256" y="1008"/>
                </a:cubicBezTo>
                <a:cubicBezTo>
                  <a:pt x="5363" y="1008"/>
                  <a:pt x="5455" y="1034"/>
                  <a:pt x="5531" y="1086"/>
                </a:cubicBezTo>
                <a:cubicBezTo>
                  <a:pt x="5559" y="1105"/>
                  <a:pt x="5582" y="1126"/>
                  <a:pt x="5600" y="1148"/>
                </a:cubicBezTo>
                <a:cubicBezTo>
                  <a:pt x="5644" y="1126"/>
                  <a:pt x="5692" y="1115"/>
                  <a:pt x="5747" y="1115"/>
                </a:cubicBezTo>
                <a:cubicBezTo>
                  <a:pt x="5826" y="1115"/>
                  <a:pt x="5894" y="1139"/>
                  <a:pt x="5950" y="1186"/>
                </a:cubicBezTo>
                <a:cubicBezTo>
                  <a:pt x="5951" y="1185"/>
                  <a:pt x="5952" y="1185"/>
                  <a:pt x="5953" y="1184"/>
                </a:cubicBezTo>
                <a:cubicBezTo>
                  <a:pt x="6039" y="1134"/>
                  <a:pt x="6142" y="1109"/>
                  <a:pt x="6263" y="1109"/>
                </a:cubicBezTo>
                <a:cubicBezTo>
                  <a:pt x="6311" y="1109"/>
                  <a:pt x="6356" y="1113"/>
                  <a:pt x="6398" y="1120"/>
                </a:cubicBezTo>
                <a:cubicBezTo>
                  <a:pt x="6420" y="1088"/>
                  <a:pt x="6447" y="1058"/>
                  <a:pt x="6479" y="1030"/>
                </a:cubicBezTo>
                <a:cubicBezTo>
                  <a:pt x="6574" y="949"/>
                  <a:pt x="6688" y="908"/>
                  <a:pt x="6822" y="908"/>
                </a:cubicBezTo>
                <a:cubicBezTo>
                  <a:pt x="6956" y="908"/>
                  <a:pt x="7070" y="949"/>
                  <a:pt x="7165" y="1030"/>
                </a:cubicBezTo>
                <a:cubicBezTo>
                  <a:pt x="7226" y="1083"/>
                  <a:pt x="7267" y="1143"/>
                  <a:pt x="7289" y="1210"/>
                </a:cubicBezTo>
                <a:cubicBezTo>
                  <a:pt x="7319" y="1197"/>
                  <a:pt x="7351" y="1191"/>
                  <a:pt x="7387" y="1191"/>
                </a:cubicBezTo>
                <a:cubicBezTo>
                  <a:pt x="7445" y="1191"/>
                  <a:pt x="7495" y="1208"/>
                  <a:pt x="7537" y="1241"/>
                </a:cubicBezTo>
                <a:cubicBezTo>
                  <a:pt x="7549" y="1201"/>
                  <a:pt x="7573" y="1165"/>
                  <a:pt x="7609" y="1134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defTabSz="1031875"/>
            <a:endParaRPr lang="en-US" sz="2000">
              <a:solidFill>
                <a:prstClr val="black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1587" y="4012303"/>
            <a:ext cx="9144000" cy="3547043"/>
          </a:xfrm>
          <a:prstGeom prst="rect">
            <a:avLst/>
          </a:prstGeom>
        </p:spPr>
      </p:pic>
      <p:sp>
        <p:nvSpPr>
          <p:cNvPr id="9" name="椭圆 8"/>
          <p:cNvSpPr/>
          <p:nvPr/>
        </p:nvSpPr>
        <p:spPr>
          <a:xfrm>
            <a:off x="1458853" y="2411508"/>
            <a:ext cx="1604000" cy="1603998"/>
          </a:xfrm>
          <a:prstGeom prst="ellipse">
            <a:avLst/>
          </a:prstGeom>
          <a:blipFill>
            <a:blip r:embed="rId2"/>
            <a:srcRect/>
            <a:stretch>
              <a:fillRect t="-8221" b="-27949"/>
            </a:stretch>
          </a:blipFill>
          <a:ln w="57150" cap="flat" cmpd="sng" algn="ctr">
            <a:solidFill>
              <a:sysClr val="window" lastClr="FFFFFF"/>
            </a:solidFill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</a:endParaRPr>
          </a:p>
        </p:txBody>
      </p:sp>
      <p:sp>
        <p:nvSpPr>
          <p:cNvPr id="10" name="TextBox 29"/>
          <p:cNvSpPr txBox="1"/>
          <p:nvPr/>
        </p:nvSpPr>
        <p:spPr>
          <a:xfrm>
            <a:off x="3286202" y="2544907"/>
            <a:ext cx="34497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 defTabSz="914400"/>
            <a:r>
              <a:rPr lang="zh-CN" altLang="en-US" sz="6000" dirty="0">
                <a:solidFill>
                  <a:schemeClr val="bg1"/>
                </a:solidFill>
                <a:latin typeface="方正大标宋简体" panose="03000509000000000000" pitchFamily="65" charset="-122"/>
                <a:ea typeface="方正大标宋简体" panose="03000509000000000000" pitchFamily="65" charset="-122"/>
              </a:rPr>
              <a:t>自我介绍</a:t>
            </a:r>
            <a:endParaRPr lang="zh-CN" altLang="en-US" sz="6000" dirty="0">
              <a:solidFill>
                <a:schemeClr val="bg1"/>
              </a:solidFill>
              <a:latin typeface="方正大标宋简体" panose="03000509000000000000" pitchFamily="65" charset="-122"/>
              <a:ea typeface="方正大标宋简体" panose="03000509000000000000" pitchFamily="65" charset="-122"/>
            </a:endParaRPr>
          </a:p>
        </p:txBody>
      </p:sp>
      <p:sp>
        <p:nvSpPr>
          <p:cNvPr id="11" name="TextBox 30"/>
          <p:cNvSpPr txBox="1"/>
          <p:nvPr/>
        </p:nvSpPr>
        <p:spPr>
          <a:xfrm>
            <a:off x="4768071" y="3584310"/>
            <a:ext cx="3123833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zh-CN" altLang="en-US" sz="3200" dirty="0">
                <a:solidFill>
                  <a:schemeClr val="bg1"/>
                </a:solidFill>
                <a:latin typeface="方正大标宋简体" panose="03000509000000000000" pitchFamily="65" charset="-122"/>
                <a:ea typeface="方正大标宋简体" panose="03000509000000000000" pitchFamily="65" charset="-122"/>
              </a:rPr>
              <a:t>五三班   </a:t>
            </a:r>
            <a:r>
              <a:rPr lang="en-US" altLang="zh-CN" sz="3200" dirty="0">
                <a:solidFill>
                  <a:schemeClr val="bg1"/>
                </a:solidFill>
                <a:latin typeface="方正大标宋简体" panose="03000509000000000000" pitchFamily="65" charset="-122"/>
                <a:ea typeface="方正大标宋简体" panose="03000509000000000000" pitchFamily="65" charset="-122"/>
              </a:rPr>
              <a:t>PPT</a:t>
            </a:r>
            <a:r>
              <a:rPr lang="zh-CN" altLang="en-US" sz="3200" dirty="0">
                <a:solidFill>
                  <a:schemeClr val="bg1"/>
                </a:solidFill>
                <a:latin typeface="方正大标宋简体" panose="03000509000000000000" pitchFamily="65" charset="-122"/>
                <a:ea typeface="方正大标宋简体" panose="03000509000000000000" pitchFamily="65" charset="-122"/>
              </a:rPr>
              <a:t>营</a:t>
            </a:r>
            <a:endParaRPr lang="zh-CN" altLang="en-US" sz="3200" dirty="0">
              <a:solidFill>
                <a:schemeClr val="bg1"/>
              </a:solidFill>
              <a:latin typeface="方正大标宋简体" panose="03000509000000000000" pitchFamily="65" charset="-122"/>
              <a:ea typeface="方正大标宋简体" panose="03000509000000000000" pitchFamily="65" charset="-122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71914">
            <a:off x="643201" y="1497307"/>
            <a:ext cx="977571" cy="917280"/>
          </a:xfrm>
          <a:prstGeom prst="rect">
            <a:avLst/>
          </a:prstGeom>
        </p:spPr>
      </p:pic>
      <p:pic>
        <p:nvPicPr>
          <p:cNvPr id="13" name="Picture 7" descr="C:\Users\Administrator\Desktop\t\a1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4488" y="-507950"/>
            <a:ext cx="2626132" cy="1954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accel="50000" decel="5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" presetClass="entr" presetSubtype="1" accel="50000" decel="5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5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8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1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" dur="1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1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5" dur="1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8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27" dur="1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29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32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35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6" dur="2000" fill="hold">
                                              <p:stCondLst>
                                                <p:cond delay="200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7" dur="2000" fill="hold">
                                              <p:stCondLst>
                                                <p:cond delay="400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8" dur="2000" fill="hold">
                                              <p:stCondLst>
                                                <p:cond delay="600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39" dur="2000" fill="hold">
                                              <p:stCondLst>
                                                <p:cond delay="800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0" presetID="2" presetClass="entr" presetSubtype="2" accel="31000" fill="hold" grpId="0" nodeType="withEffect" p14:presetBounceEnd="41000">
                                      <p:stCondLst>
                                        <p:cond delay="7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1000">
                                          <p:cBhvr additive="base">
                                            <p:cTn id="42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1000">
                                          <p:cBhvr additive="base">
                                            <p:cTn id="43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4" presetID="56" presetClass="entr" presetSubtype="0" fill="hold" grpId="0" nodeType="withEffect">
                                      <p:stCondLst>
                                        <p:cond delay="22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46" dur="5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47" dur="5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48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49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0" presetID="6" presetClass="emph" presetSubtype="0" fill="hold" nodeType="withEffect">
                                      <p:stCondLst>
                                        <p:cond delay="3900"/>
                                      </p:stCondLst>
                                      <p:childTnLst>
                                        <p:animScale>
                                          <p:cBhvr>
                                            <p:cTn id="51" dur="6100" fill="hold"/>
                                            <p:tgtEl>
                                              <p:spTgt spid="12"/>
                                            </p:tgtEl>
                                          </p:cBhvr>
                                          <p:by x="120000" y="12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2" presetID="0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72222E-6 -4.81481E-6 C -0.01493 0.00679 -0.03107 0.01173 -0.04687 0.01698 C -0.06232 0.02161 -0.07777 0.02933 -0.09253 0.0355 C -0.10989 0.04321 -0.12934 0.04846 -0.14774 0.05371 C -0.16336 0.05772 -0.1776 0.0676 -0.19357 0.0713 C -0.21197 0.07562 -0.23315 0.07531 -0.2519 0.07593 C -0.2651 0.07871 -0.27899 0.08087 -0.29236 0.08179 C -0.31614 0.08612 -0.34097 0.08797 -0.3651 0.0892 C -0.37274 0.09044 -0.37968 0.09105 -0.38715 0.09291 C -0.40381 0.09229 -0.41718 0.09136 -0.43281 0.08766 C -0.43715 0.08303 -0.44288 0.08025 -0.44739 0.07593 C -0.45538 0.06914 -0.4592 0.05865 -0.46701 0.05155 C -0.47048 0.04846 -0.47482 0.04538 -0.47847 0.04198 C -0.48298 0.03797 -0.48593 0.03149 -0.4901 0.02717 C -0.49444 0.02192 -0.50208 0.01729 -0.50868 0.01389 C -0.51909 0.00926 -0.55815 0.00679 -0.57118 0.00649 C -0.61163 0.00618 -0.65243 0.00618 -0.69288 0.00556 C -0.70746 0.00402 -0.7217 0.00278 -0.73628 0.00155 C -0.74618 0.00031 -0.75486 -0.00092 -0.76458 -0.00154 C -0.80069 -0.00154 -0.8368 -0.00154 -0.87274 -0.00092 C -0.88038 -0.00092 -0.8901 0.00093 -0.89774 0.00155 C -0.90364 0.00278 -0.91545 0.00463 -0.91545 0.00494 C -0.91892 0.00587 -0.92222 0.00649 -0.92586 0.00741 C -0.92795 0.01112 -0.92916 0.01112 -0.93229 0.01389 L -1.11215 0.08766 L -1.18454 0.09723 L -1.31684 0.09044 " pathEditMode="relative" rAng="0" ptsTypes="fffffffffffffffffffffffAAAA">
                                          <p:cBhvr>
                                            <p:cTn id="53" dur="10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65833" y="478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6" grpId="0" animBg="1"/>
          <p:bldP spid="9" grpId="0" animBg="1"/>
          <p:bldP spid="9" grpId="1" animBg="1"/>
          <p:bldP spid="10" grpId="0"/>
          <p:bldP spid="11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accel="50000" decel="5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" presetClass="entr" presetSubtype="1" accel="50000" decel="5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5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8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1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" dur="1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1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5" dur="1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8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27" dur="1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29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32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35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6" dur="2000" fill="hold">
                                              <p:stCondLst>
                                                <p:cond delay="200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7" dur="2000" fill="hold">
                                              <p:stCondLst>
                                                <p:cond delay="400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8" dur="2000" fill="hold">
                                              <p:stCondLst>
                                                <p:cond delay="600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39" dur="2000" fill="hold">
                                              <p:stCondLst>
                                                <p:cond delay="800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0" presetID="2" presetClass="entr" presetSubtype="2" accel="31000" fill="hold" grpId="0" nodeType="withEffect">
                                      <p:stCondLst>
                                        <p:cond delay="7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2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3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4" presetID="56" presetClass="entr" presetSubtype="0" fill="hold" grpId="0" nodeType="withEffect">
                                      <p:stCondLst>
                                        <p:cond delay="22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46" dur="5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47" dur="5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48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49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0" presetID="6" presetClass="emph" presetSubtype="0" fill="hold" nodeType="withEffect">
                                      <p:stCondLst>
                                        <p:cond delay="3900"/>
                                      </p:stCondLst>
                                      <p:childTnLst>
                                        <p:animScale>
                                          <p:cBhvr>
                                            <p:cTn id="51" dur="6100" fill="hold"/>
                                            <p:tgtEl>
                                              <p:spTgt spid="12"/>
                                            </p:tgtEl>
                                          </p:cBhvr>
                                          <p:by x="120000" y="12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2" presetID="0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72222E-6 -4.81481E-6 C -0.01493 0.00679 -0.03107 0.01173 -0.04687 0.01698 C -0.06232 0.02161 -0.07777 0.02933 -0.09253 0.0355 C -0.10989 0.04321 -0.12934 0.04846 -0.14774 0.05371 C -0.16336 0.05772 -0.1776 0.0676 -0.19357 0.0713 C -0.21197 0.07562 -0.23315 0.07531 -0.2519 0.07593 C -0.2651 0.07871 -0.27899 0.08087 -0.29236 0.08179 C -0.31614 0.08612 -0.34097 0.08797 -0.3651 0.0892 C -0.37274 0.09044 -0.37968 0.09105 -0.38715 0.09291 C -0.40381 0.09229 -0.41718 0.09136 -0.43281 0.08766 C -0.43715 0.08303 -0.44288 0.08025 -0.44739 0.07593 C -0.45538 0.06914 -0.4592 0.05865 -0.46701 0.05155 C -0.47048 0.04846 -0.47482 0.04538 -0.47847 0.04198 C -0.48298 0.03797 -0.48593 0.03149 -0.4901 0.02717 C -0.49444 0.02192 -0.50208 0.01729 -0.50868 0.01389 C -0.51909 0.00926 -0.55815 0.00679 -0.57118 0.00649 C -0.61163 0.00618 -0.65243 0.00618 -0.69288 0.00556 C -0.70746 0.00402 -0.7217 0.00278 -0.73628 0.00155 C -0.74618 0.00031 -0.75486 -0.00092 -0.76458 -0.00154 C -0.80069 -0.00154 -0.8368 -0.00154 -0.87274 -0.00092 C -0.88038 -0.00092 -0.8901 0.00093 -0.89774 0.00155 C -0.90364 0.00278 -0.91545 0.00463 -0.91545 0.00494 C -0.91892 0.00587 -0.92222 0.00649 -0.92586 0.00741 C -0.92795 0.01112 -0.92916 0.01112 -0.93229 0.01389 L -1.11215 0.08766 L -1.18454 0.09723 L -1.31684 0.09044 " pathEditMode="relative" rAng="0" ptsTypes="fffffffffffffffffffffffAAAA">
                                          <p:cBhvr>
                                            <p:cTn id="53" dur="10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65833" y="478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6" grpId="0" animBg="1"/>
          <p:bldP spid="9" grpId="0" animBg="1"/>
          <p:bldP spid="9" grpId="1" animBg="1"/>
          <p:bldP spid="10" grpId="0"/>
          <p:bldP spid="11" grpId="0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4E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2"/>
          <p:cNvSpPr/>
          <p:nvPr/>
        </p:nvSpPr>
        <p:spPr bwMode="auto">
          <a:xfrm>
            <a:off x="3175" y="543673"/>
            <a:ext cx="9140825" cy="2382838"/>
          </a:xfrm>
          <a:custGeom>
            <a:avLst/>
            <a:gdLst/>
            <a:ahLst/>
            <a:cxnLst>
              <a:cxn ang="0">
                <a:pos x="7259" y="1534"/>
              </a:cxn>
              <a:cxn ang="0">
                <a:pos x="7363" y="1497"/>
              </a:cxn>
              <a:cxn ang="0">
                <a:pos x="7491" y="1557"/>
              </a:cxn>
              <a:cxn ang="0">
                <a:pos x="7536" y="1640"/>
              </a:cxn>
              <a:cxn ang="0">
                <a:pos x="7553" y="1617"/>
              </a:cxn>
              <a:cxn ang="0">
                <a:pos x="7578" y="1594"/>
              </a:cxn>
              <a:cxn ang="0">
                <a:pos x="7680" y="1557"/>
              </a:cxn>
              <a:cxn ang="0">
                <a:pos x="7680" y="2002"/>
              </a:cxn>
              <a:cxn ang="0">
                <a:pos x="0" y="2002"/>
              </a:cxn>
              <a:cxn ang="0">
                <a:pos x="0" y="317"/>
              </a:cxn>
              <a:cxn ang="0">
                <a:pos x="164" y="291"/>
              </a:cxn>
              <a:cxn ang="0">
                <a:pos x="501" y="421"/>
              </a:cxn>
              <a:cxn ang="0">
                <a:pos x="601" y="555"/>
              </a:cxn>
              <a:cxn ang="0">
                <a:pos x="642" y="491"/>
              </a:cxn>
              <a:cxn ang="0">
                <a:pos x="789" y="422"/>
              </a:cxn>
              <a:cxn ang="0">
                <a:pos x="896" y="455"/>
              </a:cxn>
              <a:cxn ang="0">
                <a:pos x="1029" y="273"/>
              </a:cxn>
              <a:cxn ang="0">
                <a:pos x="1480" y="93"/>
              </a:cxn>
              <a:cxn ang="0">
                <a:pos x="1932" y="270"/>
              </a:cxn>
              <a:cxn ang="0">
                <a:pos x="2086" y="500"/>
              </a:cxn>
              <a:cxn ang="0">
                <a:pos x="2254" y="259"/>
              </a:cxn>
              <a:cxn ang="0">
                <a:pos x="2858" y="0"/>
              </a:cxn>
              <a:cxn ang="0">
                <a:pos x="3463" y="259"/>
              </a:cxn>
              <a:cxn ang="0">
                <a:pos x="3683" y="644"/>
              </a:cxn>
              <a:cxn ang="0">
                <a:pos x="3834" y="618"/>
              </a:cxn>
              <a:cxn ang="0">
                <a:pos x="4165" y="773"/>
              </a:cxn>
              <a:cxn ang="0">
                <a:pos x="4258" y="919"/>
              </a:cxn>
              <a:cxn ang="0">
                <a:pos x="4839" y="704"/>
              </a:cxn>
              <a:cxn ang="0">
                <a:pos x="5442" y="938"/>
              </a:cxn>
              <a:cxn ang="0">
                <a:pos x="5673" y="1326"/>
              </a:cxn>
              <a:cxn ang="0">
                <a:pos x="6073" y="1168"/>
              </a:cxn>
              <a:cxn ang="0">
                <a:pos x="6495" y="1348"/>
              </a:cxn>
              <a:cxn ang="0">
                <a:pos x="6548" y="1410"/>
              </a:cxn>
              <a:cxn ang="0">
                <a:pos x="6587" y="1363"/>
              </a:cxn>
              <a:cxn ang="0">
                <a:pos x="6873" y="1242"/>
              </a:cxn>
              <a:cxn ang="0">
                <a:pos x="7158" y="1363"/>
              </a:cxn>
              <a:cxn ang="0">
                <a:pos x="7259" y="1534"/>
              </a:cxn>
            </a:cxnLst>
            <a:rect l="0" t="0" r="r" b="b"/>
            <a:pathLst>
              <a:path w="7680" h="2002">
                <a:moveTo>
                  <a:pt x="7259" y="1534"/>
                </a:moveTo>
                <a:cubicBezTo>
                  <a:pt x="7289" y="1509"/>
                  <a:pt x="7324" y="1497"/>
                  <a:pt x="7363" y="1497"/>
                </a:cubicBezTo>
                <a:cubicBezTo>
                  <a:pt x="7413" y="1497"/>
                  <a:pt x="7455" y="1517"/>
                  <a:pt x="7491" y="1557"/>
                </a:cubicBezTo>
                <a:cubicBezTo>
                  <a:pt x="7512" y="1582"/>
                  <a:pt x="7527" y="1609"/>
                  <a:pt x="7536" y="1640"/>
                </a:cubicBezTo>
                <a:cubicBezTo>
                  <a:pt x="7541" y="1632"/>
                  <a:pt x="7547" y="1625"/>
                  <a:pt x="7553" y="1617"/>
                </a:cubicBezTo>
                <a:cubicBezTo>
                  <a:pt x="7561" y="1609"/>
                  <a:pt x="7569" y="1601"/>
                  <a:pt x="7578" y="1594"/>
                </a:cubicBezTo>
                <a:cubicBezTo>
                  <a:pt x="7607" y="1570"/>
                  <a:pt x="7641" y="1557"/>
                  <a:pt x="7680" y="1557"/>
                </a:cubicBezTo>
                <a:cubicBezTo>
                  <a:pt x="7680" y="2002"/>
                  <a:pt x="7680" y="2002"/>
                  <a:pt x="7680" y="2002"/>
                </a:cubicBezTo>
                <a:cubicBezTo>
                  <a:pt x="0" y="2002"/>
                  <a:pt x="0" y="2002"/>
                  <a:pt x="0" y="2002"/>
                </a:cubicBezTo>
                <a:cubicBezTo>
                  <a:pt x="0" y="317"/>
                  <a:pt x="0" y="317"/>
                  <a:pt x="0" y="317"/>
                </a:cubicBezTo>
                <a:cubicBezTo>
                  <a:pt x="51" y="300"/>
                  <a:pt x="106" y="291"/>
                  <a:pt x="164" y="291"/>
                </a:cubicBezTo>
                <a:cubicBezTo>
                  <a:pt x="296" y="291"/>
                  <a:pt x="408" y="334"/>
                  <a:pt x="501" y="421"/>
                </a:cubicBezTo>
                <a:cubicBezTo>
                  <a:pt x="545" y="462"/>
                  <a:pt x="578" y="507"/>
                  <a:pt x="601" y="555"/>
                </a:cubicBezTo>
                <a:cubicBezTo>
                  <a:pt x="611" y="532"/>
                  <a:pt x="625" y="511"/>
                  <a:pt x="642" y="491"/>
                </a:cubicBezTo>
                <a:cubicBezTo>
                  <a:pt x="682" y="445"/>
                  <a:pt x="732" y="422"/>
                  <a:pt x="789" y="422"/>
                </a:cubicBezTo>
                <a:cubicBezTo>
                  <a:pt x="829" y="422"/>
                  <a:pt x="864" y="433"/>
                  <a:pt x="896" y="455"/>
                </a:cubicBezTo>
                <a:cubicBezTo>
                  <a:pt x="927" y="389"/>
                  <a:pt x="971" y="328"/>
                  <a:pt x="1029" y="273"/>
                </a:cubicBezTo>
                <a:cubicBezTo>
                  <a:pt x="1153" y="154"/>
                  <a:pt x="1304" y="94"/>
                  <a:pt x="1480" y="93"/>
                </a:cubicBezTo>
                <a:cubicBezTo>
                  <a:pt x="1657" y="92"/>
                  <a:pt x="1807" y="151"/>
                  <a:pt x="1932" y="270"/>
                </a:cubicBezTo>
                <a:cubicBezTo>
                  <a:pt x="2004" y="338"/>
                  <a:pt x="2055" y="415"/>
                  <a:pt x="2086" y="500"/>
                </a:cubicBezTo>
                <a:cubicBezTo>
                  <a:pt x="2127" y="413"/>
                  <a:pt x="2183" y="333"/>
                  <a:pt x="2254" y="259"/>
                </a:cubicBezTo>
                <a:cubicBezTo>
                  <a:pt x="2421" y="86"/>
                  <a:pt x="2622" y="0"/>
                  <a:pt x="2858" y="0"/>
                </a:cubicBezTo>
                <a:cubicBezTo>
                  <a:pt x="3095" y="0"/>
                  <a:pt x="3296" y="86"/>
                  <a:pt x="3463" y="259"/>
                </a:cubicBezTo>
                <a:cubicBezTo>
                  <a:pt x="3572" y="372"/>
                  <a:pt x="3646" y="501"/>
                  <a:pt x="3683" y="644"/>
                </a:cubicBezTo>
                <a:cubicBezTo>
                  <a:pt x="3730" y="626"/>
                  <a:pt x="3780" y="618"/>
                  <a:pt x="3834" y="618"/>
                </a:cubicBezTo>
                <a:cubicBezTo>
                  <a:pt x="3963" y="618"/>
                  <a:pt x="4074" y="670"/>
                  <a:pt x="4165" y="773"/>
                </a:cubicBezTo>
                <a:cubicBezTo>
                  <a:pt x="4204" y="818"/>
                  <a:pt x="4235" y="866"/>
                  <a:pt x="4258" y="919"/>
                </a:cubicBezTo>
                <a:cubicBezTo>
                  <a:pt x="4420" y="776"/>
                  <a:pt x="4614" y="704"/>
                  <a:pt x="4839" y="704"/>
                </a:cubicBezTo>
                <a:cubicBezTo>
                  <a:pt x="5075" y="704"/>
                  <a:pt x="5276" y="782"/>
                  <a:pt x="5442" y="938"/>
                </a:cubicBezTo>
                <a:cubicBezTo>
                  <a:pt x="5562" y="1051"/>
                  <a:pt x="5639" y="1180"/>
                  <a:pt x="5673" y="1326"/>
                </a:cubicBezTo>
                <a:cubicBezTo>
                  <a:pt x="5785" y="1221"/>
                  <a:pt x="5918" y="1168"/>
                  <a:pt x="6073" y="1168"/>
                </a:cubicBezTo>
                <a:cubicBezTo>
                  <a:pt x="6238" y="1168"/>
                  <a:pt x="6378" y="1228"/>
                  <a:pt x="6495" y="1348"/>
                </a:cubicBezTo>
                <a:cubicBezTo>
                  <a:pt x="6514" y="1368"/>
                  <a:pt x="6532" y="1388"/>
                  <a:pt x="6548" y="1410"/>
                </a:cubicBezTo>
                <a:cubicBezTo>
                  <a:pt x="6560" y="1393"/>
                  <a:pt x="6573" y="1378"/>
                  <a:pt x="6587" y="1363"/>
                </a:cubicBezTo>
                <a:cubicBezTo>
                  <a:pt x="6666" y="1282"/>
                  <a:pt x="6761" y="1242"/>
                  <a:pt x="6873" y="1242"/>
                </a:cubicBezTo>
                <a:cubicBezTo>
                  <a:pt x="6984" y="1242"/>
                  <a:pt x="7079" y="1282"/>
                  <a:pt x="7158" y="1363"/>
                </a:cubicBezTo>
                <a:cubicBezTo>
                  <a:pt x="7207" y="1414"/>
                  <a:pt x="7240" y="1470"/>
                  <a:pt x="7259" y="1534"/>
                </a:cubicBezTo>
                <a:close/>
              </a:path>
            </a:pathLst>
          </a:custGeom>
          <a:solidFill>
            <a:srgbClr val="00B0F0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103187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0" y="1137398"/>
            <a:ext cx="9144000" cy="4006102"/>
            <a:chOff x="0" y="1137398"/>
            <a:chExt cx="9144000" cy="4006102"/>
          </a:xfrm>
        </p:grpSpPr>
        <p:sp>
          <p:nvSpPr>
            <p:cNvPr id="5" name="Freeform 23"/>
            <p:cNvSpPr/>
            <p:nvPr/>
          </p:nvSpPr>
          <p:spPr bwMode="auto">
            <a:xfrm>
              <a:off x="3175" y="1137398"/>
              <a:ext cx="9140825" cy="1789113"/>
            </a:xfrm>
            <a:custGeom>
              <a:avLst/>
              <a:gdLst/>
              <a:ahLst/>
              <a:cxnLst>
                <a:cxn ang="0">
                  <a:pos x="7609" y="1134"/>
                </a:cxn>
                <a:cxn ang="0">
                  <a:pos x="7680" y="1089"/>
                </a:cxn>
                <a:cxn ang="0">
                  <a:pos x="7680" y="1503"/>
                </a:cxn>
                <a:cxn ang="0">
                  <a:pos x="0" y="1503"/>
                </a:cxn>
                <a:cxn ang="0">
                  <a:pos x="0" y="577"/>
                </a:cxn>
                <a:cxn ang="0">
                  <a:pos x="32" y="576"/>
                </a:cxn>
                <a:cxn ang="0">
                  <a:pos x="337" y="652"/>
                </a:cxn>
                <a:cxn ang="0">
                  <a:pos x="411" y="572"/>
                </a:cxn>
                <a:cxn ang="0">
                  <a:pos x="765" y="445"/>
                </a:cxn>
                <a:cxn ang="0">
                  <a:pos x="892" y="458"/>
                </a:cxn>
                <a:cxn ang="0">
                  <a:pos x="890" y="414"/>
                </a:cxn>
                <a:cxn ang="0">
                  <a:pos x="1030" y="121"/>
                </a:cxn>
                <a:cxn ang="0">
                  <a:pos x="1370" y="0"/>
                </a:cxn>
                <a:cxn ang="0">
                  <a:pos x="1710" y="121"/>
                </a:cxn>
                <a:cxn ang="0">
                  <a:pos x="1817" y="258"/>
                </a:cxn>
                <a:cxn ang="0">
                  <a:pos x="1867" y="211"/>
                </a:cxn>
                <a:cxn ang="0">
                  <a:pos x="2379" y="28"/>
                </a:cxn>
                <a:cxn ang="0">
                  <a:pos x="2891" y="211"/>
                </a:cxn>
                <a:cxn ang="0">
                  <a:pos x="3036" y="384"/>
                </a:cxn>
                <a:cxn ang="0">
                  <a:pos x="3189" y="369"/>
                </a:cxn>
                <a:cxn ang="0">
                  <a:pos x="3639" y="530"/>
                </a:cxn>
                <a:cxn ang="0">
                  <a:pos x="3786" y="723"/>
                </a:cxn>
                <a:cxn ang="0">
                  <a:pos x="4120" y="663"/>
                </a:cxn>
                <a:cxn ang="0">
                  <a:pos x="4631" y="824"/>
                </a:cxn>
                <a:cxn ang="0">
                  <a:pos x="4701" y="885"/>
                </a:cxn>
                <a:cxn ang="0">
                  <a:pos x="4843" y="863"/>
                </a:cxn>
                <a:cxn ang="0">
                  <a:pos x="5126" y="964"/>
                </a:cxn>
                <a:cxn ang="0">
                  <a:pos x="5175" y="1014"/>
                </a:cxn>
                <a:cxn ang="0">
                  <a:pos x="5256" y="1008"/>
                </a:cxn>
                <a:cxn ang="0">
                  <a:pos x="5531" y="1086"/>
                </a:cxn>
                <a:cxn ang="0">
                  <a:pos x="5600" y="1148"/>
                </a:cxn>
                <a:cxn ang="0">
                  <a:pos x="5747" y="1115"/>
                </a:cxn>
                <a:cxn ang="0">
                  <a:pos x="5950" y="1186"/>
                </a:cxn>
                <a:cxn ang="0">
                  <a:pos x="5953" y="1184"/>
                </a:cxn>
                <a:cxn ang="0">
                  <a:pos x="6263" y="1109"/>
                </a:cxn>
                <a:cxn ang="0">
                  <a:pos x="6398" y="1120"/>
                </a:cxn>
                <a:cxn ang="0">
                  <a:pos x="6479" y="1030"/>
                </a:cxn>
                <a:cxn ang="0">
                  <a:pos x="6822" y="908"/>
                </a:cxn>
                <a:cxn ang="0">
                  <a:pos x="7165" y="1030"/>
                </a:cxn>
                <a:cxn ang="0">
                  <a:pos x="7289" y="1210"/>
                </a:cxn>
                <a:cxn ang="0">
                  <a:pos x="7387" y="1191"/>
                </a:cxn>
                <a:cxn ang="0">
                  <a:pos x="7537" y="1241"/>
                </a:cxn>
                <a:cxn ang="0">
                  <a:pos x="7609" y="1134"/>
                </a:cxn>
              </a:cxnLst>
              <a:rect l="0" t="0" r="r" b="b"/>
              <a:pathLst>
                <a:path w="7680" h="1503">
                  <a:moveTo>
                    <a:pt x="7609" y="1134"/>
                  </a:moveTo>
                  <a:cubicBezTo>
                    <a:pt x="7631" y="1115"/>
                    <a:pt x="7655" y="1100"/>
                    <a:pt x="7680" y="1089"/>
                  </a:cubicBezTo>
                  <a:cubicBezTo>
                    <a:pt x="7680" y="1503"/>
                    <a:pt x="7680" y="1503"/>
                    <a:pt x="7680" y="1503"/>
                  </a:cubicBezTo>
                  <a:cubicBezTo>
                    <a:pt x="0" y="1503"/>
                    <a:pt x="0" y="1503"/>
                    <a:pt x="0" y="1503"/>
                  </a:cubicBezTo>
                  <a:cubicBezTo>
                    <a:pt x="0" y="577"/>
                    <a:pt x="0" y="577"/>
                    <a:pt x="0" y="577"/>
                  </a:cubicBezTo>
                  <a:cubicBezTo>
                    <a:pt x="11" y="577"/>
                    <a:pt x="21" y="576"/>
                    <a:pt x="32" y="576"/>
                  </a:cubicBezTo>
                  <a:cubicBezTo>
                    <a:pt x="146" y="576"/>
                    <a:pt x="247" y="602"/>
                    <a:pt x="337" y="652"/>
                  </a:cubicBezTo>
                  <a:cubicBezTo>
                    <a:pt x="357" y="624"/>
                    <a:pt x="382" y="597"/>
                    <a:pt x="411" y="572"/>
                  </a:cubicBezTo>
                  <a:cubicBezTo>
                    <a:pt x="509" y="487"/>
                    <a:pt x="627" y="445"/>
                    <a:pt x="765" y="445"/>
                  </a:cubicBezTo>
                  <a:cubicBezTo>
                    <a:pt x="810" y="445"/>
                    <a:pt x="852" y="450"/>
                    <a:pt x="892" y="458"/>
                  </a:cubicBezTo>
                  <a:cubicBezTo>
                    <a:pt x="890" y="444"/>
                    <a:pt x="890" y="429"/>
                    <a:pt x="890" y="414"/>
                  </a:cubicBezTo>
                  <a:cubicBezTo>
                    <a:pt x="890" y="300"/>
                    <a:pt x="937" y="202"/>
                    <a:pt x="1030" y="121"/>
                  </a:cubicBezTo>
                  <a:cubicBezTo>
                    <a:pt x="1124" y="40"/>
                    <a:pt x="1238" y="0"/>
                    <a:pt x="1370" y="0"/>
                  </a:cubicBezTo>
                  <a:cubicBezTo>
                    <a:pt x="1503" y="0"/>
                    <a:pt x="1616" y="40"/>
                    <a:pt x="1710" y="121"/>
                  </a:cubicBezTo>
                  <a:cubicBezTo>
                    <a:pt x="1758" y="162"/>
                    <a:pt x="1794" y="208"/>
                    <a:pt x="1817" y="258"/>
                  </a:cubicBezTo>
                  <a:cubicBezTo>
                    <a:pt x="1833" y="242"/>
                    <a:pt x="1849" y="226"/>
                    <a:pt x="1867" y="211"/>
                  </a:cubicBezTo>
                  <a:cubicBezTo>
                    <a:pt x="2009" y="89"/>
                    <a:pt x="2179" y="28"/>
                    <a:pt x="2379" y="28"/>
                  </a:cubicBezTo>
                  <a:cubicBezTo>
                    <a:pt x="2579" y="28"/>
                    <a:pt x="2750" y="89"/>
                    <a:pt x="2891" y="211"/>
                  </a:cubicBezTo>
                  <a:cubicBezTo>
                    <a:pt x="2953" y="264"/>
                    <a:pt x="3001" y="321"/>
                    <a:pt x="3036" y="384"/>
                  </a:cubicBezTo>
                  <a:cubicBezTo>
                    <a:pt x="3084" y="374"/>
                    <a:pt x="3135" y="369"/>
                    <a:pt x="3189" y="369"/>
                  </a:cubicBezTo>
                  <a:cubicBezTo>
                    <a:pt x="3365" y="369"/>
                    <a:pt x="3515" y="423"/>
                    <a:pt x="3639" y="530"/>
                  </a:cubicBezTo>
                  <a:cubicBezTo>
                    <a:pt x="3706" y="588"/>
                    <a:pt x="3755" y="652"/>
                    <a:pt x="3786" y="723"/>
                  </a:cubicBezTo>
                  <a:cubicBezTo>
                    <a:pt x="3887" y="683"/>
                    <a:pt x="3998" y="663"/>
                    <a:pt x="4120" y="663"/>
                  </a:cubicBezTo>
                  <a:cubicBezTo>
                    <a:pt x="4320" y="663"/>
                    <a:pt x="4490" y="717"/>
                    <a:pt x="4631" y="824"/>
                  </a:cubicBezTo>
                  <a:cubicBezTo>
                    <a:pt x="4657" y="844"/>
                    <a:pt x="4680" y="864"/>
                    <a:pt x="4701" y="885"/>
                  </a:cubicBezTo>
                  <a:cubicBezTo>
                    <a:pt x="4745" y="870"/>
                    <a:pt x="4792" y="863"/>
                    <a:pt x="4843" y="863"/>
                  </a:cubicBezTo>
                  <a:cubicBezTo>
                    <a:pt x="4954" y="863"/>
                    <a:pt x="5048" y="897"/>
                    <a:pt x="5126" y="964"/>
                  </a:cubicBezTo>
                  <a:cubicBezTo>
                    <a:pt x="5144" y="980"/>
                    <a:pt x="5161" y="997"/>
                    <a:pt x="5175" y="1014"/>
                  </a:cubicBezTo>
                  <a:cubicBezTo>
                    <a:pt x="5201" y="1010"/>
                    <a:pt x="5228" y="1008"/>
                    <a:pt x="5256" y="1008"/>
                  </a:cubicBezTo>
                  <a:cubicBezTo>
                    <a:pt x="5363" y="1008"/>
                    <a:pt x="5455" y="1034"/>
                    <a:pt x="5531" y="1086"/>
                  </a:cubicBezTo>
                  <a:cubicBezTo>
                    <a:pt x="5559" y="1105"/>
                    <a:pt x="5582" y="1126"/>
                    <a:pt x="5600" y="1148"/>
                  </a:cubicBezTo>
                  <a:cubicBezTo>
                    <a:pt x="5644" y="1126"/>
                    <a:pt x="5692" y="1115"/>
                    <a:pt x="5747" y="1115"/>
                  </a:cubicBezTo>
                  <a:cubicBezTo>
                    <a:pt x="5826" y="1115"/>
                    <a:pt x="5894" y="1139"/>
                    <a:pt x="5950" y="1186"/>
                  </a:cubicBezTo>
                  <a:cubicBezTo>
                    <a:pt x="5951" y="1185"/>
                    <a:pt x="5952" y="1185"/>
                    <a:pt x="5953" y="1184"/>
                  </a:cubicBezTo>
                  <a:cubicBezTo>
                    <a:pt x="6039" y="1134"/>
                    <a:pt x="6142" y="1109"/>
                    <a:pt x="6263" y="1109"/>
                  </a:cubicBezTo>
                  <a:cubicBezTo>
                    <a:pt x="6311" y="1109"/>
                    <a:pt x="6356" y="1113"/>
                    <a:pt x="6398" y="1120"/>
                  </a:cubicBezTo>
                  <a:cubicBezTo>
                    <a:pt x="6420" y="1088"/>
                    <a:pt x="6447" y="1058"/>
                    <a:pt x="6479" y="1030"/>
                  </a:cubicBezTo>
                  <a:cubicBezTo>
                    <a:pt x="6574" y="949"/>
                    <a:pt x="6688" y="908"/>
                    <a:pt x="6822" y="908"/>
                  </a:cubicBezTo>
                  <a:cubicBezTo>
                    <a:pt x="6956" y="908"/>
                    <a:pt x="7070" y="949"/>
                    <a:pt x="7165" y="1030"/>
                  </a:cubicBezTo>
                  <a:cubicBezTo>
                    <a:pt x="7226" y="1083"/>
                    <a:pt x="7267" y="1143"/>
                    <a:pt x="7289" y="1210"/>
                  </a:cubicBezTo>
                  <a:cubicBezTo>
                    <a:pt x="7319" y="1197"/>
                    <a:pt x="7351" y="1191"/>
                    <a:pt x="7387" y="1191"/>
                  </a:cubicBezTo>
                  <a:cubicBezTo>
                    <a:pt x="7445" y="1191"/>
                    <a:pt x="7495" y="1208"/>
                    <a:pt x="7537" y="1241"/>
                  </a:cubicBezTo>
                  <a:cubicBezTo>
                    <a:pt x="7549" y="1201"/>
                    <a:pt x="7573" y="1165"/>
                    <a:pt x="7609" y="113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1031875"/>
              <a:endParaRPr lang="en-US" sz="200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0" y="2926511"/>
              <a:ext cx="9144000" cy="221698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5082360" y="-2527134"/>
            <a:ext cx="3063604" cy="4052150"/>
            <a:chOff x="2803796" y="-2305050"/>
            <a:chExt cx="3063604" cy="4052150"/>
          </a:xfrm>
        </p:grpSpPr>
        <p:pic>
          <p:nvPicPr>
            <p:cNvPr id="8" name="Picture 6" descr="C:\Users\Administrator\Desktop\4354.png"/>
            <p:cNvPicPr>
              <a:picLocks noChangeAspect="1" noChangeArrowheads="1"/>
            </p:cNvPicPr>
            <p:nvPr/>
          </p:nvPicPr>
          <p:blipFill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87806" b="-2"/>
            <a:stretch>
              <a:fillRect/>
            </a:stretch>
          </p:blipFill>
          <p:spPr bwMode="auto">
            <a:xfrm>
              <a:off x="2803796" y="-2305050"/>
              <a:ext cx="3063604" cy="4052150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12"/>
            <p:cNvSpPr txBox="1">
              <a:spLocks noChangeArrowheads="1"/>
            </p:cNvSpPr>
            <p:nvPr/>
          </p:nvSpPr>
          <p:spPr bwMode="auto">
            <a:xfrm>
              <a:off x="3813891" y="982468"/>
              <a:ext cx="1582556" cy="3877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prstTxWarp prst="textArchUp">
                <a:avLst/>
              </a:prstTxWarp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914400">
                <a:lnSpc>
                  <a:spcPct val="80000"/>
                </a:lnSpc>
              </a:pPr>
              <a:r>
                <a:rPr lang="zh-CN" altLang="en-US" sz="2400" dirty="0">
                  <a:solidFill>
                    <a:srgbClr val="C00000"/>
                  </a:solidFill>
                  <a:latin typeface="方正卡通简体" pitchFamily="65" charset="-122"/>
                  <a:ea typeface="方正卡通简体" pitchFamily="65" charset="-122"/>
                  <a:cs typeface="Times New Roman" panose="02020603050405020304" pitchFamily="18" charset="0"/>
                </a:rPr>
                <a:t>荣誉证书</a:t>
              </a:r>
              <a:endParaRPr lang="zh-CN" altLang="en-US" sz="2400" dirty="0">
                <a:solidFill>
                  <a:srgbClr val="C00000"/>
                </a:solidFill>
                <a:latin typeface="方正卡通简体" pitchFamily="65" charset="-122"/>
                <a:ea typeface="方正卡通简体" pitchFamily="65" charset="-122"/>
                <a:cs typeface="Times New Roman" panose="02020603050405020304" pitchFamily="18" charset="0"/>
              </a:endParaRPr>
            </a:p>
          </p:txBody>
        </p:sp>
      </p:grpSp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t="-1028" b="1028"/>
          <a:stretch>
            <a:fillRect/>
          </a:stretch>
        </p:blipFill>
        <p:spPr>
          <a:xfrm>
            <a:off x="666283" y="2188465"/>
            <a:ext cx="1595569" cy="11105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12"/>
          <a:stretch>
            <a:fillRect/>
          </a:stretch>
        </p:blipFill>
        <p:spPr>
          <a:xfrm>
            <a:off x="2647328" y="2200250"/>
            <a:ext cx="1664942" cy="11105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12" name="组合 11"/>
          <p:cNvGrpSpPr/>
          <p:nvPr/>
        </p:nvGrpSpPr>
        <p:grpSpPr>
          <a:xfrm>
            <a:off x="6951538" y="3692498"/>
            <a:ext cx="1544089" cy="1077166"/>
            <a:chOff x="1" y="204306"/>
            <a:chExt cx="9144011" cy="6449402"/>
          </a:xfrm>
        </p:grpSpPr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204306"/>
              <a:ext cx="9144011" cy="6449402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  <a:headEnd/>
              <a:tailEnd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14" name="矩形 13"/>
            <p:cNvSpPr/>
            <p:nvPr/>
          </p:nvSpPr>
          <p:spPr>
            <a:xfrm>
              <a:off x="827584" y="1667848"/>
              <a:ext cx="1224136" cy="537016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pic>
        <p:nvPicPr>
          <p:cNvPr id="15" name="图片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759" y="3700633"/>
            <a:ext cx="1595569" cy="10690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1" t="3589" r="2610" b="9768"/>
          <a:stretch>
            <a:fillRect/>
          </a:stretch>
        </p:blipFill>
        <p:spPr>
          <a:xfrm>
            <a:off x="2995975" y="3706270"/>
            <a:ext cx="1706413" cy="10633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1594" y="3704892"/>
            <a:ext cx="1510738" cy="10661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75" y="2488173"/>
            <a:ext cx="4566119" cy="1031943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3937" y="1683404"/>
            <a:ext cx="588393" cy="58839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6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6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50" accel="1000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50" accel="1000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6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6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50" accel="1000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50" accel="1000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2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2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2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2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30" accel="100000" fill="hold">
                                          <p:stCondLst>
                                            <p:cond delay="52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30" accel="100000" fill="hold">
                                          <p:stCondLst>
                                            <p:cond delay="52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30" presetClass="entr" presetSubtype="0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60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6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50" accel="1000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50" accel="1000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30" presetClass="entr" presetSubtype="0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60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6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50" accel="1000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50" accel="1000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30" presetClass="entr" presetSubtype="0" fill="hold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60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6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50" accel="1000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50" accel="1000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500"/>
                            </p:stCondLst>
                            <p:childTnLst>
                              <p:par>
                                <p:cTn id="8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4E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15"/>
          <p:cNvGrpSpPr/>
          <p:nvPr/>
        </p:nvGrpSpPr>
        <p:grpSpPr>
          <a:xfrm rot="1802857">
            <a:off x="3538870" y="2240669"/>
            <a:ext cx="2487122" cy="1610634"/>
            <a:chOff x="857250" y="1501773"/>
            <a:chExt cx="1941513" cy="1257305"/>
          </a:xfrm>
        </p:grpSpPr>
        <p:pic>
          <p:nvPicPr>
            <p:cNvPr id="17" name="Picture 4"/>
            <p:cNvPicPr>
              <a:picLocks noChangeAspect="1" noChangeArrowheads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57250" y="1501773"/>
              <a:ext cx="1941513" cy="1257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TextBox 8"/>
            <p:cNvSpPr txBox="1">
              <a:spLocks noChangeArrowheads="1"/>
            </p:cNvSpPr>
            <p:nvPr/>
          </p:nvSpPr>
          <p:spPr bwMode="auto">
            <a:xfrm>
              <a:off x="1478444" y="2176256"/>
              <a:ext cx="1143000" cy="312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defTabSz="914400">
                <a:defRPr/>
              </a:pPr>
              <a:r>
                <a:rPr lang="zh-CN" altLang="en-US" sz="2000" kern="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方正卡通简体" pitchFamily="65" charset="-122"/>
                  <a:ea typeface="方正卡通简体" pitchFamily="65" charset="-122"/>
                  <a:cs typeface="DFPGuYinMedium-B5"/>
                </a:rPr>
                <a:t>学习委员</a:t>
              </a:r>
              <a:endParaRPr lang="zh-CN" altLang="en-US" sz="200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方正卡通简体" pitchFamily="65" charset="-122"/>
                <a:ea typeface="方正卡通简体" pitchFamily="65" charset="-122"/>
                <a:cs typeface="DFPGuYinMedium-B5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 rot="20626766">
            <a:off x="1158315" y="1864649"/>
            <a:ext cx="2541376" cy="1610634"/>
            <a:chOff x="857250" y="1501773"/>
            <a:chExt cx="1983865" cy="1257305"/>
          </a:xfrm>
        </p:grpSpPr>
        <p:pic>
          <p:nvPicPr>
            <p:cNvPr id="13" name="Picture 4"/>
            <p:cNvPicPr>
              <a:picLocks noChangeAspect="1" noChangeArrowheads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57250" y="1501773"/>
              <a:ext cx="1941513" cy="1257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TextBox 8"/>
            <p:cNvSpPr txBox="1">
              <a:spLocks noChangeArrowheads="1"/>
            </p:cNvSpPr>
            <p:nvPr/>
          </p:nvSpPr>
          <p:spPr bwMode="auto">
            <a:xfrm>
              <a:off x="1698115" y="2144900"/>
              <a:ext cx="1143000" cy="312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defTabSz="914400">
                <a:defRPr/>
              </a:pPr>
              <a:r>
                <a:rPr lang="zh-CN" altLang="en-US" sz="2000" kern="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方正卡通简体" pitchFamily="65" charset="-122"/>
                  <a:ea typeface="方正卡通简体" pitchFamily="65" charset="-122"/>
                  <a:cs typeface="DFPGuYinMedium-B5"/>
                </a:rPr>
                <a:t>班长</a:t>
              </a:r>
              <a:endParaRPr lang="zh-CN" altLang="en-US" sz="200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方正卡通简体" pitchFamily="65" charset="-122"/>
                <a:ea typeface="方正卡通简体" pitchFamily="65" charset="-122"/>
                <a:cs typeface="DFPGuYinMedium-B5"/>
              </a:endParaRPr>
            </a:p>
          </p:txBody>
        </p:sp>
      </p:grpSp>
      <p:sp>
        <p:nvSpPr>
          <p:cNvPr id="5" name="Freeform 22"/>
          <p:cNvSpPr/>
          <p:nvPr/>
        </p:nvSpPr>
        <p:spPr bwMode="auto">
          <a:xfrm>
            <a:off x="0" y="2760662"/>
            <a:ext cx="9140825" cy="2382838"/>
          </a:xfrm>
          <a:custGeom>
            <a:avLst/>
            <a:gdLst/>
            <a:ahLst/>
            <a:cxnLst>
              <a:cxn ang="0">
                <a:pos x="7259" y="1534"/>
              </a:cxn>
              <a:cxn ang="0">
                <a:pos x="7363" y="1497"/>
              </a:cxn>
              <a:cxn ang="0">
                <a:pos x="7491" y="1557"/>
              </a:cxn>
              <a:cxn ang="0">
                <a:pos x="7536" y="1640"/>
              </a:cxn>
              <a:cxn ang="0">
                <a:pos x="7553" y="1617"/>
              </a:cxn>
              <a:cxn ang="0">
                <a:pos x="7578" y="1594"/>
              </a:cxn>
              <a:cxn ang="0">
                <a:pos x="7680" y="1557"/>
              </a:cxn>
              <a:cxn ang="0">
                <a:pos x="7680" y="2002"/>
              </a:cxn>
              <a:cxn ang="0">
                <a:pos x="0" y="2002"/>
              </a:cxn>
              <a:cxn ang="0">
                <a:pos x="0" y="317"/>
              </a:cxn>
              <a:cxn ang="0">
                <a:pos x="164" y="291"/>
              </a:cxn>
              <a:cxn ang="0">
                <a:pos x="501" y="421"/>
              </a:cxn>
              <a:cxn ang="0">
                <a:pos x="601" y="555"/>
              </a:cxn>
              <a:cxn ang="0">
                <a:pos x="642" y="491"/>
              </a:cxn>
              <a:cxn ang="0">
                <a:pos x="789" y="422"/>
              </a:cxn>
              <a:cxn ang="0">
                <a:pos x="896" y="455"/>
              </a:cxn>
              <a:cxn ang="0">
                <a:pos x="1029" y="273"/>
              </a:cxn>
              <a:cxn ang="0">
                <a:pos x="1480" y="93"/>
              </a:cxn>
              <a:cxn ang="0">
                <a:pos x="1932" y="270"/>
              </a:cxn>
              <a:cxn ang="0">
                <a:pos x="2086" y="500"/>
              </a:cxn>
              <a:cxn ang="0">
                <a:pos x="2254" y="259"/>
              </a:cxn>
              <a:cxn ang="0">
                <a:pos x="2858" y="0"/>
              </a:cxn>
              <a:cxn ang="0">
                <a:pos x="3463" y="259"/>
              </a:cxn>
              <a:cxn ang="0">
                <a:pos x="3683" y="644"/>
              </a:cxn>
              <a:cxn ang="0">
                <a:pos x="3834" y="618"/>
              </a:cxn>
              <a:cxn ang="0">
                <a:pos x="4165" y="773"/>
              </a:cxn>
              <a:cxn ang="0">
                <a:pos x="4258" y="919"/>
              </a:cxn>
              <a:cxn ang="0">
                <a:pos x="4839" y="704"/>
              </a:cxn>
              <a:cxn ang="0">
                <a:pos x="5442" y="938"/>
              </a:cxn>
              <a:cxn ang="0">
                <a:pos x="5673" y="1326"/>
              </a:cxn>
              <a:cxn ang="0">
                <a:pos x="6073" y="1168"/>
              </a:cxn>
              <a:cxn ang="0">
                <a:pos x="6495" y="1348"/>
              </a:cxn>
              <a:cxn ang="0">
                <a:pos x="6548" y="1410"/>
              </a:cxn>
              <a:cxn ang="0">
                <a:pos x="6587" y="1363"/>
              </a:cxn>
              <a:cxn ang="0">
                <a:pos x="6873" y="1242"/>
              </a:cxn>
              <a:cxn ang="0">
                <a:pos x="7158" y="1363"/>
              </a:cxn>
              <a:cxn ang="0">
                <a:pos x="7259" y="1534"/>
              </a:cxn>
            </a:cxnLst>
            <a:rect l="0" t="0" r="r" b="b"/>
            <a:pathLst>
              <a:path w="7680" h="2002">
                <a:moveTo>
                  <a:pt x="7259" y="1534"/>
                </a:moveTo>
                <a:cubicBezTo>
                  <a:pt x="7289" y="1509"/>
                  <a:pt x="7324" y="1497"/>
                  <a:pt x="7363" y="1497"/>
                </a:cubicBezTo>
                <a:cubicBezTo>
                  <a:pt x="7413" y="1497"/>
                  <a:pt x="7455" y="1517"/>
                  <a:pt x="7491" y="1557"/>
                </a:cubicBezTo>
                <a:cubicBezTo>
                  <a:pt x="7512" y="1582"/>
                  <a:pt x="7527" y="1609"/>
                  <a:pt x="7536" y="1640"/>
                </a:cubicBezTo>
                <a:cubicBezTo>
                  <a:pt x="7541" y="1632"/>
                  <a:pt x="7547" y="1625"/>
                  <a:pt x="7553" y="1617"/>
                </a:cubicBezTo>
                <a:cubicBezTo>
                  <a:pt x="7561" y="1609"/>
                  <a:pt x="7569" y="1601"/>
                  <a:pt x="7578" y="1594"/>
                </a:cubicBezTo>
                <a:cubicBezTo>
                  <a:pt x="7607" y="1570"/>
                  <a:pt x="7641" y="1557"/>
                  <a:pt x="7680" y="1557"/>
                </a:cubicBezTo>
                <a:cubicBezTo>
                  <a:pt x="7680" y="2002"/>
                  <a:pt x="7680" y="2002"/>
                  <a:pt x="7680" y="2002"/>
                </a:cubicBezTo>
                <a:cubicBezTo>
                  <a:pt x="0" y="2002"/>
                  <a:pt x="0" y="2002"/>
                  <a:pt x="0" y="2002"/>
                </a:cubicBezTo>
                <a:cubicBezTo>
                  <a:pt x="0" y="317"/>
                  <a:pt x="0" y="317"/>
                  <a:pt x="0" y="317"/>
                </a:cubicBezTo>
                <a:cubicBezTo>
                  <a:pt x="51" y="300"/>
                  <a:pt x="106" y="291"/>
                  <a:pt x="164" y="291"/>
                </a:cubicBezTo>
                <a:cubicBezTo>
                  <a:pt x="296" y="291"/>
                  <a:pt x="408" y="334"/>
                  <a:pt x="501" y="421"/>
                </a:cubicBezTo>
                <a:cubicBezTo>
                  <a:pt x="545" y="462"/>
                  <a:pt x="578" y="507"/>
                  <a:pt x="601" y="555"/>
                </a:cubicBezTo>
                <a:cubicBezTo>
                  <a:pt x="611" y="532"/>
                  <a:pt x="625" y="511"/>
                  <a:pt x="642" y="491"/>
                </a:cubicBezTo>
                <a:cubicBezTo>
                  <a:pt x="682" y="445"/>
                  <a:pt x="732" y="422"/>
                  <a:pt x="789" y="422"/>
                </a:cubicBezTo>
                <a:cubicBezTo>
                  <a:pt x="829" y="422"/>
                  <a:pt x="864" y="433"/>
                  <a:pt x="896" y="455"/>
                </a:cubicBezTo>
                <a:cubicBezTo>
                  <a:pt x="927" y="389"/>
                  <a:pt x="971" y="328"/>
                  <a:pt x="1029" y="273"/>
                </a:cubicBezTo>
                <a:cubicBezTo>
                  <a:pt x="1153" y="154"/>
                  <a:pt x="1304" y="94"/>
                  <a:pt x="1480" y="93"/>
                </a:cubicBezTo>
                <a:cubicBezTo>
                  <a:pt x="1657" y="92"/>
                  <a:pt x="1807" y="151"/>
                  <a:pt x="1932" y="270"/>
                </a:cubicBezTo>
                <a:cubicBezTo>
                  <a:pt x="2004" y="338"/>
                  <a:pt x="2055" y="415"/>
                  <a:pt x="2086" y="500"/>
                </a:cubicBezTo>
                <a:cubicBezTo>
                  <a:pt x="2127" y="413"/>
                  <a:pt x="2183" y="333"/>
                  <a:pt x="2254" y="259"/>
                </a:cubicBezTo>
                <a:cubicBezTo>
                  <a:pt x="2421" y="86"/>
                  <a:pt x="2622" y="0"/>
                  <a:pt x="2858" y="0"/>
                </a:cubicBezTo>
                <a:cubicBezTo>
                  <a:pt x="3095" y="0"/>
                  <a:pt x="3296" y="86"/>
                  <a:pt x="3463" y="259"/>
                </a:cubicBezTo>
                <a:cubicBezTo>
                  <a:pt x="3572" y="372"/>
                  <a:pt x="3646" y="501"/>
                  <a:pt x="3683" y="644"/>
                </a:cubicBezTo>
                <a:cubicBezTo>
                  <a:pt x="3730" y="626"/>
                  <a:pt x="3780" y="618"/>
                  <a:pt x="3834" y="618"/>
                </a:cubicBezTo>
                <a:cubicBezTo>
                  <a:pt x="3963" y="618"/>
                  <a:pt x="4074" y="670"/>
                  <a:pt x="4165" y="773"/>
                </a:cubicBezTo>
                <a:cubicBezTo>
                  <a:pt x="4204" y="818"/>
                  <a:pt x="4235" y="866"/>
                  <a:pt x="4258" y="919"/>
                </a:cubicBezTo>
                <a:cubicBezTo>
                  <a:pt x="4420" y="776"/>
                  <a:pt x="4614" y="704"/>
                  <a:pt x="4839" y="704"/>
                </a:cubicBezTo>
                <a:cubicBezTo>
                  <a:pt x="5075" y="704"/>
                  <a:pt x="5276" y="782"/>
                  <a:pt x="5442" y="938"/>
                </a:cubicBezTo>
                <a:cubicBezTo>
                  <a:pt x="5562" y="1051"/>
                  <a:pt x="5639" y="1180"/>
                  <a:pt x="5673" y="1326"/>
                </a:cubicBezTo>
                <a:cubicBezTo>
                  <a:pt x="5785" y="1221"/>
                  <a:pt x="5918" y="1168"/>
                  <a:pt x="6073" y="1168"/>
                </a:cubicBezTo>
                <a:cubicBezTo>
                  <a:pt x="6238" y="1168"/>
                  <a:pt x="6378" y="1228"/>
                  <a:pt x="6495" y="1348"/>
                </a:cubicBezTo>
                <a:cubicBezTo>
                  <a:pt x="6514" y="1368"/>
                  <a:pt x="6532" y="1388"/>
                  <a:pt x="6548" y="1410"/>
                </a:cubicBezTo>
                <a:cubicBezTo>
                  <a:pt x="6560" y="1393"/>
                  <a:pt x="6573" y="1378"/>
                  <a:pt x="6587" y="1363"/>
                </a:cubicBezTo>
                <a:cubicBezTo>
                  <a:pt x="6666" y="1282"/>
                  <a:pt x="6761" y="1242"/>
                  <a:pt x="6873" y="1242"/>
                </a:cubicBezTo>
                <a:cubicBezTo>
                  <a:pt x="6984" y="1242"/>
                  <a:pt x="7079" y="1282"/>
                  <a:pt x="7158" y="1363"/>
                </a:cubicBezTo>
                <a:cubicBezTo>
                  <a:pt x="7207" y="1414"/>
                  <a:pt x="7240" y="1470"/>
                  <a:pt x="7259" y="1534"/>
                </a:cubicBezTo>
                <a:close/>
              </a:path>
            </a:pathLst>
          </a:custGeom>
          <a:solidFill>
            <a:srgbClr val="00B0F0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103187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0343" y="806890"/>
            <a:ext cx="2871222" cy="3907544"/>
          </a:xfrm>
          <a:prstGeom prst="rect">
            <a:avLst/>
          </a:prstGeom>
        </p:spPr>
      </p:pic>
      <p:grpSp>
        <p:nvGrpSpPr>
          <p:cNvPr id="9" name="组合 8"/>
          <p:cNvGrpSpPr/>
          <p:nvPr/>
        </p:nvGrpSpPr>
        <p:grpSpPr>
          <a:xfrm>
            <a:off x="159485" y="-2495237"/>
            <a:ext cx="3063604" cy="4052150"/>
            <a:chOff x="2803796" y="-2305050"/>
            <a:chExt cx="3063604" cy="4052150"/>
          </a:xfrm>
        </p:grpSpPr>
        <p:pic>
          <p:nvPicPr>
            <p:cNvPr id="10" name="Picture 6" descr="C:\Users\Administrator\Desktop\4354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87806" b="-2"/>
            <a:stretch>
              <a:fillRect/>
            </a:stretch>
          </p:blipFill>
          <p:spPr bwMode="auto">
            <a:xfrm>
              <a:off x="2803796" y="-2305050"/>
              <a:ext cx="3063604" cy="4052150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2"/>
            <p:cNvSpPr txBox="1">
              <a:spLocks noChangeArrowheads="1"/>
            </p:cNvSpPr>
            <p:nvPr/>
          </p:nvSpPr>
          <p:spPr bwMode="auto">
            <a:xfrm>
              <a:off x="3813891" y="982468"/>
              <a:ext cx="1582556" cy="3877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prstTxWarp prst="textArchUp">
                <a:avLst/>
              </a:prstTxWarp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914400">
                <a:lnSpc>
                  <a:spcPct val="80000"/>
                </a:lnSpc>
              </a:pPr>
              <a:r>
                <a:rPr lang="zh-CN" altLang="en-US" sz="2400" dirty="0">
                  <a:solidFill>
                    <a:srgbClr val="C00000"/>
                  </a:solidFill>
                  <a:latin typeface="方正卡通简体" pitchFamily="65" charset="-122"/>
                  <a:ea typeface="方正卡通简体" pitchFamily="65" charset="-122"/>
                  <a:cs typeface="Times New Roman" panose="02020603050405020304" pitchFamily="18" charset="0"/>
                </a:rPr>
                <a:t>竞选目标</a:t>
              </a:r>
              <a:endParaRPr lang="zh-CN" altLang="en-US" sz="2400" dirty="0">
                <a:solidFill>
                  <a:srgbClr val="C00000"/>
                </a:solidFill>
                <a:latin typeface="方正卡通简体" pitchFamily="65" charset="-122"/>
                <a:ea typeface="方正卡通简体" pitchFamily="65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6" name="Freeform 23"/>
          <p:cNvSpPr/>
          <p:nvPr/>
        </p:nvSpPr>
        <p:spPr bwMode="auto">
          <a:xfrm>
            <a:off x="0" y="3354387"/>
            <a:ext cx="9140825" cy="1789113"/>
          </a:xfrm>
          <a:custGeom>
            <a:avLst/>
            <a:gdLst/>
            <a:ahLst/>
            <a:cxnLst>
              <a:cxn ang="0">
                <a:pos x="7609" y="1134"/>
              </a:cxn>
              <a:cxn ang="0">
                <a:pos x="7680" y="1089"/>
              </a:cxn>
              <a:cxn ang="0">
                <a:pos x="7680" y="1503"/>
              </a:cxn>
              <a:cxn ang="0">
                <a:pos x="0" y="1503"/>
              </a:cxn>
              <a:cxn ang="0">
                <a:pos x="0" y="577"/>
              </a:cxn>
              <a:cxn ang="0">
                <a:pos x="32" y="576"/>
              </a:cxn>
              <a:cxn ang="0">
                <a:pos x="337" y="652"/>
              </a:cxn>
              <a:cxn ang="0">
                <a:pos x="411" y="572"/>
              </a:cxn>
              <a:cxn ang="0">
                <a:pos x="765" y="445"/>
              </a:cxn>
              <a:cxn ang="0">
                <a:pos x="892" y="458"/>
              </a:cxn>
              <a:cxn ang="0">
                <a:pos x="890" y="414"/>
              </a:cxn>
              <a:cxn ang="0">
                <a:pos x="1030" y="121"/>
              </a:cxn>
              <a:cxn ang="0">
                <a:pos x="1370" y="0"/>
              </a:cxn>
              <a:cxn ang="0">
                <a:pos x="1710" y="121"/>
              </a:cxn>
              <a:cxn ang="0">
                <a:pos x="1817" y="258"/>
              </a:cxn>
              <a:cxn ang="0">
                <a:pos x="1867" y="211"/>
              </a:cxn>
              <a:cxn ang="0">
                <a:pos x="2379" y="28"/>
              </a:cxn>
              <a:cxn ang="0">
                <a:pos x="2891" y="211"/>
              </a:cxn>
              <a:cxn ang="0">
                <a:pos x="3036" y="384"/>
              </a:cxn>
              <a:cxn ang="0">
                <a:pos x="3189" y="369"/>
              </a:cxn>
              <a:cxn ang="0">
                <a:pos x="3639" y="530"/>
              </a:cxn>
              <a:cxn ang="0">
                <a:pos x="3786" y="723"/>
              </a:cxn>
              <a:cxn ang="0">
                <a:pos x="4120" y="663"/>
              </a:cxn>
              <a:cxn ang="0">
                <a:pos x="4631" y="824"/>
              </a:cxn>
              <a:cxn ang="0">
                <a:pos x="4701" y="885"/>
              </a:cxn>
              <a:cxn ang="0">
                <a:pos x="4843" y="863"/>
              </a:cxn>
              <a:cxn ang="0">
                <a:pos x="5126" y="964"/>
              </a:cxn>
              <a:cxn ang="0">
                <a:pos x="5175" y="1014"/>
              </a:cxn>
              <a:cxn ang="0">
                <a:pos x="5256" y="1008"/>
              </a:cxn>
              <a:cxn ang="0">
                <a:pos x="5531" y="1086"/>
              </a:cxn>
              <a:cxn ang="0">
                <a:pos x="5600" y="1148"/>
              </a:cxn>
              <a:cxn ang="0">
                <a:pos x="5747" y="1115"/>
              </a:cxn>
              <a:cxn ang="0">
                <a:pos x="5950" y="1186"/>
              </a:cxn>
              <a:cxn ang="0">
                <a:pos x="5953" y="1184"/>
              </a:cxn>
              <a:cxn ang="0">
                <a:pos x="6263" y="1109"/>
              </a:cxn>
              <a:cxn ang="0">
                <a:pos x="6398" y="1120"/>
              </a:cxn>
              <a:cxn ang="0">
                <a:pos x="6479" y="1030"/>
              </a:cxn>
              <a:cxn ang="0">
                <a:pos x="6822" y="908"/>
              </a:cxn>
              <a:cxn ang="0">
                <a:pos x="7165" y="1030"/>
              </a:cxn>
              <a:cxn ang="0">
                <a:pos x="7289" y="1210"/>
              </a:cxn>
              <a:cxn ang="0">
                <a:pos x="7387" y="1191"/>
              </a:cxn>
              <a:cxn ang="0">
                <a:pos x="7537" y="1241"/>
              </a:cxn>
              <a:cxn ang="0">
                <a:pos x="7609" y="1134"/>
              </a:cxn>
            </a:cxnLst>
            <a:rect l="0" t="0" r="r" b="b"/>
            <a:pathLst>
              <a:path w="7680" h="1503">
                <a:moveTo>
                  <a:pt x="7609" y="1134"/>
                </a:moveTo>
                <a:cubicBezTo>
                  <a:pt x="7631" y="1115"/>
                  <a:pt x="7655" y="1100"/>
                  <a:pt x="7680" y="1089"/>
                </a:cubicBezTo>
                <a:cubicBezTo>
                  <a:pt x="7680" y="1503"/>
                  <a:pt x="7680" y="1503"/>
                  <a:pt x="7680" y="1503"/>
                </a:cubicBezTo>
                <a:cubicBezTo>
                  <a:pt x="0" y="1503"/>
                  <a:pt x="0" y="1503"/>
                  <a:pt x="0" y="1503"/>
                </a:cubicBezTo>
                <a:cubicBezTo>
                  <a:pt x="0" y="577"/>
                  <a:pt x="0" y="577"/>
                  <a:pt x="0" y="577"/>
                </a:cubicBezTo>
                <a:cubicBezTo>
                  <a:pt x="11" y="577"/>
                  <a:pt x="21" y="576"/>
                  <a:pt x="32" y="576"/>
                </a:cubicBezTo>
                <a:cubicBezTo>
                  <a:pt x="146" y="576"/>
                  <a:pt x="247" y="602"/>
                  <a:pt x="337" y="652"/>
                </a:cubicBezTo>
                <a:cubicBezTo>
                  <a:pt x="357" y="624"/>
                  <a:pt x="382" y="597"/>
                  <a:pt x="411" y="572"/>
                </a:cubicBezTo>
                <a:cubicBezTo>
                  <a:pt x="509" y="487"/>
                  <a:pt x="627" y="445"/>
                  <a:pt x="765" y="445"/>
                </a:cubicBezTo>
                <a:cubicBezTo>
                  <a:pt x="810" y="445"/>
                  <a:pt x="852" y="450"/>
                  <a:pt x="892" y="458"/>
                </a:cubicBezTo>
                <a:cubicBezTo>
                  <a:pt x="890" y="444"/>
                  <a:pt x="890" y="429"/>
                  <a:pt x="890" y="414"/>
                </a:cubicBezTo>
                <a:cubicBezTo>
                  <a:pt x="890" y="300"/>
                  <a:pt x="937" y="202"/>
                  <a:pt x="1030" y="121"/>
                </a:cubicBezTo>
                <a:cubicBezTo>
                  <a:pt x="1124" y="40"/>
                  <a:pt x="1238" y="0"/>
                  <a:pt x="1370" y="0"/>
                </a:cubicBezTo>
                <a:cubicBezTo>
                  <a:pt x="1503" y="0"/>
                  <a:pt x="1616" y="40"/>
                  <a:pt x="1710" y="121"/>
                </a:cubicBezTo>
                <a:cubicBezTo>
                  <a:pt x="1758" y="162"/>
                  <a:pt x="1794" y="208"/>
                  <a:pt x="1817" y="258"/>
                </a:cubicBezTo>
                <a:cubicBezTo>
                  <a:pt x="1833" y="242"/>
                  <a:pt x="1849" y="226"/>
                  <a:pt x="1867" y="211"/>
                </a:cubicBezTo>
                <a:cubicBezTo>
                  <a:pt x="2009" y="89"/>
                  <a:pt x="2179" y="28"/>
                  <a:pt x="2379" y="28"/>
                </a:cubicBezTo>
                <a:cubicBezTo>
                  <a:pt x="2579" y="28"/>
                  <a:pt x="2750" y="89"/>
                  <a:pt x="2891" y="211"/>
                </a:cubicBezTo>
                <a:cubicBezTo>
                  <a:pt x="2953" y="264"/>
                  <a:pt x="3001" y="321"/>
                  <a:pt x="3036" y="384"/>
                </a:cubicBezTo>
                <a:cubicBezTo>
                  <a:pt x="3084" y="374"/>
                  <a:pt x="3135" y="369"/>
                  <a:pt x="3189" y="369"/>
                </a:cubicBezTo>
                <a:cubicBezTo>
                  <a:pt x="3365" y="369"/>
                  <a:pt x="3515" y="423"/>
                  <a:pt x="3639" y="530"/>
                </a:cubicBezTo>
                <a:cubicBezTo>
                  <a:pt x="3706" y="588"/>
                  <a:pt x="3755" y="652"/>
                  <a:pt x="3786" y="723"/>
                </a:cubicBezTo>
                <a:cubicBezTo>
                  <a:pt x="3887" y="683"/>
                  <a:pt x="3998" y="663"/>
                  <a:pt x="4120" y="663"/>
                </a:cubicBezTo>
                <a:cubicBezTo>
                  <a:pt x="4320" y="663"/>
                  <a:pt x="4490" y="717"/>
                  <a:pt x="4631" y="824"/>
                </a:cubicBezTo>
                <a:cubicBezTo>
                  <a:pt x="4657" y="844"/>
                  <a:pt x="4680" y="864"/>
                  <a:pt x="4701" y="885"/>
                </a:cubicBezTo>
                <a:cubicBezTo>
                  <a:pt x="4745" y="870"/>
                  <a:pt x="4792" y="863"/>
                  <a:pt x="4843" y="863"/>
                </a:cubicBezTo>
                <a:cubicBezTo>
                  <a:pt x="4954" y="863"/>
                  <a:pt x="5048" y="897"/>
                  <a:pt x="5126" y="964"/>
                </a:cubicBezTo>
                <a:cubicBezTo>
                  <a:pt x="5144" y="980"/>
                  <a:pt x="5161" y="997"/>
                  <a:pt x="5175" y="1014"/>
                </a:cubicBezTo>
                <a:cubicBezTo>
                  <a:pt x="5201" y="1010"/>
                  <a:pt x="5228" y="1008"/>
                  <a:pt x="5256" y="1008"/>
                </a:cubicBezTo>
                <a:cubicBezTo>
                  <a:pt x="5363" y="1008"/>
                  <a:pt x="5455" y="1034"/>
                  <a:pt x="5531" y="1086"/>
                </a:cubicBezTo>
                <a:cubicBezTo>
                  <a:pt x="5559" y="1105"/>
                  <a:pt x="5582" y="1126"/>
                  <a:pt x="5600" y="1148"/>
                </a:cubicBezTo>
                <a:cubicBezTo>
                  <a:pt x="5644" y="1126"/>
                  <a:pt x="5692" y="1115"/>
                  <a:pt x="5747" y="1115"/>
                </a:cubicBezTo>
                <a:cubicBezTo>
                  <a:pt x="5826" y="1115"/>
                  <a:pt x="5894" y="1139"/>
                  <a:pt x="5950" y="1186"/>
                </a:cubicBezTo>
                <a:cubicBezTo>
                  <a:pt x="5951" y="1185"/>
                  <a:pt x="5952" y="1185"/>
                  <a:pt x="5953" y="1184"/>
                </a:cubicBezTo>
                <a:cubicBezTo>
                  <a:pt x="6039" y="1134"/>
                  <a:pt x="6142" y="1109"/>
                  <a:pt x="6263" y="1109"/>
                </a:cubicBezTo>
                <a:cubicBezTo>
                  <a:pt x="6311" y="1109"/>
                  <a:pt x="6356" y="1113"/>
                  <a:pt x="6398" y="1120"/>
                </a:cubicBezTo>
                <a:cubicBezTo>
                  <a:pt x="6420" y="1088"/>
                  <a:pt x="6447" y="1058"/>
                  <a:pt x="6479" y="1030"/>
                </a:cubicBezTo>
                <a:cubicBezTo>
                  <a:pt x="6574" y="949"/>
                  <a:pt x="6688" y="908"/>
                  <a:pt x="6822" y="908"/>
                </a:cubicBezTo>
                <a:cubicBezTo>
                  <a:pt x="6956" y="908"/>
                  <a:pt x="7070" y="949"/>
                  <a:pt x="7165" y="1030"/>
                </a:cubicBezTo>
                <a:cubicBezTo>
                  <a:pt x="7226" y="1083"/>
                  <a:pt x="7267" y="1143"/>
                  <a:pt x="7289" y="1210"/>
                </a:cubicBezTo>
                <a:cubicBezTo>
                  <a:pt x="7319" y="1197"/>
                  <a:pt x="7351" y="1191"/>
                  <a:pt x="7387" y="1191"/>
                </a:cubicBezTo>
                <a:cubicBezTo>
                  <a:pt x="7445" y="1191"/>
                  <a:pt x="7495" y="1208"/>
                  <a:pt x="7537" y="1241"/>
                </a:cubicBezTo>
                <a:cubicBezTo>
                  <a:pt x="7549" y="1201"/>
                  <a:pt x="7573" y="1165"/>
                  <a:pt x="7609" y="1134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defTabSz="1031875"/>
            <a:endParaRPr lang="en-US" sz="2000">
              <a:solidFill>
                <a:prstClr val="black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" name="Text Placeholder 3"/>
          <p:cNvSpPr txBox="1"/>
          <p:nvPr/>
        </p:nvSpPr>
        <p:spPr>
          <a:xfrm>
            <a:off x="1062047" y="1587026"/>
            <a:ext cx="2729768" cy="338554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914400">
              <a:spcBef>
                <a:spcPct val="20000"/>
              </a:spcBef>
              <a:defRPr/>
            </a:pPr>
            <a:r>
              <a:rPr lang="zh-CN" altLang="en-US" sz="1100" dirty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1"/>
                </a:gradFill>
                <a:latin typeface="方正卡通简体" pitchFamily="65" charset="-122"/>
                <a:ea typeface="方正卡通简体" pitchFamily="65" charset="-122"/>
              </a:rPr>
              <a:t>为什么要竞选班长的原因在这里填写，实实在在展示自己才是真</a:t>
            </a:r>
            <a:r>
              <a:rPr lang="en-US" altLang="zh-CN" sz="1100" dirty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1"/>
                </a:gradFill>
                <a:latin typeface="方正卡通简体" pitchFamily="65" charset="-122"/>
                <a:ea typeface="方正卡通简体" pitchFamily="65" charset="-122"/>
              </a:rPr>
              <a:t>……</a:t>
            </a:r>
            <a:endParaRPr lang="en-US" sz="1100" dirty="0">
              <a:gradFill>
                <a:gsLst>
                  <a:gs pos="0">
                    <a:schemeClr val="bg1"/>
                  </a:gs>
                  <a:gs pos="100000">
                    <a:schemeClr val="bg1"/>
                  </a:gs>
                </a:gsLst>
                <a:lin ang="5400000" scaled="1"/>
              </a:gradFill>
              <a:latin typeface="方正卡通简体" pitchFamily="65" charset="-122"/>
              <a:ea typeface="方正卡通简体" pitchFamily="65" charset="-122"/>
            </a:endParaRPr>
          </a:p>
        </p:txBody>
      </p:sp>
      <p:sp>
        <p:nvSpPr>
          <p:cNvPr id="19" name="Text Placeholder 3"/>
          <p:cNvSpPr txBox="1"/>
          <p:nvPr/>
        </p:nvSpPr>
        <p:spPr>
          <a:xfrm rot="1969668">
            <a:off x="4177015" y="1873875"/>
            <a:ext cx="2729768" cy="338554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914400">
              <a:spcBef>
                <a:spcPct val="20000"/>
              </a:spcBef>
              <a:defRPr/>
            </a:pPr>
            <a:r>
              <a:rPr lang="zh-CN" altLang="en-US" sz="1100" dirty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1"/>
                </a:gradFill>
                <a:latin typeface="方正卡通简体" pitchFamily="65" charset="-122"/>
                <a:ea typeface="方正卡通简体" pitchFamily="65" charset="-122"/>
              </a:rPr>
              <a:t>为什么要竞选学习委员的原因在这里填写，实实在在展示自己才是真</a:t>
            </a:r>
            <a:r>
              <a:rPr lang="en-US" altLang="zh-CN" sz="1100" dirty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1"/>
                </a:gradFill>
                <a:latin typeface="方正卡通简体" pitchFamily="65" charset="-122"/>
                <a:ea typeface="方正卡通简体" pitchFamily="65" charset="-122"/>
              </a:rPr>
              <a:t>……</a:t>
            </a:r>
            <a:endParaRPr lang="en-US" sz="1100" dirty="0">
              <a:gradFill>
                <a:gsLst>
                  <a:gs pos="0">
                    <a:schemeClr val="bg1"/>
                  </a:gs>
                  <a:gs pos="100000">
                    <a:schemeClr val="bg1"/>
                  </a:gs>
                </a:gsLst>
                <a:lin ang="5400000" scaled="1"/>
              </a:gradFill>
              <a:latin typeface="方正卡通简体" pitchFamily="65" charset="-122"/>
              <a:ea typeface="方正卡通简体" pitchFamily="65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4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500"/>
                            </p:stCondLst>
                            <p:childTnLst>
                              <p:par>
                                <p:cTn id="4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000"/>
                            </p:stCondLst>
                            <p:childTnLst>
                              <p:par>
                                <p:cTn id="4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500"/>
                            </p:stCondLst>
                            <p:childTnLst>
                              <p:par>
                                <p:cTn id="5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60494E-6 L -1.66667E-6 0.07099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5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5" grpId="0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4E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2"/>
          <p:cNvSpPr/>
          <p:nvPr/>
        </p:nvSpPr>
        <p:spPr bwMode="auto">
          <a:xfrm>
            <a:off x="3175" y="1277314"/>
            <a:ext cx="9140825" cy="2382838"/>
          </a:xfrm>
          <a:custGeom>
            <a:avLst/>
            <a:gdLst/>
            <a:ahLst/>
            <a:cxnLst>
              <a:cxn ang="0">
                <a:pos x="7259" y="1534"/>
              </a:cxn>
              <a:cxn ang="0">
                <a:pos x="7363" y="1497"/>
              </a:cxn>
              <a:cxn ang="0">
                <a:pos x="7491" y="1557"/>
              </a:cxn>
              <a:cxn ang="0">
                <a:pos x="7536" y="1640"/>
              </a:cxn>
              <a:cxn ang="0">
                <a:pos x="7553" y="1617"/>
              </a:cxn>
              <a:cxn ang="0">
                <a:pos x="7578" y="1594"/>
              </a:cxn>
              <a:cxn ang="0">
                <a:pos x="7680" y="1557"/>
              </a:cxn>
              <a:cxn ang="0">
                <a:pos x="7680" y="2002"/>
              </a:cxn>
              <a:cxn ang="0">
                <a:pos x="0" y="2002"/>
              </a:cxn>
              <a:cxn ang="0">
                <a:pos x="0" y="317"/>
              </a:cxn>
              <a:cxn ang="0">
                <a:pos x="164" y="291"/>
              </a:cxn>
              <a:cxn ang="0">
                <a:pos x="501" y="421"/>
              </a:cxn>
              <a:cxn ang="0">
                <a:pos x="601" y="555"/>
              </a:cxn>
              <a:cxn ang="0">
                <a:pos x="642" y="491"/>
              </a:cxn>
              <a:cxn ang="0">
                <a:pos x="789" y="422"/>
              </a:cxn>
              <a:cxn ang="0">
                <a:pos x="896" y="455"/>
              </a:cxn>
              <a:cxn ang="0">
                <a:pos x="1029" y="273"/>
              </a:cxn>
              <a:cxn ang="0">
                <a:pos x="1480" y="93"/>
              </a:cxn>
              <a:cxn ang="0">
                <a:pos x="1932" y="270"/>
              </a:cxn>
              <a:cxn ang="0">
                <a:pos x="2086" y="500"/>
              </a:cxn>
              <a:cxn ang="0">
                <a:pos x="2254" y="259"/>
              </a:cxn>
              <a:cxn ang="0">
                <a:pos x="2858" y="0"/>
              </a:cxn>
              <a:cxn ang="0">
                <a:pos x="3463" y="259"/>
              </a:cxn>
              <a:cxn ang="0">
                <a:pos x="3683" y="644"/>
              </a:cxn>
              <a:cxn ang="0">
                <a:pos x="3834" y="618"/>
              </a:cxn>
              <a:cxn ang="0">
                <a:pos x="4165" y="773"/>
              </a:cxn>
              <a:cxn ang="0">
                <a:pos x="4258" y="919"/>
              </a:cxn>
              <a:cxn ang="0">
                <a:pos x="4839" y="704"/>
              </a:cxn>
              <a:cxn ang="0">
                <a:pos x="5442" y="938"/>
              </a:cxn>
              <a:cxn ang="0">
                <a:pos x="5673" y="1326"/>
              </a:cxn>
              <a:cxn ang="0">
                <a:pos x="6073" y="1168"/>
              </a:cxn>
              <a:cxn ang="0">
                <a:pos x="6495" y="1348"/>
              </a:cxn>
              <a:cxn ang="0">
                <a:pos x="6548" y="1410"/>
              </a:cxn>
              <a:cxn ang="0">
                <a:pos x="6587" y="1363"/>
              </a:cxn>
              <a:cxn ang="0">
                <a:pos x="6873" y="1242"/>
              </a:cxn>
              <a:cxn ang="0">
                <a:pos x="7158" y="1363"/>
              </a:cxn>
              <a:cxn ang="0">
                <a:pos x="7259" y="1534"/>
              </a:cxn>
            </a:cxnLst>
            <a:rect l="0" t="0" r="r" b="b"/>
            <a:pathLst>
              <a:path w="7680" h="2002">
                <a:moveTo>
                  <a:pt x="7259" y="1534"/>
                </a:moveTo>
                <a:cubicBezTo>
                  <a:pt x="7289" y="1509"/>
                  <a:pt x="7324" y="1497"/>
                  <a:pt x="7363" y="1497"/>
                </a:cubicBezTo>
                <a:cubicBezTo>
                  <a:pt x="7413" y="1497"/>
                  <a:pt x="7455" y="1517"/>
                  <a:pt x="7491" y="1557"/>
                </a:cubicBezTo>
                <a:cubicBezTo>
                  <a:pt x="7512" y="1582"/>
                  <a:pt x="7527" y="1609"/>
                  <a:pt x="7536" y="1640"/>
                </a:cubicBezTo>
                <a:cubicBezTo>
                  <a:pt x="7541" y="1632"/>
                  <a:pt x="7547" y="1625"/>
                  <a:pt x="7553" y="1617"/>
                </a:cubicBezTo>
                <a:cubicBezTo>
                  <a:pt x="7561" y="1609"/>
                  <a:pt x="7569" y="1601"/>
                  <a:pt x="7578" y="1594"/>
                </a:cubicBezTo>
                <a:cubicBezTo>
                  <a:pt x="7607" y="1570"/>
                  <a:pt x="7641" y="1557"/>
                  <a:pt x="7680" y="1557"/>
                </a:cubicBezTo>
                <a:cubicBezTo>
                  <a:pt x="7680" y="2002"/>
                  <a:pt x="7680" y="2002"/>
                  <a:pt x="7680" y="2002"/>
                </a:cubicBezTo>
                <a:cubicBezTo>
                  <a:pt x="0" y="2002"/>
                  <a:pt x="0" y="2002"/>
                  <a:pt x="0" y="2002"/>
                </a:cubicBezTo>
                <a:cubicBezTo>
                  <a:pt x="0" y="317"/>
                  <a:pt x="0" y="317"/>
                  <a:pt x="0" y="317"/>
                </a:cubicBezTo>
                <a:cubicBezTo>
                  <a:pt x="51" y="300"/>
                  <a:pt x="106" y="291"/>
                  <a:pt x="164" y="291"/>
                </a:cubicBezTo>
                <a:cubicBezTo>
                  <a:pt x="296" y="291"/>
                  <a:pt x="408" y="334"/>
                  <a:pt x="501" y="421"/>
                </a:cubicBezTo>
                <a:cubicBezTo>
                  <a:pt x="545" y="462"/>
                  <a:pt x="578" y="507"/>
                  <a:pt x="601" y="555"/>
                </a:cubicBezTo>
                <a:cubicBezTo>
                  <a:pt x="611" y="532"/>
                  <a:pt x="625" y="511"/>
                  <a:pt x="642" y="491"/>
                </a:cubicBezTo>
                <a:cubicBezTo>
                  <a:pt x="682" y="445"/>
                  <a:pt x="732" y="422"/>
                  <a:pt x="789" y="422"/>
                </a:cubicBezTo>
                <a:cubicBezTo>
                  <a:pt x="829" y="422"/>
                  <a:pt x="864" y="433"/>
                  <a:pt x="896" y="455"/>
                </a:cubicBezTo>
                <a:cubicBezTo>
                  <a:pt x="927" y="389"/>
                  <a:pt x="971" y="328"/>
                  <a:pt x="1029" y="273"/>
                </a:cubicBezTo>
                <a:cubicBezTo>
                  <a:pt x="1153" y="154"/>
                  <a:pt x="1304" y="94"/>
                  <a:pt x="1480" y="93"/>
                </a:cubicBezTo>
                <a:cubicBezTo>
                  <a:pt x="1657" y="92"/>
                  <a:pt x="1807" y="151"/>
                  <a:pt x="1932" y="270"/>
                </a:cubicBezTo>
                <a:cubicBezTo>
                  <a:pt x="2004" y="338"/>
                  <a:pt x="2055" y="415"/>
                  <a:pt x="2086" y="500"/>
                </a:cubicBezTo>
                <a:cubicBezTo>
                  <a:pt x="2127" y="413"/>
                  <a:pt x="2183" y="333"/>
                  <a:pt x="2254" y="259"/>
                </a:cubicBezTo>
                <a:cubicBezTo>
                  <a:pt x="2421" y="86"/>
                  <a:pt x="2622" y="0"/>
                  <a:pt x="2858" y="0"/>
                </a:cubicBezTo>
                <a:cubicBezTo>
                  <a:pt x="3095" y="0"/>
                  <a:pt x="3296" y="86"/>
                  <a:pt x="3463" y="259"/>
                </a:cubicBezTo>
                <a:cubicBezTo>
                  <a:pt x="3572" y="372"/>
                  <a:pt x="3646" y="501"/>
                  <a:pt x="3683" y="644"/>
                </a:cubicBezTo>
                <a:cubicBezTo>
                  <a:pt x="3730" y="626"/>
                  <a:pt x="3780" y="618"/>
                  <a:pt x="3834" y="618"/>
                </a:cubicBezTo>
                <a:cubicBezTo>
                  <a:pt x="3963" y="618"/>
                  <a:pt x="4074" y="670"/>
                  <a:pt x="4165" y="773"/>
                </a:cubicBezTo>
                <a:cubicBezTo>
                  <a:pt x="4204" y="818"/>
                  <a:pt x="4235" y="866"/>
                  <a:pt x="4258" y="919"/>
                </a:cubicBezTo>
                <a:cubicBezTo>
                  <a:pt x="4420" y="776"/>
                  <a:pt x="4614" y="704"/>
                  <a:pt x="4839" y="704"/>
                </a:cubicBezTo>
                <a:cubicBezTo>
                  <a:pt x="5075" y="704"/>
                  <a:pt x="5276" y="782"/>
                  <a:pt x="5442" y="938"/>
                </a:cubicBezTo>
                <a:cubicBezTo>
                  <a:pt x="5562" y="1051"/>
                  <a:pt x="5639" y="1180"/>
                  <a:pt x="5673" y="1326"/>
                </a:cubicBezTo>
                <a:cubicBezTo>
                  <a:pt x="5785" y="1221"/>
                  <a:pt x="5918" y="1168"/>
                  <a:pt x="6073" y="1168"/>
                </a:cubicBezTo>
                <a:cubicBezTo>
                  <a:pt x="6238" y="1168"/>
                  <a:pt x="6378" y="1228"/>
                  <a:pt x="6495" y="1348"/>
                </a:cubicBezTo>
                <a:cubicBezTo>
                  <a:pt x="6514" y="1368"/>
                  <a:pt x="6532" y="1388"/>
                  <a:pt x="6548" y="1410"/>
                </a:cubicBezTo>
                <a:cubicBezTo>
                  <a:pt x="6560" y="1393"/>
                  <a:pt x="6573" y="1378"/>
                  <a:pt x="6587" y="1363"/>
                </a:cubicBezTo>
                <a:cubicBezTo>
                  <a:pt x="6666" y="1282"/>
                  <a:pt x="6761" y="1242"/>
                  <a:pt x="6873" y="1242"/>
                </a:cubicBezTo>
                <a:cubicBezTo>
                  <a:pt x="6984" y="1242"/>
                  <a:pt x="7079" y="1282"/>
                  <a:pt x="7158" y="1363"/>
                </a:cubicBezTo>
                <a:cubicBezTo>
                  <a:pt x="7207" y="1414"/>
                  <a:pt x="7240" y="1470"/>
                  <a:pt x="7259" y="1534"/>
                </a:cubicBezTo>
                <a:close/>
              </a:path>
            </a:pathLst>
          </a:custGeom>
          <a:solidFill>
            <a:srgbClr val="00B0F0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103187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5082360" y="-2527134"/>
            <a:ext cx="3063604" cy="4052150"/>
            <a:chOff x="2803796" y="-2305050"/>
            <a:chExt cx="3063604" cy="4052150"/>
          </a:xfrm>
        </p:grpSpPr>
        <p:pic>
          <p:nvPicPr>
            <p:cNvPr id="8" name="Picture 6" descr="C:\Users\Administrator\Desktop\4354.png"/>
            <p:cNvPicPr>
              <a:picLocks noChangeAspect="1" noChangeArrowheads="1"/>
            </p:cNvPicPr>
            <p:nvPr/>
          </p:nvPicPr>
          <p:blipFill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87806" b="-2"/>
            <a:stretch>
              <a:fillRect/>
            </a:stretch>
          </p:blipFill>
          <p:spPr bwMode="auto">
            <a:xfrm>
              <a:off x="2803796" y="-2305050"/>
              <a:ext cx="3063604" cy="4052150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12"/>
            <p:cNvSpPr txBox="1">
              <a:spLocks noChangeArrowheads="1"/>
            </p:cNvSpPr>
            <p:nvPr/>
          </p:nvSpPr>
          <p:spPr bwMode="auto">
            <a:xfrm>
              <a:off x="3813891" y="982468"/>
              <a:ext cx="1582556" cy="3877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prstTxWarp prst="textArchUp">
                <a:avLst/>
              </a:prstTxWarp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914400">
                <a:lnSpc>
                  <a:spcPct val="80000"/>
                </a:lnSpc>
              </a:pPr>
              <a:r>
                <a:rPr lang="zh-CN" altLang="en-US" sz="2400" dirty="0">
                  <a:solidFill>
                    <a:srgbClr val="C00000"/>
                  </a:solidFill>
                  <a:latin typeface="方正卡通简体" pitchFamily="65" charset="-122"/>
                  <a:ea typeface="方正卡通简体" pitchFamily="65" charset="-122"/>
                  <a:cs typeface="Times New Roman" panose="02020603050405020304" pitchFamily="18" charset="0"/>
                </a:rPr>
                <a:t>竞选感言</a:t>
              </a:r>
              <a:endParaRPr lang="zh-CN" altLang="en-US" sz="2400" dirty="0">
                <a:solidFill>
                  <a:srgbClr val="C00000"/>
                </a:solidFill>
                <a:latin typeface="方正卡通简体" pitchFamily="65" charset="-122"/>
                <a:ea typeface="方正卡通简体" pitchFamily="65" charset="-122"/>
                <a:cs typeface="Times New Roman" panose="02020603050405020304" pitchFamily="18" charset="0"/>
              </a:endParaRPr>
            </a:p>
          </p:txBody>
        </p:sp>
      </p:grpSp>
      <p:pic>
        <p:nvPicPr>
          <p:cNvPr id="11" name="图片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5204" y="1109069"/>
            <a:ext cx="2205060" cy="2205060"/>
          </a:xfrm>
          <a:prstGeom prst="rect">
            <a:avLst/>
          </a:prstGeom>
        </p:spPr>
      </p:pic>
      <p:grpSp>
        <p:nvGrpSpPr>
          <p:cNvPr id="13" name="组合 12"/>
          <p:cNvGrpSpPr/>
          <p:nvPr/>
        </p:nvGrpSpPr>
        <p:grpSpPr>
          <a:xfrm>
            <a:off x="0" y="1871039"/>
            <a:ext cx="9144000" cy="3272461"/>
            <a:chOff x="0" y="1871039"/>
            <a:chExt cx="9144000" cy="3272461"/>
          </a:xfrm>
        </p:grpSpPr>
        <p:sp>
          <p:nvSpPr>
            <p:cNvPr id="6" name="矩形 5"/>
            <p:cNvSpPr/>
            <p:nvPr/>
          </p:nvSpPr>
          <p:spPr>
            <a:xfrm>
              <a:off x="0" y="3660152"/>
              <a:ext cx="9144000" cy="14833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Freeform 23"/>
            <p:cNvSpPr/>
            <p:nvPr/>
          </p:nvSpPr>
          <p:spPr bwMode="auto">
            <a:xfrm>
              <a:off x="3175" y="1871039"/>
              <a:ext cx="9140825" cy="1789113"/>
            </a:xfrm>
            <a:custGeom>
              <a:avLst/>
              <a:gdLst/>
              <a:ahLst/>
              <a:cxnLst>
                <a:cxn ang="0">
                  <a:pos x="7609" y="1134"/>
                </a:cxn>
                <a:cxn ang="0">
                  <a:pos x="7680" y="1089"/>
                </a:cxn>
                <a:cxn ang="0">
                  <a:pos x="7680" y="1503"/>
                </a:cxn>
                <a:cxn ang="0">
                  <a:pos x="0" y="1503"/>
                </a:cxn>
                <a:cxn ang="0">
                  <a:pos x="0" y="577"/>
                </a:cxn>
                <a:cxn ang="0">
                  <a:pos x="32" y="576"/>
                </a:cxn>
                <a:cxn ang="0">
                  <a:pos x="337" y="652"/>
                </a:cxn>
                <a:cxn ang="0">
                  <a:pos x="411" y="572"/>
                </a:cxn>
                <a:cxn ang="0">
                  <a:pos x="765" y="445"/>
                </a:cxn>
                <a:cxn ang="0">
                  <a:pos x="892" y="458"/>
                </a:cxn>
                <a:cxn ang="0">
                  <a:pos x="890" y="414"/>
                </a:cxn>
                <a:cxn ang="0">
                  <a:pos x="1030" y="121"/>
                </a:cxn>
                <a:cxn ang="0">
                  <a:pos x="1370" y="0"/>
                </a:cxn>
                <a:cxn ang="0">
                  <a:pos x="1710" y="121"/>
                </a:cxn>
                <a:cxn ang="0">
                  <a:pos x="1817" y="258"/>
                </a:cxn>
                <a:cxn ang="0">
                  <a:pos x="1867" y="211"/>
                </a:cxn>
                <a:cxn ang="0">
                  <a:pos x="2379" y="28"/>
                </a:cxn>
                <a:cxn ang="0">
                  <a:pos x="2891" y="211"/>
                </a:cxn>
                <a:cxn ang="0">
                  <a:pos x="3036" y="384"/>
                </a:cxn>
                <a:cxn ang="0">
                  <a:pos x="3189" y="369"/>
                </a:cxn>
                <a:cxn ang="0">
                  <a:pos x="3639" y="530"/>
                </a:cxn>
                <a:cxn ang="0">
                  <a:pos x="3786" y="723"/>
                </a:cxn>
                <a:cxn ang="0">
                  <a:pos x="4120" y="663"/>
                </a:cxn>
                <a:cxn ang="0">
                  <a:pos x="4631" y="824"/>
                </a:cxn>
                <a:cxn ang="0">
                  <a:pos x="4701" y="885"/>
                </a:cxn>
                <a:cxn ang="0">
                  <a:pos x="4843" y="863"/>
                </a:cxn>
                <a:cxn ang="0">
                  <a:pos x="5126" y="964"/>
                </a:cxn>
                <a:cxn ang="0">
                  <a:pos x="5175" y="1014"/>
                </a:cxn>
                <a:cxn ang="0">
                  <a:pos x="5256" y="1008"/>
                </a:cxn>
                <a:cxn ang="0">
                  <a:pos x="5531" y="1086"/>
                </a:cxn>
                <a:cxn ang="0">
                  <a:pos x="5600" y="1148"/>
                </a:cxn>
                <a:cxn ang="0">
                  <a:pos x="5747" y="1115"/>
                </a:cxn>
                <a:cxn ang="0">
                  <a:pos x="5950" y="1186"/>
                </a:cxn>
                <a:cxn ang="0">
                  <a:pos x="5953" y="1184"/>
                </a:cxn>
                <a:cxn ang="0">
                  <a:pos x="6263" y="1109"/>
                </a:cxn>
                <a:cxn ang="0">
                  <a:pos x="6398" y="1120"/>
                </a:cxn>
                <a:cxn ang="0">
                  <a:pos x="6479" y="1030"/>
                </a:cxn>
                <a:cxn ang="0">
                  <a:pos x="6822" y="908"/>
                </a:cxn>
                <a:cxn ang="0">
                  <a:pos x="7165" y="1030"/>
                </a:cxn>
                <a:cxn ang="0">
                  <a:pos x="7289" y="1210"/>
                </a:cxn>
                <a:cxn ang="0">
                  <a:pos x="7387" y="1191"/>
                </a:cxn>
                <a:cxn ang="0">
                  <a:pos x="7537" y="1241"/>
                </a:cxn>
                <a:cxn ang="0">
                  <a:pos x="7609" y="1134"/>
                </a:cxn>
              </a:cxnLst>
              <a:rect l="0" t="0" r="r" b="b"/>
              <a:pathLst>
                <a:path w="7680" h="1503">
                  <a:moveTo>
                    <a:pt x="7609" y="1134"/>
                  </a:moveTo>
                  <a:cubicBezTo>
                    <a:pt x="7631" y="1115"/>
                    <a:pt x="7655" y="1100"/>
                    <a:pt x="7680" y="1089"/>
                  </a:cubicBezTo>
                  <a:cubicBezTo>
                    <a:pt x="7680" y="1503"/>
                    <a:pt x="7680" y="1503"/>
                    <a:pt x="7680" y="1503"/>
                  </a:cubicBezTo>
                  <a:cubicBezTo>
                    <a:pt x="0" y="1503"/>
                    <a:pt x="0" y="1503"/>
                    <a:pt x="0" y="1503"/>
                  </a:cubicBezTo>
                  <a:cubicBezTo>
                    <a:pt x="0" y="577"/>
                    <a:pt x="0" y="577"/>
                    <a:pt x="0" y="577"/>
                  </a:cubicBezTo>
                  <a:cubicBezTo>
                    <a:pt x="11" y="577"/>
                    <a:pt x="21" y="576"/>
                    <a:pt x="32" y="576"/>
                  </a:cubicBezTo>
                  <a:cubicBezTo>
                    <a:pt x="146" y="576"/>
                    <a:pt x="247" y="602"/>
                    <a:pt x="337" y="652"/>
                  </a:cubicBezTo>
                  <a:cubicBezTo>
                    <a:pt x="357" y="624"/>
                    <a:pt x="382" y="597"/>
                    <a:pt x="411" y="572"/>
                  </a:cubicBezTo>
                  <a:cubicBezTo>
                    <a:pt x="509" y="487"/>
                    <a:pt x="627" y="445"/>
                    <a:pt x="765" y="445"/>
                  </a:cubicBezTo>
                  <a:cubicBezTo>
                    <a:pt x="810" y="445"/>
                    <a:pt x="852" y="450"/>
                    <a:pt x="892" y="458"/>
                  </a:cubicBezTo>
                  <a:cubicBezTo>
                    <a:pt x="890" y="444"/>
                    <a:pt x="890" y="429"/>
                    <a:pt x="890" y="414"/>
                  </a:cubicBezTo>
                  <a:cubicBezTo>
                    <a:pt x="890" y="300"/>
                    <a:pt x="937" y="202"/>
                    <a:pt x="1030" y="121"/>
                  </a:cubicBezTo>
                  <a:cubicBezTo>
                    <a:pt x="1124" y="40"/>
                    <a:pt x="1238" y="0"/>
                    <a:pt x="1370" y="0"/>
                  </a:cubicBezTo>
                  <a:cubicBezTo>
                    <a:pt x="1503" y="0"/>
                    <a:pt x="1616" y="40"/>
                    <a:pt x="1710" y="121"/>
                  </a:cubicBezTo>
                  <a:cubicBezTo>
                    <a:pt x="1758" y="162"/>
                    <a:pt x="1794" y="208"/>
                    <a:pt x="1817" y="258"/>
                  </a:cubicBezTo>
                  <a:cubicBezTo>
                    <a:pt x="1833" y="242"/>
                    <a:pt x="1849" y="226"/>
                    <a:pt x="1867" y="211"/>
                  </a:cubicBezTo>
                  <a:cubicBezTo>
                    <a:pt x="2009" y="89"/>
                    <a:pt x="2179" y="28"/>
                    <a:pt x="2379" y="28"/>
                  </a:cubicBezTo>
                  <a:cubicBezTo>
                    <a:pt x="2579" y="28"/>
                    <a:pt x="2750" y="89"/>
                    <a:pt x="2891" y="211"/>
                  </a:cubicBezTo>
                  <a:cubicBezTo>
                    <a:pt x="2953" y="264"/>
                    <a:pt x="3001" y="321"/>
                    <a:pt x="3036" y="384"/>
                  </a:cubicBezTo>
                  <a:cubicBezTo>
                    <a:pt x="3084" y="374"/>
                    <a:pt x="3135" y="369"/>
                    <a:pt x="3189" y="369"/>
                  </a:cubicBezTo>
                  <a:cubicBezTo>
                    <a:pt x="3365" y="369"/>
                    <a:pt x="3515" y="423"/>
                    <a:pt x="3639" y="530"/>
                  </a:cubicBezTo>
                  <a:cubicBezTo>
                    <a:pt x="3706" y="588"/>
                    <a:pt x="3755" y="652"/>
                    <a:pt x="3786" y="723"/>
                  </a:cubicBezTo>
                  <a:cubicBezTo>
                    <a:pt x="3887" y="683"/>
                    <a:pt x="3998" y="663"/>
                    <a:pt x="4120" y="663"/>
                  </a:cubicBezTo>
                  <a:cubicBezTo>
                    <a:pt x="4320" y="663"/>
                    <a:pt x="4490" y="717"/>
                    <a:pt x="4631" y="824"/>
                  </a:cubicBezTo>
                  <a:cubicBezTo>
                    <a:pt x="4657" y="844"/>
                    <a:pt x="4680" y="864"/>
                    <a:pt x="4701" y="885"/>
                  </a:cubicBezTo>
                  <a:cubicBezTo>
                    <a:pt x="4745" y="870"/>
                    <a:pt x="4792" y="863"/>
                    <a:pt x="4843" y="863"/>
                  </a:cubicBezTo>
                  <a:cubicBezTo>
                    <a:pt x="4954" y="863"/>
                    <a:pt x="5048" y="897"/>
                    <a:pt x="5126" y="964"/>
                  </a:cubicBezTo>
                  <a:cubicBezTo>
                    <a:pt x="5144" y="980"/>
                    <a:pt x="5161" y="997"/>
                    <a:pt x="5175" y="1014"/>
                  </a:cubicBezTo>
                  <a:cubicBezTo>
                    <a:pt x="5201" y="1010"/>
                    <a:pt x="5228" y="1008"/>
                    <a:pt x="5256" y="1008"/>
                  </a:cubicBezTo>
                  <a:cubicBezTo>
                    <a:pt x="5363" y="1008"/>
                    <a:pt x="5455" y="1034"/>
                    <a:pt x="5531" y="1086"/>
                  </a:cubicBezTo>
                  <a:cubicBezTo>
                    <a:pt x="5559" y="1105"/>
                    <a:pt x="5582" y="1126"/>
                    <a:pt x="5600" y="1148"/>
                  </a:cubicBezTo>
                  <a:cubicBezTo>
                    <a:pt x="5644" y="1126"/>
                    <a:pt x="5692" y="1115"/>
                    <a:pt x="5747" y="1115"/>
                  </a:cubicBezTo>
                  <a:cubicBezTo>
                    <a:pt x="5826" y="1115"/>
                    <a:pt x="5894" y="1139"/>
                    <a:pt x="5950" y="1186"/>
                  </a:cubicBezTo>
                  <a:cubicBezTo>
                    <a:pt x="5951" y="1185"/>
                    <a:pt x="5952" y="1185"/>
                    <a:pt x="5953" y="1184"/>
                  </a:cubicBezTo>
                  <a:cubicBezTo>
                    <a:pt x="6039" y="1134"/>
                    <a:pt x="6142" y="1109"/>
                    <a:pt x="6263" y="1109"/>
                  </a:cubicBezTo>
                  <a:cubicBezTo>
                    <a:pt x="6311" y="1109"/>
                    <a:pt x="6356" y="1113"/>
                    <a:pt x="6398" y="1120"/>
                  </a:cubicBezTo>
                  <a:cubicBezTo>
                    <a:pt x="6420" y="1088"/>
                    <a:pt x="6447" y="1058"/>
                    <a:pt x="6479" y="1030"/>
                  </a:cubicBezTo>
                  <a:cubicBezTo>
                    <a:pt x="6574" y="949"/>
                    <a:pt x="6688" y="908"/>
                    <a:pt x="6822" y="908"/>
                  </a:cubicBezTo>
                  <a:cubicBezTo>
                    <a:pt x="6956" y="908"/>
                    <a:pt x="7070" y="949"/>
                    <a:pt x="7165" y="1030"/>
                  </a:cubicBezTo>
                  <a:cubicBezTo>
                    <a:pt x="7226" y="1083"/>
                    <a:pt x="7267" y="1143"/>
                    <a:pt x="7289" y="1210"/>
                  </a:cubicBezTo>
                  <a:cubicBezTo>
                    <a:pt x="7319" y="1197"/>
                    <a:pt x="7351" y="1191"/>
                    <a:pt x="7387" y="1191"/>
                  </a:cubicBezTo>
                  <a:cubicBezTo>
                    <a:pt x="7445" y="1191"/>
                    <a:pt x="7495" y="1208"/>
                    <a:pt x="7537" y="1241"/>
                  </a:cubicBezTo>
                  <a:cubicBezTo>
                    <a:pt x="7549" y="1201"/>
                    <a:pt x="7573" y="1165"/>
                    <a:pt x="7609" y="113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1031875"/>
              <a:endParaRPr lang="en-US" sz="200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10" name="Rectangle 7"/>
          <p:cNvSpPr/>
          <p:nvPr/>
        </p:nvSpPr>
        <p:spPr bwMode="auto">
          <a:xfrm>
            <a:off x="680314" y="3334363"/>
            <a:ext cx="8144709" cy="1478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600" kern="0" spc="300" dirty="0">
                <a:gradFill>
                  <a:gsLst>
                    <a:gs pos="0">
                      <a:srgbClr val="FF0000"/>
                    </a:gs>
                    <a:gs pos="100000">
                      <a:srgbClr val="FF0000"/>
                    </a:gs>
                  </a:gsLst>
                  <a:lin ang="5400000" scaled="1"/>
                </a:gradFill>
                <a:latin typeface="方正卡通简体" pitchFamily="65" charset="-122"/>
                <a:ea typeface="方正卡通简体" pitchFamily="65" charset="-122"/>
                <a:cs typeface="Lato Light" charset="0"/>
                <a:sym typeface="Lato Light" charset="0"/>
              </a:rPr>
              <a:t>尊敬的老师、亲爱的同学：</a:t>
            </a:r>
            <a:endParaRPr lang="zh-CN" altLang="en-US" sz="1600" kern="0" spc="300" dirty="0">
              <a:gradFill>
                <a:gsLst>
                  <a:gs pos="0">
                    <a:srgbClr val="FF0000"/>
                  </a:gs>
                  <a:gs pos="100000">
                    <a:srgbClr val="FF0000"/>
                  </a:gs>
                </a:gsLst>
                <a:lin ang="5400000" scaled="1"/>
              </a:gradFill>
              <a:latin typeface="方正卡通简体" pitchFamily="65" charset="-122"/>
              <a:ea typeface="方正卡通简体" pitchFamily="65" charset="-122"/>
              <a:cs typeface="Lato Light" charset="0"/>
              <a:sym typeface="Lato Light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600" kern="0" spc="300" dirty="0">
                <a:gradFill>
                  <a:gsLst>
                    <a:gs pos="0">
                      <a:srgbClr val="FF0000"/>
                    </a:gs>
                    <a:gs pos="100000">
                      <a:srgbClr val="FF0000"/>
                    </a:gs>
                  </a:gsLst>
                  <a:lin ang="5400000" scaled="1"/>
                </a:gradFill>
                <a:latin typeface="方正卡通简体" pitchFamily="65" charset="-122"/>
                <a:ea typeface="方正卡通简体" pitchFamily="65" charset="-122"/>
                <a:cs typeface="Lato Light" charset="0"/>
                <a:sym typeface="Lato Light" charset="0"/>
              </a:rPr>
              <a:t>     假如我是大队长，我会首先树立服务意识。热爱和关心每一个队员，真心实意地为他们服务，帮助队员克服困难，共渡难关，勤勤恳恳，任劳任怨。</a:t>
            </a:r>
            <a:endParaRPr lang="zh-CN" altLang="en-US" sz="1600" kern="0" spc="300" dirty="0">
              <a:gradFill>
                <a:gsLst>
                  <a:gs pos="0">
                    <a:srgbClr val="FF0000"/>
                  </a:gs>
                  <a:gs pos="100000">
                    <a:srgbClr val="FF0000"/>
                  </a:gs>
                </a:gsLst>
                <a:lin ang="5400000" scaled="1"/>
              </a:gradFill>
              <a:latin typeface="方正卡通简体" pitchFamily="65" charset="-122"/>
              <a:ea typeface="方正卡通简体" pitchFamily="65" charset="-122"/>
              <a:cs typeface="Lato Light" charset="0"/>
              <a:sym typeface="Lato Light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600" kern="0" spc="300" dirty="0">
                <a:gradFill>
                  <a:gsLst>
                    <a:gs pos="0">
                      <a:srgbClr val="FF0000"/>
                    </a:gs>
                    <a:gs pos="100000">
                      <a:srgbClr val="FF0000"/>
                    </a:gs>
                  </a:gsLst>
                  <a:lin ang="5400000" scaled="1"/>
                </a:gradFill>
                <a:latin typeface="方正卡通简体" pitchFamily="65" charset="-122"/>
                <a:ea typeface="方正卡通简体" pitchFamily="65" charset="-122"/>
                <a:cs typeface="Lato Light" charset="0"/>
                <a:sym typeface="Lato Light" charset="0"/>
              </a:rPr>
              <a:t>其次，在大队部的领导下开展好丰富多彩的少先队活动，让每一个队员都能在少先队组织中愉快的生活，不断的进步。</a:t>
            </a:r>
            <a:endParaRPr lang="en-US" altLang="zh-CN" sz="1600" kern="0" spc="300" dirty="0">
              <a:gradFill>
                <a:gsLst>
                  <a:gs pos="0">
                    <a:srgbClr val="FF0000"/>
                  </a:gs>
                  <a:gs pos="100000">
                    <a:srgbClr val="FF0000"/>
                  </a:gs>
                </a:gsLst>
                <a:lin ang="5400000" scaled="1"/>
              </a:gradFill>
              <a:latin typeface="方正卡通简体" pitchFamily="65" charset="-122"/>
              <a:ea typeface="方正卡通简体" pitchFamily="65" charset="-122"/>
              <a:cs typeface="Lato Light" charset="0"/>
              <a:sym typeface="Lato Light" charset="0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314" y="1510585"/>
            <a:ext cx="1960908" cy="175921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8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8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500"/>
                            </p:stCondLst>
                            <p:childTnLst>
                              <p:par>
                                <p:cTn id="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39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9500"/>
                            </p:stCondLst>
                            <p:childTnLst>
                              <p:par>
                                <p:cTn id="4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4E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2"/>
          <p:cNvSpPr/>
          <p:nvPr/>
        </p:nvSpPr>
        <p:spPr bwMode="auto">
          <a:xfrm rot="10800000">
            <a:off x="1588" y="-5472"/>
            <a:ext cx="9140825" cy="2382838"/>
          </a:xfrm>
          <a:custGeom>
            <a:avLst/>
            <a:gdLst/>
            <a:ahLst/>
            <a:cxnLst>
              <a:cxn ang="0">
                <a:pos x="7259" y="1534"/>
              </a:cxn>
              <a:cxn ang="0">
                <a:pos x="7363" y="1497"/>
              </a:cxn>
              <a:cxn ang="0">
                <a:pos x="7491" y="1557"/>
              </a:cxn>
              <a:cxn ang="0">
                <a:pos x="7536" y="1640"/>
              </a:cxn>
              <a:cxn ang="0">
                <a:pos x="7553" y="1617"/>
              </a:cxn>
              <a:cxn ang="0">
                <a:pos x="7578" y="1594"/>
              </a:cxn>
              <a:cxn ang="0">
                <a:pos x="7680" y="1557"/>
              </a:cxn>
              <a:cxn ang="0">
                <a:pos x="7680" y="2002"/>
              </a:cxn>
              <a:cxn ang="0">
                <a:pos x="0" y="2002"/>
              </a:cxn>
              <a:cxn ang="0">
                <a:pos x="0" y="317"/>
              </a:cxn>
              <a:cxn ang="0">
                <a:pos x="164" y="291"/>
              </a:cxn>
              <a:cxn ang="0">
                <a:pos x="501" y="421"/>
              </a:cxn>
              <a:cxn ang="0">
                <a:pos x="601" y="555"/>
              </a:cxn>
              <a:cxn ang="0">
                <a:pos x="642" y="491"/>
              </a:cxn>
              <a:cxn ang="0">
                <a:pos x="789" y="422"/>
              </a:cxn>
              <a:cxn ang="0">
                <a:pos x="896" y="455"/>
              </a:cxn>
              <a:cxn ang="0">
                <a:pos x="1029" y="273"/>
              </a:cxn>
              <a:cxn ang="0">
                <a:pos x="1480" y="93"/>
              </a:cxn>
              <a:cxn ang="0">
                <a:pos x="1932" y="270"/>
              </a:cxn>
              <a:cxn ang="0">
                <a:pos x="2086" y="500"/>
              </a:cxn>
              <a:cxn ang="0">
                <a:pos x="2254" y="259"/>
              </a:cxn>
              <a:cxn ang="0">
                <a:pos x="2858" y="0"/>
              </a:cxn>
              <a:cxn ang="0">
                <a:pos x="3463" y="259"/>
              </a:cxn>
              <a:cxn ang="0">
                <a:pos x="3683" y="644"/>
              </a:cxn>
              <a:cxn ang="0">
                <a:pos x="3834" y="618"/>
              </a:cxn>
              <a:cxn ang="0">
                <a:pos x="4165" y="773"/>
              </a:cxn>
              <a:cxn ang="0">
                <a:pos x="4258" y="919"/>
              </a:cxn>
              <a:cxn ang="0">
                <a:pos x="4839" y="704"/>
              </a:cxn>
              <a:cxn ang="0">
                <a:pos x="5442" y="938"/>
              </a:cxn>
              <a:cxn ang="0">
                <a:pos x="5673" y="1326"/>
              </a:cxn>
              <a:cxn ang="0">
                <a:pos x="6073" y="1168"/>
              </a:cxn>
              <a:cxn ang="0">
                <a:pos x="6495" y="1348"/>
              </a:cxn>
              <a:cxn ang="0">
                <a:pos x="6548" y="1410"/>
              </a:cxn>
              <a:cxn ang="0">
                <a:pos x="6587" y="1363"/>
              </a:cxn>
              <a:cxn ang="0">
                <a:pos x="6873" y="1242"/>
              </a:cxn>
              <a:cxn ang="0">
                <a:pos x="7158" y="1363"/>
              </a:cxn>
              <a:cxn ang="0">
                <a:pos x="7259" y="1534"/>
              </a:cxn>
            </a:cxnLst>
            <a:rect l="0" t="0" r="r" b="b"/>
            <a:pathLst>
              <a:path w="7680" h="2002">
                <a:moveTo>
                  <a:pt x="7259" y="1534"/>
                </a:moveTo>
                <a:cubicBezTo>
                  <a:pt x="7289" y="1509"/>
                  <a:pt x="7324" y="1497"/>
                  <a:pt x="7363" y="1497"/>
                </a:cubicBezTo>
                <a:cubicBezTo>
                  <a:pt x="7413" y="1497"/>
                  <a:pt x="7455" y="1517"/>
                  <a:pt x="7491" y="1557"/>
                </a:cubicBezTo>
                <a:cubicBezTo>
                  <a:pt x="7512" y="1582"/>
                  <a:pt x="7527" y="1609"/>
                  <a:pt x="7536" y="1640"/>
                </a:cubicBezTo>
                <a:cubicBezTo>
                  <a:pt x="7541" y="1632"/>
                  <a:pt x="7547" y="1625"/>
                  <a:pt x="7553" y="1617"/>
                </a:cubicBezTo>
                <a:cubicBezTo>
                  <a:pt x="7561" y="1609"/>
                  <a:pt x="7569" y="1601"/>
                  <a:pt x="7578" y="1594"/>
                </a:cubicBezTo>
                <a:cubicBezTo>
                  <a:pt x="7607" y="1570"/>
                  <a:pt x="7641" y="1557"/>
                  <a:pt x="7680" y="1557"/>
                </a:cubicBezTo>
                <a:cubicBezTo>
                  <a:pt x="7680" y="2002"/>
                  <a:pt x="7680" y="2002"/>
                  <a:pt x="7680" y="2002"/>
                </a:cubicBezTo>
                <a:cubicBezTo>
                  <a:pt x="0" y="2002"/>
                  <a:pt x="0" y="2002"/>
                  <a:pt x="0" y="2002"/>
                </a:cubicBezTo>
                <a:cubicBezTo>
                  <a:pt x="0" y="317"/>
                  <a:pt x="0" y="317"/>
                  <a:pt x="0" y="317"/>
                </a:cubicBezTo>
                <a:cubicBezTo>
                  <a:pt x="51" y="300"/>
                  <a:pt x="106" y="291"/>
                  <a:pt x="164" y="291"/>
                </a:cubicBezTo>
                <a:cubicBezTo>
                  <a:pt x="296" y="291"/>
                  <a:pt x="408" y="334"/>
                  <a:pt x="501" y="421"/>
                </a:cubicBezTo>
                <a:cubicBezTo>
                  <a:pt x="545" y="462"/>
                  <a:pt x="578" y="507"/>
                  <a:pt x="601" y="555"/>
                </a:cubicBezTo>
                <a:cubicBezTo>
                  <a:pt x="611" y="532"/>
                  <a:pt x="625" y="511"/>
                  <a:pt x="642" y="491"/>
                </a:cubicBezTo>
                <a:cubicBezTo>
                  <a:pt x="682" y="445"/>
                  <a:pt x="732" y="422"/>
                  <a:pt x="789" y="422"/>
                </a:cubicBezTo>
                <a:cubicBezTo>
                  <a:pt x="829" y="422"/>
                  <a:pt x="864" y="433"/>
                  <a:pt x="896" y="455"/>
                </a:cubicBezTo>
                <a:cubicBezTo>
                  <a:pt x="927" y="389"/>
                  <a:pt x="971" y="328"/>
                  <a:pt x="1029" y="273"/>
                </a:cubicBezTo>
                <a:cubicBezTo>
                  <a:pt x="1153" y="154"/>
                  <a:pt x="1304" y="94"/>
                  <a:pt x="1480" y="93"/>
                </a:cubicBezTo>
                <a:cubicBezTo>
                  <a:pt x="1657" y="92"/>
                  <a:pt x="1807" y="151"/>
                  <a:pt x="1932" y="270"/>
                </a:cubicBezTo>
                <a:cubicBezTo>
                  <a:pt x="2004" y="338"/>
                  <a:pt x="2055" y="415"/>
                  <a:pt x="2086" y="500"/>
                </a:cubicBezTo>
                <a:cubicBezTo>
                  <a:pt x="2127" y="413"/>
                  <a:pt x="2183" y="333"/>
                  <a:pt x="2254" y="259"/>
                </a:cubicBezTo>
                <a:cubicBezTo>
                  <a:pt x="2421" y="86"/>
                  <a:pt x="2622" y="0"/>
                  <a:pt x="2858" y="0"/>
                </a:cubicBezTo>
                <a:cubicBezTo>
                  <a:pt x="3095" y="0"/>
                  <a:pt x="3296" y="86"/>
                  <a:pt x="3463" y="259"/>
                </a:cubicBezTo>
                <a:cubicBezTo>
                  <a:pt x="3572" y="372"/>
                  <a:pt x="3646" y="501"/>
                  <a:pt x="3683" y="644"/>
                </a:cubicBezTo>
                <a:cubicBezTo>
                  <a:pt x="3730" y="626"/>
                  <a:pt x="3780" y="618"/>
                  <a:pt x="3834" y="618"/>
                </a:cubicBezTo>
                <a:cubicBezTo>
                  <a:pt x="3963" y="618"/>
                  <a:pt x="4074" y="670"/>
                  <a:pt x="4165" y="773"/>
                </a:cubicBezTo>
                <a:cubicBezTo>
                  <a:pt x="4204" y="818"/>
                  <a:pt x="4235" y="866"/>
                  <a:pt x="4258" y="919"/>
                </a:cubicBezTo>
                <a:cubicBezTo>
                  <a:pt x="4420" y="776"/>
                  <a:pt x="4614" y="704"/>
                  <a:pt x="4839" y="704"/>
                </a:cubicBezTo>
                <a:cubicBezTo>
                  <a:pt x="5075" y="704"/>
                  <a:pt x="5276" y="782"/>
                  <a:pt x="5442" y="938"/>
                </a:cubicBezTo>
                <a:cubicBezTo>
                  <a:pt x="5562" y="1051"/>
                  <a:pt x="5639" y="1180"/>
                  <a:pt x="5673" y="1326"/>
                </a:cubicBezTo>
                <a:cubicBezTo>
                  <a:pt x="5785" y="1221"/>
                  <a:pt x="5918" y="1168"/>
                  <a:pt x="6073" y="1168"/>
                </a:cubicBezTo>
                <a:cubicBezTo>
                  <a:pt x="6238" y="1168"/>
                  <a:pt x="6378" y="1228"/>
                  <a:pt x="6495" y="1348"/>
                </a:cubicBezTo>
                <a:cubicBezTo>
                  <a:pt x="6514" y="1368"/>
                  <a:pt x="6532" y="1388"/>
                  <a:pt x="6548" y="1410"/>
                </a:cubicBezTo>
                <a:cubicBezTo>
                  <a:pt x="6560" y="1393"/>
                  <a:pt x="6573" y="1378"/>
                  <a:pt x="6587" y="1363"/>
                </a:cubicBezTo>
                <a:cubicBezTo>
                  <a:pt x="6666" y="1282"/>
                  <a:pt x="6761" y="1242"/>
                  <a:pt x="6873" y="1242"/>
                </a:cubicBezTo>
                <a:cubicBezTo>
                  <a:pt x="6984" y="1242"/>
                  <a:pt x="7079" y="1282"/>
                  <a:pt x="7158" y="1363"/>
                </a:cubicBezTo>
                <a:cubicBezTo>
                  <a:pt x="7207" y="1414"/>
                  <a:pt x="7240" y="1470"/>
                  <a:pt x="7259" y="1534"/>
                </a:cubicBezTo>
                <a:close/>
              </a:path>
            </a:pathLst>
          </a:custGeom>
          <a:solidFill>
            <a:srgbClr val="00B0F0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103187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Freeform 23"/>
          <p:cNvSpPr/>
          <p:nvPr/>
        </p:nvSpPr>
        <p:spPr bwMode="auto">
          <a:xfrm rot="10800000">
            <a:off x="1588" y="-5472"/>
            <a:ext cx="9140825" cy="1789113"/>
          </a:xfrm>
          <a:custGeom>
            <a:avLst/>
            <a:gdLst/>
            <a:ahLst/>
            <a:cxnLst>
              <a:cxn ang="0">
                <a:pos x="7609" y="1134"/>
              </a:cxn>
              <a:cxn ang="0">
                <a:pos x="7680" y="1089"/>
              </a:cxn>
              <a:cxn ang="0">
                <a:pos x="7680" y="1503"/>
              </a:cxn>
              <a:cxn ang="0">
                <a:pos x="0" y="1503"/>
              </a:cxn>
              <a:cxn ang="0">
                <a:pos x="0" y="577"/>
              </a:cxn>
              <a:cxn ang="0">
                <a:pos x="32" y="576"/>
              </a:cxn>
              <a:cxn ang="0">
                <a:pos x="337" y="652"/>
              </a:cxn>
              <a:cxn ang="0">
                <a:pos x="411" y="572"/>
              </a:cxn>
              <a:cxn ang="0">
                <a:pos x="765" y="445"/>
              </a:cxn>
              <a:cxn ang="0">
                <a:pos x="892" y="458"/>
              </a:cxn>
              <a:cxn ang="0">
                <a:pos x="890" y="414"/>
              </a:cxn>
              <a:cxn ang="0">
                <a:pos x="1030" y="121"/>
              </a:cxn>
              <a:cxn ang="0">
                <a:pos x="1370" y="0"/>
              </a:cxn>
              <a:cxn ang="0">
                <a:pos x="1710" y="121"/>
              </a:cxn>
              <a:cxn ang="0">
                <a:pos x="1817" y="258"/>
              </a:cxn>
              <a:cxn ang="0">
                <a:pos x="1867" y="211"/>
              </a:cxn>
              <a:cxn ang="0">
                <a:pos x="2379" y="28"/>
              </a:cxn>
              <a:cxn ang="0">
                <a:pos x="2891" y="211"/>
              </a:cxn>
              <a:cxn ang="0">
                <a:pos x="3036" y="384"/>
              </a:cxn>
              <a:cxn ang="0">
                <a:pos x="3189" y="369"/>
              </a:cxn>
              <a:cxn ang="0">
                <a:pos x="3639" y="530"/>
              </a:cxn>
              <a:cxn ang="0">
                <a:pos x="3786" y="723"/>
              </a:cxn>
              <a:cxn ang="0">
                <a:pos x="4120" y="663"/>
              </a:cxn>
              <a:cxn ang="0">
                <a:pos x="4631" y="824"/>
              </a:cxn>
              <a:cxn ang="0">
                <a:pos x="4701" y="885"/>
              </a:cxn>
              <a:cxn ang="0">
                <a:pos x="4843" y="863"/>
              </a:cxn>
              <a:cxn ang="0">
                <a:pos x="5126" y="964"/>
              </a:cxn>
              <a:cxn ang="0">
                <a:pos x="5175" y="1014"/>
              </a:cxn>
              <a:cxn ang="0">
                <a:pos x="5256" y="1008"/>
              </a:cxn>
              <a:cxn ang="0">
                <a:pos x="5531" y="1086"/>
              </a:cxn>
              <a:cxn ang="0">
                <a:pos x="5600" y="1148"/>
              </a:cxn>
              <a:cxn ang="0">
                <a:pos x="5747" y="1115"/>
              </a:cxn>
              <a:cxn ang="0">
                <a:pos x="5950" y="1186"/>
              </a:cxn>
              <a:cxn ang="0">
                <a:pos x="5953" y="1184"/>
              </a:cxn>
              <a:cxn ang="0">
                <a:pos x="6263" y="1109"/>
              </a:cxn>
              <a:cxn ang="0">
                <a:pos x="6398" y="1120"/>
              </a:cxn>
              <a:cxn ang="0">
                <a:pos x="6479" y="1030"/>
              </a:cxn>
              <a:cxn ang="0">
                <a:pos x="6822" y="908"/>
              </a:cxn>
              <a:cxn ang="0">
                <a:pos x="7165" y="1030"/>
              </a:cxn>
              <a:cxn ang="0">
                <a:pos x="7289" y="1210"/>
              </a:cxn>
              <a:cxn ang="0">
                <a:pos x="7387" y="1191"/>
              </a:cxn>
              <a:cxn ang="0">
                <a:pos x="7537" y="1241"/>
              </a:cxn>
              <a:cxn ang="0">
                <a:pos x="7609" y="1134"/>
              </a:cxn>
            </a:cxnLst>
            <a:rect l="0" t="0" r="r" b="b"/>
            <a:pathLst>
              <a:path w="7680" h="1503">
                <a:moveTo>
                  <a:pt x="7609" y="1134"/>
                </a:moveTo>
                <a:cubicBezTo>
                  <a:pt x="7631" y="1115"/>
                  <a:pt x="7655" y="1100"/>
                  <a:pt x="7680" y="1089"/>
                </a:cubicBezTo>
                <a:cubicBezTo>
                  <a:pt x="7680" y="1503"/>
                  <a:pt x="7680" y="1503"/>
                  <a:pt x="7680" y="1503"/>
                </a:cubicBezTo>
                <a:cubicBezTo>
                  <a:pt x="0" y="1503"/>
                  <a:pt x="0" y="1503"/>
                  <a:pt x="0" y="1503"/>
                </a:cubicBezTo>
                <a:cubicBezTo>
                  <a:pt x="0" y="577"/>
                  <a:pt x="0" y="577"/>
                  <a:pt x="0" y="577"/>
                </a:cubicBezTo>
                <a:cubicBezTo>
                  <a:pt x="11" y="577"/>
                  <a:pt x="21" y="576"/>
                  <a:pt x="32" y="576"/>
                </a:cubicBezTo>
                <a:cubicBezTo>
                  <a:pt x="146" y="576"/>
                  <a:pt x="247" y="602"/>
                  <a:pt x="337" y="652"/>
                </a:cubicBezTo>
                <a:cubicBezTo>
                  <a:pt x="357" y="624"/>
                  <a:pt x="382" y="597"/>
                  <a:pt x="411" y="572"/>
                </a:cubicBezTo>
                <a:cubicBezTo>
                  <a:pt x="509" y="487"/>
                  <a:pt x="627" y="445"/>
                  <a:pt x="765" y="445"/>
                </a:cubicBezTo>
                <a:cubicBezTo>
                  <a:pt x="810" y="445"/>
                  <a:pt x="852" y="450"/>
                  <a:pt x="892" y="458"/>
                </a:cubicBezTo>
                <a:cubicBezTo>
                  <a:pt x="890" y="444"/>
                  <a:pt x="890" y="429"/>
                  <a:pt x="890" y="414"/>
                </a:cubicBezTo>
                <a:cubicBezTo>
                  <a:pt x="890" y="300"/>
                  <a:pt x="937" y="202"/>
                  <a:pt x="1030" y="121"/>
                </a:cubicBezTo>
                <a:cubicBezTo>
                  <a:pt x="1124" y="40"/>
                  <a:pt x="1238" y="0"/>
                  <a:pt x="1370" y="0"/>
                </a:cubicBezTo>
                <a:cubicBezTo>
                  <a:pt x="1503" y="0"/>
                  <a:pt x="1616" y="40"/>
                  <a:pt x="1710" y="121"/>
                </a:cubicBezTo>
                <a:cubicBezTo>
                  <a:pt x="1758" y="162"/>
                  <a:pt x="1794" y="208"/>
                  <a:pt x="1817" y="258"/>
                </a:cubicBezTo>
                <a:cubicBezTo>
                  <a:pt x="1833" y="242"/>
                  <a:pt x="1849" y="226"/>
                  <a:pt x="1867" y="211"/>
                </a:cubicBezTo>
                <a:cubicBezTo>
                  <a:pt x="2009" y="89"/>
                  <a:pt x="2179" y="28"/>
                  <a:pt x="2379" y="28"/>
                </a:cubicBezTo>
                <a:cubicBezTo>
                  <a:pt x="2579" y="28"/>
                  <a:pt x="2750" y="89"/>
                  <a:pt x="2891" y="211"/>
                </a:cubicBezTo>
                <a:cubicBezTo>
                  <a:pt x="2953" y="264"/>
                  <a:pt x="3001" y="321"/>
                  <a:pt x="3036" y="384"/>
                </a:cubicBezTo>
                <a:cubicBezTo>
                  <a:pt x="3084" y="374"/>
                  <a:pt x="3135" y="369"/>
                  <a:pt x="3189" y="369"/>
                </a:cubicBezTo>
                <a:cubicBezTo>
                  <a:pt x="3365" y="369"/>
                  <a:pt x="3515" y="423"/>
                  <a:pt x="3639" y="530"/>
                </a:cubicBezTo>
                <a:cubicBezTo>
                  <a:pt x="3706" y="588"/>
                  <a:pt x="3755" y="652"/>
                  <a:pt x="3786" y="723"/>
                </a:cubicBezTo>
                <a:cubicBezTo>
                  <a:pt x="3887" y="683"/>
                  <a:pt x="3998" y="663"/>
                  <a:pt x="4120" y="663"/>
                </a:cubicBezTo>
                <a:cubicBezTo>
                  <a:pt x="4320" y="663"/>
                  <a:pt x="4490" y="717"/>
                  <a:pt x="4631" y="824"/>
                </a:cubicBezTo>
                <a:cubicBezTo>
                  <a:pt x="4657" y="844"/>
                  <a:pt x="4680" y="864"/>
                  <a:pt x="4701" y="885"/>
                </a:cubicBezTo>
                <a:cubicBezTo>
                  <a:pt x="4745" y="870"/>
                  <a:pt x="4792" y="863"/>
                  <a:pt x="4843" y="863"/>
                </a:cubicBezTo>
                <a:cubicBezTo>
                  <a:pt x="4954" y="863"/>
                  <a:pt x="5048" y="897"/>
                  <a:pt x="5126" y="964"/>
                </a:cubicBezTo>
                <a:cubicBezTo>
                  <a:pt x="5144" y="980"/>
                  <a:pt x="5161" y="997"/>
                  <a:pt x="5175" y="1014"/>
                </a:cubicBezTo>
                <a:cubicBezTo>
                  <a:pt x="5201" y="1010"/>
                  <a:pt x="5228" y="1008"/>
                  <a:pt x="5256" y="1008"/>
                </a:cubicBezTo>
                <a:cubicBezTo>
                  <a:pt x="5363" y="1008"/>
                  <a:pt x="5455" y="1034"/>
                  <a:pt x="5531" y="1086"/>
                </a:cubicBezTo>
                <a:cubicBezTo>
                  <a:pt x="5559" y="1105"/>
                  <a:pt x="5582" y="1126"/>
                  <a:pt x="5600" y="1148"/>
                </a:cubicBezTo>
                <a:cubicBezTo>
                  <a:pt x="5644" y="1126"/>
                  <a:pt x="5692" y="1115"/>
                  <a:pt x="5747" y="1115"/>
                </a:cubicBezTo>
                <a:cubicBezTo>
                  <a:pt x="5826" y="1115"/>
                  <a:pt x="5894" y="1139"/>
                  <a:pt x="5950" y="1186"/>
                </a:cubicBezTo>
                <a:cubicBezTo>
                  <a:pt x="5951" y="1185"/>
                  <a:pt x="5952" y="1185"/>
                  <a:pt x="5953" y="1184"/>
                </a:cubicBezTo>
                <a:cubicBezTo>
                  <a:pt x="6039" y="1134"/>
                  <a:pt x="6142" y="1109"/>
                  <a:pt x="6263" y="1109"/>
                </a:cubicBezTo>
                <a:cubicBezTo>
                  <a:pt x="6311" y="1109"/>
                  <a:pt x="6356" y="1113"/>
                  <a:pt x="6398" y="1120"/>
                </a:cubicBezTo>
                <a:cubicBezTo>
                  <a:pt x="6420" y="1088"/>
                  <a:pt x="6447" y="1058"/>
                  <a:pt x="6479" y="1030"/>
                </a:cubicBezTo>
                <a:cubicBezTo>
                  <a:pt x="6574" y="949"/>
                  <a:pt x="6688" y="908"/>
                  <a:pt x="6822" y="908"/>
                </a:cubicBezTo>
                <a:cubicBezTo>
                  <a:pt x="6956" y="908"/>
                  <a:pt x="7070" y="949"/>
                  <a:pt x="7165" y="1030"/>
                </a:cubicBezTo>
                <a:cubicBezTo>
                  <a:pt x="7226" y="1083"/>
                  <a:pt x="7267" y="1143"/>
                  <a:pt x="7289" y="1210"/>
                </a:cubicBezTo>
                <a:cubicBezTo>
                  <a:pt x="7319" y="1197"/>
                  <a:pt x="7351" y="1191"/>
                  <a:pt x="7387" y="1191"/>
                </a:cubicBezTo>
                <a:cubicBezTo>
                  <a:pt x="7445" y="1191"/>
                  <a:pt x="7495" y="1208"/>
                  <a:pt x="7537" y="1241"/>
                </a:cubicBezTo>
                <a:cubicBezTo>
                  <a:pt x="7549" y="1201"/>
                  <a:pt x="7573" y="1165"/>
                  <a:pt x="7609" y="1134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defTabSz="1031875"/>
            <a:endParaRPr lang="en-US" sz="2000">
              <a:solidFill>
                <a:prstClr val="black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1703404" y="2858076"/>
            <a:ext cx="1604000" cy="1603998"/>
          </a:xfrm>
          <a:prstGeom prst="ellipse">
            <a:avLst/>
          </a:prstGeom>
          <a:blipFill>
            <a:blip r:embed="rId1"/>
            <a:srcRect/>
            <a:stretch>
              <a:fillRect t="-8221" b="-27949"/>
            </a:stretch>
          </a:blipFill>
          <a:ln w="57150" cap="flat" cmpd="sng" algn="ctr">
            <a:solidFill>
              <a:sysClr val="window" lastClr="FFFFFF"/>
            </a:solidFill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</a:endParaRPr>
          </a:p>
        </p:txBody>
      </p:sp>
      <p:sp>
        <p:nvSpPr>
          <p:cNvPr id="7" name="TextBox 29"/>
          <p:cNvSpPr txBox="1"/>
          <p:nvPr/>
        </p:nvSpPr>
        <p:spPr>
          <a:xfrm>
            <a:off x="3530752" y="2991475"/>
            <a:ext cx="48477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 defTabSz="914400"/>
            <a:r>
              <a:rPr lang="zh-CN" altLang="en-US" sz="6000" dirty="0">
                <a:solidFill>
                  <a:schemeClr val="bg1"/>
                </a:solidFill>
                <a:latin typeface="方正大标宋简体" panose="03000509000000000000" pitchFamily="65" charset="-122"/>
                <a:ea typeface="方正大标宋简体" panose="03000509000000000000" pitchFamily="65" charset="-122"/>
              </a:rPr>
              <a:t>我的演讲完毕</a:t>
            </a:r>
            <a:endParaRPr lang="zh-CN" altLang="en-US" sz="6000" dirty="0">
              <a:solidFill>
                <a:schemeClr val="bg1"/>
              </a:solidFill>
              <a:latin typeface="方正大标宋简体" panose="03000509000000000000" pitchFamily="65" charset="-122"/>
              <a:ea typeface="方正大标宋简体" panose="03000509000000000000" pitchFamily="65" charset="-122"/>
            </a:endParaRPr>
          </a:p>
        </p:txBody>
      </p:sp>
      <p:sp>
        <p:nvSpPr>
          <p:cNvPr id="8" name="TextBox 30"/>
          <p:cNvSpPr txBox="1"/>
          <p:nvPr/>
        </p:nvSpPr>
        <p:spPr>
          <a:xfrm>
            <a:off x="4678326" y="4007138"/>
            <a:ext cx="41573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zh-CN" altLang="en-US" sz="3200" dirty="0">
                <a:solidFill>
                  <a:schemeClr val="bg1"/>
                </a:solidFill>
                <a:latin typeface="方正大标宋简体" panose="03000509000000000000" pitchFamily="65" charset="-122"/>
                <a:ea typeface="方正大标宋简体" panose="03000509000000000000" pitchFamily="65" charset="-122"/>
              </a:rPr>
              <a:t>请大家投我一票吧！</a:t>
            </a:r>
            <a:endParaRPr lang="zh-CN" altLang="en-US" sz="3200" dirty="0">
              <a:solidFill>
                <a:schemeClr val="bg1"/>
              </a:solidFill>
              <a:latin typeface="方正大标宋简体" panose="03000509000000000000" pitchFamily="65" charset="-122"/>
              <a:ea typeface="方正大标宋简体" panose="03000509000000000000" pitchFamily="65" charset="-122"/>
            </a:endParaRPr>
          </a:p>
        </p:txBody>
      </p:sp>
      <p:pic>
        <p:nvPicPr>
          <p:cNvPr id="12" name="Picture 7" descr="C:\Users\Administrator\Desktop\t\a1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64" y="1400022"/>
            <a:ext cx="2626132" cy="1954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6878" y="413280"/>
            <a:ext cx="921488" cy="921488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65636">
            <a:off x="7677416" y="887199"/>
            <a:ext cx="675948" cy="6759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6000">
        <p15:prstTrans prst="curtains"/>
      </p:transition>
    </mc:Choice>
    <mc:Fallback>
      <p:transition spd="slow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accel="50000" decel="5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" presetClass="entr" presetSubtype="1" accel="50000" decel="5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5" presetID="15" presetClass="entr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 fmla="#ppt_x+(cos(-2*pi*(1-$))*-#ppt_x-sin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sin(-2*pi*(1-$))*-#ppt_x+cos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8" presetClass="emph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22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24" presetID="3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9" dur="10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3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2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5" dur="10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37" presetID="32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38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9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40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1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42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3" presetID="32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4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5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46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7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48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50" presetID="2" presetClass="entr" presetSubtype="2" accel="26000" fill="hold" grpId="0" nodeType="afterEffect" p14:presetBounceEnd="31000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1000">
                                          <p:cBhvr additive="base">
                                            <p:cTn id="52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1000">
                                          <p:cBhvr additive="base">
                                            <p:cTn id="53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55" presetID="56" presetClass="entr" presetSubtype="0" fill="hold" grpId="1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57" dur="5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58" dur="5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59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60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8800"/>
                                </p:stCondLst>
                                <p:childTnLst>
                                  <p:par>
                                    <p:cTn id="62" presetID="2" presetClass="entr" presetSubtype="2" accel="49000" fill="hold" nodeType="afterEffect" p14:presetBounceEnd="5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1000">
                                          <p:cBhvr additive="base">
                                            <p:cTn id="64" dur="32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1000">
                                          <p:cBhvr additive="base">
                                            <p:cTn id="65" dur="32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6" fill="hold">
                                <p:stCondLst>
                                  <p:cond delay="12300"/>
                                </p:stCondLst>
                                <p:childTnLst>
                                  <p:par>
                                    <p:cTn id="67" presetID="26" presetClass="emph" presetSubtype="0" fill="hold" grpId="3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8" dur="1500" tmFilter="0, 0; .2, .5; .8, .5; 1, 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69" dur="750" autoRev="1" fill="hold"/>
                                            <p:tgtEl>
                                              <p:spTgt spid="6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5" grpId="0" animBg="1"/>
          <p:bldP spid="6" grpId="1" animBg="1"/>
          <p:bldP spid="6" grpId="2" animBg="1"/>
          <p:bldP spid="6" grpId="3" animBg="1"/>
          <p:bldP spid="7" grpId="0"/>
          <p:bldP spid="8" grpId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accel="50000" decel="5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" presetClass="entr" presetSubtype="1" accel="50000" decel="5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5" presetID="15" presetClass="entr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 fmla="#ppt_x+(cos(-2*pi*(1-$))*-#ppt_x-sin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sin(-2*pi*(1-$))*-#ppt_x+cos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8" presetClass="emph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22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24" presetID="3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9" dur="10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3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2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5" dur="10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37" presetID="32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38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9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40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1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42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3" presetID="32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4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5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46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7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48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50" presetID="2" presetClass="entr" presetSubtype="2" accel="2600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2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3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55" presetID="56" presetClass="entr" presetSubtype="0" fill="hold" grpId="1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57" dur="5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58" dur="5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59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60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8800"/>
                                </p:stCondLst>
                                <p:childTnLst>
                                  <p:par>
                                    <p:cTn id="62" presetID="2" presetClass="entr" presetSubtype="2" accel="49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4" dur="32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5" dur="32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6" fill="hold">
                                <p:stCondLst>
                                  <p:cond delay="12300"/>
                                </p:stCondLst>
                                <p:childTnLst>
                                  <p:par>
                                    <p:cTn id="67" presetID="26" presetClass="emph" presetSubtype="0" fill="hold" grpId="3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8" dur="1500" tmFilter="0, 0; .2, .5; .8, .5; 1, 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69" dur="750" autoRev="1" fill="hold"/>
                                            <p:tgtEl>
                                              <p:spTgt spid="6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5" grpId="0" animBg="1"/>
          <p:bldP spid="6" grpId="1" animBg="1"/>
          <p:bldP spid="6" grpId="2" animBg="1"/>
          <p:bldP spid="6" grpId="3" animBg="1"/>
          <p:bldP spid="7" grpId="0"/>
          <p:bldP spid="8" grpId="1"/>
        </p:bldLst>
      </p:timing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矩形 2"/>
          <p:cNvSpPr/>
          <p:nvPr/>
        </p:nvSpPr>
        <p:spPr>
          <a:xfrm>
            <a:off x="8318" y="-26478"/>
            <a:ext cx="9134507" cy="51693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050"/>
          </a:p>
        </p:txBody>
      </p:sp>
      <p:sp>
        <p:nvSpPr>
          <p:cNvPr id="7" name="矩形 6"/>
          <p:cNvSpPr/>
          <p:nvPr/>
        </p:nvSpPr>
        <p:spPr>
          <a:xfrm>
            <a:off x="1652" y="1940406"/>
            <a:ext cx="9141172" cy="927974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10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10000+套</a:t>
            </a:r>
            <a:r>
              <a:rPr kumimoji="0" lang="zh-CN" altLang="en-US" sz="208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精品</a:t>
            </a:r>
            <a:r>
              <a:rPr kumimoji="0" lang="en-US" altLang="zh-CN" sz="208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PPT</a:t>
            </a:r>
            <a:r>
              <a:rPr kumimoji="0" lang="zh-CN" altLang="en-US" sz="208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模板</a:t>
            </a:r>
            <a:r>
              <a:rPr kumimoji="0" lang="zh-CN" altLang="en-US" sz="2085" b="1" i="0" u="none" strike="noStrike" kern="1200" cap="none" spc="200" normalizeH="0" baseline="0" noProof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全部免费</a:t>
            </a:r>
            <a:r>
              <a:rPr kumimoji="0" lang="zh-CN" altLang="en-US" sz="208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下载</a:t>
            </a:r>
            <a:endParaRPr kumimoji="0" lang="en-US" altLang="zh-CN" sz="2080" b="1" i="0" u="none" strike="noStrike" kern="1200" cap="none" spc="200" normalizeH="0" baseline="0" noProof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pic>
        <p:nvPicPr>
          <p:cNvPr id="4" name="图片 3" descr="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32601" y="1050524"/>
            <a:ext cx="1878323" cy="571353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150759" y="3100729"/>
            <a:ext cx="2849623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4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PPT</a:t>
            </a:r>
            <a:r>
              <a:rPr lang="zh-CN" altLang="en-US" sz="24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营</a:t>
            </a:r>
            <a:endParaRPr lang="zh-CN" altLang="en-US" sz="2400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  <a:p>
            <a:pPr algn="ctr"/>
            <a:r>
              <a:rPr lang="en-US" altLang="zh-CN" sz="24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www.pptying.com</a:t>
            </a:r>
            <a:endParaRPr lang="en-US" altLang="zh-CN" sz="2400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</p:txBody>
      </p:sp>
    </p:spTree>
  </p:cSld>
  <p:clrMapOvr>
    <a:masterClrMapping/>
  </p:clrMapOvr>
  <p:transition spd="med" advClick="0" advTm="0">
    <p:push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4E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0610648">
            <a:off x="1541010" y="1012191"/>
            <a:ext cx="1735590" cy="2609909"/>
          </a:xfrm>
          <a:prstGeom prst="rect">
            <a:avLst/>
          </a:prstGeom>
          <a:ln w="57150"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Freeform 22"/>
          <p:cNvSpPr/>
          <p:nvPr/>
        </p:nvSpPr>
        <p:spPr bwMode="auto">
          <a:xfrm>
            <a:off x="0" y="2760662"/>
            <a:ext cx="9140825" cy="2382838"/>
          </a:xfrm>
          <a:custGeom>
            <a:avLst/>
            <a:gdLst/>
            <a:ahLst/>
            <a:cxnLst>
              <a:cxn ang="0">
                <a:pos x="7259" y="1534"/>
              </a:cxn>
              <a:cxn ang="0">
                <a:pos x="7363" y="1497"/>
              </a:cxn>
              <a:cxn ang="0">
                <a:pos x="7491" y="1557"/>
              </a:cxn>
              <a:cxn ang="0">
                <a:pos x="7536" y="1640"/>
              </a:cxn>
              <a:cxn ang="0">
                <a:pos x="7553" y="1617"/>
              </a:cxn>
              <a:cxn ang="0">
                <a:pos x="7578" y="1594"/>
              </a:cxn>
              <a:cxn ang="0">
                <a:pos x="7680" y="1557"/>
              </a:cxn>
              <a:cxn ang="0">
                <a:pos x="7680" y="2002"/>
              </a:cxn>
              <a:cxn ang="0">
                <a:pos x="0" y="2002"/>
              </a:cxn>
              <a:cxn ang="0">
                <a:pos x="0" y="317"/>
              </a:cxn>
              <a:cxn ang="0">
                <a:pos x="164" y="291"/>
              </a:cxn>
              <a:cxn ang="0">
                <a:pos x="501" y="421"/>
              </a:cxn>
              <a:cxn ang="0">
                <a:pos x="601" y="555"/>
              </a:cxn>
              <a:cxn ang="0">
                <a:pos x="642" y="491"/>
              </a:cxn>
              <a:cxn ang="0">
                <a:pos x="789" y="422"/>
              </a:cxn>
              <a:cxn ang="0">
                <a:pos x="896" y="455"/>
              </a:cxn>
              <a:cxn ang="0">
                <a:pos x="1029" y="273"/>
              </a:cxn>
              <a:cxn ang="0">
                <a:pos x="1480" y="93"/>
              </a:cxn>
              <a:cxn ang="0">
                <a:pos x="1932" y="270"/>
              </a:cxn>
              <a:cxn ang="0">
                <a:pos x="2086" y="500"/>
              </a:cxn>
              <a:cxn ang="0">
                <a:pos x="2254" y="259"/>
              </a:cxn>
              <a:cxn ang="0">
                <a:pos x="2858" y="0"/>
              </a:cxn>
              <a:cxn ang="0">
                <a:pos x="3463" y="259"/>
              </a:cxn>
              <a:cxn ang="0">
                <a:pos x="3683" y="644"/>
              </a:cxn>
              <a:cxn ang="0">
                <a:pos x="3834" y="618"/>
              </a:cxn>
              <a:cxn ang="0">
                <a:pos x="4165" y="773"/>
              </a:cxn>
              <a:cxn ang="0">
                <a:pos x="4258" y="919"/>
              </a:cxn>
              <a:cxn ang="0">
                <a:pos x="4839" y="704"/>
              </a:cxn>
              <a:cxn ang="0">
                <a:pos x="5442" y="938"/>
              </a:cxn>
              <a:cxn ang="0">
                <a:pos x="5673" y="1326"/>
              </a:cxn>
              <a:cxn ang="0">
                <a:pos x="6073" y="1168"/>
              </a:cxn>
              <a:cxn ang="0">
                <a:pos x="6495" y="1348"/>
              </a:cxn>
              <a:cxn ang="0">
                <a:pos x="6548" y="1410"/>
              </a:cxn>
              <a:cxn ang="0">
                <a:pos x="6587" y="1363"/>
              </a:cxn>
              <a:cxn ang="0">
                <a:pos x="6873" y="1242"/>
              </a:cxn>
              <a:cxn ang="0">
                <a:pos x="7158" y="1363"/>
              </a:cxn>
              <a:cxn ang="0">
                <a:pos x="7259" y="1534"/>
              </a:cxn>
            </a:cxnLst>
            <a:rect l="0" t="0" r="r" b="b"/>
            <a:pathLst>
              <a:path w="7680" h="2002">
                <a:moveTo>
                  <a:pt x="7259" y="1534"/>
                </a:moveTo>
                <a:cubicBezTo>
                  <a:pt x="7289" y="1509"/>
                  <a:pt x="7324" y="1497"/>
                  <a:pt x="7363" y="1497"/>
                </a:cubicBezTo>
                <a:cubicBezTo>
                  <a:pt x="7413" y="1497"/>
                  <a:pt x="7455" y="1517"/>
                  <a:pt x="7491" y="1557"/>
                </a:cubicBezTo>
                <a:cubicBezTo>
                  <a:pt x="7512" y="1582"/>
                  <a:pt x="7527" y="1609"/>
                  <a:pt x="7536" y="1640"/>
                </a:cubicBezTo>
                <a:cubicBezTo>
                  <a:pt x="7541" y="1632"/>
                  <a:pt x="7547" y="1625"/>
                  <a:pt x="7553" y="1617"/>
                </a:cubicBezTo>
                <a:cubicBezTo>
                  <a:pt x="7561" y="1609"/>
                  <a:pt x="7569" y="1601"/>
                  <a:pt x="7578" y="1594"/>
                </a:cubicBezTo>
                <a:cubicBezTo>
                  <a:pt x="7607" y="1570"/>
                  <a:pt x="7641" y="1557"/>
                  <a:pt x="7680" y="1557"/>
                </a:cubicBezTo>
                <a:cubicBezTo>
                  <a:pt x="7680" y="2002"/>
                  <a:pt x="7680" y="2002"/>
                  <a:pt x="7680" y="2002"/>
                </a:cubicBezTo>
                <a:cubicBezTo>
                  <a:pt x="0" y="2002"/>
                  <a:pt x="0" y="2002"/>
                  <a:pt x="0" y="2002"/>
                </a:cubicBezTo>
                <a:cubicBezTo>
                  <a:pt x="0" y="317"/>
                  <a:pt x="0" y="317"/>
                  <a:pt x="0" y="317"/>
                </a:cubicBezTo>
                <a:cubicBezTo>
                  <a:pt x="51" y="300"/>
                  <a:pt x="106" y="291"/>
                  <a:pt x="164" y="291"/>
                </a:cubicBezTo>
                <a:cubicBezTo>
                  <a:pt x="296" y="291"/>
                  <a:pt x="408" y="334"/>
                  <a:pt x="501" y="421"/>
                </a:cubicBezTo>
                <a:cubicBezTo>
                  <a:pt x="545" y="462"/>
                  <a:pt x="578" y="507"/>
                  <a:pt x="601" y="555"/>
                </a:cubicBezTo>
                <a:cubicBezTo>
                  <a:pt x="611" y="532"/>
                  <a:pt x="625" y="511"/>
                  <a:pt x="642" y="491"/>
                </a:cubicBezTo>
                <a:cubicBezTo>
                  <a:pt x="682" y="445"/>
                  <a:pt x="732" y="422"/>
                  <a:pt x="789" y="422"/>
                </a:cubicBezTo>
                <a:cubicBezTo>
                  <a:pt x="829" y="422"/>
                  <a:pt x="864" y="433"/>
                  <a:pt x="896" y="455"/>
                </a:cubicBezTo>
                <a:cubicBezTo>
                  <a:pt x="927" y="389"/>
                  <a:pt x="971" y="328"/>
                  <a:pt x="1029" y="273"/>
                </a:cubicBezTo>
                <a:cubicBezTo>
                  <a:pt x="1153" y="154"/>
                  <a:pt x="1304" y="94"/>
                  <a:pt x="1480" y="93"/>
                </a:cubicBezTo>
                <a:cubicBezTo>
                  <a:pt x="1657" y="92"/>
                  <a:pt x="1807" y="151"/>
                  <a:pt x="1932" y="270"/>
                </a:cubicBezTo>
                <a:cubicBezTo>
                  <a:pt x="2004" y="338"/>
                  <a:pt x="2055" y="415"/>
                  <a:pt x="2086" y="500"/>
                </a:cubicBezTo>
                <a:cubicBezTo>
                  <a:pt x="2127" y="413"/>
                  <a:pt x="2183" y="333"/>
                  <a:pt x="2254" y="259"/>
                </a:cubicBezTo>
                <a:cubicBezTo>
                  <a:pt x="2421" y="86"/>
                  <a:pt x="2622" y="0"/>
                  <a:pt x="2858" y="0"/>
                </a:cubicBezTo>
                <a:cubicBezTo>
                  <a:pt x="3095" y="0"/>
                  <a:pt x="3296" y="86"/>
                  <a:pt x="3463" y="259"/>
                </a:cubicBezTo>
                <a:cubicBezTo>
                  <a:pt x="3572" y="372"/>
                  <a:pt x="3646" y="501"/>
                  <a:pt x="3683" y="644"/>
                </a:cubicBezTo>
                <a:cubicBezTo>
                  <a:pt x="3730" y="626"/>
                  <a:pt x="3780" y="618"/>
                  <a:pt x="3834" y="618"/>
                </a:cubicBezTo>
                <a:cubicBezTo>
                  <a:pt x="3963" y="618"/>
                  <a:pt x="4074" y="670"/>
                  <a:pt x="4165" y="773"/>
                </a:cubicBezTo>
                <a:cubicBezTo>
                  <a:pt x="4204" y="818"/>
                  <a:pt x="4235" y="866"/>
                  <a:pt x="4258" y="919"/>
                </a:cubicBezTo>
                <a:cubicBezTo>
                  <a:pt x="4420" y="776"/>
                  <a:pt x="4614" y="704"/>
                  <a:pt x="4839" y="704"/>
                </a:cubicBezTo>
                <a:cubicBezTo>
                  <a:pt x="5075" y="704"/>
                  <a:pt x="5276" y="782"/>
                  <a:pt x="5442" y="938"/>
                </a:cubicBezTo>
                <a:cubicBezTo>
                  <a:pt x="5562" y="1051"/>
                  <a:pt x="5639" y="1180"/>
                  <a:pt x="5673" y="1326"/>
                </a:cubicBezTo>
                <a:cubicBezTo>
                  <a:pt x="5785" y="1221"/>
                  <a:pt x="5918" y="1168"/>
                  <a:pt x="6073" y="1168"/>
                </a:cubicBezTo>
                <a:cubicBezTo>
                  <a:pt x="6238" y="1168"/>
                  <a:pt x="6378" y="1228"/>
                  <a:pt x="6495" y="1348"/>
                </a:cubicBezTo>
                <a:cubicBezTo>
                  <a:pt x="6514" y="1368"/>
                  <a:pt x="6532" y="1388"/>
                  <a:pt x="6548" y="1410"/>
                </a:cubicBezTo>
                <a:cubicBezTo>
                  <a:pt x="6560" y="1393"/>
                  <a:pt x="6573" y="1378"/>
                  <a:pt x="6587" y="1363"/>
                </a:cubicBezTo>
                <a:cubicBezTo>
                  <a:pt x="6666" y="1282"/>
                  <a:pt x="6761" y="1242"/>
                  <a:pt x="6873" y="1242"/>
                </a:cubicBezTo>
                <a:cubicBezTo>
                  <a:pt x="6984" y="1242"/>
                  <a:pt x="7079" y="1282"/>
                  <a:pt x="7158" y="1363"/>
                </a:cubicBezTo>
                <a:cubicBezTo>
                  <a:pt x="7207" y="1414"/>
                  <a:pt x="7240" y="1470"/>
                  <a:pt x="7259" y="1534"/>
                </a:cubicBezTo>
                <a:close/>
              </a:path>
            </a:pathLst>
          </a:custGeom>
          <a:solidFill>
            <a:srgbClr val="00B0F0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103187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Freeform 23"/>
          <p:cNvSpPr/>
          <p:nvPr/>
        </p:nvSpPr>
        <p:spPr bwMode="auto">
          <a:xfrm>
            <a:off x="0" y="3354387"/>
            <a:ext cx="9140825" cy="1789113"/>
          </a:xfrm>
          <a:custGeom>
            <a:avLst/>
            <a:gdLst/>
            <a:ahLst/>
            <a:cxnLst>
              <a:cxn ang="0">
                <a:pos x="7609" y="1134"/>
              </a:cxn>
              <a:cxn ang="0">
                <a:pos x="7680" y="1089"/>
              </a:cxn>
              <a:cxn ang="0">
                <a:pos x="7680" y="1503"/>
              </a:cxn>
              <a:cxn ang="0">
                <a:pos x="0" y="1503"/>
              </a:cxn>
              <a:cxn ang="0">
                <a:pos x="0" y="577"/>
              </a:cxn>
              <a:cxn ang="0">
                <a:pos x="32" y="576"/>
              </a:cxn>
              <a:cxn ang="0">
                <a:pos x="337" y="652"/>
              </a:cxn>
              <a:cxn ang="0">
                <a:pos x="411" y="572"/>
              </a:cxn>
              <a:cxn ang="0">
                <a:pos x="765" y="445"/>
              </a:cxn>
              <a:cxn ang="0">
                <a:pos x="892" y="458"/>
              </a:cxn>
              <a:cxn ang="0">
                <a:pos x="890" y="414"/>
              </a:cxn>
              <a:cxn ang="0">
                <a:pos x="1030" y="121"/>
              </a:cxn>
              <a:cxn ang="0">
                <a:pos x="1370" y="0"/>
              </a:cxn>
              <a:cxn ang="0">
                <a:pos x="1710" y="121"/>
              </a:cxn>
              <a:cxn ang="0">
                <a:pos x="1817" y="258"/>
              </a:cxn>
              <a:cxn ang="0">
                <a:pos x="1867" y="211"/>
              </a:cxn>
              <a:cxn ang="0">
                <a:pos x="2379" y="28"/>
              </a:cxn>
              <a:cxn ang="0">
                <a:pos x="2891" y="211"/>
              </a:cxn>
              <a:cxn ang="0">
                <a:pos x="3036" y="384"/>
              </a:cxn>
              <a:cxn ang="0">
                <a:pos x="3189" y="369"/>
              </a:cxn>
              <a:cxn ang="0">
                <a:pos x="3639" y="530"/>
              </a:cxn>
              <a:cxn ang="0">
                <a:pos x="3786" y="723"/>
              </a:cxn>
              <a:cxn ang="0">
                <a:pos x="4120" y="663"/>
              </a:cxn>
              <a:cxn ang="0">
                <a:pos x="4631" y="824"/>
              </a:cxn>
              <a:cxn ang="0">
                <a:pos x="4701" y="885"/>
              </a:cxn>
              <a:cxn ang="0">
                <a:pos x="4843" y="863"/>
              </a:cxn>
              <a:cxn ang="0">
                <a:pos x="5126" y="964"/>
              </a:cxn>
              <a:cxn ang="0">
                <a:pos x="5175" y="1014"/>
              </a:cxn>
              <a:cxn ang="0">
                <a:pos x="5256" y="1008"/>
              </a:cxn>
              <a:cxn ang="0">
                <a:pos x="5531" y="1086"/>
              </a:cxn>
              <a:cxn ang="0">
                <a:pos x="5600" y="1148"/>
              </a:cxn>
              <a:cxn ang="0">
                <a:pos x="5747" y="1115"/>
              </a:cxn>
              <a:cxn ang="0">
                <a:pos x="5950" y="1186"/>
              </a:cxn>
              <a:cxn ang="0">
                <a:pos x="5953" y="1184"/>
              </a:cxn>
              <a:cxn ang="0">
                <a:pos x="6263" y="1109"/>
              </a:cxn>
              <a:cxn ang="0">
                <a:pos x="6398" y="1120"/>
              </a:cxn>
              <a:cxn ang="0">
                <a:pos x="6479" y="1030"/>
              </a:cxn>
              <a:cxn ang="0">
                <a:pos x="6822" y="908"/>
              </a:cxn>
              <a:cxn ang="0">
                <a:pos x="7165" y="1030"/>
              </a:cxn>
              <a:cxn ang="0">
                <a:pos x="7289" y="1210"/>
              </a:cxn>
              <a:cxn ang="0">
                <a:pos x="7387" y="1191"/>
              </a:cxn>
              <a:cxn ang="0">
                <a:pos x="7537" y="1241"/>
              </a:cxn>
              <a:cxn ang="0">
                <a:pos x="7609" y="1134"/>
              </a:cxn>
            </a:cxnLst>
            <a:rect l="0" t="0" r="r" b="b"/>
            <a:pathLst>
              <a:path w="7680" h="1503">
                <a:moveTo>
                  <a:pt x="7609" y="1134"/>
                </a:moveTo>
                <a:cubicBezTo>
                  <a:pt x="7631" y="1115"/>
                  <a:pt x="7655" y="1100"/>
                  <a:pt x="7680" y="1089"/>
                </a:cubicBezTo>
                <a:cubicBezTo>
                  <a:pt x="7680" y="1503"/>
                  <a:pt x="7680" y="1503"/>
                  <a:pt x="7680" y="1503"/>
                </a:cubicBezTo>
                <a:cubicBezTo>
                  <a:pt x="0" y="1503"/>
                  <a:pt x="0" y="1503"/>
                  <a:pt x="0" y="1503"/>
                </a:cubicBezTo>
                <a:cubicBezTo>
                  <a:pt x="0" y="577"/>
                  <a:pt x="0" y="577"/>
                  <a:pt x="0" y="577"/>
                </a:cubicBezTo>
                <a:cubicBezTo>
                  <a:pt x="11" y="577"/>
                  <a:pt x="21" y="576"/>
                  <a:pt x="32" y="576"/>
                </a:cubicBezTo>
                <a:cubicBezTo>
                  <a:pt x="146" y="576"/>
                  <a:pt x="247" y="602"/>
                  <a:pt x="337" y="652"/>
                </a:cubicBezTo>
                <a:cubicBezTo>
                  <a:pt x="357" y="624"/>
                  <a:pt x="382" y="597"/>
                  <a:pt x="411" y="572"/>
                </a:cubicBezTo>
                <a:cubicBezTo>
                  <a:pt x="509" y="487"/>
                  <a:pt x="627" y="445"/>
                  <a:pt x="765" y="445"/>
                </a:cubicBezTo>
                <a:cubicBezTo>
                  <a:pt x="810" y="445"/>
                  <a:pt x="852" y="450"/>
                  <a:pt x="892" y="458"/>
                </a:cubicBezTo>
                <a:cubicBezTo>
                  <a:pt x="890" y="444"/>
                  <a:pt x="890" y="429"/>
                  <a:pt x="890" y="414"/>
                </a:cubicBezTo>
                <a:cubicBezTo>
                  <a:pt x="890" y="300"/>
                  <a:pt x="937" y="202"/>
                  <a:pt x="1030" y="121"/>
                </a:cubicBezTo>
                <a:cubicBezTo>
                  <a:pt x="1124" y="40"/>
                  <a:pt x="1238" y="0"/>
                  <a:pt x="1370" y="0"/>
                </a:cubicBezTo>
                <a:cubicBezTo>
                  <a:pt x="1503" y="0"/>
                  <a:pt x="1616" y="40"/>
                  <a:pt x="1710" y="121"/>
                </a:cubicBezTo>
                <a:cubicBezTo>
                  <a:pt x="1758" y="162"/>
                  <a:pt x="1794" y="208"/>
                  <a:pt x="1817" y="258"/>
                </a:cubicBezTo>
                <a:cubicBezTo>
                  <a:pt x="1833" y="242"/>
                  <a:pt x="1849" y="226"/>
                  <a:pt x="1867" y="211"/>
                </a:cubicBezTo>
                <a:cubicBezTo>
                  <a:pt x="2009" y="89"/>
                  <a:pt x="2179" y="28"/>
                  <a:pt x="2379" y="28"/>
                </a:cubicBezTo>
                <a:cubicBezTo>
                  <a:pt x="2579" y="28"/>
                  <a:pt x="2750" y="89"/>
                  <a:pt x="2891" y="211"/>
                </a:cubicBezTo>
                <a:cubicBezTo>
                  <a:pt x="2953" y="264"/>
                  <a:pt x="3001" y="321"/>
                  <a:pt x="3036" y="384"/>
                </a:cubicBezTo>
                <a:cubicBezTo>
                  <a:pt x="3084" y="374"/>
                  <a:pt x="3135" y="369"/>
                  <a:pt x="3189" y="369"/>
                </a:cubicBezTo>
                <a:cubicBezTo>
                  <a:pt x="3365" y="369"/>
                  <a:pt x="3515" y="423"/>
                  <a:pt x="3639" y="530"/>
                </a:cubicBezTo>
                <a:cubicBezTo>
                  <a:pt x="3706" y="588"/>
                  <a:pt x="3755" y="652"/>
                  <a:pt x="3786" y="723"/>
                </a:cubicBezTo>
                <a:cubicBezTo>
                  <a:pt x="3887" y="683"/>
                  <a:pt x="3998" y="663"/>
                  <a:pt x="4120" y="663"/>
                </a:cubicBezTo>
                <a:cubicBezTo>
                  <a:pt x="4320" y="663"/>
                  <a:pt x="4490" y="717"/>
                  <a:pt x="4631" y="824"/>
                </a:cubicBezTo>
                <a:cubicBezTo>
                  <a:pt x="4657" y="844"/>
                  <a:pt x="4680" y="864"/>
                  <a:pt x="4701" y="885"/>
                </a:cubicBezTo>
                <a:cubicBezTo>
                  <a:pt x="4745" y="870"/>
                  <a:pt x="4792" y="863"/>
                  <a:pt x="4843" y="863"/>
                </a:cubicBezTo>
                <a:cubicBezTo>
                  <a:pt x="4954" y="863"/>
                  <a:pt x="5048" y="897"/>
                  <a:pt x="5126" y="964"/>
                </a:cubicBezTo>
                <a:cubicBezTo>
                  <a:pt x="5144" y="980"/>
                  <a:pt x="5161" y="997"/>
                  <a:pt x="5175" y="1014"/>
                </a:cubicBezTo>
                <a:cubicBezTo>
                  <a:pt x="5201" y="1010"/>
                  <a:pt x="5228" y="1008"/>
                  <a:pt x="5256" y="1008"/>
                </a:cubicBezTo>
                <a:cubicBezTo>
                  <a:pt x="5363" y="1008"/>
                  <a:pt x="5455" y="1034"/>
                  <a:pt x="5531" y="1086"/>
                </a:cubicBezTo>
                <a:cubicBezTo>
                  <a:pt x="5559" y="1105"/>
                  <a:pt x="5582" y="1126"/>
                  <a:pt x="5600" y="1148"/>
                </a:cubicBezTo>
                <a:cubicBezTo>
                  <a:pt x="5644" y="1126"/>
                  <a:pt x="5692" y="1115"/>
                  <a:pt x="5747" y="1115"/>
                </a:cubicBezTo>
                <a:cubicBezTo>
                  <a:pt x="5826" y="1115"/>
                  <a:pt x="5894" y="1139"/>
                  <a:pt x="5950" y="1186"/>
                </a:cubicBezTo>
                <a:cubicBezTo>
                  <a:pt x="5951" y="1185"/>
                  <a:pt x="5952" y="1185"/>
                  <a:pt x="5953" y="1184"/>
                </a:cubicBezTo>
                <a:cubicBezTo>
                  <a:pt x="6039" y="1134"/>
                  <a:pt x="6142" y="1109"/>
                  <a:pt x="6263" y="1109"/>
                </a:cubicBezTo>
                <a:cubicBezTo>
                  <a:pt x="6311" y="1109"/>
                  <a:pt x="6356" y="1113"/>
                  <a:pt x="6398" y="1120"/>
                </a:cubicBezTo>
                <a:cubicBezTo>
                  <a:pt x="6420" y="1088"/>
                  <a:pt x="6447" y="1058"/>
                  <a:pt x="6479" y="1030"/>
                </a:cubicBezTo>
                <a:cubicBezTo>
                  <a:pt x="6574" y="949"/>
                  <a:pt x="6688" y="908"/>
                  <a:pt x="6822" y="908"/>
                </a:cubicBezTo>
                <a:cubicBezTo>
                  <a:pt x="6956" y="908"/>
                  <a:pt x="7070" y="949"/>
                  <a:pt x="7165" y="1030"/>
                </a:cubicBezTo>
                <a:cubicBezTo>
                  <a:pt x="7226" y="1083"/>
                  <a:pt x="7267" y="1143"/>
                  <a:pt x="7289" y="1210"/>
                </a:cubicBezTo>
                <a:cubicBezTo>
                  <a:pt x="7319" y="1197"/>
                  <a:pt x="7351" y="1191"/>
                  <a:pt x="7387" y="1191"/>
                </a:cubicBezTo>
                <a:cubicBezTo>
                  <a:pt x="7445" y="1191"/>
                  <a:pt x="7495" y="1208"/>
                  <a:pt x="7537" y="1241"/>
                </a:cubicBezTo>
                <a:cubicBezTo>
                  <a:pt x="7549" y="1201"/>
                  <a:pt x="7573" y="1165"/>
                  <a:pt x="7609" y="1134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defTabSz="1031875"/>
            <a:endParaRPr lang="en-US" sz="2000">
              <a:solidFill>
                <a:prstClr val="black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TextBox 12"/>
          <p:cNvSpPr txBox="1">
            <a:spLocks noChangeArrowheads="1"/>
          </p:cNvSpPr>
          <p:nvPr/>
        </p:nvSpPr>
        <p:spPr bwMode="auto">
          <a:xfrm rot="190874" flipH="1">
            <a:off x="4678641" y="1353563"/>
            <a:ext cx="2667000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/>
            <a:r>
              <a:rPr lang="zh-CN" altLang="en-US" sz="2000" dirty="0">
                <a:solidFill>
                  <a:schemeClr val="bg1"/>
                </a:solidFill>
                <a:latin typeface="方正卡通简体" pitchFamily="65" charset="-122"/>
                <a:ea typeface="方正卡通简体" pitchFamily="65" charset="-122"/>
                <a:cs typeface="Times New Roman" panose="02020603050405020304" pitchFamily="18" charset="0"/>
              </a:rPr>
              <a:t>姓名：邓艾爱</a:t>
            </a:r>
            <a:endParaRPr lang="en-US" altLang="zh-CN" sz="2000" dirty="0">
              <a:solidFill>
                <a:schemeClr val="bg1"/>
              </a:solidFill>
              <a:latin typeface="方正卡通简体" pitchFamily="65" charset="-122"/>
              <a:ea typeface="方正卡通简体" pitchFamily="65" charset="-122"/>
              <a:cs typeface="Times New Roman" panose="02020603050405020304" pitchFamily="18" charset="0"/>
            </a:endParaRPr>
          </a:p>
          <a:p>
            <a:pPr defTabSz="914400"/>
            <a:r>
              <a:rPr lang="zh-CN" altLang="en-US" sz="2000" dirty="0">
                <a:solidFill>
                  <a:schemeClr val="bg1"/>
                </a:solidFill>
                <a:latin typeface="方正卡通简体" pitchFamily="65" charset="-122"/>
                <a:ea typeface="方正卡通简体" pitchFamily="65" charset="-122"/>
                <a:cs typeface="Times New Roman" panose="02020603050405020304" pitchFamily="18" charset="0"/>
              </a:rPr>
              <a:t>年龄：</a:t>
            </a:r>
            <a:r>
              <a:rPr lang="en-US" altLang="zh-CN" sz="2000" dirty="0">
                <a:solidFill>
                  <a:schemeClr val="bg1"/>
                </a:solidFill>
                <a:latin typeface="方正卡通简体" pitchFamily="65" charset="-122"/>
                <a:ea typeface="方正卡通简体" pitchFamily="65" charset="-122"/>
                <a:cs typeface="Times New Roman" panose="02020603050405020304" pitchFamily="18" charset="0"/>
              </a:rPr>
              <a:t>10</a:t>
            </a:r>
            <a:r>
              <a:rPr lang="zh-CN" altLang="en-US" sz="2000" dirty="0">
                <a:solidFill>
                  <a:schemeClr val="bg1"/>
                </a:solidFill>
                <a:latin typeface="方正卡通简体" pitchFamily="65" charset="-122"/>
                <a:ea typeface="方正卡通简体" pitchFamily="65" charset="-122"/>
                <a:cs typeface="Times New Roman" panose="02020603050405020304" pitchFamily="18" charset="0"/>
              </a:rPr>
              <a:t>岁</a:t>
            </a:r>
            <a:endParaRPr lang="en-US" altLang="zh-CN" sz="2000" dirty="0">
              <a:solidFill>
                <a:schemeClr val="bg1"/>
              </a:solidFill>
              <a:latin typeface="方正卡通简体" pitchFamily="65" charset="-122"/>
              <a:ea typeface="方正卡通简体" pitchFamily="65" charset="-122"/>
              <a:cs typeface="Times New Roman" panose="02020603050405020304" pitchFamily="18" charset="0"/>
            </a:endParaRPr>
          </a:p>
          <a:p>
            <a:pPr defTabSz="914400"/>
            <a:r>
              <a:rPr lang="zh-CN" altLang="en-US" sz="2000" dirty="0">
                <a:solidFill>
                  <a:schemeClr val="bg1"/>
                </a:solidFill>
                <a:latin typeface="方正卡通简体" pitchFamily="65" charset="-122"/>
                <a:ea typeface="方正卡通简体" pitchFamily="65" charset="-122"/>
                <a:cs typeface="Times New Roman" panose="02020603050405020304" pitchFamily="18" charset="0"/>
              </a:rPr>
              <a:t>性别：女</a:t>
            </a:r>
            <a:endParaRPr lang="en-US" altLang="zh-CN" sz="2000" dirty="0">
              <a:solidFill>
                <a:schemeClr val="bg1"/>
              </a:solidFill>
              <a:latin typeface="方正卡通简体" pitchFamily="65" charset="-122"/>
              <a:ea typeface="方正卡通简体" pitchFamily="65" charset="-122"/>
              <a:cs typeface="Times New Roman" panose="02020603050405020304" pitchFamily="18" charset="0"/>
            </a:endParaRPr>
          </a:p>
          <a:p>
            <a:pPr defTabSz="914400"/>
            <a:r>
              <a:rPr lang="zh-CN" altLang="en-US" sz="2000" dirty="0">
                <a:solidFill>
                  <a:schemeClr val="bg1"/>
                </a:solidFill>
                <a:latin typeface="方正卡通简体" pitchFamily="65" charset="-122"/>
                <a:ea typeface="方正卡通简体" pitchFamily="65" charset="-122"/>
                <a:cs typeface="Times New Roman" panose="02020603050405020304" pitchFamily="18" charset="0"/>
              </a:rPr>
              <a:t>生日：</a:t>
            </a:r>
            <a:r>
              <a:rPr lang="en-US" altLang="zh-CN" sz="2000" dirty="0">
                <a:solidFill>
                  <a:schemeClr val="bg1"/>
                </a:solidFill>
                <a:latin typeface="方正卡通简体" pitchFamily="65" charset="-122"/>
                <a:ea typeface="方正卡通简体" pitchFamily="65" charset="-122"/>
                <a:cs typeface="Times New Roman" panose="02020603050405020304" pitchFamily="18" charset="0"/>
              </a:rPr>
              <a:t>2000</a:t>
            </a:r>
            <a:r>
              <a:rPr lang="zh-CN" altLang="en-US" sz="2000" dirty="0">
                <a:solidFill>
                  <a:schemeClr val="bg1"/>
                </a:solidFill>
                <a:latin typeface="方正卡通简体" pitchFamily="65" charset="-122"/>
                <a:ea typeface="方正卡通简体" pitchFamily="65" charset="-122"/>
                <a:cs typeface="Times New Roman" panose="02020603050405020304" pitchFamily="18" charset="0"/>
              </a:rPr>
              <a:t>年</a:t>
            </a:r>
            <a:r>
              <a:rPr lang="en-US" altLang="zh-CN" sz="2000" dirty="0">
                <a:solidFill>
                  <a:schemeClr val="bg1"/>
                </a:solidFill>
                <a:latin typeface="方正卡通简体" pitchFamily="65" charset="-122"/>
                <a:ea typeface="方正卡通简体" pitchFamily="65" charset="-122"/>
                <a:cs typeface="Times New Roman" panose="02020603050405020304" pitchFamily="18" charset="0"/>
              </a:rPr>
              <a:t>7</a:t>
            </a:r>
            <a:r>
              <a:rPr lang="zh-CN" altLang="en-US" sz="2000" dirty="0">
                <a:solidFill>
                  <a:schemeClr val="bg1"/>
                </a:solidFill>
                <a:latin typeface="方正卡通简体" pitchFamily="65" charset="-122"/>
                <a:ea typeface="方正卡通简体" pitchFamily="65" charset="-122"/>
                <a:cs typeface="Times New Roman" panose="02020603050405020304" pitchFamily="18" charset="0"/>
              </a:rPr>
              <a:t>月</a:t>
            </a:r>
            <a:r>
              <a:rPr lang="en-US" altLang="zh-CN" sz="2000" dirty="0">
                <a:solidFill>
                  <a:schemeClr val="bg1"/>
                </a:solidFill>
                <a:latin typeface="方正卡通简体" pitchFamily="65" charset="-122"/>
                <a:ea typeface="方正卡通简体" pitchFamily="65" charset="-122"/>
                <a:cs typeface="Times New Roman" panose="02020603050405020304" pitchFamily="18" charset="0"/>
              </a:rPr>
              <a:t>25</a:t>
            </a:r>
            <a:r>
              <a:rPr lang="zh-CN" altLang="en-US" sz="2000" dirty="0">
                <a:solidFill>
                  <a:schemeClr val="bg1"/>
                </a:solidFill>
                <a:latin typeface="方正卡通简体" pitchFamily="65" charset="-122"/>
                <a:ea typeface="方正卡通简体" pitchFamily="65" charset="-122"/>
                <a:cs typeface="Times New Roman" panose="02020603050405020304" pitchFamily="18" charset="0"/>
              </a:rPr>
              <a:t>日</a:t>
            </a:r>
            <a:endParaRPr lang="en-US" altLang="zh-CN" sz="2000" dirty="0">
              <a:solidFill>
                <a:schemeClr val="bg1"/>
              </a:solidFill>
              <a:latin typeface="方正卡通简体" pitchFamily="65" charset="-122"/>
              <a:ea typeface="方正卡通简体" pitchFamily="65" charset="-122"/>
              <a:cs typeface="Times New Roman" panose="02020603050405020304" pitchFamily="18" charset="0"/>
            </a:endParaRPr>
          </a:p>
          <a:p>
            <a:pPr defTabSz="914400"/>
            <a:r>
              <a:rPr lang="zh-CN" altLang="en-US" sz="2000" dirty="0">
                <a:solidFill>
                  <a:schemeClr val="bg1"/>
                </a:solidFill>
                <a:latin typeface="方正卡通简体" pitchFamily="65" charset="-122"/>
                <a:ea typeface="方正卡通简体" pitchFamily="65" charset="-122"/>
                <a:cs typeface="Times New Roman" panose="02020603050405020304" pitchFamily="18" charset="0"/>
              </a:rPr>
              <a:t>星座：处女座</a:t>
            </a:r>
            <a:endParaRPr lang="zh-CN" altLang="en-US" sz="2000" dirty="0">
              <a:solidFill>
                <a:schemeClr val="bg1"/>
              </a:solidFill>
              <a:latin typeface="方正卡通简体" pitchFamily="65" charset="-122"/>
              <a:ea typeface="方正卡通简体" pitchFamily="65" charset="-122"/>
              <a:cs typeface="Times New Roman" panose="02020603050405020304" pitchFamily="18" charset="0"/>
            </a:endParaRPr>
          </a:p>
        </p:txBody>
      </p:sp>
      <p:pic>
        <p:nvPicPr>
          <p:cNvPr id="10" name="Picture 4" descr="E:\我图PPT\00001PNG素材\儿童卡通\fgu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8745" y="725346"/>
            <a:ext cx="2343150" cy="1738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9889" y="580281"/>
            <a:ext cx="588393" cy="58839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5" presetClass="entr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9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9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9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9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4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4E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22"/>
          <p:cNvSpPr/>
          <p:nvPr/>
        </p:nvSpPr>
        <p:spPr bwMode="auto">
          <a:xfrm>
            <a:off x="3175" y="543673"/>
            <a:ext cx="9140825" cy="2382838"/>
          </a:xfrm>
          <a:custGeom>
            <a:avLst/>
            <a:gdLst/>
            <a:ahLst/>
            <a:cxnLst>
              <a:cxn ang="0">
                <a:pos x="7259" y="1534"/>
              </a:cxn>
              <a:cxn ang="0">
                <a:pos x="7363" y="1497"/>
              </a:cxn>
              <a:cxn ang="0">
                <a:pos x="7491" y="1557"/>
              </a:cxn>
              <a:cxn ang="0">
                <a:pos x="7536" y="1640"/>
              </a:cxn>
              <a:cxn ang="0">
                <a:pos x="7553" y="1617"/>
              </a:cxn>
              <a:cxn ang="0">
                <a:pos x="7578" y="1594"/>
              </a:cxn>
              <a:cxn ang="0">
                <a:pos x="7680" y="1557"/>
              </a:cxn>
              <a:cxn ang="0">
                <a:pos x="7680" y="2002"/>
              </a:cxn>
              <a:cxn ang="0">
                <a:pos x="0" y="2002"/>
              </a:cxn>
              <a:cxn ang="0">
                <a:pos x="0" y="317"/>
              </a:cxn>
              <a:cxn ang="0">
                <a:pos x="164" y="291"/>
              </a:cxn>
              <a:cxn ang="0">
                <a:pos x="501" y="421"/>
              </a:cxn>
              <a:cxn ang="0">
                <a:pos x="601" y="555"/>
              </a:cxn>
              <a:cxn ang="0">
                <a:pos x="642" y="491"/>
              </a:cxn>
              <a:cxn ang="0">
                <a:pos x="789" y="422"/>
              </a:cxn>
              <a:cxn ang="0">
                <a:pos x="896" y="455"/>
              </a:cxn>
              <a:cxn ang="0">
                <a:pos x="1029" y="273"/>
              </a:cxn>
              <a:cxn ang="0">
                <a:pos x="1480" y="93"/>
              </a:cxn>
              <a:cxn ang="0">
                <a:pos x="1932" y="270"/>
              </a:cxn>
              <a:cxn ang="0">
                <a:pos x="2086" y="500"/>
              </a:cxn>
              <a:cxn ang="0">
                <a:pos x="2254" y="259"/>
              </a:cxn>
              <a:cxn ang="0">
                <a:pos x="2858" y="0"/>
              </a:cxn>
              <a:cxn ang="0">
                <a:pos x="3463" y="259"/>
              </a:cxn>
              <a:cxn ang="0">
                <a:pos x="3683" y="644"/>
              </a:cxn>
              <a:cxn ang="0">
                <a:pos x="3834" y="618"/>
              </a:cxn>
              <a:cxn ang="0">
                <a:pos x="4165" y="773"/>
              </a:cxn>
              <a:cxn ang="0">
                <a:pos x="4258" y="919"/>
              </a:cxn>
              <a:cxn ang="0">
                <a:pos x="4839" y="704"/>
              </a:cxn>
              <a:cxn ang="0">
                <a:pos x="5442" y="938"/>
              </a:cxn>
              <a:cxn ang="0">
                <a:pos x="5673" y="1326"/>
              </a:cxn>
              <a:cxn ang="0">
                <a:pos x="6073" y="1168"/>
              </a:cxn>
              <a:cxn ang="0">
                <a:pos x="6495" y="1348"/>
              </a:cxn>
              <a:cxn ang="0">
                <a:pos x="6548" y="1410"/>
              </a:cxn>
              <a:cxn ang="0">
                <a:pos x="6587" y="1363"/>
              </a:cxn>
              <a:cxn ang="0">
                <a:pos x="6873" y="1242"/>
              </a:cxn>
              <a:cxn ang="0">
                <a:pos x="7158" y="1363"/>
              </a:cxn>
              <a:cxn ang="0">
                <a:pos x="7259" y="1534"/>
              </a:cxn>
            </a:cxnLst>
            <a:rect l="0" t="0" r="r" b="b"/>
            <a:pathLst>
              <a:path w="7680" h="2002">
                <a:moveTo>
                  <a:pt x="7259" y="1534"/>
                </a:moveTo>
                <a:cubicBezTo>
                  <a:pt x="7289" y="1509"/>
                  <a:pt x="7324" y="1497"/>
                  <a:pt x="7363" y="1497"/>
                </a:cubicBezTo>
                <a:cubicBezTo>
                  <a:pt x="7413" y="1497"/>
                  <a:pt x="7455" y="1517"/>
                  <a:pt x="7491" y="1557"/>
                </a:cubicBezTo>
                <a:cubicBezTo>
                  <a:pt x="7512" y="1582"/>
                  <a:pt x="7527" y="1609"/>
                  <a:pt x="7536" y="1640"/>
                </a:cubicBezTo>
                <a:cubicBezTo>
                  <a:pt x="7541" y="1632"/>
                  <a:pt x="7547" y="1625"/>
                  <a:pt x="7553" y="1617"/>
                </a:cubicBezTo>
                <a:cubicBezTo>
                  <a:pt x="7561" y="1609"/>
                  <a:pt x="7569" y="1601"/>
                  <a:pt x="7578" y="1594"/>
                </a:cubicBezTo>
                <a:cubicBezTo>
                  <a:pt x="7607" y="1570"/>
                  <a:pt x="7641" y="1557"/>
                  <a:pt x="7680" y="1557"/>
                </a:cubicBezTo>
                <a:cubicBezTo>
                  <a:pt x="7680" y="2002"/>
                  <a:pt x="7680" y="2002"/>
                  <a:pt x="7680" y="2002"/>
                </a:cubicBezTo>
                <a:cubicBezTo>
                  <a:pt x="0" y="2002"/>
                  <a:pt x="0" y="2002"/>
                  <a:pt x="0" y="2002"/>
                </a:cubicBezTo>
                <a:cubicBezTo>
                  <a:pt x="0" y="317"/>
                  <a:pt x="0" y="317"/>
                  <a:pt x="0" y="317"/>
                </a:cubicBezTo>
                <a:cubicBezTo>
                  <a:pt x="51" y="300"/>
                  <a:pt x="106" y="291"/>
                  <a:pt x="164" y="291"/>
                </a:cubicBezTo>
                <a:cubicBezTo>
                  <a:pt x="296" y="291"/>
                  <a:pt x="408" y="334"/>
                  <a:pt x="501" y="421"/>
                </a:cubicBezTo>
                <a:cubicBezTo>
                  <a:pt x="545" y="462"/>
                  <a:pt x="578" y="507"/>
                  <a:pt x="601" y="555"/>
                </a:cubicBezTo>
                <a:cubicBezTo>
                  <a:pt x="611" y="532"/>
                  <a:pt x="625" y="511"/>
                  <a:pt x="642" y="491"/>
                </a:cubicBezTo>
                <a:cubicBezTo>
                  <a:pt x="682" y="445"/>
                  <a:pt x="732" y="422"/>
                  <a:pt x="789" y="422"/>
                </a:cubicBezTo>
                <a:cubicBezTo>
                  <a:pt x="829" y="422"/>
                  <a:pt x="864" y="433"/>
                  <a:pt x="896" y="455"/>
                </a:cubicBezTo>
                <a:cubicBezTo>
                  <a:pt x="927" y="389"/>
                  <a:pt x="971" y="328"/>
                  <a:pt x="1029" y="273"/>
                </a:cubicBezTo>
                <a:cubicBezTo>
                  <a:pt x="1153" y="154"/>
                  <a:pt x="1304" y="94"/>
                  <a:pt x="1480" y="93"/>
                </a:cubicBezTo>
                <a:cubicBezTo>
                  <a:pt x="1657" y="92"/>
                  <a:pt x="1807" y="151"/>
                  <a:pt x="1932" y="270"/>
                </a:cubicBezTo>
                <a:cubicBezTo>
                  <a:pt x="2004" y="338"/>
                  <a:pt x="2055" y="415"/>
                  <a:pt x="2086" y="500"/>
                </a:cubicBezTo>
                <a:cubicBezTo>
                  <a:pt x="2127" y="413"/>
                  <a:pt x="2183" y="333"/>
                  <a:pt x="2254" y="259"/>
                </a:cubicBezTo>
                <a:cubicBezTo>
                  <a:pt x="2421" y="86"/>
                  <a:pt x="2622" y="0"/>
                  <a:pt x="2858" y="0"/>
                </a:cubicBezTo>
                <a:cubicBezTo>
                  <a:pt x="3095" y="0"/>
                  <a:pt x="3296" y="86"/>
                  <a:pt x="3463" y="259"/>
                </a:cubicBezTo>
                <a:cubicBezTo>
                  <a:pt x="3572" y="372"/>
                  <a:pt x="3646" y="501"/>
                  <a:pt x="3683" y="644"/>
                </a:cubicBezTo>
                <a:cubicBezTo>
                  <a:pt x="3730" y="626"/>
                  <a:pt x="3780" y="618"/>
                  <a:pt x="3834" y="618"/>
                </a:cubicBezTo>
                <a:cubicBezTo>
                  <a:pt x="3963" y="618"/>
                  <a:pt x="4074" y="670"/>
                  <a:pt x="4165" y="773"/>
                </a:cubicBezTo>
                <a:cubicBezTo>
                  <a:pt x="4204" y="818"/>
                  <a:pt x="4235" y="866"/>
                  <a:pt x="4258" y="919"/>
                </a:cubicBezTo>
                <a:cubicBezTo>
                  <a:pt x="4420" y="776"/>
                  <a:pt x="4614" y="704"/>
                  <a:pt x="4839" y="704"/>
                </a:cubicBezTo>
                <a:cubicBezTo>
                  <a:pt x="5075" y="704"/>
                  <a:pt x="5276" y="782"/>
                  <a:pt x="5442" y="938"/>
                </a:cubicBezTo>
                <a:cubicBezTo>
                  <a:pt x="5562" y="1051"/>
                  <a:pt x="5639" y="1180"/>
                  <a:pt x="5673" y="1326"/>
                </a:cubicBezTo>
                <a:cubicBezTo>
                  <a:pt x="5785" y="1221"/>
                  <a:pt x="5918" y="1168"/>
                  <a:pt x="6073" y="1168"/>
                </a:cubicBezTo>
                <a:cubicBezTo>
                  <a:pt x="6238" y="1168"/>
                  <a:pt x="6378" y="1228"/>
                  <a:pt x="6495" y="1348"/>
                </a:cubicBezTo>
                <a:cubicBezTo>
                  <a:pt x="6514" y="1368"/>
                  <a:pt x="6532" y="1388"/>
                  <a:pt x="6548" y="1410"/>
                </a:cubicBezTo>
                <a:cubicBezTo>
                  <a:pt x="6560" y="1393"/>
                  <a:pt x="6573" y="1378"/>
                  <a:pt x="6587" y="1363"/>
                </a:cubicBezTo>
                <a:cubicBezTo>
                  <a:pt x="6666" y="1282"/>
                  <a:pt x="6761" y="1242"/>
                  <a:pt x="6873" y="1242"/>
                </a:cubicBezTo>
                <a:cubicBezTo>
                  <a:pt x="6984" y="1242"/>
                  <a:pt x="7079" y="1282"/>
                  <a:pt x="7158" y="1363"/>
                </a:cubicBezTo>
                <a:cubicBezTo>
                  <a:pt x="7207" y="1414"/>
                  <a:pt x="7240" y="1470"/>
                  <a:pt x="7259" y="1534"/>
                </a:cubicBezTo>
                <a:close/>
              </a:path>
            </a:pathLst>
          </a:custGeom>
          <a:solidFill>
            <a:srgbClr val="00B0F0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103187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3434" y="578299"/>
            <a:ext cx="2420771" cy="2420771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0" y="1137398"/>
            <a:ext cx="9144000" cy="4006102"/>
            <a:chOff x="0" y="1137398"/>
            <a:chExt cx="9144000" cy="4006102"/>
          </a:xfrm>
        </p:grpSpPr>
        <p:sp>
          <p:nvSpPr>
            <p:cNvPr id="6" name="Freeform 23"/>
            <p:cNvSpPr/>
            <p:nvPr/>
          </p:nvSpPr>
          <p:spPr bwMode="auto">
            <a:xfrm>
              <a:off x="3175" y="1137398"/>
              <a:ext cx="9140825" cy="1789113"/>
            </a:xfrm>
            <a:custGeom>
              <a:avLst/>
              <a:gdLst/>
              <a:ahLst/>
              <a:cxnLst>
                <a:cxn ang="0">
                  <a:pos x="7609" y="1134"/>
                </a:cxn>
                <a:cxn ang="0">
                  <a:pos x="7680" y="1089"/>
                </a:cxn>
                <a:cxn ang="0">
                  <a:pos x="7680" y="1503"/>
                </a:cxn>
                <a:cxn ang="0">
                  <a:pos x="0" y="1503"/>
                </a:cxn>
                <a:cxn ang="0">
                  <a:pos x="0" y="577"/>
                </a:cxn>
                <a:cxn ang="0">
                  <a:pos x="32" y="576"/>
                </a:cxn>
                <a:cxn ang="0">
                  <a:pos x="337" y="652"/>
                </a:cxn>
                <a:cxn ang="0">
                  <a:pos x="411" y="572"/>
                </a:cxn>
                <a:cxn ang="0">
                  <a:pos x="765" y="445"/>
                </a:cxn>
                <a:cxn ang="0">
                  <a:pos x="892" y="458"/>
                </a:cxn>
                <a:cxn ang="0">
                  <a:pos x="890" y="414"/>
                </a:cxn>
                <a:cxn ang="0">
                  <a:pos x="1030" y="121"/>
                </a:cxn>
                <a:cxn ang="0">
                  <a:pos x="1370" y="0"/>
                </a:cxn>
                <a:cxn ang="0">
                  <a:pos x="1710" y="121"/>
                </a:cxn>
                <a:cxn ang="0">
                  <a:pos x="1817" y="258"/>
                </a:cxn>
                <a:cxn ang="0">
                  <a:pos x="1867" y="211"/>
                </a:cxn>
                <a:cxn ang="0">
                  <a:pos x="2379" y="28"/>
                </a:cxn>
                <a:cxn ang="0">
                  <a:pos x="2891" y="211"/>
                </a:cxn>
                <a:cxn ang="0">
                  <a:pos x="3036" y="384"/>
                </a:cxn>
                <a:cxn ang="0">
                  <a:pos x="3189" y="369"/>
                </a:cxn>
                <a:cxn ang="0">
                  <a:pos x="3639" y="530"/>
                </a:cxn>
                <a:cxn ang="0">
                  <a:pos x="3786" y="723"/>
                </a:cxn>
                <a:cxn ang="0">
                  <a:pos x="4120" y="663"/>
                </a:cxn>
                <a:cxn ang="0">
                  <a:pos x="4631" y="824"/>
                </a:cxn>
                <a:cxn ang="0">
                  <a:pos x="4701" y="885"/>
                </a:cxn>
                <a:cxn ang="0">
                  <a:pos x="4843" y="863"/>
                </a:cxn>
                <a:cxn ang="0">
                  <a:pos x="5126" y="964"/>
                </a:cxn>
                <a:cxn ang="0">
                  <a:pos x="5175" y="1014"/>
                </a:cxn>
                <a:cxn ang="0">
                  <a:pos x="5256" y="1008"/>
                </a:cxn>
                <a:cxn ang="0">
                  <a:pos x="5531" y="1086"/>
                </a:cxn>
                <a:cxn ang="0">
                  <a:pos x="5600" y="1148"/>
                </a:cxn>
                <a:cxn ang="0">
                  <a:pos x="5747" y="1115"/>
                </a:cxn>
                <a:cxn ang="0">
                  <a:pos x="5950" y="1186"/>
                </a:cxn>
                <a:cxn ang="0">
                  <a:pos x="5953" y="1184"/>
                </a:cxn>
                <a:cxn ang="0">
                  <a:pos x="6263" y="1109"/>
                </a:cxn>
                <a:cxn ang="0">
                  <a:pos x="6398" y="1120"/>
                </a:cxn>
                <a:cxn ang="0">
                  <a:pos x="6479" y="1030"/>
                </a:cxn>
                <a:cxn ang="0">
                  <a:pos x="6822" y="908"/>
                </a:cxn>
                <a:cxn ang="0">
                  <a:pos x="7165" y="1030"/>
                </a:cxn>
                <a:cxn ang="0">
                  <a:pos x="7289" y="1210"/>
                </a:cxn>
                <a:cxn ang="0">
                  <a:pos x="7387" y="1191"/>
                </a:cxn>
                <a:cxn ang="0">
                  <a:pos x="7537" y="1241"/>
                </a:cxn>
                <a:cxn ang="0">
                  <a:pos x="7609" y="1134"/>
                </a:cxn>
              </a:cxnLst>
              <a:rect l="0" t="0" r="r" b="b"/>
              <a:pathLst>
                <a:path w="7680" h="1503">
                  <a:moveTo>
                    <a:pt x="7609" y="1134"/>
                  </a:moveTo>
                  <a:cubicBezTo>
                    <a:pt x="7631" y="1115"/>
                    <a:pt x="7655" y="1100"/>
                    <a:pt x="7680" y="1089"/>
                  </a:cubicBezTo>
                  <a:cubicBezTo>
                    <a:pt x="7680" y="1503"/>
                    <a:pt x="7680" y="1503"/>
                    <a:pt x="7680" y="1503"/>
                  </a:cubicBezTo>
                  <a:cubicBezTo>
                    <a:pt x="0" y="1503"/>
                    <a:pt x="0" y="1503"/>
                    <a:pt x="0" y="1503"/>
                  </a:cubicBezTo>
                  <a:cubicBezTo>
                    <a:pt x="0" y="577"/>
                    <a:pt x="0" y="577"/>
                    <a:pt x="0" y="577"/>
                  </a:cubicBezTo>
                  <a:cubicBezTo>
                    <a:pt x="11" y="577"/>
                    <a:pt x="21" y="576"/>
                    <a:pt x="32" y="576"/>
                  </a:cubicBezTo>
                  <a:cubicBezTo>
                    <a:pt x="146" y="576"/>
                    <a:pt x="247" y="602"/>
                    <a:pt x="337" y="652"/>
                  </a:cubicBezTo>
                  <a:cubicBezTo>
                    <a:pt x="357" y="624"/>
                    <a:pt x="382" y="597"/>
                    <a:pt x="411" y="572"/>
                  </a:cubicBezTo>
                  <a:cubicBezTo>
                    <a:pt x="509" y="487"/>
                    <a:pt x="627" y="445"/>
                    <a:pt x="765" y="445"/>
                  </a:cubicBezTo>
                  <a:cubicBezTo>
                    <a:pt x="810" y="445"/>
                    <a:pt x="852" y="450"/>
                    <a:pt x="892" y="458"/>
                  </a:cubicBezTo>
                  <a:cubicBezTo>
                    <a:pt x="890" y="444"/>
                    <a:pt x="890" y="429"/>
                    <a:pt x="890" y="414"/>
                  </a:cubicBezTo>
                  <a:cubicBezTo>
                    <a:pt x="890" y="300"/>
                    <a:pt x="937" y="202"/>
                    <a:pt x="1030" y="121"/>
                  </a:cubicBezTo>
                  <a:cubicBezTo>
                    <a:pt x="1124" y="40"/>
                    <a:pt x="1238" y="0"/>
                    <a:pt x="1370" y="0"/>
                  </a:cubicBezTo>
                  <a:cubicBezTo>
                    <a:pt x="1503" y="0"/>
                    <a:pt x="1616" y="40"/>
                    <a:pt x="1710" y="121"/>
                  </a:cubicBezTo>
                  <a:cubicBezTo>
                    <a:pt x="1758" y="162"/>
                    <a:pt x="1794" y="208"/>
                    <a:pt x="1817" y="258"/>
                  </a:cubicBezTo>
                  <a:cubicBezTo>
                    <a:pt x="1833" y="242"/>
                    <a:pt x="1849" y="226"/>
                    <a:pt x="1867" y="211"/>
                  </a:cubicBezTo>
                  <a:cubicBezTo>
                    <a:pt x="2009" y="89"/>
                    <a:pt x="2179" y="28"/>
                    <a:pt x="2379" y="28"/>
                  </a:cubicBezTo>
                  <a:cubicBezTo>
                    <a:pt x="2579" y="28"/>
                    <a:pt x="2750" y="89"/>
                    <a:pt x="2891" y="211"/>
                  </a:cubicBezTo>
                  <a:cubicBezTo>
                    <a:pt x="2953" y="264"/>
                    <a:pt x="3001" y="321"/>
                    <a:pt x="3036" y="384"/>
                  </a:cubicBezTo>
                  <a:cubicBezTo>
                    <a:pt x="3084" y="374"/>
                    <a:pt x="3135" y="369"/>
                    <a:pt x="3189" y="369"/>
                  </a:cubicBezTo>
                  <a:cubicBezTo>
                    <a:pt x="3365" y="369"/>
                    <a:pt x="3515" y="423"/>
                    <a:pt x="3639" y="530"/>
                  </a:cubicBezTo>
                  <a:cubicBezTo>
                    <a:pt x="3706" y="588"/>
                    <a:pt x="3755" y="652"/>
                    <a:pt x="3786" y="723"/>
                  </a:cubicBezTo>
                  <a:cubicBezTo>
                    <a:pt x="3887" y="683"/>
                    <a:pt x="3998" y="663"/>
                    <a:pt x="4120" y="663"/>
                  </a:cubicBezTo>
                  <a:cubicBezTo>
                    <a:pt x="4320" y="663"/>
                    <a:pt x="4490" y="717"/>
                    <a:pt x="4631" y="824"/>
                  </a:cubicBezTo>
                  <a:cubicBezTo>
                    <a:pt x="4657" y="844"/>
                    <a:pt x="4680" y="864"/>
                    <a:pt x="4701" y="885"/>
                  </a:cubicBezTo>
                  <a:cubicBezTo>
                    <a:pt x="4745" y="870"/>
                    <a:pt x="4792" y="863"/>
                    <a:pt x="4843" y="863"/>
                  </a:cubicBezTo>
                  <a:cubicBezTo>
                    <a:pt x="4954" y="863"/>
                    <a:pt x="5048" y="897"/>
                    <a:pt x="5126" y="964"/>
                  </a:cubicBezTo>
                  <a:cubicBezTo>
                    <a:pt x="5144" y="980"/>
                    <a:pt x="5161" y="997"/>
                    <a:pt x="5175" y="1014"/>
                  </a:cubicBezTo>
                  <a:cubicBezTo>
                    <a:pt x="5201" y="1010"/>
                    <a:pt x="5228" y="1008"/>
                    <a:pt x="5256" y="1008"/>
                  </a:cubicBezTo>
                  <a:cubicBezTo>
                    <a:pt x="5363" y="1008"/>
                    <a:pt x="5455" y="1034"/>
                    <a:pt x="5531" y="1086"/>
                  </a:cubicBezTo>
                  <a:cubicBezTo>
                    <a:pt x="5559" y="1105"/>
                    <a:pt x="5582" y="1126"/>
                    <a:pt x="5600" y="1148"/>
                  </a:cubicBezTo>
                  <a:cubicBezTo>
                    <a:pt x="5644" y="1126"/>
                    <a:pt x="5692" y="1115"/>
                    <a:pt x="5747" y="1115"/>
                  </a:cubicBezTo>
                  <a:cubicBezTo>
                    <a:pt x="5826" y="1115"/>
                    <a:pt x="5894" y="1139"/>
                    <a:pt x="5950" y="1186"/>
                  </a:cubicBezTo>
                  <a:cubicBezTo>
                    <a:pt x="5951" y="1185"/>
                    <a:pt x="5952" y="1185"/>
                    <a:pt x="5953" y="1184"/>
                  </a:cubicBezTo>
                  <a:cubicBezTo>
                    <a:pt x="6039" y="1134"/>
                    <a:pt x="6142" y="1109"/>
                    <a:pt x="6263" y="1109"/>
                  </a:cubicBezTo>
                  <a:cubicBezTo>
                    <a:pt x="6311" y="1109"/>
                    <a:pt x="6356" y="1113"/>
                    <a:pt x="6398" y="1120"/>
                  </a:cubicBezTo>
                  <a:cubicBezTo>
                    <a:pt x="6420" y="1088"/>
                    <a:pt x="6447" y="1058"/>
                    <a:pt x="6479" y="1030"/>
                  </a:cubicBezTo>
                  <a:cubicBezTo>
                    <a:pt x="6574" y="949"/>
                    <a:pt x="6688" y="908"/>
                    <a:pt x="6822" y="908"/>
                  </a:cubicBezTo>
                  <a:cubicBezTo>
                    <a:pt x="6956" y="908"/>
                    <a:pt x="7070" y="949"/>
                    <a:pt x="7165" y="1030"/>
                  </a:cubicBezTo>
                  <a:cubicBezTo>
                    <a:pt x="7226" y="1083"/>
                    <a:pt x="7267" y="1143"/>
                    <a:pt x="7289" y="1210"/>
                  </a:cubicBezTo>
                  <a:cubicBezTo>
                    <a:pt x="7319" y="1197"/>
                    <a:pt x="7351" y="1191"/>
                    <a:pt x="7387" y="1191"/>
                  </a:cubicBezTo>
                  <a:cubicBezTo>
                    <a:pt x="7445" y="1191"/>
                    <a:pt x="7495" y="1208"/>
                    <a:pt x="7537" y="1241"/>
                  </a:cubicBezTo>
                  <a:cubicBezTo>
                    <a:pt x="7549" y="1201"/>
                    <a:pt x="7573" y="1165"/>
                    <a:pt x="7609" y="113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1031875"/>
              <a:endParaRPr lang="en-US" sz="200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0" y="2915728"/>
              <a:ext cx="9144000" cy="22277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8" name="文本框 10"/>
          <p:cNvSpPr txBox="1"/>
          <p:nvPr/>
        </p:nvSpPr>
        <p:spPr>
          <a:xfrm>
            <a:off x="648930" y="2439971"/>
            <a:ext cx="7846139" cy="2373568"/>
          </a:xfrm>
          <a:prstGeom prst="rect">
            <a:avLst/>
          </a:prstGeom>
          <a:noFill/>
        </p:spPr>
        <p:txBody>
          <a:bodyPr lIns="65023" tIns="32511" rIns="65023" bIns="32511"/>
          <a:lstStyle/>
          <a:p>
            <a:pPr defTabSz="685800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gradFill>
                  <a:gsLst>
                    <a:gs pos="0">
                      <a:srgbClr val="FF3399"/>
                    </a:gs>
                    <a:gs pos="100000">
                      <a:srgbClr val="FF3399"/>
                    </a:gs>
                  </a:gsLst>
                  <a:lin ang="5400000" scaled="1"/>
                </a:gradFill>
                <a:latin typeface="方正卡通简体" pitchFamily="65" charset="-122"/>
                <a:ea typeface="方正卡通简体" pitchFamily="65" charset="-122"/>
                <a:sym typeface="Arial" panose="020B0604020202020204" pitchFamily="34" charset="0"/>
              </a:rPr>
              <a:t>同学们好！老师好！</a:t>
            </a:r>
            <a:endParaRPr lang="zh-CN" altLang="en-US" dirty="0">
              <a:gradFill>
                <a:gsLst>
                  <a:gs pos="0">
                    <a:srgbClr val="FF3399"/>
                  </a:gs>
                  <a:gs pos="100000">
                    <a:srgbClr val="FF3399"/>
                  </a:gs>
                </a:gsLst>
                <a:lin ang="5400000" scaled="1"/>
              </a:gradFill>
              <a:latin typeface="方正卡通简体" pitchFamily="65" charset="-122"/>
              <a:ea typeface="方正卡通简体" pitchFamily="65" charset="-122"/>
              <a:sym typeface="Arial" panose="020B0604020202020204" pitchFamily="34" charset="0"/>
            </a:endParaRPr>
          </a:p>
          <a:p>
            <a:pPr defTabSz="685800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100" dirty="0">
                <a:gradFill>
                  <a:gsLst>
                    <a:gs pos="0">
                      <a:srgbClr val="FF3399"/>
                    </a:gs>
                    <a:gs pos="100000">
                      <a:srgbClr val="FF3399"/>
                    </a:gs>
                  </a:gsLst>
                  <a:lin ang="5400000" scaled="1"/>
                </a:gradFill>
                <a:latin typeface="方正卡通简体" pitchFamily="65" charset="-122"/>
                <a:ea typeface="方正卡通简体" pitchFamily="65" charset="-122"/>
                <a:sym typeface="Arial" panose="020B0604020202020204" pitchFamily="34" charset="0"/>
              </a:rPr>
              <a:t>  </a:t>
            </a:r>
            <a:r>
              <a:rPr lang="zh-CN" altLang="en-US" sz="1200" dirty="0">
                <a:gradFill>
                  <a:gsLst>
                    <a:gs pos="0">
                      <a:srgbClr val="FF3399"/>
                    </a:gs>
                    <a:gs pos="100000">
                      <a:srgbClr val="FF3399"/>
                    </a:gs>
                  </a:gsLst>
                  <a:lin ang="5400000" scaled="1"/>
                </a:gradFill>
                <a:latin typeface="方正卡通简体" pitchFamily="65" charset="-122"/>
                <a:ea typeface="方正卡通简体" pitchFamily="65" charset="-122"/>
                <a:sym typeface="Arial" panose="020B0604020202020204" pitchFamily="34" charset="0"/>
              </a:rPr>
              <a:t>       我是五三班的超强。三年来，在老师的辛勤培育教导下，我长大了，连年被评为“三好”学生和优秀班干部。老师给我的评价是：做事认真、主动，组织能力强；同学们给我的评价是学习成绩好，举止大方；我给自己的评价是：充满自信，喜欢挑战，于奉献。</a:t>
            </a:r>
            <a:endParaRPr lang="zh-CN" altLang="en-US" sz="1200" dirty="0">
              <a:gradFill>
                <a:gsLst>
                  <a:gs pos="0">
                    <a:srgbClr val="FF3399"/>
                  </a:gs>
                  <a:gs pos="100000">
                    <a:srgbClr val="FF3399"/>
                  </a:gs>
                </a:gsLst>
                <a:lin ang="5400000" scaled="1"/>
              </a:gradFill>
              <a:latin typeface="方正卡通简体" pitchFamily="65" charset="-122"/>
              <a:ea typeface="方正卡通简体" pitchFamily="65" charset="-122"/>
              <a:sym typeface="Arial" panose="020B0604020202020204" pitchFamily="34" charset="0"/>
            </a:endParaRPr>
          </a:p>
          <a:p>
            <a:pPr defTabSz="685800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dirty="0">
                <a:gradFill>
                  <a:gsLst>
                    <a:gs pos="0">
                      <a:srgbClr val="FF3399"/>
                    </a:gs>
                    <a:gs pos="100000">
                      <a:srgbClr val="FF3399"/>
                    </a:gs>
                  </a:gsLst>
                  <a:lin ang="5400000" scaled="1"/>
                </a:gradFill>
                <a:latin typeface="方正卡通简体" pitchFamily="65" charset="-122"/>
                <a:ea typeface="方正卡通简体" pitchFamily="65" charset="-122"/>
                <a:sym typeface="Arial" panose="020B0604020202020204" pitchFamily="34" charset="0"/>
              </a:rPr>
              <a:t>        作为一名光荣的少先队员</a:t>
            </a:r>
            <a:r>
              <a:rPr lang="en-US" altLang="zh-CN" sz="1200" dirty="0">
                <a:gradFill>
                  <a:gsLst>
                    <a:gs pos="0">
                      <a:srgbClr val="FF3399"/>
                    </a:gs>
                    <a:gs pos="100000">
                      <a:srgbClr val="FF3399"/>
                    </a:gs>
                  </a:gsLst>
                  <a:lin ang="5400000" scaled="1"/>
                </a:gradFill>
                <a:latin typeface="方正卡通简体" pitchFamily="65" charset="-122"/>
                <a:ea typeface="方正卡通简体" pitchFamily="65" charset="-122"/>
                <a:sym typeface="Arial" panose="020B0604020202020204" pitchFamily="34" charset="0"/>
              </a:rPr>
              <a:t>,</a:t>
            </a:r>
            <a:r>
              <a:rPr lang="zh-CN" altLang="en-US" sz="1200" dirty="0">
                <a:gradFill>
                  <a:gsLst>
                    <a:gs pos="0">
                      <a:srgbClr val="FF3399"/>
                    </a:gs>
                    <a:gs pos="100000">
                      <a:srgbClr val="FF3399"/>
                    </a:gs>
                  </a:gsLst>
                  <a:lin ang="5400000" scaled="1"/>
                </a:gradFill>
                <a:latin typeface="方正卡通简体" pitchFamily="65" charset="-122"/>
                <a:ea typeface="方正卡通简体" pitchFamily="65" charset="-122"/>
                <a:sym typeface="Arial" panose="020B0604020202020204" pitchFamily="34" charset="0"/>
              </a:rPr>
              <a:t>能生活在这样一个充满活力的大集体中，我感到无比的光荣和自豪。为了能更好的为同学们服务、更全面的为红领巾增光添色，我参加了这次大队长竞选活动。 </a:t>
            </a:r>
            <a:endParaRPr lang="en-US" altLang="zh-CN" sz="1200" dirty="0">
              <a:gradFill>
                <a:gsLst>
                  <a:gs pos="0">
                    <a:srgbClr val="FF3399"/>
                  </a:gs>
                  <a:gs pos="100000">
                    <a:srgbClr val="FF3399"/>
                  </a:gs>
                </a:gsLst>
                <a:lin ang="5400000" scaled="1"/>
              </a:gradFill>
              <a:latin typeface="方正卡通简体" pitchFamily="65" charset="-122"/>
              <a:ea typeface="方正卡通简体" pitchFamily="65" charset="-122"/>
              <a:sym typeface="Arial" panose="020B0604020202020204" pitchFamily="34" charset="0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791264">
            <a:off x="2796986" y="1613699"/>
            <a:ext cx="588393" cy="58839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49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2" presetClass="emph" presetSubtype="0" repeatCount="3000" fill="hold" nodeType="withEffect">
                                  <p:stCondLst>
                                    <p:cond delay="4900"/>
                                  </p:stCondLst>
                                  <p:childTnLs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4E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Group 65"/>
          <p:cNvGrpSpPr/>
          <p:nvPr/>
        </p:nvGrpSpPr>
        <p:grpSpPr>
          <a:xfrm>
            <a:off x="2363905" y="843540"/>
            <a:ext cx="1192213" cy="3049223"/>
            <a:chOff x="346652" y="-96562"/>
            <a:chExt cx="1192213" cy="3049223"/>
          </a:xfrm>
        </p:grpSpPr>
        <p:grpSp>
          <p:nvGrpSpPr>
            <p:cNvPr id="59" name="Group 66"/>
            <p:cNvGrpSpPr/>
            <p:nvPr/>
          </p:nvGrpSpPr>
          <p:grpSpPr>
            <a:xfrm>
              <a:off x="346652" y="-96562"/>
              <a:ext cx="1192213" cy="3030261"/>
              <a:chOff x="346652" y="-96562"/>
              <a:chExt cx="1192213" cy="3030261"/>
            </a:xfrm>
          </p:grpSpPr>
          <p:cxnSp>
            <p:nvCxnSpPr>
              <p:cNvPr id="61" name="Straight Connector 68"/>
              <p:cNvCxnSpPr/>
              <p:nvPr/>
            </p:nvCxnSpPr>
            <p:spPr>
              <a:xfrm flipH="1">
                <a:off x="942759" y="-96562"/>
                <a:ext cx="13493" cy="2473929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</p:cxnSp>
          <p:grpSp>
            <p:nvGrpSpPr>
              <p:cNvPr id="62" name="Group 69"/>
              <p:cNvGrpSpPr/>
              <p:nvPr/>
            </p:nvGrpSpPr>
            <p:grpSpPr>
              <a:xfrm>
                <a:off x="346652" y="2184398"/>
                <a:ext cx="1192213" cy="749301"/>
                <a:chOff x="2563018" y="2933699"/>
                <a:chExt cx="1192213" cy="749301"/>
              </a:xfrm>
            </p:grpSpPr>
            <p:sp>
              <p:nvSpPr>
                <p:cNvPr id="63" name="Freeform 7"/>
                <p:cNvSpPr>
                  <a:spLocks noEditPoints="1"/>
                </p:cNvSpPr>
                <p:nvPr/>
              </p:nvSpPr>
              <p:spPr bwMode="auto">
                <a:xfrm>
                  <a:off x="2563018" y="2947987"/>
                  <a:ext cx="609600" cy="735013"/>
                </a:xfrm>
                <a:custGeom>
                  <a:avLst/>
                  <a:gdLst/>
                  <a:ahLst/>
                  <a:cxnLst>
                    <a:cxn ang="0">
                      <a:pos x="128" y="28"/>
                    </a:cxn>
                    <a:cxn ang="0">
                      <a:pos x="94" y="16"/>
                    </a:cxn>
                    <a:cxn ang="0">
                      <a:pos x="39" y="70"/>
                    </a:cxn>
                    <a:cxn ang="0">
                      <a:pos x="40" y="80"/>
                    </a:cxn>
                    <a:cxn ang="0">
                      <a:pos x="0" y="136"/>
                    </a:cxn>
                    <a:cxn ang="0">
                      <a:pos x="59" y="195"/>
                    </a:cxn>
                    <a:cxn ang="0">
                      <a:pos x="67" y="194"/>
                    </a:cxn>
                    <a:cxn ang="0">
                      <a:pos x="162" y="194"/>
                    </a:cxn>
                    <a:cxn ang="0">
                      <a:pos x="162" y="0"/>
                    </a:cxn>
                    <a:cxn ang="0">
                      <a:pos x="128" y="28"/>
                    </a:cxn>
                    <a:cxn ang="0">
                      <a:pos x="134" y="107"/>
                    </a:cxn>
                    <a:cxn ang="0">
                      <a:pos x="134" y="106"/>
                    </a:cxn>
                    <a:cxn ang="0">
                      <a:pos x="134" y="107"/>
                    </a:cxn>
                  </a:cxnLst>
                  <a:rect l="0" t="0" r="r" b="b"/>
                  <a:pathLst>
                    <a:path w="162" h="195">
                      <a:moveTo>
                        <a:pt x="128" y="28"/>
                      </a:moveTo>
                      <a:cubicBezTo>
                        <a:pt x="119" y="20"/>
                        <a:pt x="107" y="16"/>
                        <a:pt x="94" y="16"/>
                      </a:cubicBezTo>
                      <a:cubicBezTo>
                        <a:pt x="64" y="16"/>
                        <a:pt x="39" y="40"/>
                        <a:pt x="39" y="70"/>
                      </a:cubicBezTo>
                      <a:cubicBezTo>
                        <a:pt x="39" y="73"/>
                        <a:pt x="40" y="77"/>
                        <a:pt x="40" y="80"/>
                      </a:cubicBezTo>
                      <a:cubicBezTo>
                        <a:pt x="17" y="88"/>
                        <a:pt x="0" y="110"/>
                        <a:pt x="0" y="136"/>
                      </a:cubicBezTo>
                      <a:cubicBezTo>
                        <a:pt x="0" y="169"/>
                        <a:pt x="26" y="195"/>
                        <a:pt x="59" y="195"/>
                      </a:cubicBezTo>
                      <a:cubicBezTo>
                        <a:pt x="61" y="195"/>
                        <a:pt x="64" y="195"/>
                        <a:pt x="67" y="194"/>
                      </a:cubicBezTo>
                      <a:cubicBezTo>
                        <a:pt x="162" y="194"/>
                        <a:pt x="162" y="194"/>
                        <a:pt x="162" y="194"/>
                      </a:cubicBezTo>
                      <a:cubicBezTo>
                        <a:pt x="162" y="0"/>
                        <a:pt x="162" y="0"/>
                        <a:pt x="162" y="0"/>
                      </a:cubicBezTo>
                      <a:cubicBezTo>
                        <a:pt x="148" y="5"/>
                        <a:pt x="136" y="15"/>
                        <a:pt x="128" y="28"/>
                      </a:cubicBezTo>
                      <a:close/>
                      <a:moveTo>
                        <a:pt x="134" y="107"/>
                      </a:moveTo>
                      <a:cubicBezTo>
                        <a:pt x="134" y="107"/>
                        <a:pt x="134" y="107"/>
                        <a:pt x="134" y="106"/>
                      </a:cubicBezTo>
                      <a:cubicBezTo>
                        <a:pt x="134" y="107"/>
                        <a:pt x="134" y="107"/>
                        <a:pt x="134" y="107"/>
                      </a:cubicBezTo>
                      <a:close/>
                    </a:path>
                  </a:pathLst>
                </a:custGeom>
                <a:solidFill>
                  <a:srgbClr val="E7E7E7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1031875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4000" b="0" i="0" u="none" strike="noStrike" kern="0" cap="none" spc="0" normalizeH="0" baseline="0" noProof="0">
                    <a:ln>
                      <a:noFill/>
                    </a:ln>
                    <a:solidFill>
                      <a:srgbClr val="FF3399"/>
                    </a:solidFill>
                    <a:effectLst/>
                    <a:uLnTx/>
                    <a:uFillTx/>
                    <a:latin typeface="方正卡通简体" pitchFamily="65" charset="-122"/>
                    <a:ea typeface="方正卡通简体" pitchFamily="65" charset="-122"/>
                  </a:endParaRPr>
                </a:p>
              </p:txBody>
            </p:sp>
            <p:sp>
              <p:nvSpPr>
                <p:cNvPr id="64" name="Freeform 8"/>
                <p:cNvSpPr/>
                <p:nvPr/>
              </p:nvSpPr>
              <p:spPr bwMode="auto">
                <a:xfrm>
                  <a:off x="3172618" y="2933699"/>
                  <a:ext cx="582613" cy="749300"/>
                </a:xfrm>
                <a:custGeom>
                  <a:avLst/>
                  <a:gdLst/>
                  <a:ahLst/>
                  <a:cxnLst>
                    <a:cxn ang="0">
                      <a:pos x="90" y="65"/>
                    </a:cxn>
                    <a:cxn ang="0">
                      <a:pos x="23" y="0"/>
                    </a:cxn>
                    <a:cxn ang="0">
                      <a:pos x="1" y="4"/>
                    </a:cxn>
                    <a:cxn ang="0">
                      <a:pos x="0" y="4"/>
                    </a:cxn>
                    <a:cxn ang="0">
                      <a:pos x="0" y="198"/>
                    </a:cxn>
                    <a:cxn ang="0">
                      <a:pos x="1" y="198"/>
                    </a:cxn>
                    <a:cxn ang="0">
                      <a:pos x="81" y="198"/>
                    </a:cxn>
                    <a:cxn ang="0">
                      <a:pos x="88" y="199"/>
                    </a:cxn>
                    <a:cxn ang="0">
                      <a:pos x="155" y="132"/>
                    </a:cxn>
                    <a:cxn ang="0">
                      <a:pos x="90" y="65"/>
                    </a:cxn>
                  </a:cxnLst>
                  <a:rect l="0" t="0" r="r" b="b"/>
                  <a:pathLst>
                    <a:path w="155" h="199">
                      <a:moveTo>
                        <a:pt x="90" y="65"/>
                      </a:moveTo>
                      <a:cubicBezTo>
                        <a:pt x="89" y="29"/>
                        <a:pt x="60" y="0"/>
                        <a:pt x="23" y="0"/>
                      </a:cubicBezTo>
                      <a:cubicBezTo>
                        <a:pt x="15" y="0"/>
                        <a:pt x="8" y="1"/>
                        <a:pt x="1" y="4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198"/>
                        <a:pt x="0" y="198"/>
                        <a:pt x="0" y="198"/>
                      </a:cubicBezTo>
                      <a:cubicBezTo>
                        <a:pt x="1" y="198"/>
                        <a:pt x="1" y="198"/>
                        <a:pt x="1" y="198"/>
                      </a:cubicBezTo>
                      <a:cubicBezTo>
                        <a:pt x="81" y="198"/>
                        <a:pt x="81" y="198"/>
                        <a:pt x="81" y="198"/>
                      </a:cubicBezTo>
                      <a:cubicBezTo>
                        <a:pt x="83" y="199"/>
                        <a:pt x="85" y="199"/>
                        <a:pt x="88" y="199"/>
                      </a:cubicBezTo>
                      <a:cubicBezTo>
                        <a:pt x="125" y="199"/>
                        <a:pt x="155" y="169"/>
                        <a:pt x="155" y="132"/>
                      </a:cubicBezTo>
                      <a:cubicBezTo>
                        <a:pt x="155" y="95"/>
                        <a:pt x="126" y="66"/>
                        <a:pt x="90" y="6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1031875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4000" b="0" i="0" u="none" strike="noStrike" kern="0" cap="none" spc="0" normalizeH="0" baseline="0" noProof="0">
                    <a:ln>
                      <a:noFill/>
                    </a:ln>
                    <a:solidFill>
                      <a:srgbClr val="FF3399"/>
                    </a:solidFill>
                    <a:effectLst/>
                    <a:uLnTx/>
                    <a:uFillTx/>
                    <a:latin typeface="方正卡通简体" pitchFamily="65" charset="-122"/>
                    <a:ea typeface="方正卡通简体" pitchFamily="65" charset="-122"/>
                  </a:endParaRPr>
                </a:p>
              </p:txBody>
            </p:sp>
          </p:grpSp>
        </p:grpSp>
        <p:sp>
          <p:nvSpPr>
            <p:cNvPr id="60" name="Rectangle 67"/>
            <p:cNvSpPr/>
            <p:nvPr/>
          </p:nvSpPr>
          <p:spPr>
            <a:xfrm>
              <a:off x="627566" y="2244775"/>
              <a:ext cx="659156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103187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4000" b="0" i="0" u="none" strike="noStrike" kern="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方正卡通简体" pitchFamily="65" charset="-122"/>
                  <a:ea typeface="方正卡通简体" pitchFamily="65" charset="-122"/>
                </a:rPr>
                <a:t>02</a:t>
              </a:r>
              <a:endPara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方正卡通简体" pitchFamily="65" charset="-122"/>
                <a:ea typeface="方正卡通简体" pitchFamily="65" charset="-122"/>
              </a:endParaRPr>
            </a:p>
          </p:txBody>
        </p:sp>
      </p:grpSp>
      <p:sp>
        <p:nvSpPr>
          <p:cNvPr id="4" name="Freeform 22"/>
          <p:cNvSpPr/>
          <p:nvPr/>
        </p:nvSpPr>
        <p:spPr bwMode="auto">
          <a:xfrm rot="10800000">
            <a:off x="1588" y="-5472"/>
            <a:ext cx="9140825" cy="2382838"/>
          </a:xfrm>
          <a:custGeom>
            <a:avLst/>
            <a:gdLst/>
            <a:ahLst/>
            <a:cxnLst>
              <a:cxn ang="0">
                <a:pos x="7259" y="1534"/>
              </a:cxn>
              <a:cxn ang="0">
                <a:pos x="7363" y="1497"/>
              </a:cxn>
              <a:cxn ang="0">
                <a:pos x="7491" y="1557"/>
              </a:cxn>
              <a:cxn ang="0">
                <a:pos x="7536" y="1640"/>
              </a:cxn>
              <a:cxn ang="0">
                <a:pos x="7553" y="1617"/>
              </a:cxn>
              <a:cxn ang="0">
                <a:pos x="7578" y="1594"/>
              </a:cxn>
              <a:cxn ang="0">
                <a:pos x="7680" y="1557"/>
              </a:cxn>
              <a:cxn ang="0">
                <a:pos x="7680" y="2002"/>
              </a:cxn>
              <a:cxn ang="0">
                <a:pos x="0" y="2002"/>
              </a:cxn>
              <a:cxn ang="0">
                <a:pos x="0" y="317"/>
              </a:cxn>
              <a:cxn ang="0">
                <a:pos x="164" y="291"/>
              </a:cxn>
              <a:cxn ang="0">
                <a:pos x="501" y="421"/>
              </a:cxn>
              <a:cxn ang="0">
                <a:pos x="601" y="555"/>
              </a:cxn>
              <a:cxn ang="0">
                <a:pos x="642" y="491"/>
              </a:cxn>
              <a:cxn ang="0">
                <a:pos x="789" y="422"/>
              </a:cxn>
              <a:cxn ang="0">
                <a:pos x="896" y="455"/>
              </a:cxn>
              <a:cxn ang="0">
                <a:pos x="1029" y="273"/>
              </a:cxn>
              <a:cxn ang="0">
                <a:pos x="1480" y="93"/>
              </a:cxn>
              <a:cxn ang="0">
                <a:pos x="1932" y="270"/>
              </a:cxn>
              <a:cxn ang="0">
                <a:pos x="2086" y="500"/>
              </a:cxn>
              <a:cxn ang="0">
                <a:pos x="2254" y="259"/>
              </a:cxn>
              <a:cxn ang="0">
                <a:pos x="2858" y="0"/>
              </a:cxn>
              <a:cxn ang="0">
                <a:pos x="3463" y="259"/>
              </a:cxn>
              <a:cxn ang="0">
                <a:pos x="3683" y="644"/>
              </a:cxn>
              <a:cxn ang="0">
                <a:pos x="3834" y="618"/>
              </a:cxn>
              <a:cxn ang="0">
                <a:pos x="4165" y="773"/>
              </a:cxn>
              <a:cxn ang="0">
                <a:pos x="4258" y="919"/>
              </a:cxn>
              <a:cxn ang="0">
                <a:pos x="4839" y="704"/>
              </a:cxn>
              <a:cxn ang="0">
                <a:pos x="5442" y="938"/>
              </a:cxn>
              <a:cxn ang="0">
                <a:pos x="5673" y="1326"/>
              </a:cxn>
              <a:cxn ang="0">
                <a:pos x="6073" y="1168"/>
              </a:cxn>
              <a:cxn ang="0">
                <a:pos x="6495" y="1348"/>
              </a:cxn>
              <a:cxn ang="0">
                <a:pos x="6548" y="1410"/>
              </a:cxn>
              <a:cxn ang="0">
                <a:pos x="6587" y="1363"/>
              </a:cxn>
              <a:cxn ang="0">
                <a:pos x="6873" y="1242"/>
              </a:cxn>
              <a:cxn ang="0">
                <a:pos x="7158" y="1363"/>
              </a:cxn>
              <a:cxn ang="0">
                <a:pos x="7259" y="1534"/>
              </a:cxn>
            </a:cxnLst>
            <a:rect l="0" t="0" r="r" b="b"/>
            <a:pathLst>
              <a:path w="7680" h="2002">
                <a:moveTo>
                  <a:pt x="7259" y="1534"/>
                </a:moveTo>
                <a:cubicBezTo>
                  <a:pt x="7289" y="1509"/>
                  <a:pt x="7324" y="1497"/>
                  <a:pt x="7363" y="1497"/>
                </a:cubicBezTo>
                <a:cubicBezTo>
                  <a:pt x="7413" y="1497"/>
                  <a:pt x="7455" y="1517"/>
                  <a:pt x="7491" y="1557"/>
                </a:cubicBezTo>
                <a:cubicBezTo>
                  <a:pt x="7512" y="1582"/>
                  <a:pt x="7527" y="1609"/>
                  <a:pt x="7536" y="1640"/>
                </a:cubicBezTo>
                <a:cubicBezTo>
                  <a:pt x="7541" y="1632"/>
                  <a:pt x="7547" y="1625"/>
                  <a:pt x="7553" y="1617"/>
                </a:cubicBezTo>
                <a:cubicBezTo>
                  <a:pt x="7561" y="1609"/>
                  <a:pt x="7569" y="1601"/>
                  <a:pt x="7578" y="1594"/>
                </a:cubicBezTo>
                <a:cubicBezTo>
                  <a:pt x="7607" y="1570"/>
                  <a:pt x="7641" y="1557"/>
                  <a:pt x="7680" y="1557"/>
                </a:cubicBezTo>
                <a:cubicBezTo>
                  <a:pt x="7680" y="2002"/>
                  <a:pt x="7680" y="2002"/>
                  <a:pt x="7680" y="2002"/>
                </a:cubicBezTo>
                <a:cubicBezTo>
                  <a:pt x="0" y="2002"/>
                  <a:pt x="0" y="2002"/>
                  <a:pt x="0" y="2002"/>
                </a:cubicBezTo>
                <a:cubicBezTo>
                  <a:pt x="0" y="317"/>
                  <a:pt x="0" y="317"/>
                  <a:pt x="0" y="317"/>
                </a:cubicBezTo>
                <a:cubicBezTo>
                  <a:pt x="51" y="300"/>
                  <a:pt x="106" y="291"/>
                  <a:pt x="164" y="291"/>
                </a:cubicBezTo>
                <a:cubicBezTo>
                  <a:pt x="296" y="291"/>
                  <a:pt x="408" y="334"/>
                  <a:pt x="501" y="421"/>
                </a:cubicBezTo>
                <a:cubicBezTo>
                  <a:pt x="545" y="462"/>
                  <a:pt x="578" y="507"/>
                  <a:pt x="601" y="555"/>
                </a:cubicBezTo>
                <a:cubicBezTo>
                  <a:pt x="611" y="532"/>
                  <a:pt x="625" y="511"/>
                  <a:pt x="642" y="491"/>
                </a:cubicBezTo>
                <a:cubicBezTo>
                  <a:pt x="682" y="445"/>
                  <a:pt x="732" y="422"/>
                  <a:pt x="789" y="422"/>
                </a:cubicBezTo>
                <a:cubicBezTo>
                  <a:pt x="829" y="422"/>
                  <a:pt x="864" y="433"/>
                  <a:pt x="896" y="455"/>
                </a:cubicBezTo>
                <a:cubicBezTo>
                  <a:pt x="927" y="389"/>
                  <a:pt x="971" y="328"/>
                  <a:pt x="1029" y="273"/>
                </a:cubicBezTo>
                <a:cubicBezTo>
                  <a:pt x="1153" y="154"/>
                  <a:pt x="1304" y="94"/>
                  <a:pt x="1480" y="93"/>
                </a:cubicBezTo>
                <a:cubicBezTo>
                  <a:pt x="1657" y="92"/>
                  <a:pt x="1807" y="151"/>
                  <a:pt x="1932" y="270"/>
                </a:cubicBezTo>
                <a:cubicBezTo>
                  <a:pt x="2004" y="338"/>
                  <a:pt x="2055" y="415"/>
                  <a:pt x="2086" y="500"/>
                </a:cubicBezTo>
                <a:cubicBezTo>
                  <a:pt x="2127" y="413"/>
                  <a:pt x="2183" y="333"/>
                  <a:pt x="2254" y="259"/>
                </a:cubicBezTo>
                <a:cubicBezTo>
                  <a:pt x="2421" y="86"/>
                  <a:pt x="2622" y="0"/>
                  <a:pt x="2858" y="0"/>
                </a:cubicBezTo>
                <a:cubicBezTo>
                  <a:pt x="3095" y="0"/>
                  <a:pt x="3296" y="86"/>
                  <a:pt x="3463" y="259"/>
                </a:cubicBezTo>
                <a:cubicBezTo>
                  <a:pt x="3572" y="372"/>
                  <a:pt x="3646" y="501"/>
                  <a:pt x="3683" y="644"/>
                </a:cubicBezTo>
                <a:cubicBezTo>
                  <a:pt x="3730" y="626"/>
                  <a:pt x="3780" y="618"/>
                  <a:pt x="3834" y="618"/>
                </a:cubicBezTo>
                <a:cubicBezTo>
                  <a:pt x="3963" y="618"/>
                  <a:pt x="4074" y="670"/>
                  <a:pt x="4165" y="773"/>
                </a:cubicBezTo>
                <a:cubicBezTo>
                  <a:pt x="4204" y="818"/>
                  <a:pt x="4235" y="866"/>
                  <a:pt x="4258" y="919"/>
                </a:cubicBezTo>
                <a:cubicBezTo>
                  <a:pt x="4420" y="776"/>
                  <a:pt x="4614" y="704"/>
                  <a:pt x="4839" y="704"/>
                </a:cubicBezTo>
                <a:cubicBezTo>
                  <a:pt x="5075" y="704"/>
                  <a:pt x="5276" y="782"/>
                  <a:pt x="5442" y="938"/>
                </a:cubicBezTo>
                <a:cubicBezTo>
                  <a:pt x="5562" y="1051"/>
                  <a:pt x="5639" y="1180"/>
                  <a:pt x="5673" y="1326"/>
                </a:cubicBezTo>
                <a:cubicBezTo>
                  <a:pt x="5785" y="1221"/>
                  <a:pt x="5918" y="1168"/>
                  <a:pt x="6073" y="1168"/>
                </a:cubicBezTo>
                <a:cubicBezTo>
                  <a:pt x="6238" y="1168"/>
                  <a:pt x="6378" y="1228"/>
                  <a:pt x="6495" y="1348"/>
                </a:cubicBezTo>
                <a:cubicBezTo>
                  <a:pt x="6514" y="1368"/>
                  <a:pt x="6532" y="1388"/>
                  <a:pt x="6548" y="1410"/>
                </a:cubicBezTo>
                <a:cubicBezTo>
                  <a:pt x="6560" y="1393"/>
                  <a:pt x="6573" y="1378"/>
                  <a:pt x="6587" y="1363"/>
                </a:cubicBezTo>
                <a:cubicBezTo>
                  <a:pt x="6666" y="1282"/>
                  <a:pt x="6761" y="1242"/>
                  <a:pt x="6873" y="1242"/>
                </a:cubicBezTo>
                <a:cubicBezTo>
                  <a:pt x="6984" y="1242"/>
                  <a:pt x="7079" y="1282"/>
                  <a:pt x="7158" y="1363"/>
                </a:cubicBezTo>
                <a:cubicBezTo>
                  <a:pt x="7207" y="1414"/>
                  <a:pt x="7240" y="1470"/>
                  <a:pt x="7259" y="1534"/>
                </a:cubicBezTo>
                <a:close/>
              </a:path>
            </a:pathLst>
          </a:custGeom>
          <a:solidFill>
            <a:srgbClr val="00B0F0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103187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Freeform 23"/>
          <p:cNvSpPr/>
          <p:nvPr/>
        </p:nvSpPr>
        <p:spPr bwMode="auto">
          <a:xfrm rot="10800000">
            <a:off x="1588" y="-5472"/>
            <a:ext cx="9140825" cy="1789113"/>
          </a:xfrm>
          <a:custGeom>
            <a:avLst/>
            <a:gdLst/>
            <a:ahLst/>
            <a:cxnLst>
              <a:cxn ang="0">
                <a:pos x="7609" y="1134"/>
              </a:cxn>
              <a:cxn ang="0">
                <a:pos x="7680" y="1089"/>
              </a:cxn>
              <a:cxn ang="0">
                <a:pos x="7680" y="1503"/>
              </a:cxn>
              <a:cxn ang="0">
                <a:pos x="0" y="1503"/>
              </a:cxn>
              <a:cxn ang="0">
                <a:pos x="0" y="577"/>
              </a:cxn>
              <a:cxn ang="0">
                <a:pos x="32" y="576"/>
              </a:cxn>
              <a:cxn ang="0">
                <a:pos x="337" y="652"/>
              </a:cxn>
              <a:cxn ang="0">
                <a:pos x="411" y="572"/>
              </a:cxn>
              <a:cxn ang="0">
                <a:pos x="765" y="445"/>
              </a:cxn>
              <a:cxn ang="0">
                <a:pos x="892" y="458"/>
              </a:cxn>
              <a:cxn ang="0">
                <a:pos x="890" y="414"/>
              </a:cxn>
              <a:cxn ang="0">
                <a:pos x="1030" y="121"/>
              </a:cxn>
              <a:cxn ang="0">
                <a:pos x="1370" y="0"/>
              </a:cxn>
              <a:cxn ang="0">
                <a:pos x="1710" y="121"/>
              </a:cxn>
              <a:cxn ang="0">
                <a:pos x="1817" y="258"/>
              </a:cxn>
              <a:cxn ang="0">
                <a:pos x="1867" y="211"/>
              </a:cxn>
              <a:cxn ang="0">
                <a:pos x="2379" y="28"/>
              </a:cxn>
              <a:cxn ang="0">
                <a:pos x="2891" y="211"/>
              </a:cxn>
              <a:cxn ang="0">
                <a:pos x="3036" y="384"/>
              </a:cxn>
              <a:cxn ang="0">
                <a:pos x="3189" y="369"/>
              </a:cxn>
              <a:cxn ang="0">
                <a:pos x="3639" y="530"/>
              </a:cxn>
              <a:cxn ang="0">
                <a:pos x="3786" y="723"/>
              </a:cxn>
              <a:cxn ang="0">
                <a:pos x="4120" y="663"/>
              </a:cxn>
              <a:cxn ang="0">
                <a:pos x="4631" y="824"/>
              </a:cxn>
              <a:cxn ang="0">
                <a:pos x="4701" y="885"/>
              </a:cxn>
              <a:cxn ang="0">
                <a:pos x="4843" y="863"/>
              </a:cxn>
              <a:cxn ang="0">
                <a:pos x="5126" y="964"/>
              </a:cxn>
              <a:cxn ang="0">
                <a:pos x="5175" y="1014"/>
              </a:cxn>
              <a:cxn ang="0">
                <a:pos x="5256" y="1008"/>
              </a:cxn>
              <a:cxn ang="0">
                <a:pos x="5531" y="1086"/>
              </a:cxn>
              <a:cxn ang="0">
                <a:pos x="5600" y="1148"/>
              </a:cxn>
              <a:cxn ang="0">
                <a:pos x="5747" y="1115"/>
              </a:cxn>
              <a:cxn ang="0">
                <a:pos x="5950" y="1186"/>
              </a:cxn>
              <a:cxn ang="0">
                <a:pos x="5953" y="1184"/>
              </a:cxn>
              <a:cxn ang="0">
                <a:pos x="6263" y="1109"/>
              </a:cxn>
              <a:cxn ang="0">
                <a:pos x="6398" y="1120"/>
              </a:cxn>
              <a:cxn ang="0">
                <a:pos x="6479" y="1030"/>
              </a:cxn>
              <a:cxn ang="0">
                <a:pos x="6822" y="908"/>
              </a:cxn>
              <a:cxn ang="0">
                <a:pos x="7165" y="1030"/>
              </a:cxn>
              <a:cxn ang="0">
                <a:pos x="7289" y="1210"/>
              </a:cxn>
              <a:cxn ang="0">
                <a:pos x="7387" y="1191"/>
              </a:cxn>
              <a:cxn ang="0">
                <a:pos x="7537" y="1241"/>
              </a:cxn>
              <a:cxn ang="0">
                <a:pos x="7609" y="1134"/>
              </a:cxn>
            </a:cxnLst>
            <a:rect l="0" t="0" r="r" b="b"/>
            <a:pathLst>
              <a:path w="7680" h="1503">
                <a:moveTo>
                  <a:pt x="7609" y="1134"/>
                </a:moveTo>
                <a:cubicBezTo>
                  <a:pt x="7631" y="1115"/>
                  <a:pt x="7655" y="1100"/>
                  <a:pt x="7680" y="1089"/>
                </a:cubicBezTo>
                <a:cubicBezTo>
                  <a:pt x="7680" y="1503"/>
                  <a:pt x="7680" y="1503"/>
                  <a:pt x="7680" y="1503"/>
                </a:cubicBezTo>
                <a:cubicBezTo>
                  <a:pt x="0" y="1503"/>
                  <a:pt x="0" y="1503"/>
                  <a:pt x="0" y="1503"/>
                </a:cubicBezTo>
                <a:cubicBezTo>
                  <a:pt x="0" y="577"/>
                  <a:pt x="0" y="577"/>
                  <a:pt x="0" y="577"/>
                </a:cubicBezTo>
                <a:cubicBezTo>
                  <a:pt x="11" y="577"/>
                  <a:pt x="21" y="576"/>
                  <a:pt x="32" y="576"/>
                </a:cubicBezTo>
                <a:cubicBezTo>
                  <a:pt x="146" y="576"/>
                  <a:pt x="247" y="602"/>
                  <a:pt x="337" y="652"/>
                </a:cubicBezTo>
                <a:cubicBezTo>
                  <a:pt x="357" y="624"/>
                  <a:pt x="382" y="597"/>
                  <a:pt x="411" y="572"/>
                </a:cubicBezTo>
                <a:cubicBezTo>
                  <a:pt x="509" y="487"/>
                  <a:pt x="627" y="445"/>
                  <a:pt x="765" y="445"/>
                </a:cubicBezTo>
                <a:cubicBezTo>
                  <a:pt x="810" y="445"/>
                  <a:pt x="852" y="450"/>
                  <a:pt x="892" y="458"/>
                </a:cubicBezTo>
                <a:cubicBezTo>
                  <a:pt x="890" y="444"/>
                  <a:pt x="890" y="429"/>
                  <a:pt x="890" y="414"/>
                </a:cubicBezTo>
                <a:cubicBezTo>
                  <a:pt x="890" y="300"/>
                  <a:pt x="937" y="202"/>
                  <a:pt x="1030" y="121"/>
                </a:cubicBezTo>
                <a:cubicBezTo>
                  <a:pt x="1124" y="40"/>
                  <a:pt x="1238" y="0"/>
                  <a:pt x="1370" y="0"/>
                </a:cubicBezTo>
                <a:cubicBezTo>
                  <a:pt x="1503" y="0"/>
                  <a:pt x="1616" y="40"/>
                  <a:pt x="1710" y="121"/>
                </a:cubicBezTo>
                <a:cubicBezTo>
                  <a:pt x="1758" y="162"/>
                  <a:pt x="1794" y="208"/>
                  <a:pt x="1817" y="258"/>
                </a:cubicBezTo>
                <a:cubicBezTo>
                  <a:pt x="1833" y="242"/>
                  <a:pt x="1849" y="226"/>
                  <a:pt x="1867" y="211"/>
                </a:cubicBezTo>
                <a:cubicBezTo>
                  <a:pt x="2009" y="89"/>
                  <a:pt x="2179" y="28"/>
                  <a:pt x="2379" y="28"/>
                </a:cubicBezTo>
                <a:cubicBezTo>
                  <a:pt x="2579" y="28"/>
                  <a:pt x="2750" y="89"/>
                  <a:pt x="2891" y="211"/>
                </a:cubicBezTo>
                <a:cubicBezTo>
                  <a:pt x="2953" y="264"/>
                  <a:pt x="3001" y="321"/>
                  <a:pt x="3036" y="384"/>
                </a:cubicBezTo>
                <a:cubicBezTo>
                  <a:pt x="3084" y="374"/>
                  <a:pt x="3135" y="369"/>
                  <a:pt x="3189" y="369"/>
                </a:cubicBezTo>
                <a:cubicBezTo>
                  <a:pt x="3365" y="369"/>
                  <a:pt x="3515" y="423"/>
                  <a:pt x="3639" y="530"/>
                </a:cubicBezTo>
                <a:cubicBezTo>
                  <a:pt x="3706" y="588"/>
                  <a:pt x="3755" y="652"/>
                  <a:pt x="3786" y="723"/>
                </a:cubicBezTo>
                <a:cubicBezTo>
                  <a:pt x="3887" y="683"/>
                  <a:pt x="3998" y="663"/>
                  <a:pt x="4120" y="663"/>
                </a:cubicBezTo>
                <a:cubicBezTo>
                  <a:pt x="4320" y="663"/>
                  <a:pt x="4490" y="717"/>
                  <a:pt x="4631" y="824"/>
                </a:cubicBezTo>
                <a:cubicBezTo>
                  <a:pt x="4657" y="844"/>
                  <a:pt x="4680" y="864"/>
                  <a:pt x="4701" y="885"/>
                </a:cubicBezTo>
                <a:cubicBezTo>
                  <a:pt x="4745" y="870"/>
                  <a:pt x="4792" y="863"/>
                  <a:pt x="4843" y="863"/>
                </a:cubicBezTo>
                <a:cubicBezTo>
                  <a:pt x="4954" y="863"/>
                  <a:pt x="5048" y="897"/>
                  <a:pt x="5126" y="964"/>
                </a:cubicBezTo>
                <a:cubicBezTo>
                  <a:pt x="5144" y="980"/>
                  <a:pt x="5161" y="997"/>
                  <a:pt x="5175" y="1014"/>
                </a:cubicBezTo>
                <a:cubicBezTo>
                  <a:pt x="5201" y="1010"/>
                  <a:pt x="5228" y="1008"/>
                  <a:pt x="5256" y="1008"/>
                </a:cubicBezTo>
                <a:cubicBezTo>
                  <a:pt x="5363" y="1008"/>
                  <a:pt x="5455" y="1034"/>
                  <a:pt x="5531" y="1086"/>
                </a:cubicBezTo>
                <a:cubicBezTo>
                  <a:pt x="5559" y="1105"/>
                  <a:pt x="5582" y="1126"/>
                  <a:pt x="5600" y="1148"/>
                </a:cubicBezTo>
                <a:cubicBezTo>
                  <a:pt x="5644" y="1126"/>
                  <a:pt x="5692" y="1115"/>
                  <a:pt x="5747" y="1115"/>
                </a:cubicBezTo>
                <a:cubicBezTo>
                  <a:pt x="5826" y="1115"/>
                  <a:pt x="5894" y="1139"/>
                  <a:pt x="5950" y="1186"/>
                </a:cubicBezTo>
                <a:cubicBezTo>
                  <a:pt x="5951" y="1185"/>
                  <a:pt x="5952" y="1185"/>
                  <a:pt x="5953" y="1184"/>
                </a:cubicBezTo>
                <a:cubicBezTo>
                  <a:pt x="6039" y="1134"/>
                  <a:pt x="6142" y="1109"/>
                  <a:pt x="6263" y="1109"/>
                </a:cubicBezTo>
                <a:cubicBezTo>
                  <a:pt x="6311" y="1109"/>
                  <a:pt x="6356" y="1113"/>
                  <a:pt x="6398" y="1120"/>
                </a:cubicBezTo>
                <a:cubicBezTo>
                  <a:pt x="6420" y="1088"/>
                  <a:pt x="6447" y="1058"/>
                  <a:pt x="6479" y="1030"/>
                </a:cubicBezTo>
                <a:cubicBezTo>
                  <a:pt x="6574" y="949"/>
                  <a:pt x="6688" y="908"/>
                  <a:pt x="6822" y="908"/>
                </a:cubicBezTo>
                <a:cubicBezTo>
                  <a:pt x="6956" y="908"/>
                  <a:pt x="7070" y="949"/>
                  <a:pt x="7165" y="1030"/>
                </a:cubicBezTo>
                <a:cubicBezTo>
                  <a:pt x="7226" y="1083"/>
                  <a:pt x="7267" y="1143"/>
                  <a:pt x="7289" y="1210"/>
                </a:cubicBezTo>
                <a:cubicBezTo>
                  <a:pt x="7319" y="1197"/>
                  <a:pt x="7351" y="1191"/>
                  <a:pt x="7387" y="1191"/>
                </a:cubicBezTo>
                <a:cubicBezTo>
                  <a:pt x="7445" y="1191"/>
                  <a:pt x="7495" y="1208"/>
                  <a:pt x="7537" y="1241"/>
                </a:cubicBezTo>
                <a:cubicBezTo>
                  <a:pt x="7549" y="1201"/>
                  <a:pt x="7573" y="1165"/>
                  <a:pt x="7609" y="1134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defTabSz="1031875"/>
            <a:endParaRPr lang="en-US" sz="2000">
              <a:solidFill>
                <a:prstClr val="black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51" name="Group 64"/>
          <p:cNvGrpSpPr/>
          <p:nvPr/>
        </p:nvGrpSpPr>
        <p:grpSpPr>
          <a:xfrm>
            <a:off x="686838" y="613112"/>
            <a:ext cx="1192213" cy="2436096"/>
            <a:chOff x="346652" y="613112"/>
            <a:chExt cx="1192213" cy="2436096"/>
          </a:xfrm>
        </p:grpSpPr>
        <p:grpSp>
          <p:nvGrpSpPr>
            <p:cNvPr id="52" name="Group 58"/>
            <p:cNvGrpSpPr/>
            <p:nvPr/>
          </p:nvGrpSpPr>
          <p:grpSpPr>
            <a:xfrm>
              <a:off x="346652" y="613112"/>
              <a:ext cx="1192213" cy="2320587"/>
              <a:chOff x="346652" y="613112"/>
              <a:chExt cx="1192213" cy="2320587"/>
            </a:xfrm>
          </p:grpSpPr>
          <p:cxnSp>
            <p:nvCxnSpPr>
              <p:cNvPr id="54" name="Straight Connector 38"/>
              <p:cNvCxnSpPr/>
              <p:nvPr/>
            </p:nvCxnSpPr>
            <p:spPr>
              <a:xfrm>
                <a:off x="942759" y="613112"/>
                <a:ext cx="0" cy="1764255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</p:cxnSp>
          <p:grpSp>
            <p:nvGrpSpPr>
              <p:cNvPr id="55" name="Group 56"/>
              <p:cNvGrpSpPr/>
              <p:nvPr/>
            </p:nvGrpSpPr>
            <p:grpSpPr>
              <a:xfrm>
                <a:off x="346652" y="2184398"/>
                <a:ext cx="1192213" cy="749301"/>
                <a:chOff x="2563018" y="2933699"/>
                <a:chExt cx="1192213" cy="749301"/>
              </a:xfrm>
            </p:grpSpPr>
            <p:sp>
              <p:nvSpPr>
                <p:cNvPr id="56" name="Freeform 7"/>
                <p:cNvSpPr>
                  <a:spLocks noEditPoints="1"/>
                </p:cNvSpPr>
                <p:nvPr/>
              </p:nvSpPr>
              <p:spPr bwMode="auto">
                <a:xfrm>
                  <a:off x="2563018" y="2947987"/>
                  <a:ext cx="609600" cy="735013"/>
                </a:xfrm>
                <a:custGeom>
                  <a:avLst/>
                  <a:gdLst/>
                  <a:ahLst/>
                  <a:cxnLst>
                    <a:cxn ang="0">
                      <a:pos x="128" y="28"/>
                    </a:cxn>
                    <a:cxn ang="0">
                      <a:pos x="94" y="16"/>
                    </a:cxn>
                    <a:cxn ang="0">
                      <a:pos x="39" y="70"/>
                    </a:cxn>
                    <a:cxn ang="0">
                      <a:pos x="40" y="80"/>
                    </a:cxn>
                    <a:cxn ang="0">
                      <a:pos x="0" y="136"/>
                    </a:cxn>
                    <a:cxn ang="0">
                      <a:pos x="59" y="195"/>
                    </a:cxn>
                    <a:cxn ang="0">
                      <a:pos x="67" y="194"/>
                    </a:cxn>
                    <a:cxn ang="0">
                      <a:pos x="162" y="194"/>
                    </a:cxn>
                    <a:cxn ang="0">
                      <a:pos x="162" y="0"/>
                    </a:cxn>
                    <a:cxn ang="0">
                      <a:pos x="128" y="28"/>
                    </a:cxn>
                    <a:cxn ang="0">
                      <a:pos x="134" y="107"/>
                    </a:cxn>
                    <a:cxn ang="0">
                      <a:pos x="134" y="106"/>
                    </a:cxn>
                    <a:cxn ang="0">
                      <a:pos x="134" y="107"/>
                    </a:cxn>
                  </a:cxnLst>
                  <a:rect l="0" t="0" r="r" b="b"/>
                  <a:pathLst>
                    <a:path w="162" h="195">
                      <a:moveTo>
                        <a:pt x="128" y="28"/>
                      </a:moveTo>
                      <a:cubicBezTo>
                        <a:pt x="119" y="20"/>
                        <a:pt x="107" y="16"/>
                        <a:pt x="94" y="16"/>
                      </a:cubicBezTo>
                      <a:cubicBezTo>
                        <a:pt x="64" y="16"/>
                        <a:pt x="39" y="40"/>
                        <a:pt x="39" y="70"/>
                      </a:cubicBezTo>
                      <a:cubicBezTo>
                        <a:pt x="39" y="73"/>
                        <a:pt x="40" y="77"/>
                        <a:pt x="40" y="80"/>
                      </a:cubicBezTo>
                      <a:cubicBezTo>
                        <a:pt x="17" y="88"/>
                        <a:pt x="0" y="110"/>
                        <a:pt x="0" y="136"/>
                      </a:cubicBezTo>
                      <a:cubicBezTo>
                        <a:pt x="0" y="169"/>
                        <a:pt x="26" y="195"/>
                        <a:pt x="59" y="195"/>
                      </a:cubicBezTo>
                      <a:cubicBezTo>
                        <a:pt x="61" y="195"/>
                        <a:pt x="64" y="195"/>
                        <a:pt x="67" y="194"/>
                      </a:cubicBezTo>
                      <a:cubicBezTo>
                        <a:pt x="162" y="194"/>
                        <a:pt x="162" y="194"/>
                        <a:pt x="162" y="194"/>
                      </a:cubicBezTo>
                      <a:cubicBezTo>
                        <a:pt x="162" y="0"/>
                        <a:pt x="162" y="0"/>
                        <a:pt x="162" y="0"/>
                      </a:cubicBezTo>
                      <a:cubicBezTo>
                        <a:pt x="148" y="5"/>
                        <a:pt x="136" y="15"/>
                        <a:pt x="128" y="28"/>
                      </a:cubicBezTo>
                      <a:close/>
                      <a:moveTo>
                        <a:pt x="134" y="107"/>
                      </a:moveTo>
                      <a:cubicBezTo>
                        <a:pt x="134" y="107"/>
                        <a:pt x="134" y="107"/>
                        <a:pt x="134" y="106"/>
                      </a:cubicBezTo>
                      <a:cubicBezTo>
                        <a:pt x="134" y="107"/>
                        <a:pt x="134" y="107"/>
                        <a:pt x="134" y="107"/>
                      </a:cubicBezTo>
                      <a:close/>
                    </a:path>
                  </a:pathLst>
                </a:custGeom>
                <a:solidFill>
                  <a:srgbClr val="E7E7E7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1031875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4000" b="0" i="0" u="none" strike="noStrike" kern="0" cap="none" spc="0" normalizeH="0" baseline="0" noProof="0">
                    <a:ln>
                      <a:noFill/>
                    </a:ln>
                    <a:solidFill>
                      <a:srgbClr val="FF3399"/>
                    </a:solidFill>
                    <a:effectLst/>
                    <a:uLnTx/>
                    <a:uFillTx/>
                    <a:latin typeface="方正卡通简体" pitchFamily="65" charset="-122"/>
                    <a:ea typeface="方正卡通简体" pitchFamily="65" charset="-122"/>
                  </a:endParaRPr>
                </a:p>
              </p:txBody>
            </p:sp>
            <p:sp>
              <p:nvSpPr>
                <p:cNvPr id="57" name="Freeform 8"/>
                <p:cNvSpPr/>
                <p:nvPr/>
              </p:nvSpPr>
              <p:spPr bwMode="auto">
                <a:xfrm>
                  <a:off x="3172618" y="2933699"/>
                  <a:ext cx="582613" cy="749300"/>
                </a:xfrm>
                <a:custGeom>
                  <a:avLst/>
                  <a:gdLst/>
                  <a:ahLst/>
                  <a:cxnLst>
                    <a:cxn ang="0">
                      <a:pos x="90" y="65"/>
                    </a:cxn>
                    <a:cxn ang="0">
                      <a:pos x="23" y="0"/>
                    </a:cxn>
                    <a:cxn ang="0">
                      <a:pos x="1" y="4"/>
                    </a:cxn>
                    <a:cxn ang="0">
                      <a:pos x="0" y="4"/>
                    </a:cxn>
                    <a:cxn ang="0">
                      <a:pos x="0" y="198"/>
                    </a:cxn>
                    <a:cxn ang="0">
                      <a:pos x="1" y="198"/>
                    </a:cxn>
                    <a:cxn ang="0">
                      <a:pos x="81" y="198"/>
                    </a:cxn>
                    <a:cxn ang="0">
                      <a:pos x="88" y="199"/>
                    </a:cxn>
                    <a:cxn ang="0">
                      <a:pos x="155" y="132"/>
                    </a:cxn>
                    <a:cxn ang="0">
                      <a:pos x="90" y="65"/>
                    </a:cxn>
                  </a:cxnLst>
                  <a:rect l="0" t="0" r="r" b="b"/>
                  <a:pathLst>
                    <a:path w="155" h="199">
                      <a:moveTo>
                        <a:pt x="90" y="65"/>
                      </a:moveTo>
                      <a:cubicBezTo>
                        <a:pt x="89" y="29"/>
                        <a:pt x="60" y="0"/>
                        <a:pt x="23" y="0"/>
                      </a:cubicBezTo>
                      <a:cubicBezTo>
                        <a:pt x="15" y="0"/>
                        <a:pt x="8" y="1"/>
                        <a:pt x="1" y="4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198"/>
                        <a:pt x="0" y="198"/>
                        <a:pt x="0" y="198"/>
                      </a:cubicBezTo>
                      <a:cubicBezTo>
                        <a:pt x="1" y="198"/>
                        <a:pt x="1" y="198"/>
                        <a:pt x="1" y="198"/>
                      </a:cubicBezTo>
                      <a:cubicBezTo>
                        <a:pt x="81" y="198"/>
                        <a:pt x="81" y="198"/>
                        <a:pt x="81" y="198"/>
                      </a:cubicBezTo>
                      <a:cubicBezTo>
                        <a:pt x="83" y="199"/>
                        <a:pt x="85" y="199"/>
                        <a:pt x="88" y="199"/>
                      </a:cubicBezTo>
                      <a:cubicBezTo>
                        <a:pt x="125" y="199"/>
                        <a:pt x="155" y="169"/>
                        <a:pt x="155" y="132"/>
                      </a:cubicBezTo>
                      <a:cubicBezTo>
                        <a:pt x="155" y="95"/>
                        <a:pt x="126" y="66"/>
                        <a:pt x="90" y="6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1031875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4000" b="0" i="0" u="none" strike="noStrike" kern="0" cap="none" spc="0" normalizeH="0" baseline="0" noProof="0">
                    <a:ln>
                      <a:noFill/>
                    </a:ln>
                    <a:solidFill>
                      <a:srgbClr val="FF3399"/>
                    </a:solidFill>
                    <a:effectLst/>
                    <a:uLnTx/>
                    <a:uFillTx/>
                    <a:latin typeface="方正卡通简体" pitchFamily="65" charset="-122"/>
                    <a:ea typeface="方正卡通简体" pitchFamily="65" charset="-122"/>
                  </a:endParaRPr>
                </a:p>
              </p:txBody>
            </p:sp>
          </p:grpSp>
        </p:grpSp>
        <p:sp>
          <p:nvSpPr>
            <p:cNvPr id="53" name="Rectangle 57"/>
            <p:cNvSpPr/>
            <p:nvPr/>
          </p:nvSpPr>
          <p:spPr>
            <a:xfrm>
              <a:off x="631574" y="2341322"/>
              <a:ext cx="651140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103187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4000" b="0" i="0" u="none" strike="noStrike" kern="0" cap="none" spc="0" normalizeH="0" baseline="0" noProof="0" dirty="0">
                  <a:ln>
                    <a:noFill/>
                  </a:ln>
                  <a:solidFill>
                    <a:srgbClr val="FF3399"/>
                  </a:solidFill>
                  <a:effectLst/>
                  <a:uLnTx/>
                  <a:uFillTx/>
                  <a:latin typeface="方正卡通简体" pitchFamily="65" charset="-122"/>
                  <a:ea typeface="方正卡通简体" pitchFamily="65" charset="-122"/>
                </a:rPr>
                <a:t>01</a:t>
              </a:r>
              <a:endPara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方正卡通简体" pitchFamily="65" charset="-122"/>
                <a:ea typeface="方正卡通简体" pitchFamily="65" charset="-122"/>
              </a:endParaRPr>
            </a:p>
          </p:txBody>
        </p:sp>
      </p:grpSp>
      <p:grpSp>
        <p:nvGrpSpPr>
          <p:cNvPr id="65" name="Group 104"/>
          <p:cNvGrpSpPr/>
          <p:nvPr/>
        </p:nvGrpSpPr>
        <p:grpSpPr>
          <a:xfrm>
            <a:off x="7426857" y="1304396"/>
            <a:ext cx="1192213" cy="2173769"/>
            <a:chOff x="346652" y="843540"/>
            <a:chExt cx="1192213" cy="2173769"/>
          </a:xfrm>
        </p:grpSpPr>
        <p:grpSp>
          <p:nvGrpSpPr>
            <p:cNvPr id="66" name="Group 105"/>
            <p:cNvGrpSpPr/>
            <p:nvPr/>
          </p:nvGrpSpPr>
          <p:grpSpPr>
            <a:xfrm>
              <a:off x="346652" y="843540"/>
              <a:ext cx="1192213" cy="2090159"/>
              <a:chOff x="346652" y="843540"/>
              <a:chExt cx="1192213" cy="2090159"/>
            </a:xfrm>
          </p:grpSpPr>
          <p:cxnSp>
            <p:nvCxnSpPr>
              <p:cNvPr id="68" name="Straight Connector 107"/>
              <p:cNvCxnSpPr/>
              <p:nvPr/>
            </p:nvCxnSpPr>
            <p:spPr>
              <a:xfrm>
                <a:off x="942759" y="843540"/>
                <a:ext cx="0" cy="1533827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</p:cxnSp>
          <p:grpSp>
            <p:nvGrpSpPr>
              <p:cNvPr id="69" name="Group 108"/>
              <p:cNvGrpSpPr/>
              <p:nvPr/>
            </p:nvGrpSpPr>
            <p:grpSpPr>
              <a:xfrm>
                <a:off x="346652" y="2184398"/>
                <a:ext cx="1192213" cy="749301"/>
                <a:chOff x="2563018" y="2933699"/>
                <a:chExt cx="1192213" cy="749301"/>
              </a:xfrm>
            </p:grpSpPr>
            <p:sp>
              <p:nvSpPr>
                <p:cNvPr id="70" name="Freeform 7"/>
                <p:cNvSpPr>
                  <a:spLocks noEditPoints="1"/>
                </p:cNvSpPr>
                <p:nvPr/>
              </p:nvSpPr>
              <p:spPr bwMode="auto">
                <a:xfrm>
                  <a:off x="2563018" y="2947987"/>
                  <a:ext cx="609600" cy="735013"/>
                </a:xfrm>
                <a:custGeom>
                  <a:avLst/>
                  <a:gdLst/>
                  <a:ahLst/>
                  <a:cxnLst>
                    <a:cxn ang="0">
                      <a:pos x="128" y="28"/>
                    </a:cxn>
                    <a:cxn ang="0">
                      <a:pos x="94" y="16"/>
                    </a:cxn>
                    <a:cxn ang="0">
                      <a:pos x="39" y="70"/>
                    </a:cxn>
                    <a:cxn ang="0">
                      <a:pos x="40" y="80"/>
                    </a:cxn>
                    <a:cxn ang="0">
                      <a:pos x="0" y="136"/>
                    </a:cxn>
                    <a:cxn ang="0">
                      <a:pos x="59" y="195"/>
                    </a:cxn>
                    <a:cxn ang="0">
                      <a:pos x="67" y="194"/>
                    </a:cxn>
                    <a:cxn ang="0">
                      <a:pos x="162" y="194"/>
                    </a:cxn>
                    <a:cxn ang="0">
                      <a:pos x="162" y="0"/>
                    </a:cxn>
                    <a:cxn ang="0">
                      <a:pos x="128" y="28"/>
                    </a:cxn>
                    <a:cxn ang="0">
                      <a:pos x="134" y="107"/>
                    </a:cxn>
                    <a:cxn ang="0">
                      <a:pos x="134" y="106"/>
                    </a:cxn>
                    <a:cxn ang="0">
                      <a:pos x="134" y="107"/>
                    </a:cxn>
                  </a:cxnLst>
                  <a:rect l="0" t="0" r="r" b="b"/>
                  <a:pathLst>
                    <a:path w="162" h="195">
                      <a:moveTo>
                        <a:pt x="128" y="28"/>
                      </a:moveTo>
                      <a:cubicBezTo>
                        <a:pt x="119" y="20"/>
                        <a:pt x="107" y="16"/>
                        <a:pt x="94" y="16"/>
                      </a:cubicBezTo>
                      <a:cubicBezTo>
                        <a:pt x="64" y="16"/>
                        <a:pt x="39" y="40"/>
                        <a:pt x="39" y="70"/>
                      </a:cubicBezTo>
                      <a:cubicBezTo>
                        <a:pt x="39" y="73"/>
                        <a:pt x="40" y="77"/>
                        <a:pt x="40" y="80"/>
                      </a:cubicBezTo>
                      <a:cubicBezTo>
                        <a:pt x="17" y="88"/>
                        <a:pt x="0" y="110"/>
                        <a:pt x="0" y="136"/>
                      </a:cubicBezTo>
                      <a:cubicBezTo>
                        <a:pt x="0" y="169"/>
                        <a:pt x="26" y="195"/>
                        <a:pt x="59" y="195"/>
                      </a:cubicBezTo>
                      <a:cubicBezTo>
                        <a:pt x="61" y="195"/>
                        <a:pt x="64" y="195"/>
                        <a:pt x="67" y="194"/>
                      </a:cubicBezTo>
                      <a:cubicBezTo>
                        <a:pt x="162" y="194"/>
                        <a:pt x="162" y="194"/>
                        <a:pt x="162" y="194"/>
                      </a:cubicBezTo>
                      <a:cubicBezTo>
                        <a:pt x="162" y="0"/>
                        <a:pt x="162" y="0"/>
                        <a:pt x="162" y="0"/>
                      </a:cubicBezTo>
                      <a:cubicBezTo>
                        <a:pt x="148" y="5"/>
                        <a:pt x="136" y="15"/>
                        <a:pt x="128" y="28"/>
                      </a:cubicBezTo>
                      <a:close/>
                      <a:moveTo>
                        <a:pt x="134" y="107"/>
                      </a:moveTo>
                      <a:cubicBezTo>
                        <a:pt x="134" y="107"/>
                        <a:pt x="134" y="107"/>
                        <a:pt x="134" y="106"/>
                      </a:cubicBezTo>
                      <a:cubicBezTo>
                        <a:pt x="134" y="107"/>
                        <a:pt x="134" y="107"/>
                        <a:pt x="134" y="107"/>
                      </a:cubicBezTo>
                      <a:close/>
                    </a:path>
                  </a:pathLst>
                </a:custGeom>
                <a:solidFill>
                  <a:srgbClr val="E7E7E7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1031875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4000" b="0" i="0" u="none" strike="noStrike" kern="0" cap="none" spc="0" normalizeH="0" baseline="0" noProof="0">
                    <a:ln>
                      <a:noFill/>
                    </a:ln>
                    <a:solidFill>
                      <a:srgbClr val="FF3399"/>
                    </a:solidFill>
                    <a:effectLst/>
                    <a:uLnTx/>
                    <a:uFillTx/>
                    <a:latin typeface="方正卡通简体" pitchFamily="65" charset="-122"/>
                    <a:ea typeface="方正卡通简体" pitchFamily="65" charset="-122"/>
                  </a:endParaRPr>
                </a:p>
              </p:txBody>
            </p:sp>
            <p:sp>
              <p:nvSpPr>
                <p:cNvPr id="71" name="Freeform 8"/>
                <p:cNvSpPr/>
                <p:nvPr/>
              </p:nvSpPr>
              <p:spPr bwMode="auto">
                <a:xfrm>
                  <a:off x="3172618" y="2933699"/>
                  <a:ext cx="582613" cy="749300"/>
                </a:xfrm>
                <a:custGeom>
                  <a:avLst/>
                  <a:gdLst/>
                  <a:ahLst/>
                  <a:cxnLst>
                    <a:cxn ang="0">
                      <a:pos x="90" y="65"/>
                    </a:cxn>
                    <a:cxn ang="0">
                      <a:pos x="23" y="0"/>
                    </a:cxn>
                    <a:cxn ang="0">
                      <a:pos x="1" y="4"/>
                    </a:cxn>
                    <a:cxn ang="0">
                      <a:pos x="0" y="4"/>
                    </a:cxn>
                    <a:cxn ang="0">
                      <a:pos x="0" y="198"/>
                    </a:cxn>
                    <a:cxn ang="0">
                      <a:pos x="1" y="198"/>
                    </a:cxn>
                    <a:cxn ang="0">
                      <a:pos x="81" y="198"/>
                    </a:cxn>
                    <a:cxn ang="0">
                      <a:pos x="88" y="199"/>
                    </a:cxn>
                    <a:cxn ang="0">
                      <a:pos x="155" y="132"/>
                    </a:cxn>
                    <a:cxn ang="0">
                      <a:pos x="90" y="65"/>
                    </a:cxn>
                  </a:cxnLst>
                  <a:rect l="0" t="0" r="r" b="b"/>
                  <a:pathLst>
                    <a:path w="155" h="199">
                      <a:moveTo>
                        <a:pt x="90" y="65"/>
                      </a:moveTo>
                      <a:cubicBezTo>
                        <a:pt x="89" y="29"/>
                        <a:pt x="60" y="0"/>
                        <a:pt x="23" y="0"/>
                      </a:cubicBezTo>
                      <a:cubicBezTo>
                        <a:pt x="15" y="0"/>
                        <a:pt x="8" y="1"/>
                        <a:pt x="1" y="4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198"/>
                        <a:pt x="0" y="198"/>
                        <a:pt x="0" y="198"/>
                      </a:cubicBezTo>
                      <a:cubicBezTo>
                        <a:pt x="1" y="198"/>
                        <a:pt x="1" y="198"/>
                        <a:pt x="1" y="198"/>
                      </a:cubicBezTo>
                      <a:cubicBezTo>
                        <a:pt x="81" y="198"/>
                        <a:pt x="81" y="198"/>
                        <a:pt x="81" y="198"/>
                      </a:cubicBezTo>
                      <a:cubicBezTo>
                        <a:pt x="83" y="199"/>
                        <a:pt x="85" y="199"/>
                        <a:pt x="88" y="199"/>
                      </a:cubicBezTo>
                      <a:cubicBezTo>
                        <a:pt x="125" y="199"/>
                        <a:pt x="155" y="169"/>
                        <a:pt x="155" y="132"/>
                      </a:cubicBezTo>
                      <a:cubicBezTo>
                        <a:pt x="155" y="95"/>
                        <a:pt x="126" y="66"/>
                        <a:pt x="90" y="6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1031875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4000" b="0" i="0" u="none" strike="noStrike" kern="0" cap="none" spc="0" normalizeH="0" baseline="0" noProof="0">
                    <a:ln>
                      <a:noFill/>
                    </a:ln>
                    <a:solidFill>
                      <a:srgbClr val="FF3399"/>
                    </a:solidFill>
                    <a:effectLst/>
                    <a:uLnTx/>
                    <a:uFillTx/>
                    <a:latin typeface="方正卡通简体" pitchFamily="65" charset="-122"/>
                    <a:ea typeface="方正卡通简体" pitchFamily="65" charset="-122"/>
                  </a:endParaRPr>
                </a:p>
              </p:txBody>
            </p:sp>
          </p:grpSp>
        </p:grpSp>
        <p:sp>
          <p:nvSpPr>
            <p:cNvPr id="67" name="Rectangle 106"/>
            <p:cNvSpPr/>
            <p:nvPr/>
          </p:nvSpPr>
          <p:spPr>
            <a:xfrm>
              <a:off x="627565" y="2309423"/>
              <a:ext cx="659156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103187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4000" b="0" i="0" u="none" strike="noStrike" kern="0" cap="none" spc="0" normalizeH="0" baseline="0" noProof="0" dirty="0">
                  <a:ln>
                    <a:noFill/>
                  </a:ln>
                  <a:solidFill>
                    <a:srgbClr val="1E4EAB"/>
                  </a:solidFill>
                  <a:effectLst/>
                  <a:uLnTx/>
                  <a:uFillTx/>
                  <a:latin typeface="方正卡通简体" pitchFamily="65" charset="-122"/>
                  <a:ea typeface="方正卡通简体" pitchFamily="65" charset="-122"/>
                </a:rPr>
                <a:t>05</a:t>
              </a:r>
              <a:endPara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1E4EAB"/>
                </a:solidFill>
                <a:effectLst/>
                <a:uLnTx/>
                <a:uFillTx/>
                <a:latin typeface="方正卡通简体" pitchFamily="65" charset="-122"/>
                <a:ea typeface="方正卡通简体" pitchFamily="65" charset="-122"/>
              </a:endParaRPr>
            </a:p>
          </p:txBody>
        </p:sp>
      </p:grpSp>
      <p:grpSp>
        <p:nvGrpSpPr>
          <p:cNvPr id="72" name="Group 72"/>
          <p:cNvGrpSpPr/>
          <p:nvPr/>
        </p:nvGrpSpPr>
        <p:grpSpPr>
          <a:xfrm>
            <a:off x="1990597" y="3912924"/>
            <a:ext cx="1947726" cy="724483"/>
            <a:chOff x="5603652" y="1617351"/>
            <a:chExt cx="1947726" cy="724483"/>
          </a:xfrm>
        </p:grpSpPr>
        <p:sp>
          <p:nvSpPr>
            <p:cNvPr id="73" name="Text Placeholder 3"/>
            <p:cNvSpPr txBox="1"/>
            <p:nvPr/>
          </p:nvSpPr>
          <p:spPr>
            <a:xfrm>
              <a:off x="5894753" y="1617351"/>
              <a:ext cx="1348130" cy="307777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lvl="0" defTabSz="914400">
                <a:spcBef>
                  <a:spcPct val="20000"/>
                </a:spcBef>
                <a:defRPr/>
              </a:pPr>
              <a:r>
                <a:rPr lang="zh-CN" altLang="en-US" sz="2000" dirty="0">
                  <a:solidFill>
                    <a:prstClr val="white"/>
                  </a:solidFill>
                  <a:latin typeface="方正卡通简体" pitchFamily="65" charset="-122"/>
                  <a:ea typeface="方正卡通简体" pitchFamily="65" charset="-122"/>
                </a:rPr>
                <a:t>积极向上</a:t>
              </a:r>
              <a:endParaRPr lang="zh-CN" altLang="en-US" sz="2000" dirty="0">
                <a:solidFill>
                  <a:prstClr val="white"/>
                </a:solidFill>
                <a:latin typeface="方正卡通简体" pitchFamily="65" charset="-122"/>
                <a:ea typeface="方正卡通简体" pitchFamily="65" charset="-122"/>
              </a:endParaRPr>
            </a:p>
          </p:txBody>
        </p:sp>
        <p:sp>
          <p:nvSpPr>
            <p:cNvPr id="74" name="Text Placeholder 3"/>
            <p:cNvSpPr txBox="1"/>
            <p:nvPr/>
          </p:nvSpPr>
          <p:spPr>
            <a:xfrm>
              <a:off x="5603652" y="2003280"/>
              <a:ext cx="1947726" cy="338554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lvl="0" algn="l" defTabSz="914400">
                <a:spcBef>
                  <a:spcPct val="20000"/>
                </a:spcBef>
                <a:defRPr/>
              </a:pPr>
              <a:r>
                <a:rPr lang="zh-CN" altLang="en-US" sz="1100" dirty="0">
                  <a:gradFill>
                    <a:gsLst>
                      <a:gs pos="0">
                        <a:prstClr val="white"/>
                      </a:gs>
                      <a:gs pos="100000">
                        <a:prstClr val="white"/>
                      </a:gs>
                    </a:gsLst>
                    <a:lin ang="5400000" scaled="1"/>
                  </a:gradFill>
                  <a:latin typeface="方正卡通简体" pitchFamily="65" charset="-122"/>
                  <a:ea typeface="方正卡通简体" pitchFamily="65" charset="-122"/>
                </a:rPr>
                <a:t>这里填写具体的案例描述自己，实实在在展示自己才是真</a:t>
              </a:r>
              <a:r>
                <a:rPr lang="en-US" altLang="zh-CN" sz="1100" dirty="0">
                  <a:gradFill>
                    <a:gsLst>
                      <a:gs pos="0">
                        <a:prstClr val="white"/>
                      </a:gs>
                      <a:gs pos="100000">
                        <a:prstClr val="white"/>
                      </a:gs>
                    </a:gsLst>
                    <a:lin ang="5400000" scaled="1"/>
                  </a:gradFill>
                  <a:latin typeface="方正卡通简体" pitchFamily="65" charset="-122"/>
                  <a:ea typeface="方正卡通简体" pitchFamily="65" charset="-122"/>
                </a:rPr>
                <a:t>……</a:t>
              </a:r>
              <a:endParaRPr lang="en-US" altLang="zh-CN" sz="1100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1"/>
                </a:gradFill>
                <a:latin typeface="方正卡通简体" pitchFamily="65" charset="-122"/>
                <a:ea typeface="方正卡通简体" pitchFamily="65" charset="-122"/>
              </a:endParaRPr>
            </a:p>
          </p:txBody>
        </p:sp>
      </p:grpSp>
      <p:grpSp>
        <p:nvGrpSpPr>
          <p:cNvPr id="75" name="Group 72"/>
          <p:cNvGrpSpPr/>
          <p:nvPr/>
        </p:nvGrpSpPr>
        <p:grpSpPr>
          <a:xfrm>
            <a:off x="5216589" y="3912924"/>
            <a:ext cx="1947726" cy="724483"/>
            <a:chOff x="5603652" y="1617351"/>
            <a:chExt cx="1947726" cy="724483"/>
          </a:xfrm>
        </p:grpSpPr>
        <p:sp>
          <p:nvSpPr>
            <p:cNvPr id="76" name="Text Placeholder 3"/>
            <p:cNvSpPr txBox="1"/>
            <p:nvPr/>
          </p:nvSpPr>
          <p:spPr>
            <a:xfrm>
              <a:off x="6064554" y="1617351"/>
              <a:ext cx="1025922" cy="307777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lvl="0" algn="l" defTabSz="914400">
                <a:spcBef>
                  <a:spcPct val="20000"/>
                </a:spcBef>
                <a:defRPr/>
              </a:pPr>
              <a:r>
                <a:rPr lang="zh-CN" altLang="en-US" sz="2000" dirty="0">
                  <a:solidFill>
                    <a:prstClr val="white"/>
                  </a:solidFill>
                  <a:latin typeface="方正卡通简体" pitchFamily="65" charset="-122"/>
                  <a:ea typeface="方正卡通简体" pitchFamily="65" charset="-122"/>
                </a:rPr>
                <a:t>执着进取</a:t>
              </a:r>
              <a:endParaRPr lang="zh-CN" altLang="en-US" sz="2000" dirty="0">
                <a:solidFill>
                  <a:prstClr val="white"/>
                </a:solidFill>
                <a:latin typeface="方正卡通简体" pitchFamily="65" charset="-122"/>
                <a:ea typeface="方正卡通简体" pitchFamily="65" charset="-122"/>
              </a:endParaRPr>
            </a:p>
          </p:txBody>
        </p:sp>
        <p:sp>
          <p:nvSpPr>
            <p:cNvPr id="77" name="Text Placeholder 3"/>
            <p:cNvSpPr txBox="1"/>
            <p:nvPr/>
          </p:nvSpPr>
          <p:spPr>
            <a:xfrm>
              <a:off x="5603652" y="2003280"/>
              <a:ext cx="1947726" cy="338554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lvl="0" algn="l" defTabSz="914400">
                <a:spcBef>
                  <a:spcPct val="20000"/>
                </a:spcBef>
                <a:defRPr/>
              </a:pPr>
              <a:r>
                <a:rPr lang="zh-CN" altLang="en-US" sz="1100" dirty="0">
                  <a:gradFill>
                    <a:gsLst>
                      <a:gs pos="0">
                        <a:prstClr val="white"/>
                      </a:gs>
                      <a:gs pos="100000">
                        <a:prstClr val="white"/>
                      </a:gs>
                    </a:gsLst>
                    <a:lin ang="5400000" scaled="1"/>
                  </a:gradFill>
                  <a:latin typeface="方正卡通简体" pitchFamily="65" charset="-122"/>
                  <a:ea typeface="方正卡通简体" pitchFamily="65" charset="-122"/>
                </a:rPr>
                <a:t>这里填写具体的案例描述自己，实实在在展示自己才是真</a:t>
              </a:r>
              <a:r>
                <a:rPr lang="en-US" altLang="zh-CN" sz="1100" dirty="0">
                  <a:gradFill>
                    <a:gsLst>
                      <a:gs pos="0">
                        <a:prstClr val="white"/>
                      </a:gs>
                      <a:gs pos="100000">
                        <a:prstClr val="white"/>
                      </a:gs>
                    </a:gsLst>
                    <a:lin ang="5400000" scaled="1"/>
                  </a:gradFill>
                  <a:latin typeface="方正卡通简体" pitchFamily="65" charset="-122"/>
                  <a:ea typeface="方正卡通简体" pitchFamily="65" charset="-122"/>
                </a:rPr>
                <a:t>……</a:t>
              </a:r>
              <a:endParaRPr lang="en-US" altLang="zh-CN" sz="1100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1"/>
                </a:gradFill>
                <a:latin typeface="方正卡通简体" pitchFamily="65" charset="-122"/>
                <a:ea typeface="方正卡通简体" pitchFamily="65" charset="-122"/>
              </a:endParaRPr>
            </a:p>
          </p:txBody>
        </p:sp>
      </p:grpSp>
      <p:grpSp>
        <p:nvGrpSpPr>
          <p:cNvPr id="78" name="Group 72"/>
          <p:cNvGrpSpPr/>
          <p:nvPr/>
        </p:nvGrpSpPr>
        <p:grpSpPr>
          <a:xfrm>
            <a:off x="7069421" y="3454383"/>
            <a:ext cx="1947726" cy="691689"/>
            <a:chOff x="5603652" y="1650146"/>
            <a:chExt cx="1947726" cy="691689"/>
          </a:xfrm>
        </p:grpSpPr>
        <p:sp>
          <p:nvSpPr>
            <p:cNvPr id="79" name="Text Placeholder 3"/>
            <p:cNvSpPr txBox="1"/>
            <p:nvPr/>
          </p:nvSpPr>
          <p:spPr>
            <a:xfrm>
              <a:off x="6064554" y="1650146"/>
              <a:ext cx="1025922" cy="307777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lvl="0" algn="l" defTabSz="914400">
                <a:spcBef>
                  <a:spcPct val="20000"/>
                </a:spcBef>
                <a:defRPr/>
              </a:pPr>
              <a:r>
                <a:rPr lang="zh-CN" altLang="en-US" sz="2000" dirty="0">
                  <a:solidFill>
                    <a:prstClr val="white"/>
                  </a:solidFill>
                  <a:latin typeface="方正卡通简体" pitchFamily="65" charset="-122"/>
                  <a:ea typeface="方正卡通简体" pitchFamily="65" charset="-122"/>
                </a:rPr>
                <a:t>诚实可爱</a:t>
              </a:r>
              <a:endParaRPr lang="zh-CN" altLang="en-US" sz="2000" dirty="0">
                <a:solidFill>
                  <a:prstClr val="white"/>
                </a:solidFill>
                <a:latin typeface="方正卡通简体" pitchFamily="65" charset="-122"/>
                <a:ea typeface="方正卡通简体" pitchFamily="65" charset="-122"/>
              </a:endParaRPr>
            </a:p>
          </p:txBody>
        </p:sp>
        <p:sp>
          <p:nvSpPr>
            <p:cNvPr id="80" name="Text Placeholder 3"/>
            <p:cNvSpPr txBox="1"/>
            <p:nvPr/>
          </p:nvSpPr>
          <p:spPr>
            <a:xfrm>
              <a:off x="5603652" y="2003281"/>
              <a:ext cx="1947726" cy="338554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lvl="0" algn="l" defTabSz="914400">
                <a:spcBef>
                  <a:spcPct val="20000"/>
                </a:spcBef>
                <a:defRPr/>
              </a:pPr>
              <a:r>
                <a:rPr lang="zh-CN" altLang="en-US" sz="1100" dirty="0">
                  <a:gradFill>
                    <a:gsLst>
                      <a:gs pos="0">
                        <a:prstClr val="white"/>
                      </a:gs>
                      <a:gs pos="100000">
                        <a:prstClr val="white"/>
                      </a:gs>
                    </a:gsLst>
                    <a:lin ang="5400000" scaled="1"/>
                  </a:gradFill>
                  <a:latin typeface="方正卡通简体" pitchFamily="65" charset="-122"/>
                  <a:ea typeface="方正卡通简体" pitchFamily="65" charset="-122"/>
                </a:rPr>
                <a:t>这里填写具体的案例描述自己，实实在在展示自己才是真</a:t>
              </a:r>
              <a:r>
                <a:rPr lang="en-US" altLang="zh-CN" sz="1100" dirty="0">
                  <a:gradFill>
                    <a:gsLst>
                      <a:gs pos="0">
                        <a:prstClr val="white"/>
                      </a:gs>
                      <a:gs pos="100000">
                        <a:prstClr val="white"/>
                      </a:gs>
                    </a:gsLst>
                    <a:lin ang="5400000" scaled="1"/>
                  </a:gradFill>
                  <a:latin typeface="方正卡通简体" pitchFamily="65" charset="-122"/>
                  <a:ea typeface="方正卡通简体" pitchFamily="65" charset="-122"/>
                </a:rPr>
                <a:t>……</a:t>
              </a:r>
              <a:r>
                <a:rPr lang="en-US" sz="1000" dirty="0">
                  <a:solidFill>
                    <a:prstClr val="white"/>
                  </a:solidFill>
                  <a:latin typeface="方正卡通简体" pitchFamily="65" charset="-122"/>
                  <a:ea typeface="方正卡通简体" pitchFamily="65" charset="-122"/>
                </a:rPr>
                <a:t> </a:t>
              </a:r>
              <a:endParaRPr lang="en-US" sz="1000" dirty="0">
                <a:solidFill>
                  <a:prstClr val="white"/>
                </a:solidFill>
                <a:latin typeface="方正卡通简体" pitchFamily="65" charset="-122"/>
                <a:ea typeface="方正卡通简体" pitchFamily="65" charset="-122"/>
              </a:endParaRPr>
            </a:p>
          </p:txBody>
        </p:sp>
      </p:grpSp>
      <p:grpSp>
        <p:nvGrpSpPr>
          <p:cNvPr id="81" name="Group 72"/>
          <p:cNvGrpSpPr/>
          <p:nvPr/>
        </p:nvGrpSpPr>
        <p:grpSpPr>
          <a:xfrm>
            <a:off x="3707369" y="2988188"/>
            <a:ext cx="1515731" cy="841021"/>
            <a:chOff x="5805675" y="1585452"/>
            <a:chExt cx="1515731" cy="841021"/>
          </a:xfrm>
        </p:grpSpPr>
        <p:sp>
          <p:nvSpPr>
            <p:cNvPr id="82" name="Text Placeholder 3"/>
            <p:cNvSpPr txBox="1"/>
            <p:nvPr/>
          </p:nvSpPr>
          <p:spPr>
            <a:xfrm>
              <a:off x="6128674" y="1585452"/>
              <a:ext cx="1025922" cy="307777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lvl="0" algn="l" defTabSz="914400">
                <a:spcBef>
                  <a:spcPct val="20000"/>
                </a:spcBef>
                <a:defRPr/>
              </a:pPr>
              <a:r>
                <a:rPr lang="zh-CN" altLang="en-US" sz="2000" dirty="0">
                  <a:solidFill>
                    <a:prstClr val="white"/>
                  </a:solidFill>
                  <a:latin typeface="方正卡通简体" pitchFamily="65" charset="-122"/>
                  <a:ea typeface="方正卡通简体" pitchFamily="65" charset="-122"/>
                </a:rPr>
                <a:t>助人为乐</a:t>
              </a:r>
              <a:endParaRPr lang="zh-CN" altLang="en-US" sz="2000" dirty="0">
                <a:solidFill>
                  <a:prstClr val="white"/>
                </a:solidFill>
                <a:latin typeface="方正卡通简体" pitchFamily="65" charset="-122"/>
                <a:ea typeface="方正卡通简体" pitchFamily="65" charset="-122"/>
              </a:endParaRPr>
            </a:p>
          </p:txBody>
        </p:sp>
        <p:sp>
          <p:nvSpPr>
            <p:cNvPr id="83" name="Text Placeholder 3"/>
            <p:cNvSpPr txBox="1"/>
            <p:nvPr/>
          </p:nvSpPr>
          <p:spPr>
            <a:xfrm>
              <a:off x="5805675" y="1918642"/>
              <a:ext cx="1515731" cy="507831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lvl="0" defTabSz="914400">
                <a:spcBef>
                  <a:spcPct val="20000"/>
                </a:spcBef>
                <a:defRPr/>
              </a:pPr>
              <a:r>
                <a:rPr lang="zh-CN" altLang="en-US" sz="1100" dirty="0">
                  <a:gradFill>
                    <a:gsLst>
                      <a:gs pos="0">
                        <a:prstClr val="white"/>
                      </a:gs>
                      <a:gs pos="100000">
                        <a:prstClr val="white"/>
                      </a:gs>
                    </a:gsLst>
                    <a:lin ang="5400000" scaled="1"/>
                  </a:gradFill>
                  <a:latin typeface="方正卡通简体" pitchFamily="65" charset="-122"/>
                  <a:ea typeface="方正卡通简体" pitchFamily="65" charset="-122"/>
                </a:rPr>
                <a:t>这里填写具体的案例描述自己，实实在在展示自己才是真</a:t>
              </a:r>
              <a:r>
                <a:rPr lang="en-US" altLang="zh-CN" sz="1100" dirty="0">
                  <a:gradFill>
                    <a:gsLst>
                      <a:gs pos="0">
                        <a:prstClr val="white"/>
                      </a:gs>
                      <a:gs pos="100000">
                        <a:prstClr val="white"/>
                      </a:gs>
                    </a:gsLst>
                    <a:lin ang="5400000" scaled="1"/>
                  </a:gradFill>
                  <a:latin typeface="方正卡通简体" pitchFamily="65" charset="-122"/>
                  <a:ea typeface="方正卡通简体" pitchFamily="65" charset="-122"/>
                </a:rPr>
                <a:t>……</a:t>
              </a:r>
              <a:endParaRPr lang="en-US" altLang="zh-CN" sz="1100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1"/>
                </a:gradFill>
                <a:latin typeface="方正卡通简体" pitchFamily="65" charset="-122"/>
                <a:ea typeface="方正卡通简体" pitchFamily="65" charset="-122"/>
              </a:endParaRPr>
            </a:p>
          </p:txBody>
        </p:sp>
      </p:grpSp>
      <p:grpSp>
        <p:nvGrpSpPr>
          <p:cNvPr id="84" name="Group 72"/>
          <p:cNvGrpSpPr/>
          <p:nvPr/>
        </p:nvGrpSpPr>
        <p:grpSpPr>
          <a:xfrm>
            <a:off x="474295" y="3082753"/>
            <a:ext cx="1595473" cy="858332"/>
            <a:chOff x="5768865" y="1739372"/>
            <a:chExt cx="1595473" cy="858332"/>
          </a:xfrm>
        </p:grpSpPr>
        <p:sp>
          <p:nvSpPr>
            <p:cNvPr id="85" name="Text Placeholder 3"/>
            <p:cNvSpPr txBox="1"/>
            <p:nvPr/>
          </p:nvSpPr>
          <p:spPr>
            <a:xfrm>
              <a:off x="5768865" y="1739372"/>
              <a:ext cx="1595473" cy="307777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914400">
                <a:spcBef>
                  <a:spcPct val="20000"/>
                </a:spcBef>
                <a:defRPr/>
              </a:pPr>
              <a:r>
                <a:rPr lang="zh-CN" altLang="en-US" sz="2000" dirty="0">
                  <a:solidFill>
                    <a:prstClr val="white"/>
                  </a:solidFill>
                  <a:latin typeface="方正卡通简体" pitchFamily="65" charset="-122"/>
                  <a:ea typeface="方正卡通简体" pitchFamily="65" charset="-122"/>
                </a:rPr>
                <a:t>乐观做人</a:t>
              </a:r>
              <a:endParaRPr lang="zh-CN" altLang="en-US" sz="2000" dirty="0">
                <a:solidFill>
                  <a:prstClr val="white"/>
                </a:solidFill>
                <a:latin typeface="方正卡通简体" pitchFamily="65" charset="-122"/>
                <a:ea typeface="方正卡通简体" pitchFamily="65" charset="-122"/>
              </a:endParaRPr>
            </a:p>
          </p:txBody>
        </p:sp>
        <p:sp>
          <p:nvSpPr>
            <p:cNvPr id="86" name="Text Placeholder 3"/>
            <p:cNvSpPr txBox="1"/>
            <p:nvPr/>
          </p:nvSpPr>
          <p:spPr>
            <a:xfrm>
              <a:off x="5904081" y="2089873"/>
              <a:ext cx="1363752" cy="507831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914400">
                <a:spcBef>
                  <a:spcPct val="20000"/>
                </a:spcBef>
                <a:defRPr/>
              </a:pPr>
              <a:r>
                <a:rPr lang="zh-CN" altLang="en-US" sz="1100" dirty="0">
                  <a:gradFill>
                    <a:gsLst>
                      <a:gs pos="0">
                        <a:schemeClr val="bg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atin typeface="方正卡通简体" pitchFamily="65" charset="-122"/>
                  <a:ea typeface="方正卡通简体" pitchFamily="65" charset="-122"/>
                </a:rPr>
                <a:t>这里填写具体的案例描述自己，实实在在展示自己才是真</a:t>
              </a:r>
              <a:r>
                <a:rPr lang="en-US" altLang="zh-CN" sz="1100" dirty="0">
                  <a:gradFill>
                    <a:gsLst>
                      <a:gs pos="0">
                        <a:schemeClr val="bg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atin typeface="方正卡通简体" pitchFamily="65" charset="-122"/>
                  <a:ea typeface="方正卡通简体" pitchFamily="65" charset="-122"/>
                </a:rPr>
                <a:t>……</a:t>
              </a:r>
              <a:endParaRPr lang="en-US" sz="1100" dirty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1"/>
                </a:gradFill>
                <a:latin typeface="方正卡通简体" pitchFamily="65" charset="-122"/>
                <a:ea typeface="方正卡通简体" pitchFamily="65" charset="-122"/>
              </a:endParaRPr>
            </a:p>
          </p:txBody>
        </p:sp>
      </p:grpSp>
      <p:grpSp>
        <p:nvGrpSpPr>
          <p:cNvPr id="87" name="Group 73"/>
          <p:cNvGrpSpPr/>
          <p:nvPr/>
        </p:nvGrpSpPr>
        <p:grpSpPr>
          <a:xfrm>
            <a:off x="3863749" y="785933"/>
            <a:ext cx="1192213" cy="2148061"/>
            <a:chOff x="346652" y="843540"/>
            <a:chExt cx="1192213" cy="2148061"/>
          </a:xfrm>
        </p:grpSpPr>
        <p:grpSp>
          <p:nvGrpSpPr>
            <p:cNvPr id="88" name="Group 74"/>
            <p:cNvGrpSpPr/>
            <p:nvPr/>
          </p:nvGrpSpPr>
          <p:grpSpPr>
            <a:xfrm>
              <a:off x="346652" y="843540"/>
              <a:ext cx="1192213" cy="2090159"/>
              <a:chOff x="346652" y="843540"/>
              <a:chExt cx="1192213" cy="2090159"/>
            </a:xfrm>
          </p:grpSpPr>
          <p:cxnSp>
            <p:nvCxnSpPr>
              <p:cNvPr id="90" name="Straight Connector 80"/>
              <p:cNvCxnSpPr/>
              <p:nvPr/>
            </p:nvCxnSpPr>
            <p:spPr>
              <a:xfrm>
                <a:off x="942759" y="843540"/>
                <a:ext cx="0" cy="1533827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</p:cxnSp>
          <p:grpSp>
            <p:nvGrpSpPr>
              <p:cNvPr id="91" name="Group 81"/>
              <p:cNvGrpSpPr/>
              <p:nvPr/>
            </p:nvGrpSpPr>
            <p:grpSpPr>
              <a:xfrm>
                <a:off x="346652" y="2184398"/>
                <a:ext cx="1192213" cy="749301"/>
                <a:chOff x="2563018" y="2933699"/>
                <a:chExt cx="1192213" cy="749301"/>
              </a:xfrm>
            </p:grpSpPr>
            <p:sp>
              <p:nvSpPr>
                <p:cNvPr id="92" name="Freeform 7"/>
                <p:cNvSpPr>
                  <a:spLocks noEditPoints="1"/>
                </p:cNvSpPr>
                <p:nvPr/>
              </p:nvSpPr>
              <p:spPr bwMode="auto">
                <a:xfrm>
                  <a:off x="2563018" y="2947987"/>
                  <a:ext cx="609600" cy="735013"/>
                </a:xfrm>
                <a:custGeom>
                  <a:avLst/>
                  <a:gdLst/>
                  <a:ahLst/>
                  <a:cxnLst>
                    <a:cxn ang="0">
                      <a:pos x="128" y="28"/>
                    </a:cxn>
                    <a:cxn ang="0">
                      <a:pos x="94" y="16"/>
                    </a:cxn>
                    <a:cxn ang="0">
                      <a:pos x="39" y="70"/>
                    </a:cxn>
                    <a:cxn ang="0">
                      <a:pos x="40" y="80"/>
                    </a:cxn>
                    <a:cxn ang="0">
                      <a:pos x="0" y="136"/>
                    </a:cxn>
                    <a:cxn ang="0">
                      <a:pos x="59" y="195"/>
                    </a:cxn>
                    <a:cxn ang="0">
                      <a:pos x="67" y="194"/>
                    </a:cxn>
                    <a:cxn ang="0">
                      <a:pos x="162" y="194"/>
                    </a:cxn>
                    <a:cxn ang="0">
                      <a:pos x="162" y="0"/>
                    </a:cxn>
                    <a:cxn ang="0">
                      <a:pos x="128" y="28"/>
                    </a:cxn>
                    <a:cxn ang="0">
                      <a:pos x="134" y="107"/>
                    </a:cxn>
                    <a:cxn ang="0">
                      <a:pos x="134" y="106"/>
                    </a:cxn>
                    <a:cxn ang="0">
                      <a:pos x="134" y="107"/>
                    </a:cxn>
                  </a:cxnLst>
                  <a:rect l="0" t="0" r="r" b="b"/>
                  <a:pathLst>
                    <a:path w="162" h="195">
                      <a:moveTo>
                        <a:pt x="128" y="28"/>
                      </a:moveTo>
                      <a:cubicBezTo>
                        <a:pt x="119" y="20"/>
                        <a:pt x="107" y="16"/>
                        <a:pt x="94" y="16"/>
                      </a:cubicBezTo>
                      <a:cubicBezTo>
                        <a:pt x="64" y="16"/>
                        <a:pt x="39" y="40"/>
                        <a:pt x="39" y="70"/>
                      </a:cubicBezTo>
                      <a:cubicBezTo>
                        <a:pt x="39" y="73"/>
                        <a:pt x="40" y="77"/>
                        <a:pt x="40" y="80"/>
                      </a:cubicBezTo>
                      <a:cubicBezTo>
                        <a:pt x="17" y="88"/>
                        <a:pt x="0" y="110"/>
                        <a:pt x="0" y="136"/>
                      </a:cubicBezTo>
                      <a:cubicBezTo>
                        <a:pt x="0" y="169"/>
                        <a:pt x="26" y="195"/>
                        <a:pt x="59" y="195"/>
                      </a:cubicBezTo>
                      <a:cubicBezTo>
                        <a:pt x="61" y="195"/>
                        <a:pt x="64" y="195"/>
                        <a:pt x="67" y="194"/>
                      </a:cubicBezTo>
                      <a:cubicBezTo>
                        <a:pt x="162" y="194"/>
                        <a:pt x="162" y="194"/>
                        <a:pt x="162" y="194"/>
                      </a:cubicBezTo>
                      <a:cubicBezTo>
                        <a:pt x="162" y="0"/>
                        <a:pt x="162" y="0"/>
                        <a:pt x="162" y="0"/>
                      </a:cubicBezTo>
                      <a:cubicBezTo>
                        <a:pt x="148" y="5"/>
                        <a:pt x="136" y="15"/>
                        <a:pt x="128" y="28"/>
                      </a:cubicBezTo>
                      <a:close/>
                      <a:moveTo>
                        <a:pt x="134" y="107"/>
                      </a:moveTo>
                      <a:cubicBezTo>
                        <a:pt x="134" y="107"/>
                        <a:pt x="134" y="107"/>
                        <a:pt x="134" y="106"/>
                      </a:cubicBezTo>
                      <a:cubicBezTo>
                        <a:pt x="134" y="107"/>
                        <a:pt x="134" y="107"/>
                        <a:pt x="134" y="107"/>
                      </a:cubicBezTo>
                      <a:close/>
                    </a:path>
                  </a:pathLst>
                </a:custGeom>
                <a:solidFill>
                  <a:srgbClr val="E7E7E7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1031875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4000" b="0" i="0" u="none" strike="noStrike" kern="0" cap="none" spc="0" normalizeH="0" baseline="0" noProof="0">
                    <a:ln>
                      <a:noFill/>
                    </a:ln>
                    <a:solidFill>
                      <a:srgbClr val="FF3399"/>
                    </a:solidFill>
                    <a:effectLst/>
                    <a:uLnTx/>
                    <a:uFillTx/>
                    <a:latin typeface="方正卡通简体" pitchFamily="65" charset="-122"/>
                    <a:ea typeface="方正卡通简体" pitchFamily="65" charset="-122"/>
                  </a:endParaRPr>
                </a:p>
              </p:txBody>
            </p:sp>
            <p:sp>
              <p:nvSpPr>
                <p:cNvPr id="93" name="Freeform 8"/>
                <p:cNvSpPr/>
                <p:nvPr/>
              </p:nvSpPr>
              <p:spPr bwMode="auto">
                <a:xfrm>
                  <a:off x="3172618" y="2933699"/>
                  <a:ext cx="582613" cy="749300"/>
                </a:xfrm>
                <a:custGeom>
                  <a:avLst/>
                  <a:gdLst/>
                  <a:ahLst/>
                  <a:cxnLst>
                    <a:cxn ang="0">
                      <a:pos x="90" y="65"/>
                    </a:cxn>
                    <a:cxn ang="0">
                      <a:pos x="23" y="0"/>
                    </a:cxn>
                    <a:cxn ang="0">
                      <a:pos x="1" y="4"/>
                    </a:cxn>
                    <a:cxn ang="0">
                      <a:pos x="0" y="4"/>
                    </a:cxn>
                    <a:cxn ang="0">
                      <a:pos x="0" y="198"/>
                    </a:cxn>
                    <a:cxn ang="0">
                      <a:pos x="1" y="198"/>
                    </a:cxn>
                    <a:cxn ang="0">
                      <a:pos x="81" y="198"/>
                    </a:cxn>
                    <a:cxn ang="0">
                      <a:pos x="88" y="199"/>
                    </a:cxn>
                    <a:cxn ang="0">
                      <a:pos x="155" y="132"/>
                    </a:cxn>
                    <a:cxn ang="0">
                      <a:pos x="90" y="65"/>
                    </a:cxn>
                  </a:cxnLst>
                  <a:rect l="0" t="0" r="r" b="b"/>
                  <a:pathLst>
                    <a:path w="155" h="199">
                      <a:moveTo>
                        <a:pt x="90" y="65"/>
                      </a:moveTo>
                      <a:cubicBezTo>
                        <a:pt x="89" y="29"/>
                        <a:pt x="60" y="0"/>
                        <a:pt x="23" y="0"/>
                      </a:cubicBezTo>
                      <a:cubicBezTo>
                        <a:pt x="15" y="0"/>
                        <a:pt x="8" y="1"/>
                        <a:pt x="1" y="4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198"/>
                        <a:pt x="0" y="198"/>
                        <a:pt x="0" y="198"/>
                      </a:cubicBezTo>
                      <a:cubicBezTo>
                        <a:pt x="1" y="198"/>
                        <a:pt x="1" y="198"/>
                        <a:pt x="1" y="198"/>
                      </a:cubicBezTo>
                      <a:cubicBezTo>
                        <a:pt x="81" y="198"/>
                        <a:pt x="81" y="198"/>
                        <a:pt x="81" y="198"/>
                      </a:cubicBezTo>
                      <a:cubicBezTo>
                        <a:pt x="83" y="199"/>
                        <a:pt x="85" y="199"/>
                        <a:pt x="88" y="199"/>
                      </a:cubicBezTo>
                      <a:cubicBezTo>
                        <a:pt x="125" y="199"/>
                        <a:pt x="155" y="169"/>
                        <a:pt x="155" y="132"/>
                      </a:cubicBezTo>
                      <a:cubicBezTo>
                        <a:pt x="155" y="95"/>
                        <a:pt x="126" y="66"/>
                        <a:pt x="90" y="6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1031875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4000" b="0" i="0" u="none" strike="noStrike" kern="0" cap="none" spc="0" normalizeH="0" baseline="0" noProof="0">
                    <a:ln>
                      <a:noFill/>
                    </a:ln>
                    <a:solidFill>
                      <a:srgbClr val="FF3399"/>
                    </a:solidFill>
                    <a:effectLst/>
                    <a:uLnTx/>
                    <a:uFillTx/>
                    <a:latin typeface="方正卡通简体" pitchFamily="65" charset="-122"/>
                    <a:ea typeface="方正卡通简体" pitchFamily="65" charset="-122"/>
                  </a:endParaRPr>
                </a:p>
              </p:txBody>
            </p:sp>
          </p:grpSp>
        </p:grpSp>
        <p:sp>
          <p:nvSpPr>
            <p:cNvPr id="89" name="Rectangle 79"/>
            <p:cNvSpPr/>
            <p:nvPr/>
          </p:nvSpPr>
          <p:spPr>
            <a:xfrm>
              <a:off x="629450" y="2283715"/>
              <a:ext cx="654346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103187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4000" b="0" i="0" u="none" strike="noStrike" kern="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方正卡通简体" pitchFamily="65" charset="-122"/>
                  <a:ea typeface="方正卡通简体" pitchFamily="65" charset="-122"/>
                </a:rPr>
                <a:t>03</a:t>
              </a:r>
              <a:endPara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方正卡通简体" pitchFamily="65" charset="-122"/>
                <a:ea typeface="方正卡通简体" pitchFamily="65" charset="-122"/>
              </a:endParaRPr>
            </a:p>
          </p:txBody>
        </p:sp>
      </p:grpSp>
      <p:grpSp>
        <p:nvGrpSpPr>
          <p:cNvPr id="94" name="Group 89"/>
          <p:cNvGrpSpPr/>
          <p:nvPr/>
        </p:nvGrpSpPr>
        <p:grpSpPr>
          <a:xfrm>
            <a:off x="5580852" y="843540"/>
            <a:ext cx="1192213" cy="3118675"/>
            <a:chOff x="346652" y="-96562"/>
            <a:chExt cx="1192213" cy="3118675"/>
          </a:xfrm>
        </p:grpSpPr>
        <p:grpSp>
          <p:nvGrpSpPr>
            <p:cNvPr id="95" name="Group 90"/>
            <p:cNvGrpSpPr/>
            <p:nvPr/>
          </p:nvGrpSpPr>
          <p:grpSpPr>
            <a:xfrm>
              <a:off x="346652" y="-96562"/>
              <a:ext cx="1192213" cy="3030261"/>
              <a:chOff x="346652" y="-96562"/>
              <a:chExt cx="1192213" cy="3030261"/>
            </a:xfrm>
          </p:grpSpPr>
          <p:cxnSp>
            <p:nvCxnSpPr>
              <p:cNvPr id="97" name="Straight Connector 92"/>
              <p:cNvCxnSpPr/>
              <p:nvPr/>
            </p:nvCxnSpPr>
            <p:spPr>
              <a:xfrm flipH="1">
                <a:off x="942759" y="-96562"/>
                <a:ext cx="13493" cy="2473929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</p:cxnSp>
          <p:grpSp>
            <p:nvGrpSpPr>
              <p:cNvPr id="98" name="Group 93"/>
              <p:cNvGrpSpPr/>
              <p:nvPr/>
            </p:nvGrpSpPr>
            <p:grpSpPr>
              <a:xfrm>
                <a:off x="346652" y="2184398"/>
                <a:ext cx="1192213" cy="749301"/>
                <a:chOff x="2563018" y="2933699"/>
                <a:chExt cx="1192213" cy="749301"/>
              </a:xfrm>
            </p:grpSpPr>
            <p:sp>
              <p:nvSpPr>
                <p:cNvPr id="99" name="Freeform 7"/>
                <p:cNvSpPr>
                  <a:spLocks noEditPoints="1"/>
                </p:cNvSpPr>
                <p:nvPr/>
              </p:nvSpPr>
              <p:spPr bwMode="auto">
                <a:xfrm>
                  <a:off x="2563018" y="2947987"/>
                  <a:ext cx="609600" cy="735013"/>
                </a:xfrm>
                <a:custGeom>
                  <a:avLst/>
                  <a:gdLst/>
                  <a:ahLst/>
                  <a:cxnLst>
                    <a:cxn ang="0">
                      <a:pos x="128" y="28"/>
                    </a:cxn>
                    <a:cxn ang="0">
                      <a:pos x="94" y="16"/>
                    </a:cxn>
                    <a:cxn ang="0">
                      <a:pos x="39" y="70"/>
                    </a:cxn>
                    <a:cxn ang="0">
                      <a:pos x="40" y="80"/>
                    </a:cxn>
                    <a:cxn ang="0">
                      <a:pos x="0" y="136"/>
                    </a:cxn>
                    <a:cxn ang="0">
                      <a:pos x="59" y="195"/>
                    </a:cxn>
                    <a:cxn ang="0">
                      <a:pos x="67" y="194"/>
                    </a:cxn>
                    <a:cxn ang="0">
                      <a:pos x="162" y="194"/>
                    </a:cxn>
                    <a:cxn ang="0">
                      <a:pos x="162" y="0"/>
                    </a:cxn>
                    <a:cxn ang="0">
                      <a:pos x="128" y="28"/>
                    </a:cxn>
                    <a:cxn ang="0">
                      <a:pos x="134" y="107"/>
                    </a:cxn>
                    <a:cxn ang="0">
                      <a:pos x="134" y="106"/>
                    </a:cxn>
                    <a:cxn ang="0">
                      <a:pos x="134" y="107"/>
                    </a:cxn>
                  </a:cxnLst>
                  <a:rect l="0" t="0" r="r" b="b"/>
                  <a:pathLst>
                    <a:path w="162" h="195">
                      <a:moveTo>
                        <a:pt x="128" y="28"/>
                      </a:moveTo>
                      <a:cubicBezTo>
                        <a:pt x="119" y="20"/>
                        <a:pt x="107" y="16"/>
                        <a:pt x="94" y="16"/>
                      </a:cubicBezTo>
                      <a:cubicBezTo>
                        <a:pt x="64" y="16"/>
                        <a:pt x="39" y="40"/>
                        <a:pt x="39" y="70"/>
                      </a:cubicBezTo>
                      <a:cubicBezTo>
                        <a:pt x="39" y="73"/>
                        <a:pt x="40" y="77"/>
                        <a:pt x="40" y="80"/>
                      </a:cubicBezTo>
                      <a:cubicBezTo>
                        <a:pt x="17" y="88"/>
                        <a:pt x="0" y="110"/>
                        <a:pt x="0" y="136"/>
                      </a:cubicBezTo>
                      <a:cubicBezTo>
                        <a:pt x="0" y="169"/>
                        <a:pt x="26" y="195"/>
                        <a:pt x="59" y="195"/>
                      </a:cubicBezTo>
                      <a:cubicBezTo>
                        <a:pt x="61" y="195"/>
                        <a:pt x="64" y="195"/>
                        <a:pt x="67" y="194"/>
                      </a:cubicBezTo>
                      <a:cubicBezTo>
                        <a:pt x="162" y="194"/>
                        <a:pt x="162" y="194"/>
                        <a:pt x="162" y="194"/>
                      </a:cubicBezTo>
                      <a:cubicBezTo>
                        <a:pt x="162" y="0"/>
                        <a:pt x="162" y="0"/>
                        <a:pt x="162" y="0"/>
                      </a:cubicBezTo>
                      <a:cubicBezTo>
                        <a:pt x="148" y="5"/>
                        <a:pt x="136" y="15"/>
                        <a:pt x="128" y="28"/>
                      </a:cubicBezTo>
                      <a:close/>
                      <a:moveTo>
                        <a:pt x="134" y="107"/>
                      </a:moveTo>
                      <a:cubicBezTo>
                        <a:pt x="134" y="107"/>
                        <a:pt x="134" y="107"/>
                        <a:pt x="134" y="106"/>
                      </a:cubicBezTo>
                      <a:cubicBezTo>
                        <a:pt x="134" y="107"/>
                        <a:pt x="134" y="107"/>
                        <a:pt x="134" y="107"/>
                      </a:cubicBezTo>
                      <a:close/>
                    </a:path>
                  </a:pathLst>
                </a:custGeom>
                <a:solidFill>
                  <a:srgbClr val="E7E7E7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1031875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4000" b="0" i="0" u="none" strike="noStrike" kern="0" cap="none" spc="0" normalizeH="0" baseline="0" noProof="0">
                    <a:ln>
                      <a:noFill/>
                    </a:ln>
                    <a:solidFill>
                      <a:srgbClr val="FF3399"/>
                    </a:solidFill>
                    <a:effectLst/>
                    <a:uLnTx/>
                    <a:uFillTx/>
                    <a:latin typeface="方正卡通简体" pitchFamily="65" charset="-122"/>
                    <a:ea typeface="方正卡通简体" pitchFamily="65" charset="-122"/>
                  </a:endParaRPr>
                </a:p>
              </p:txBody>
            </p:sp>
            <p:sp>
              <p:nvSpPr>
                <p:cNvPr id="100" name="Freeform 8"/>
                <p:cNvSpPr/>
                <p:nvPr/>
              </p:nvSpPr>
              <p:spPr bwMode="auto">
                <a:xfrm>
                  <a:off x="3172618" y="2933699"/>
                  <a:ext cx="582613" cy="749300"/>
                </a:xfrm>
                <a:custGeom>
                  <a:avLst/>
                  <a:gdLst/>
                  <a:ahLst/>
                  <a:cxnLst>
                    <a:cxn ang="0">
                      <a:pos x="90" y="65"/>
                    </a:cxn>
                    <a:cxn ang="0">
                      <a:pos x="23" y="0"/>
                    </a:cxn>
                    <a:cxn ang="0">
                      <a:pos x="1" y="4"/>
                    </a:cxn>
                    <a:cxn ang="0">
                      <a:pos x="0" y="4"/>
                    </a:cxn>
                    <a:cxn ang="0">
                      <a:pos x="0" y="198"/>
                    </a:cxn>
                    <a:cxn ang="0">
                      <a:pos x="1" y="198"/>
                    </a:cxn>
                    <a:cxn ang="0">
                      <a:pos x="81" y="198"/>
                    </a:cxn>
                    <a:cxn ang="0">
                      <a:pos x="88" y="199"/>
                    </a:cxn>
                    <a:cxn ang="0">
                      <a:pos x="155" y="132"/>
                    </a:cxn>
                    <a:cxn ang="0">
                      <a:pos x="90" y="65"/>
                    </a:cxn>
                  </a:cxnLst>
                  <a:rect l="0" t="0" r="r" b="b"/>
                  <a:pathLst>
                    <a:path w="155" h="199">
                      <a:moveTo>
                        <a:pt x="90" y="65"/>
                      </a:moveTo>
                      <a:cubicBezTo>
                        <a:pt x="89" y="29"/>
                        <a:pt x="60" y="0"/>
                        <a:pt x="23" y="0"/>
                      </a:cubicBezTo>
                      <a:cubicBezTo>
                        <a:pt x="15" y="0"/>
                        <a:pt x="8" y="1"/>
                        <a:pt x="1" y="4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198"/>
                        <a:pt x="0" y="198"/>
                        <a:pt x="0" y="198"/>
                      </a:cubicBezTo>
                      <a:cubicBezTo>
                        <a:pt x="1" y="198"/>
                        <a:pt x="1" y="198"/>
                        <a:pt x="1" y="198"/>
                      </a:cubicBezTo>
                      <a:cubicBezTo>
                        <a:pt x="81" y="198"/>
                        <a:pt x="81" y="198"/>
                        <a:pt x="81" y="198"/>
                      </a:cubicBezTo>
                      <a:cubicBezTo>
                        <a:pt x="83" y="199"/>
                        <a:pt x="85" y="199"/>
                        <a:pt x="88" y="199"/>
                      </a:cubicBezTo>
                      <a:cubicBezTo>
                        <a:pt x="125" y="199"/>
                        <a:pt x="155" y="169"/>
                        <a:pt x="155" y="132"/>
                      </a:cubicBezTo>
                      <a:cubicBezTo>
                        <a:pt x="155" y="95"/>
                        <a:pt x="126" y="66"/>
                        <a:pt x="90" y="6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1031875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4000" b="0" i="0" u="none" strike="noStrike" kern="0" cap="none" spc="0" normalizeH="0" baseline="0" noProof="0">
                    <a:ln>
                      <a:noFill/>
                    </a:ln>
                    <a:solidFill>
                      <a:srgbClr val="FF3399"/>
                    </a:solidFill>
                    <a:effectLst/>
                    <a:uLnTx/>
                    <a:uFillTx/>
                    <a:latin typeface="方正卡通简体" pitchFamily="65" charset="-122"/>
                    <a:ea typeface="方正卡通简体" pitchFamily="65" charset="-122"/>
                  </a:endParaRPr>
                </a:p>
              </p:txBody>
            </p:sp>
          </p:grpSp>
        </p:grpSp>
        <p:sp>
          <p:nvSpPr>
            <p:cNvPr id="96" name="Rectangle 91"/>
            <p:cNvSpPr/>
            <p:nvPr/>
          </p:nvSpPr>
          <p:spPr>
            <a:xfrm>
              <a:off x="627566" y="2314227"/>
              <a:ext cx="659156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103187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40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方正卡通简体" pitchFamily="65" charset="-122"/>
                  <a:ea typeface="方正卡通简体" pitchFamily="65" charset="-122"/>
                </a:rPr>
                <a:t>04</a:t>
              </a:r>
              <a:endPara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方正卡通简体" pitchFamily="65" charset="-122"/>
                <a:ea typeface="方正卡通简体" pitchFamily="65" charset="-122"/>
              </a:endParaRP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5082360" y="-2527134"/>
            <a:ext cx="3063604" cy="4052150"/>
            <a:chOff x="2803796" y="-2305050"/>
            <a:chExt cx="3063604" cy="4052150"/>
          </a:xfrm>
        </p:grpSpPr>
        <p:pic>
          <p:nvPicPr>
            <p:cNvPr id="49" name="Picture 6" descr="C:\Users\Administrator\Desktop\4354.png"/>
            <p:cNvPicPr>
              <a:picLocks noChangeAspect="1" noChangeArrowheads="1"/>
            </p:cNvPicPr>
            <p:nvPr/>
          </p:nvPicPr>
          <p:blipFill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87806" b="-2"/>
            <a:stretch>
              <a:fillRect/>
            </a:stretch>
          </p:blipFill>
          <p:spPr bwMode="auto">
            <a:xfrm>
              <a:off x="2803796" y="-2305050"/>
              <a:ext cx="3063604" cy="4052150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0" name="TextBox 12"/>
            <p:cNvSpPr txBox="1">
              <a:spLocks noChangeArrowheads="1"/>
            </p:cNvSpPr>
            <p:nvPr/>
          </p:nvSpPr>
          <p:spPr bwMode="auto">
            <a:xfrm>
              <a:off x="3813891" y="982468"/>
              <a:ext cx="1582556" cy="3877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prstTxWarp prst="textArchUp">
                <a:avLst/>
              </a:prstTxWarp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914400">
                <a:lnSpc>
                  <a:spcPct val="80000"/>
                </a:lnSpc>
              </a:pPr>
              <a:r>
                <a:rPr lang="zh-CN" altLang="en-US" sz="2400" dirty="0">
                  <a:solidFill>
                    <a:srgbClr val="C00000"/>
                  </a:solidFill>
                  <a:latin typeface="方正卡通简体" pitchFamily="65" charset="-122"/>
                  <a:ea typeface="方正卡通简体" pitchFamily="65" charset="-122"/>
                  <a:cs typeface="Times New Roman" panose="02020603050405020304" pitchFamily="18" charset="0"/>
                </a:rPr>
                <a:t>我的性格</a:t>
              </a:r>
              <a:endParaRPr lang="zh-CN" altLang="en-US" sz="2400" dirty="0">
                <a:solidFill>
                  <a:srgbClr val="C00000"/>
                </a:solidFill>
                <a:latin typeface="方正卡通简体" pitchFamily="65" charset="-122"/>
                <a:ea typeface="方正卡通简体" pitchFamily="65" charset="-122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2" presetClass="entr" presetSubtype="1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00"/>
                            </p:stCondLst>
                            <p:childTnLst>
                              <p:par>
                                <p:cTn id="37" presetID="2" presetClass="entr" presetSubtype="1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500"/>
                            </p:stCondLst>
                            <p:childTnLst>
                              <p:par>
                                <p:cTn id="4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000"/>
                            </p:stCondLst>
                            <p:childTnLst>
                              <p:par>
                                <p:cTn id="46" presetID="2" presetClass="entr" presetSubtype="1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8000"/>
                            </p:stCondLst>
                            <p:childTnLst>
                              <p:par>
                                <p:cTn id="5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500"/>
                            </p:stCondLst>
                            <p:childTnLst>
                              <p:par>
                                <p:cTn id="55" presetID="2" presetClass="entr" presetSubtype="1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9500"/>
                            </p:stCondLst>
                            <p:childTnLst>
                              <p:par>
                                <p:cTn id="6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0"/>
                            </p:stCondLst>
                            <p:childTnLst>
                              <p:par>
                                <p:cTn id="64" presetID="2" presetClass="entr" presetSubtype="1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1000"/>
                            </p:stCondLst>
                            <p:childTnLst>
                              <p:par>
                                <p:cTn id="6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4E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2"/>
          <p:cNvSpPr/>
          <p:nvPr/>
        </p:nvSpPr>
        <p:spPr bwMode="auto">
          <a:xfrm>
            <a:off x="3175" y="543673"/>
            <a:ext cx="9140825" cy="2382838"/>
          </a:xfrm>
          <a:custGeom>
            <a:avLst/>
            <a:gdLst/>
            <a:ahLst/>
            <a:cxnLst>
              <a:cxn ang="0">
                <a:pos x="7259" y="1534"/>
              </a:cxn>
              <a:cxn ang="0">
                <a:pos x="7363" y="1497"/>
              </a:cxn>
              <a:cxn ang="0">
                <a:pos x="7491" y="1557"/>
              </a:cxn>
              <a:cxn ang="0">
                <a:pos x="7536" y="1640"/>
              </a:cxn>
              <a:cxn ang="0">
                <a:pos x="7553" y="1617"/>
              </a:cxn>
              <a:cxn ang="0">
                <a:pos x="7578" y="1594"/>
              </a:cxn>
              <a:cxn ang="0">
                <a:pos x="7680" y="1557"/>
              </a:cxn>
              <a:cxn ang="0">
                <a:pos x="7680" y="2002"/>
              </a:cxn>
              <a:cxn ang="0">
                <a:pos x="0" y="2002"/>
              </a:cxn>
              <a:cxn ang="0">
                <a:pos x="0" y="317"/>
              </a:cxn>
              <a:cxn ang="0">
                <a:pos x="164" y="291"/>
              </a:cxn>
              <a:cxn ang="0">
                <a:pos x="501" y="421"/>
              </a:cxn>
              <a:cxn ang="0">
                <a:pos x="601" y="555"/>
              </a:cxn>
              <a:cxn ang="0">
                <a:pos x="642" y="491"/>
              </a:cxn>
              <a:cxn ang="0">
                <a:pos x="789" y="422"/>
              </a:cxn>
              <a:cxn ang="0">
                <a:pos x="896" y="455"/>
              </a:cxn>
              <a:cxn ang="0">
                <a:pos x="1029" y="273"/>
              </a:cxn>
              <a:cxn ang="0">
                <a:pos x="1480" y="93"/>
              </a:cxn>
              <a:cxn ang="0">
                <a:pos x="1932" y="270"/>
              </a:cxn>
              <a:cxn ang="0">
                <a:pos x="2086" y="500"/>
              </a:cxn>
              <a:cxn ang="0">
                <a:pos x="2254" y="259"/>
              </a:cxn>
              <a:cxn ang="0">
                <a:pos x="2858" y="0"/>
              </a:cxn>
              <a:cxn ang="0">
                <a:pos x="3463" y="259"/>
              </a:cxn>
              <a:cxn ang="0">
                <a:pos x="3683" y="644"/>
              </a:cxn>
              <a:cxn ang="0">
                <a:pos x="3834" y="618"/>
              </a:cxn>
              <a:cxn ang="0">
                <a:pos x="4165" y="773"/>
              </a:cxn>
              <a:cxn ang="0">
                <a:pos x="4258" y="919"/>
              </a:cxn>
              <a:cxn ang="0">
                <a:pos x="4839" y="704"/>
              </a:cxn>
              <a:cxn ang="0">
                <a:pos x="5442" y="938"/>
              </a:cxn>
              <a:cxn ang="0">
                <a:pos x="5673" y="1326"/>
              </a:cxn>
              <a:cxn ang="0">
                <a:pos x="6073" y="1168"/>
              </a:cxn>
              <a:cxn ang="0">
                <a:pos x="6495" y="1348"/>
              </a:cxn>
              <a:cxn ang="0">
                <a:pos x="6548" y="1410"/>
              </a:cxn>
              <a:cxn ang="0">
                <a:pos x="6587" y="1363"/>
              </a:cxn>
              <a:cxn ang="0">
                <a:pos x="6873" y="1242"/>
              </a:cxn>
              <a:cxn ang="0">
                <a:pos x="7158" y="1363"/>
              </a:cxn>
              <a:cxn ang="0">
                <a:pos x="7259" y="1534"/>
              </a:cxn>
            </a:cxnLst>
            <a:rect l="0" t="0" r="r" b="b"/>
            <a:pathLst>
              <a:path w="7680" h="2002">
                <a:moveTo>
                  <a:pt x="7259" y="1534"/>
                </a:moveTo>
                <a:cubicBezTo>
                  <a:pt x="7289" y="1509"/>
                  <a:pt x="7324" y="1497"/>
                  <a:pt x="7363" y="1497"/>
                </a:cubicBezTo>
                <a:cubicBezTo>
                  <a:pt x="7413" y="1497"/>
                  <a:pt x="7455" y="1517"/>
                  <a:pt x="7491" y="1557"/>
                </a:cubicBezTo>
                <a:cubicBezTo>
                  <a:pt x="7512" y="1582"/>
                  <a:pt x="7527" y="1609"/>
                  <a:pt x="7536" y="1640"/>
                </a:cubicBezTo>
                <a:cubicBezTo>
                  <a:pt x="7541" y="1632"/>
                  <a:pt x="7547" y="1625"/>
                  <a:pt x="7553" y="1617"/>
                </a:cubicBezTo>
                <a:cubicBezTo>
                  <a:pt x="7561" y="1609"/>
                  <a:pt x="7569" y="1601"/>
                  <a:pt x="7578" y="1594"/>
                </a:cubicBezTo>
                <a:cubicBezTo>
                  <a:pt x="7607" y="1570"/>
                  <a:pt x="7641" y="1557"/>
                  <a:pt x="7680" y="1557"/>
                </a:cubicBezTo>
                <a:cubicBezTo>
                  <a:pt x="7680" y="2002"/>
                  <a:pt x="7680" y="2002"/>
                  <a:pt x="7680" y="2002"/>
                </a:cubicBezTo>
                <a:cubicBezTo>
                  <a:pt x="0" y="2002"/>
                  <a:pt x="0" y="2002"/>
                  <a:pt x="0" y="2002"/>
                </a:cubicBezTo>
                <a:cubicBezTo>
                  <a:pt x="0" y="317"/>
                  <a:pt x="0" y="317"/>
                  <a:pt x="0" y="317"/>
                </a:cubicBezTo>
                <a:cubicBezTo>
                  <a:pt x="51" y="300"/>
                  <a:pt x="106" y="291"/>
                  <a:pt x="164" y="291"/>
                </a:cubicBezTo>
                <a:cubicBezTo>
                  <a:pt x="296" y="291"/>
                  <a:pt x="408" y="334"/>
                  <a:pt x="501" y="421"/>
                </a:cubicBezTo>
                <a:cubicBezTo>
                  <a:pt x="545" y="462"/>
                  <a:pt x="578" y="507"/>
                  <a:pt x="601" y="555"/>
                </a:cubicBezTo>
                <a:cubicBezTo>
                  <a:pt x="611" y="532"/>
                  <a:pt x="625" y="511"/>
                  <a:pt x="642" y="491"/>
                </a:cubicBezTo>
                <a:cubicBezTo>
                  <a:pt x="682" y="445"/>
                  <a:pt x="732" y="422"/>
                  <a:pt x="789" y="422"/>
                </a:cubicBezTo>
                <a:cubicBezTo>
                  <a:pt x="829" y="422"/>
                  <a:pt x="864" y="433"/>
                  <a:pt x="896" y="455"/>
                </a:cubicBezTo>
                <a:cubicBezTo>
                  <a:pt x="927" y="389"/>
                  <a:pt x="971" y="328"/>
                  <a:pt x="1029" y="273"/>
                </a:cubicBezTo>
                <a:cubicBezTo>
                  <a:pt x="1153" y="154"/>
                  <a:pt x="1304" y="94"/>
                  <a:pt x="1480" y="93"/>
                </a:cubicBezTo>
                <a:cubicBezTo>
                  <a:pt x="1657" y="92"/>
                  <a:pt x="1807" y="151"/>
                  <a:pt x="1932" y="270"/>
                </a:cubicBezTo>
                <a:cubicBezTo>
                  <a:pt x="2004" y="338"/>
                  <a:pt x="2055" y="415"/>
                  <a:pt x="2086" y="500"/>
                </a:cubicBezTo>
                <a:cubicBezTo>
                  <a:pt x="2127" y="413"/>
                  <a:pt x="2183" y="333"/>
                  <a:pt x="2254" y="259"/>
                </a:cubicBezTo>
                <a:cubicBezTo>
                  <a:pt x="2421" y="86"/>
                  <a:pt x="2622" y="0"/>
                  <a:pt x="2858" y="0"/>
                </a:cubicBezTo>
                <a:cubicBezTo>
                  <a:pt x="3095" y="0"/>
                  <a:pt x="3296" y="86"/>
                  <a:pt x="3463" y="259"/>
                </a:cubicBezTo>
                <a:cubicBezTo>
                  <a:pt x="3572" y="372"/>
                  <a:pt x="3646" y="501"/>
                  <a:pt x="3683" y="644"/>
                </a:cubicBezTo>
                <a:cubicBezTo>
                  <a:pt x="3730" y="626"/>
                  <a:pt x="3780" y="618"/>
                  <a:pt x="3834" y="618"/>
                </a:cubicBezTo>
                <a:cubicBezTo>
                  <a:pt x="3963" y="618"/>
                  <a:pt x="4074" y="670"/>
                  <a:pt x="4165" y="773"/>
                </a:cubicBezTo>
                <a:cubicBezTo>
                  <a:pt x="4204" y="818"/>
                  <a:pt x="4235" y="866"/>
                  <a:pt x="4258" y="919"/>
                </a:cubicBezTo>
                <a:cubicBezTo>
                  <a:pt x="4420" y="776"/>
                  <a:pt x="4614" y="704"/>
                  <a:pt x="4839" y="704"/>
                </a:cubicBezTo>
                <a:cubicBezTo>
                  <a:pt x="5075" y="704"/>
                  <a:pt x="5276" y="782"/>
                  <a:pt x="5442" y="938"/>
                </a:cubicBezTo>
                <a:cubicBezTo>
                  <a:pt x="5562" y="1051"/>
                  <a:pt x="5639" y="1180"/>
                  <a:pt x="5673" y="1326"/>
                </a:cubicBezTo>
                <a:cubicBezTo>
                  <a:pt x="5785" y="1221"/>
                  <a:pt x="5918" y="1168"/>
                  <a:pt x="6073" y="1168"/>
                </a:cubicBezTo>
                <a:cubicBezTo>
                  <a:pt x="6238" y="1168"/>
                  <a:pt x="6378" y="1228"/>
                  <a:pt x="6495" y="1348"/>
                </a:cubicBezTo>
                <a:cubicBezTo>
                  <a:pt x="6514" y="1368"/>
                  <a:pt x="6532" y="1388"/>
                  <a:pt x="6548" y="1410"/>
                </a:cubicBezTo>
                <a:cubicBezTo>
                  <a:pt x="6560" y="1393"/>
                  <a:pt x="6573" y="1378"/>
                  <a:pt x="6587" y="1363"/>
                </a:cubicBezTo>
                <a:cubicBezTo>
                  <a:pt x="6666" y="1282"/>
                  <a:pt x="6761" y="1242"/>
                  <a:pt x="6873" y="1242"/>
                </a:cubicBezTo>
                <a:cubicBezTo>
                  <a:pt x="6984" y="1242"/>
                  <a:pt x="7079" y="1282"/>
                  <a:pt x="7158" y="1363"/>
                </a:cubicBezTo>
                <a:cubicBezTo>
                  <a:pt x="7207" y="1414"/>
                  <a:pt x="7240" y="1470"/>
                  <a:pt x="7259" y="1534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103187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Freeform 23"/>
          <p:cNvSpPr/>
          <p:nvPr/>
        </p:nvSpPr>
        <p:spPr bwMode="auto">
          <a:xfrm>
            <a:off x="3175" y="1137398"/>
            <a:ext cx="9140825" cy="1789113"/>
          </a:xfrm>
          <a:custGeom>
            <a:avLst/>
            <a:gdLst/>
            <a:ahLst/>
            <a:cxnLst>
              <a:cxn ang="0">
                <a:pos x="7609" y="1134"/>
              </a:cxn>
              <a:cxn ang="0">
                <a:pos x="7680" y="1089"/>
              </a:cxn>
              <a:cxn ang="0">
                <a:pos x="7680" y="1503"/>
              </a:cxn>
              <a:cxn ang="0">
                <a:pos x="0" y="1503"/>
              </a:cxn>
              <a:cxn ang="0">
                <a:pos x="0" y="577"/>
              </a:cxn>
              <a:cxn ang="0">
                <a:pos x="32" y="576"/>
              </a:cxn>
              <a:cxn ang="0">
                <a:pos x="337" y="652"/>
              </a:cxn>
              <a:cxn ang="0">
                <a:pos x="411" y="572"/>
              </a:cxn>
              <a:cxn ang="0">
                <a:pos x="765" y="445"/>
              </a:cxn>
              <a:cxn ang="0">
                <a:pos x="892" y="458"/>
              </a:cxn>
              <a:cxn ang="0">
                <a:pos x="890" y="414"/>
              </a:cxn>
              <a:cxn ang="0">
                <a:pos x="1030" y="121"/>
              </a:cxn>
              <a:cxn ang="0">
                <a:pos x="1370" y="0"/>
              </a:cxn>
              <a:cxn ang="0">
                <a:pos x="1710" y="121"/>
              </a:cxn>
              <a:cxn ang="0">
                <a:pos x="1817" y="258"/>
              </a:cxn>
              <a:cxn ang="0">
                <a:pos x="1867" y="211"/>
              </a:cxn>
              <a:cxn ang="0">
                <a:pos x="2379" y="28"/>
              </a:cxn>
              <a:cxn ang="0">
                <a:pos x="2891" y="211"/>
              </a:cxn>
              <a:cxn ang="0">
                <a:pos x="3036" y="384"/>
              </a:cxn>
              <a:cxn ang="0">
                <a:pos x="3189" y="369"/>
              </a:cxn>
              <a:cxn ang="0">
                <a:pos x="3639" y="530"/>
              </a:cxn>
              <a:cxn ang="0">
                <a:pos x="3786" y="723"/>
              </a:cxn>
              <a:cxn ang="0">
                <a:pos x="4120" y="663"/>
              </a:cxn>
              <a:cxn ang="0">
                <a:pos x="4631" y="824"/>
              </a:cxn>
              <a:cxn ang="0">
                <a:pos x="4701" y="885"/>
              </a:cxn>
              <a:cxn ang="0">
                <a:pos x="4843" y="863"/>
              </a:cxn>
              <a:cxn ang="0">
                <a:pos x="5126" y="964"/>
              </a:cxn>
              <a:cxn ang="0">
                <a:pos x="5175" y="1014"/>
              </a:cxn>
              <a:cxn ang="0">
                <a:pos x="5256" y="1008"/>
              </a:cxn>
              <a:cxn ang="0">
                <a:pos x="5531" y="1086"/>
              </a:cxn>
              <a:cxn ang="0">
                <a:pos x="5600" y="1148"/>
              </a:cxn>
              <a:cxn ang="0">
                <a:pos x="5747" y="1115"/>
              </a:cxn>
              <a:cxn ang="0">
                <a:pos x="5950" y="1186"/>
              </a:cxn>
              <a:cxn ang="0">
                <a:pos x="5953" y="1184"/>
              </a:cxn>
              <a:cxn ang="0">
                <a:pos x="6263" y="1109"/>
              </a:cxn>
              <a:cxn ang="0">
                <a:pos x="6398" y="1120"/>
              </a:cxn>
              <a:cxn ang="0">
                <a:pos x="6479" y="1030"/>
              </a:cxn>
              <a:cxn ang="0">
                <a:pos x="6822" y="908"/>
              </a:cxn>
              <a:cxn ang="0">
                <a:pos x="7165" y="1030"/>
              </a:cxn>
              <a:cxn ang="0">
                <a:pos x="7289" y="1210"/>
              </a:cxn>
              <a:cxn ang="0">
                <a:pos x="7387" y="1191"/>
              </a:cxn>
              <a:cxn ang="0">
                <a:pos x="7537" y="1241"/>
              </a:cxn>
              <a:cxn ang="0">
                <a:pos x="7609" y="1134"/>
              </a:cxn>
            </a:cxnLst>
            <a:rect l="0" t="0" r="r" b="b"/>
            <a:pathLst>
              <a:path w="7680" h="1503">
                <a:moveTo>
                  <a:pt x="7609" y="1134"/>
                </a:moveTo>
                <a:cubicBezTo>
                  <a:pt x="7631" y="1115"/>
                  <a:pt x="7655" y="1100"/>
                  <a:pt x="7680" y="1089"/>
                </a:cubicBezTo>
                <a:cubicBezTo>
                  <a:pt x="7680" y="1503"/>
                  <a:pt x="7680" y="1503"/>
                  <a:pt x="7680" y="1503"/>
                </a:cubicBezTo>
                <a:cubicBezTo>
                  <a:pt x="0" y="1503"/>
                  <a:pt x="0" y="1503"/>
                  <a:pt x="0" y="1503"/>
                </a:cubicBezTo>
                <a:cubicBezTo>
                  <a:pt x="0" y="577"/>
                  <a:pt x="0" y="577"/>
                  <a:pt x="0" y="577"/>
                </a:cubicBezTo>
                <a:cubicBezTo>
                  <a:pt x="11" y="577"/>
                  <a:pt x="21" y="576"/>
                  <a:pt x="32" y="576"/>
                </a:cubicBezTo>
                <a:cubicBezTo>
                  <a:pt x="146" y="576"/>
                  <a:pt x="247" y="602"/>
                  <a:pt x="337" y="652"/>
                </a:cubicBezTo>
                <a:cubicBezTo>
                  <a:pt x="357" y="624"/>
                  <a:pt x="382" y="597"/>
                  <a:pt x="411" y="572"/>
                </a:cubicBezTo>
                <a:cubicBezTo>
                  <a:pt x="509" y="487"/>
                  <a:pt x="627" y="445"/>
                  <a:pt x="765" y="445"/>
                </a:cubicBezTo>
                <a:cubicBezTo>
                  <a:pt x="810" y="445"/>
                  <a:pt x="852" y="450"/>
                  <a:pt x="892" y="458"/>
                </a:cubicBezTo>
                <a:cubicBezTo>
                  <a:pt x="890" y="444"/>
                  <a:pt x="890" y="429"/>
                  <a:pt x="890" y="414"/>
                </a:cubicBezTo>
                <a:cubicBezTo>
                  <a:pt x="890" y="300"/>
                  <a:pt x="937" y="202"/>
                  <a:pt x="1030" y="121"/>
                </a:cubicBezTo>
                <a:cubicBezTo>
                  <a:pt x="1124" y="40"/>
                  <a:pt x="1238" y="0"/>
                  <a:pt x="1370" y="0"/>
                </a:cubicBezTo>
                <a:cubicBezTo>
                  <a:pt x="1503" y="0"/>
                  <a:pt x="1616" y="40"/>
                  <a:pt x="1710" y="121"/>
                </a:cubicBezTo>
                <a:cubicBezTo>
                  <a:pt x="1758" y="162"/>
                  <a:pt x="1794" y="208"/>
                  <a:pt x="1817" y="258"/>
                </a:cubicBezTo>
                <a:cubicBezTo>
                  <a:pt x="1833" y="242"/>
                  <a:pt x="1849" y="226"/>
                  <a:pt x="1867" y="211"/>
                </a:cubicBezTo>
                <a:cubicBezTo>
                  <a:pt x="2009" y="89"/>
                  <a:pt x="2179" y="28"/>
                  <a:pt x="2379" y="28"/>
                </a:cubicBezTo>
                <a:cubicBezTo>
                  <a:pt x="2579" y="28"/>
                  <a:pt x="2750" y="89"/>
                  <a:pt x="2891" y="211"/>
                </a:cubicBezTo>
                <a:cubicBezTo>
                  <a:pt x="2953" y="264"/>
                  <a:pt x="3001" y="321"/>
                  <a:pt x="3036" y="384"/>
                </a:cubicBezTo>
                <a:cubicBezTo>
                  <a:pt x="3084" y="374"/>
                  <a:pt x="3135" y="369"/>
                  <a:pt x="3189" y="369"/>
                </a:cubicBezTo>
                <a:cubicBezTo>
                  <a:pt x="3365" y="369"/>
                  <a:pt x="3515" y="423"/>
                  <a:pt x="3639" y="530"/>
                </a:cubicBezTo>
                <a:cubicBezTo>
                  <a:pt x="3706" y="588"/>
                  <a:pt x="3755" y="652"/>
                  <a:pt x="3786" y="723"/>
                </a:cubicBezTo>
                <a:cubicBezTo>
                  <a:pt x="3887" y="683"/>
                  <a:pt x="3998" y="663"/>
                  <a:pt x="4120" y="663"/>
                </a:cubicBezTo>
                <a:cubicBezTo>
                  <a:pt x="4320" y="663"/>
                  <a:pt x="4490" y="717"/>
                  <a:pt x="4631" y="824"/>
                </a:cubicBezTo>
                <a:cubicBezTo>
                  <a:pt x="4657" y="844"/>
                  <a:pt x="4680" y="864"/>
                  <a:pt x="4701" y="885"/>
                </a:cubicBezTo>
                <a:cubicBezTo>
                  <a:pt x="4745" y="870"/>
                  <a:pt x="4792" y="863"/>
                  <a:pt x="4843" y="863"/>
                </a:cubicBezTo>
                <a:cubicBezTo>
                  <a:pt x="4954" y="863"/>
                  <a:pt x="5048" y="897"/>
                  <a:pt x="5126" y="964"/>
                </a:cubicBezTo>
                <a:cubicBezTo>
                  <a:pt x="5144" y="980"/>
                  <a:pt x="5161" y="997"/>
                  <a:pt x="5175" y="1014"/>
                </a:cubicBezTo>
                <a:cubicBezTo>
                  <a:pt x="5201" y="1010"/>
                  <a:pt x="5228" y="1008"/>
                  <a:pt x="5256" y="1008"/>
                </a:cubicBezTo>
                <a:cubicBezTo>
                  <a:pt x="5363" y="1008"/>
                  <a:pt x="5455" y="1034"/>
                  <a:pt x="5531" y="1086"/>
                </a:cubicBezTo>
                <a:cubicBezTo>
                  <a:pt x="5559" y="1105"/>
                  <a:pt x="5582" y="1126"/>
                  <a:pt x="5600" y="1148"/>
                </a:cubicBezTo>
                <a:cubicBezTo>
                  <a:pt x="5644" y="1126"/>
                  <a:pt x="5692" y="1115"/>
                  <a:pt x="5747" y="1115"/>
                </a:cubicBezTo>
                <a:cubicBezTo>
                  <a:pt x="5826" y="1115"/>
                  <a:pt x="5894" y="1139"/>
                  <a:pt x="5950" y="1186"/>
                </a:cubicBezTo>
                <a:cubicBezTo>
                  <a:pt x="5951" y="1185"/>
                  <a:pt x="5952" y="1185"/>
                  <a:pt x="5953" y="1184"/>
                </a:cubicBezTo>
                <a:cubicBezTo>
                  <a:pt x="6039" y="1134"/>
                  <a:pt x="6142" y="1109"/>
                  <a:pt x="6263" y="1109"/>
                </a:cubicBezTo>
                <a:cubicBezTo>
                  <a:pt x="6311" y="1109"/>
                  <a:pt x="6356" y="1113"/>
                  <a:pt x="6398" y="1120"/>
                </a:cubicBezTo>
                <a:cubicBezTo>
                  <a:pt x="6420" y="1088"/>
                  <a:pt x="6447" y="1058"/>
                  <a:pt x="6479" y="1030"/>
                </a:cubicBezTo>
                <a:cubicBezTo>
                  <a:pt x="6574" y="949"/>
                  <a:pt x="6688" y="908"/>
                  <a:pt x="6822" y="908"/>
                </a:cubicBezTo>
                <a:cubicBezTo>
                  <a:pt x="6956" y="908"/>
                  <a:pt x="7070" y="949"/>
                  <a:pt x="7165" y="1030"/>
                </a:cubicBezTo>
                <a:cubicBezTo>
                  <a:pt x="7226" y="1083"/>
                  <a:pt x="7267" y="1143"/>
                  <a:pt x="7289" y="1210"/>
                </a:cubicBezTo>
                <a:cubicBezTo>
                  <a:pt x="7319" y="1197"/>
                  <a:pt x="7351" y="1191"/>
                  <a:pt x="7387" y="1191"/>
                </a:cubicBezTo>
                <a:cubicBezTo>
                  <a:pt x="7445" y="1191"/>
                  <a:pt x="7495" y="1208"/>
                  <a:pt x="7537" y="1241"/>
                </a:cubicBezTo>
                <a:cubicBezTo>
                  <a:pt x="7549" y="1201"/>
                  <a:pt x="7573" y="1165"/>
                  <a:pt x="7609" y="1134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defTabSz="1031875"/>
            <a:endParaRPr lang="en-US" sz="2000">
              <a:solidFill>
                <a:prstClr val="black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0" y="2915728"/>
            <a:ext cx="9144000" cy="2227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" name="组合 6"/>
          <p:cNvGrpSpPr/>
          <p:nvPr/>
        </p:nvGrpSpPr>
        <p:grpSpPr>
          <a:xfrm>
            <a:off x="5082360" y="-2527134"/>
            <a:ext cx="3063604" cy="4052150"/>
            <a:chOff x="2803796" y="-2305050"/>
            <a:chExt cx="3063604" cy="4052150"/>
          </a:xfrm>
        </p:grpSpPr>
        <p:pic>
          <p:nvPicPr>
            <p:cNvPr id="8" name="Picture 6" descr="C:\Users\Administrator\Desktop\4354.png"/>
            <p:cNvPicPr>
              <a:picLocks noChangeAspect="1" noChangeArrowheads="1"/>
            </p:cNvPicPr>
            <p:nvPr/>
          </p:nvPicPr>
          <p:blipFill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87806" b="-2"/>
            <a:stretch>
              <a:fillRect/>
            </a:stretch>
          </p:blipFill>
          <p:spPr bwMode="auto">
            <a:xfrm>
              <a:off x="2803796" y="-2305050"/>
              <a:ext cx="3063604" cy="4052150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12"/>
            <p:cNvSpPr txBox="1">
              <a:spLocks noChangeArrowheads="1"/>
            </p:cNvSpPr>
            <p:nvPr/>
          </p:nvSpPr>
          <p:spPr bwMode="auto">
            <a:xfrm>
              <a:off x="3813891" y="982468"/>
              <a:ext cx="1582556" cy="3877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prstTxWarp prst="textArchUp">
                <a:avLst/>
              </a:prstTxWarp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914400">
                <a:lnSpc>
                  <a:spcPct val="80000"/>
                </a:lnSpc>
              </a:pPr>
              <a:r>
                <a:rPr lang="zh-CN" altLang="en-US" sz="2400" dirty="0">
                  <a:solidFill>
                    <a:srgbClr val="C00000"/>
                  </a:solidFill>
                  <a:latin typeface="方正卡通简体" pitchFamily="65" charset="-122"/>
                  <a:ea typeface="方正卡通简体" pitchFamily="65" charset="-122"/>
                  <a:cs typeface="Times New Roman" panose="02020603050405020304" pitchFamily="18" charset="0"/>
                </a:rPr>
                <a:t>我的爱好</a:t>
              </a:r>
              <a:endParaRPr lang="zh-CN" altLang="en-US" sz="2400" dirty="0">
                <a:solidFill>
                  <a:srgbClr val="C00000"/>
                </a:solidFill>
                <a:latin typeface="方正卡通简体" pitchFamily="65" charset="-122"/>
                <a:ea typeface="方正卡通简体" pitchFamily="65" charset="-122"/>
                <a:cs typeface="Times New Roman" panose="02020603050405020304" pitchFamily="18" charset="0"/>
              </a:endParaRPr>
            </a:p>
          </p:txBody>
        </p:sp>
      </p:grpSp>
      <p:pic>
        <p:nvPicPr>
          <p:cNvPr id="10" name="图片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784" y="1257696"/>
            <a:ext cx="1873983" cy="94401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84" y="426050"/>
            <a:ext cx="3487482" cy="6199966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0167" y="760384"/>
            <a:ext cx="3232300" cy="5746308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4588" y="1291324"/>
            <a:ext cx="2893219" cy="5143500"/>
          </a:xfrm>
          <a:prstGeom prst="rect">
            <a:avLst/>
          </a:prstGeom>
        </p:spPr>
      </p:pic>
      <p:sp>
        <p:nvSpPr>
          <p:cNvPr id="14" name="TextBox 8"/>
          <p:cNvSpPr txBox="1">
            <a:spLocks noChangeArrowheads="1"/>
          </p:cNvSpPr>
          <p:nvPr/>
        </p:nvSpPr>
        <p:spPr bwMode="auto">
          <a:xfrm flipH="1">
            <a:off x="979128" y="3248643"/>
            <a:ext cx="191298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914400"/>
            <a:r>
              <a:rPr lang="zh-CN" altLang="en-US" sz="5400" dirty="0">
                <a:solidFill>
                  <a:srgbClr val="FF3399"/>
                </a:solidFill>
                <a:latin typeface="方正卡通简体" pitchFamily="65" charset="-122"/>
                <a:ea typeface="方正卡通简体" pitchFamily="65" charset="-122"/>
                <a:cs typeface="Times New Roman" panose="02020603050405020304" pitchFamily="18" charset="0"/>
              </a:rPr>
              <a:t>阅读</a:t>
            </a:r>
            <a:endParaRPr lang="zh-CN" altLang="en-US" sz="5400" dirty="0">
              <a:solidFill>
                <a:srgbClr val="FF3399"/>
              </a:solidFill>
              <a:latin typeface="方正卡通简体" pitchFamily="65" charset="-122"/>
              <a:ea typeface="方正卡通简体" pitchFamily="65" charset="-122"/>
              <a:cs typeface="Times New Roman" panose="02020603050405020304" pitchFamily="18" charset="0"/>
            </a:endParaRPr>
          </a:p>
        </p:txBody>
      </p:sp>
      <p:sp>
        <p:nvSpPr>
          <p:cNvPr id="15" name="TextBox 10"/>
          <p:cNvSpPr txBox="1">
            <a:spLocks noChangeArrowheads="1"/>
          </p:cNvSpPr>
          <p:nvPr/>
        </p:nvSpPr>
        <p:spPr bwMode="auto">
          <a:xfrm flipH="1">
            <a:off x="3707940" y="3401043"/>
            <a:ext cx="191298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914400"/>
            <a:r>
              <a:rPr lang="zh-CN" altLang="en-US" sz="5400" dirty="0">
                <a:solidFill>
                  <a:srgbClr val="F79646">
                    <a:lumMod val="75000"/>
                  </a:srgbClr>
                </a:solidFill>
                <a:latin typeface="方正卡通简体" pitchFamily="65" charset="-122"/>
                <a:ea typeface="方正卡通简体" pitchFamily="65" charset="-122"/>
                <a:cs typeface="Times New Roman" panose="02020603050405020304" pitchFamily="18" charset="0"/>
              </a:rPr>
              <a:t>运动</a:t>
            </a:r>
            <a:endParaRPr lang="zh-CN" altLang="en-US" sz="5400" dirty="0">
              <a:solidFill>
                <a:srgbClr val="F79646">
                  <a:lumMod val="75000"/>
                </a:srgbClr>
              </a:solidFill>
              <a:latin typeface="方正卡通简体" pitchFamily="65" charset="-122"/>
              <a:ea typeface="方正卡通简体" pitchFamily="65" charset="-122"/>
              <a:cs typeface="Times New Roman" panose="02020603050405020304" pitchFamily="18" charset="0"/>
            </a:endParaRPr>
          </a:p>
        </p:txBody>
      </p:sp>
      <p:sp>
        <p:nvSpPr>
          <p:cNvPr id="16" name="TextBox 12"/>
          <p:cNvSpPr txBox="1">
            <a:spLocks noChangeArrowheads="1"/>
          </p:cNvSpPr>
          <p:nvPr/>
        </p:nvSpPr>
        <p:spPr bwMode="auto">
          <a:xfrm flipH="1">
            <a:off x="6512116" y="3657448"/>
            <a:ext cx="191298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914400"/>
            <a:r>
              <a:rPr lang="zh-CN" altLang="en-US" sz="5400" dirty="0">
                <a:solidFill>
                  <a:srgbClr val="0070C0"/>
                </a:solidFill>
                <a:latin typeface="方正卡通简体" pitchFamily="65" charset="-122"/>
                <a:ea typeface="方正卡通简体" pitchFamily="65" charset="-122"/>
                <a:cs typeface="Times New Roman" panose="02020603050405020304" pitchFamily="18" charset="0"/>
              </a:rPr>
              <a:t>书法</a:t>
            </a:r>
            <a:endParaRPr lang="zh-CN" altLang="en-US" sz="5400" dirty="0">
              <a:solidFill>
                <a:srgbClr val="0070C0"/>
              </a:solidFill>
              <a:latin typeface="方正卡通简体" pitchFamily="65" charset="-122"/>
              <a:ea typeface="方正卡通简体" pitchFamily="65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32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2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3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4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5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6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8" presetID="3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10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5" presetID="2" presetClass="entr" presetSubtype="6" accel="44000" fill="hold" nodeType="after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27" dur="1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28" dur="1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6" accel="44000" fill="hold" nodeType="withEffect" p14:presetBounceEnd="44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31" dur="1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32" dur="1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6" accel="44000" fill="hold" nodeType="withEffect" p14:presetBounceEnd="44000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35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36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6" presetClass="entr" presetSubtype="0" fill="hold" grpId="1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9" dur="29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0" dur="911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332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332" tmFilter="0, 0; 0.125,0.2665; 0.25,0.4; 0.375,0.465; 0.5,0.5;  0.625,0.535; 0.75,0.6; 0.875,0.7335; 1,1">
                                              <p:stCondLst>
                                                <p:cond delay="332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166" tmFilter="0, 0; 0.125,0.2665; 0.25,0.4; 0.375,0.465; 0.5,0.5;  0.625,0.535; 0.75,0.6; 0.875,0.7335; 1,1">
                                              <p:stCondLst>
                                                <p:cond delay="662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82" tmFilter="0, 0; 0.125,0.2665; 0.25,0.4; 0.375,0.465; 0.5,0.5;  0.625,0.535; 0.75,0.6; 0.875,0.7335; 1,1">
                                              <p:stCondLst>
                                                <p:cond delay="828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45" dur="13">
                                              <p:stCondLst>
                                                <p:cond delay="325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46" dur="83" decel="50000">
                                              <p:stCondLst>
                                                <p:cond delay="338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47" dur="13">
                                              <p:stCondLst>
                                                <p:cond delay="656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48" dur="83" decel="50000">
                                              <p:stCondLst>
                                                <p:cond delay="669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49" dur="13">
                                              <p:stCondLst>
                                                <p:cond delay="821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50" dur="83" decel="50000">
                                              <p:stCondLst>
                                                <p:cond delay="834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51" dur="13">
                                              <p:stCondLst>
                                                <p:cond delay="904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52" dur="83" decel="50000">
                                              <p:stCondLst>
                                                <p:cond delay="917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3" presetID="26" presetClass="entr" presetSubtype="0" fill="hold" grpId="1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5" dur="29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6" dur="911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332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332" tmFilter="0, 0; 0.125,0.2665; 0.25,0.4; 0.375,0.465; 0.5,0.5;  0.625,0.535; 0.75,0.6; 0.875,0.7335; 1,1">
                                              <p:stCondLst>
                                                <p:cond delay="332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166" tmFilter="0, 0; 0.125,0.2665; 0.25,0.4; 0.375,0.465; 0.5,0.5;  0.625,0.535; 0.75,0.6; 0.875,0.7335; 1,1">
                                              <p:stCondLst>
                                                <p:cond delay="662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82" tmFilter="0, 0; 0.125,0.2665; 0.25,0.4; 0.375,0.465; 0.5,0.5;  0.625,0.535; 0.75,0.6; 0.875,0.7335; 1,1">
                                              <p:stCondLst>
                                                <p:cond delay="828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61" dur="13">
                                              <p:stCondLst>
                                                <p:cond delay="325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62" dur="83" decel="50000">
                                              <p:stCondLst>
                                                <p:cond delay="338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63" dur="13">
                                              <p:stCondLst>
                                                <p:cond delay="656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64" dur="83" decel="50000">
                                              <p:stCondLst>
                                                <p:cond delay="669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65" dur="13">
                                              <p:stCondLst>
                                                <p:cond delay="821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66" dur="83" decel="50000">
                                              <p:stCondLst>
                                                <p:cond delay="834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67" dur="13">
                                              <p:stCondLst>
                                                <p:cond delay="904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68" dur="83" decel="50000">
                                              <p:stCondLst>
                                                <p:cond delay="917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9" presetID="26" presetClass="entr" presetSubtype="0" fill="hold" grpId="1" nodeType="withEffect">
                                      <p:stCondLst>
                                        <p:cond delay="400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1" dur="29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2" dur="911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3" dur="332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4" dur="332" tmFilter="0, 0; 0.125,0.2665; 0.25,0.4; 0.375,0.465; 0.5,0.5;  0.625,0.535; 0.75,0.6; 0.875,0.7335; 1,1">
                                              <p:stCondLst>
                                                <p:cond delay="332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5" dur="166" tmFilter="0, 0; 0.125,0.2665; 0.25,0.4; 0.375,0.465; 0.5,0.5;  0.625,0.535; 0.75,0.6; 0.875,0.7335; 1,1">
                                              <p:stCondLst>
                                                <p:cond delay="662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6" dur="82" tmFilter="0, 0; 0.125,0.2665; 0.25,0.4; 0.375,0.465; 0.5,0.5;  0.625,0.535; 0.75,0.6; 0.875,0.7335; 1,1">
                                              <p:stCondLst>
                                                <p:cond delay="828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77" dur="13">
                                              <p:stCondLst>
                                                <p:cond delay="325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78" dur="83" decel="50000">
                                              <p:stCondLst>
                                                <p:cond delay="338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79" dur="13">
                                              <p:stCondLst>
                                                <p:cond delay="656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80" dur="83" decel="50000">
                                              <p:stCondLst>
                                                <p:cond delay="669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81" dur="13">
                                              <p:stCondLst>
                                                <p:cond delay="821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82" dur="83" decel="50000">
                                              <p:stCondLst>
                                                <p:cond delay="834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83" dur="13">
                                              <p:stCondLst>
                                                <p:cond delay="904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84" dur="83" decel="50000">
                                              <p:stCondLst>
                                                <p:cond delay="917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" grpId="1"/>
          <p:bldP spid="15" grpId="1"/>
          <p:bldP spid="16" grpId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32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2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3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4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5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6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8" presetID="3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10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5" presetID="2" presetClass="entr" presetSubtype="6" accel="44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6" accel="4400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6" accel="44000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6" presetClass="entr" presetSubtype="0" fill="hold" grpId="1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9" dur="29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0" dur="911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332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332" tmFilter="0, 0; 0.125,0.2665; 0.25,0.4; 0.375,0.465; 0.5,0.5;  0.625,0.535; 0.75,0.6; 0.875,0.7335; 1,1">
                                              <p:stCondLst>
                                                <p:cond delay="332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166" tmFilter="0, 0; 0.125,0.2665; 0.25,0.4; 0.375,0.465; 0.5,0.5;  0.625,0.535; 0.75,0.6; 0.875,0.7335; 1,1">
                                              <p:stCondLst>
                                                <p:cond delay="662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82" tmFilter="0, 0; 0.125,0.2665; 0.25,0.4; 0.375,0.465; 0.5,0.5;  0.625,0.535; 0.75,0.6; 0.875,0.7335; 1,1">
                                              <p:stCondLst>
                                                <p:cond delay="828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45" dur="13">
                                              <p:stCondLst>
                                                <p:cond delay="325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46" dur="83" decel="50000">
                                              <p:stCondLst>
                                                <p:cond delay="338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47" dur="13">
                                              <p:stCondLst>
                                                <p:cond delay="656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48" dur="83" decel="50000">
                                              <p:stCondLst>
                                                <p:cond delay="669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49" dur="13">
                                              <p:stCondLst>
                                                <p:cond delay="821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50" dur="83" decel="50000">
                                              <p:stCondLst>
                                                <p:cond delay="834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51" dur="13">
                                              <p:stCondLst>
                                                <p:cond delay="904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52" dur="83" decel="50000">
                                              <p:stCondLst>
                                                <p:cond delay="917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3" presetID="26" presetClass="entr" presetSubtype="0" fill="hold" grpId="1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5" dur="29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6" dur="911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332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332" tmFilter="0, 0; 0.125,0.2665; 0.25,0.4; 0.375,0.465; 0.5,0.5;  0.625,0.535; 0.75,0.6; 0.875,0.7335; 1,1">
                                              <p:stCondLst>
                                                <p:cond delay="332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166" tmFilter="0, 0; 0.125,0.2665; 0.25,0.4; 0.375,0.465; 0.5,0.5;  0.625,0.535; 0.75,0.6; 0.875,0.7335; 1,1">
                                              <p:stCondLst>
                                                <p:cond delay="662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82" tmFilter="0, 0; 0.125,0.2665; 0.25,0.4; 0.375,0.465; 0.5,0.5;  0.625,0.535; 0.75,0.6; 0.875,0.7335; 1,1">
                                              <p:stCondLst>
                                                <p:cond delay="828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61" dur="13">
                                              <p:stCondLst>
                                                <p:cond delay="325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62" dur="83" decel="50000">
                                              <p:stCondLst>
                                                <p:cond delay="338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63" dur="13">
                                              <p:stCondLst>
                                                <p:cond delay="656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64" dur="83" decel="50000">
                                              <p:stCondLst>
                                                <p:cond delay="669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65" dur="13">
                                              <p:stCondLst>
                                                <p:cond delay="821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66" dur="83" decel="50000">
                                              <p:stCondLst>
                                                <p:cond delay="834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67" dur="13">
                                              <p:stCondLst>
                                                <p:cond delay="904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68" dur="83" decel="50000">
                                              <p:stCondLst>
                                                <p:cond delay="917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9" presetID="26" presetClass="entr" presetSubtype="0" fill="hold" grpId="1" nodeType="withEffect">
                                      <p:stCondLst>
                                        <p:cond delay="400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1" dur="29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2" dur="911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3" dur="332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4" dur="332" tmFilter="0, 0; 0.125,0.2665; 0.25,0.4; 0.375,0.465; 0.5,0.5;  0.625,0.535; 0.75,0.6; 0.875,0.7335; 1,1">
                                              <p:stCondLst>
                                                <p:cond delay="332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5" dur="166" tmFilter="0, 0; 0.125,0.2665; 0.25,0.4; 0.375,0.465; 0.5,0.5;  0.625,0.535; 0.75,0.6; 0.875,0.7335; 1,1">
                                              <p:stCondLst>
                                                <p:cond delay="662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6" dur="82" tmFilter="0, 0; 0.125,0.2665; 0.25,0.4; 0.375,0.465; 0.5,0.5;  0.625,0.535; 0.75,0.6; 0.875,0.7335; 1,1">
                                              <p:stCondLst>
                                                <p:cond delay="828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77" dur="13">
                                              <p:stCondLst>
                                                <p:cond delay="325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78" dur="83" decel="50000">
                                              <p:stCondLst>
                                                <p:cond delay="338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79" dur="13">
                                              <p:stCondLst>
                                                <p:cond delay="656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80" dur="83" decel="50000">
                                              <p:stCondLst>
                                                <p:cond delay="669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81" dur="13">
                                              <p:stCondLst>
                                                <p:cond delay="821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82" dur="83" decel="50000">
                                              <p:stCondLst>
                                                <p:cond delay="834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83" dur="13">
                                              <p:stCondLst>
                                                <p:cond delay="904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84" dur="83" decel="50000">
                                              <p:stCondLst>
                                                <p:cond delay="917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" grpId="1"/>
          <p:bldP spid="15" grpId="1"/>
          <p:bldP spid="16" grpId="1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4E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组合 18"/>
          <p:cNvGrpSpPr/>
          <p:nvPr/>
        </p:nvGrpSpPr>
        <p:grpSpPr>
          <a:xfrm rot="1388080">
            <a:off x="2037722" y="1608423"/>
            <a:ext cx="1764084" cy="1806768"/>
            <a:chOff x="2473512" y="1733024"/>
            <a:chExt cx="1457922" cy="1493196"/>
          </a:xfrm>
        </p:grpSpPr>
        <p:grpSp>
          <p:nvGrpSpPr>
            <p:cNvPr id="20" name="组合 19"/>
            <p:cNvGrpSpPr/>
            <p:nvPr/>
          </p:nvGrpSpPr>
          <p:grpSpPr>
            <a:xfrm>
              <a:off x="2473512" y="1944408"/>
              <a:ext cx="1457922" cy="1281812"/>
              <a:chOff x="2473512" y="1944408"/>
              <a:chExt cx="1457922" cy="1281812"/>
            </a:xfrm>
          </p:grpSpPr>
          <p:sp>
            <p:nvSpPr>
              <p:cNvPr id="22" name="矩形 21"/>
              <p:cNvSpPr/>
              <p:nvPr/>
            </p:nvSpPr>
            <p:spPr>
              <a:xfrm rot="20211173">
                <a:off x="2473512" y="1944408"/>
                <a:ext cx="1457922" cy="1281812"/>
              </a:xfrm>
              <a:prstGeom prst="rect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ysClr val="window" lastClr="FFFFFF"/>
                </a:solidFill>
                <a:prstDash val="solid"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pic>
            <p:nvPicPr>
              <p:cNvPr id="23" name="Picture 6"/>
              <p:cNvPicPr>
                <a:picLocks noChangeAspect="1" noChangeArrowheads="1"/>
              </p:cNvPicPr>
              <p:nvPr/>
            </p:nvPicPr>
            <p:blipFill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 rot="20257517">
                <a:off x="2617003" y="2203566"/>
                <a:ext cx="1172928" cy="78897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21" name="Picture 2" descr="C:\Users\jsj\Downloads\44MRedocn_2011011912540106_322215\9.pn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555" t="68623" r="50000" b="19377"/>
            <a:stretch>
              <a:fillRect/>
            </a:stretch>
          </p:blipFill>
          <p:spPr bwMode="auto">
            <a:xfrm>
              <a:off x="2627784" y="1733024"/>
              <a:ext cx="734402" cy="685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" name="组合 8"/>
          <p:cNvGrpSpPr/>
          <p:nvPr/>
        </p:nvGrpSpPr>
        <p:grpSpPr>
          <a:xfrm rot="3078703">
            <a:off x="-68370" y="1692907"/>
            <a:ext cx="1764086" cy="1798405"/>
            <a:chOff x="2472097" y="1733024"/>
            <a:chExt cx="1457922" cy="1486285"/>
          </a:xfrm>
        </p:grpSpPr>
        <p:grpSp>
          <p:nvGrpSpPr>
            <p:cNvPr id="10" name="组合 9"/>
            <p:cNvGrpSpPr/>
            <p:nvPr/>
          </p:nvGrpSpPr>
          <p:grpSpPr>
            <a:xfrm>
              <a:off x="2472097" y="1944698"/>
              <a:ext cx="1457922" cy="1274611"/>
              <a:chOff x="2472097" y="1944698"/>
              <a:chExt cx="1457922" cy="1274611"/>
            </a:xfrm>
          </p:grpSpPr>
          <p:sp>
            <p:nvSpPr>
              <p:cNvPr id="12" name="矩形 11"/>
              <p:cNvSpPr/>
              <p:nvPr/>
            </p:nvSpPr>
            <p:spPr>
              <a:xfrm rot="20211173">
                <a:off x="2472097" y="1944698"/>
                <a:ext cx="1457922" cy="1274611"/>
              </a:xfrm>
              <a:prstGeom prst="rect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ysClr val="window" lastClr="FFFFFF"/>
                </a:solidFill>
                <a:prstDash val="solid"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pic>
            <p:nvPicPr>
              <p:cNvPr id="13" name="Picture 6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 rot="20257517">
                <a:off x="2594107" y="2170558"/>
                <a:ext cx="1218251" cy="8159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1" name="Picture 2" descr="C:\Users\jsj\Downloads\44MRedocn_2011011912540106_322215\9.pn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555" t="68623" r="50000" b="19377"/>
            <a:stretch>
              <a:fillRect/>
            </a:stretch>
          </p:blipFill>
          <p:spPr bwMode="auto">
            <a:xfrm>
              <a:off x="2627784" y="1733024"/>
              <a:ext cx="734402" cy="685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4" name="组合 13"/>
          <p:cNvGrpSpPr/>
          <p:nvPr/>
        </p:nvGrpSpPr>
        <p:grpSpPr>
          <a:xfrm rot="1308946">
            <a:off x="3917174" y="2154664"/>
            <a:ext cx="1764087" cy="1798594"/>
            <a:chOff x="2472128" y="1733024"/>
            <a:chExt cx="1457922" cy="1486441"/>
          </a:xfrm>
        </p:grpSpPr>
        <p:grpSp>
          <p:nvGrpSpPr>
            <p:cNvPr id="15" name="组合 14"/>
            <p:cNvGrpSpPr/>
            <p:nvPr/>
          </p:nvGrpSpPr>
          <p:grpSpPr>
            <a:xfrm>
              <a:off x="2472128" y="1944692"/>
              <a:ext cx="1457922" cy="1274773"/>
              <a:chOff x="2472128" y="1944692"/>
              <a:chExt cx="1457922" cy="1274773"/>
            </a:xfrm>
          </p:grpSpPr>
          <p:sp>
            <p:nvSpPr>
              <p:cNvPr id="17" name="矩形 16"/>
              <p:cNvSpPr/>
              <p:nvPr/>
            </p:nvSpPr>
            <p:spPr>
              <a:xfrm rot="20211173">
                <a:off x="2472128" y="1944692"/>
                <a:ext cx="1457922" cy="1274773"/>
              </a:xfrm>
              <a:prstGeom prst="rect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ysClr val="window" lastClr="FFFFFF"/>
                </a:solidFill>
                <a:prstDash val="solid"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pic>
            <p:nvPicPr>
              <p:cNvPr id="18" name="Picture 6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 rot="20161162">
                <a:off x="2652792" y="2147395"/>
                <a:ext cx="1078205" cy="8159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6" name="Picture 2" descr="C:\Users\jsj\Downloads\44MRedocn_2011011912540106_322215\9.pn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555" t="68623" r="50000" b="19377"/>
            <a:stretch>
              <a:fillRect/>
            </a:stretch>
          </p:blipFill>
          <p:spPr bwMode="auto">
            <a:xfrm>
              <a:off x="2627784" y="1733024"/>
              <a:ext cx="734402" cy="685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4" name="组合 23"/>
          <p:cNvGrpSpPr/>
          <p:nvPr/>
        </p:nvGrpSpPr>
        <p:grpSpPr>
          <a:xfrm rot="2169248">
            <a:off x="5313132" y="2504152"/>
            <a:ext cx="1764087" cy="1785786"/>
            <a:chOff x="2469961" y="1733024"/>
            <a:chExt cx="1457922" cy="1475856"/>
          </a:xfrm>
        </p:grpSpPr>
        <p:grpSp>
          <p:nvGrpSpPr>
            <p:cNvPr id="25" name="组合 24"/>
            <p:cNvGrpSpPr/>
            <p:nvPr/>
          </p:nvGrpSpPr>
          <p:grpSpPr>
            <a:xfrm>
              <a:off x="2469961" y="1945137"/>
              <a:ext cx="1457922" cy="1263743"/>
              <a:chOff x="2469961" y="1945137"/>
              <a:chExt cx="1457922" cy="1263743"/>
            </a:xfrm>
          </p:grpSpPr>
          <p:sp>
            <p:nvSpPr>
              <p:cNvPr id="27" name="矩形 26"/>
              <p:cNvSpPr/>
              <p:nvPr/>
            </p:nvSpPr>
            <p:spPr>
              <a:xfrm rot="20211173">
                <a:off x="2469961" y="1945137"/>
                <a:ext cx="1457922" cy="1263743"/>
              </a:xfrm>
              <a:prstGeom prst="rect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ysClr val="window" lastClr="FFFFFF"/>
                </a:solidFill>
                <a:prstDash val="solid"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pic>
            <p:nvPicPr>
              <p:cNvPr id="28" name="Picture 6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 rot="20257517">
                <a:off x="2677678" y="2264738"/>
                <a:ext cx="1049534" cy="65649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26" name="Picture 2" descr="C:\Users\jsj\Downloads\44MRedocn_2011011912540106_322215\9.pn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555" t="68623" r="50000" b="19377"/>
            <a:stretch>
              <a:fillRect/>
            </a:stretch>
          </p:blipFill>
          <p:spPr bwMode="auto">
            <a:xfrm>
              <a:off x="2627784" y="1733024"/>
              <a:ext cx="734402" cy="685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9" name="组合 28"/>
          <p:cNvGrpSpPr/>
          <p:nvPr/>
        </p:nvGrpSpPr>
        <p:grpSpPr>
          <a:xfrm rot="2979359">
            <a:off x="7287409" y="2960664"/>
            <a:ext cx="1764087" cy="1785786"/>
            <a:chOff x="2469961" y="1733024"/>
            <a:chExt cx="1457922" cy="1475856"/>
          </a:xfrm>
        </p:grpSpPr>
        <p:grpSp>
          <p:nvGrpSpPr>
            <p:cNvPr id="30" name="组合 29"/>
            <p:cNvGrpSpPr/>
            <p:nvPr/>
          </p:nvGrpSpPr>
          <p:grpSpPr>
            <a:xfrm>
              <a:off x="2469961" y="1945137"/>
              <a:ext cx="1457922" cy="1263743"/>
              <a:chOff x="2469961" y="1945137"/>
              <a:chExt cx="1457922" cy="1263743"/>
            </a:xfrm>
          </p:grpSpPr>
          <p:sp>
            <p:nvSpPr>
              <p:cNvPr id="32" name="矩形 31"/>
              <p:cNvSpPr/>
              <p:nvPr/>
            </p:nvSpPr>
            <p:spPr>
              <a:xfrm rot="20211173">
                <a:off x="2469961" y="1945137"/>
                <a:ext cx="1457922" cy="1263743"/>
              </a:xfrm>
              <a:prstGeom prst="rect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ysClr val="window" lastClr="FFFFFF"/>
                </a:solidFill>
                <a:prstDash val="solid"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pic>
            <p:nvPicPr>
              <p:cNvPr id="33" name="Picture 6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 rot="20257517">
                <a:off x="2677678" y="2266969"/>
                <a:ext cx="1049534" cy="65203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1" name="Picture 2" descr="C:\Users\jsj\Downloads\44MRedocn_2011011912540106_322215\9.pn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555" t="68623" r="50000" b="19377"/>
            <a:stretch>
              <a:fillRect/>
            </a:stretch>
          </p:blipFill>
          <p:spPr bwMode="auto">
            <a:xfrm>
              <a:off x="2627784" y="1733024"/>
              <a:ext cx="734402" cy="685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5" name="Freeform 22"/>
          <p:cNvSpPr/>
          <p:nvPr/>
        </p:nvSpPr>
        <p:spPr bwMode="auto">
          <a:xfrm>
            <a:off x="0" y="2760662"/>
            <a:ext cx="9140825" cy="2382838"/>
          </a:xfrm>
          <a:custGeom>
            <a:avLst/>
            <a:gdLst/>
            <a:ahLst/>
            <a:cxnLst>
              <a:cxn ang="0">
                <a:pos x="7259" y="1534"/>
              </a:cxn>
              <a:cxn ang="0">
                <a:pos x="7363" y="1497"/>
              </a:cxn>
              <a:cxn ang="0">
                <a:pos x="7491" y="1557"/>
              </a:cxn>
              <a:cxn ang="0">
                <a:pos x="7536" y="1640"/>
              </a:cxn>
              <a:cxn ang="0">
                <a:pos x="7553" y="1617"/>
              </a:cxn>
              <a:cxn ang="0">
                <a:pos x="7578" y="1594"/>
              </a:cxn>
              <a:cxn ang="0">
                <a:pos x="7680" y="1557"/>
              </a:cxn>
              <a:cxn ang="0">
                <a:pos x="7680" y="2002"/>
              </a:cxn>
              <a:cxn ang="0">
                <a:pos x="0" y="2002"/>
              </a:cxn>
              <a:cxn ang="0">
                <a:pos x="0" y="317"/>
              </a:cxn>
              <a:cxn ang="0">
                <a:pos x="164" y="291"/>
              </a:cxn>
              <a:cxn ang="0">
                <a:pos x="501" y="421"/>
              </a:cxn>
              <a:cxn ang="0">
                <a:pos x="601" y="555"/>
              </a:cxn>
              <a:cxn ang="0">
                <a:pos x="642" y="491"/>
              </a:cxn>
              <a:cxn ang="0">
                <a:pos x="789" y="422"/>
              </a:cxn>
              <a:cxn ang="0">
                <a:pos x="896" y="455"/>
              </a:cxn>
              <a:cxn ang="0">
                <a:pos x="1029" y="273"/>
              </a:cxn>
              <a:cxn ang="0">
                <a:pos x="1480" y="93"/>
              </a:cxn>
              <a:cxn ang="0">
                <a:pos x="1932" y="270"/>
              </a:cxn>
              <a:cxn ang="0">
                <a:pos x="2086" y="500"/>
              </a:cxn>
              <a:cxn ang="0">
                <a:pos x="2254" y="259"/>
              </a:cxn>
              <a:cxn ang="0">
                <a:pos x="2858" y="0"/>
              </a:cxn>
              <a:cxn ang="0">
                <a:pos x="3463" y="259"/>
              </a:cxn>
              <a:cxn ang="0">
                <a:pos x="3683" y="644"/>
              </a:cxn>
              <a:cxn ang="0">
                <a:pos x="3834" y="618"/>
              </a:cxn>
              <a:cxn ang="0">
                <a:pos x="4165" y="773"/>
              </a:cxn>
              <a:cxn ang="0">
                <a:pos x="4258" y="919"/>
              </a:cxn>
              <a:cxn ang="0">
                <a:pos x="4839" y="704"/>
              </a:cxn>
              <a:cxn ang="0">
                <a:pos x="5442" y="938"/>
              </a:cxn>
              <a:cxn ang="0">
                <a:pos x="5673" y="1326"/>
              </a:cxn>
              <a:cxn ang="0">
                <a:pos x="6073" y="1168"/>
              </a:cxn>
              <a:cxn ang="0">
                <a:pos x="6495" y="1348"/>
              </a:cxn>
              <a:cxn ang="0">
                <a:pos x="6548" y="1410"/>
              </a:cxn>
              <a:cxn ang="0">
                <a:pos x="6587" y="1363"/>
              </a:cxn>
              <a:cxn ang="0">
                <a:pos x="6873" y="1242"/>
              </a:cxn>
              <a:cxn ang="0">
                <a:pos x="7158" y="1363"/>
              </a:cxn>
              <a:cxn ang="0">
                <a:pos x="7259" y="1534"/>
              </a:cxn>
            </a:cxnLst>
            <a:rect l="0" t="0" r="r" b="b"/>
            <a:pathLst>
              <a:path w="7680" h="2002">
                <a:moveTo>
                  <a:pt x="7259" y="1534"/>
                </a:moveTo>
                <a:cubicBezTo>
                  <a:pt x="7289" y="1509"/>
                  <a:pt x="7324" y="1497"/>
                  <a:pt x="7363" y="1497"/>
                </a:cubicBezTo>
                <a:cubicBezTo>
                  <a:pt x="7413" y="1497"/>
                  <a:pt x="7455" y="1517"/>
                  <a:pt x="7491" y="1557"/>
                </a:cubicBezTo>
                <a:cubicBezTo>
                  <a:pt x="7512" y="1582"/>
                  <a:pt x="7527" y="1609"/>
                  <a:pt x="7536" y="1640"/>
                </a:cubicBezTo>
                <a:cubicBezTo>
                  <a:pt x="7541" y="1632"/>
                  <a:pt x="7547" y="1625"/>
                  <a:pt x="7553" y="1617"/>
                </a:cubicBezTo>
                <a:cubicBezTo>
                  <a:pt x="7561" y="1609"/>
                  <a:pt x="7569" y="1601"/>
                  <a:pt x="7578" y="1594"/>
                </a:cubicBezTo>
                <a:cubicBezTo>
                  <a:pt x="7607" y="1570"/>
                  <a:pt x="7641" y="1557"/>
                  <a:pt x="7680" y="1557"/>
                </a:cubicBezTo>
                <a:cubicBezTo>
                  <a:pt x="7680" y="2002"/>
                  <a:pt x="7680" y="2002"/>
                  <a:pt x="7680" y="2002"/>
                </a:cubicBezTo>
                <a:cubicBezTo>
                  <a:pt x="0" y="2002"/>
                  <a:pt x="0" y="2002"/>
                  <a:pt x="0" y="2002"/>
                </a:cubicBezTo>
                <a:cubicBezTo>
                  <a:pt x="0" y="317"/>
                  <a:pt x="0" y="317"/>
                  <a:pt x="0" y="317"/>
                </a:cubicBezTo>
                <a:cubicBezTo>
                  <a:pt x="51" y="300"/>
                  <a:pt x="106" y="291"/>
                  <a:pt x="164" y="291"/>
                </a:cubicBezTo>
                <a:cubicBezTo>
                  <a:pt x="296" y="291"/>
                  <a:pt x="408" y="334"/>
                  <a:pt x="501" y="421"/>
                </a:cubicBezTo>
                <a:cubicBezTo>
                  <a:pt x="545" y="462"/>
                  <a:pt x="578" y="507"/>
                  <a:pt x="601" y="555"/>
                </a:cubicBezTo>
                <a:cubicBezTo>
                  <a:pt x="611" y="532"/>
                  <a:pt x="625" y="511"/>
                  <a:pt x="642" y="491"/>
                </a:cubicBezTo>
                <a:cubicBezTo>
                  <a:pt x="682" y="445"/>
                  <a:pt x="732" y="422"/>
                  <a:pt x="789" y="422"/>
                </a:cubicBezTo>
                <a:cubicBezTo>
                  <a:pt x="829" y="422"/>
                  <a:pt x="864" y="433"/>
                  <a:pt x="896" y="455"/>
                </a:cubicBezTo>
                <a:cubicBezTo>
                  <a:pt x="927" y="389"/>
                  <a:pt x="971" y="328"/>
                  <a:pt x="1029" y="273"/>
                </a:cubicBezTo>
                <a:cubicBezTo>
                  <a:pt x="1153" y="154"/>
                  <a:pt x="1304" y="94"/>
                  <a:pt x="1480" y="93"/>
                </a:cubicBezTo>
                <a:cubicBezTo>
                  <a:pt x="1657" y="92"/>
                  <a:pt x="1807" y="151"/>
                  <a:pt x="1932" y="270"/>
                </a:cubicBezTo>
                <a:cubicBezTo>
                  <a:pt x="2004" y="338"/>
                  <a:pt x="2055" y="415"/>
                  <a:pt x="2086" y="500"/>
                </a:cubicBezTo>
                <a:cubicBezTo>
                  <a:pt x="2127" y="413"/>
                  <a:pt x="2183" y="333"/>
                  <a:pt x="2254" y="259"/>
                </a:cubicBezTo>
                <a:cubicBezTo>
                  <a:pt x="2421" y="86"/>
                  <a:pt x="2622" y="0"/>
                  <a:pt x="2858" y="0"/>
                </a:cubicBezTo>
                <a:cubicBezTo>
                  <a:pt x="3095" y="0"/>
                  <a:pt x="3296" y="86"/>
                  <a:pt x="3463" y="259"/>
                </a:cubicBezTo>
                <a:cubicBezTo>
                  <a:pt x="3572" y="372"/>
                  <a:pt x="3646" y="501"/>
                  <a:pt x="3683" y="644"/>
                </a:cubicBezTo>
                <a:cubicBezTo>
                  <a:pt x="3730" y="626"/>
                  <a:pt x="3780" y="618"/>
                  <a:pt x="3834" y="618"/>
                </a:cubicBezTo>
                <a:cubicBezTo>
                  <a:pt x="3963" y="618"/>
                  <a:pt x="4074" y="670"/>
                  <a:pt x="4165" y="773"/>
                </a:cubicBezTo>
                <a:cubicBezTo>
                  <a:pt x="4204" y="818"/>
                  <a:pt x="4235" y="866"/>
                  <a:pt x="4258" y="919"/>
                </a:cubicBezTo>
                <a:cubicBezTo>
                  <a:pt x="4420" y="776"/>
                  <a:pt x="4614" y="704"/>
                  <a:pt x="4839" y="704"/>
                </a:cubicBezTo>
                <a:cubicBezTo>
                  <a:pt x="5075" y="704"/>
                  <a:pt x="5276" y="782"/>
                  <a:pt x="5442" y="938"/>
                </a:cubicBezTo>
                <a:cubicBezTo>
                  <a:pt x="5562" y="1051"/>
                  <a:pt x="5639" y="1180"/>
                  <a:pt x="5673" y="1326"/>
                </a:cubicBezTo>
                <a:cubicBezTo>
                  <a:pt x="5785" y="1221"/>
                  <a:pt x="5918" y="1168"/>
                  <a:pt x="6073" y="1168"/>
                </a:cubicBezTo>
                <a:cubicBezTo>
                  <a:pt x="6238" y="1168"/>
                  <a:pt x="6378" y="1228"/>
                  <a:pt x="6495" y="1348"/>
                </a:cubicBezTo>
                <a:cubicBezTo>
                  <a:pt x="6514" y="1368"/>
                  <a:pt x="6532" y="1388"/>
                  <a:pt x="6548" y="1410"/>
                </a:cubicBezTo>
                <a:cubicBezTo>
                  <a:pt x="6560" y="1393"/>
                  <a:pt x="6573" y="1378"/>
                  <a:pt x="6587" y="1363"/>
                </a:cubicBezTo>
                <a:cubicBezTo>
                  <a:pt x="6666" y="1282"/>
                  <a:pt x="6761" y="1242"/>
                  <a:pt x="6873" y="1242"/>
                </a:cubicBezTo>
                <a:cubicBezTo>
                  <a:pt x="6984" y="1242"/>
                  <a:pt x="7079" y="1282"/>
                  <a:pt x="7158" y="1363"/>
                </a:cubicBezTo>
                <a:cubicBezTo>
                  <a:pt x="7207" y="1414"/>
                  <a:pt x="7240" y="1470"/>
                  <a:pt x="7259" y="1534"/>
                </a:cubicBezTo>
                <a:close/>
              </a:path>
            </a:pathLst>
          </a:custGeom>
          <a:solidFill>
            <a:srgbClr val="00B0F0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103187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6" name="Freeform 23"/>
          <p:cNvSpPr/>
          <p:nvPr/>
        </p:nvSpPr>
        <p:spPr bwMode="auto">
          <a:xfrm>
            <a:off x="0" y="3354387"/>
            <a:ext cx="9140825" cy="1789113"/>
          </a:xfrm>
          <a:custGeom>
            <a:avLst/>
            <a:gdLst/>
            <a:ahLst/>
            <a:cxnLst>
              <a:cxn ang="0">
                <a:pos x="7609" y="1134"/>
              </a:cxn>
              <a:cxn ang="0">
                <a:pos x="7680" y="1089"/>
              </a:cxn>
              <a:cxn ang="0">
                <a:pos x="7680" y="1503"/>
              </a:cxn>
              <a:cxn ang="0">
                <a:pos x="0" y="1503"/>
              </a:cxn>
              <a:cxn ang="0">
                <a:pos x="0" y="577"/>
              </a:cxn>
              <a:cxn ang="0">
                <a:pos x="32" y="576"/>
              </a:cxn>
              <a:cxn ang="0">
                <a:pos x="337" y="652"/>
              </a:cxn>
              <a:cxn ang="0">
                <a:pos x="411" y="572"/>
              </a:cxn>
              <a:cxn ang="0">
                <a:pos x="765" y="445"/>
              </a:cxn>
              <a:cxn ang="0">
                <a:pos x="892" y="458"/>
              </a:cxn>
              <a:cxn ang="0">
                <a:pos x="890" y="414"/>
              </a:cxn>
              <a:cxn ang="0">
                <a:pos x="1030" y="121"/>
              </a:cxn>
              <a:cxn ang="0">
                <a:pos x="1370" y="0"/>
              </a:cxn>
              <a:cxn ang="0">
                <a:pos x="1710" y="121"/>
              </a:cxn>
              <a:cxn ang="0">
                <a:pos x="1817" y="258"/>
              </a:cxn>
              <a:cxn ang="0">
                <a:pos x="1867" y="211"/>
              </a:cxn>
              <a:cxn ang="0">
                <a:pos x="2379" y="28"/>
              </a:cxn>
              <a:cxn ang="0">
                <a:pos x="2891" y="211"/>
              </a:cxn>
              <a:cxn ang="0">
                <a:pos x="3036" y="384"/>
              </a:cxn>
              <a:cxn ang="0">
                <a:pos x="3189" y="369"/>
              </a:cxn>
              <a:cxn ang="0">
                <a:pos x="3639" y="530"/>
              </a:cxn>
              <a:cxn ang="0">
                <a:pos x="3786" y="723"/>
              </a:cxn>
              <a:cxn ang="0">
                <a:pos x="4120" y="663"/>
              </a:cxn>
              <a:cxn ang="0">
                <a:pos x="4631" y="824"/>
              </a:cxn>
              <a:cxn ang="0">
                <a:pos x="4701" y="885"/>
              </a:cxn>
              <a:cxn ang="0">
                <a:pos x="4843" y="863"/>
              </a:cxn>
              <a:cxn ang="0">
                <a:pos x="5126" y="964"/>
              </a:cxn>
              <a:cxn ang="0">
                <a:pos x="5175" y="1014"/>
              </a:cxn>
              <a:cxn ang="0">
                <a:pos x="5256" y="1008"/>
              </a:cxn>
              <a:cxn ang="0">
                <a:pos x="5531" y="1086"/>
              </a:cxn>
              <a:cxn ang="0">
                <a:pos x="5600" y="1148"/>
              </a:cxn>
              <a:cxn ang="0">
                <a:pos x="5747" y="1115"/>
              </a:cxn>
              <a:cxn ang="0">
                <a:pos x="5950" y="1186"/>
              </a:cxn>
              <a:cxn ang="0">
                <a:pos x="5953" y="1184"/>
              </a:cxn>
              <a:cxn ang="0">
                <a:pos x="6263" y="1109"/>
              </a:cxn>
              <a:cxn ang="0">
                <a:pos x="6398" y="1120"/>
              </a:cxn>
              <a:cxn ang="0">
                <a:pos x="6479" y="1030"/>
              </a:cxn>
              <a:cxn ang="0">
                <a:pos x="6822" y="908"/>
              </a:cxn>
              <a:cxn ang="0">
                <a:pos x="7165" y="1030"/>
              </a:cxn>
              <a:cxn ang="0">
                <a:pos x="7289" y="1210"/>
              </a:cxn>
              <a:cxn ang="0">
                <a:pos x="7387" y="1191"/>
              </a:cxn>
              <a:cxn ang="0">
                <a:pos x="7537" y="1241"/>
              </a:cxn>
              <a:cxn ang="0">
                <a:pos x="7609" y="1134"/>
              </a:cxn>
            </a:cxnLst>
            <a:rect l="0" t="0" r="r" b="b"/>
            <a:pathLst>
              <a:path w="7680" h="1503">
                <a:moveTo>
                  <a:pt x="7609" y="1134"/>
                </a:moveTo>
                <a:cubicBezTo>
                  <a:pt x="7631" y="1115"/>
                  <a:pt x="7655" y="1100"/>
                  <a:pt x="7680" y="1089"/>
                </a:cubicBezTo>
                <a:cubicBezTo>
                  <a:pt x="7680" y="1503"/>
                  <a:pt x="7680" y="1503"/>
                  <a:pt x="7680" y="1503"/>
                </a:cubicBezTo>
                <a:cubicBezTo>
                  <a:pt x="0" y="1503"/>
                  <a:pt x="0" y="1503"/>
                  <a:pt x="0" y="1503"/>
                </a:cubicBezTo>
                <a:cubicBezTo>
                  <a:pt x="0" y="577"/>
                  <a:pt x="0" y="577"/>
                  <a:pt x="0" y="577"/>
                </a:cubicBezTo>
                <a:cubicBezTo>
                  <a:pt x="11" y="577"/>
                  <a:pt x="21" y="576"/>
                  <a:pt x="32" y="576"/>
                </a:cubicBezTo>
                <a:cubicBezTo>
                  <a:pt x="146" y="576"/>
                  <a:pt x="247" y="602"/>
                  <a:pt x="337" y="652"/>
                </a:cubicBezTo>
                <a:cubicBezTo>
                  <a:pt x="357" y="624"/>
                  <a:pt x="382" y="597"/>
                  <a:pt x="411" y="572"/>
                </a:cubicBezTo>
                <a:cubicBezTo>
                  <a:pt x="509" y="487"/>
                  <a:pt x="627" y="445"/>
                  <a:pt x="765" y="445"/>
                </a:cubicBezTo>
                <a:cubicBezTo>
                  <a:pt x="810" y="445"/>
                  <a:pt x="852" y="450"/>
                  <a:pt x="892" y="458"/>
                </a:cubicBezTo>
                <a:cubicBezTo>
                  <a:pt x="890" y="444"/>
                  <a:pt x="890" y="429"/>
                  <a:pt x="890" y="414"/>
                </a:cubicBezTo>
                <a:cubicBezTo>
                  <a:pt x="890" y="300"/>
                  <a:pt x="937" y="202"/>
                  <a:pt x="1030" y="121"/>
                </a:cubicBezTo>
                <a:cubicBezTo>
                  <a:pt x="1124" y="40"/>
                  <a:pt x="1238" y="0"/>
                  <a:pt x="1370" y="0"/>
                </a:cubicBezTo>
                <a:cubicBezTo>
                  <a:pt x="1503" y="0"/>
                  <a:pt x="1616" y="40"/>
                  <a:pt x="1710" y="121"/>
                </a:cubicBezTo>
                <a:cubicBezTo>
                  <a:pt x="1758" y="162"/>
                  <a:pt x="1794" y="208"/>
                  <a:pt x="1817" y="258"/>
                </a:cubicBezTo>
                <a:cubicBezTo>
                  <a:pt x="1833" y="242"/>
                  <a:pt x="1849" y="226"/>
                  <a:pt x="1867" y="211"/>
                </a:cubicBezTo>
                <a:cubicBezTo>
                  <a:pt x="2009" y="89"/>
                  <a:pt x="2179" y="28"/>
                  <a:pt x="2379" y="28"/>
                </a:cubicBezTo>
                <a:cubicBezTo>
                  <a:pt x="2579" y="28"/>
                  <a:pt x="2750" y="89"/>
                  <a:pt x="2891" y="211"/>
                </a:cubicBezTo>
                <a:cubicBezTo>
                  <a:pt x="2953" y="264"/>
                  <a:pt x="3001" y="321"/>
                  <a:pt x="3036" y="384"/>
                </a:cubicBezTo>
                <a:cubicBezTo>
                  <a:pt x="3084" y="374"/>
                  <a:pt x="3135" y="369"/>
                  <a:pt x="3189" y="369"/>
                </a:cubicBezTo>
                <a:cubicBezTo>
                  <a:pt x="3365" y="369"/>
                  <a:pt x="3515" y="423"/>
                  <a:pt x="3639" y="530"/>
                </a:cubicBezTo>
                <a:cubicBezTo>
                  <a:pt x="3706" y="588"/>
                  <a:pt x="3755" y="652"/>
                  <a:pt x="3786" y="723"/>
                </a:cubicBezTo>
                <a:cubicBezTo>
                  <a:pt x="3887" y="683"/>
                  <a:pt x="3998" y="663"/>
                  <a:pt x="4120" y="663"/>
                </a:cubicBezTo>
                <a:cubicBezTo>
                  <a:pt x="4320" y="663"/>
                  <a:pt x="4490" y="717"/>
                  <a:pt x="4631" y="824"/>
                </a:cubicBezTo>
                <a:cubicBezTo>
                  <a:pt x="4657" y="844"/>
                  <a:pt x="4680" y="864"/>
                  <a:pt x="4701" y="885"/>
                </a:cubicBezTo>
                <a:cubicBezTo>
                  <a:pt x="4745" y="870"/>
                  <a:pt x="4792" y="863"/>
                  <a:pt x="4843" y="863"/>
                </a:cubicBezTo>
                <a:cubicBezTo>
                  <a:pt x="4954" y="863"/>
                  <a:pt x="5048" y="897"/>
                  <a:pt x="5126" y="964"/>
                </a:cubicBezTo>
                <a:cubicBezTo>
                  <a:pt x="5144" y="980"/>
                  <a:pt x="5161" y="997"/>
                  <a:pt x="5175" y="1014"/>
                </a:cubicBezTo>
                <a:cubicBezTo>
                  <a:pt x="5201" y="1010"/>
                  <a:pt x="5228" y="1008"/>
                  <a:pt x="5256" y="1008"/>
                </a:cubicBezTo>
                <a:cubicBezTo>
                  <a:pt x="5363" y="1008"/>
                  <a:pt x="5455" y="1034"/>
                  <a:pt x="5531" y="1086"/>
                </a:cubicBezTo>
                <a:cubicBezTo>
                  <a:pt x="5559" y="1105"/>
                  <a:pt x="5582" y="1126"/>
                  <a:pt x="5600" y="1148"/>
                </a:cubicBezTo>
                <a:cubicBezTo>
                  <a:pt x="5644" y="1126"/>
                  <a:pt x="5692" y="1115"/>
                  <a:pt x="5747" y="1115"/>
                </a:cubicBezTo>
                <a:cubicBezTo>
                  <a:pt x="5826" y="1115"/>
                  <a:pt x="5894" y="1139"/>
                  <a:pt x="5950" y="1186"/>
                </a:cubicBezTo>
                <a:cubicBezTo>
                  <a:pt x="5951" y="1185"/>
                  <a:pt x="5952" y="1185"/>
                  <a:pt x="5953" y="1184"/>
                </a:cubicBezTo>
                <a:cubicBezTo>
                  <a:pt x="6039" y="1134"/>
                  <a:pt x="6142" y="1109"/>
                  <a:pt x="6263" y="1109"/>
                </a:cubicBezTo>
                <a:cubicBezTo>
                  <a:pt x="6311" y="1109"/>
                  <a:pt x="6356" y="1113"/>
                  <a:pt x="6398" y="1120"/>
                </a:cubicBezTo>
                <a:cubicBezTo>
                  <a:pt x="6420" y="1088"/>
                  <a:pt x="6447" y="1058"/>
                  <a:pt x="6479" y="1030"/>
                </a:cubicBezTo>
                <a:cubicBezTo>
                  <a:pt x="6574" y="949"/>
                  <a:pt x="6688" y="908"/>
                  <a:pt x="6822" y="908"/>
                </a:cubicBezTo>
                <a:cubicBezTo>
                  <a:pt x="6956" y="908"/>
                  <a:pt x="7070" y="949"/>
                  <a:pt x="7165" y="1030"/>
                </a:cubicBezTo>
                <a:cubicBezTo>
                  <a:pt x="7226" y="1083"/>
                  <a:pt x="7267" y="1143"/>
                  <a:pt x="7289" y="1210"/>
                </a:cubicBezTo>
                <a:cubicBezTo>
                  <a:pt x="7319" y="1197"/>
                  <a:pt x="7351" y="1191"/>
                  <a:pt x="7387" y="1191"/>
                </a:cubicBezTo>
                <a:cubicBezTo>
                  <a:pt x="7445" y="1191"/>
                  <a:pt x="7495" y="1208"/>
                  <a:pt x="7537" y="1241"/>
                </a:cubicBezTo>
                <a:cubicBezTo>
                  <a:pt x="7549" y="1201"/>
                  <a:pt x="7573" y="1165"/>
                  <a:pt x="7609" y="1134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defTabSz="1031875"/>
            <a:endParaRPr lang="en-US" sz="2000">
              <a:solidFill>
                <a:prstClr val="black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37" name="组合 36"/>
          <p:cNvGrpSpPr/>
          <p:nvPr/>
        </p:nvGrpSpPr>
        <p:grpSpPr>
          <a:xfrm>
            <a:off x="5082360" y="-2527134"/>
            <a:ext cx="3063604" cy="4052150"/>
            <a:chOff x="2803796" y="-2305050"/>
            <a:chExt cx="3063604" cy="4052150"/>
          </a:xfrm>
        </p:grpSpPr>
        <p:pic>
          <p:nvPicPr>
            <p:cNvPr id="38" name="Picture 6" descr="C:\Users\Administrator\Desktop\4354.png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87806" b="-2"/>
            <a:stretch>
              <a:fillRect/>
            </a:stretch>
          </p:blipFill>
          <p:spPr bwMode="auto">
            <a:xfrm>
              <a:off x="2803796" y="-2305050"/>
              <a:ext cx="3063604" cy="4052150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9" name="TextBox 12"/>
            <p:cNvSpPr txBox="1">
              <a:spLocks noChangeArrowheads="1"/>
            </p:cNvSpPr>
            <p:nvPr/>
          </p:nvSpPr>
          <p:spPr bwMode="auto">
            <a:xfrm>
              <a:off x="3813891" y="982468"/>
              <a:ext cx="1582556" cy="3877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prstTxWarp prst="textArchUp">
                <a:avLst/>
              </a:prstTxWarp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914400">
                <a:lnSpc>
                  <a:spcPct val="80000"/>
                </a:lnSpc>
              </a:pPr>
              <a:r>
                <a:rPr lang="zh-CN" altLang="en-US" sz="2400" dirty="0">
                  <a:solidFill>
                    <a:srgbClr val="C00000"/>
                  </a:solidFill>
                  <a:latin typeface="方正卡通简体" pitchFamily="65" charset="-122"/>
                  <a:ea typeface="方正卡通简体" pitchFamily="65" charset="-122"/>
                  <a:cs typeface="Times New Roman" panose="02020603050405020304" pitchFamily="18" charset="0"/>
                </a:rPr>
                <a:t>我的生活</a:t>
              </a:r>
              <a:endParaRPr lang="zh-CN" altLang="en-US" sz="2400" dirty="0">
                <a:solidFill>
                  <a:srgbClr val="C00000"/>
                </a:solidFill>
                <a:latin typeface="方正卡通简体" pitchFamily="65" charset="-122"/>
                <a:ea typeface="方正卡通简体" pitchFamily="65" charset="-122"/>
                <a:cs typeface="Times New Roman" panose="02020603050405020304" pitchFamily="18" charset="0"/>
              </a:endParaRPr>
            </a:p>
          </p:txBody>
        </p:sp>
      </p:grpSp>
      <p:pic>
        <p:nvPicPr>
          <p:cNvPr id="40" name="Picture 6" descr="C:\Users\Administrator\Desktop\t\a9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60" y="82223"/>
            <a:ext cx="2718905" cy="1611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6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50960" y="1208566"/>
            <a:ext cx="1433944" cy="1407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图片 4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163" y="421598"/>
            <a:ext cx="1446955" cy="14469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3250">
        <p15:prstTrans prst="origami"/>
      </p:transition>
    </mc:Choice>
    <mc:Fallback>
      <p:transition spd="slow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" presetClass="entr" presetSubtype="4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5" presetID="4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10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8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1" presetID="32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2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3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4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5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6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28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8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34" dur="2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5" presetID="2" presetClass="entr" presetSubtype="8" accel="56000" fill="hold" nodeType="withEffect" p14:presetBounceEnd="62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37" dur="1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38" dur="1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2" presetClass="entr" presetSubtype="2" accel="67000" fill="hold" nodeType="withEffect" p14:presetBounceEnd="59000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9000">
                                          <p:cBhvr additive="base">
                                            <p:cTn id="41" dur="1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9000">
                                          <p:cBhvr additive="base">
                                            <p:cTn id="42" dur="1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44" presetID="49" presetClass="entr" presetSubtype="0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6" dur="1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1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1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9" dur="1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49" presetClass="entr" presetSubtype="0" decel="10000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2" dur="1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1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1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5" dur="1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6" presetID="49" presetClass="entr" presetSubtype="0" decel="100000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8" dur="1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1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1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1" dur="1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2" presetID="49" presetClass="entr" presetSubtype="0" decel="100000" fill="hold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4" dur="1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5" dur="1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1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7" dur="1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8" presetID="49" presetClass="entr" presetSubtype="0" decel="100000" fill="hold" nodeType="withEffect">
                                      <p:stCondLst>
                                        <p:cond delay="390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0" dur="1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1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2" dur="1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3" dur="1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4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75" presetID="32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76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77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78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79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80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81" presetID="32" presetClass="emph" presetSubtype="0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82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83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84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85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86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87" presetID="32" presetClass="emph" presetSubtype="0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88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89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90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91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92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93" presetID="32" presetClass="emph" presetSubtype="0" fill="hold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94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95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96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97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98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99" presetID="32" presetClass="emph" presetSubtype="0" fill="hold" nodeType="withEffect">
                                      <p:stCondLst>
                                        <p:cond delay="16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00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01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02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03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04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5" grpId="0" animBg="1"/>
          <p:bldP spid="36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" presetClass="entr" presetSubtype="4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5" presetID="4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10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8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1" presetID="32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2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3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4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5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6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28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8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34" dur="2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5" presetID="2" presetClass="entr" presetSubtype="8" accel="56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1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1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2" presetClass="entr" presetSubtype="2" accel="6700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1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1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44" presetID="49" presetClass="entr" presetSubtype="0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6" dur="1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1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1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9" dur="1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49" presetClass="entr" presetSubtype="0" decel="10000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2" dur="1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1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1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5" dur="1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6" presetID="49" presetClass="entr" presetSubtype="0" decel="100000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8" dur="1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1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1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1" dur="1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2" presetID="49" presetClass="entr" presetSubtype="0" decel="100000" fill="hold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4" dur="1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5" dur="1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1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7" dur="1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8" presetID="49" presetClass="entr" presetSubtype="0" decel="100000" fill="hold" nodeType="withEffect">
                                      <p:stCondLst>
                                        <p:cond delay="390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0" dur="1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1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2" dur="1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3" dur="1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4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75" presetID="32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76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77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78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79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80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81" presetID="32" presetClass="emph" presetSubtype="0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82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83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84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85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86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87" presetID="32" presetClass="emph" presetSubtype="0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88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89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90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91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92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93" presetID="32" presetClass="emph" presetSubtype="0" fill="hold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94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95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96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97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98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99" presetID="32" presetClass="emph" presetSubtype="0" fill="hold" nodeType="withEffect">
                                      <p:stCondLst>
                                        <p:cond delay="16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00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01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02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03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04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5" grpId="0" animBg="1"/>
          <p:bldP spid="36" grpId="0" animBg="1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4E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22"/>
          <p:cNvSpPr/>
          <p:nvPr/>
        </p:nvSpPr>
        <p:spPr bwMode="auto">
          <a:xfrm>
            <a:off x="3175" y="1277314"/>
            <a:ext cx="9140825" cy="2382838"/>
          </a:xfrm>
          <a:custGeom>
            <a:avLst/>
            <a:gdLst/>
            <a:ahLst/>
            <a:cxnLst>
              <a:cxn ang="0">
                <a:pos x="7259" y="1534"/>
              </a:cxn>
              <a:cxn ang="0">
                <a:pos x="7363" y="1497"/>
              </a:cxn>
              <a:cxn ang="0">
                <a:pos x="7491" y="1557"/>
              </a:cxn>
              <a:cxn ang="0">
                <a:pos x="7536" y="1640"/>
              </a:cxn>
              <a:cxn ang="0">
                <a:pos x="7553" y="1617"/>
              </a:cxn>
              <a:cxn ang="0">
                <a:pos x="7578" y="1594"/>
              </a:cxn>
              <a:cxn ang="0">
                <a:pos x="7680" y="1557"/>
              </a:cxn>
              <a:cxn ang="0">
                <a:pos x="7680" y="2002"/>
              </a:cxn>
              <a:cxn ang="0">
                <a:pos x="0" y="2002"/>
              </a:cxn>
              <a:cxn ang="0">
                <a:pos x="0" y="317"/>
              </a:cxn>
              <a:cxn ang="0">
                <a:pos x="164" y="291"/>
              </a:cxn>
              <a:cxn ang="0">
                <a:pos x="501" y="421"/>
              </a:cxn>
              <a:cxn ang="0">
                <a:pos x="601" y="555"/>
              </a:cxn>
              <a:cxn ang="0">
                <a:pos x="642" y="491"/>
              </a:cxn>
              <a:cxn ang="0">
                <a:pos x="789" y="422"/>
              </a:cxn>
              <a:cxn ang="0">
                <a:pos x="896" y="455"/>
              </a:cxn>
              <a:cxn ang="0">
                <a:pos x="1029" y="273"/>
              </a:cxn>
              <a:cxn ang="0">
                <a:pos x="1480" y="93"/>
              </a:cxn>
              <a:cxn ang="0">
                <a:pos x="1932" y="270"/>
              </a:cxn>
              <a:cxn ang="0">
                <a:pos x="2086" y="500"/>
              </a:cxn>
              <a:cxn ang="0">
                <a:pos x="2254" y="259"/>
              </a:cxn>
              <a:cxn ang="0">
                <a:pos x="2858" y="0"/>
              </a:cxn>
              <a:cxn ang="0">
                <a:pos x="3463" y="259"/>
              </a:cxn>
              <a:cxn ang="0">
                <a:pos x="3683" y="644"/>
              </a:cxn>
              <a:cxn ang="0">
                <a:pos x="3834" y="618"/>
              </a:cxn>
              <a:cxn ang="0">
                <a:pos x="4165" y="773"/>
              </a:cxn>
              <a:cxn ang="0">
                <a:pos x="4258" y="919"/>
              </a:cxn>
              <a:cxn ang="0">
                <a:pos x="4839" y="704"/>
              </a:cxn>
              <a:cxn ang="0">
                <a:pos x="5442" y="938"/>
              </a:cxn>
              <a:cxn ang="0">
                <a:pos x="5673" y="1326"/>
              </a:cxn>
              <a:cxn ang="0">
                <a:pos x="6073" y="1168"/>
              </a:cxn>
              <a:cxn ang="0">
                <a:pos x="6495" y="1348"/>
              </a:cxn>
              <a:cxn ang="0">
                <a:pos x="6548" y="1410"/>
              </a:cxn>
              <a:cxn ang="0">
                <a:pos x="6587" y="1363"/>
              </a:cxn>
              <a:cxn ang="0">
                <a:pos x="6873" y="1242"/>
              </a:cxn>
              <a:cxn ang="0">
                <a:pos x="7158" y="1363"/>
              </a:cxn>
              <a:cxn ang="0">
                <a:pos x="7259" y="1534"/>
              </a:cxn>
            </a:cxnLst>
            <a:rect l="0" t="0" r="r" b="b"/>
            <a:pathLst>
              <a:path w="7680" h="2002">
                <a:moveTo>
                  <a:pt x="7259" y="1534"/>
                </a:moveTo>
                <a:cubicBezTo>
                  <a:pt x="7289" y="1509"/>
                  <a:pt x="7324" y="1497"/>
                  <a:pt x="7363" y="1497"/>
                </a:cubicBezTo>
                <a:cubicBezTo>
                  <a:pt x="7413" y="1497"/>
                  <a:pt x="7455" y="1517"/>
                  <a:pt x="7491" y="1557"/>
                </a:cubicBezTo>
                <a:cubicBezTo>
                  <a:pt x="7512" y="1582"/>
                  <a:pt x="7527" y="1609"/>
                  <a:pt x="7536" y="1640"/>
                </a:cubicBezTo>
                <a:cubicBezTo>
                  <a:pt x="7541" y="1632"/>
                  <a:pt x="7547" y="1625"/>
                  <a:pt x="7553" y="1617"/>
                </a:cubicBezTo>
                <a:cubicBezTo>
                  <a:pt x="7561" y="1609"/>
                  <a:pt x="7569" y="1601"/>
                  <a:pt x="7578" y="1594"/>
                </a:cubicBezTo>
                <a:cubicBezTo>
                  <a:pt x="7607" y="1570"/>
                  <a:pt x="7641" y="1557"/>
                  <a:pt x="7680" y="1557"/>
                </a:cubicBezTo>
                <a:cubicBezTo>
                  <a:pt x="7680" y="2002"/>
                  <a:pt x="7680" y="2002"/>
                  <a:pt x="7680" y="2002"/>
                </a:cubicBezTo>
                <a:cubicBezTo>
                  <a:pt x="0" y="2002"/>
                  <a:pt x="0" y="2002"/>
                  <a:pt x="0" y="2002"/>
                </a:cubicBezTo>
                <a:cubicBezTo>
                  <a:pt x="0" y="317"/>
                  <a:pt x="0" y="317"/>
                  <a:pt x="0" y="317"/>
                </a:cubicBezTo>
                <a:cubicBezTo>
                  <a:pt x="51" y="300"/>
                  <a:pt x="106" y="291"/>
                  <a:pt x="164" y="291"/>
                </a:cubicBezTo>
                <a:cubicBezTo>
                  <a:pt x="296" y="291"/>
                  <a:pt x="408" y="334"/>
                  <a:pt x="501" y="421"/>
                </a:cubicBezTo>
                <a:cubicBezTo>
                  <a:pt x="545" y="462"/>
                  <a:pt x="578" y="507"/>
                  <a:pt x="601" y="555"/>
                </a:cubicBezTo>
                <a:cubicBezTo>
                  <a:pt x="611" y="532"/>
                  <a:pt x="625" y="511"/>
                  <a:pt x="642" y="491"/>
                </a:cubicBezTo>
                <a:cubicBezTo>
                  <a:pt x="682" y="445"/>
                  <a:pt x="732" y="422"/>
                  <a:pt x="789" y="422"/>
                </a:cubicBezTo>
                <a:cubicBezTo>
                  <a:pt x="829" y="422"/>
                  <a:pt x="864" y="433"/>
                  <a:pt x="896" y="455"/>
                </a:cubicBezTo>
                <a:cubicBezTo>
                  <a:pt x="927" y="389"/>
                  <a:pt x="971" y="328"/>
                  <a:pt x="1029" y="273"/>
                </a:cubicBezTo>
                <a:cubicBezTo>
                  <a:pt x="1153" y="154"/>
                  <a:pt x="1304" y="94"/>
                  <a:pt x="1480" y="93"/>
                </a:cubicBezTo>
                <a:cubicBezTo>
                  <a:pt x="1657" y="92"/>
                  <a:pt x="1807" y="151"/>
                  <a:pt x="1932" y="270"/>
                </a:cubicBezTo>
                <a:cubicBezTo>
                  <a:pt x="2004" y="338"/>
                  <a:pt x="2055" y="415"/>
                  <a:pt x="2086" y="500"/>
                </a:cubicBezTo>
                <a:cubicBezTo>
                  <a:pt x="2127" y="413"/>
                  <a:pt x="2183" y="333"/>
                  <a:pt x="2254" y="259"/>
                </a:cubicBezTo>
                <a:cubicBezTo>
                  <a:pt x="2421" y="86"/>
                  <a:pt x="2622" y="0"/>
                  <a:pt x="2858" y="0"/>
                </a:cubicBezTo>
                <a:cubicBezTo>
                  <a:pt x="3095" y="0"/>
                  <a:pt x="3296" y="86"/>
                  <a:pt x="3463" y="259"/>
                </a:cubicBezTo>
                <a:cubicBezTo>
                  <a:pt x="3572" y="372"/>
                  <a:pt x="3646" y="501"/>
                  <a:pt x="3683" y="644"/>
                </a:cubicBezTo>
                <a:cubicBezTo>
                  <a:pt x="3730" y="626"/>
                  <a:pt x="3780" y="618"/>
                  <a:pt x="3834" y="618"/>
                </a:cubicBezTo>
                <a:cubicBezTo>
                  <a:pt x="3963" y="618"/>
                  <a:pt x="4074" y="670"/>
                  <a:pt x="4165" y="773"/>
                </a:cubicBezTo>
                <a:cubicBezTo>
                  <a:pt x="4204" y="818"/>
                  <a:pt x="4235" y="866"/>
                  <a:pt x="4258" y="919"/>
                </a:cubicBezTo>
                <a:cubicBezTo>
                  <a:pt x="4420" y="776"/>
                  <a:pt x="4614" y="704"/>
                  <a:pt x="4839" y="704"/>
                </a:cubicBezTo>
                <a:cubicBezTo>
                  <a:pt x="5075" y="704"/>
                  <a:pt x="5276" y="782"/>
                  <a:pt x="5442" y="938"/>
                </a:cubicBezTo>
                <a:cubicBezTo>
                  <a:pt x="5562" y="1051"/>
                  <a:pt x="5639" y="1180"/>
                  <a:pt x="5673" y="1326"/>
                </a:cubicBezTo>
                <a:cubicBezTo>
                  <a:pt x="5785" y="1221"/>
                  <a:pt x="5918" y="1168"/>
                  <a:pt x="6073" y="1168"/>
                </a:cubicBezTo>
                <a:cubicBezTo>
                  <a:pt x="6238" y="1168"/>
                  <a:pt x="6378" y="1228"/>
                  <a:pt x="6495" y="1348"/>
                </a:cubicBezTo>
                <a:cubicBezTo>
                  <a:pt x="6514" y="1368"/>
                  <a:pt x="6532" y="1388"/>
                  <a:pt x="6548" y="1410"/>
                </a:cubicBezTo>
                <a:cubicBezTo>
                  <a:pt x="6560" y="1393"/>
                  <a:pt x="6573" y="1378"/>
                  <a:pt x="6587" y="1363"/>
                </a:cubicBezTo>
                <a:cubicBezTo>
                  <a:pt x="6666" y="1282"/>
                  <a:pt x="6761" y="1242"/>
                  <a:pt x="6873" y="1242"/>
                </a:cubicBezTo>
                <a:cubicBezTo>
                  <a:pt x="6984" y="1242"/>
                  <a:pt x="7079" y="1282"/>
                  <a:pt x="7158" y="1363"/>
                </a:cubicBezTo>
                <a:cubicBezTo>
                  <a:pt x="7207" y="1414"/>
                  <a:pt x="7240" y="1470"/>
                  <a:pt x="7259" y="1534"/>
                </a:cubicBezTo>
                <a:close/>
              </a:path>
            </a:pathLst>
          </a:custGeom>
          <a:solidFill>
            <a:srgbClr val="00B0F0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103187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0" y="1871039"/>
            <a:ext cx="9144000" cy="3272461"/>
            <a:chOff x="0" y="1871039"/>
            <a:chExt cx="9144000" cy="3272461"/>
          </a:xfrm>
        </p:grpSpPr>
        <p:sp>
          <p:nvSpPr>
            <p:cNvPr id="8" name="Freeform 23"/>
            <p:cNvSpPr/>
            <p:nvPr/>
          </p:nvSpPr>
          <p:spPr bwMode="auto">
            <a:xfrm>
              <a:off x="3175" y="1871039"/>
              <a:ext cx="9140825" cy="1789113"/>
            </a:xfrm>
            <a:custGeom>
              <a:avLst/>
              <a:gdLst/>
              <a:ahLst/>
              <a:cxnLst>
                <a:cxn ang="0">
                  <a:pos x="7609" y="1134"/>
                </a:cxn>
                <a:cxn ang="0">
                  <a:pos x="7680" y="1089"/>
                </a:cxn>
                <a:cxn ang="0">
                  <a:pos x="7680" y="1503"/>
                </a:cxn>
                <a:cxn ang="0">
                  <a:pos x="0" y="1503"/>
                </a:cxn>
                <a:cxn ang="0">
                  <a:pos x="0" y="577"/>
                </a:cxn>
                <a:cxn ang="0">
                  <a:pos x="32" y="576"/>
                </a:cxn>
                <a:cxn ang="0">
                  <a:pos x="337" y="652"/>
                </a:cxn>
                <a:cxn ang="0">
                  <a:pos x="411" y="572"/>
                </a:cxn>
                <a:cxn ang="0">
                  <a:pos x="765" y="445"/>
                </a:cxn>
                <a:cxn ang="0">
                  <a:pos x="892" y="458"/>
                </a:cxn>
                <a:cxn ang="0">
                  <a:pos x="890" y="414"/>
                </a:cxn>
                <a:cxn ang="0">
                  <a:pos x="1030" y="121"/>
                </a:cxn>
                <a:cxn ang="0">
                  <a:pos x="1370" y="0"/>
                </a:cxn>
                <a:cxn ang="0">
                  <a:pos x="1710" y="121"/>
                </a:cxn>
                <a:cxn ang="0">
                  <a:pos x="1817" y="258"/>
                </a:cxn>
                <a:cxn ang="0">
                  <a:pos x="1867" y="211"/>
                </a:cxn>
                <a:cxn ang="0">
                  <a:pos x="2379" y="28"/>
                </a:cxn>
                <a:cxn ang="0">
                  <a:pos x="2891" y="211"/>
                </a:cxn>
                <a:cxn ang="0">
                  <a:pos x="3036" y="384"/>
                </a:cxn>
                <a:cxn ang="0">
                  <a:pos x="3189" y="369"/>
                </a:cxn>
                <a:cxn ang="0">
                  <a:pos x="3639" y="530"/>
                </a:cxn>
                <a:cxn ang="0">
                  <a:pos x="3786" y="723"/>
                </a:cxn>
                <a:cxn ang="0">
                  <a:pos x="4120" y="663"/>
                </a:cxn>
                <a:cxn ang="0">
                  <a:pos x="4631" y="824"/>
                </a:cxn>
                <a:cxn ang="0">
                  <a:pos x="4701" y="885"/>
                </a:cxn>
                <a:cxn ang="0">
                  <a:pos x="4843" y="863"/>
                </a:cxn>
                <a:cxn ang="0">
                  <a:pos x="5126" y="964"/>
                </a:cxn>
                <a:cxn ang="0">
                  <a:pos x="5175" y="1014"/>
                </a:cxn>
                <a:cxn ang="0">
                  <a:pos x="5256" y="1008"/>
                </a:cxn>
                <a:cxn ang="0">
                  <a:pos x="5531" y="1086"/>
                </a:cxn>
                <a:cxn ang="0">
                  <a:pos x="5600" y="1148"/>
                </a:cxn>
                <a:cxn ang="0">
                  <a:pos x="5747" y="1115"/>
                </a:cxn>
                <a:cxn ang="0">
                  <a:pos x="5950" y="1186"/>
                </a:cxn>
                <a:cxn ang="0">
                  <a:pos x="5953" y="1184"/>
                </a:cxn>
                <a:cxn ang="0">
                  <a:pos x="6263" y="1109"/>
                </a:cxn>
                <a:cxn ang="0">
                  <a:pos x="6398" y="1120"/>
                </a:cxn>
                <a:cxn ang="0">
                  <a:pos x="6479" y="1030"/>
                </a:cxn>
                <a:cxn ang="0">
                  <a:pos x="6822" y="908"/>
                </a:cxn>
                <a:cxn ang="0">
                  <a:pos x="7165" y="1030"/>
                </a:cxn>
                <a:cxn ang="0">
                  <a:pos x="7289" y="1210"/>
                </a:cxn>
                <a:cxn ang="0">
                  <a:pos x="7387" y="1191"/>
                </a:cxn>
                <a:cxn ang="0">
                  <a:pos x="7537" y="1241"/>
                </a:cxn>
                <a:cxn ang="0">
                  <a:pos x="7609" y="1134"/>
                </a:cxn>
              </a:cxnLst>
              <a:rect l="0" t="0" r="r" b="b"/>
              <a:pathLst>
                <a:path w="7680" h="1503">
                  <a:moveTo>
                    <a:pt x="7609" y="1134"/>
                  </a:moveTo>
                  <a:cubicBezTo>
                    <a:pt x="7631" y="1115"/>
                    <a:pt x="7655" y="1100"/>
                    <a:pt x="7680" y="1089"/>
                  </a:cubicBezTo>
                  <a:cubicBezTo>
                    <a:pt x="7680" y="1503"/>
                    <a:pt x="7680" y="1503"/>
                    <a:pt x="7680" y="1503"/>
                  </a:cubicBezTo>
                  <a:cubicBezTo>
                    <a:pt x="0" y="1503"/>
                    <a:pt x="0" y="1503"/>
                    <a:pt x="0" y="1503"/>
                  </a:cubicBezTo>
                  <a:cubicBezTo>
                    <a:pt x="0" y="577"/>
                    <a:pt x="0" y="577"/>
                    <a:pt x="0" y="577"/>
                  </a:cubicBezTo>
                  <a:cubicBezTo>
                    <a:pt x="11" y="577"/>
                    <a:pt x="21" y="576"/>
                    <a:pt x="32" y="576"/>
                  </a:cubicBezTo>
                  <a:cubicBezTo>
                    <a:pt x="146" y="576"/>
                    <a:pt x="247" y="602"/>
                    <a:pt x="337" y="652"/>
                  </a:cubicBezTo>
                  <a:cubicBezTo>
                    <a:pt x="357" y="624"/>
                    <a:pt x="382" y="597"/>
                    <a:pt x="411" y="572"/>
                  </a:cubicBezTo>
                  <a:cubicBezTo>
                    <a:pt x="509" y="487"/>
                    <a:pt x="627" y="445"/>
                    <a:pt x="765" y="445"/>
                  </a:cubicBezTo>
                  <a:cubicBezTo>
                    <a:pt x="810" y="445"/>
                    <a:pt x="852" y="450"/>
                    <a:pt x="892" y="458"/>
                  </a:cubicBezTo>
                  <a:cubicBezTo>
                    <a:pt x="890" y="444"/>
                    <a:pt x="890" y="429"/>
                    <a:pt x="890" y="414"/>
                  </a:cubicBezTo>
                  <a:cubicBezTo>
                    <a:pt x="890" y="300"/>
                    <a:pt x="937" y="202"/>
                    <a:pt x="1030" y="121"/>
                  </a:cubicBezTo>
                  <a:cubicBezTo>
                    <a:pt x="1124" y="40"/>
                    <a:pt x="1238" y="0"/>
                    <a:pt x="1370" y="0"/>
                  </a:cubicBezTo>
                  <a:cubicBezTo>
                    <a:pt x="1503" y="0"/>
                    <a:pt x="1616" y="40"/>
                    <a:pt x="1710" y="121"/>
                  </a:cubicBezTo>
                  <a:cubicBezTo>
                    <a:pt x="1758" y="162"/>
                    <a:pt x="1794" y="208"/>
                    <a:pt x="1817" y="258"/>
                  </a:cubicBezTo>
                  <a:cubicBezTo>
                    <a:pt x="1833" y="242"/>
                    <a:pt x="1849" y="226"/>
                    <a:pt x="1867" y="211"/>
                  </a:cubicBezTo>
                  <a:cubicBezTo>
                    <a:pt x="2009" y="89"/>
                    <a:pt x="2179" y="28"/>
                    <a:pt x="2379" y="28"/>
                  </a:cubicBezTo>
                  <a:cubicBezTo>
                    <a:pt x="2579" y="28"/>
                    <a:pt x="2750" y="89"/>
                    <a:pt x="2891" y="211"/>
                  </a:cubicBezTo>
                  <a:cubicBezTo>
                    <a:pt x="2953" y="264"/>
                    <a:pt x="3001" y="321"/>
                    <a:pt x="3036" y="384"/>
                  </a:cubicBezTo>
                  <a:cubicBezTo>
                    <a:pt x="3084" y="374"/>
                    <a:pt x="3135" y="369"/>
                    <a:pt x="3189" y="369"/>
                  </a:cubicBezTo>
                  <a:cubicBezTo>
                    <a:pt x="3365" y="369"/>
                    <a:pt x="3515" y="423"/>
                    <a:pt x="3639" y="530"/>
                  </a:cubicBezTo>
                  <a:cubicBezTo>
                    <a:pt x="3706" y="588"/>
                    <a:pt x="3755" y="652"/>
                    <a:pt x="3786" y="723"/>
                  </a:cubicBezTo>
                  <a:cubicBezTo>
                    <a:pt x="3887" y="683"/>
                    <a:pt x="3998" y="663"/>
                    <a:pt x="4120" y="663"/>
                  </a:cubicBezTo>
                  <a:cubicBezTo>
                    <a:pt x="4320" y="663"/>
                    <a:pt x="4490" y="717"/>
                    <a:pt x="4631" y="824"/>
                  </a:cubicBezTo>
                  <a:cubicBezTo>
                    <a:pt x="4657" y="844"/>
                    <a:pt x="4680" y="864"/>
                    <a:pt x="4701" y="885"/>
                  </a:cubicBezTo>
                  <a:cubicBezTo>
                    <a:pt x="4745" y="870"/>
                    <a:pt x="4792" y="863"/>
                    <a:pt x="4843" y="863"/>
                  </a:cubicBezTo>
                  <a:cubicBezTo>
                    <a:pt x="4954" y="863"/>
                    <a:pt x="5048" y="897"/>
                    <a:pt x="5126" y="964"/>
                  </a:cubicBezTo>
                  <a:cubicBezTo>
                    <a:pt x="5144" y="980"/>
                    <a:pt x="5161" y="997"/>
                    <a:pt x="5175" y="1014"/>
                  </a:cubicBezTo>
                  <a:cubicBezTo>
                    <a:pt x="5201" y="1010"/>
                    <a:pt x="5228" y="1008"/>
                    <a:pt x="5256" y="1008"/>
                  </a:cubicBezTo>
                  <a:cubicBezTo>
                    <a:pt x="5363" y="1008"/>
                    <a:pt x="5455" y="1034"/>
                    <a:pt x="5531" y="1086"/>
                  </a:cubicBezTo>
                  <a:cubicBezTo>
                    <a:pt x="5559" y="1105"/>
                    <a:pt x="5582" y="1126"/>
                    <a:pt x="5600" y="1148"/>
                  </a:cubicBezTo>
                  <a:cubicBezTo>
                    <a:pt x="5644" y="1126"/>
                    <a:pt x="5692" y="1115"/>
                    <a:pt x="5747" y="1115"/>
                  </a:cubicBezTo>
                  <a:cubicBezTo>
                    <a:pt x="5826" y="1115"/>
                    <a:pt x="5894" y="1139"/>
                    <a:pt x="5950" y="1186"/>
                  </a:cubicBezTo>
                  <a:cubicBezTo>
                    <a:pt x="5951" y="1185"/>
                    <a:pt x="5952" y="1185"/>
                    <a:pt x="5953" y="1184"/>
                  </a:cubicBezTo>
                  <a:cubicBezTo>
                    <a:pt x="6039" y="1134"/>
                    <a:pt x="6142" y="1109"/>
                    <a:pt x="6263" y="1109"/>
                  </a:cubicBezTo>
                  <a:cubicBezTo>
                    <a:pt x="6311" y="1109"/>
                    <a:pt x="6356" y="1113"/>
                    <a:pt x="6398" y="1120"/>
                  </a:cubicBezTo>
                  <a:cubicBezTo>
                    <a:pt x="6420" y="1088"/>
                    <a:pt x="6447" y="1058"/>
                    <a:pt x="6479" y="1030"/>
                  </a:cubicBezTo>
                  <a:cubicBezTo>
                    <a:pt x="6574" y="949"/>
                    <a:pt x="6688" y="908"/>
                    <a:pt x="6822" y="908"/>
                  </a:cubicBezTo>
                  <a:cubicBezTo>
                    <a:pt x="6956" y="908"/>
                    <a:pt x="7070" y="949"/>
                    <a:pt x="7165" y="1030"/>
                  </a:cubicBezTo>
                  <a:cubicBezTo>
                    <a:pt x="7226" y="1083"/>
                    <a:pt x="7267" y="1143"/>
                    <a:pt x="7289" y="1210"/>
                  </a:cubicBezTo>
                  <a:cubicBezTo>
                    <a:pt x="7319" y="1197"/>
                    <a:pt x="7351" y="1191"/>
                    <a:pt x="7387" y="1191"/>
                  </a:cubicBezTo>
                  <a:cubicBezTo>
                    <a:pt x="7445" y="1191"/>
                    <a:pt x="7495" y="1208"/>
                    <a:pt x="7537" y="1241"/>
                  </a:cubicBezTo>
                  <a:cubicBezTo>
                    <a:pt x="7549" y="1201"/>
                    <a:pt x="7573" y="1165"/>
                    <a:pt x="7609" y="113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1031875"/>
              <a:endParaRPr lang="en-US" sz="200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0" y="3660152"/>
              <a:ext cx="9144000" cy="14833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4" name="图片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787422" cy="5143500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5082360" y="-2527134"/>
            <a:ext cx="3063604" cy="4052150"/>
            <a:chOff x="2803796" y="-2305050"/>
            <a:chExt cx="3063604" cy="4052150"/>
          </a:xfrm>
        </p:grpSpPr>
        <p:pic>
          <p:nvPicPr>
            <p:cNvPr id="11" name="Picture 6" descr="C:\Users\Administrator\Desktop\4354.pn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87806" b="-2"/>
            <a:stretch>
              <a:fillRect/>
            </a:stretch>
          </p:blipFill>
          <p:spPr bwMode="auto">
            <a:xfrm>
              <a:off x="2803796" y="-2305050"/>
              <a:ext cx="3063604" cy="4052150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2"/>
            <p:cNvSpPr txBox="1">
              <a:spLocks noChangeArrowheads="1"/>
            </p:cNvSpPr>
            <p:nvPr/>
          </p:nvSpPr>
          <p:spPr bwMode="auto">
            <a:xfrm>
              <a:off x="3813891" y="982468"/>
              <a:ext cx="1582556" cy="3877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prstTxWarp prst="textArchUp">
                <a:avLst/>
              </a:prstTxWarp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914400">
                <a:lnSpc>
                  <a:spcPct val="80000"/>
                </a:lnSpc>
              </a:pPr>
              <a:r>
                <a:rPr lang="zh-CN" altLang="en-US" sz="2400" dirty="0">
                  <a:solidFill>
                    <a:srgbClr val="C00000"/>
                  </a:solidFill>
                  <a:latin typeface="方正卡通简体" pitchFamily="65" charset="-122"/>
                  <a:ea typeface="方正卡通简体" pitchFamily="65" charset="-122"/>
                  <a:cs typeface="Times New Roman" panose="02020603050405020304" pitchFamily="18" charset="0"/>
                </a:rPr>
                <a:t>我的梦想</a:t>
              </a:r>
              <a:endParaRPr lang="zh-CN" altLang="en-US" sz="2400" dirty="0">
                <a:solidFill>
                  <a:srgbClr val="C00000"/>
                </a:solidFill>
                <a:latin typeface="方正卡通简体" pitchFamily="65" charset="-122"/>
                <a:ea typeface="方正卡通简体" pitchFamily="65" charset="-122"/>
                <a:cs typeface="Times New Roman" panose="02020603050405020304" pitchFamily="18" charset="0"/>
              </a:endParaRPr>
            </a:p>
          </p:txBody>
        </p:sp>
      </p:grpSp>
      <p:pic>
        <p:nvPicPr>
          <p:cNvPr id="13" name="图片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1528" y="1654148"/>
            <a:ext cx="997245" cy="99724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8834" y="2390051"/>
            <a:ext cx="2012354" cy="1847407"/>
          </a:xfrm>
          <a:prstGeom prst="rect">
            <a:avLst/>
          </a:prstGeom>
        </p:spPr>
      </p:pic>
      <p:sp>
        <p:nvSpPr>
          <p:cNvPr id="15" name="TextBox 11"/>
          <p:cNvSpPr>
            <a:spLocks noChangeArrowheads="1"/>
          </p:cNvSpPr>
          <p:nvPr/>
        </p:nvSpPr>
        <p:spPr bwMode="auto">
          <a:xfrm>
            <a:off x="2189702" y="3409799"/>
            <a:ext cx="4424460" cy="93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2009" tIns="36005" rIns="72009" bIns="36005">
            <a:spAutoFit/>
          </a:bodyPr>
          <a:lstStyle/>
          <a:p>
            <a:pPr algn="ctr" defTabSz="914400"/>
            <a:r>
              <a:rPr lang="zh-CN" altLang="en-US" sz="2800" dirty="0">
                <a:solidFill>
                  <a:srgbClr val="FF3399"/>
                </a:solidFill>
                <a:latin typeface="方正卡通简体" pitchFamily="65" charset="-122"/>
                <a:ea typeface="方正卡通简体" pitchFamily="65" charset="-122"/>
                <a:sym typeface="微软雅黑" panose="020B0503020204020204" charset="-122"/>
              </a:rPr>
              <a:t>我的梦想是</a:t>
            </a:r>
            <a:r>
              <a:rPr lang="zh-CN" altLang="en-US" sz="2800" dirty="0">
                <a:solidFill>
                  <a:srgbClr val="FF6600"/>
                </a:solidFill>
                <a:latin typeface="方正卡通简体" pitchFamily="65" charset="-122"/>
                <a:ea typeface="方正卡通简体" pitchFamily="65" charset="-122"/>
                <a:sym typeface="微软雅黑" panose="020B0503020204020204" charset="-122"/>
              </a:rPr>
              <a:t>当一名</a:t>
            </a:r>
            <a:endParaRPr lang="en-US" altLang="zh-CN" sz="2800" dirty="0">
              <a:solidFill>
                <a:srgbClr val="FF6600"/>
              </a:solidFill>
              <a:latin typeface="方正卡通简体" pitchFamily="65" charset="-122"/>
              <a:ea typeface="方正卡通简体" pitchFamily="65" charset="-122"/>
              <a:sym typeface="微软雅黑" panose="020B0503020204020204" charset="-122"/>
            </a:endParaRPr>
          </a:p>
          <a:p>
            <a:pPr algn="ctr" defTabSz="914400"/>
            <a:r>
              <a:rPr lang="zh-CN" altLang="en-US" sz="2800" dirty="0">
                <a:solidFill>
                  <a:srgbClr val="FF6600"/>
                </a:solidFill>
                <a:latin typeface="方正卡通简体" pitchFamily="65" charset="-122"/>
                <a:ea typeface="方正卡通简体" pitchFamily="65" charset="-122"/>
                <a:sym typeface="微软雅黑" panose="020B0503020204020204" charset="-122"/>
              </a:rPr>
              <a:t>宇航员飞上月球</a:t>
            </a:r>
            <a:endParaRPr lang="zh-CN" altLang="en-US" sz="2800" dirty="0">
              <a:solidFill>
                <a:srgbClr val="FF6600"/>
              </a:solidFill>
              <a:latin typeface="方正卡通简体" pitchFamily="65" charset="-122"/>
              <a:ea typeface="方正卡通简体" pitchFamily="65" charset="-122"/>
              <a:sym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14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50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500"/>
                            </p:stCondLst>
                            <p:childTnLst>
                              <p:par>
                                <p:cTn id="3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8000"/>
                            </p:stCondLst>
                            <p:childTnLst>
                              <p:par>
                                <p:cTn id="4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9000"/>
                            </p:stCondLst>
                            <p:childTnLst>
                              <p:par>
                                <p:cTn id="5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4E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2"/>
          <p:cNvSpPr/>
          <p:nvPr/>
        </p:nvSpPr>
        <p:spPr bwMode="auto">
          <a:xfrm rot="10800000">
            <a:off x="1588" y="-5472"/>
            <a:ext cx="9140825" cy="2382838"/>
          </a:xfrm>
          <a:custGeom>
            <a:avLst/>
            <a:gdLst/>
            <a:ahLst/>
            <a:cxnLst>
              <a:cxn ang="0">
                <a:pos x="7259" y="1534"/>
              </a:cxn>
              <a:cxn ang="0">
                <a:pos x="7363" y="1497"/>
              </a:cxn>
              <a:cxn ang="0">
                <a:pos x="7491" y="1557"/>
              </a:cxn>
              <a:cxn ang="0">
                <a:pos x="7536" y="1640"/>
              </a:cxn>
              <a:cxn ang="0">
                <a:pos x="7553" y="1617"/>
              </a:cxn>
              <a:cxn ang="0">
                <a:pos x="7578" y="1594"/>
              </a:cxn>
              <a:cxn ang="0">
                <a:pos x="7680" y="1557"/>
              </a:cxn>
              <a:cxn ang="0">
                <a:pos x="7680" y="2002"/>
              </a:cxn>
              <a:cxn ang="0">
                <a:pos x="0" y="2002"/>
              </a:cxn>
              <a:cxn ang="0">
                <a:pos x="0" y="317"/>
              </a:cxn>
              <a:cxn ang="0">
                <a:pos x="164" y="291"/>
              </a:cxn>
              <a:cxn ang="0">
                <a:pos x="501" y="421"/>
              </a:cxn>
              <a:cxn ang="0">
                <a:pos x="601" y="555"/>
              </a:cxn>
              <a:cxn ang="0">
                <a:pos x="642" y="491"/>
              </a:cxn>
              <a:cxn ang="0">
                <a:pos x="789" y="422"/>
              </a:cxn>
              <a:cxn ang="0">
                <a:pos x="896" y="455"/>
              </a:cxn>
              <a:cxn ang="0">
                <a:pos x="1029" y="273"/>
              </a:cxn>
              <a:cxn ang="0">
                <a:pos x="1480" y="93"/>
              </a:cxn>
              <a:cxn ang="0">
                <a:pos x="1932" y="270"/>
              </a:cxn>
              <a:cxn ang="0">
                <a:pos x="2086" y="500"/>
              </a:cxn>
              <a:cxn ang="0">
                <a:pos x="2254" y="259"/>
              </a:cxn>
              <a:cxn ang="0">
                <a:pos x="2858" y="0"/>
              </a:cxn>
              <a:cxn ang="0">
                <a:pos x="3463" y="259"/>
              </a:cxn>
              <a:cxn ang="0">
                <a:pos x="3683" y="644"/>
              </a:cxn>
              <a:cxn ang="0">
                <a:pos x="3834" y="618"/>
              </a:cxn>
              <a:cxn ang="0">
                <a:pos x="4165" y="773"/>
              </a:cxn>
              <a:cxn ang="0">
                <a:pos x="4258" y="919"/>
              </a:cxn>
              <a:cxn ang="0">
                <a:pos x="4839" y="704"/>
              </a:cxn>
              <a:cxn ang="0">
                <a:pos x="5442" y="938"/>
              </a:cxn>
              <a:cxn ang="0">
                <a:pos x="5673" y="1326"/>
              </a:cxn>
              <a:cxn ang="0">
                <a:pos x="6073" y="1168"/>
              </a:cxn>
              <a:cxn ang="0">
                <a:pos x="6495" y="1348"/>
              </a:cxn>
              <a:cxn ang="0">
                <a:pos x="6548" y="1410"/>
              </a:cxn>
              <a:cxn ang="0">
                <a:pos x="6587" y="1363"/>
              </a:cxn>
              <a:cxn ang="0">
                <a:pos x="6873" y="1242"/>
              </a:cxn>
              <a:cxn ang="0">
                <a:pos x="7158" y="1363"/>
              </a:cxn>
              <a:cxn ang="0">
                <a:pos x="7259" y="1534"/>
              </a:cxn>
            </a:cxnLst>
            <a:rect l="0" t="0" r="r" b="b"/>
            <a:pathLst>
              <a:path w="7680" h="2002">
                <a:moveTo>
                  <a:pt x="7259" y="1534"/>
                </a:moveTo>
                <a:cubicBezTo>
                  <a:pt x="7289" y="1509"/>
                  <a:pt x="7324" y="1497"/>
                  <a:pt x="7363" y="1497"/>
                </a:cubicBezTo>
                <a:cubicBezTo>
                  <a:pt x="7413" y="1497"/>
                  <a:pt x="7455" y="1517"/>
                  <a:pt x="7491" y="1557"/>
                </a:cubicBezTo>
                <a:cubicBezTo>
                  <a:pt x="7512" y="1582"/>
                  <a:pt x="7527" y="1609"/>
                  <a:pt x="7536" y="1640"/>
                </a:cubicBezTo>
                <a:cubicBezTo>
                  <a:pt x="7541" y="1632"/>
                  <a:pt x="7547" y="1625"/>
                  <a:pt x="7553" y="1617"/>
                </a:cubicBezTo>
                <a:cubicBezTo>
                  <a:pt x="7561" y="1609"/>
                  <a:pt x="7569" y="1601"/>
                  <a:pt x="7578" y="1594"/>
                </a:cubicBezTo>
                <a:cubicBezTo>
                  <a:pt x="7607" y="1570"/>
                  <a:pt x="7641" y="1557"/>
                  <a:pt x="7680" y="1557"/>
                </a:cubicBezTo>
                <a:cubicBezTo>
                  <a:pt x="7680" y="2002"/>
                  <a:pt x="7680" y="2002"/>
                  <a:pt x="7680" y="2002"/>
                </a:cubicBezTo>
                <a:cubicBezTo>
                  <a:pt x="0" y="2002"/>
                  <a:pt x="0" y="2002"/>
                  <a:pt x="0" y="2002"/>
                </a:cubicBezTo>
                <a:cubicBezTo>
                  <a:pt x="0" y="317"/>
                  <a:pt x="0" y="317"/>
                  <a:pt x="0" y="317"/>
                </a:cubicBezTo>
                <a:cubicBezTo>
                  <a:pt x="51" y="300"/>
                  <a:pt x="106" y="291"/>
                  <a:pt x="164" y="291"/>
                </a:cubicBezTo>
                <a:cubicBezTo>
                  <a:pt x="296" y="291"/>
                  <a:pt x="408" y="334"/>
                  <a:pt x="501" y="421"/>
                </a:cubicBezTo>
                <a:cubicBezTo>
                  <a:pt x="545" y="462"/>
                  <a:pt x="578" y="507"/>
                  <a:pt x="601" y="555"/>
                </a:cubicBezTo>
                <a:cubicBezTo>
                  <a:pt x="611" y="532"/>
                  <a:pt x="625" y="511"/>
                  <a:pt x="642" y="491"/>
                </a:cubicBezTo>
                <a:cubicBezTo>
                  <a:pt x="682" y="445"/>
                  <a:pt x="732" y="422"/>
                  <a:pt x="789" y="422"/>
                </a:cubicBezTo>
                <a:cubicBezTo>
                  <a:pt x="829" y="422"/>
                  <a:pt x="864" y="433"/>
                  <a:pt x="896" y="455"/>
                </a:cubicBezTo>
                <a:cubicBezTo>
                  <a:pt x="927" y="389"/>
                  <a:pt x="971" y="328"/>
                  <a:pt x="1029" y="273"/>
                </a:cubicBezTo>
                <a:cubicBezTo>
                  <a:pt x="1153" y="154"/>
                  <a:pt x="1304" y="94"/>
                  <a:pt x="1480" y="93"/>
                </a:cubicBezTo>
                <a:cubicBezTo>
                  <a:pt x="1657" y="92"/>
                  <a:pt x="1807" y="151"/>
                  <a:pt x="1932" y="270"/>
                </a:cubicBezTo>
                <a:cubicBezTo>
                  <a:pt x="2004" y="338"/>
                  <a:pt x="2055" y="415"/>
                  <a:pt x="2086" y="500"/>
                </a:cubicBezTo>
                <a:cubicBezTo>
                  <a:pt x="2127" y="413"/>
                  <a:pt x="2183" y="333"/>
                  <a:pt x="2254" y="259"/>
                </a:cubicBezTo>
                <a:cubicBezTo>
                  <a:pt x="2421" y="86"/>
                  <a:pt x="2622" y="0"/>
                  <a:pt x="2858" y="0"/>
                </a:cubicBezTo>
                <a:cubicBezTo>
                  <a:pt x="3095" y="0"/>
                  <a:pt x="3296" y="86"/>
                  <a:pt x="3463" y="259"/>
                </a:cubicBezTo>
                <a:cubicBezTo>
                  <a:pt x="3572" y="372"/>
                  <a:pt x="3646" y="501"/>
                  <a:pt x="3683" y="644"/>
                </a:cubicBezTo>
                <a:cubicBezTo>
                  <a:pt x="3730" y="626"/>
                  <a:pt x="3780" y="618"/>
                  <a:pt x="3834" y="618"/>
                </a:cubicBezTo>
                <a:cubicBezTo>
                  <a:pt x="3963" y="618"/>
                  <a:pt x="4074" y="670"/>
                  <a:pt x="4165" y="773"/>
                </a:cubicBezTo>
                <a:cubicBezTo>
                  <a:pt x="4204" y="818"/>
                  <a:pt x="4235" y="866"/>
                  <a:pt x="4258" y="919"/>
                </a:cubicBezTo>
                <a:cubicBezTo>
                  <a:pt x="4420" y="776"/>
                  <a:pt x="4614" y="704"/>
                  <a:pt x="4839" y="704"/>
                </a:cubicBezTo>
                <a:cubicBezTo>
                  <a:pt x="5075" y="704"/>
                  <a:pt x="5276" y="782"/>
                  <a:pt x="5442" y="938"/>
                </a:cubicBezTo>
                <a:cubicBezTo>
                  <a:pt x="5562" y="1051"/>
                  <a:pt x="5639" y="1180"/>
                  <a:pt x="5673" y="1326"/>
                </a:cubicBezTo>
                <a:cubicBezTo>
                  <a:pt x="5785" y="1221"/>
                  <a:pt x="5918" y="1168"/>
                  <a:pt x="6073" y="1168"/>
                </a:cubicBezTo>
                <a:cubicBezTo>
                  <a:pt x="6238" y="1168"/>
                  <a:pt x="6378" y="1228"/>
                  <a:pt x="6495" y="1348"/>
                </a:cubicBezTo>
                <a:cubicBezTo>
                  <a:pt x="6514" y="1368"/>
                  <a:pt x="6532" y="1388"/>
                  <a:pt x="6548" y="1410"/>
                </a:cubicBezTo>
                <a:cubicBezTo>
                  <a:pt x="6560" y="1393"/>
                  <a:pt x="6573" y="1378"/>
                  <a:pt x="6587" y="1363"/>
                </a:cubicBezTo>
                <a:cubicBezTo>
                  <a:pt x="6666" y="1282"/>
                  <a:pt x="6761" y="1242"/>
                  <a:pt x="6873" y="1242"/>
                </a:cubicBezTo>
                <a:cubicBezTo>
                  <a:pt x="6984" y="1242"/>
                  <a:pt x="7079" y="1282"/>
                  <a:pt x="7158" y="1363"/>
                </a:cubicBezTo>
                <a:cubicBezTo>
                  <a:pt x="7207" y="1414"/>
                  <a:pt x="7240" y="1470"/>
                  <a:pt x="7259" y="1534"/>
                </a:cubicBezTo>
                <a:close/>
              </a:path>
            </a:pathLst>
          </a:custGeom>
          <a:solidFill>
            <a:srgbClr val="00B0F0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103187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Freeform 23"/>
          <p:cNvSpPr/>
          <p:nvPr/>
        </p:nvSpPr>
        <p:spPr bwMode="auto">
          <a:xfrm rot="10800000">
            <a:off x="1588" y="-5472"/>
            <a:ext cx="9140825" cy="1789113"/>
          </a:xfrm>
          <a:custGeom>
            <a:avLst/>
            <a:gdLst/>
            <a:ahLst/>
            <a:cxnLst>
              <a:cxn ang="0">
                <a:pos x="7609" y="1134"/>
              </a:cxn>
              <a:cxn ang="0">
                <a:pos x="7680" y="1089"/>
              </a:cxn>
              <a:cxn ang="0">
                <a:pos x="7680" y="1503"/>
              </a:cxn>
              <a:cxn ang="0">
                <a:pos x="0" y="1503"/>
              </a:cxn>
              <a:cxn ang="0">
                <a:pos x="0" y="577"/>
              </a:cxn>
              <a:cxn ang="0">
                <a:pos x="32" y="576"/>
              </a:cxn>
              <a:cxn ang="0">
                <a:pos x="337" y="652"/>
              </a:cxn>
              <a:cxn ang="0">
                <a:pos x="411" y="572"/>
              </a:cxn>
              <a:cxn ang="0">
                <a:pos x="765" y="445"/>
              </a:cxn>
              <a:cxn ang="0">
                <a:pos x="892" y="458"/>
              </a:cxn>
              <a:cxn ang="0">
                <a:pos x="890" y="414"/>
              </a:cxn>
              <a:cxn ang="0">
                <a:pos x="1030" y="121"/>
              </a:cxn>
              <a:cxn ang="0">
                <a:pos x="1370" y="0"/>
              </a:cxn>
              <a:cxn ang="0">
                <a:pos x="1710" y="121"/>
              </a:cxn>
              <a:cxn ang="0">
                <a:pos x="1817" y="258"/>
              </a:cxn>
              <a:cxn ang="0">
                <a:pos x="1867" y="211"/>
              </a:cxn>
              <a:cxn ang="0">
                <a:pos x="2379" y="28"/>
              </a:cxn>
              <a:cxn ang="0">
                <a:pos x="2891" y="211"/>
              </a:cxn>
              <a:cxn ang="0">
                <a:pos x="3036" y="384"/>
              </a:cxn>
              <a:cxn ang="0">
                <a:pos x="3189" y="369"/>
              </a:cxn>
              <a:cxn ang="0">
                <a:pos x="3639" y="530"/>
              </a:cxn>
              <a:cxn ang="0">
                <a:pos x="3786" y="723"/>
              </a:cxn>
              <a:cxn ang="0">
                <a:pos x="4120" y="663"/>
              </a:cxn>
              <a:cxn ang="0">
                <a:pos x="4631" y="824"/>
              </a:cxn>
              <a:cxn ang="0">
                <a:pos x="4701" y="885"/>
              </a:cxn>
              <a:cxn ang="0">
                <a:pos x="4843" y="863"/>
              </a:cxn>
              <a:cxn ang="0">
                <a:pos x="5126" y="964"/>
              </a:cxn>
              <a:cxn ang="0">
                <a:pos x="5175" y="1014"/>
              </a:cxn>
              <a:cxn ang="0">
                <a:pos x="5256" y="1008"/>
              </a:cxn>
              <a:cxn ang="0">
                <a:pos x="5531" y="1086"/>
              </a:cxn>
              <a:cxn ang="0">
                <a:pos x="5600" y="1148"/>
              </a:cxn>
              <a:cxn ang="0">
                <a:pos x="5747" y="1115"/>
              </a:cxn>
              <a:cxn ang="0">
                <a:pos x="5950" y="1186"/>
              </a:cxn>
              <a:cxn ang="0">
                <a:pos x="5953" y="1184"/>
              </a:cxn>
              <a:cxn ang="0">
                <a:pos x="6263" y="1109"/>
              </a:cxn>
              <a:cxn ang="0">
                <a:pos x="6398" y="1120"/>
              </a:cxn>
              <a:cxn ang="0">
                <a:pos x="6479" y="1030"/>
              </a:cxn>
              <a:cxn ang="0">
                <a:pos x="6822" y="908"/>
              </a:cxn>
              <a:cxn ang="0">
                <a:pos x="7165" y="1030"/>
              </a:cxn>
              <a:cxn ang="0">
                <a:pos x="7289" y="1210"/>
              </a:cxn>
              <a:cxn ang="0">
                <a:pos x="7387" y="1191"/>
              </a:cxn>
              <a:cxn ang="0">
                <a:pos x="7537" y="1241"/>
              </a:cxn>
              <a:cxn ang="0">
                <a:pos x="7609" y="1134"/>
              </a:cxn>
            </a:cxnLst>
            <a:rect l="0" t="0" r="r" b="b"/>
            <a:pathLst>
              <a:path w="7680" h="1503">
                <a:moveTo>
                  <a:pt x="7609" y="1134"/>
                </a:moveTo>
                <a:cubicBezTo>
                  <a:pt x="7631" y="1115"/>
                  <a:pt x="7655" y="1100"/>
                  <a:pt x="7680" y="1089"/>
                </a:cubicBezTo>
                <a:cubicBezTo>
                  <a:pt x="7680" y="1503"/>
                  <a:pt x="7680" y="1503"/>
                  <a:pt x="7680" y="1503"/>
                </a:cubicBezTo>
                <a:cubicBezTo>
                  <a:pt x="0" y="1503"/>
                  <a:pt x="0" y="1503"/>
                  <a:pt x="0" y="1503"/>
                </a:cubicBezTo>
                <a:cubicBezTo>
                  <a:pt x="0" y="577"/>
                  <a:pt x="0" y="577"/>
                  <a:pt x="0" y="577"/>
                </a:cubicBezTo>
                <a:cubicBezTo>
                  <a:pt x="11" y="577"/>
                  <a:pt x="21" y="576"/>
                  <a:pt x="32" y="576"/>
                </a:cubicBezTo>
                <a:cubicBezTo>
                  <a:pt x="146" y="576"/>
                  <a:pt x="247" y="602"/>
                  <a:pt x="337" y="652"/>
                </a:cubicBezTo>
                <a:cubicBezTo>
                  <a:pt x="357" y="624"/>
                  <a:pt x="382" y="597"/>
                  <a:pt x="411" y="572"/>
                </a:cubicBezTo>
                <a:cubicBezTo>
                  <a:pt x="509" y="487"/>
                  <a:pt x="627" y="445"/>
                  <a:pt x="765" y="445"/>
                </a:cubicBezTo>
                <a:cubicBezTo>
                  <a:pt x="810" y="445"/>
                  <a:pt x="852" y="450"/>
                  <a:pt x="892" y="458"/>
                </a:cubicBezTo>
                <a:cubicBezTo>
                  <a:pt x="890" y="444"/>
                  <a:pt x="890" y="429"/>
                  <a:pt x="890" y="414"/>
                </a:cubicBezTo>
                <a:cubicBezTo>
                  <a:pt x="890" y="300"/>
                  <a:pt x="937" y="202"/>
                  <a:pt x="1030" y="121"/>
                </a:cubicBezTo>
                <a:cubicBezTo>
                  <a:pt x="1124" y="40"/>
                  <a:pt x="1238" y="0"/>
                  <a:pt x="1370" y="0"/>
                </a:cubicBezTo>
                <a:cubicBezTo>
                  <a:pt x="1503" y="0"/>
                  <a:pt x="1616" y="40"/>
                  <a:pt x="1710" y="121"/>
                </a:cubicBezTo>
                <a:cubicBezTo>
                  <a:pt x="1758" y="162"/>
                  <a:pt x="1794" y="208"/>
                  <a:pt x="1817" y="258"/>
                </a:cubicBezTo>
                <a:cubicBezTo>
                  <a:pt x="1833" y="242"/>
                  <a:pt x="1849" y="226"/>
                  <a:pt x="1867" y="211"/>
                </a:cubicBezTo>
                <a:cubicBezTo>
                  <a:pt x="2009" y="89"/>
                  <a:pt x="2179" y="28"/>
                  <a:pt x="2379" y="28"/>
                </a:cubicBezTo>
                <a:cubicBezTo>
                  <a:pt x="2579" y="28"/>
                  <a:pt x="2750" y="89"/>
                  <a:pt x="2891" y="211"/>
                </a:cubicBezTo>
                <a:cubicBezTo>
                  <a:pt x="2953" y="264"/>
                  <a:pt x="3001" y="321"/>
                  <a:pt x="3036" y="384"/>
                </a:cubicBezTo>
                <a:cubicBezTo>
                  <a:pt x="3084" y="374"/>
                  <a:pt x="3135" y="369"/>
                  <a:pt x="3189" y="369"/>
                </a:cubicBezTo>
                <a:cubicBezTo>
                  <a:pt x="3365" y="369"/>
                  <a:pt x="3515" y="423"/>
                  <a:pt x="3639" y="530"/>
                </a:cubicBezTo>
                <a:cubicBezTo>
                  <a:pt x="3706" y="588"/>
                  <a:pt x="3755" y="652"/>
                  <a:pt x="3786" y="723"/>
                </a:cubicBezTo>
                <a:cubicBezTo>
                  <a:pt x="3887" y="683"/>
                  <a:pt x="3998" y="663"/>
                  <a:pt x="4120" y="663"/>
                </a:cubicBezTo>
                <a:cubicBezTo>
                  <a:pt x="4320" y="663"/>
                  <a:pt x="4490" y="717"/>
                  <a:pt x="4631" y="824"/>
                </a:cubicBezTo>
                <a:cubicBezTo>
                  <a:pt x="4657" y="844"/>
                  <a:pt x="4680" y="864"/>
                  <a:pt x="4701" y="885"/>
                </a:cubicBezTo>
                <a:cubicBezTo>
                  <a:pt x="4745" y="870"/>
                  <a:pt x="4792" y="863"/>
                  <a:pt x="4843" y="863"/>
                </a:cubicBezTo>
                <a:cubicBezTo>
                  <a:pt x="4954" y="863"/>
                  <a:pt x="5048" y="897"/>
                  <a:pt x="5126" y="964"/>
                </a:cubicBezTo>
                <a:cubicBezTo>
                  <a:pt x="5144" y="980"/>
                  <a:pt x="5161" y="997"/>
                  <a:pt x="5175" y="1014"/>
                </a:cubicBezTo>
                <a:cubicBezTo>
                  <a:pt x="5201" y="1010"/>
                  <a:pt x="5228" y="1008"/>
                  <a:pt x="5256" y="1008"/>
                </a:cubicBezTo>
                <a:cubicBezTo>
                  <a:pt x="5363" y="1008"/>
                  <a:pt x="5455" y="1034"/>
                  <a:pt x="5531" y="1086"/>
                </a:cubicBezTo>
                <a:cubicBezTo>
                  <a:pt x="5559" y="1105"/>
                  <a:pt x="5582" y="1126"/>
                  <a:pt x="5600" y="1148"/>
                </a:cubicBezTo>
                <a:cubicBezTo>
                  <a:pt x="5644" y="1126"/>
                  <a:pt x="5692" y="1115"/>
                  <a:pt x="5747" y="1115"/>
                </a:cubicBezTo>
                <a:cubicBezTo>
                  <a:pt x="5826" y="1115"/>
                  <a:pt x="5894" y="1139"/>
                  <a:pt x="5950" y="1186"/>
                </a:cubicBezTo>
                <a:cubicBezTo>
                  <a:pt x="5951" y="1185"/>
                  <a:pt x="5952" y="1185"/>
                  <a:pt x="5953" y="1184"/>
                </a:cubicBezTo>
                <a:cubicBezTo>
                  <a:pt x="6039" y="1134"/>
                  <a:pt x="6142" y="1109"/>
                  <a:pt x="6263" y="1109"/>
                </a:cubicBezTo>
                <a:cubicBezTo>
                  <a:pt x="6311" y="1109"/>
                  <a:pt x="6356" y="1113"/>
                  <a:pt x="6398" y="1120"/>
                </a:cubicBezTo>
                <a:cubicBezTo>
                  <a:pt x="6420" y="1088"/>
                  <a:pt x="6447" y="1058"/>
                  <a:pt x="6479" y="1030"/>
                </a:cubicBezTo>
                <a:cubicBezTo>
                  <a:pt x="6574" y="949"/>
                  <a:pt x="6688" y="908"/>
                  <a:pt x="6822" y="908"/>
                </a:cubicBezTo>
                <a:cubicBezTo>
                  <a:pt x="6956" y="908"/>
                  <a:pt x="7070" y="949"/>
                  <a:pt x="7165" y="1030"/>
                </a:cubicBezTo>
                <a:cubicBezTo>
                  <a:pt x="7226" y="1083"/>
                  <a:pt x="7267" y="1143"/>
                  <a:pt x="7289" y="1210"/>
                </a:cubicBezTo>
                <a:cubicBezTo>
                  <a:pt x="7319" y="1197"/>
                  <a:pt x="7351" y="1191"/>
                  <a:pt x="7387" y="1191"/>
                </a:cubicBezTo>
                <a:cubicBezTo>
                  <a:pt x="7445" y="1191"/>
                  <a:pt x="7495" y="1208"/>
                  <a:pt x="7537" y="1241"/>
                </a:cubicBezTo>
                <a:cubicBezTo>
                  <a:pt x="7549" y="1201"/>
                  <a:pt x="7573" y="1165"/>
                  <a:pt x="7609" y="1134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defTabSz="1031875"/>
            <a:endParaRPr lang="en-US" sz="2000">
              <a:solidFill>
                <a:prstClr val="black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5082360" y="-2527134"/>
            <a:ext cx="3063604" cy="4052150"/>
            <a:chOff x="2803796" y="-2305050"/>
            <a:chExt cx="3063604" cy="4052150"/>
          </a:xfrm>
        </p:grpSpPr>
        <p:pic>
          <p:nvPicPr>
            <p:cNvPr id="7" name="Picture 6" descr="C:\Users\Administrator\Desktop\4354.png"/>
            <p:cNvPicPr>
              <a:picLocks noChangeAspect="1" noChangeArrowheads="1"/>
            </p:cNvPicPr>
            <p:nvPr/>
          </p:nvPicPr>
          <p:blipFill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87806" b="-2"/>
            <a:stretch>
              <a:fillRect/>
            </a:stretch>
          </p:blipFill>
          <p:spPr bwMode="auto">
            <a:xfrm>
              <a:off x="2803796" y="-2305050"/>
              <a:ext cx="3063604" cy="4052150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12"/>
            <p:cNvSpPr txBox="1">
              <a:spLocks noChangeArrowheads="1"/>
            </p:cNvSpPr>
            <p:nvPr/>
          </p:nvSpPr>
          <p:spPr bwMode="auto">
            <a:xfrm>
              <a:off x="3813891" y="982468"/>
              <a:ext cx="1582556" cy="3877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prstTxWarp prst="textArchUp">
                <a:avLst/>
              </a:prstTxWarp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914400">
                <a:lnSpc>
                  <a:spcPct val="80000"/>
                </a:lnSpc>
              </a:pPr>
              <a:r>
                <a:rPr lang="zh-CN" altLang="en-US" sz="2400" dirty="0">
                  <a:solidFill>
                    <a:srgbClr val="C00000"/>
                  </a:solidFill>
                  <a:latin typeface="方正卡通简体" pitchFamily="65" charset="-122"/>
                  <a:ea typeface="方正卡通简体" pitchFamily="65" charset="-122"/>
                  <a:cs typeface="Times New Roman" panose="02020603050405020304" pitchFamily="18" charset="0"/>
                </a:rPr>
                <a:t>我的经历</a:t>
              </a:r>
              <a:endParaRPr lang="zh-CN" altLang="en-US" sz="2400" dirty="0">
                <a:solidFill>
                  <a:srgbClr val="C00000"/>
                </a:solidFill>
                <a:latin typeface="方正卡通简体" pitchFamily="65" charset="-122"/>
                <a:ea typeface="方正卡通简体" pitchFamily="65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9" name="燕尾形箭头 8"/>
          <p:cNvSpPr/>
          <p:nvPr/>
        </p:nvSpPr>
        <p:spPr>
          <a:xfrm>
            <a:off x="1091815" y="3792036"/>
            <a:ext cx="7054149" cy="171450"/>
          </a:xfrm>
          <a:prstGeom prst="notched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3" tIns="34287" rIns="68573" bIns="34287" rtlCol="0" anchor="ctr"/>
          <a:lstStyle/>
          <a:p>
            <a:pPr algn="ctr"/>
            <a:endParaRPr lang="zh-CN" altLang="en-US" sz="1865">
              <a:solidFill>
                <a:srgbClr val="FF3399"/>
              </a:solidFill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3597406" y="3815313"/>
            <a:ext cx="124900" cy="1249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3" tIns="34287" rIns="68573" bIns="34287" rtlCol="0" anchor="ctr"/>
          <a:lstStyle/>
          <a:p>
            <a:pPr algn="ctr"/>
            <a:endParaRPr lang="zh-CN" altLang="en-US" sz="1865">
              <a:solidFill>
                <a:srgbClr val="FF3399"/>
              </a:solidFill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5468966" y="3815313"/>
            <a:ext cx="124900" cy="1249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3" tIns="34287" rIns="68573" bIns="34287" rtlCol="0" anchor="ctr"/>
          <a:lstStyle/>
          <a:p>
            <a:pPr algn="ctr"/>
            <a:endParaRPr lang="zh-CN" altLang="en-US" sz="1865">
              <a:solidFill>
                <a:srgbClr val="FF3399"/>
              </a:solidFill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7329238" y="3815313"/>
            <a:ext cx="124900" cy="1249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3" tIns="34287" rIns="68573" bIns="34287" rtlCol="0" anchor="ctr"/>
          <a:lstStyle/>
          <a:p>
            <a:pPr algn="ctr"/>
            <a:endParaRPr lang="zh-CN" altLang="en-US" sz="1865">
              <a:solidFill>
                <a:srgbClr val="FF3399"/>
              </a:solidFill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1737136" y="3815313"/>
            <a:ext cx="124900" cy="1249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3" tIns="34287" rIns="68573" bIns="34287" rtlCol="0" anchor="ctr"/>
          <a:lstStyle/>
          <a:p>
            <a:pPr algn="ctr"/>
            <a:endParaRPr lang="zh-CN" altLang="en-US" sz="1865">
              <a:solidFill>
                <a:srgbClr val="FF3399"/>
              </a:solidFill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3116261" y="2461833"/>
            <a:ext cx="1087190" cy="1087192"/>
            <a:chOff x="4341368" y="2343128"/>
            <a:chExt cx="962021" cy="962021"/>
          </a:xfrm>
        </p:grpSpPr>
        <p:sp>
          <p:nvSpPr>
            <p:cNvPr id="15" name="泪滴形 14"/>
            <p:cNvSpPr/>
            <p:nvPr/>
          </p:nvSpPr>
          <p:spPr>
            <a:xfrm rot="8100000">
              <a:off x="4341368" y="2343128"/>
              <a:ext cx="962021" cy="962021"/>
            </a:xfrm>
            <a:prstGeom prst="teardrop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4400">
                <a:solidFill>
                  <a:srgbClr val="FF3399"/>
                </a:solidFill>
                <a:latin typeface="方正卡通简体" pitchFamily="65" charset="-122"/>
                <a:ea typeface="方正卡通简体" pitchFamily="65" charset="-122"/>
                <a:cs typeface="Arial" panose="020B0604020202020204" pitchFamily="34" charset="0"/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4412016" y="2537057"/>
              <a:ext cx="820724" cy="6626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200" b="1" baseline="-3000" dirty="0">
                  <a:solidFill>
                    <a:srgbClr val="FFC000"/>
                  </a:solidFill>
                  <a:latin typeface="方正卡通简体" pitchFamily="65" charset="-122"/>
                  <a:ea typeface="方正卡通简体" pitchFamily="65" charset="-122"/>
                  <a:cs typeface="Arial" panose="020B0604020202020204" pitchFamily="34" charset="0"/>
                </a:rPr>
                <a:t>学习委员</a:t>
              </a:r>
              <a:endParaRPr lang="zh-CN" altLang="en-US" sz="3200" b="1" baseline="-3000" dirty="0">
                <a:solidFill>
                  <a:srgbClr val="FFC000"/>
                </a:solidFill>
                <a:latin typeface="方正卡通简体" pitchFamily="65" charset="-122"/>
                <a:ea typeface="方正卡通简体" pitchFamily="65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1160523" y="2189862"/>
            <a:ext cx="1257310" cy="1257310"/>
            <a:chOff x="1784435" y="2343128"/>
            <a:chExt cx="962021" cy="962021"/>
          </a:xfrm>
        </p:grpSpPr>
        <p:sp>
          <p:nvSpPr>
            <p:cNvPr id="18" name="泪滴形 17"/>
            <p:cNvSpPr/>
            <p:nvPr/>
          </p:nvSpPr>
          <p:spPr>
            <a:xfrm rot="8100000">
              <a:off x="1784435" y="2343128"/>
              <a:ext cx="962021" cy="962021"/>
            </a:xfrm>
            <a:prstGeom prst="teardrop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4400">
                <a:solidFill>
                  <a:srgbClr val="FF3399"/>
                </a:solidFill>
                <a:latin typeface="方正卡通简体" pitchFamily="65" charset="-122"/>
                <a:ea typeface="方正卡通简体" pitchFamily="65" charset="-122"/>
                <a:cs typeface="Arial" panose="020B0604020202020204" pitchFamily="34" charset="0"/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1830289" y="2598171"/>
              <a:ext cx="853730" cy="4851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4400" b="1" baseline="-3000" dirty="0">
                  <a:solidFill>
                    <a:srgbClr val="FF3399"/>
                  </a:solidFill>
                  <a:latin typeface="方正卡通简体" pitchFamily="65" charset="-122"/>
                  <a:ea typeface="方正卡通简体" pitchFamily="65" charset="-122"/>
                  <a:cs typeface="Arial" panose="020B0604020202020204" pitchFamily="34" charset="0"/>
                </a:rPr>
                <a:t>班长</a:t>
              </a:r>
              <a:endParaRPr lang="zh-CN" altLang="en-US" sz="4400" b="1" baseline="-3000" dirty="0">
                <a:solidFill>
                  <a:srgbClr val="FF3399"/>
                </a:solidFill>
                <a:latin typeface="方正卡通简体" pitchFamily="65" charset="-122"/>
                <a:ea typeface="方正卡通简体" pitchFamily="65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7030928" y="2885588"/>
            <a:ext cx="721516" cy="781809"/>
            <a:chOff x="9455232" y="2343128"/>
            <a:chExt cx="962021" cy="1042412"/>
          </a:xfrm>
        </p:grpSpPr>
        <p:sp>
          <p:nvSpPr>
            <p:cNvPr id="21" name="泪滴形 20"/>
            <p:cNvSpPr/>
            <p:nvPr/>
          </p:nvSpPr>
          <p:spPr>
            <a:xfrm rot="8100000">
              <a:off x="9455232" y="2343128"/>
              <a:ext cx="962021" cy="962021"/>
            </a:xfrm>
            <a:prstGeom prst="teardrop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4400">
                <a:solidFill>
                  <a:srgbClr val="FF3399"/>
                </a:solidFill>
                <a:latin typeface="方正卡通简体" pitchFamily="65" charset="-122"/>
                <a:ea typeface="方正卡通简体" pitchFamily="65" charset="-122"/>
                <a:cs typeface="Arial" panose="020B0604020202020204" pitchFamily="34" charset="0"/>
              </a:endParaRP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9525883" y="2496409"/>
              <a:ext cx="820724" cy="889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b="1" baseline="-3000" dirty="0">
                  <a:solidFill>
                    <a:srgbClr val="FF0000"/>
                  </a:solidFill>
                  <a:latin typeface="方正卡通简体" pitchFamily="65" charset="-122"/>
                  <a:ea typeface="方正卡通简体" pitchFamily="65" charset="-122"/>
                  <a:cs typeface="Arial" panose="020B0604020202020204" pitchFamily="34" charset="0"/>
                </a:rPr>
                <a:t>其他</a:t>
              </a:r>
              <a:endParaRPr lang="en-US" altLang="zh-CN" sz="2800" b="1" baseline="-3000" dirty="0">
                <a:solidFill>
                  <a:srgbClr val="FF0000"/>
                </a:solidFill>
                <a:latin typeface="方正卡通简体" pitchFamily="65" charset="-122"/>
                <a:ea typeface="方正卡通简体" pitchFamily="65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5056933" y="2657035"/>
            <a:ext cx="948966" cy="985834"/>
            <a:chOff x="6898301" y="2343128"/>
            <a:chExt cx="962021" cy="999395"/>
          </a:xfrm>
        </p:grpSpPr>
        <p:sp>
          <p:nvSpPr>
            <p:cNvPr id="24" name="泪滴形 23"/>
            <p:cNvSpPr/>
            <p:nvPr/>
          </p:nvSpPr>
          <p:spPr>
            <a:xfrm rot="8100000">
              <a:off x="6898301" y="2343128"/>
              <a:ext cx="962021" cy="962021"/>
            </a:xfrm>
            <a:prstGeom prst="teardrop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4400">
                <a:solidFill>
                  <a:srgbClr val="FF3399"/>
                </a:solidFill>
                <a:latin typeface="方正卡通简体" pitchFamily="65" charset="-122"/>
                <a:ea typeface="方正卡通简体" pitchFamily="65" charset="-122"/>
                <a:cs typeface="Arial" panose="020B0604020202020204" pitchFamily="34" charset="0"/>
              </a:endParaRP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6949742" y="2450173"/>
              <a:ext cx="853730" cy="8923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3200" b="1" baseline="-3000" dirty="0">
                  <a:solidFill>
                    <a:srgbClr val="00B050"/>
                  </a:solidFill>
                  <a:latin typeface="方正卡通简体" pitchFamily="65" charset="-122"/>
                  <a:ea typeface="方正卡通简体" pitchFamily="65" charset="-122"/>
                  <a:cs typeface="Arial" panose="020B0604020202020204" pitchFamily="34" charset="0"/>
                </a:rPr>
                <a:t>课代表</a:t>
              </a:r>
              <a:endParaRPr lang="zh-CN" altLang="en-US" sz="3200" b="1" baseline="-3000" dirty="0">
                <a:solidFill>
                  <a:srgbClr val="00B050"/>
                </a:solidFill>
                <a:latin typeface="方正卡通简体" pitchFamily="65" charset="-122"/>
                <a:ea typeface="方正卡通简体" pitchFamily="65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26" name="Group 72"/>
          <p:cNvGrpSpPr/>
          <p:nvPr/>
        </p:nvGrpSpPr>
        <p:grpSpPr>
          <a:xfrm>
            <a:off x="939399" y="4047952"/>
            <a:ext cx="1595473" cy="858332"/>
            <a:chOff x="5768865" y="1739372"/>
            <a:chExt cx="1595473" cy="858332"/>
          </a:xfrm>
        </p:grpSpPr>
        <p:sp>
          <p:nvSpPr>
            <p:cNvPr id="27" name="Text Placeholder 3"/>
            <p:cNvSpPr txBox="1"/>
            <p:nvPr/>
          </p:nvSpPr>
          <p:spPr>
            <a:xfrm>
              <a:off x="5768865" y="1739372"/>
              <a:ext cx="1595473" cy="307777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914400">
                <a:spcBef>
                  <a:spcPct val="20000"/>
                </a:spcBef>
                <a:defRPr/>
              </a:pPr>
              <a:r>
                <a:rPr lang="en-US" altLang="zh-CN" sz="2000" dirty="0">
                  <a:solidFill>
                    <a:prstClr val="white"/>
                  </a:solidFill>
                  <a:latin typeface="方正卡通简体" pitchFamily="65" charset="-122"/>
                  <a:ea typeface="方正卡通简体" pitchFamily="65" charset="-122"/>
                </a:rPr>
                <a:t>2005.02.03</a:t>
              </a:r>
              <a:endParaRPr lang="zh-CN" altLang="en-US" sz="2000" dirty="0">
                <a:solidFill>
                  <a:prstClr val="white"/>
                </a:solidFill>
                <a:latin typeface="方正卡通简体" pitchFamily="65" charset="-122"/>
                <a:ea typeface="方正卡通简体" pitchFamily="65" charset="-122"/>
              </a:endParaRPr>
            </a:p>
          </p:txBody>
        </p:sp>
        <p:sp>
          <p:nvSpPr>
            <p:cNvPr id="28" name="Text Placeholder 3"/>
            <p:cNvSpPr txBox="1"/>
            <p:nvPr/>
          </p:nvSpPr>
          <p:spPr>
            <a:xfrm>
              <a:off x="5904081" y="2089873"/>
              <a:ext cx="1363752" cy="507831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914400">
                <a:spcBef>
                  <a:spcPct val="20000"/>
                </a:spcBef>
                <a:defRPr/>
              </a:pPr>
              <a:r>
                <a:rPr lang="zh-CN" altLang="en-US" sz="1100" dirty="0">
                  <a:gradFill>
                    <a:gsLst>
                      <a:gs pos="0">
                        <a:schemeClr val="bg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atin typeface="方正卡通简体" pitchFamily="65" charset="-122"/>
                  <a:ea typeface="方正卡通简体" pitchFamily="65" charset="-122"/>
                </a:rPr>
                <a:t>这里填写当选经历过程，实实在在展示自己才是真</a:t>
              </a:r>
              <a:r>
                <a:rPr lang="en-US" altLang="zh-CN" sz="1100" dirty="0">
                  <a:gradFill>
                    <a:gsLst>
                      <a:gs pos="0">
                        <a:schemeClr val="bg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atin typeface="方正卡通简体" pitchFamily="65" charset="-122"/>
                  <a:ea typeface="方正卡通简体" pitchFamily="65" charset="-122"/>
                </a:rPr>
                <a:t>……</a:t>
              </a:r>
              <a:endParaRPr lang="en-US" sz="1100" dirty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1"/>
                </a:gradFill>
                <a:latin typeface="方正卡通简体" pitchFamily="65" charset="-122"/>
                <a:ea typeface="方正卡通简体" pitchFamily="65" charset="-122"/>
              </a:endParaRPr>
            </a:p>
          </p:txBody>
        </p:sp>
      </p:grpSp>
      <p:grpSp>
        <p:nvGrpSpPr>
          <p:cNvPr id="29" name="Group 72"/>
          <p:cNvGrpSpPr/>
          <p:nvPr/>
        </p:nvGrpSpPr>
        <p:grpSpPr>
          <a:xfrm>
            <a:off x="2862118" y="4027405"/>
            <a:ext cx="1595473" cy="858332"/>
            <a:chOff x="5768865" y="1739372"/>
            <a:chExt cx="1595473" cy="858332"/>
          </a:xfrm>
        </p:grpSpPr>
        <p:sp>
          <p:nvSpPr>
            <p:cNvPr id="30" name="Text Placeholder 3"/>
            <p:cNvSpPr txBox="1"/>
            <p:nvPr/>
          </p:nvSpPr>
          <p:spPr>
            <a:xfrm>
              <a:off x="5768865" y="1739372"/>
              <a:ext cx="1595473" cy="307777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914400">
                <a:spcBef>
                  <a:spcPct val="20000"/>
                </a:spcBef>
                <a:defRPr/>
              </a:pPr>
              <a:r>
                <a:rPr lang="en-US" altLang="zh-CN" sz="2000" dirty="0">
                  <a:solidFill>
                    <a:prstClr val="white"/>
                  </a:solidFill>
                  <a:latin typeface="方正卡通简体" pitchFamily="65" charset="-122"/>
                  <a:ea typeface="方正卡通简体" pitchFamily="65" charset="-122"/>
                </a:rPr>
                <a:t>2006.02.03</a:t>
              </a:r>
              <a:endParaRPr lang="zh-CN" altLang="en-US" sz="2000" dirty="0">
                <a:solidFill>
                  <a:prstClr val="white"/>
                </a:solidFill>
                <a:latin typeface="方正卡通简体" pitchFamily="65" charset="-122"/>
                <a:ea typeface="方正卡通简体" pitchFamily="65" charset="-122"/>
              </a:endParaRPr>
            </a:p>
          </p:txBody>
        </p:sp>
        <p:sp>
          <p:nvSpPr>
            <p:cNvPr id="31" name="Text Placeholder 3"/>
            <p:cNvSpPr txBox="1"/>
            <p:nvPr/>
          </p:nvSpPr>
          <p:spPr>
            <a:xfrm>
              <a:off x="5904081" y="2089873"/>
              <a:ext cx="1363752" cy="507831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914400">
                <a:spcBef>
                  <a:spcPct val="20000"/>
                </a:spcBef>
                <a:defRPr/>
              </a:pPr>
              <a:r>
                <a:rPr lang="zh-CN" altLang="en-US" sz="1100" dirty="0">
                  <a:gradFill>
                    <a:gsLst>
                      <a:gs pos="0">
                        <a:schemeClr val="bg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atin typeface="方正卡通简体" pitchFamily="65" charset="-122"/>
                  <a:ea typeface="方正卡通简体" pitchFamily="65" charset="-122"/>
                </a:rPr>
                <a:t>这里填写当选经历过程，实实在在展示自己才是真</a:t>
              </a:r>
              <a:r>
                <a:rPr lang="en-US" altLang="zh-CN" sz="1100" dirty="0">
                  <a:gradFill>
                    <a:gsLst>
                      <a:gs pos="0">
                        <a:schemeClr val="bg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atin typeface="方正卡通简体" pitchFamily="65" charset="-122"/>
                  <a:ea typeface="方正卡通简体" pitchFamily="65" charset="-122"/>
                </a:rPr>
                <a:t>……</a:t>
              </a:r>
              <a:endParaRPr lang="en-US" sz="1100" dirty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1"/>
                </a:gradFill>
                <a:latin typeface="方正卡通简体" pitchFamily="65" charset="-122"/>
                <a:ea typeface="方正卡通简体" pitchFamily="65" charset="-122"/>
              </a:endParaRPr>
            </a:p>
          </p:txBody>
        </p:sp>
      </p:grpSp>
      <p:grpSp>
        <p:nvGrpSpPr>
          <p:cNvPr id="32" name="Group 72"/>
          <p:cNvGrpSpPr/>
          <p:nvPr/>
        </p:nvGrpSpPr>
        <p:grpSpPr>
          <a:xfrm>
            <a:off x="4671229" y="4017594"/>
            <a:ext cx="1595473" cy="858332"/>
            <a:chOff x="5768865" y="1739372"/>
            <a:chExt cx="1595473" cy="858332"/>
          </a:xfrm>
        </p:grpSpPr>
        <p:sp>
          <p:nvSpPr>
            <p:cNvPr id="33" name="Text Placeholder 3"/>
            <p:cNvSpPr txBox="1"/>
            <p:nvPr/>
          </p:nvSpPr>
          <p:spPr>
            <a:xfrm>
              <a:off x="5768865" y="1739372"/>
              <a:ext cx="1595473" cy="307777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914400">
                <a:spcBef>
                  <a:spcPct val="20000"/>
                </a:spcBef>
                <a:defRPr/>
              </a:pPr>
              <a:r>
                <a:rPr lang="en-US" altLang="zh-CN" sz="2000" dirty="0">
                  <a:solidFill>
                    <a:prstClr val="white"/>
                  </a:solidFill>
                  <a:latin typeface="方正卡通简体" pitchFamily="65" charset="-122"/>
                  <a:ea typeface="方正卡通简体" pitchFamily="65" charset="-122"/>
                </a:rPr>
                <a:t>2008.02.03</a:t>
              </a:r>
              <a:endParaRPr lang="zh-CN" altLang="en-US" sz="2000" dirty="0">
                <a:solidFill>
                  <a:prstClr val="white"/>
                </a:solidFill>
                <a:latin typeface="方正卡通简体" pitchFamily="65" charset="-122"/>
                <a:ea typeface="方正卡通简体" pitchFamily="65" charset="-122"/>
              </a:endParaRPr>
            </a:p>
          </p:txBody>
        </p:sp>
        <p:sp>
          <p:nvSpPr>
            <p:cNvPr id="34" name="Text Placeholder 3"/>
            <p:cNvSpPr txBox="1"/>
            <p:nvPr/>
          </p:nvSpPr>
          <p:spPr>
            <a:xfrm>
              <a:off x="5904081" y="2089873"/>
              <a:ext cx="1363752" cy="507831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914400">
                <a:spcBef>
                  <a:spcPct val="20000"/>
                </a:spcBef>
                <a:defRPr/>
              </a:pPr>
              <a:r>
                <a:rPr lang="zh-CN" altLang="en-US" sz="1100" dirty="0">
                  <a:gradFill>
                    <a:gsLst>
                      <a:gs pos="0">
                        <a:schemeClr val="bg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atin typeface="方正卡通简体" pitchFamily="65" charset="-122"/>
                  <a:ea typeface="方正卡通简体" pitchFamily="65" charset="-122"/>
                </a:rPr>
                <a:t>这里填写当选经历过程，实实在在展示自己才是真</a:t>
              </a:r>
              <a:r>
                <a:rPr lang="en-US" altLang="zh-CN" sz="1100" dirty="0">
                  <a:gradFill>
                    <a:gsLst>
                      <a:gs pos="0">
                        <a:schemeClr val="bg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atin typeface="方正卡通简体" pitchFamily="65" charset="-122"/>
                  <a:ea typeface="方正卡通简体" pitchFamily="65" charset="-122"/>
                </a:rPr>
                <a:t>……</a:t>
              </a:r>
              <a:endParaRPr lang="en-US" sz="1100" dirty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1"/>
                </a:gradFill>
                <a:latin typeface="方正卡通简体" pitchFamily="65" charset="-122"/>
                <a:ea typeface="方正卡通简体" pitchFamily="65" charset="-122"/>
              </a:endParaRPr>
            </a:p>
          </p:txBody>
        </p:sp>
      </p:grpSp>
      <p:grpSp>
        <p:nvGrpSpPr>
          <p:cNvPr id="35" name="Group 72"/>
          <p:cNvGrpSpPr/>
          <p:nvPr/>
        </p:nvGrpSpPr>
        <p:grpSpPr>
          <a:xfrm>
            <a:off x="6614162" y="4018806"/>
            <a:ext cx="1595473" cy="858332"/>
            <a:chOff x="5768865" y="1739372"/>
            <a:chExt cx="1595473" cy="858332"/>
          </a:xfrm>
        </p:grpSpPr>
        <p:sp>
          <p:nvSpPr>
            <p:cNvPr id="36" name="Text Placeholder 3"/>
            <p:cNvSpPr txBox="1"/>
            <p:nvPr/>
          </p:nvSpPr>
          <p:spPr>
            <a:xfrm>
              <a:off x="5768865" y="1739372"/>
              <a:ext cx="1595473" cy="307777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914400">
                <a:spcBef>
                  <a:spcPct val="20000"/>
                </a:spcBef>
                <a:defRPr/>
              </a:pPr>
              <a:r>
                <a:rPr lang="en-US" altLang="zh-CN" sz="2000" dirty="0">
                  <a:solidFill>
                    <a:prstClr val="white"/>
                  </a:solidFill>
                  <a:latin typeface="方正卡通简体" pitchFamily="65" charset="-122"/>
                  <a:ea typeface="方正卡通简体" pitchFamily="65" charset="-122"/>
                </a:rPr>
                <a:t>2010.02.03</a:t>
              </a:r>
              <a:endParaRPr lang="zh-CN" altLang="en-US" sz="2000" dirty="0">
                <a:solidFill>
                  <a:prstClr val="white"/>
                </a:solidFill>
                <a:latin typeface="方正卡通简体" pitchFamily="65" charset="-122"/>
                <a:ea typeface="方正卡通简体" pitchFamily="65" charset="-122"/>
              </a:endParaRPr>
            </a:p>
          </p:txBody>
        </p:sp>
        <p:sp>
          <p:nvSpPr>
            <p:cNvPr id="37" name="Text Placeholder 3"/>
            <p:cNvSpPr txBox="1"/>
            <p:nvPr/>
          </p:nvSpPr>
          <p:spPr>
            <a:xfrm>
              <a:off x="5904081" y="2089873"/>
              <a:ext cx="1363752" cy="507831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914400">
                <a:spcBef>
                  <a:spcPct val="20000"/>
                </a:spcBef>
                <a:defRPr/>
              </a:pPr>
              <a:r>
                <a:rPr lang="zh-CN" altLang="en-US" sz="1100" dirty="0">
                  <a:gradFill>
                    <a:gsLst>
                      <a:gs pos="0">
                        <a:schemeClr val="bg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atin typeface="方正卡通简体" pitchFamily="65" charset="-122"/>
                  <a:ea typeface="方正卡通简体" pitchFamily="65" charset="-122"/>
                </a:rPr>
                <a:t>这里填写当选经历过程，实实在在展示自己才是真</a:t>
              </a:r>
              <a:r>
                <a:rPr lang="en-US" altLang="zh-CN" sz="1100" dirty="0">
                  <a:gradFill>
                    <a:gsLst>
                      <a:gs pos="0">
                        <a:schemeClr val="bg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atin typeface="方正卡通简体" pitchFamily="65" charset="-122"/>
                  <a:ea typeface="方正卡通简体" pitchFamily="65" charset="-122"/>
                </a:rPr>
                <a:t>……</a:t>
              </a:r>
              <a:endParaRPr lang="en-US" sz="1100" dirty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1"/>
                </a:gradFill>
                <a:latin typeface="方正卡通简体" pitchFamily="65" charset="-122"/>
                <a:ea typeface="方正卡通简体" pitchFamily="65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4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" presetClass="entr" presetSubtype="1" fill="hold" nodeType="withEffect">
                                  <p:stCondLst>
                                    <p:cond delay="8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750"/>
                            </p:stCondLst>
                            <p:childTnLst>
                              <p:par>
                                <p:cTn id="4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250"/>
                            </p:stCondLst>
                            <p:childTnLst>
                              <p:par>
                                <p:cTn id="4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750"/>
                            </p:stCondLst>
                            <p:childTnLst>
                              <p:par>
                                <p:cTn id="5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7250"/>
                            </p:stCondLst>
                            <p:childTnLst>
                              <p:par>
                                <p:cTn id="56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7750"/>
                            </p:stCondLst>
                            <p:childTnLst>
                              <p:par>
                                <p:cTn id="6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825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8750"/>
                            </p:stCondLst>
                            <p:childTnLst>
                              <p:par>
                                <p:cTn id="7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9250"/>
                            </p:stCondLst>
                            <p:childTnLst>
                              <p:par>
                                <p:cTn id="7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9750"/>
                            </p:stCondLst>
                            <p:childTnLst>
                              <p:par>
                                <p:cTn id="8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250"/>
                            </p:stCondLst>
                            <p:childTnLst>
                              <p:par>
                                <p:cTn id="86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4E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7761" y="1490622"/>
            <a:ext cx="1310643" cy="1524003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9910" y="381682"/>
            <a:ext cx="935244" cy="877564"/>
          </a:xfrm>
          <a:prstGeom prst="rect">
            <a:avLst/>
          </a:prstGeom>
        </p:spPr>
      </p:pic>
      <p:grpSp>
        <p:nvGrpSpPr>
          <p:cNvPr id="21" name="组合 20"/>
          <p:cNvGrpSpPr/>
          <p:nvPr/>
        </p:nvGrpSpPr>
        <p:grpSpPr>
          <a:xfrm>
            <a:off x="0" y="1277314"/>
            <a:ext cx="9144000" cy="3866186"/>
            <a:chOff x="0" y="1277314"/>
            <a:chExt cx="9144000" cy="3866186"/>
          </a:xfrm>
        </p:grpSpPr>
        <p:sp>
          <p:nvSpPr>
            <p:cNvPr id="5" name="Freeform 23"/>
            <p:cNvSpPr/>
            <p:nvPr/>
          </p:nvSpPr>
          <p:spPr bwMode="auto">
            <a:xfrm>
              <a:off x="3175" y="1871039"/>
              <a:ext cx="9140825" cy="1789113"/>
            </a:xfrm>
            <a:custGeom>
              <a:avLst/>
              <a:gdLst/>
              <a:ahLst/>
              <a:cxnLst>
                <a:cxn ang="0">
                  <a:pos x="7609" y="1134"/>
                </a:cxn>
                <a:cxn ang="0">
                  <a:pos x="7680" y="1089"/>
                </a:cxn>
                <a:cxn ang="0">
                  <a:pos x="7680" y="1503"/>
                </a:cxn>
                <a:cxn ang="0">
                  <a:pos x="0" y="1503"/>
                </a:cxn>
                <a:cxn ang="0">
                  <a:pos x="0" y="577"/>
                </a:cxn>
                <a:cxn ang="0">
                  <a:pos x="32" y="576"/>
                </a:cxn>
                <a:cxn ang="0">
                  <a:pos x="337" y="652"/>
                </a:cxn>
                <a:cxn ang="0">
                  <a:pos x="411" y="572"/>
                </a:cxn>
                <a:cxn ang="0">
                  <a:pos x="765" y="445"/>
                </a:cxn>
                <a:cxn ang="0">
                  <a:pos x="892" y="458"/>
                </a:cxn>
                <a:cxn ang="0">
                  <a:pos x="890" y="414"/>
                </a:cxn>
                <a:cxn ang="0">
                  <a:pos x="1030" y="121"/>
                </a:cxn>
                <a:cxn ang="0">
                  <a:pos x="1370" y="0"/>
                </a:cxn>
                <a:cxn ang="0">
                  <a:pos x="1710" y="121"/>
                </a:cxn>
                <a:cxn ang="0">
                  <a:pos x="1817" y="258"/>
                </a:cxn>
                <a:cxn ang="0">
                  <a:pos x="1867" y="211"/>
                </a:cxn>
                <a:cxn ang="0">
                  <a:pos x="2379" y="28"/>
                </a:cxn>
                <a:cxn ang="0">
                  <a:pos x="2891" y="211"/>
                </a:cxn>
                <a:cxn ang="0">
                  <a:pos x="3036" y="384"/>
                </a:cxn>
                <a:cxn ang="0">
                  <a:pos x="3189" y="369"/>
                </a:cxn>
                <a:cxn ang="0">
                  <a:pos x="3639" y="530"/>
                </a:cxn>
                <a:cxn ang="0">
                  <a:pos x="3786" y="723"/>
                </a:cxn>
                <a:cxn ang="0">
                  <a:pos x="4120" y="663"/>
                </a:cxn>
                <a:cxn ang="0">
                  <a:pos x="4631" y="824"/>
                </a:cxn>
                <a:cxn ang="0">
                  <a:pos x="4701" y="885"/>
                </a:cxn>
                <a:cxn ang="0">
                  <a:pos x="4843" y="863"/>
                </a:cxn>
                <a:cxn ang="0">
                  <a:pos x="5126" y="964"/>
                </a:cxn>
                <a:cxn ang="0">
                  <a:pos x="5175" y="1014"/>
                </a:cxn>
                <a:cxn ang="0">
                  <a:pos x="5256" y="1008"/>
                </a:cxn>
                <a:cxn ang="0">
                  <a:pos x="5531" y="1086"/>
                </a:cxn>
                <a:cxn ang="0">
                  <a:pos x="5600" y="1148"/>
                </a:cxn>
                <a:cxn ang="0">
                  <a:pos x="5747" y="1115"/>
                </a:cxn>
                <a:cxn ang="0">
                  <a:pos x="5950" y="1186"/>
                </a:cxn>
                <a:cxn ang="0">
                  <a:pos x="5953" y="1184"/>
                </a:cxn>
                <a:cxn ang="0">
                  <a:pos x="6263" y="1109"/>
                </a:cxn>
                <a:cxn ang="0">
                  <a:pos x="6398" y="1120"/>
                </a:cxn>
                <a:cxn ang="0">
                  <a:pos x="6479" y="1030"/>
                </a:cxn>
                <a:cxn ang="0">
                  <a:pos x="6822" y="908"/>
                </a:cxn>
                <a:cxn ang="0">
                  <a:pos x="7165" y="1030"/>
                </a:cxn>
                <a:cxn ang="0">
                  <a:pos x="7289" y="1210"/>
                </a:cxn>
                <a:cxn ang="0">
                  <a:pos x="7387" y="1191"/>
                </a:cxn>
                <a:cxn ang="0">
                  <a:pos x="7537" y="1241"/>
                </a:cxn>
                <a:cxn ang="0">
                  <a:pos x="7609" y="1134"/>
                </a:cxn>
              </a:cxnLst>
              <a:rect l="0" t="0" r="r" b="b"/>
              <a:pathLst>
                <a:path w="7680" h="1503">
                  <a:moveTo>
                    <a:pt x="7609" y="1134"/>
                  </a:moveTo>
                  <a:cubicBezTo>
                    <a:pt x="7631" y="1115"/>
                    <a:pt x="7655" y="1100"/>
                    <a:pt x="7680" y="1089"/>
                  </a:cubicBezTo>
                  <a:cubicBezTo>
                    <a:pt x="7680" y="1503"/>
                    <a:pt x="7680" y="1503"/>
                    <a:pt x="7680" y="1503"/>
                  </a:cubicBezTo>
                  <a:cubicBezTo>
                    <a:pt x="0" y="1503"/>
                    <a:pt x="0" y="1503"/>
                    <a:pt x="0" y="1503"/>
                  </a:cubicBezTo>
                  <a:cubicBezTo>
                    <a:pt x="0" y="577"/>
                    <a:pt x="0" y="577"/>
                    <a:pt x="0" y="577"/>
                  </a:cubicBezTo>
                  <a:cubicBezTo>
                    <a:pt x="11" y="577"/>
                    <a:pt x="21" y="576"/>
                    <a:pt x="32" y="576"/>
                  </a:cubicBezTo>
                  <a:cubicBezTo>
                    <a:pt x="146" y="576"/>
                    <a:pt x="247" y="602"/>
                    <a:pt x="337" y="652"/>
                  </a:cubicBezTo>
                  <a:cubicBezTo>
                    <a:pt x="357" y="624"/>
                    <a:pt x="382" y="597"/>
                    <a:pt x="411" y="572"/>
                  </a:cubicBezTo>
                  <a:cubicBezTo>
                    <a:pt x="509" y="487"/>
                    <a:pt x="627" y="445"/>
                    <a:pt x="765" y="445"/>
                  </a:cubicBezTo>
                  <a:cubicBezTo>
                    <a:pt x="810" y="445"/>
                    <a:pt x="852" y="450"/>
                    <a:pt x="892" y="458"/>
                  </a:cubicBezTo>
                  <a:cubicBezTo>
                    <a:pt x="890" y="444"/>
                    <a:pt x="890" y="429"/>
                    <a:pt x="890" y="414"/>
                  </a:cubicBezTo>
                  <a:cubicBezTo>
                    <a:pt x="890" y="300"/>
                    <a:pt x="937" y="202"/>
                    <a:pt x="1030" y="121"/>
                  </a:cubicBezTo>
                  <a:cubicBezTo>
                    <a:pt x="1124" y="40"/>
                    <a:pt x="1238" y="0"/>
                    <a:pt x="1370" y="0"/>
                  </a:cubicBezTo>
                  <a:cubicBezTo>
                    <a:pt x="1503" y="0"/>
                    <a:pt x="1616" y="40"/>
                    <a:pt x="1710" y="121"/>
                  </a:cubicBezTo>
                  <a:cubicBezTo>
                    <a:pt x="1758" y="162"/>
                    <a:pt x="1794" y="208"/>
                    <a:pt x="1817" y="258"/>
                  </a:cubicBezTo>
                  <a:cubicBezTo>
                    <a:pt x="1833" y="242"/>
                    <a:pt x="1849" y="226"/>
                    <a:pt x="1867" y="211"/>
                  </a:cubicBezTo>
                  <a:cubicBezTo>
                    <a:pt x="2009" y="89"/>
                    <a:pt x="2179" y="28"/>
                    <a:pt x="2379" y="28"/>
                  </a:cubicBezTo>
                  <a:cubicBezTo>
                    <a:pt x="2579" y="28"/>
                    <a:pt x="2750" y="89"/>
                    <a:pt x="2891" y="211"/>
                  </a:cubicBezTo>
                  <a:cubicBezTo>
                    <a:pt x="2953" y="264"/>
                    <a:pt x="3001" y="321"/>
                    <a:pt x="3036" y="384"/>
                  </a:cubicBezTo>
                  <a:cubicBezTo>
                    <a:pt x="3084" y="374"/>
                    <a:pt x="3135" y="369"/>
                    <a:pt x="3189" y="369"/>
                  </a:cubicBezTo>
                  <a:cubicBezTo>
                    <a:pt x="3365" y="369"/>
                    <a:pt x="3515" y="423"/>
                    <a:pt x="3639" y="530"/>
                  </a:cubicBezTo>
                  <a:cubicBezTo>
                    <a:pt x="3706" y="588"/>
                    <a:pt x="3755" y="652"/>
                    <a:pt x="3786" y="723"/>
                  </a:cubicBezTo>
                  <a:cubicBezTo>
                    <a:pt x="3887" y="683"/>
                    <a:pt x="3998" y="663"/>
                    <a:pt x="4120" y="663"/>
                  </a:cubicBezTo>
                  <a:cubicBezTo>
                    <a:pt x="4320" y="663"/>
                    <a:pt x="4490" y="717"/>
                    <a:pt x="4631" y="824"/>
                  </a:cubicBezTo>
                  <a:cubicBezTo>
                    <a:pt x="4657" y="844"/>
                    <a:pt x="4680" y="864"/>
                    <a:pt x="4701" y="885"/>
                  </a:cubicBezTo>
                  <a:cubicBezTo>
                    <a:pt x="4745" y="870"/>
                    <a:pt x="4792" y="863"/>
                    <a:pt x="4843" y="863"/>
                  </a:cubicBezTo>
                  <a:cubicBezTo>
                    <a:pt x="4954" y="863"/>
                    <a:pt x="5048" y="897"/>
                    <a:pt x="5126" y="964"/>
                  </a:cubicBezTo>
                  <a:cubicBezTo>
                    <a:pt x="5144" y="980"/>
                    <a:pt x="5161" y="997"/>
                    <a:pt x="5175" y="1014"/>
                  </a:cubicBezTo>
                  <a:cubicBezTo>
                    <a:pt x="5201" y="1010"/>
                    <a:pt x="5228" y="1008"/>
                    <a:pt x="5256" y="1008"/>
                  </a:cubicBezTo>
                  <a:cubicBezTo>
                    <a:pt x="5363" y="1008"/>
                    <a:pt x="5455" y="1034"/>
                    <a:pt x="5531" y="1086"/>
                  </a:cubicBezTo>
                  <a:cubicBezTo>
                    <a:pt x="5559" y="1105"/>
                    <a:pt x="5582" y="1126"/>
                    <a:pt x="5600" y="1148"/>
                  </a:cubicBezTo>
                  <a:cubicBezTo>
                    <a:pt x="5644" y="1126"/>
                    <a:pt x="5692" y="1115"/>
                    <a:pt x="5747" y="1115"/>
                  </a:cubicBezTo>
                  <a:cubicBezTo>
                    <a:pt x="5826" y="1115"/>
                    <a:pt x="5894" y="1139"/>
                    <a:pt x="5950" y="1186"/>
                  </a:cubicBezTo>
                  <a:cubicBezTo>
                    <a:pt x="5951" y="1185"/>
                    <a:pt x="5952" y="1185"/>
                    <a:pt x="5953" y="1184"/>
                  </a:cubicBezTo>
                  <a:cubicBezTo>
                    <a:pt x="6039" y="1134"/>
                    <a:pt x="6142" y="1109"/>
                    <a:pt x="6263" y="1109"/>
                  </a:cubicBezTo>
                  <a:cubicBezTo>
                    <a:pt x="6311" y="1109"/>
                    <a:pt x="6356" y="1113"/>
                    <a:pt x="6398" y="1120"/>
                  </a:cubicBezTo>
                  <a:cubicBezTo>
                    <a:pt x="6420" y="1088"/>
                    <a:pt x="6447" y="1058"/>
                    <a:pt x="6479" y="1030"/>
                  </a:cubicBezTo>
                  <a:cubicBezTo>
                    <a:pt x="6574" y="949"/>
                    <a:pt x="6688" y="908"/>
                    <a:pt x="6822" y="908"/>
                  </a:cubicBezTo>
                  <a:cubicBezTo>
                    <a:pt x="6956" y="908"/>
                    <a:pt x="7070" y="949"/>
                    <a:pt x="7165" y="1030"/>
                  </a:cubicBezTo>
                  <a:cubicBezTo>
                    <a:pt x="7226" y="1083"/>
                    <a:pt x="7267" y="1143"/>
                    <a:pt x="7289" y="1210"/>
                  </a:cubicBezTo>
                  <a:cubicBezTo>
                    <a:pt x="7319" y="1197"/>
                    <a:pt x="7351" y="1191"/>
                    <a:pt x="7387" y="1191"/>
                  </a:cubicBezTo>
                  <a:cubicBezTo>
                    <a:pt x="7445" y="1191"/>
                    <a:pt x="7495" y="1208"/>
                    <a:pt x="7537" y="1241"/>
                  </a:cubicBezTo>
                  <a:cubicBezTo>
                    <a:pt x="7549" y="1201"/>
                    <a:pt x="7573" y="1165"/>
                    <a:pt x="7609" y="113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1031875"/>
              <a:endParaRPr lang="en-US" sz="200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grpSp>
          <p:nvGrpSpPr>
            <p:cNvPr id="20" name="组合 19"/>
            <p:cNvGrpSpPr/>
            <p:nvPr/>
          </p:nvGrpSpPr>
          <p:grpSpPr>
            <a:xfrm>
              <a:off x="0" y="1277314"/>
              <a:ext cx="9144000" cy="3866186"/>
              <a:chOff x="0" y="1277314"/>
              <a:chExt cx="9144000" cy="3866186"/>
            </a:xfrm>
          </p:grpSpPr>
          <p:sp>
            <p:nvSpPr>
              <p:cNvPr id="4" name="Freeform 22"/>
              <p:cNvSpPr/>
              <p:nvPr/>
            </p:nvSpPr>
            <p:spPr bwMode="auto">
              <a:xfrm>
                <a:off x="3175" y="1277314"/>
                <a:ext cx="9140825" cy="2382838"/>
              </a:xfrm>
              <a:custGeom>
                <a:avLst/>
                <a:gdLst/>
                <a:ahLst/>
                <a:cxnLst>
                  <a:cxn ang="0">
                    <a:pos x="7259" y="1534"/>
                  </a:cxn>
                  <a:cxn ang="0">
                    <a:pos x="7363" y="1497"/>
                  </a:cxn>
                  <a:cxn ang="0">
                    <a:pos x="7491" y="1557"/>
                  </a:cxn>
                  <a:cxn ang="0">
                    <a:pos x="7536" y="1640"/>
                  </a:cxn>
                  <a:cxn ang="0">
                    <a:pos x="7553" y="1617"/>
                  </a:cxn>
                  <a:cxn ang="0">
                    <a:pos x="7578" y="1594"/>
                  </a:cxn>
                  <a:cxn ang="0">
                    <a:pos x="7680" y="1557"/>
                  </a:cxn>
                  <a:cxn ang="0">
                    <a:pos x="7680" y="2002"/>
                  </a:cxn>
                  <a:cxn ang="0">
                    <a:pos x="0" y="2002"/>
                  </a:cxn>
                  <a:cxn ang="0">
                    <a:pos x="0" y="317"/>
                  </a:cxn>
                  <a:cxn ang="0">
                    <a:pos x="164" y="291"/>
                  </a:cxn>
                  <a:cxn ang="0">
                    <a:pos x="501" y="421"/>
                  </a:cxn>
                  <a:cxn ang="0">
                    <a:pos x="601" y="555"/>
                  </a:cxn>
                  <a:cxn ang="0">
                    <a:pos x="642" y="491"/>
                  </a:cxn>
                  <a:cxn ang="0">
                    <a:pos x="789" y="422"/>
                  </a:cxn>
                  <a:cxn ang="0">
                    <a:pos x="896" y="455"/>
                  </a:cxn>
                  <a:cxn ang="0">
                    <a:pos x="1029" y="273"/>
                  </a:cxn>
                  <a:cxn ang="0">
                    <a:pos x="1480" y="93"/>
                  </a:cxn>
                  <a:cxn ang="0">
                    <a:pos x="1932" y="270"/>
                  </a:cxn>
                  <a:cxn ang="0">
                    <a:pos x="2086" y="500"/>
                  </a:cxn>
                  <a:cxn ang="0">
                    <a:pos x="2254" y="259"/>
                  </a:cxn>
                  <a:cxn ang="0">
                    <a:pos x="2858" y="0"/>
                  </a:cxn>
                  <a:cxn ang="0">
                    <a:pos x="3463" y="259"/>
                  </a:cxn>
                  <a:cxn ang="0">
                    <a:pos x="3683" y="644"/>
                  </a:cxn>
                  <a:cxn ang="0">
                    <a:pos x="3834" y="618"/>
                  </a:cxn>
                  <a:cxn ang="0">
                    <a:pos x="4165" y="773"/>
                  </a:cxn>
                  <a:cxn ang="0">
                    <a:pos x="4258" y="919"/>
                  </a:cxn>
                  <a:cxn ang="0">
                    <a:pos x="4839" y="704"/>
                  </a:cxn>
                  <a:cxn ang="0">
                    <a:pos x="5442" y="938"/>
                  </a:cxn>
                  <a:cxn ang="0">
                    <a:pos x="5673" y="1326"/>
                  </a:cxn>
                  <a:cxn ang="0">
                    <a:pos x="6073" y="1168"/>
                  </a:cxn>
                  <a:cxn ang="0">
                    <a:pos x="6495" y="1348"/>
                  </a:cxn>
                  <a:cxn ang="0">
                    <a:pos x="6548" y="1410"/>
                  </a:cxn>
                  <a:cxn ang="0">
                    <a:pos x="6587" y="1363"/>
                  </a:cxn>
                  <a:cxn ang="0">
                    <a:pos x="6873" y="1242"/>
                  </a:cxn>
                  <a:cxn ang="0">
                    <a:pos x="7158" y="1363"/>
                  </a:cxn>
                  <a:cxn ang="0">
                    <a:pos x="7259" y="1534"/>
                  </a:cxn>
                </a:cxnLst>
                <a:rect l="0" t="0" r="r" b="b"/>
                <a:pathLst>
                  <a:path w="7680" h="2002">
                    <a:moveTo>
                      <a:pt x="7259" y="1534"/>
                    </a:moveTo>
                    <a:cubicBezTo>
                      <a:pt x="7289" y="1509"/>
                      <a:pt x="7324" y="1497"/>
                      <a:pt x="7363" y="1497"/>
                    </a:cubicBezTo>
                    <a:cubicBezTo>
                      <a:pt x="7413" y="1497"/>
                      <a:pt x="7455" y="1517"/>
                      <a:pt x="7491" y="1557"/>
                    </a:cubicBezTo>
                    <a:cubicBezTo>
                      <a:pt x="7512" y="1582"/>
                      <a:pt x="7527" y="1609"/>
                      <a:pt x="7536" y="1640"/>
                    </a:cubicBezTo>
                    <a:cubicBezTo>
                      <a:pt x="7541" y="1632"/>
                      <a:pt x="7547" y="1625"/>
                      <a:pt x="7553" y="1617"/>
                    </a:cubicBezTo>
                    <a:cubicBezTo>
                      <a:pt x="7561" y="1609"/>
                      <a:pt x="7569" y="1601"/>
                      <a:pt x="7578" y="1594"/>
                    </a:cubicBezTo>
                    <a:cubicBezTo>
                      <a:pt x="7607" y="1570"/>
                      <a:pt x="7641" y="1557"/>
                      <a:pt x="7680" y="1557"/>
                    </a:cubicBezTo>
                    <a:cubicBezTo>
                      <a:pt x="7680" y="2002"/>
                      <a:pt x="7680" y="2002"/>
                      <a:pt x="7680" y="2002"/>
                    </a:cubicBezTo>
                    <a:cubicBezTo>
                      <a:pt x="0" y="2002"/>
                      <a:pt x="0" y="2002"/>
                      <a:pt x="0" y="2002"/>
                    </a:cubicBezTo>
                    <a:cubicBezTo>
                      <a:pt x="0" y="317"/>
                      <a:pt x="0" y="317"/>
                      <a:pt x="0" y="317"/>
                    </a:cubicBezTo>
                    <a:cubicBezTo>
                      <a:pt x="51" y="300"/>
                      <a:pt x="106" y="291"/>
                      <a:pt x="164" y="291"/>
                    </a:cubicBezTo>
                    <a:cubicBezTo>
                      <a:pt x="296" y="291"/>
                      <a:pt x="408" y="334"/>
                      <a:pt x="501" y="421"/>
                    </a:cubicBezTo>
                    <a:cubicBezTo>
                      <a:pt x="545" y="462"/>
                      <a:pt x="578" y="507"/>
                      <a:pt x="601" y="555"/>
                    </a:cubicBezTo>
                    <a:cubicBezTo>
                      <a:pt x="611" y="532"/>
                      <a:pt x="625" y="511"/>
                      <a:pt x="642" y="491"/>
                    </a:cubicBezTo>
                    <a:cubicBezTo>
                      <a:pt x="682" y="445"/>
                      <a:pt x="732" y="422"/>
                      <a:pt x="789" y="422"/>
                    </a:cubicBezTo>
                    <a:cubicBezTo>
                      <a:pt x="829" y="422"/>
                      <a:pt x="864" y="433"/>
                      <a:pt x="896" y="455"/>
                    </a:cubicBezTo>
                    <a:cubicBezTo>
                      <a:pt x="927" y="389"/>
                      <a:pt x="971" y="328"/>
                      <a:pt x="1029" y="273"/>
                    </a:cubicBezTo>
                    <a:cubicBezTo>
                      <a:pt x="1153" y="154"/>
                      <a:pt x="1304" y="94"/>
                      <a:pt x="1480" y="93"/>
                    </a:cubicBezTo>
                    <a:cubicBezTo>
                      <a:pt x="1657" y="92"/>
                      <a:pt x="1807" y="151"/>
                      <a:pt x="1932" y="270"/>
                    </a:cubicBezTo>
                    <a:cubicBezTo>
                      <a:pt x="2004" y="338"/>
                      <a:pt x="2055" y="415"/>
                      <a:pt x="2086" y="500"/>
                    </a:cubicBezTo>
                    <a:cubicBezTo>
                      <a:pt x="2127" y="413"/>
                      <a:pt x="2183" y="333"/>
                      <a:pt x="2254" y="259"/>
                    </a:cubicBezTo>
                    <a:cubicBezTo>
                      <a:pt x="2421" y="86"/>
                      <a:pt x="2622" y="0"/>
                      <a:pt x="2858" y="0"/>
                    </a:cubicBezTo>
                    <a:cubicBezTo>
                      <a:pt x="3095" y="0"/>
                      <a:pt x="3296" y="86"/>
                      <a:pt x="3463" y="259"/>
                    </a:cubicBezTo>
                    <a:cubicBezTo>
                      <a:pt x="3572" y="372"/>
                      <a:pt x="3646" y="501"/>
                      <a:pt x="3683" y="644"/>
                    </a:cubicBezTo>
                    <a:cubicBezTo>
                      <a:pt x="3730" y="626"/>
                      <a:pt x="3780" y="618"/>
                      <a:pt x="3834" y="618"/>
                    </a:cubicBezTo>
                    <a:cubicBezTo>
                      <a:pt x="3963" y="618"/>
                      <a:pt x="4074" y="670"/>
                      <a:pt x="4165" y="773"/>
                    </a:cubicBezTo>
                    <a:cubicBezTo>
                      <a:pt x="4204" y="818"/>
                      <a:pt x="4235" y="866"/>
                      <a:pt x="4258" y="919"/>
                    </a:cubicBezTo>
                    <a:cubicBezTo>
                      <a:pt x="4420" y="776"/>
                      <a:pt x="4614" y="704"/>
                      <a:pt x="4839" y="704"/>
                    </a:cubicBezTo>
                    <a:cubicBezTo>
                      <a:pt x="5075" y="704"/>
                      <a:pt x="5276" y="782"/>
                      <a:pt x="5442" y="938"/>
                    </a:cubicBezTo>
                    <a:cubicBezTo>
                      <a:pt x="5562" y="1051"/>
                      <a:pt x="5639" y="1180"/>
                      <a:pt x="5673" y="1326"/>
                    </a:cubicBezTo>
                    <a:cubicBezTo>
                      <a:pt x="5785" y="1221"/>
                      <a:pt x="5918" y="1168"/>
                      <a:pt x="6073" y="1168"/>
                    </a:cubicBezTo>
                    <a:cubicBezTo>
                      <a:pt x="6238" y="1168"/>
                      <a:pt x="6378" y="1228"/>
                      <a:pt x="6495" y="1348"/>
                    </a:cubicBezTo>
                    <a:cubicBezTo>
                      <a:pt x="6514" y="1368"/>
                      <a:pt x="6532" y="1388"/>
                      <a:pt x="6548" y="1410"/>
                    </a:cubicBezTo>
                    <a:cubicBezTo>
                      <a:pt x="6560" y="1393"/>
                      <a:pt x="6573" y="1378"/>
                      <a:pt x="6587" y="1363"/>
                    </a:cubicBezTo>
                    <a:cubicBezTo>
                      <a:pt x="6666" y="1282"/>
                      <a:pt x="6761" y="1242"/>
                      <a:pt x="6873" y="1242"/>
                    </a:cubicBezTo>
                    <a:cubicBezTo>
                      <a:pt x="6984" y="1242"/>
                      <a:pt x="7079" y="1282"/>
                      <a:pt x="7158" y="1363"/>
                    </a:cubicBezTo>
                    <a:cubicBezTo>
                      <a:pt x="7207" y="1414"/>
                      <a:pt x="7240" y="1470"/>
                      <a:pt x="7259" y="1534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103187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6" name="矩形 5"/>
              <p:cNvSpPr/>
              <p:nvPr/>
            </p:nvSpPr>
            <p:spPr>
              <a:xfrm>
                <a:off x="0" y="3660152"/>
                <a:ext cx="9144000" cy="148334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7" name="组合 6"/>
          <p:cNvGrpSpPr/>
          <p:nvPr/>
        </p:nvGrpSpPr>
        <p:grpSpPr>
          <a:xfrm>
            <a:off x="5082360" y="-2527134"/>
            <a:ext cx="3063604" cy="4052150"/>
            <a:chOff x="2803796" y="-2305050"/>
            <a:chExt cx="3063604" cy="4052150"/>
          </a:xfrm>
        </p:grpSpPr>
        <p:pic>
          <p:nvPicPr>
            <p:cNvPr id="8" name="Picture 6" descr="C:\Users\Administrator\Desktop\4354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87806" b="-2"/>
            <a:stretch>
              <a:fillRect/>
            </a:stretch>
          </p:blipFill>
          <p:spPr bwMode="auto">
            <a:xfrm>
              <a:off x="2803796" y="-2305050"/>
              <a:ext cx="3063604" cy="4052150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12"/>
            <p:cNvSpPr txBox="1">
              <a:spLocks noChangeArrowheads="1"/>
            </p:cNvSpPr>
            <p:nvPr/>
          </p:nvSpPr>
          <p:spPr bwMode="auto">
            <a:xfrm>
              <a:off x="3813891" y="982468"/>
              <a:ext cx="1582556" cy="3877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prstTxWarp prst="textArchUp">
                <a:avLst/>
              </a:prstTxWarp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914400">
                <a:lnSpc>
                  <a:spcPct val="80000"/>
                </a:lnSpc>
              </a:pPr>
              <a:r>
                <a:rPr lang="zh-CN" altLang="en-US" sz="2400" dirty="0">
                  <a:solidFill>
                    <a:srgbClr val="C00000"/>
                  </a:solidFill>
                  <a:latin typeface="方正卡通简体" pitchFamily="65" charset="-122"/>
                  <a:ea typeface="方正卡通简体" pitchFamily="65" charset="-122"/>
                  <a:cs typeface="Times New Roman" panose="02020603050405020304" pitchFamily="18" charset="0"/>
                </a:rPr>
                <a:t>我的荣誉</a:t>
              </a:r>
              <a:endParaRPr lang="zh-CN" altLang="en-US" sz="2400" dirty="0">
                <a:solidFill>
                  <a:srgbClr val="C00000"/>
                </a:solidFill>
                <a:latin typeface="方正卡通简体" pitchFamily="65" charset="-122"/>
                <a:ea typeface="方正卡通简体" pitchFamily="65" charset="-122"/>
                <a:cs typeface="Times New Roman" panose="02020603050405020304" pitchFamily="18" charset="0"/>
              </a:endParaRPr>
            </a:p>
          </p:txBody>
        </p:sp>
      </p:grpSp>
      <p:pic>
        <p:nvPicPr>
          <p:cNvPr id="10" name="图片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5670" y="2364561"/>
            <a:ext cx="2120421" cy="1622625"/>
          </a:xfrm>
          <a:prstGeom prst="rect">
            <a:avLst/>
          </a:prstGeom>
        </p:spPr>
      </p:pic>
      <p:sp>
        <p:nvSpPr>
          <p:cNvPr id="12" name="TextBox 20"/>
          <p:cNvSpPr txBox="1"/>
          <p:nvPr/>
        </p:nvSpPr>
        <p:spPr>
          <a:xfrm>
            <a:off x="1424244" y="2242290"/>
            <a:ext cx="43639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altLang="zh-CN" sz="1800" dirty="0">
                <a:solidFill>
                  <a:srgbClr val="FC7406"/>
                </a:solidFill>
                <a:latin typeface="方正卡通简体" pitchFamily="65" charset="-122"/>
                <a:ea typeface="方正卡通简体" pitchFamily="65" charset="-122"/>
              </a:rPr>
              <a:t>2013</a:t>
            </a:r>
            <a:r>
              <a:rPr lang="zh-CN" altLang="en-US" sz="1800" dirty="0">
                <a:solidFill>
                  <a:srgbClr val="FC7406"/>
                </a:solidFill>
                <a:latin typeface="方正卡通简体" pitchFamily="65" charset="-122"/>
                <a:ea typeface="方正卡通简体" pitchFamily="65" charset="-122"/>
              </a:rPr>
              <a:t>年</a:t>
            </a:r>
            <a:r>
              <a:rPr lang="en-US" altLang="zh-CN" sz="1800" dirty="0">
                <a:solidFill>
                  <a:srgbClr val="FC7406"/>
                </a:solidFill>
                <a:latin typeface="方正卡通简体" pitchFamily="65" charset="-122"/>
                <a:ea typeface="方正卡通简体" pitchFamily="65" charset="-122"/>
              </a:rPr>
              <a:t>5</a:t>
            </a:r>
            <a:r>
              <a:rPr lang="zh-CN" altLang="en-US" sz="1800" dirty="0">
                <a:solidFill>
                  <a:srgbClr val="FC7406"/>
                </a:solidFill>
                <a:latin typeface="方正卡通简体" pitchFamily="65" charset="-122"/>
                <a:ea typeface="方正卡通简体" pitchFamily="65" charset="-122"/>
              </a:rPr>
              <a:t>月 </a:t>
            </a:r>
            <a:endParaRPr lang="zh-CN" altLang="en-US" sz="1800" dirty="0">
              <a:solidFill>
                <a:srgbClr val="FC7406"/>
              </a:solidFill>
              <a:latin typeface="方正卡通简体" pitchFamily="65" charset="-122"/>
              <a:ea typeface="方正卡通简体" pitchFamily="65" charset="-122"/>
            </a:endParaRPr>
          </a:p>
          <a:p>
            <a:pPr defTabSz="914400"/>
            <a:r>
              <a:rPr lang="zh-CN" altLang="en-US" sz="1800" dirty="0">
                <a:solidFill>
                  <a:srgbClr val="FC7406"/>
                </a:solidFill>
                <a:latin typeface="方正卡通简体" pitchFamily="65" charset="-122"/>
                <a:ea typeface="方正卡通简体" pitchFamily="65" charset="-122"/>
              </a:rPr>
              <a:t>获得全国小学生美术大赛个人第二名</a:t>
            </a:r>
            <a:endParaRPr lang="zh-CN" altLang="en-US" sz="1800" dirty="0">
              <a:solidFill>
                <a:srgbClr val="FC7406"/>
              </a:solidFill>
              <a:latin typeface="方正卡通简体" pitchFamily="65" charset="-122"/>
              <a:ea typeface="方正卡通简体" pitchFamily="65" charset="-122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049" y="2069735"/>
            <a:ext cx="978195" cy="978195"/>
          </a:xfrm>
          <a:prstGeom prst="rect">
            <a:avLst/>
          </a:prstGeom>
        </p:spPr>
      </p:pic>
      <p:sp>
        <p:nvSpPr>
          <p:cNvPr id="15" name="TextBox 20"/>
          <p:cNvSpPr txBox="1"/>
          <p:nvPr/>
        </p:nvSpPr>
        <p:spPr>
          <a:xfrm>
            <a:off x="2313397" y="3181546"/>
            <a:ext cx="43639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altLang="zh-CN" sz="1800" dirty="0">
                <a:solidFill>
                  <a:srgbClr val="FC7406"/>
                </a:solidFill>
                <a:latin typeface="方正卡通简体" pitchFamily="65" charset="-122"/>
                <a:ea typeface="方正卡通简体" pitchFamily="65" charset="-122"/>
              </a:rPr>
              <a:t>2011</a:t>
            </a:r>
            <a:r>
              <a:rPr lang="zh-CN" altLang="en-US" sz="1800" dirty="0">
                <a:solidFill>
                  <a:srgbClr val="FC7406"/>
                </a:solidFill>
                <a:latin typeface="方正卡通简体" pitchFamily="65" charset="-122"/>
                <a:ea typeface="方正卡通简体" pitchFamily="65" charset="-122"/>
              </a:rPr>
              <a:t>年</a:t>
            </a:r>
            <a:r>
              <a:rPr lang="en-US" altLang="zh-CN" sz="1800" dirty="0">
                <a:solidFill>
                  <a:srgbClr val="FC7406"/>
                </a:solidFill>
                <a:latin typeface="方正卡通简体" pitchFamily="65" charset="-122"/>
                <a:ea typeface="方正卡通简体" pitchFamily="65" charset="-122"/>
              </a:rPr>
              <a:t>1</a:t>
            </a:r>
            <a:r>
              <a:rPr lang="zh-CN" altLang="en-US" sz="1800" dirty="0">
                <a:solidFill>
                  <a:srgbClr val="FC7406"/>
                </a:solidFill>
                <a:latin typeface="方正卡通简体" pitchFamily="65" charset="-122"/>
                <a:ea typeface="方正卡通简体" pitchFamily="65" charset="-122"/>
              </a:rPr>
              <a:t>月</a:t>
            </a:r>
            <a:endParaRPr lang="zh-CN" altLang="en-US" sz="1800" dirty="0">
              <a:solidFill>
                <a:srgbClr val="FC7406"/>
              </a:solidFill>
              <a:latin typeface="方正卡通简体" pitchFamily="65" charset="-122"/>
              <a:ea typeface="方正卡通简体" pitchFamily="65" charset="-122"/>
            </a:endParaRPr>
          </a:p>
          <a:p>
            <a:pPr defTabSz="914400"/>
            <a:r>
              <a:rPr lang="zh-CN" altLang="en-US" sz="1800" dirty="0">
                <a:solidFill>
                  <a:srgbClr val="FC7406"/>
                </a:solidFill>
                <a:latin typeface="方正卡通简体" pitchFamily="65" charset="-122"/>
                <a:ea typeface="方正卡通简体" pitchFamily="65" charset="-122"/>
              </a:rPr>
              <a:t>一年级下学期，获得全班三号学生称号</a:t>
            </a:r>
            <a:endParaRPr lang="zh-CN" altLang="en-US" sz="1800" dirty="0">
              <a:solidFill>
                <a:srgbClr val="FC7406"/>
              </a:solidFill>
              <a:latin typeface="方正卡通简体" pitchFamily="65" charset="-122"/>
              <a:ea typeface="方正卡通简体" pitchFamily="65" charset="-122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202" y="3008991"/>
            <a:ext cx="978195" cy="978195"/>
          </a:xfrm>
          <a:prstGeom prst="rect">
            <a:avLst/>
          </a:prstGeom>
        </p:spPr>
      </p:pic>
      <p:sp>
        <p:nvSpPr>
          <p:cNvPr id="17" name="TextBox 20"/>
          <p:cNvSpPr txBox="1"/>
          <p:nvPr/>
        </p:nvSpPr>
        <p:spPr>
          <a:xfrm>
            <a:off x="3645424" y="4090309"/>
            <a:ext cx="52609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altLang="zh-CN" sz="1800" dirty="0">
                <a:solidFill>
                  <a:srgbClr val="FC7406"/>
                </a:solidFill>
                <a:latin typeface="方正卡通简体" pitchFamily="65" charset="-122"/>
                <a:ea typeface="方正卡通简体" pitchFamily="65" charset="-122"/>
              </a:rPr>
              <a:t>2010</a:t>
            </a:r>
            <a:r>
              <a:rPr lang="zh-CN" altLang="en-US" sz="1800" dirty="0">
                <a:solidFill>
                  <a:srgbClr val="FC7406"/>
                </a:solidFill>
                <a:latin typeface="方正卡通简体" pitchFamily="65" charset="-122"/>
                <a:ea typeface="方正卡通简体" pitchFamily="65" charset="-122"/>
              </a:rPr>
              <a:t>年</a:t>
            </a:r>
            <a:r>
              <a:rPr lang="en-US" altLang="zh-CN" sz="1800" dirty="0">
                <a:solidFill>
                  <a:srgbClr val="FC7406"/>
                </a:solidFill>
                <a:latin typeface="方正卡通简体" pitchFamily="65" charset="-122"/>
                <a:ea typeface="方正卡通简体" pitchFamily="65" charset="-122"/>
              </a:rPr>
              <a:t>3</a:t>
            </a:r>
            <a:r>
              <a:rPr lang="zh-CN" altLang="en-US" sz="1800" dirty="0">
                <a:solidFill>
                  <a:srgbClr val="FC7406"/>
                </a:solidFill>
                <a:latin typeface="方正卡通简体" pitchFamily="65" charset="-122"/>
                <a:ea typeface="方正卡通简体" pitchFamily="65" charset="-122"/>
              </a:rPr>
              <a:t>月</a:t>
            </a:r>
            <a:r>
              <a:rPr lang="en-US" altLang="zh-CN" sz="1800" dirty="0">
                <a:solidFill>
                  <a:srgbClr val="FC7406"/>
                </a:solidFill>
                <a:latin typeface="方正卡通简体" pitchFamily="65" charset="-122"/>
                <a:ea typeface="方正卡通简体" pitchFamily="65" charset="-122"/>
              </a:rPr>
              <a:t>20</a:t>
            </a:r>
            <a:r>
              <a:rPr lang="zh-CN" altLang="en-US" sz="1800" dirty="0">
                <a:solidFill>
                  <a:srgbClr val="FC7406"/>
                </a:solidFill>
                <a:latin typeface="方正卡通简体" pitchFamily="65" charset="-122"/>
                <a:ea typeface="方正卡通简体" pitchFamily="65" charset="-122"/>
              </a:rPr>
              <a:t>日</a:t>
            </a:r>
            <a:endParaRPr lang="zh-CN" altLang="en-US" sz="1800" dirty="0">
              <a:solidFill>
                <a:srgbClr val="FC7406"/>
              </a:solidFill>
              <a:latin typeface="方正卡通简体" pitchFamily="65" charset="-122"/>
              <a:ea typeface="方正卡通简体" pitchFamily="65" charset="-122"/>
            </a:endParaRPr>
          </a:p>
          <a:p>
            <a:pPr defTabSz="914400"/>
            <a:r>
              <a:rPr lang="zh-CN" altLang="en-US" sz="1800" dirty="0">
                <a:solidFill>
                  <a:srgbClr val="FC7406"/>
                </a:solidFill>
                <a:latin typeface="方正卡通简体" pitchFamily="65" charset="-122"/>
                <a:ea typeface="方正卡通简体" pitchFamily="65" charset="-122"/>
              </a:rPr>
              <a:t>三年级红谷滩区小学生围棋赛二等奖</a:t>
            </a:r>
            <a:endParaRPr lang="zh-CN" altLang="en-US" sz="1800" dirty="0">
              <a:solidFill>
                <a:srgbClr val="FC7406"/>
              </a:solidFill>
              <a:latin typeface="方正卡通简体" pitchFamily="65" charset="-122"/>
              <a:ea typeface="方正卡通简体" pitchFamily="65" charset="-122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230" y="3928387"/>
            <a:ext cx="978195" cy="9781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500"/>
                            </p:stCondLst>
                            <p:childTnLst>
                              <p:par>
                                <p:cTn id="4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500"/>
                            </p:stCondLst>
                            <p:childTnLst>
                              <p:par>
                                <p:cTn id="5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000"/>
                            </p:stCondLst>
                            <p:childTnLst>
                              <p:par>
                                <p:cTn id="6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8000"/>
                            </p:stCondLst>
                            <p:childTnLst>
                              <p:par>
                                <p:cTn id="8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8500"/>
                            </p:stCondLst>
                            <p:childTnLst>
                              <p:par>
                                <p:cTn id="8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4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5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7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9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1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9500"/>
                            </p:stCondLst>
                            <p:childTnLst>
                              <p:par>
                                <p:cTn id="10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  <p:bldP spid="17" grpId="0"/>
    </p:bldLst>
  </p:timing>
</p:sld>
</file>

<file path=ppt/tags/tag1.xml><?xml version="1.0" encoding="utf-8"?>
<p:tagLst xmlns:p="http://schemas.openxmlformats.org/presentationml/2006/main">
  <p:tag name="commondata" val="eyJoZGlkIjoiYTQ3YTc2YjBlNWRhYjQ0NTA0MDBkN2E0YWM4YTZjZGMifQ==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972</Words>
  <Application>WPS 演示</Application>
  <PresentationFormat>全屏显示(16:9)</PresentationFormat>
  <Paragraphs>125</Paragraphs>
  <Slides>14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32" baseType="lpstr">
      <vt:lpstr>Arial</vt:lpstr>
      <vt:lpstr>宋体</vt:lpstr>
      <vt:lpstr>Wingdings</vt:lpstr>
      <vt:lpstr>微软雅黑</vt:lpstr>
      <vt:lpstr>方正大标宋简体</vt:lpstr>
      <vt:lpstr>方正卡通简体</vt:lpstr>
      <vt:lpstr>Times New Roman</vt:lpstr>
      <vt:lpstr>Calibri</vt:lpstr>
      <vt:lpstr>Calibri</vt:lpstr>
      <vt:lpstr>DFPGuYinMedium-B5</vt:lpstr>
      <vt:lpstr>Lato Light</vt:lpstr>
      <vt:lpstr>Meiryo</vt:lpstr>
      <vt:lpstr>Yu Gothic UI</vt:lpstr>
      <vt:lpstr>Arial Narrow</vt:lpstr>
      <vt:lpstr>Arial Unicode MS</vt:lpstr>
      <vt:lpstr>Calibri Light</vt:lpstr>
      <vt:lpstr>Segoe Print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fengxishenyue</dc:creator>
  <cp:lastModifiedBy>Years later</cp:lastModifiedBy>
  <cp:revision>30</cp:revision>
  <dcterms:created xsi:type="dcterms:W3CDTF">2016-10-06T02:30:00Z</dcterms:created>
  <dcterms:modified xsi:type="dcterms:W3CDTF">2024-06-03T23:03:24Z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4FAA1660E7CC418ABC3BEFF6DF882F40_13</vt:lpwstr>
  </property>
  <property fmtid="{D5CDD505-2E9C-101B-9397-08002B2CF9AE}" pid="3" name="KSOProductBuildVer">
    <vt:lpwstr>2052-12.1.0.16417</vt:lpwstr>
  </property>
</Properties>
</file>